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5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5:55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20,'105'-7,"-26"0,-20 5,72-1,-63 3,1 0,4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29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0 616,'0'0,"14"-25,14-24,15-25,6-4,9-13,1 2,-3 18,-16 16,-5 11,1 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3:34.24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23,'84'2,"93"-4,-102-9,-44 6,39-1,166 6,-212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3:42.36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24,'21'-1,"1"-1,22-5,22-3,274 6,-189 6,-120-1,0 1,0 2,0 1,41 11,-49-11,0-1,1-1,37-1,3 0,32 17,-56-13,-28-1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3:45.11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22,'32'-1,"47"-9,22-1,119 12,-169 2,1 3,61 14,-54-7,1-4,0-1,103-2,-110-7,25-1,154 17,-161-6,-52-8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17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1,'64'84,"-14"-21,-4 1,54 99,35 141,-10-27,-105-236,6 8,6-5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17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0 737,'0'0,"14"-20,6-12,18-12,2-5,12-3,0-5,9-3,2-2,1-1,22-11,-11 8,0 7,-11 5,-15 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18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9,'0'0,"23"0,29 0,20 0,-8 0,2 0,-6 0,0-9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18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17,'0'0,"22"0,19 0,19 0,0 0,0-5,-1-1,-1 3,-1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0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21,'0'0,"25"0,23-6,26 0,-6 4,1-1,-3 0,-1 3,-2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3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1 140,'16'-14,"1"0,0 0,1 2,1 0,0 1,0 1,1 1,0 0,1 2,35-9,-1 7,-41 8,1 0,-1 0,0 2,1-1,15 5,-22-4,-1 1,1 0,-1 1,10 4,-12-4,0 0,1 0,-1 0,0 1,0 0,-1 0,0 1,1-1,-1 1,-1 0,1 0,-1 0,1 0,-2 1,1-1,-1 1,1 0,-1 0,-1 0,1 0,-1 0,-1 0,1 0,-1 0,0 1,0-1,-1 8,-3 6,0 0,0-1,-2 1,-1-1,0 0,-1-1,-12 20,-36 54,-80 99,129-182,-28 40,7-4,26-42,0 1,0-1,1 0,0 1,0-1,0 0,0 1,0-1,0 1,1 0,0-1,0 1,0-1,0 1,0 0,1-1,1 7,0-7,0 1,0-1,0 0,0 0,1 0,-1 0,1 0,-1-1,1 1,0-1,0 0,0 1,1-1,-1-1,0 1,7 2,14 5,0-1,1-1,49 8,78-2,-57-6,-20 1,5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4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38,'0'0,"20"0,23-7,20-5,-4 5,-1 1,-1 3,-1 1,0 2,13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36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33,'58'-2,"71"-13,-27 3,-47 9,58 2,-58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4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0,'0'0,"-10"29,3 24,-6 23,0-3,3 3,5-2,3-3,2-6,15 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4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42,'0'0,"26"0,22 0,23 0,-3-9,3-1,-5 2,2 2,0 4,-5-1,-4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7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1332,'5'44,"1"-1,3 0,1 0,17 44,-12-45,-3-8,0-9,-11-24,0 0,0 0,0 0,0 0,0-1,0 1,0 0,0 0,0 0,0-1,0 1,0-1,1 1,-1-1,0 1,1-1,-1 0,0 1,0-1,1 0,-1 0,0 0,1 0,1-1,0 0,-1 1,0-2,1 1,-1 0,0 0,1-1,-1 1,0-1,0 0,0 1,3-5,1-2,1-1,-1 0,-1 0,1-1,3-11,8-25,21-92,-2-56,-21 103,-5 33,2-97,-12 85,0 1,1-1,0 4,-3 2,0 4,-1 3,2 5,6 5,8 8,-9 31,1 0,1 1,0-1,0 1,0 0,1 1,0 0,0 0,1 0,-1 1,1 0,0 0,13-4,13-5,70-19,-92 29,272-55,6 23,-181 23,317-20,-112 11,64 7,-137 8,200-1,-83 2,906 6,-393 31,-415-14,569 38,-944-49,-11-1,-7-3,3 3,0 5,-1-1,-3 1,-5 2,-48-9,1 1,0 0,10 5,-11-3,1 0,-1 0,-1 1,1 0,-1 1,0-1,-1 2,1-1,-2 1,1 0,-1 1,-1-1,0 1,0 0,-1 1,5 16,2 26,-3 7,-2 4,0 1,-1-2,3-2,9 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29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0 180,'21'-18,"1"1,0 1,2 1,47-23,-17 13,-16 11,47-10,-24 13,-51 10,1 0,-1 1,0 1,0-1,1 2,-1-1,0 2,0-1,18 8,-24-8,0 0,1 0,-1 1,0-1,-1 1,1 0,0 1,-1-1,0 0,1 1,-1 0,-1 0,1 0,-1 0,1 0,-1 0,0 1,-1-1,1 1,-1-1,0 1,1 9,-1-5,-1 1,-1 0,0 0,0 0,-1-1,0 1,0 0,-1-1,-5 10,-6 11,-24 40,-12 5,-109 124,64-85,47-51,2-3,38-49,1 1,0 0,1 1,0-1,1 1,0 0,-3 17,7-26,1 0,-1 0,1 0,-1 0,1 0,0 0,1 0,-1 0,1 0,0 0,0 0,0 0,0 0,1 0,-1 0,1-1,0 1,0-1,1 1,-1-1,1 0,-1 0,1 0,0 0,0 0,0-1,1 1,5 2,7 3,-1-1,2-1,-1 0,0-1,32 5,89 3,-131-12,4 0,136 5,-72-8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30.3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0 119,'36'-19,"0"1,1 3,1 0,0 3,1 1,1 2,77-8,-65 14,-47 3,1 1,-1-1,0 1,0 0,9 2,-13-2,1-1,-1 1,1 0,-1-1,1 1,-1 0,0 0,1 0,-1 0,0 0,0 0,1 0,-1 1,0-1,0 0,-1 1,1-1,0 0,0 1,-1-1,1 1,0 1,-1 0,1 0,-1-1,0 1,-1 0,1 0,0-1,-1 1,0 0,1-1,-1 1,0-1,-2 4,-4 6,0-1,-1 1,0-1,-10 11,16-21,-36 40,22-25,1 0,1 0,-23 37,36-52,0 1,0 0,0 0,0 0,1 0,-1 0,1 0,-1 0,1 0,0 0,0 0,0 0,0 0,0 0,0 0,0 0,1 0,-1 0,2 3,-1-3,1 1,-1 0,1-1,0 1,0-1,0 1,0-1,0 0,1 0,-1 0,5 2,5 3,0-1,1 0,0-1,20 5,44 11,149 20,-157-34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31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1,'0'0,"27"0,26 0,23 0,-6 0,-2 0,-2 5,-3-2,3 2,8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32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1,'-73'180,"40"-87,19-49,1-4,-1 2,-2 5,1 7,6-1,8-46,1 1,0 0,0 0,1 0,0-1,1 1,-1 0,1-1,1 1,-1-1,1 0,1 0,-1 0,7 9,-2-6,0-1,0 0,1 0,0 0,1-1,0-1,0 0,17 9,-4-4,1-2,0 0,1-1,0-2,1 0,-1-2,1-1,51 2,-24-7,0-10,-3-7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32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0,'-22'38,"2"0,-21 52,-21 86,43-120,-54 184,54-164,-1-3,3-2,5-5,12-6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33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0,'-6'11,"1"-1,0 1,0 0,1 0,-3 15,7-25,0-1,0 1,0-1,0 1,-1-1,1 1,0-1,0 1,0-1,0 1,0-1,0 1,1-1,-1 1,0-1,0 1,0-1,0 1,1-1,-1 1,0-1,0 1,1-1,-1 1,0-1,1 1,-1-1,1 0,-1 1,1-1,0 1,0-1,0 0,0 0,0 0,0 0,0 0,0 0,0 0,0 0,1 0,-1 0,0-1,0 1,1-1,0 0,1 1,-1-1,0-1,0 1,1 0,-1 0,0-1,0 1,0-1,-1 0,1 1,0-1,2-3,-4 4,0 1,0-1,0 1,0-1,0 1,1-1,-1 1,0-1,0 1,0-1,0 1,0-1,0 1,0 0,-1-1,1 1,0-1,0 1,0-1,0 1,-1-1,1 1,0-1,0 1,-1 0,1-1,0 1,-1 0,1-1,0 1,-1-1,-18-4,-19 8,30-3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35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1 173,'44'-30,"2"2,1 1,62-24,-60 33,1 7,1 4,-1 7,-43 1,-1 0,0 0,0 0,12 5,-15-4,0-1,0 1,0 0,0 0,0 0,0 0,-1 1,5 3,-5-2,1 0,-1 0,0 1,0-1,0 0,0 1,-1 0,0-1,0 1,0 0,0-1,-1 1,0 0,0 0,0 0,-1-1,0 1,-1 6,-3 11,-1-1,-13 32,18-49,-23 51,-2 0,-36 54,-76 95,95-143,3 1,7-2,29-51,0 1,0 0,-3 17,6-22,1 0,-1 1,1-1,0 0,0 1,0-1,1 1,0-1,0 0,0 0,1 0,0 0,0 0,0 0,0 0,1 0,0-1,0 1,0-1,0 0,1 0,0 0,0 0,0-1,0 0,0 1,1-2,7 5,6 2,1-1,0 0,0-2,1 0,0-1,25 3,94 4,-68-10,4-2,9-5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37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0,'3'78,"17"103,-12-126,3 3,6 75,-7-76,5-9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1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353 1,'-24'21,"1"0,2 2,0 1,1 0,-31 53,24-29,3 1,-30 82,33-72,3 0,3 2,2 0,-7 95,20-82,8-3,-5-54,1-1,7 20,-5-22,0 0,14 21,-14-27,0 1,0-1,1 0,9 9,-6-9,1 0,18 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1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28,'0'0,"28"0,23-6,23 1,-6 2,-7-3,-10-2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2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93,'12'-12,"1"1,0 0,1 1,26-15,-34 22,1-1,0 1,0 0,0 1,0 0,1 0,-1 0,1 1,-1 0,1 1,-1-1,16 3,-22-2,1 0,0 0,-1 1,1-1,0 1,-1 0,1-1,-1 1,1 0,-1 0,1 0,-1 0,0 0,1 0,-1 1,0-1,0 0,0 1,0-1,0 0,0 1,0-1,0 1,-1 0,1-1,-1 1,1 0,-1-1,0 1,1 0,-1-1,0 1,0 0,0 0,0-1,-1 1,1 0,-1 2,-1 6,-1-1,0 0,0 1,-1-1,-6 11,-50 78,9-16,27-33,3-3,18-39,0 1,1-1,0 1,0 0,1-1,0 1,0 10,1-14,1 0,-1-1,1 1,-1 0,1-1,0 1,0-1,1 1,-1-1,1 0,0 1,0-1,0 0,0 0,0 0,1 0,5 4,-2-2,1 0,1-1,-1 1,1-2,0 1,0-1,13 4,4-1,33 4,-3-5,-18-3,42-4,-25-3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2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1,'-23'165,"20"-151,0 0,1-1,0 1,0 18,2-29,0 1,0-1,1 1,-1-1,1 0,0 1,0-1,0 0,0 0,1 0,-1 0,1 0,0 0,-1 0,1 0,1-1,-1 1,0-1,4 3,-1-1,0 0,0 0,0-1,0 0,8 4,52 12,-41-14,4-3,8-3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3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0,'0'0,"-9"30,-2 23,-5 22,5-1,2 0,4-4,3-1,2-9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3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1,'18'5,"13"5,44 19,-64-24,0 1,0 1,0 0,-1 1,0 0,-1 0,9 11,-3-2,-1 0,-1 1,-1 0,0 1,-2 1,0 0,-1 0,-1 1,6 25,-8-19,-1 1,-1 0,-2 0,0 1,-2-1,-6 43,-2-20,-3-1,-2 0,-2 0,-2-2,-3 0,-1-1,-42 66,30-59,2-5,4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5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1 114,'306'0,"-244"0,16-4,454-36,-50 14,-242 14,36-1,152 4,222-1,406 15,-729 1,199 0,-262 4,-58-2,16-2,281 3,182 10,-238-4,-126-3,102 2,36-1,-22 0,-142-5,58 0,118 7,-44 0,215-3,-2 31,-545-32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7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1 195,'9'-12,"1"0,0 1,1 1,0-1,0 2,1 0,16-10,-2 4,1 1,46-16,-8 9,2 7,0 6,-1 9,-54 0,0 0,-1 1,1 1,-1 0,1 0,-1 1,14 8,-21-10,-1 0,1 0,0 0,-1 1,0-1,1 1,-1 0,0 0,-1 1,1-1,0 0,-1 1,0 0,0-1,0 1,0 0,-1 0,1 0,-1 0,0 0,0 1,0-1,-1 7,0 1,-2-1,1 1,-2-1,1 0,-2 1,1-2,-2 1,1 0,-10 14,-8 12,-33 40,33-48,20-26,-36 48,-46 85,57-79,22-46,1 0,0 1,1-1,0 1,1 0,0 0,1 0,1 18,0-24,1 1,0-1,1 0,-1 0,1-1,0 1,1 0,-1-1,1 1,0-1,1 0,-1 0,1 0,0 0,0-1,1 1,-1-1,8 5,5 2,1 0,0-1,1-1,0-1,0 0,38 9,-2-6,73 7,-63-12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7.9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8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0,'-11'0,"-1"1,0 0,0 1,1 0,-1 1,1 0,-1 1,1 0,0 1,1 0,-1 1,1 0,0 0,1 1,-1 1,1-1,1 2,-10 10,17-18,0 0,0 1,0-1,0 0,0 0,0 1,0-1,1 1,-1-1,0 0,1 1,-1-1,1 1,0 0,0-1,-1 1,1-1,0 1,0-1,0 1,1-1,-1 1,0-1,0 1,1 0,-1-1,1 0,0 1,-1-1,1 1,0-1,0 0,0 1,0-1,2 2,0-1,-1 0,1 0,1 0,-1-1,0 1,0-1,0 1,1-1,-1 0,1-1,-1 1,1-1,-1 1,1-1,4 0,-2-1,1 0,-1 0,0 0,1-1,-1 0,0 0,0 0,0-1,0 0,10-6,-13 6,0 1,1-1,-1 0,0 0,0 0,-1 0,1-1,-1 1,1-1,-1 0,0 1,0-1,-1 0,1 0,-1 0,0 0,0 0,0-5,-1 7,0 0,0 0,0 0,-1 0,1 1,-1-1,1 0,-1 0,0 0,1 0,-1 1,0-1,0 0,-1 1,1-1,0 1,0-1,-1 1,1-1,-4-1,-3-3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38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0 268,'2'-10,"1"0,-1 0,2 1,-1-1,2 1,-1 0,1 0,9-12,5-5,30-31,28-21,-77 78,1-1,-1 0,1 0,-1 1,1-1,0 1,-1-1,1 1,0-1,-1 1,1-1,0 1,0-1,-1 1,1 0,0-1,0 1,0 0,-1 0,1 0,0 0,0 0,0 0,0 0,-1 0,1 0,0 0,0 0,0 0,0 1,-1-1,1 0,0 1,0-1,0 0,-1 1,1-1,0 1,-1-1,1 1,0-1,-1 1,1 0,-1-1,1 1,-1 0,1 0,-1-1,0 1,1 0,-1 0,1 0,1 7,1 0,-1 0,-1 0,2 11,-2-12,23 395,-20-285,-2-41,3 3,1 3,0 0,1-5,3-9,5-4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49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1 100,'13'-11,"0"1,1 1,0 0,0 1,1 0,0 1,0 1,1 0,0 1,0 1,28-4,18 2,-36 4,49 3,-67 0,-1 0,1 0,-1 1,1 0,-1 0,0 1,0-1,0 2,0-1,12 9,-17-11,-1 0,1 1,-1-1,1 1,-1 0,0-1,0 1,0 0,0 0,0 0,0 0,0-1,0 1,-1 1,1-1,-1 0,1 4,-1-2,0 0,-1 0,1 0,-1 0,0 0,0 0,0-1,-4 8,-2 4,-2-1,0 0,-18 20,25-31,-73 86,-46 59,77-85,37-51,1 0,0 0,0 1,1 0,1 0,0 1,-1 14,4-20,0-1,0 0,1 0,1 1,-1-1,1 0,0 0,1 0,0 0,0 0,0 0,1 0,0-1,0 1,7 8,-3-6,1 0,0 0,1-1,0 0,0 0,0-1,1-1,0 1,1-1,17 7,15 3,67 16,-109-32,369 76,-258-63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4:51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19,'0'-16,"-1"15,1 1,-1 0,0-1,1 1,-1 0,0 0,1 0,-1-1,0 1,1 0,-1 0,0 0,1 0,-1 0,0 1,0-1,1 0,-1 0,0 0,1 0,-2 1,1 0,-12 1,0 1,1 1,-21 9,29-12,1 1,0 0,-1 0,1 0,0 0,0 0,0 0,0 1,1 0,-1-1,1 1,-1 0,1 0,0 0,0 1,1-1,-1 0,-1 5,3-6,0-1,-1 1,1-1,0 1,0 0,0-1,1 1,-1-1,0 1,1 0,-1-1,1 1,-1-1,1 0,0 1,0-1,-1 1,1-1,0 0,0 0,0 1,0-1,1 0,-1 0,0 0,0 0,1 0,-1-1,1 1,-1 0,0-1,1 1,-1-1,4 1,0 1,0 0,1-1,-1 0,1-1,-1 1,1-1,-1 0,11-1,-12-1,-1 1,1-1,0 1,-1-1,1 0,-1 0,1-1,-1 1,0-1,0 0,0 0,2-3,-3 4,0 0,0 0,-1 0,1 0,-1-1,0 1,1-1,-1 1,0-1,0 1,0-1,-1 1,1-1,-1 0,0 0,1 1,-1-1,0 0,-1-2,1 4,0-1,-1 1,1 0,-1 0,1 0,-1 0,0 0,1 0,-1 0,0 0,1 0,-1 0,0 1,0-1,0 0,0 0,0 1,0-1,0 1,0-1,-2 0,0 0,0 0,0 1,0-1,0 1,0 0,0 0,0 0,-5 1,0 0,-1 1,1 0,0 1,0 0,-12 5,18-7,0 1,1-1,-1 0,0 1,0-1,1 1,-1-1,1 1,-1 0,1 0,0 0,0 0,-2 2,3-3,0 0,0-1,0 1,-1 0,1-1,0 1,0 0,0-1,0 1,0 0,0-1,1 1,-1 0,0-1,0 1,0 0,1-1,-1 1,0-1,0 1,1 0,-1-1,1 1,-1-1,1 1,-1-1,1 1,-1-1,1 0,-1 1,1-1,-1 0,1 1,0-1,-1 0,1 1,-1-1,1 0,0 0,-1 0,1 0,0 0,-1 0,1 0,0 0,1 0,0 0,-1 1,1-1,0 0,0 0,0-1,-1 1,1 0,0 0,0-1,0 1,-1-1,1 0,0 1,-1-1,1 0,-1 0,1 0,2-2,1-5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5:07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39,'-6'7,"-25"30,30-36,-1 1,1 0,0 0,0 0,0 0,0 0,0 0,1 1,-1-1,1 0,-1 0,1 1,0-1,0 0,0 0,0 5,1-6,-1 0,1 1,0-1,0 0,0 0,-1 0,1 0,0 0,0-1,0 1,1 0,-1 0,0 0,0-1,0 1,1-1,-1 1,0-1,0 0,1 1,-1-1,0 0,1 0,-1 0,0 0,1 0,1 0,0 0,1 0,0 0,-1-1,1 1,0-1,-1 0,1 0,-1 0,5-2,-2-1,0 0,0-1,-1 0,0 1,1-1,-1-1,6-8,-10 12,0 1,0-1,0 0,0 1,0-1,0 0,0 0,-1 0,1 0,-1 0,1 0,-1 0,0 0,0 0,0 0,0 0,0 0,0 0,0 0,-1 0,1 0,-1 1,1-1,-1 0,0 0,0 0,0 0,0 1,0-1,0 0,-3-2,2 2,0 0,0 0,-1 0,1 0,-1 0,1 1,-1-1,0 1,1 0,-1 0,0 0,0 0,0 0,0 0,0 1,0 0,0-1,0 1,0 0,0 1,0-1,-3 1,1 0,0 1,0 0,1 0,-1 0,1 0,0 1,-1-1,1 1,0 0,1 0,-1 1,0-1,-2 5,5-7,0 0,0 0,0 0,0 0,1 0,-1 0,0 0,1 1,-1-1,1 0,-1 0,1 1,-1-1,1 0,0 1,0-1,0 0,0 1,0-1,0 0,0 1,0-1,0 0,1 1,-1-1,1 0,-1 0,1 1,-1-1,1 0,0 0,-1 0,1 0,0 0,0 0,0 0,0 0,0 0,0 0,0 0,1 0,1 1,-1-1,0 0,1 1,-1-1,0 0,1-1,0 1,-1 0,1-1,-1 1,1-1,0 0,-1 0,1 0,0 0,-1 0,1-1,0 1,-1-1,4-1,7-3,17-6,-29 11,0-1,0 1,0 0,-1-1,1 1,0-1,0 1,0-1,0 0,-1 1,1-1,0 0,-1 0,1 1,0-1,-1 0,1 0,-1 0,1 0,-1 0,1-1,-1 1,-1 1,1-1,0 1,-1-1,1 1,0-1,-1 0,1 1,0-1,-1 1,1-1,-1 1,1 0,-1-1,0 1,1 0,-1-1,1 1,-1 0,0-1,1 1,-1 0,1 0,-1 0,0 0,1 0,-1-1,0 1,1 0,-1 1,0-1,0 0,-26 1,23 0,-12-1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0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1,'22'38,"48"61,-23-37,494 728,-499-731,1-4,0-2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0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1091,'0'0,"13"-28,13-18,16-33,21-16,4-6,13 0,-3 8,5 1,-5 5,-4 8,1 3,-7 5,-1 13,-16 15,-16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1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0,'33'10,"1"-2,0-2,0-1,52 1,-41-3,10 0,1-2,-2 3,-14-3,-17-1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1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11,'0'0,"27"0,26 0,20 0,-2 0,-3 0,-3 0,1-5,13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1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0,'0'0,"23"0,22 0,27 0,-2 0,4 0,0 0,-5 0,1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3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0 135,'21'-17,"0"2,1 0,1 1,43-19,-44 24,1 0,34-7,-13 10,-41 5,1 1,-1 0,1 1,-1-1,0 1,1-1,-1 1,0 0,0 0,1 0,-1 1,0-1,0 1,0 0,-1 0,1 0,0 0,-1 0,1 0,-1 1,0-1,1 1,-1 0,-1-1,1 1,0 0,-1 0,1 1,-1-1,0 0,1 6,0 0,-1 0,0 0,-1 0,0 1,-1-1,0 0,0 0,-1 0,0 0,0 0,-5 8,-21 46,-3-1,-48 71,-8 15,67-113,2-4,-24 61,39-85,0 1,1 0,0 0,0 0,0 0,1 0,1 0,0 0,0 0,0 0,1 0,0 0,4 14,-2-16,0 1,1-1,0 0,0 0,1 0,-1 0,1-1,0 0,1 0,0 0,-1-1,1 1,1-1,-1-1,1 1,-1-1,12 3,12 4,0-1,51 8,-79-17,95 13,101 0,-106-8,3 0,-3-2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4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1,'0'0,"0"26,0 29,7 30,4 5,-4 18,-7-1,-7-7,2 1,-6-11,4-3,0-19,2 3,3-3,7 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0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1,'245'0,"-192"0,1 0,1 1,1 3,5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5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0,'-27'32,"1"1,-31 50,47-65,1-1,1 1,1 0,0 1,1 0,1 0,-3 26,7-35,0 0,1 0,1 11,0-11,2-1,-1 0,1 1,0-1,1 0,0-1,0 1,1-1,0 0,1 0,0 0,0-1,0 0,1 0,0 0,0-1,12 7,4 3,1-2,1 0,0-1,45 15,-28-13,0-2,1-2,1-2,0-1,72 2,-65-14,-6-8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5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1,'0'0,"-7"33,-1 30,-12 30,-1 15,-1-2,6-3,2-4,2-9,5-9,4-15,3-6,0 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16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1,'853'38,"-760"-32,126 9,642 29,-509-39,518 12,-38 9,-228 8,-3 24,-515-49,342 47,-230-21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21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12,'240'0,"-182"0,66-1,-60-4,0 1,-3 3,3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21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1,'-6'31,"1"1,-1 58,5-57,-1 20,0-3,2 1,3 3,-1 0,1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22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38,'107'-7,"-28"0,96 2,-114 5,143-11,-139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25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1,'-32'222,"27"-197,3-13,0 0,-1-1,-1 1,0-1,0 0,-8 13,2-4,2 2,5 2,5 0,0-19,0 0,1 0,-1 0,1-1,1 1,-1-1,0 0,1 0,0 0,0 0,0 0,0-1,1 0,-1 0,8 3,7 4,1 0,31 9,42 7,146 22,-167-36,-12-4,-36-5,1-2,36-2,-12-4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26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1,'-16'29,"1"1,2 0,1 1,-13 53,-17 133,29-143,-11 66,-10 225,33-342,2 0,0 0,7 34,4-13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49.7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0,'65'52,"36"34,-54-36,-3 3,-1 1,52 90,115 217,-174-295,1-2,-2-7,-10-9,-10-12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0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0 702,'0'0,"13"-25,4-15,18-15,7-1,9-5,-1-4,5 2,0 1,2 4,1 4,2-1,-5 5,-7-8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1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0,'0'0,"0"25,5 22,0 18,-2-8,-1 1,1-7,0-2,6 0,1-5,12-3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1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17,'0'0,"25"0,21 0,22 0,-2-6,-7 1,-1 2,3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1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29,'0'0,"25"0,29-5,20-2,-1 5,1-3,16-4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1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16,'0'0,"25"0,23 0,24 0,1-5,-2 0,-6 2,-2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2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81,'30'-14,"0"1,1 1,0 1,1 2,47-7,-22 11,0 5,-50 1,0 0,1 0,-1 1,0 0,0 1,0-1,0 1,0 0,-1 1,1 0,8 6,-13-8,1 1,0-1,-1 1,1 0,-1 0,0 0,0 0,0 0,-1 0,1 0,-1 1,1-1,-1 1,0-1,0 1,-1-1,1 1,-1 0,0-1,0 1,0 0,0-1,-1 1,1-1,-2 5,-2 6,-1 0,-1 0,0-1,0 0,-10 13,-47 63,11-18,16-13,2-1,9 0,23-51,0 0,1 0,-1 0,1 0,1 1,-1-1,1 0,0 0,1 1,-1-1,1 0,3 12,-2-13,0 0,0 0,1-1,0 1,0-1,0 0,0 1,0-1,1-1,0 1,0 0,0-1,0 0,0 0,8 4,13 5,0-1,1-1,53 13,85 6,-89-21,0-5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2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0,'0'0,"24"5,19-1,25 1,-5 2,-6-1,-4 2,-8-5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3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0,'0'308,"0"-227,0 2,-1 2,-4-3,0-7,-6-10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3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0,'-24'41,"2"1,-31 83,49-114,-15 39,7-4,11-41,0 0,0 0,1 1,-1-1,1 0,1 0,-1 0,1 1,0-1,0 0,0 0,1 0,0 0,0 0,0-1,0 1,1-1,0 1,0-1,5 6,0-3,-1-1,1 0,0 0,1 0,-1-1,1-1,0 1,0-2,19 6,4 0,51 7,-20-10,1-4,-45-3,30-5,20-11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4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0,'0'0,"-6"33,4 26,-3 32,-4 9,0-10,4-11,2-16,-2-2,-2-2,-1 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4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0,'22'5,"1"-2,36 1,-13-2,397 55,41 6,-323-44,792 55,-825-67,288 13,296 21,-631-34,467 34,-435-38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5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1,'-57'190,"38"-139,2 0,5 6,9-43,2 1,-1 18,3-23,0 0,0 1,1-1,0 0,1 0,0 0,1 0,0-1,0 1,1-1,0 0,1 0,0-1,0 0,12 12,-1-4,0-1,2-1,0 0,0-1,40 19,-4-6,-34-18,1-1,-1-1,38 6,-1-7,-5-9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2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1 209,'23'-23,"1"0,1 2,1 1,0 1,2 1,0 1,45-18,-14 15,-2 9,-50 10,-1 1,0 0,0 0,1 1,-1-1,0 1,0 1,0-1,0 1,0 0,10 5,-13-5,0 0,0 0,0 0,0 1,0-1,0 1,-1 0,1 0,-1 0,0 0,0 0,0 1,0-1,0 0,-1 1,0-1,0 1,0 0,0-1,1 7,-2 1,0 1,0-1,-1 1,0-1,-1 1,-1-1,-6 20,-37 78,34-83,-68 143,-20 43,67-127,27-66,-6 35,11-47,0 0,1 0,0 1,0-1,0 0,1 1,0-1,0 0,1 0,0 0,1 0,-1 0,1 0,0 0,1-1,4 7,-2-5,1-1,-1 0,1-1,0 0,1 0,-1 0,1-1,0 0,0 0,1-1,16 6,8-1,1 0,0-2,44 3,-17-4,0 0,1-1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5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0,'0'0,"-9"28,-1 23,-9 28,-1 6,5-3,-2 5,4 6,-7 13,7 3,5-14,5-11,-2-23,-2-12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7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1,'-22'94,"3"0,-7 124,24-199,-6 52,4 1,3 0,9 75,3-88,-9-51,1 0,0 0,0 0,1 0,0 0,1-1,0 0,0 0,0 0,1 0,0-1,0 0,1 0,-1-1,1 0,13 7,-10-7,0 0,1-2,-1 1,1-1,0-1,0 0,0 0,0-1,0 0,0-1,0-1,17-2,11-6,1-11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7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50,'0'0,"23"0,22-9,27-2,1 1,11 1,4-1,2 10,5 13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8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498 1,'-43'-1,"0"3,1 1,-54 11,80-10,1 0,-1 2,1 0,0 0,0 1,0 1,1 0,1 1,-1 1,2 0,-19 19,-12 20,37-41,1 0,-1 1,-6 15,10-19,0 0,0 0,1 1,0-1,0 0,0 0,1 1,0-1,0 0,0 1,1 6,0-10,-1 0,1-1,-1 1,1 0,0 0,0 0,0-1,0 1,0 0,0-1,0 1,1-1,-1 0,0 1,1-1,-1 0,1 0,0 0,-1 0,1 0,0 0,-1 0,1 0,0-1,0 1,0-1,0 1,0-1,0 0,0 0,0 0,0 0,2-1,6 0,0 0,0-1,-1-1,1 0,-1 0,1-1,-1 0,-1 0,1-1,11-8,3-5,0 0,25-27,-33 30,-2 0,0-1,13-20,-22 30,0 0,0-1,-1 1,0-1,-1 0,1 0,-1 0,-1 0,1 0,-1 0,0 0,-1-11,0 18,0 0,0-1,0 1,0 0,0-1,0 1,0 0,0-1,0 1,0 0,0 0,0-1,0 1,0 0,-1-1,1 1,0 0,0 0,0-1,0 1,-1 0,1 0,0 0,0-1,-1 1,1 0,0 0,0 0,-1 0,1-1,0 1,0 0,-1 0,1 0,0 0,-1 0,1 0,0 0,-1 0,1 0,0 0,-1 0,1 0,0 0,0 0,-1 0,1 0,0 0,-1 0,1 0,0 1,0-1,-1 0,1 0,-1 1,-13 11,10-5,0 0,0 1,1-1,0 1,0 0,1 0,0 0,0 0,1 0,0 0,0 1,1 9,1 3,1 0,1 0,8 33,-8-42,0-1,1 1,1-1,0 0,0-1,1 1,1-1,-1 0,16 16,-19-22,1-1,-1 0,1 0,0 0,0-1,0 1,0-1,0 0,1 0,-1-1,0 1,1-1,-1 0,1 0,0 0,-1-1,1 1,0-1,0 0,-1-1,1 1,0-1,-1 0,1 0,-1-1,1 1,-1-1,5-2,4-3,0 0,-1-1,0-1,0 0,-1 0,0-1,18-21,-10 7,-2 0,27-49,-43 71,0 0,-1 1,1-1,0 1,0 0,0-1,0 1,0 0,1 0,-1-1,3 0,-4 1,0 1,0 0,1 0,-1 0,0 0,1 0,-1 1,0-1,0 0,1 0,-1 0,0 0,1 0,-1 0,0 0,0 1,1-1,-1 0,0 0,0 0,0 0,1 1,-1-1,0 0,0 0,0 1,0-1,1 0,-1 0,0 1,0-1,0 0,0 0,0 1,0-1,0 0,0 1,2 8,-1-1,0 1,0 11,0-3,13 64,-5-32,7-1,-15-46,12 24,-13-25,1 0,-1-1,1 1,-1 0,1 0,0 0,-1-1,1 1,0 0,0-1,-1 1,1-1,0 1,0-1,0 1,0-1,0 1,0-1,0 0,0 0,0 0,0 1,1-1,12-8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8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17,'0'0,"0"-2,0-7,0 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9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0,'-8'8,"0"-1,0 0,-1-1,0 0,0 0,-1-1,1 0,-16 5,14-3,18 1,0-3,16 18,-1 2,-1 0,-1 1,24 43,-26-41,199 368,-196-352,5 8,-3-1,-2 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6:59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834 0,'0'0,"-31"5,-21 4,-30 15,6 14,-1 9,-1 10,-22 14,-2 10,16-10,22-6,11-2,25-17,23-13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0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0,'0'0,"17"0,29 0,18 0,-1 0,3 0,-3 6,3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0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0,'0'0,"26"0,25 0,25 0,1 6,-9-4,14 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1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70,'0'0,"24"-4,29-10,20-2,-10 0,-6 2,-2 9,2 5,-5 5,0-2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3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12,'-1'11,"2"18,-1-28,0 0,0 0,1-1,-1 1,0 0,1 0,-1 0,1 0,-1 0,1 0,-1-1,1 1,-1 0,1-1,0 1,0 0,-1-1,1 1,0 0,0-1,0 1,-1-1,1 0,2 1,-3-1,0 0,1 0,-1 1,1-1,-1 0,0 0,1 0,-1 0,1 0,-1-1,0 1,1 0,-1 0,1 0,-1 0,0 0,1 0,-1-1,1 1,-1 0,0 0,1-1,-1 1,0 0,0 0,1-1,-1 1,0 0,0-1,1 0,4-16,-4-17,-2 31,-2-7,-3 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1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73,'31'-16,"58"-20,-74 31,0 1,1 0,-1 1,1 1,-1 1,19 0,-31 1,-1 0,0 0,1 0,-1 1,1-1,-1 1,0-1,1 1,-1 0,0 0,0 0,1 0,-1 0,0 1,0-1,0 1,2 2,-2-2,-1-1,0 1,0 0,0 0,-1 0,1 0,0 0,-1 0,1 0,-1 0,0 0,0 0,1 0,-2 0,1 1,0 2,-2 3,0 1,-1-1,0 1,0-1,-1 0,0 0,0 0,-6 7,-88 105,32-42,28-28,32-40,-1-1,1 1,1 0,0 0,0 1,1-1,0 1,-2 12,5-18,1-1,0 0,0 0,0 0,0 0,0 0,1 0,0 0,0 0,0 0,0 0,1 0,-1-1,1 1,0 0,0-1,0 0,1 1,-1-1,1 0,0 0,0 0,0 0,0-1,0 0,6 4,11 4,0 0,0-2,1-1,0 0,1-1,25 3,-17-3,125 29,-83-20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2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1,'0'0,"24"5,26-2,22 3,3-1,-2-5,-2 2,-5-2,12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3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1,'0'0,"-5"24,0 17,-8 22,-5 0,2-6,2-8,4 2,1 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3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1,'0'417,"0"-339,0-4,0 0,-1 2,-5 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4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1,'-27'39,"2"1,2 1,1 2,-17 49,37-87,0 0,1 0,0 0,0 0,0 0,1 0,-1 0,2 10,5 13,-2-19,0 0,1-1,0 1,0-1,1 0,0 0,1-1,-1 1,1-1,1-1,-1 0,16 10,-3-4,0-1,1 0,0-2,32 10,-21-10,52 9,-29-14,-41-4,0-1,0-1,0 0,0-1,15-5,16-9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4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0,'0'0,"-5"30,0 25,-8 32,3 3,-3 14,-2-9,5-14,-1-18,2-3,-10 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05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1,'87'30,"1"-3,129 22,484 28,-467-60,367 27,200 18,-173 15,-429-45,-5-4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0,'59'54,"-32"-31,30 35,-2 8,-4 4,73 126,114 252,-209-386,-4-7,-5 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4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711 0,'0'0,"-23"25,-12 10,-20 20,-2 5,-3 5,0 3,-11 22,0 0,10-9,5-7,4-6,15-16,4-14,-7-2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5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0,'0'0,"20"0,31 0,12 5,-2-2,-9 3,1-1,-5-5,10-5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3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0,'120'202,"-35"-63,-57-92,45 60,11 19,-59-83,0-5,0-4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5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28,'0'0,"25"0,23-6,24 1,-9 2,-6 1,3-1,16-5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6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65,'0'0,"28"0,23-9,23-1,-6 2,-5 2,-1 1,-4-6,-2-5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6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1,'-28'119,"9"-29,4-29,3 4,-1 3,11-54,1-1,0 1,0 0,2 1,0-1,0-1,1 1,1 0,0 0,6 14,-6-21,1 0,-1 0,1 0,0-1,1 0,-1 0,1 0,1 0,-1-1,1 0,0 0,0 0,0-1,1 0,-1 0,1 0,0-1,0 0,0-1,10 3,21 3,5-5,4-1,-35-2,0 0,0-1,0-1,0 0,0-1,17-6,11-11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7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0,'0'0,"0"25,0 22,-5 25,3 13,-3 2,-2 5,7 23,-2-9,2-5,0-13,0-17,0-1,9 1,8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8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1,'-14'270,"1"-42,12-207,2 0,0 0,1 0,1-1,1 1,10 30,-11-43,0 0,0-1,1 0,0 0,1 0,-1 0,1 0,0-1,1 0,-1 0,1 0,1-1,-1 0,1 0,0-1,0 0,0 0,0 0,13 3,3-1,1 0,0-2,0-2,0 0,0-1,1-1,-1-1,0-2,28-5,-42 6,1-1,-1 0,11-5,24-19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9.3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1,'0'0,"33"0,32 0,33 8,19 3,-19 5,-18 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39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323 1,'-33'11,"-50"26,71-30,-1 1,1 0,1 1,-1 0,1 1,-14 17,12-12,0 1,2 1,0-1,1 2,1 0,0 0,-9 30,13-31,-4 30,8-35,0-1,1 1,1 16,0-21,0 0,1 0,0-1,0 1,0-1,1 0,0 1,0-1,5 6,-7-10,0 0,0-1,1 1,-1 0,1-1,-1 1,1-1,0 1,-1-1,1 0,0 0,0 0,0 0,0 0,0 0,0-1,0 1,0-1,0 1,0-1,1 0,-1 0,0 0,0 0,0 0,0 0,1 0,-1-1,0 1,0-1,3-1,2-2,0 0,0-1,-1 1,0-1,0-1,0 1,0-1,-1 0,0 0,0 0,7-14,1-5,20-48,-22 40,-2 1,-1-1,6-53,-6 31,-4 89,2-1,10 33,-8-38,1 0,1 0,2-1,28 51,-34-68,0-1,1 1,0-1,0-1,1 1,0-1,1-1,0 1,0-2,0 1,1-1,0 0,0-1,1-1,-1 1,13 2,-15-5,-1-1,1-1,0 0,-1 0,1 0,-1-1,1 0,-1 0,1-1,-1 0,0 0,0-1,0 0,0 0,0-1,-1 0,7-4,-1-1,0-1,0-1,-1 1,0-2,-1 0,-1 0,12-18,5-19,-6-4,-13 23,6-14,-6 36,-1 13,2 20,-7-21,38 122,-29-94,15 37,-17-49,22 36,-26-49,1 0,0 0,0-1,1 1,-1-1,1-1,1 1,6 4,-11-9,-1 0,0 0,0-1,0 1,0 0,1-1,-1 1,0-1,1 0,-1 1,0-1,1 0,-1 0,0 1,1-1,-1 0,0-1,1 1,-1 0,1 0,-1 0,0-1,0 1,1-1,-1 1,0-1,0 0,1 1,-1-1,0 0,2-1,6-21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40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0,'0'0,"19"9,37 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15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1,'-6'0,"3"-1,-1 1,1 0,0 0,0 0,0 1,0-1,0 1,0-1,0 1,-5 2,7-2,0 1,0-1,0 1,0-1,1 1,-1-1,1 1,-1-1,1 1,-1 0,1-1,0 1,0 0,0-1,0 1,0 2,-11 112,-1 53,11-166,1 1,0-1,0 0,1 1,-1-1,1 1,-1-1,1 0,0 0,0 1,1-1,-1 0,1 0,-1 0,1 0,0 0,0-1,0 1,1-1,-1 1,1-1,-1 0,1 1,0-2,0 1,0 0,0 0,0-1,0 0,4 2,93 21,-57-16,12-5,13-2,-35-2,-1-1,39-8,-16-6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15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1,'0'0,"-5"24,1 24,-1 24,-1 7,6 3,-3 2,3 3,0 0,0-7,9-7,5 1,2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4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0 755,'0'0,"14"-19,10-19,11-11,7-6,3-7,6-1,-2-5,1 2,3-1,2 4,-2 3,-3 6,-1 8,-2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54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1,'57'46,"24"22,-31-17,-3 2,-2 2,-3 2,-2 2,37 72,76 154,-115-220,2-2,8-3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54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874 1,'0'0,"-30"7,-28 16,-18 14,9 12,-5 4,-1 4,-17 13,0 7,6-1,10-11,11-3,14-13,1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55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0,'0'0,"21"5,22-1,23 1,-6 3,-3 0,-1 4,-5-2,2-4,2-4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7:55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1,'0'0,"25"6,26-4,23 4,-6-1,-9-5,0 3,-3-3,5 0,4-8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19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1,'-1'84,"8"160,-1-182,-3 0,0 0,0-4,1-10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19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0 168,'10'-9,"105"-87,-102 87,0 1,0 0,1 1,0 0,0 2,1-1,23-4,-36 9,0 1,1-1,-1 1,0 0,1 0,-1 0,1 0,-1 0,0 0,1 1,-1-1,0 1,0 0,1-1,-1 1,0 0,3 2,-4-2,1 1,-1 0,1-1,-1 1,0 0,0 0,1 0,-1 0,-1 0,1 0,0 0,0 0,-1 0,1 0,-1 0,0 0,1 1,-1 2,-2 15,0 0,-1 0,-1-1,-1 1,-1-1,-11 27,6-15,-32 97,32-68,10-50,0 0,1 0,2 14,-1-19,-1-1,2 1,-1 0,0 0,1 0,0-1,0 1,0-1,1 0,-1 0,1 1,0-2,0 1,7 6,-5-6,1 0,0 0,0 0,0-1,0 0,0 0,1-1,-1 1,11 1,5-1,1 0,0-1,0-2,-1 0,31-5,145-22,-140 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20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0 145,'0'0,"26"0,35-9,26 0,-2 0,-3-2,-4-6,-4 1,-1 3,8 1,-4 4,-1 0,-2 0,2-3,-2-3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20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0,'-17'56,"1"-9,-17 88,31-121,0-1,1 1,0 0,1-1,1 1,0-1,1 1,1-1,0 0,0 1,8 16,-8-24,-1-1,1 0,0-1,0 1,1-1,-1 1,1-1,0 0,0 0,0-1,1 1,-1-1,1 0,0 0,0 0,0-1,6 2,1 0,1-1,-1-1,0 0,1-1,0 0,17-2,14-2,-1-7,-4-6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21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1,'0'0,"-5"27,1 24,-1 25,0 4,5 1,-2 4,4-4,1-7,4-3,2-6,0-2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21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31,'0'0,"23"0,24 0,24-5,-11 0,-2 2,-11-1,-9 2,-12 2,-7-3,-2-5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5:56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33,'0'0,"28"0,26 0,23-5,-9 0,-8 1,0 2,-2-1,-1-2,3-4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5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19,'0'0,"25"0,23-5,23-1,-9 4,-1-1,-3 0,9 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21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8,'0'0,"23"0,25 0,24 0,3 0,3 0,2 0,0-8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8:25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0 203,'14'-18,"0"0,1 1,1 1,0 0,1 2,1-1,31-18,-3 9,-2 5,1 8,-40 11,0-1,0 1,1 0,-1 0,8 2,-11-2,0 1,-1 0,1-1,0 1,0 0,0 0,0 0,-1 1,1-1,-1 0,1 0,-1 1,1-1,-1 1,0 0,0-1,0 1,0 0,0 0,0-1,0 1,0 0,-1 0,1 0,-1 0,1 0,-1 0,0 0,0 0,0 0,0 0,0 0,-1 4,0 3,-1 1,0-1,0 0,-1 0,0 0,-4 9,-69 136,76-153,-1 0,1 0,0 0,0 0,-1 0,1 0,0 0,0 0,0 0,0 1,0-1,1 0,-1 0,0 0,0 0,1 0,-1 0,0 0,1 0,-1 0,1-1,0 1,-1 0,1 0,0 0,-1 0,1-1,0 1,0 0,-1-1,1 1,0-1,0 1,0-1,0 1,0-1,0 1,0-1,1 0,7 4,0-2,0 1,13 1,-16-3,0 0,18 3,-1 1,33 11,-15 3,2 9,-27-15,-1 0,0 1,-1 0,-1 2,0-1,-1 1,-1 1,0 0,12 28,-10-2,-12-34,0 0,0 0,0 0,-1 0,-1 0,1 0,-1 0,-1 0,0 0,0 0,-1 0,0-1,0 1,-1-1,0 0,-9 13,4-10,1 0,-2 0,1-1,-1 0,-1-1,0 0,0 0,-1-2,0 1,-14 5,-21 9,-5-3,-4-6,-5-4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18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0 260,'5'-17,"1"0,0 1,2 0,-1 0,2 1,0 0,1 0,0 1,1 0,1 1,0 0,19-15,-10 13,3 2,4 1,5 5,4 3,0 6,6 6,5 7,-31-8,1 1,-1 0,19 13,1 4,-3-1,0 2,-3-2,-4-3,-6-6,-4-4,-2-1,0-2,0-2,-4-1,-1-1,-1 1,-2 0,0-2,-2-2,0 2,-5-3,0 0,1 0,-1 0,0 0,0 0,1 0,-1 1,0-1,0 0,1 0,-1 0,0 0,1 0,-1 0,0 0,1 0,-1 0,0 0,0 0,1-1,-1 1,0 0,0 0,1 0,-1 0,0 0,0 0,1-1,-1 1,0 0,0 0,1 0,-1-1,0 1,7-9,0-8,-1-7,1 0,-1 5,-2 8,-12 29,-2 12,5-20,-12 19,2-4,2-2,8-7,5-16,0 1,0-1,0 0,0 0,1 1,-1-1,0 0,0 0,0 0,0 1,0-1,0 0,1 0,-1 0,0 1,0-1,0 0,1 0,-1 0,0 0,0 1,0-1,1 0,-1 0,0 0,0 0,1 0,-1 0,1 0,11-2,7-3,4-3,4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18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17,'0'0,"18"0,18-5,8 1,-10 1,-12 1,-12 0,-6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19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1,'0'0,"0"26,0 16,0 16,0-9,0-5,5-6,0-6,-3-7,0-8,0-3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19.8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0,'-13'41,"1"1,-7 48,3-9,10-46,7 1,8 6,6 5,6-5,6-8,4-8,-27-24,0 0,0 0,0 0,0 0,8 1,-9-2,0-1,0 1,0-1,0 0,1 0,-1 0,4-1,19-8,-5-5,-20 13,0-1,0 1,0 0,1-1,-1 0,-1 1,1-1,0 1,1-4,-2-15,-9 1,-9 4,-8 6,-3 6,0 5,-4 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21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1 329,'0'-9,"0"0,1 0,0 1,1-1,0 0,0 1,1 0,0-1,8-14,-4 12,0 1,0 0,1 0,1 1,-1 0,15-11,-13 10,-4 5,1 0,-1 0,1 1,0-1,8-3,9-6,0 0,1 1,1 2,0 1,0 0,30-5,-15 7,3 1,3 3,3 4,2 5,1 6,-2 1,-5 4,-3 3,-3 3,-3 1,-5-2,-6-4,-7-2,-3-5,-2-4,-2-9,1-8,-3-5,-1-4,-1 0,-3 4,-1 4,-3 6,-16 21,1-3,1 3,-2-1,5-2,4 1,2 3,1 2,0 9,6-21,0-3,5 6,7-9,4-7,16-9,-29 11,0-1,9-10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22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21,'104'-8,"-2"0,-60 6,-41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22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0,'0'0,"0"24,0 18,0 14,0-8,5-8,1-5,-4-7,1-7,-1-7,-2-5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23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1,'-12'15,"0"1,1 1,0 0,2 1,0 0,1 0,0 1,2 0,-5 22,6-1,1 8,7 3,8-3,6-6,-14-37,1 1,-1-1,2 0,7 9,-7-10,1 1,0 0,11 6,17 2,-32-12,1-1,0 1,-1-1,1 0,-1 0,1 0,0 0,2-1,17-8,-8-6,-9-1,-12-1,-8 2,-8 6,-6 6,-3 5,-3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5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0,'0'0,"0"24,0 26,0 20,0-1,0-7,0 4,0-6,0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6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11,'-6'-1,"-19"-3,0 1,-44 0,60 4,1 0,-1 0,1 1,-1 0,1 0,0 1,0 0,0 1,0 0,1 0,-12 8,6-1,0 1,0 0,1 1,1 0,0 0,1 2,0-1,1 1,1 0,0 1,1 0,1 0,1 1,0 0,-3 23,7-32,0-1,0 0,2 15,-1-17,1 1,0-1,1 1,3 8,-5-12,1 0,0 1,0-1,0-1,0 1,0 0,0 0,1 0,-1 0,1-1,-1 1,1-1,0 1,-1-1,1 0,0 1,0-1,0 0,0 0,0-1,0 1,0 0,0-1,0 1,1-1,-1 1,0-1,0 0,0 0,1 0,-1 0,0-1,0 1,0 0,4-2,-1 0,1 0,0-1,-1 0,1 0,-1 0,0-1,0 1,0-1,-1 0,0-1,7-7,-4 2,-1 0,0 0,0-1,-1 1,-1-1,0 0,-1-1,0 1,0-1,1-13,-2-11,0 0,-5-35,5 43,-2 28,0 0,0 0,0 0,0-1,0 1,0 0,0 0,0 0,0 0,0 0,0 0,0 0,1 0,-1-1,0 1,0 0,0 0,0 0,0 0,0 0,0 0,0 0,0 0,0 0,0 0,0-1,0 1,1 0,-1 0,0 0,0 0,0 0,0 0,0 0,0 0,0 0,0 0,1 0,-1 0,0 0,0 0,0 0,0 0,0 0,0 0,0 0,0 0,1 0,-1 0,0 0,0 0,0 0,0 0,0 1,6 12,6 17,1-1,1-1,1 0,27 38,-9-22,4-5,0-7,3-7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6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1,'3'18,"1"1,1 0,0-1,2 0,8 18,10 25,-13-20,-1 0,-2 1,-2 1,-1-1,-3 1,-1 0,-2 0,-2 0,-2 0,-2-1,-2 1,-1-2,-3 1,-30 74,12-55,-4-5,-5-4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7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1,'0'46,"2"0,1 1,16 69,35 122,-40-185,1-5,-14-44,1 0,0 1,0-1,0 0,0 0,1 0,-1 0,1 0,5 4,-7-7,0 0,0 0,1-1,-1 1,0 0,0-1,1 0,-1 1,0-1,1 0,-1 1,0-1,1 0,-1 0,0 0,1 0,-1 0,0 0,1-1,-1 1,0 0,1-1,-1 1,0-1,0 1,1-1,-1 0,0 0,0 1,0-1,0 0,0 0,0 0,2-2,5-5,-1-1,1-1,-1 1,-1-1,0 0,0 0,-1-1,5-14,26-94,15-130,-46 210,-2 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8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174 102,'-10'-2,"0"0,0-1,-12-6,16 6,-1 0,1 1,-1 0,0 0,0 1,-13-2,18 3,-1 0,1 1,0-1,0 1,-1 0,1-1,0 1,0 0,0 0,0 0,0 1,0-1,0 0,1 1,-1-1,0 1,1 0,-1 0,1-1,-1 1,1 0,0 0,0 0,0 0,-1 4,-1 2,0 0,1 0,0 0,0 0,1 0,0 1,1-1,-1 0,2 0,-1 1,1-1,2 9,-2-11,1 1,0 0,0-1,0 1,1-1,0 1,0-1,1 0,0-1,0 1,0 0,0-1,1 0,7 6,-9-9,-1 0,1 0,-1-1,1 1,0-1,0 1,0-1,-1 0,1 0,0-1,0 1,0-1,0 1,1-1,-1 0,0 0,0 0,0-1,0 1,0-1,0 1,0-1,0 0,0 0,-1 0,1-1,0 1,-1-1,1 1,-1-1,1 0,-1 0,0 0,1-1,-1 1,3-5,-1 1,1 0,-1-1,0 1,-1-1,1 0,-1 0,-1-1,0 1,0 0,0-1,-1 1,0-1,0-13,-2 7,-1 1,0 0,-1 0,-1 0,-9-22,10 27,-1 0,0 1,0-1,-1 1,0 0,0 1,0-1,-1 1,0 0,-8-6,5 7,3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8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1,'0'0,"-5"21,3 21,-2 20,0-6,4 1,0-8,2-12,4-21,1-23,0-19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8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9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166 52,'-11'0,"0"0,-1 0,0 1,-19 3,27-3,0 0,0 1,1-1,-1 1,0 0,0 0,1 0,0 1,-1-1,1 1,0 0,0-1,0 2,-2 2,0 1,1 0,0 0,0 1,1-1,0 1,1-1,-1 1,1 0,1 0,0 0,-1 16,2-21,0 1,0 0,0-1,0 1,1 0,-1 0,1-1,0 1,0-1,1 1,-1-1,1 1,-1-1,1 0,0 0,0 0,1 0,-1 0,1 0,-1 0,1-1,0 0,0 1,0-1,0 0,0 0,6 2,-4-3,0 0,-1 0,1-1,-1 1,1-1,0 0,-1 0,1-1,-1 0,1 0,-1 0,1 0,-1 0,1-1,-1 0,0 0,0 0,0 0,0-1,0 0,-1 1,1-2,-1 1,0 0,5-6,-2 2,-1 1,0-1,-1 0,0 0,0 0,0-1,-1 1,0-1,0 0,-1 0,0 0,0 0,0-13,-2 13,0 1,-1-1,0 1,-1-1,1 1,-1-1,-1 1,1 0,-1 0,-1 0,1 0,-1 1,0-1,-8-7,-6-3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9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0,'-7'35,"2"0,1 1,2 61,2-49,0 36,3 1,16 90,4-34,-13-91,1-7,-1-5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39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1,'13'553,"-9"-474,-3-45,2 0,2-1,12 48,-2-46,3-14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0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0,'-13'5,"-1"-1,1 2,0 0,1 0,0 1,0 1,0 0,1 0,0 1,0 1,1 0,1 0,-9 12,-8 18,9-1,15-34,1 0,0-1,0 1,1 0,-1 7,1-11,0 1,0-1,0 1,0-1,0 0,0 1,0-1,0 1,1-1,-1 1,1-1,-1 0,1 1,-1-1,1 0,0 1,0-1,0 0,-1 0,1 0,0 0,0 0,1 0,-1 0,0 0,0 0,0 0,1-1,-1 1,0 0,1-1,-1 1,0-1,1 0,-1 1,1-1,-1 0,1 0,-1 0,0 0,1 0,-1 0,1 0,-1 0,1-1,-1 1,0-1,3 0,2-1,0 0,-1-1,1 1,-1-1,1-1,-1 1,0-1,0 0,-1 0,5-5,-2 0,0-2,-1 1,0-1,-1 0,-1 0,1 0,-2 0,3-14,-4 15,-4 9,-2 17,3-5,1 0,0 0,1 0,0 0,1-1,0 1,0 0,1-1,1 0,0 1,0-1,11 17,-8-15,1-1,1 0,0 0,1-1,0 0,0-1,1 0,0-1,19 12,16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6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0 177,'20'-18,"0"0,2 2,-1 0,2 1,0 1,1 2,0 0,1 1,0 2,1 0,0 2,50-8,-18 10,-3 5,-48 1,0-1,-1 1,1 0,-1 1,0 0,1 0,-1 0,0 1,0 0,0 0,0 1,-1-1,9 8,-11-8,0 1,0-1,-1 1,1-1,-1 1,0 0,0 0,-1 0,1 0,-1 0,1 0,-1 0,-1 0,1 1,-1-1,1 0,-1 1,0-1,-1 0,1 1,-1-1,-1 5,-7 22,-1 0,-2 0,-1-2,-24 42,33-62,-220 337,152-242,-3 5,20-20,47-75,1 1,0 0,0 0,2 0,-8 31,12-42,1 0,-1 0,1 1,0-1,0 0,1 1,-1-1,1 0,0 0,0 1,0-1,0 0,1 0,0 0,0 0,0 0,0-1,0 1,1-1,0 1,0-1,0 0,0 0,0 0,0-1,1 1,4 2,4 1,0 0,1-1,-1 0,1-1,0 0,0-1,13 1,97 5,-111-9,429-9,-386 6,-1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0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96,'-3'-8,"-1"1,0-1,0 1,0 1,0-1,-1 0,0 1,-1 0,0 0,-6-5,8 9,1 0,-1 0,0 0,0 0,1 1,-1-1,0 1,0 0,0 0,0 1,-1-1,1 1,0 0,0 0,0 0,0 1,0 0,0-1,0 1,0 1,-7 2,0 1,1 0,-1 1,1 0,0 1,1 0,-1 0,2 1,-1 1,1-1,0 1,1 1,0-1,-8 15,10-16,1 0,0 1,0 0,0-1,1 1,1 0,0 1,0-1,0 0,1 1,1-1,0 0,0 1,0-1,2 1,-1-1,4 12,-4-17,1 0,-1 0,1 0,0-1,0 1,0 0,0-1,1 0,0 1,0-1,0 0,0 0,0-1,0 1,1 0,-1-1,1 0,-1 0,1 0,0-1,0 1,0-1,0 0,0 0,0 0,1 0,-1-1,0 0,0 0,9-1,-4 0,0-1,0 0,0 0,0-1,0 0,0-1,-1 0,0-1,0 1,0-1,0-1,-1 0,9-8,-5 3,-1 0,-1-2,0 1,0-1,-1 0,-1 0,0-1,6-18,-10 24,-1 0,0-1,0 1,0 0,-1-1,-1 1,1-1,-1 1,-1-1,1 1,-1-1,-1 1,0-1,0 1,-1 0,-4-12,6 19,0-1,0 1,0-1,0 1,0 0,0-1,0 1,0 0,0 0,0-1,-1 1,1 0,0 0,-3-1,3 2,0 0,0 0,1-1,-1 1,0 0,0 0,0 0,0 0,1 0,-1 0,0 0,0 1,0-1,0 0,1 0,-1 1,0-1,0 0,1 1,-3 0,1 1,0 0,0 1,0-1,0 1,0-1,0 1,0-1,1 1,0 0,-1 0,1 0,0 0,0 0,0 3,0 4,0-1,0 1,1 0,1 0,0-1,0 1,1-1,0 1,7 17,-4-12,1-1,1 0,0 0,1 0,15 18,7 0,3-6,4-9,0-7,-3-9,-2-8,-3-11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1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1,'2'54,"12"78,-5-68,-1 0,0-6,-3-10,1-18,-6-30,0 1,0-1,0 0,0 0,0 0,0 1,0-1,0 0,0 0,0 0,0 1,0-1,0 0,1 0,-1 0,0 0,0 1,0-1,0 0,0 0,1 0,-1 0,0 0,0 0,0 1,0-1,1 0,-1 0,0 0,0 0,0 0,0 0,1 0,-1 0,0 0,0 0,0 0,1 0,-1 0,0 0,0 0,1 0,6-8,3-14,5-21,-3 8,22-44,-29 70,-1 0,1 1,1 0,0 0,0 0,0 1,1 0,0 0,1 0,8-5,3 3,1 4,9 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1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0,'0'0,"-6"21,-1 14,-2 16,4-2,-2-7,0-7,2-7,0-9,3-15,2-10,-2-14,-2-10,-1-5,-3 8,-1-27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2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</inkml:trace>
  <inkml:trace contextRef="#ctx0" brushRef="#br0" timeOffset="1">371 1,'7'187,"-1"46,-10-161,0-14,4-7,2-17,0-24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2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9,'0'0,"24"0,24 0,22-5,-3 1,-6 4,6 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3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0,'-8'143,"5"-107,-1 18,3-9,0-31,0 15,1-29,0 0,0 0,0 1,0-1,0 0,0 0,0 0,0 0,0 0,0 1,0-1,0 0,0 0,0 0,0 0,1 0,-1 0,0 1,0-1,0 0,0 0,0 0,0 0,0 0,0 0,1 0,-1 0,0 0,0 0,0 1,0-1,0 0,0 0,1 0,-1 0,0 0,0 0,0 0,0 0,0 0,1 0,-1 0,0 0,0 0,0 0,0 0,1-1,10-11,86-125,-85 122,1 0,0 2,1-1,1 2,0-1,30-16,-44 28,-1 1,1-1,-1 1,1 0,0-1,-1 1,1 0,0 0,-1-1,1 1,0 0,0 0,-1 0,1 0,0 0,-1 0,1 0,0 0,0 0,-1 0,1 0,0 1,-1-1,1 0,0 0,-1 1,1-1,0 1,0 0,0 0,0 0,-1 0,1 1,0-1,-1 0,1 0,-1 1,0-1,1 0,-1 1,0-1,0 0,0 2,0 7,-1 1,0-1,-2 11,2-18,-10 52,9-48,1-3,0-1,0 0,0 1,0-1,1 0,0 1,-1-1,1 1,1-1,-1 4,1-7,0 0,0 0,0 0,0-1,0 1,0 0,0 0,0-1,0 1,0-1,0 1,0-1,0 1,0-1,-1 0,2-1,0 1,40-31,-12 11,2-2,4 4,-32 17,0 1,0 0,-1-1,1 1,0 1,5-1,-7 0,-1 2,1-1,-1 0,1 0,0 0,-1 1,1-1,-1 1,1-1,-1 1,1 0,-1-1,2 2,4 2,0 4,15 25,-14-23,-1-1,1 0,1 0,0-1,0 0,1-1,0 0,0 0,0-1,1-1,0 1,0-2,0 1,1-2,0 0,-1 0,1-1,0 0,0-1,1 0,-1-1,0-1,0 0,0 0,0-1,0-1,-1 0,1-1,-1 0,0 0,0-2,13-7,9-10,-4-7,-9-2,-18 28,-1 1,1-1,-1 1,0-1,0 0,-1 1,1-1,-1 0,1 0,-1 1,0-1,-1 0,1 0,-1 1,0-1,1 0,-2 1,1-1,0 0,-1 1,1 0,-1-1,-3-2,3 3,0 1,0-1,-1 1,1 0,-1 0,1 0,-1 1,0-1,0 0,0 1,0 0,0 0,0 0,0 0,0 0,-1 1,1-1,0 1,0 0,0 0,-1 0,1 0,0 1,0-1,-1 1,1 0,-3 1,-1 1,0 0,0 0,1 0,-1 1,1 0,0 0,0 1,0 0,1 0,0 0,0 1,0-1,0 1,1 0,0 1,1-1,-1 1,1 0,-4 12,5-13,1-1,0 0,0 0,0 1,1-1,-1 1,1-1,1 0,-1 1,1-1,0 1,0-1,0 0,1 0,0 0,0 0,0 0,1 0,0 0,0-1,0 1,0-1,0 0,1 0,0 0,0 0,8 5,-1-2,0-2,0 1,0-1,1-1,0 0,0 0,0-1,0-1,0 0,0-1,22 0,-13-1,1-2,-1 0,0-2,0 0,39-14,-23 2,-5-4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3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0 330,'17'-2,"1"-1,-1 0,0-2,0 0,-1 0,0-2,0 0,0-1,-1-1,0 0,19-15,-6-6,-22 22,0-1,-1 1,0-1,0 0,-1 0,4-11,-1-20,-7 35,0-1,0 0,-1 0,0 0,0 1,0-1,0 0,-5-9,5 12,0 1,-1-1,1 1,-1 0,1-1,-1 1,0 0,0 0,0 0,0 0,0 0,-1 1,1-1,0 1,-1-1,1 1,-1 0,0 0,1 0,-6-1,0 1,0 1,0 0,0 1,0 0,1 0,-1 0,0 1,1 0,-1 1,1 0,-1 0,1 0,0 1,0 0,1 1,-1-1,1 1,0 0,-6 8,6-8,1 0,0 1,0-1,1 1,0 0,0 0,0 0,1 1,0 0,0-1,1 1,0 0,0 0,0 0,1 1,0-1,0 0,1 0,0 1,0-1,2 9,0-11,0 0,1 1,-1-1,1 0,0 0,0-1,1 1,-1-1,1 1,0-1,0 0,0 0,1-1,0 0,-1 1,1-1,9 3,1 1,-1-1,1-1,1 0,-1-1,19 2,-21-3,1-2,0 0,0-1,0 0,0-1,0 0,0-1,0-1,17-6,13-9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4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0,'-10'43,"2"-1,3 2,-1 54,4-77,-3 153,4-96,1-9,4-18,6-16,-10-34,1 0,-1 0,0 0,1 0,0 0,-1 0,1-1,0 1,-1 0,1 0,0-1,0 1,-1 0,1-1,0 1,2 0,9-4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4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36,'254'4,"-165"1,-6 2,-6 2,-11-1,-58-7,0-1,1 0,-1 0,9-2,-13 1,-1 0,1 0,-1 0,1-1,-1 1,1-1,-1 0,0 0,0 0,0 0,0-1,0 1,0-1,-1 1,1-1,-1 0,3-4,7-20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4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1,'1'81,"-8"200,1-221,4-45,0-1,-1 1,-6 13,9-25,-1-1,0 1,0-1,0 1,0-1,0 1,0-1,-1 0,1 0,-1 0,0 0,0 0,1 0,-1 0,0 0,-1-1,1 1,0-1,0 0,-1 1,1-1,0 0,-1 0,-4 0,-9-2</inkml:trace>
  <inkml:trace contextRef="#ctx0" brushRef="#br0" timeOffset="1">0 376,'0'0,"24"-3,26-8,21-1,-3 1,-3 6,-8 5,-2 2,-4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7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0,'-34'136,"31"-117,2-17,1-1,-1 1,1-1,0 1,0 0,0-1,0 1,0 0,0-1,0 1,1 0,-1-1,1 1,-1 0,1-1,-1 1,1-1,0 1,0-1,0 0,0 1,0-1,0 0,2 3,-2-4,1 1,-1-1,0 0,0 1,0-1,0 0,1 0,-1 0,0 0,0 0,0 0,1 0,-1 0,0 0,0 0,0-1,0 1,1 0,-1-1,0 1,0-1,0 1,0-1,0 0,0 0,0 1,0-1,0 0,-1 0,1 0,0 0,0 0,0-2,0 2,0 0,0 0,0 0,-1 0,1 0,0-1,-1 1,1 0,-1-1,1 1,-1 0,0-1,0 1,1 0,-1-1,0 1,0-1,0 1,0 0,-1-1,1 1,-1-3,0 1,-1 1,1 0,-1-1,1 1,-1 0,0 0,0 0,0 0,0 0,0 0,-2-1,-2-1,0 0,0 1,0 0,-1 0,1 0,-1 1,1 0,-12-2,2 3,3-1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5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53 206,'0'0,"-5"25,2 19,-3 24,-1-8,-3-9,1-13,3-15,4-16,-3-16,5-17</inkml:trace>
  <inkml:trace contextRef="#ctx0" brushRef="#br0" timeOffset="1">35 93,'0'0,"0"-13,0-8,-5-5,3 10,-4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5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0,'1'67,"-1"62,-2-108,0 1,-2-1,-10 39,3-42,7-19,7-12,2 0,1 1,0 0,0 0,1 0,1 1,0 0,16-16,-9 11,1 2,1 0,0 1,22-13,-15 16,-23 10,0-1,0 1,0 0,0 0,0 0,0 0,0 0,0 1,0-1,-1 0,1 0,0 0,0 1,0-1,0 1,0-1,-1 1,1-1,0 1,0 0,1 1,-1 0,1-1,-1 1,0 0,1 1,-1-1,0 0,-1 0,1 0,1 4,5 48,-4-20,3 3,5 0,-9-32,0 0,1 0,0 0,5 8,-3-8,1 0,-1 0,1 0,0-1,0 0,0 0,1 0,-1-1,1 0,0 0,0 0,0-1,0-1,0 1,1-1,-1 0,10 0,0-1,0 0,-1-1,1-1,-1 0,1-1,25-9,-26 6,-1-1,0 0,25-16,-5-5,-5-3,-8-3,-20 30,0-1,0 1,0-1,-1 1,0-1,0 0,0 1,0-1,-1 0,0 0,0-5,-1 8,1 1,0-1,-1 0,1 0,-1 1,0-1,1 1,-1-1,0 0,0 1,0 0,0-1,0 1,-1 0,1-1,0 1,-1 0,1 0,-1 0,1 0,-1 0,1 0,-1 1,1-1,-1 0,0 1,0-1,1 1,-1 0,0 0,0-1,-3 2,1-2,0 2,0-1,0 0,0 1,-1 0,1 0,0 0,0 1,1-1,-6 3,-15 12,21-13,0 0,0 0,1 0,-1 1,1-1,-1 0,1 1,0 0,0 0,0-1,1 1,0 0,-1 0,1 0,1 0,-1 1,1-1,-1 0,1 0,0 0,1 0,-1 1,1-1,1 4,-1-3,1 0,0-1,0 1,0-1,1 1,0-1,0 0,0 0,0 0,0 0,1-1,0 1,0-1,0 0,0 0,0-1,0 1,1-1,7 3,25 5,3-4,-29-6,-1 0,1 0,-1-1,1-1,19-5,-24 6,0-2,0 1,0-1,0 0,0 0,0 0,-1-1,0 0,1 0,7-9,6-14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6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0,'-4'210,"-2"-143,-1-6,6-52,-1-1,1 0,0 1,1-1,0 1,0-1,1 1,2 8,-3-16,0 0,0 0,0-1,0 1,1 0,-1-1,0 1,1-1,-1 1,0 0,1-1,-1 1,1-1,-1 1,1-1,-1 1,1-1,0 1,-1-1,1 0,-1 1,1-1,0 0,-1 1,2-1,0 0,-1 0,0 0,0 0,1-1,-1 1,0 0,0-1,0 1,0-1,0 1,0-1,0 0,2-1,4-3,-1-1,0 0,7-10,-11 14,35-48,-28 35,1 1,0 0,1 1,1 0,0 1,17-13,-28 24,0 0,1 0,-1 0,1 0,-1 1,1-1,0 0,-1 1,1-1,0 1,-1-1,1 1,0 0,-1 0,1 0,0 0,0 0,-1 0,1 0,0 1,-1-1,1 1,0-1,-1 1,1 0,-1-1,1 1,-1 0,1 0,-1 0,1 0,-1 0,0 1,0-1,0 0,0 0,1 1,-2-1,2 2,10 20,-3 6,1 2,-5-9,2-1,17 37,-1-19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7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0,'0'0,"-18"12,-8 8,-7 14,6 0,1 6,5-3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8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0,'-30'601,"23"-518,1-11,6-19,8-11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8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0,'-19'1,"1"0,0 1,0 1,0 0,0 1,1 1,-1 1,1 1,1 0,-30 18,3 4,2 5,2 3,7 0,31-35,-1 0,1 0,-1 1,1-1,0 0,0 1,0-1,0 1,1 0,-1-1,1 1,-1 0,1-1,0 1,0 0,0-1,0 1,1 0,-1-1,1 1,1 4,0-4,0 1,0-1,1 1,-1-1,1 0,0 0,0 0,0 0,0-1,1 1,-1-1,7 3,7 4,1-2,0 0,0-2,34 7,61 7,-59-11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8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22,'-9'0,"1"1,-1 0,1 0,-1 1,1 0,0 1,0-1,0 2,0-1,0 1,1 0,0 1,0 0,0 0,-10 9,12-9,1 0,0 0,0 0,0 0,0 1,1-1,0 1,0 0,0 0,1 0,0 1,0-1,1 0,-1 1,2-1,-1 1,1-1,0 1,0 0,2 11,-1-14,-1 0,2 0,-1 0,0 0,1 0,0 0,0 0,0 0,0-1,0 1,1-1,0 1,-1-1,1 0,7 5,-5-5,0 0,0 0,0-1,0 0,0 0,1 0,-1-1,1 1,-1-1,11 0,-2-1,0 0,0-1,0-1,0 0,0-1,-1-1,1 0,23-11,-32 13,0 0,0-1,0 0,-1 0,1-1,-1 1,0-1,0 0,0 0,0 0,0-1,-1 1,0-1,5-9,-7 10,0 0,1 0,-1-1,-1 1,1 0,-1-1,0 1,0 0,0-1,0 1,-1 0,1 0,-1-1,-1 1,1 0,0 0,-1 0,0 0,-4-7,0 4,1-1,-1 1,-1 0,0 0,0 1,0 0,-14-9,-24-22,33 23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9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0,'-17'0,"0"0,0 1,0 1,1 0,-1 2,-31 9,46-12,0-1,1 1,-1 0,0 0,1 0,-1 0,1 0,-1 0,1 0,-1 0,1 0,0 1,0-1,0 1,-1-1,1 1,1-1,-1 1,0 0,0-1,1 1,-2 3,2-4,1 1,-1 0,0 0,1-1,-1 1,1 0,-1-1,1 1,0 0,0-1,0 1,0-1,0 1,0-1,0 0,0 1,1-1,-1 0,0 0,1 0,-1 0,4 2,10 6,0 1,0 1,-2 0,21 20,-30-26,-1-1,1 1,-1 0,0 0,-1 0,1 0,-1 0,0 1,0-1,0 1,-1 0,0-1,0 1,-1 0,1 0,-1 0,0-1,-2 9,1-6,0 0,-1 0,0 0,-1-1,0 1,0 0,-1-1,0 0,0 0,-6 9,-14 9,-7-4,-5-5,28-13,0 0,0-1,-1 0,1-1,0 1,-15-1,4-6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9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1,'-25'101,"-14"46,-69 133,86-235,3-2,0-2,17-35,0-4,1 0,0 1,-1 0,1-1,0 1,1 0,-1 0,0-1,1 1,0 0,-1 0,1 0,0 0,1 3,-1-6,0 0,0 1,1-1,-1 0,0 0,0 1,1-1,-1 0,0 0,1 0,-1 0,0 1,0-1,1 0,-1 0,0 0,1 0,-1 0,0 0,1 0,-1 0,0 0,1 0,-1 0,1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49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9,'-76'-4,"51"1,0 1,-50 4,68-1,1 0,-1 0,1 1,0 0,-1 0,1 0,0 1,0 0,0 0,1 0,-1 1,1 0,0 0,0 0,-9 10,12-12,0 0,1 1,-1-1,1 0,-1 1,1-1,0 1,0 0,0-1,0 1,1 0,-1 0,1-1,-1 1,1 0,0 0,0 0,1 3,-1-2,2-1,-1 1,0 0,1 0,0-1,-1 1,1-1,1 1,-1-1,0 0,5 4,3 2,0 0,0-1,1 0,0-1,1-1,18 9,-19-10,1-2,0 1,0-1,0-1,0 0,0-1,0 0,0-1,1-1,-1 1,24-6,6-5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7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1,'-11'0,"-8"-1,1 2,-37 5,48-5,1 1,-1 1,0-1,1 1,-1 0,1 0,0 1,0 0,1 0,-1 1,-5 4,-5 8,0 1,1 0,1 1,1 1,-11 22,-45 111,54-112,1 2,2-1,2 2,2-1,2 1,-1 55,7-65,2 0,1 0,1-1,2 1,1-1,2-1,1 1,25 51,-22-58,1-1,1 0,1-1,2-1,0 0,33 31,-8-15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2:50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12,'-1'0,"-21"-4,0 0,0 2,-24 0,39 3,0-1,0 1,0 1,0-1,0 1,0 0,1 1,-1 0,1 0,-1 0,1 1,0-1,-8 8,8-6,1 1,-1 0,-9 12,11-12,0 1,0 0,0 0,1 1,0-1,0 1,1-1,-2 15,3-20,1 0,0 0,0 1,0-1,0 0,1 0,-1 0,0 0,1 0,0 0,-1 0,1 0,0-1,0 1,0 0,1 2,0-3,-1 1,1-1,0 0,0 0,-1 0,1 0,0 0,0 0,0 0,0 0,0-1,0 1,0-1,0 0,1 1,-1-1,0 0,0 0,2-1,3 1,-1-1,0 0,0-1,0 1,0-1,0-1,0 1,6-4,45-30,-34 20,-23 16,0-1,0 1,1 0,-1 0,0 0,1-1,-1 1,0 0,1 0,-1 0,1 0,-1 0,0 0,1 0,-1 0,1 0,-1 0,0 0,1 0,-1 0,0 0,1 0,-1 0,1 0,-1 0,0 1,1-1,-1 0,0 0,1 1,6 12,0 26,-6-30,2 13,2-1,0 1,2-1,0 0,14 27,3-4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3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419 20,'-60'-9,"40"5,0 1,-1 1,-31 0,45 3,0 0,0 0,-1 1,1-1,0 2,0-1,1 1,-1 0,1 0,-1 1,1 0,0 0,-10 9,4-1,1 0,0 0,1 1,0 1,1 0,-10 20,7-8,1 0,-14 51,21-63,2 0,-3 17,5-18,0 0,2 19,-1-24,1 1,0-1,0 0,1 0,0 0,0 0,1-1,0 1,6 9,-9-15,1 0,0 0,-1 0,1 0,0 0,0 0,0-1,0 1,0-1,1 1,-1-1,0 0,1 0,-1 0,1 0,-1 0,1 0,-1-1,1 1,0-1,-1 0,1 0,0 0,-1 0,1 0,-1-1,1 1,0-1,-1 1,1-1,-1 0,1 0,3-3,1 0,0-1,-1 0,1 0,-1-1,0 0,-1 0,1 0,-1-1,-1 1,1-1,5-13,4-9,14-47,-27 74,12-45,-2 0,8-73,-10 53,-9 67,0 0,0 1,0-1,0 0,0 0,1 0,-1 0,0 0,0 0,0 0,0 0,0 0,0 0,0 0,0 0,0 0,0 0,1 0,-1 0,0 0,0 0,0 0,0 0,0 0,0 0,0 0,0 0,0 0,1 0,-1 0,0 0,0 0,0 0,0 0,0 0,0 0,0 0,0 0,0-1,0 1,0 0,0 0,1 0,-1 0,0 0,0 0,0 0,0 0,0 0,0 0,0 0,0-1,0 1,6 18,9 36,-12-41,21 77,48 113,-50-154,1-6,1-3,0-4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3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0 123,'3'-11,"-1"0,2 1,0 0,0 0,1 0,0 0,1 1,0 0,9-11,-15 19,1 0,0 1,-1-1,1 0,0 0,0 0,0 0,0 1,0-1,0 0,0 1,0-1,0 1,0-1,0 1,0-1,0 1,0 0,0 0,1-1,-1 1,0 0,2 0,-2 1,1-1,-1 1,0 0,0 0,0-1,1 1,-1 0,0 0,0 0,0 0,-1 0,1 0,0 0,0 1,-1-1,2 2,2 7,0 0,-1 0,4 20,-7-30,5 37,1 57,-6-68,1 1,2-1,0 1,14 47,-12-65,1-3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4.3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16,'0'0,"19"0,20-4,16-1,-5 2,-5 1,-11 0,2 2,-11 0,-4 0,-5 0,-6 0,-7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4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29,'0'0,"20"0,18-4,18-3,-4 0,-6 0,-5 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6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1 154,'0'-5,"0"0,1 0,0 0,0 0,0 1,0-1,1 0,0 1,0-1,0 1,0-1,1 1,3-5,0 3,-1 0,1 0,0 0,0 1,1 0,0 0,11-6,-8 6,1 0,-1 0,1 1,0 1,1 0,-1 0,0 1,1 0,-1 1,1 1,18 1,-27-1,-1 0,1 0,-1 1,1-1,-1 1,1 0,-1 0,0 0,1 0,-1 0,0 0,0 1,0-1,0 1,0-1,0 1,0 0,0 0,-1 0,1 0,0 0,-1 0,0 0,0 0,0 1,0-1,0 1,0-1,0 0,-1 1,1-1,-1 1,0 0,0-1,0 1,0 3,-2 8,0 0,-1-1,0 1,-1-1,-9 19,-25 66,24-49,8-29,2 1,-4 30,8-44,0 0,0-1,1 1,1 9,0-10,0 0,0-1,0 1,1 0,0-1,0 0,0 1,1-1,-1-1,1 1,1 0,-1-1,0 0,1 0,0 0,7 3,2 1,0 0,1-1,0-1,0-1,17 4,17 3,6-1,11-3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7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1,'0'0,"-8"20,-5 16,-9 3,-3 6,-1-4,0 4,-2-5,3-3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7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249 8,'-12'-1,"1"2,-1 0,0 0,0 2,1-1,-1 1,1 1,0 0,0 0,-13 8,16-7,0 1,1-1,-1 1,1 1,0-1,1 1,0 1,0-1,1 1,0 0,0 0,0 0,-3 11,-6 23,10 1,4-39,0 0,0-1,1 1,0 0,0 0,0-1,0 1,0 0,1-1,-1 1,1-1,3 5,-3-6,-1-1,0 0,1 1,-1-1,1 0,0 1,-1-1,1 0,0 0,0 0,0-1,0 1,0 0,-1-1,1 1,0-1,1 0,-1 1,0-1,0 0,0 0,0-1,0 1,0 0,2-1,4-2,1 0,-1 0,0-1,0 0,-1 0,1-1,-1 0,0 0,0-1,0 0,-1 0,0 0,9-14,6-9,33-64,-48 82,7-18,-11 24,0-1,0 0,1 1,-1-1,1 1,1 0,-1 0,1 0,6-6,-10 11,1 0,-1 0,0-1,0 1,1 0,-1 0,0 0,1 0,-1 0,0 0,1 0,-1 0,1 0,-1 0,0 0,1 0,-1 0,0 0,1 0,-1 0,0 0,1 0,-1 0,0 0,0 1,1-1,-1 0,0 0,1 0,-1 1,0-1,0 0,1 0,-1 1,0-1,0 0,0 0,1 1,-1-1,0 0,0 1,0 0,6 17,-5-15,23 95,8 27,-13-73,-15-41,1-1,11 17,20 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8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82,'54'-28,"-40"20,0 1,0 0,1 0,0 2,0 0,0 0,0 1,17-1,-30 5,0 0,0-1,-1 1,1 0,0 1,0-1,0 0,0 0,0 1,0-1,0 1,-1 0,1 0,0-1,0 1,-1 0,3 2,-3-2,0 0,0 0,0 1,-1-1,1 0,0 1,-1-1,1 0,-1 1,0-1,1 1,-1-1,0 0,0 1,0-1,0 1,0 2,-2 6,0 0,-1-1,0 1,-1-1,-6 13,5-11,-1 4,0 1,0 0,1 0,2 1,-1 0,-1 32,7-10,-1-35,1 1,-1-1,1 0,-1 0,1 1,0-1,1 0,-1-1,1 1,0 0,0-1,0 1,6 4,23 10,9-6,11-8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8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33,'0'0,"15"0,21-5,14 1,-5 1,-4 1,-7-1,-6 3,-5 0,-6-2,-8-2,-7-1,-4 3,-9-1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8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47,'0'0,"20"-3,17-5,26-6,0 6,0 0,-3 2,5 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29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10,'0'0,"23"0,24 0,16 0,-8 0,-3-4,-3-1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0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199 336,'26'-43,"-9"14,16-33,-29 52,0 0,-1 0,0-1,0 1,-1 0,0-1,0-17,-6-1,3 26,0-1,-1 1,1-1,-1 1,1 0,-1-1,0 1,0 0,-1 1,1-1,-1 0,1 1,-1-1,0 1,-3-3,0 2,1 0,-1 0,0 1,0 0,0 0,0 0,-1 1,-7-2,2 2,0 0,-1 1,1 1,-1 0,1 0,-1 1,1 1,-18 6,21-6,1 1,-1 0,1 0,-8 7,14-10,1 0,0 0,-1 0,1 1,0-1,0 0,0 1,0-1,0 1,0-1,0 1,-1 2,2-3,0 0,0 0,0 0,0 0,0 0,0 0,0 0,0 0,1 0,-1 0,0 0,1-1,-1 1,0 0,1 0,-1 0,1-1,-1 1,1 0,0 0,-1-1,1 1,0 0,-1-1,1 1,1 0,12 8,0-1,0 0,24 8,27 15,-43-18,0 1,-1 1,0 0,-2 2,0 0,0 1,-2 1,0 1,-2 0,0 1,-1 1,16 35,-27-50,0 0,-1 0,0 0,0 1,0-1,-1 1,-1-1,1 1,-1-1,0 1,-1-1,0 1,0-1,0 1,-1-1,-1 0,1 0,-1 0,0 0,0 0,-1 0,-9 11,7-11,0 0,0 0,-1 0,0-1,-1-1,1 1,-1-1,0 0,0-1,-1 0,1 0,-1-1,0 0,0-1,0 1,0-2,-1 1,-12-1,9-1,1 0,-1-1,1-1,0 0,0-1,0 0,0-1,0 0,-17-9,24 10,1 1,0-1,0 1,0-1,0 0,0-1,0 1,1-1,-1 0,1 0,0 0,0 0,1 0,-1 0,1-1,0 0,0 1,1-1,-1 0,1 0,0 0,0 0,1 0,-1 0,1 0,1-6,0 3,0 1,1 0,0 0,0 0,1 0,0 1,0-1,1 1,-1-1,9-9,3-2,35-31,-44 43,28-27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1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1,'0'0,"-19"13,-4 9,-5 5,2-1,0 2,1-2,-1-5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3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467 105,'-3'-7,"-1"1,0-1,0 1,0-1,-1 1,0 0,0 1,-1-1,1 1,-1 0,0 0,-1 1,1 0,-1 0,0 0,-7-2,6 3,-1 1,0 0,1 0,-1 1,0 0,0 1,0 0,0 0,0 0,0 2,0-1,0 1,-11 4,5-1,0 1,1 0,0 1,0 0,0 2,1-1,0 2,1 0,0 0,1 1,0 0,-11 16,-8 19,26-38,0 1,0 0,-2 11,4-14,1 0,0 0,0 0,1 0,0 0,0 0,1 0,1 11,-2-15,1 0,-1 0,1 0,0 0,0 0,-1 0,1 0,1 0,-1 0,0-1,0 1,0 0,1-1,-1 1,1-1,-1 0,1 1,0-1,0 0,-1 0,1 0,0 0,0 0,0 0,0-1,0 1,0-1,4 1,1-1,0-1,0 1,0-1,0-1,0 1,0-1,0-1,0 1,0-1,-1 0,0-1,0 0,7-4,3-4,0-1,-1 0,20-23,-12 10,29-42,-47 59,1 0,-1 0,0-1,-1 1,0-1,-1 0,0 0,0-1,1-12,-4 23,0-1,0 0,0 1,0-1,0 0,0 1,0-1,0 1,0-1,0 0,0 1,0-1,0 1,0-1,-1 0,1 1,0-1,0 1,-1-1,0 0,-7 5,7-2,-1 1,0-1,0 0,1 1,0-1,-1 1,1 0,-1 4,0 9,1 0,0 1,1-1,1 1,1-1,0 0,1 0,1 0,0 0,1-1,1 1,1-1,0 0,1-1,0 0,18 23,5-4,6-2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4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50,'17'-8,"0"0,0 1,1 1,0 1,0 0,0 1,25-1,-42 4,0 1,-1 0,1 0,0 0,0 0,-1 0,1 0,0 0,0 0,-1 0,1 0,0 0,0 1,-1-1,1 0,0 0,-1 1,1-1,0 0,1 2,-2-2,0 1,0-1,0 1,0-1,0 1,0-1,0 1,-1-1,1 1,0-1,0 0,0 1,0-1,-1 1,1-1,0 1,0-1,-1 0,1 1,0-1,-1 0,1 1,-1-1,-25 21,0-7,-22 12,45-24,0 0,1 0,-1 0,1 1,-1-1,1 0,0 1,0 0,0 0,0-1,0 1,-1 5,2-7,1 0,0 0,0 0,0 0,0 0,0 0,0 0,0 0,0 0,0-1,1 1,-1 0,0 0,1 0,-1 0,0 0,1 0,-1 0,1-1,-1 1,1 0,0 0,-1-1,1 1,0 0,-1-1,1 1,0-1,0 1,1 0,31 13,-26-12,-2 0,10 3,0 1,-1 0,1 1,14 10,-26-16,-1 1,1-1,-1 1,0 0,0 0,0 0,0 0,0 0,0 0,-1 1,1-1,0 0,-1 1,0-1,0 1,0 0,0-1,0 1,0 0,-1 0,0-1,1 1,-1 0,0 0,0 0,0 0,-1-1,1 1,-1 0,-1 4,-2 2,0 1,-1-1,0-1,-1 1,0-1,0 0,-1 0,0 0,-13 10,-1-2,-1 0,-34 18,15-13,0-8,-1-11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4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16,'0'0,"18"0,24-4,14-1,-2 3,-10-1,-5 1,-3 4,-8 3,-9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4.9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0,'0'0,"23"0,19 0,21 0,-6 0,-8 0,-7 0,0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5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0,'-9'199,"1"-46,6-72,1-4,1-4,0-11,1-7,2-7,5-16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5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0,'-19'25,"1"0,-24 46,23-31,13-26,0 1,1 0,1 1,-4 21,8-34,-1 1,1-1,0 0,0 1,0-1,0 1,0-1,1 0,0 1,-1-1,1 0,1 1,-1-1,0 0,1 0,-1 0,1 0,0 0,0-1,0 1,1 0,-1-1,1 0,-1 1,1-1,5 3,8 2,0-1,1 0,0-2,1 0,29 3,-15-2,19 3,-4-4,-4-7,-6-7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6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134 1,'0'0,"-5"25,3 29,-3 28,-1 18,-7-3,-4-10,-5-6,4-4,-2-9,7-15,6-1,1 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09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1,'18'8,"-2"2,0 0,0 1,-1 1,0 0,-1 1,0 1,-1 0,-1 1,0 0,-1 1,-1 0,14 29,-3 0,-3 1,-2 0,-1 2,8 54,-10-33,-4 0,2 96,-12-114,-1 0,-3 0,-22 98,17-114,-2 1,-1-2,-2 1,-1-2,-2 0,-1-1,-27 34,17-30,-2-1,-2-1,-1-2,-1-1,-51 33,24-22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39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0 203,'13'-17,"0"0,1 1,0 1,2 0,0 0,0 2,21-13,5-1,2 3,2 10,-41 13,-1 0,0 0,1 1,-1 0,0 0,1 0,-1 0,0 1,1 0,-1-1,0 2,0-1,6 3,-7-3,-1 1,0-1,1 1,-1 0,0 0,0-1,0 1,-1 1,1-1,0 0,-1 0,0 1,1-1,-1 0,0 1,0 0,0-1,0 1,-1-1,1 1,-1 0,0 4,0 3,0 0,-1 0,0 0,-1 0,0 0,0-1,-6 13,-32 67,27-62,-7 15,-96 224,95-187,19-69,0 0,1 0,0 0,0 1,2-1,-1 0,1 1,0-1,1 0,5 15,-5-20,1 1,-1 0,2-1,-1 1,0-1,1 0,0 0,0-1,0 1,1-1,0 0,-1 0,2 0,-1-1,0 1,1-1,-1-1,10 4,1-1,0 0,0-2,0 0,0-1,1 0,19-2,103-11,-97 7,30-4,2 3,0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0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240 0,'0'0,"-11"24,-7 16,-10 15,-3 3,3-2,-2 0,-1-3,1-3,-3-8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3.4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0 153,'22'-22,"0"2,2 1,0 0,28-15,-20 16,-3 4,-26 13,0 0,0 0,0 0,0 0,0 1,0-1,0 1,1 0,-1 0,0 0,0 0,0 1,1-1,4 2,-7-1,0 0,1 0,-1 0,0 0,0 0,0 0,1 0,-1 0,0 0,-1 0,1 0,0 1,0-1,0 0,-1 1,1-1,-1 1,1-1,-1 1,0-1,1 1,-1-1,0 1,0-1,0 1,0-1,0 1,0-1,-1 1,1-1,0 1,-2 2,-3 13,-2 0,0-1,-1 1,-1-1,-17 25,1-1,-69 125,67-110,9-1,16-47,0 0,1 0,0 0,1 0,0 0,0 0,0 0,1 0,0 0,0 0,1 0,-1 0,6 11,-4-13,-1 0,1-1,0 1,1-1,-1 0,1 0,-1 0,1 0,1-1,-1 0,0 1,1-1,0-1,-1 1,1-1,0 0,0 0,8 2,6 0,0-1,0-1,0-1,0 0,29-3,96-20,-90 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5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40,'0'0,"21"0,18 0,20 0,-10 0,-3-4,-1-1,-3-2,-1-16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5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0,'0'0,"0"23,0 19,0 19,0-8,0-1,0 1,0-2,0 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6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1,'-39'31,"-65"67,83-74,1 0,1 2,2 0,-17 32,15-20,2 1,1 0,-13 53,23-65,0 1,2-1,1 1,2 0,3 56,7-27,-6-47,-1 0,2 0,-1-1,1 1,1-1,-1 0,2 0,-1 0,1 0,1-1,-1 0,14 12,17 6,-30-23,1 0,-1 0,1-1,-1 0,1 0,0-1,-1 0,1 0,0-1,0 0,0 0,0-1,-1 0,1-1,0 1,-1-1,1-1,-1 1,0-2,8-3,19-14,-28 17,-2 0,1 0,0-1,5-6,-7 7,-1 0,1 0,0 0,-1 0,0 0,0-1,0 1,0-1,-1 1,0-1,0 0,0 0,-1 1,1-1,-1 0,0 0,0 0,-1 1,0-1,1 0,-2 0,1 1,0-1,-1 1,0-1,0 1,0 0,-1-1,-3-3,-1-1,0 1,-1-1,0 1,0 1,-1 0,0 0,0 0,-1 1,0 1,0 0,-15-6,-20-3,-2 7,-4 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6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0,'0'0,"0"23,-6 19,-9 19,-8-8,-5-1,-6-2,-2 5,-2 0,2-1,3-5,-5-7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8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0 160,'22'-19,"1"2,0 0,1 2,1 0,0 2,1 1,1 1,-1 1,37-8,-11 8,-7 8,-41 2,1 1,-1-1,1 1,-1 0,0 1,1-1,-1 1,0-1,0 1,0 1,0-1,-1 0,5 5,-6-5,0 0,0 0,0 1,0-1,0 1,-1-1,0 1,1 0,-1-1,0 1,0 0,0 0,-1 0,1 0,-1 0,0 0,0 0,0 0,0 0,0 0,-1 3,-2 7,0-1,0 1,-2-1,1 0,-2 0,-6 12,-48 67,48-73,-89 116,-9 12,89-115,2 1,-28 63,45-91,0 1,1-1,0 1,-1-1,1 1,1 0,-1 0,1-1,0 1,1 8,-1-10,1-1,0 1,0-1,0 1,0-1,0 1,0-1,1 0,-1 0,1 1,0-1,0 0,-1 0,1-1,0 1,1 0,-1-1,0 1,4 1,5 2,0-1,0 0,1 0,0-1,-1-1,1 0,0 0,17-1,101-7,-103 3,5 1,29-3,111-23,-119 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8.4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7,'0'0,"16"0,24 0,18 0,-4 0,0 0,1 0,3 0,0-7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48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1,'0'0,"0"25,0 21,0 27,-5-4,1-1,-7-8,5-1,2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12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0 243,'13'-17,"58"-77,-59 80,1 1,0 1,0 0,24-15,-11 13,4 0,2 2,6 5,3 2,-25 4,1 1,-1 0,21 4,4 7,-5 5,-6 6,-26-18,0 0,-1 0,1 1,4 7,-4-4,0 1,-1-1,0 1,-1-1,0 1,0 0,1 14,0 30,-3-18,-2 0,-1 0,-1 0,-11 37,3-25,0-8,-1-1,-2 0,-2 0,-1-2,-2 0,-2-1,-1-2,-1 0,-2-1,-1-2,-36 31,33-34,0-3,3 0,7-4,20-20,-1 1,1 0,-1 0,1-1,-1 1,1 0,0 0,-1-1,1 1,0 0,0 0,0 0,-1-1,1 1,0 0,0 0,0 1,1 0,1-1,-1 1,0-1,0 0,1 0,-1 1,1-1,-1 0,1 0,0-1,-1 1,1 0,0 0,-1-1,1 1,0-1,0 0,1 1,29 5,9-2,8 0,14-2,5-5,3-2,-1 0,0 0,0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2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53,'0'0,"22"-2,22-10,23 0,3 1,1 3,-4 6,3-2,-4 4,13-2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2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36,'0'0,"25"-5,20-3,25 0,1 3,3 0,5 2,12 2,-9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0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1 146,'0'-4,"0"0,0 0,1-1,0 1,0 0,0 0,0 0,1 0,-1 0,1 0,0 0,0 1,0-1,1 1,-1-1,1 1,0 0,4-3,1-1,0 1,1 1,0-1,0 1,0 1,15-5,17-3,10 1,1 6,-2 6,-46-1,1 0,-1 1,1 0,-1 0,1 0,-1 1,1-1,-1 1,0 0,0 0,0 1,0-1,0 1,0 0,-1 0,1 0,2 4,-4-4,0 1,0 0,0-1,0 1,-1 0,0 0,0 0,0 0,0 0,-1 0,1 0,-1 0,0 1,0-1,-1 0,1 0,-1 0,0 0,-2 6,-4 12,-1-1,-1 0,-18 31,-45 59,71-109,-53 75,-63 98,77-105,34-58,0 1,-5 20,10-30,0 1,0-1,0 0,1 0,-1 1,1-1,0 1,0-1,0 0,1 1,-1-1,1 0,0 1,-1-1,2 0,-1 0,0 1,1-1,-1 0,1-1,0 1,0 0,0 0,0-1,0 1,1-1,-1 0,1 1,0-1,-1-1,1 1,0 0,0-1,4 2,8 3,0-2,0 0,0-1,0 0,1-1,15 0,4 0,0-2,68-8,-53-2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0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0,'0'0,"0"7,0 12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1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410 45,'0'-10,"-2"-14,2 23,0 0,-1 1,1-1,-1 0,1 1,-1-1,1 1,-1-1,0 1,1-1,-1 1,0-1,1 1,-1 0,0-1,1 1,-1 0,0-1,0 1,0 0,1 0,-1 0,0 0,0 0,1 0,-1 0,0 0,0 0,0 0,-6 1,1 0,0 1,0-1,0 1,0 1,0-1,1 1,-1 0,1 0,0 0,-1 1,1 0,-6 6,-7 8,1 1,-15 22,17-20,-20 23,3 3,2 1,-35 73,55-99,0 2,2-1,0 1,2 0,1 1,1-1,1 1,1 0,1 0,2 31,0-48,1 0,-1 0,1 0,0-1,1 1,0 0,0-1,1 0,0 0,0 0,0 0,1-1,0 0,0 0,1 0,0 0,11 8,-7-8,1 0,-1 0,1-1,0-1,0 0,0 0,1-1,-1-1,1 0,0 0,17-1,-16-1,0 0,-1-1,1 0,0-1,-1-1,0 0,1-1,-1 0,-1-1,1 0,21-13,-6-8,-24 23,0-1,-1 0,1 0,-1 0,0 0,0-1,0 1,-1-1,1 1,-1-1,0 0,0 1,-1-1,0 0,1 1,-2-1,1 0,0 0,-1 1,0-1,0 0,0 1,-1-1,0 1,1 0,-2-1,1 1,0 0,-4-4,-2-4,-1 1,-1 0,0 0,0 1,-1 1,0 0,-1 0,-16-9,6 6,0 1,-42-15,8 10,0 3,1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7.4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35,'-50'-25,"44"23,0 0,0 1,1-1,-1 1,0 0,0 1,0-1,-7 2,13-1,-1 0,1 0,-1 1,1-1,-1 0,1 1,-1-1,1 0,-1 1,1-1,0 1,-1-1,1 1,0-1,-1 1,1-1,0 1,-1-1,1 1,0-1,0 1,0 0,0-1,0 1,0-1,0 1,0 0,0-1,0 1,0-1,0 1,0 0,0-1,1 1,6 25,-6-21,0-3,0 0,-1 0,1 0,0 0,0 0,0 0,0 0,1 0,-1-1,0 1,1 0,-1-1,1 1,-1-1,1 0,0 0,0 1,3 0,-2 0,1-1,-1 0,0-1,1 1,-1 0,1-1,-1 0,1 0,-1 0,8-1,-7 0,1 0,0 0,0 0,0-1,-1 1,1-1,-1-1,1 1,-1-1,0 1,0-1,0 0,0 0,0-1,-1 1,5-6,-8 8,0 1,1 0,-1-1,0 1,0 0,1 0,-1-1,0 1,0 0,0-1,0 1,1 0,-1-1,0 1,0 0,0-1,0 1,0-1,0 1,0 0,0-1,0 1,0 0,0-1,0 1,0-1,0 1,0 0,-1-1,1 1,0 0,0-1,0 1,-1 0,1-1,-15 1,-17 12,30-11,-7 4,-1 1,1 0,-13 10,21-14,0-1,-1 0,1 0,0 1,0-1,0 1,0-1,0 1,0-1,0 1,1 0,-1 0,0 1,1-2,0 0,0 0,0 0,0 0,1 0,-1 0,0 0,0 0,1 0,-1 0,1 0,-1 0,1-1,-1 1,1 0,-1 0,1-1,0 1,0 0,-1-1,1 1,0 0,0-1,0 1,-1-1,3 1,-2 0,0 0,1-1,-1 1,1-1,-1 1,1-1,-1 0,1 0,-1 1,1-1,-1 0,1 0,-1 0,1-1,-1 1,1 0,-1-1,1 1,-1-1,1 1,-1-1,0 1,1-1,-1 0,0 0,0 0,1 0,-1 0,0 0,0 0,0 0,0 0,0 0,0-2,1 0,0 1,0-1,-1 0,1 0,-1 0,0 0,0 0,0 0,0 0,-1 0,1 0,-1 0,0-1,0 1,0-4,0 5,-1 1,1-1,0 1,-1-1,0 1,1-1,-1 1,0 0,0-1,1 1,-1 0,0-1,0 1,-1 0,1 0,0 0,0 0,-1 0,1 0,0 0,-2 0,-13-8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9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106 212,'-11'0,"0"-1,0 0,-14-4,23 5,-1-1,0 1,0-1,1 0,-1 0,1 0,-1 0,1 0,-1-1,1 1,0-1,0 0,0 0,0 1,0-1,0 0,0-1,-1-1,2 1,1 1,-1 0,1-1,0 1,0 0,0-1,0 1,0 0,1 0,-1-1,1 1,-1 0,1-1,0 1,0 0,0 0,0 0,0 0,0 0,1 0,-1 0,3-2,4-5,0 1,1 0,10-7,-4 3,2 2,-1 0,1 1,1 1,0 0,0 2,0 0,33-6,-46 11,-1 0,0 1,1-1,-1 1,0 0,0 0,1 1,-1-1,0 1,1 0,-1 0,0 1,0-1,0 1,0 0,5 3,-6-3,0 1,-1-1,1 1,-1-1,0 1,0 0,0 0,0 0,0 0,0 0,-1 0,0 0,1 1,-1-1,-1 1,1-1,0 1,-1-1,0 1,0 4,0 4,-1 0,-1 0,0-1,-1 1,-6 17,-27 56,21-51,-127 269,112-231,13-11,16-54,0 1,1-1,-1 1,2 9,-1-14,1 1,0 0,-1 0,2 0,-1-1,0 1,1 0,0-1,-1 0,1 1,1-1,-1 0,0 0,1 0,0 0,-1 0,1-1,0 1,1-1,-1 0,0 0,1 0,-1 0,1-1,-1 1,1-1,0 0,4 1,11 2,0-2,0 0,0 0,26-3,-39 1,221-24,-196 20,23-5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3:59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0,'0'0,"-6"19,-9 16,-1 9,-5 5,-3 2,4 1,-3-6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00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254 564,'62'-101,"-33"56,30-63,-52 93,-1 0,0 0,-1-1,-1 0,-1 0,0-1,-1 1,0-25,-2 35,0 0,0 0,-1 0,0 0,0 0,0 0,-1 1,0-1,0 1,-1-1,1 1,-1-1,0 1,-1 0,1 1,-1-1,0 1,0-1,0 1,-1 0,0 0,0 1,0 0,0 0,0 0,0 0,-1 1,1 0,-1 0,0 0,0 1,1 0,-1 0,0 0,0 1,-11 0,0 1,0 2,0 0,0 0,0 2,1 0,0 1,0 0,0 1,1 1,-24 17,-2 7,35-25,0-1,0 1,-7 11,10-14,1 0,0 0,0 0,0 0,0 1,1-1,-1 1,1-1,1 1,-1 0,0-1,1 1,0 0,0-1,1 1,-1 0,2 6,0-5,0-1,1 0,-1 1,1-1,0 0,0 0,1-1,-1 1,1-1,0 0,0 1,0-2,10 8,27 14,0-2,49 20,48 27,-121-59,0-1,-1 2,-1 0,0 1,23 26,-30-29,-1 1,1 0,-2 0,0 1,0 0,-1 0,0 0,-1 1,-1 0,0 0,0-1,-1 2,-1-1,-1 0,1 0,-2 0,0 0,-3 17,0-15,1 1,-2-1,0-1,-1 1,0-1,-1 0,-1 0,0 0,-1-1,0-1,-1 0,0 0,-1 0,-23 17,-4-3,29-21,-1 0,1 0,-1-1,0-1,-1 0,1 0,0-1,-1 0,1-1,-21 1,25-2,1-1,0 0,0 1,0-2,0 1,0 0,0-1,0 0,1 0,-1-1,0 1,1-1,0 0,0 0,0-1,0 1,0-1,1 0,-1 0,1 0,0 0,0 0,1-1,-4-6,1-2,0-1,1 0,1 0,0-1,1 1,1-1,0 0,1 1,0-1,1 1,1-1,0 1,8-26,-1 9,2 0,1 1,2 0,1 1,20-30,0 8,-2 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01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1,'0'0,"-16"21,-4 11,-4 13,0 4,1 5,-1-4,2-1,-2-6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1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1,'0'0,"18"5,14-2,23 2,2 0,-3-5,4 4,-2-4,5 0,-5-6,-2-8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03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1,'6'97,"0"-23,5 355,-10-339,11 155,1-121,-5-68,-1-2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04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1,'-8'10,"1"1,0 0,1 1,1-1,0 1,0 0,1 1,-3 16,2-2,1 0,0 53,7-33,2 4,3 0,6 1,-8-36,0 0,0 0,2 0,0-1,0-1,2 1,0-1,14 15,-17-21,1-1,0-1,0 1,0-1,1-1,0 1,0-2,0 1,1-1,-1-1,1 1,0-2,0 1,20 1,-10-3,0-1,0 0,-1-2,1 0,0-2,-1 0,1-1,24-10,1-7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04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0,'0'0,"0"26,0 25,0 31,0 15,0-1,0 2,0-2,0 1,0-3,0 0,0 0,0-5,0-6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49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0,'22'162,"0"236,-28-281,-38 215,29-263,-1-19,3-21,13-29,0 0,0 0,0 0,0 1,0-1,0 0,0 0,0 0,0 1,0-1,0 0,0 0,0 0,-1 0,1 1,0-1,0 0,0 0,0 0,0 0,-1 0,1 1,0-1,0 0,0 0,-1 0,1 0,0 0,0 0,0 0,-1 0,1 0,0 0,0 0,0 0,-1 0,1 0,0 0,0 0,-1 0,-1-10,4-16,7-20,2 1,2 1,1 0,3 1,2 0,1 2,3 0,27-39,-14 32,6 8,-32 32,0 1,1 0,0 0,0 1,23-9,-28 13,1 0,-1 0,1 1,-1-1,1 2,0-1,0 1,-1 0,1 0,0 1,-1 0,14 3,17 14,-29-13,-1 0,0 1,0 0,-1 0,1 0,-1 1,-1 0,9 12,7 26,-15-29,-2 0,0 0,0 1,0 20,-3 22,-3-44,0-1,-2 0,1 0,-2-1,0 1,0-1,-1 0,-1 0,0-1,-1 0,0 0,-1-1,0 0,-19 17,11-13,0-1,-1 0,-1-1,0-1,-1-1,0-1,-1-1,-37 12,9-9,36-10,1-1,-1 1,0-2,0 0,0 0,0-2,0 1,-24-8,-10-8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4:50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472 1,'4'5,"74"99,-70-89,0-1,0 1,-2 1,0-1,7 29,-7-14,-2 1,-1-1,-1 1,-6 58,-2-28,-23 89,2-54,-4-1,-4-2,-62 118,-169 250,206-369,-2-6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2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1,'-1'0,"-27"0,0 1,0 1,-33 6,53-6,0 0,1 0,-1 1,0 0,1 1,0 0,-1 0,2 0,-1 1,0 0,1 0,0 1,0-1,1 1,-8 10,-8 19,11-16,1 1,1 0,1 0,1 1,0 0,2 0,1 0,-2 24,6 14,1-48,-1 0,1-1,4 12,-4-16,0-1,1 1,-1-1,1 0,6 9,-6-11,-1 0,1 0,-1 0,1-1,0 1,0-1,0 1,1-1,-1 0,1-1,-1 1,1 0,-1-1,1 0,0 0,5 1,-4-2,0 1,0-2,1 1,-1 0,0-1,0 0,0 0,0-1,0 0,9-4,-2 0,-1-1,0 0,0-1,-1 0,0 0,-1-1,0-1,15-18,-13 10,0 0,-2 0,0-1,-1 0,0 0,-2-1,8-39,-8 24,-2-1,-2 1,-3-65,1 83,5 39,0 2,17 58,0 4,3 0,57 126,-53-153,2-7,-24-42,1-1,14 15,20 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3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0 127,'2'-10,"1"0,0 0,0 1,1-1,0 1,1 0,0 0,1 0,-1 1,1 0,13-13,-18 21,-1-1,1 1,-1-1,1 1,-1 0,1-1,0 1,-1 0,1-1,0 1,-1 0,1 0,0 0,-1 0,1 0,0 0,0 0,-1 0,1 0,0 0,-1 0,1 0,0 0,-1 0,1 1,0-1,-1 0,1 0,0 1,-1-1,1 1,-1-1,1 0,-1 1,1-1,-1 1,1-1,-1 1,1 0,-1-1,0 1,1 0,11 30,-4 2,-2 0,-2 1,0 64,-6-28,-1 1,1 2,5-5,2-18,1-18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3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1,'0'0,"26"7,31-5,15 5,-10-1,-9-6,-10 4,-7-4,-12 0,-5 0,-14 0,-7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4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1,'0'0,"29"0,22 0,23 0,-13 0,-7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6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1 181,'0'-11,"1"1,0-1,0 1,1 0,1-1,0 1,0 0,1 0,0 0,1 1,0 0,0 0,1 0,0 0,15-14,-20 22,0 0,0 0,0 0,0 0,0 1,0-1,0 0,0 1,0-1,1 1,-1-1,0 1,0 0,1-1,-1 1,0 0,0 0,1 0,-1 0,0 0,1 0,-1 0,0 1,0-1,1 0,-1 1,0-1,0 1,0-1,1 1,-1 0,0-1,0 1,0 0,0 0,0 0,0 0,0 0,-1 0,1 0,0 0,0 1,4 6,-1 0,1-1,-2 1,6 17,3 15,-2 1,9 67,-4 87,-8-79,-3-39,-4-2,-2-4,2-4,5-7,-2-9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2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36,'0'0,"20"0,23-5,25 0,-2 2,2-3,3 1,8-1,12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7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502 54,'-71'-11,"38"5,-1 2,1 1,-38 1,61 3,1 0,-1 0,0 1,0 0,1 1,-1 0,1 0,0 1,0 1,0-1,0 1,1 1,0-1,-14 14,12-8,0 1,1 0,0 0,1 1,1 0,-8 18,-10 32,21-48,0 1,-2 20,5-24,1 1,0-1,2 17,-1-22,0-1,0 0,1 0,0 0,0 0,0 0,1 0,0 0,0-1,1 1,-1-1,1 0,6 6,-6-8,-1 0,1 0,0 0,0 0,0-1,0 0,1 0,-1 0,1 0,-1-1,1 0,-1 0,1 0,0 0,0-1,-1 0,1 0,8-1,-2-1,-1 0,1-1,-1 0,0-1,0 0,0-1,0 0,-1 0,0-1,0 0,9-9,2-4,0 0,-1-1,19-27,-22 24,0-2,-2 0,0 0,16-46,-22 49,-2 0,0 0,-1-1,-1 1,1-41,-1 129,22 126,-15-128,120 628,-109-599,-4-15,1-12,-2-15,0-19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7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1,'0'0,"21"5,30-2,23 7,1-1,-9 0,-5-3,-2-2,-3-4,-13 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8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10,'0'0,"30"0,35 0,26 0,-2 0,19-10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39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1,'0'0,"23"6,27-2,23 2,-7 0,-3-6,-5 3,3-12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40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0 150,'35'-23,"0"1,61-28,-37 26,-37 16,1 1,24-5,-42 11,0 0,0 1,1-1,-1 1,0 0,0 0,0 0,1 1,-1 0,0 0,0 0,0 0,0 1,0 0,7 4,-10-4,0-1,-1 1,1 0,0-1,-1 1,0 0,1 0,-1 0,0 0,0 0,0 0,0 1,-1-1,1 0,0 0,-1 1,0-1,0 0,1 1,-1-1,0 0,-1 1,1-1,0 0,-2 3,0 5,-1-1,0 0,0 0,-9 16,-94 148,-2 3,93-147,1 0,1 1,2 0,-10 43,18-60,1 0,0 0,1 0,1 0,0 0,0 0,1 0,4 17,-3-23,0 0,0-1,1 1,0-1,0 1,0-1,1 0,0 0,0 0,1-1,-1 0,1 0,0 0,1 0,-1-1,12 7,-2-3,1-1,0 0,0-1,1-1,0 0,31 3,105 2,-62-13,109-16,-29 1,-87 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47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635 171,'-6'-14,"-2"-4,0 1,-2 0,0 0,-12-15,18 27,0 0,-1 0,0 1,0 0,0 0,0 0,0 1,-1 0,0 0,1 0,-1 0,0 1,-1 0,1 1,0-1,-9 0,3 1,0 1,0 1,0 0,0 0,0 1,0 1,1 0,-1 0,1 1,0 1,0 0,0 0,0 1,1 0,0 1,-13 12,1 0,1 2,0 1,2 0,0 2,-23 37,25-31,0 0,2 1,1 1,2 0,1 0,2 1,1 1,1 0,2 0,-1 63,7-77,4 30,-3-40,0 0,1-1,0 1,5 11,-6-16,0-1,1 0,-1 0,1 0,0-1,0 1,0-1,0 1,0-1,1 0,0 0,-1 0,1-1,0 1,0-1,1 0,-1 0,0-1,1 1,-1-1,1 0,5 1,-3-2,0 0,-1 0,1-1,-1 0,1 0,-1-1,1 1,-1-1,0-1,0 1,0-1,0 0,0-1,-1 1,8-7,-1 0,-1-1,0 0,-1-1,0 0,-1-1,0 0,11-24,40-105,-49 111,11-24,-3-1,-3-1,-2 0,10-87,-23 140,0 5,3 14,7 37,-4-17,10 41,39 104,-43-148,1 1,2-2,1 0,2-1,34 43,-6-24,-1-5,1-8,-2-8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48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0,'3'94,"18"107,-1-41,-16-178,0 0,1 1,1-1,10-19,-7 17,1 1,0 0,21-27,-27 41,0 0,0 1,0-1,0 1,1 0,0 0,0 1,0 0,0-1,0 2,1-1,-1 1,1-1,0 1,-1 1,1-1,9 0,-12 2,1 0,-1 1,1-1,-1 1,1-1,-1 1,0 0,0 0,1 1,-1-1,0 1,0-1,0 1,0 0,4 4,2 3,0 0,15 20,-21-25,21 30,-5 4,-3 8,2 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48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1,'288'0,"-233"0,-3 0,-5 0,-4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49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20,'0'0,"23"0,28 0,21-8,-4 3,3 1,4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3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0,'-10'8,"0"-1,0 1,1 1,1 0,-1 0,1 1,1 0,0 0,0 0,1 1,0 0,-6 19,-2 11,1 2,-7 50,20-93,-12 71,4 1,3 0,3 0,3 0,14 92,-1-88,-2-31,22 53,-4-37,4-8,3-3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5:57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0 211,'16'-21,"0"0,2 1,0 1,1 0,1 1,39-26,-14 18,-1 9,-36 16,-1-1,0 1,1 0,7 1,-10 0,0 0,0 1,0 0,1-1,-1 2,0-1,-1 1,1-1,0 1,0 1,-1-1,1 1,-1 0,0 0,0 0,0 0,0 1,0-1,-1 1,4 5,-3-3,-1 0,1 1,-1-1,-1 1,1 0,-1 0,0 0,-1 0,0 0,0 1,0-1,-1 0,-1 14,-2 1,-1 1,-1-1,-1 0,-1-1,0 1,-21 37,-2-6,-47 66,-13-4,49-64,6-1,29-41,0 0,1 1,0 0,1 0,0 0,-4 16,7-23,1-1,-1 1,1 0,0 0,0 0,0 0,1 0,-1 0,1 0,0 0,-1 0,1-1,1 1,-1 0,0-1,1 1,-1-1,1 1,0-1,-1 0,1 1,0-1,1 0,-1 0,0-1,0 1,1 0,-1-1,6 3,23 9,0-1,1-1,1-2,45 7,-56-11,51 9,83 20,-78-17,-6-3,-4-3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2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1 219,'42'-31,"-6"4,1 1,1 2,1 1,50-20,-16 19,0 8,-56 14,0 0,18 1,-27 1,1 1,-1-1,0 2,0-1,0 1,0 0,-1 1,15 5,-20-6,1-1,-1 1,0 0,1 0,-1 0,0 0,0 0,0 0,0 1,0-1,-1 1,1-1,-1 1,1 0,-1-1,0 1,0 0,-1 0,1 0,0 0,-1 0,0 0,1 0,-1 0,-1 0,0 5,-1 5,0-1,-1 0,-1 0,0 0,0 0,-11 17,-45 66,36-58,-19 28,3 3,3 1,-36 94,66-146,1 1,1-1,1 1,0 1,-1 36,5-49,0 1,0 0,1-1,0 1,1-1,-1 1,1-1,1 0,-1 0,1 0,0 0,0 0,1 0,0-1,0 0,0 1,0-1,1-1,0 1,5 3,4 2,0-2,1 1,0-2,0 0,1-1,30 8,103 14,-141-27,84 10,15-5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4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1,'0'0,"30"0,29 0,21 0,-14 0,-6 0,-22 0,-7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4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0 229,'46'-51,"-26"29,0 0,28-23,-27 28,2 1,28-16,-7 13,-40 18,0 0,1 0,-1 0,0 1,1-1,-1 1,1 0,-1 0,1 1,-1-1,1 1,6 2,-9-2,0 0,0 0,0 0,1 0,-1 1,0-1,-1 1,1-1,0 1,0 0,-1-1,1 1,-1 0,1 0,-1 1,0-1,0 0,0 0,0 0,0 1,0-1,-1 0,1 1,-1 2,1 6,-1-1,0 0,-1 1,0-1,-1 1,0-1,-5 15,-30 73,30-80,-54 117,-31 79,82-183,1-1,1 1,2 1,1-1,-2 39,7-61,0 0,0 0,1 0,0 0,0 0,1 0,0 0,1 0,0-1,0 1,1-1,0 0,0 0,1 0,0-1,1 1,-1-1,12 10,20 12,-25-22,0-1,0 0,0-1,1-1,19 5,65 7,-25-11,-1-9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5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0,'28'30,"-1"1,-2 1,-2 1,0 1,-3 1,0 1,-3 1,-1 0,-2 1,-1 1,-2 0,7 46,-9-20,-3-1,-3 1,-2-1,-3 1,-3 0,-26 122,-64 160,67-273,-5-10,-7-7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7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1,'0'415,"0"-408,-1-5,1 0,0 0,0 0,0 0,0 0,0 0,0 0,1 0,-1 0,1 0,-1 0,1 0,0 0,-1 0,1 0,2 2,-3-4,1 0,-1 0,0 0,0 0,1 0,-1 0,0 0,1 0,-1-1,0 1,1 0,-1 0,0 0,0 0,1 0,-1-1,0 1,0 0,1 0,-1 0,0-1,0 1,0 0,0 0,1-1,-1 1,0 0,0-1,0 1,0 0,0 0,0-1,0 1,1 0,-1-1,0 1,0-1,4-16,-3 14,4-12,0 1,2-1,-1 1,2 0,-1 1,2 0,19-24,-13 21,0 0,1 1,1 1,0 0,22-12,-33 22,-1 1,1 1,0-1,0 1,0 0,0 0,0 1,1 0,-1 0,0 0,1 1,-1 0,1 0,-1 1,11 2,11 8,-1 8,0 9,-2 8,-4 6,-3 1,-2-1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7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1,'0'0,"27"7,20-5,20 5,-12-1,-8-6,-8 3,-12-3,-1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5:58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1 127,'26'-33,"-16"18,1 1,0 1,2-1,23-19,-35 33,0-1,0 1,-1-1,1 1,0-1,0 1,0-1,0 1,0 0,1 0,-1-1,0 1,0 0,0 0,0 0,0 0,0 0,0 0,0 1,0-1,0 0,0 0,0 1,0-1,0 1,0-1,0 1,0-1,0 1,0 0,0-1,-1 1,1 0,0 0,-1-1,1 1,0 0,-1 0,1 0,-1 0,1 0,-1 0,1 2,3 6,0 1,-1 0,4 16,-5-20,7 44,-3-1,-1 1,-3 81,-2-109,0 24,3 0,3-1,2-1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12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976 128,'-3'-8,"-1"0,1 1,-1 0,-1 0,1 0,-1 0,0 0,-1 1,0 0,0 0,0 1,0 0,-1 0,0 0,0 1,-15-7,11 7,0 1,0 0,0 1,0 0,0 1,0 0,-1 1,1 0,0 1,0 0,-1 1,-12 3,-6 4,1 0,0 2,1 1,1 1,0 1,-35 25,20-8,0 3,-69 72,88-81,1 2,1 1,-20 34,32-47,1 0,0 1,2 0,-1 1,2 0,0 0,1 0,-2 18,6-25,0-1,0 0,1 0,0 0,1 0,0 0,0 0,1 0,0 0,0-1,1 0,0 1,1-1,0-1,0 1,0-1,1 0,9 8,10 8,1-1,1-1,49 27,-26-16,-6-2,-2 2,-1 2,-2 2,39 45,-41-34,-30-36,-1 1,9 17,-10-13,0-1,0 1,-1 0,-1 1,-1-1,-1 0,0 1,-1-1,0 1,-2-1,0 1,0-1,-2 0,0 0,-1 0,0-1,-1 0,-1 0,-1 0,0 0,-19 24,13-21,0-1,-2 0,0-1,0-1,-2 0,0-1,-1-1,0-1,0-1,-2 0,1-2,-1 0,-1-1,1-1,-34 6,-2-8,0-4,0-4,2-4,7-2,6-5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13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1,'0'292,"0"-232,-1 1,-3-6,2-17,63-153,-53 100,42-66,-45 75,0 0,0 0,0 0,0 1,1 0,0 0,0 0,1 1,10-6,-14 9,-1 0,1 0,0 0,0 0,0 1,0 0,0-1,-1 1,1 0,0 0,0 1,0-1,0 0,0 1,0 0,2 1,1 0,0 1,-1 0,0 0,0 0,0 1,8 6,11 16,-13-11,0 1,15 28,-8 1,-2 1,-6 1,-3 0,-4-1,-5-3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6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0,'0'330,"0"-257,-1-2,-1-3,-1-14,4-22,-1-31,1-1,-1 0,0 0,0 0,0 1,0-1,0 0,0 0,0 0,0 0,1 1,-1-1,0 0,0 0,0 0,0 0,0 1,1-1,-1 0,0 0,0 0,0 0,1 0,-1 0,0 0,0 0,0 0,1 0,-1 0,0 0,0 0,1 0,-1 0,0 0,0 0,0 0,1 0,-1 0,0 0,0 0,0 0,1 0,-1 0,0 0,0-1,0 1,0 0,1 0,-1 0,0 0,0 0,0-1,0 1,0 0,1 0,-1 0,0-1,0 1,0 0,0 0,0-1,11-12,-11 11,68-110,25-36,-80 130,1 0,0 2,2 0,0 0,31-23,-43 37,0-1,0 1,0 0,0 0,1 0,-1 0,0 1,1-1,-1 1,1 0,-1 1,1-1,0 1,-1 0,1 0,0 0,4 2,-2 0,0 0,-1 0,1 1,-1 0,1 0,-1 1,0-1,0 2,-1-1,9 8,4 8,0 0,-1 1,-1 1,-1 0,-1 1,-1 1,17 43,-11-11,-1 3,-2 2,-2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7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22,'0'0,"24"0,25-6,22 0,-9 3,-10-1,-7 2,-4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3.1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0,'35'28,"0"1,-2 1,-1 2,42 55,95 155,-82-112,-45-68,0-6,1-2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7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0,'0'0,"24"6,25-3,21 4,2-1,-5-6,4 3,5-3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7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92,'150'-59,"-123"51,1 0,0 2,43-3,-67 8,0 1,0 0,0 0,-1 0,1 0,0 1,0 0,0-1,0 1,-1 1,1-1,-1 1,1-1,-1 1,1 0,-1 0,0 0,0 1,0-1,0 1,0 0,-1 0,1 0,-1 0,0 0,0 0,0 1,0-1,-1 1,1-1,-1 1,0 0,0-1,0 1,0 0,-1 0,1 6,-2 21,-1 0,-1 0,-1 0,-2-1,-12 37,7-23,-81 380,78-355,5-4,4-8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8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1,'0'0,"27"0,31 0,34 0,0 0,3 0,0 0,-3 0,-6 0,-9 0,-6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9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0,'0'0,"27"0,23 0,22 0,-7 0,-7 0,-1 0,-6 0,2 0,17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39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0,'0'0,"24"0,24 0,27 0,-1 0,2 0,-4 0,0 0,-7 0,-4 0,4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1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0 117,'3'-9,"0"1,0 1,1-1,0 0,1 1,0 0,0 0,0 0,1 0,0 1,0 0,1 0,-1 1,11-6,-16 10,0 0,0 0,1 0,-1 1,1-1,-1 1,0-1,1 1,-1-1,1 1,-1 0,1 0,-1 0,1-1,-1 2,1-1,2 0,-3 1,0-1,0 1,0-1,0 1,0-1,0 1,-1 0,1 0,0 0,0-1,0 1,-1 0,1 0,0 0,-1 0,1 0,0 2,1 5,0 0,0 0,-1 0,0 0,0 11,0-10,13 491,-9-202,-1-226,2-6,4-9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1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0,'4'13,"-4"-12,-3-6,2 2,1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2.2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29,'405'45,"-270"-35,536 5,1-47,-640 30,670-26,-222 15,-106-4,-282 11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3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0 326,'90'-151,"-51"88,1 3,-35 53,-1 1,2 0,-1 1,1-1,0 1,0 0,7-4,-13 9,1-1,-1 1,1 0,0 0,-1-1,1 1,0 0,-1 0,1 0,0 0,-1-1,1 1,0 0,-1 0,1 1,0-1,-1 0,1 0,0 0,-1 0,1 0,-1 1,1-1,0 0,-1 1,1-1,-1 0,1 1,-1-1,1 1,-1-1,1 1,-1-1,1 1,-1-1,1 1,-1-1,0 1,1 0,-1-1,0 1,0-1,0 1,1 0,-1-1,0 2,1 3,0 0,0 0,-1 1,1-1,-1 6,-22 285,-21 37,30-256,6-1,5-3,2-6,2-8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3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4,'0'0,"26"0,23 0,29 0,-15 0,-2 0,-6 0,5 0,-6 0,14-4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3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1 626,'0'0,"17"-21,19-21,23-23,6-3,26-14,14 1,-5 11,-8 9,-9 12,-2 3,-2 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5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0,'-9'28,"-65"233,62-207,3-1,-6 108,16-67,3 0,21 115,-8-139,6-12,8-6,6-10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5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1,'0'0,"21"0,25 0,16 0,-4 0,-10 0,-5 0,-12 0,-6 0,-8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5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85,'27'-16,"2"0,38-15,-55 27,1 0,-1 0,1 1,-1 1,1 0,0 0,0 2,19 0,-29 0,-1 0,1 1,0-1,-1 1,1-1,0 1,-1 0,1 0,-1 0,1 1,-1-1,1 0,-1 1,0 0,0-1,0 1,0 0,3 4,-3-3,-1 0,1 0,-1 0,0 0,0 1,0-1,0 0,-1 1,1-1,-1 0,0 1,0-1,0 4,-3 10,0 0,-1 0,-1-1,-11 28,14-40,-59 135,18-43,22-38,17-46,1 1,0 0,1 0,0 0,1 0,1 0,0 0,3 20,-2-27,1 0,-1 0,1-1,0 1,0-1,0 0,1 1,0-1,0 0,0 0,0-1,1 1,0-1,0 0,0 0,1 0,-1 0,1-1,0 0,0 0,7 3,1-1,0 0,0-1,0-1,19 2,15-3,3-9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6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1,'25'65,"37"118,-49-123,-2 2,-3-1,-1 114,-10-95,-3-1,-26 119,13-120,14-56,-1 1,-2-1,0-1,-1 1,-1-1,-1-1,-21 30,-7-9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7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1 123,'67'-40,"30"-14,-86 49,0 0,1 1,0 0,0 1,0 1,20-3,-29 5,-1 0,1-1,0 2,0-1,-1 0,1 0,0 1,0 0,-1-1,1 1,0 0,-1 0,1 0,-1 1,1-1,-1 1,0-1,0 1,4 3,-4-2,0 1,0-1,0 1,0-1,0 1,-1-1,0 1,1 0,-1 0,-1 0,1 0,-1 0,1 6,-2 20,-1 0,-1-1,-14 54,15-71,-10 47,0-1,-1-3,3-5,-6-13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7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34,'0'0,"31"0,27-7,22 1,-5 4,-4-2,-2 1,-4 0,20-6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8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1 164,'26'-16,"46"-39,-56 41,1 1,0 0,1 2,0 0,36-16,-52 26,0 1,-1-1,1 1,0-1,0 1,0 0,-1 0,1 0,0 0,0 0,0 0,0 0,-1 1,1-1,0 1,0-1,-1 1,1 0,0 0,-1 0,1 0,-1 0,1 0,-1 0,1 0,-1 0,0 1,0-1,0 1,1-1,-1 1,0 1,3 3,-1 0,0 0,-1 1,0-1,0 1,0-1,0 10,0 12,-2 0,-1 0,-1 0,-2 0,-10 41,6-26,-24 122,19-82,-5 90,15-93,3-6,3-4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9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14,'0'0,"23"0,24 0,21 0,-7 0,-6 0,-2 0,-8-8,-6 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49.8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1,'-16'12,"1"1,1 1,0 0,1 1,1 1,0 0,1 1,1 0,0 0,-11 29,4-1,2 1,2 1,-9 56,14-55,1 0,3 1,2-1,2 1,2 0,11 57,3-42,3-6,12-2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50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0,'0'0,"24"0,20 0,20 0,-12 0,1 6,-9-2,-9 1,-11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3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17,'0'0,"31"0,32 0,33-5,12-1,-6 0,-1 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50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52,'112'-25,"-76"15,49-6,-82 16,1-1,0 1,0 0,0 0,0 1,0-1,0 1,0-1,0 1,0 1,-1-1,1 0,0 1,-1 0,1 0,-1 0,4 3,-5-3,1 0,-1 1,0-1,-1 1,1 0,0-1,-1 1,1 0,-1 0,0 0,0 0,0 0,0 0,-1 0,1 1,-1-1,0 0,0 0,0 1,0-1,-1 4,-1 3,0-1,0 1,-1-1,-1 0,1 0,-8 13,-36 50,22-36,-11 21,-2 4,30-44,-12 33,15-35,1-1,-4 26,7-33,0 0,1-1,0 1,0 0,1 0,-1-1,2 1,-1 0,1-1,0 1,0-1,0 0,1 1,0-1,0 0,1-1,0 1,0-1,0 1,0-1,1 0,0-1,0 1,1-1,-1 0,1-1,0 1,9 4,28 6,4-7,3-8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51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12,'92'1,"200"-8,-252 5,3 2,7 1,9-5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8:52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0,'18'38,"-2"0,-2 1,-1 1,-2 0,11 79,-15-47,-3 0,-8 113,-1-134,-3 0,-2 0,-2-1,-20 52,11-46,-4-4,-3-3,-7-2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29:00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1,'-13'21,"2"-3,0-1,2 1,-13 32,21-47,0-1,1 1,-1 0,1 0,-1-1,1 1,0 0,0 0,0 0,0 0,1-1,-1 1,1 0,0 0,1 3,-1-5,0 1,0 0,0-1,0 1,1-1,-1 0,1 1,-1-1,1 0,-1 0,1 0,0 0,-1 0,1 0,0 0,0-1,0 1,-1-1,1 1,0-1,0 0,3 0,1 1,0-1,0-1,0 1,0-1,0 0,0 0,0-1,0 0,0 0,-1 0,1-1,8-5,-12 7,0-1,0 1,0-1,0 0,0 0,0 1,-1-1,1 0,-1 0,1-1,-1 1,0 0,0 0,0-1,0 1,0-1,-1 1,1 0,-1-1,1 1,-1-1,0 0,0 1,0-1,0 1,-1-1,1 1,-1-1,1 1,-1-1,0 1,-2-5,2 6,0 0,1 0,-1 0,0 0,0 0,0 0,0 0,0 0,0 0,0 0,0 0,0 1,-1-1,1 0,0 1,0-1,-1 1,1 0,0-1,0 1,-1 0,1 0,-1-1,1 1,0 0,-1 1,1-1,0 0,-1 0,1 1,0-1,-1 0,1 1,0-1,0 1,0 0,-3 1,0 0,-1 0,1 1,0 0,-1 0,1 0,1 0,-1 1,-6 7,4-2,1-1,1 1,-1 0,2 0,-1 0,-3 14,6-18,0 0,0 0,1 0,-1 0,1 0,0 0,1 0,-1 0,1 0,0 0,0 0,1 0,0 0,2 5,-4-9,1 0,-1 0,1 0,-1 0,1-1,-1 1,1 0,0 0,-1 0,1-1,0 1,0 0,0-1,0 1,0 0,-1-1,1 1,0-1,0 0,0 1,0-1,0 0,1 0,-1 1,0-1,0 0,0 0,0 0,0 0,0 0,0-1,0 1,0 0,0 0,0-1,0 1,1-1,0 0,0 0,0 0,-1 0,1-1,-1 1,1 0,-1-1,0 1,1-1,-1 0,0 1,0-1,0 0,0 1,0-1,-1 0,1 0,0 0,0-3,-1 1,0 0,0 0,0 0,-1 0,0 0,1 0,-1 0,0 0,-1 0,1 0,-4-6,0 2,0 0,0 1,-1 0,-8-9,5 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04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0,'160'0,"-117"0,3 0,4 0,7 2,7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04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1,'30'5,"0"0,0-2,36-1,-38-1,87 0,-74-1,4 0,9-2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05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0,'-16'63,"3"-1,-7 96,14-117,-2-2,0-2,3 2,8-2,-1-31,-1 0,1 0,1 0,-1 0,1-1,0 1,0-1,1 0,-1 0,1 0,0 0,1-1,-1 1,1-1,0 0,0-1,0 1,0-1,8 3,-1-1,0 0,0-1,1 0,0-1,0-1,0 0,0-1,16 0,58-2,-47-4,-1-6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05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0,'16'315,"-1"-34,-13 24,0-255,-1-7,-2-7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06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95,'13'-12,"0"2,1 0,1 0,-1 2,23-11,-26 15,0-1,1 1,0 1,0 0,0 1,0 0,0 0,14 1,1 6,-24-5,0 1,-1 0,1-1,0 1,-1 1,1-1,0 0,-1 0,0 1,1 0,-1-1,0 1,0 0,0 0,0 0,0 0,0 1,-1-1,1 0,-1 1,1-1,-1 1,0-1,0 1,0 0,0-1,-1 1,1 0,-1 0,0 0,0-1,0 1,0 0,0 0,0 0,-1 0,1-1,-1 1,-2 4,-1 6,-1 0,-1 0,0 0,-1-1,0 0,-16 18,7-12,-1-1,0-1,-1-1,-1 0,-31 18,14-9,36-24,-1 0,1 1,-1-1,1 0,-1 0,1 1,0-1,-1 0,1 0,-1 1,1-1,0 1,0-1,-1 0,1 1,0-1,-1 1,1-1,0 0,0 1,0-1,-1 2,11 0,25-7,-28 4,7-1,1 1,0 0,-1 2,1-1,0 2,-1 0,1 1,-1 0,0 1,0 1,0 0,-1 1,0 0,0 1,0 0,-1 1,0 1,0 0,-1 0,0 2,-1-1,0 1,-1 0,12 20,-5-7,-2 0,0 1,17 45,-19-33,-9-22,0-1,0 1,-2-1,0 1,0 0,-2 0,1-1,-2 1,-4 18,3-22,0-1,-1 0,0 0,-1 0,0-1,0 1,-1-1,-1 0,1-1,-1 0,-1 0,1 0,-14 10,-3-2,0-1,0-1,-2-1,0-1,0-1,-1-2,0 0,0-2,-54 7,39-9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44.30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137 2891,'295'2,"326"-5,-377-9,23-2,-102 10,186-29,-260 16,-47 7,0 3,76-3,1331 12,-1273-16,-11 0,420 15,-332 12,73 2,947-14,-611-3,-657 2,170 0,198 25,98 25,-460-50,42 5,99-6,-148 0,-1 0,1-1,-1 0,0 0,1 0,-1 0,0-1,0 0,0 0,-1 0,1-1,-1 1,0-1,6-6,5-8,-1-1,15-23,-16 21,26-39,45-95,-45 75,-14 33,-3 0,29-94,-38 84,-2-1,5-107,-16-120,-2 128,2 29,2-25,-26-219,-10 227,16 79,-13-54,-45-115,26 120,47 110,0-1,0 1,0 0,-1 0,0 0,0 1,0-1,0 1,-1 0,1 0,-1 1,0-1,0 1,-1 0,1 1,-8-4,-8-1,0 1,0 1,-25-3,36 6,-297-27,-1 26,204 4,-2662 1,2073 54,475-31,203-24,-334 42,279-29,-93 31,11-2,-400 79,440-100,-191 33,-5-24,224-29,-1-3,-145-21,-48-30,150 27,1 5,0 7,-1 5,-140 9,77 14,-39 0,225-15,0 0,0 1,0-1,0 1,0 1,0-1,0 1,0-1,1 2,-1-1,1 0,-1 1,-4 3,3-1,0 1,0 0,1 0,0 0,0 1,0-1,-5 12,-2 8,1 1,1 0,-10 46,17-61,-18 80,-9 114,7 96,14-123,8 0,8 0,36 214,7-113,-14-122,-30-140,0-1,2 0,-1 0,2-1,0 0,19 25,-15-25,-3-2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4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1,'-41'139,"-13"54,49-167,0 0,2 1,1-1,2 1,2 36,0-52,0 0,0 0,1 0,1 0,0 0,0-1,1 0,0 0,1 0,0 0,0-1,1 0,0 0,1-1,0 0,1 0,-1-1,1 0,1 0,-1-1,14 6,6 2,0-1,1-2,0-1,0-1,57 8,-73-15,0-1,17 0,25-7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0:50.81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77 458,'39'506,"-31"-435,52 337,-5-48,-28 4,-42-14,1-81,14-266,0 1,0 0,0 0,0 0,1-1,0 1,0 0,0 0,0-1,3 6,-3-7,1 1,0-1,-1 0,1 0,0-1,0 1,1 0,-1 0,0-1,0 0,1 1,-1-1,1 0,-1 0,1 0,3 0,20 5,1-2,0-1,0-1,52-2,-27-1,65 0,731 19,-227 47,-470-52,216-8,-214-7,-147 3,1-1,-1 0,0-1,1 1,-1-1,0 0,0-1,1 0,-1 0,0 0,-1 0,1-1,0 0,-1 0,1-1,-1 0,0 0,0 0,7-9,2-5,-1 0,-1-1,0-1,10-26,32-91,-38 93,7-17,-3-1,-2-1,-4-1,14-129,-23-372,-7 353,0 71,-5 0,-45-245,40 346,-1 0,-2 1,-32-61,11 24,3 15,25 49,0-1,2 0,-1 0,2-1,-1 0,-4-23,9 28,-1 1,0 0,0 0,0 0,-7-13,7 17,-1 0,0 0,0 0,-1 1,1-1,-1 1,1-1,-1 1,0 0,0 1,-7-4,-13-6,-1 1,0 1,-44-10,-85-12,119 25,-336-35,277 34,-196-3,238 13,-1 2,2 3,-80 20,-270 79,363-93,0 1,2 2,-48 27,42-21,-37 24,54-30,0-1,-1-1,-36 13,37-17,1 2,0 0,1 1,-31 23,41-27,6-5,1-1,-1 1,0-2,0 1,0-1,0 0,0 0,-1-1,-12 1,-8-1,-36-3,21 0,-144 1,164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6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537 1,'-24'0,"-9"-1,-1 2,0 1,-34 7,57-6,1 0,-1 0,1 0,0 2,1-1,-1 1,1 0,0 1,0 0,0 1,1 0,0 0,-12 14,3 2,0 1,2 0,1 1,-20 46,-27 113,47-127,3 1,3 0,2 0,2 1,9 107,4-78,6-4,2-6,-1-7,-7-12,-10-11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6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35,'0'0,"28"-4,35-5,25-6,-4 12,0 3,1 3,2 0,4-3,8-3,5-3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6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0,'-17'24,"1"0,1 1,1 0,1 1,2 1,-10 30,-36 171,52-205,-7 41,2 0,3 0,3 1,2-1,4 1,15 106,-8-119,31 94,-29-115,1-1,2-1,1 0,26 36,-8-18,2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7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0,'206'303,"-43"-49,-126-200,0-4,0-4,-10-11,-13-13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7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0 540,'0'0,"23"-29,18-14,15-19,5-1,-3 1,4 2,-2 1,-5 3,-10 3,-4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7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1,'26'9,"-1"1,0 1,39 24,-50-26,-1 1,0 1,-1 0,0 0,-1 1,0 1,12 18,2 6,-2 1,-1 2,-2 0,-2 1,-2 1,-1 0,-2 1,-3 1,8 63,-11-38,-3 0,-4 1,-2-1,-3 0,-4 0,-2 0,-24 78,7-72,19-55,-18 27,18-33,-22 26,-11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8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3,'0'0,"32"0,33-3,25 3,-11 3,-7-3,-4 0,-1 0,1 0,4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8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69,'0'0,"23"-3,27-13,29 1,-4 0,0 5,-2 7,1-4,7 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39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0,'42'41,"6"5,-2 1,43 58,150 266,-87-124,-101-174,98 111,-99-132,0-3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4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1,'0'0,"0"29,-5 29,3 37,-8 17,-1 8,1-3,0 0,1-9,7-10,2-7,2-7,5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0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0 893,'0'0,"19"-22,16-22,20-25,11-5,6-1,17-19,-3 7,-5 5,0 8,-9 5,-15 13,-7 9,1 10,-2 3,-6 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0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1,'38'6,"60"4,-16-4,-16 3,2 1,5 1,2-2,-1-6,-10-8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1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0,'0'0,"-6"28,3 34,-4 32,1-3,6-7,-3-6,3 0,0 0,0-6,16-6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2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0 319,'5'-19,"0"0,1 0,1 1,0 0,16-26,-10 19,-7 12,35-62,-36 67,1 0,0 0,0 1,0 0,1 0,13-9,-20 15,1 0,0 1,-1-1,1 1,0-1,-1 1,1-1,0 1,0-1,0 1,-1 0,1-1,0 1,0 0,0 0,0-1,0 1,0 0,-1 0,1 0,0 0,0 0,0 0,0 1,0-1,0 0,-1 0,1 1,0-1,0 0,0 1,-1-1,1 1,0-1,0 1,-1-1,1 1,0 0,-1-1,1 1,-1 0,1 0,-1-1,1 1,-1 0,1 0,-1 0,1 1,1 6,0 0,0-1,-1 1,1 13,-1-12,15 428,-16-407,-8 314,8-271,4-1,6-5,8-6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2.8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1,'0'0,"26"0,20 0,26 0,-4 0,4 0,-2 0,-8 0,1 5,-3-2,-5 4,17-7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3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1,'0'0,"32"0,30 0,29 0,-10 0,-6 0,-3 5,-1-1,11 2,5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9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431 52,'-31'-4,"6"1,1 0,-35 1,49 3,1 0,0 0,0 1,0 0,0 1,0 0,0 0,1 1,-15 9,7-3,1 2,0 0,1 1,0 1,1 0,1 0,0 2,-18 31,8-3,17-32,1 0,0 1,1-1,0 1,1 0,-1 25,3-30,0 1,1 0,0-1,4 12,-4-15,0 0,1-1,0 1,0-1,0 0,0 1,1-1,0 0,0-1,0 1,0 0,0-1,1 0,-1 0,1 0,0 0,0 0,0-1,1 0,-1 0,0 0,1 0,8 2,-6-3,0-1,-1 1,1-1,0 0,0-1,-1 1,1-1,0-1,-1 1,1-1,-1 0,1-1,-1 0,0 0,0 0,8-6,6-6,-1-1,-1 0,-1-1,0-1,-2-1,0 0,-1-1,15-27,-9 8,-2-1,-1-1,19-71,-34 105,10-32,-11 37,-1 1,1-1,-1 1,1-1,0 1,0 0,0-1,0 1,0 0,0-1,0 1,0 0,1 0,-1 0,0 0,1 0,-1 0,0 1,3-2,-3 2,0 0,0 0,0 0,1 0,-1 1,0-1,0 0,0 1,0-1,0 1,0-1,0 1,0-1,0 1,-1 0,1-1,0 1,1 1,14 17,-14-16,13 22,-1 0,-1 1,-2 0,10 32,-9-25,19 46,-5 2,-2 1,20 138,-41-182,0 1,-3 0,-1-1,-8 43,4-51,-1-1,-2 0,-1 0,-1-1,-2-1,-15 28,-17 17,29-51,-21 23,21-29,-29 23,31-29,0 1,-24 11,-33 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29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1,'-16'7,"1"1,0 1,0 0,1 1,0 0,1 1,0 1,1 0,-16 20,-19 30,31-36,2 2,-22 54,-10 62,40-124,-15 53,4 1,-13 124,26-140,2 1,3-1,3 0,11 61,-8-78,2 0,25 67,-28-93,0 0,1 0,1-1,1 0,0-1,1 0,0 0,1-1,0 0,15 11,-13-13,0-1,0 0,1 0,0-2,1 0,-1-1,1 0,1-1,18 4,19-6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30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0,'199'342,"-57"-92,-106-195,1-11,3-11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30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0 589,'0'0,"15"-18,16-16,17-14,10-1,5-4,-3 0,0 0,-2-3,-5 3,1-4,-1 2,-1-5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5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1,'65'73,"-3"2,57 94,86 173,-173-287,1-2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31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0,'41'32,"-20"-16,0 1,0 1,-2 1,0 0,-1 1,20 30,-17-13,-2 0,-1 1,-2 1,-2 1,-1 0,-3 1,10 68,-12-33,-4 0,-3 0,-12 104,5-129,-3-1,-2 1,-3-2,-26 67,4-32,-75 125,40-103,54-81,-23 35,2-1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6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1,'39'28,"-1"1,-1 2,64 70,-45-34,60 95,43 83,112 165,-219-340,2-6,-1-9,3-6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7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1040,'48'-84,"4"3,69-83,-51 71,243-329,-276 371,1 3,-5-1,-2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7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1 148,'16'-17,"0"1,2 0,0 1,1 1,0 1,1 1,0 0,29-11,-43 21,1 0,-1 1,0-1,1 1,-1 1,1-1,-1 1,12 1,-17-1,1 0,0 0,-1 1,1-1,0 1,-1-1,1 1,-1-1,1 1,-1 0,1 0,-1 0,0 0,1 0,-1 0,0 0,0 0,0 0,0 1,0-1,0 0,0 1,0-1,0 1,-1-1,1 1,-1 0,1-1,-1 1,1-1,-1 1,0 0,0-1,0 1,0 0,0-1,0 1,-1 3,-2 8,-1 0,-1 0,0-1,-1 1,0-1,-1 0,0-1,-16 20,-12 21,-1 6,11-19,1 1,-33 78,54-112,1 0,0 0,0 0,1 0,-1 0,1 0,1 0,-1 1,1-1,0 0,0 0,2 9,-1-13,0 0,-1-1,1 1,0 0,0 0,0-1,1 1,-1-1,3 3,0 0,0-1,1 0,-1 0,1-1,0 0,0 1,0-1,0-1,0 1,0-1,6 1,11 1,32 0,-30-2,40 1,7 0,4 0,13-1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8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10,'0'0,"24"0,30 0,21 0,0 0,-4 0,11 0,-1 0,13-10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9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0 175,'62'-41,"98"-48,-90 62,-54 22,-1 1,17-2,-25 5,1 0,-1 1,0 0,14 1,-20-1,1 0,-1 0,0 1,0-1,0 0,0 0,0 1,0-1,0 0,0 1,-1-1,1 1,0-1,0 1,0-1,0 1,-1 0,1-1,0 1,0 0,-1 0,1 0,-1-1,1 1,-1 0,1 0,-1 0,1 0,-1 0,0 0,1 0,-1 0,0 0,0 0,0 0,0 0,0 0,0 0,0 0,0 0,0 0,-1 0,1 2,-2 2,-1 0,1 0,-1 0,0 0,0-1,0 1,-1-1,-5 6,-39 32,19-17,5-4,11-11,0 1,2 0,-1 1,1 1,-16 24,26-36,0 1,0-1,1 0,-1 0,1 1,-1-1,1 0,0 1,-1-1,1 0,0 1,0-1,0 0,0 1,0-1,0 1,0-1,0 0,1 1,-1-1,1 0,-1 1,1-1,-1 0,1 0,0 0,-1 1,1-1,0 0,0 0,0 0,0 0,0 0,0 0,0 0,0-1,0 1,1 0,-1-1,0 1,2 0,6 2,1 1,-1-2,0 0,17 2,-19-3,19 3,112 20,-117-19,0 1,0 1,-1 1,29 15,7 15,-43-27,-1 0,0 1,-1 1,-1 0,0 1,0 0,-2 0,1 1,-2 0,0 0,-1 1,-1 0,0 0,-1 0,-1 1,0 0,-1-1,-1 1,-1 0,0 0,-2-1,1 1,-2 0,0-1,-11 32,0-13,-2 0,-2-1,-1-1,-1 0,-2-2,-1 0,-2-2,-33 32,-1-11,43-39,-28 15,33-20,0-1,0-1,-17 5,-31-2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9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0,'0'0,"20"19,12 9,8 16,1 2,5 8,-1 5,1 3,-3-3,2 1,-2 2,4-5,-7-5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49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1 637,'0'0,"3"-21,24-24,10-11,20-9,2-1,5 0,7 5,-2 1,-1 7,-5 3,-8 4,-7-1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51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0 330,'5'-26,"0"0,2 1,16-44,-22 66,8-20,1 1,0 0,2 0,0 1,25-31,-36 51,0 0,0-1,-1 1,1 0,0 0,0 0,0 0,0 0,1 0,-1 0,0 0,0 0,1 1,-1-1,0 0,1 1,-1-1,1 1,-1-1,0 1,1 0,-1 0,1 0,2 0,-2 1,-1 0,1 0,-1 0,1 0,-1 1,0-1,1 1,-1-1,0 1,0-1,0 1,0 0,0-1,-1 1,1 0,0 0,-1 0,1 2,9 33,-2-1,7 76,-8 77,-7-155,-7 222,-1-33,8-135,4-3,5-2,2-4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50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1,'0'0,"24"0,32 0,23 0,-1 0,-6 0,-4 0,-5 0,16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5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0 602,'0'0,"11"-18,20-13,13-12,15-9,9-5,7 0,26-20,11-2,-1 11,-15 14,-18 13,-20 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50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1,'0'0,"0"31,0 22,0 26,0-11,0-3,0 1,9 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2:54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0,'-13'12,"1"-1,0 2,-16 22,20-25,6-6,23-12,-20 8,0-1,0 0,0 0,0 0,0 0,0 0,-1 0,1 0,0 0,-1-1,1 1,-1 0,1 0,-1 0,1-1,-1 1,0 0,0 0,0-1,0 1,0 0,0-2,0 2,0-1,0 1,0 0,1-1,-1 1,0 0,0-1,1 1,-1 0,1 0,-1-1,1 1,-1 0,1 0,0 0,0 0,0 0,1-2,-1 4,0 0,0 0,0 0,0 0,0 0,0 0,0 0,-1 1,1-1,0 0,-1 0,1 1,0 1,6 35,-5-24,1 1,7 19,-1-4,7 30,-16-54,-3-3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3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0,'36'63,"69"92,-22-37,399 652,-373-591,-36-61,-36-65,-2-5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4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869 0,'-52'34,"2"2,2 2,-54 54,-119 146,184-197,-188 230,170-198,14-18,3-12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4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0,'0'0,"29"0,29 0,30 0,-4 6,-4-3,-3 4,7-2,-1-5,-15 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5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3,'0'0,"25"0,28 0,22 0,-4 0,1 0,6-2,2 2,-2 2,-5-2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38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1,'-1'157,"20"443,-5-464,58 418,-45-374,-20-110,-4-4,-2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39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1,'0'121,"8"280,7 395,-16-569,2-164,1-8,1-2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39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75,'0'0,"25"0,25-7,18-2,-4 0,-8 0,-1-4,3 0,-12-1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0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1 283,'0'-29,"2"-77,0 93,-1 1,2-1,0 1,0 0,1-1,6-12,-8 21,0 0,0 1,0-1,1 1,-1-1,1 1,0 0,0 0,0 0,0 0,7-4,-9 6,0 1,1-1,-1 1,0-1,0 1,1 0,-1 0,0-1,1 1,-1 0,0 0,1 0,-1 0,0 1,1-1,1 1,-1 0,0 0,0 0,0 0,0 1,0-1,0 1,0-1,0 1,-1 0,1-1,-1 1,2 3,9 15,-2 0,-1 1,0 1,9 37,-4-13,91 318,-92-314,4 12,4-6,-2-2,3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6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0,'0'0,"28"0,29 0,27 0,-5 0,-2 0,-6 0,-9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3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1,'-65'712,"55"-109,10-562,0 81,0-87,1 40,-15 129,0-147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4.3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1,'-11'85,"1"100,10-173,-4 273,-8 175,1-193,9-185,1-9,-2-10,-2-8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4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1,'0'0,"24"0,30 0,24 0,-3 0,1 0,7 0,2 0,-7 0,21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5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1,'126'101,"139"119,-6 35,-206-195,-10-2,-13-4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5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1 890,'0'0,"11"-22,15-25,20-31,8-13,18-24,15-12,-2 11,-1 9,-11 7,-9 14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9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495 20,'-21'7,"1"1,-1 2,2 0,-1 1,2 0,-1 2,-26 23,23-14,1 0,0 2,2 0,-31 50,21-20,3 1,1 2,4 1,-29 118,40-124,2-1,3 2,1-1,3 0,3 1,1-1,3 0,2 0,3 0,1-1,39 96,-41-125,0 0,2 0,0-1,2-1,25 30,-29-39,1 0,0-1,1 0,0-1,0 0,1-1,0 0,0-1,1-1,18 6,-14-7,0 0,0-1,0-1,1-1,-1 0,1-1,-1-1,1-1,-1-1,1-1,-1 0,30-10,-29 6,-1-1,0 0,0-2,-1 0,0-1,-1-1,0 0,-1-1,0-1,-1 0,20-27,-12 9,-1-1,-1 0,-2-2,-2 0,-1-1,12-44,-11 21,-3 0,-2-1,3-74,-12 93,-2-1,-1 1,-3 0,-1 0,-2 0,-2 1,-25-72,21 81,0 1,-2 1,-2 0,0 1,-2 1,0 1,-2 1,-1 0,-1 2,-36-29,25 26,-2 1,-1 2,-1 2,0 1,-2 2,-57-19,40 19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09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0,'0'0,"25"6,27-3,27 4,0 1,0 0,-4 1,-5-7,-2 2,1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0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0,'0'0,"31"0,30 0,36 0,-9 0,-4 7,-6-1,4 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5.7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1,'88'146,"79"138,234 397,-361-620,1-2,-2 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6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963 0,'0'0,"-35"19,-5 13,-19 14,-5 17,-1 5,-7 11,-21 26,-12 20,4 3,15-15,21-19,9-20,20-21,1-9,-15-4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6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0,'0'0,"-5"30,2 20,-2 24,-1-4,6-5,0-5,4 3,1-1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6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0 171,'16'-17,"1"0,0 1,1 1,1 1,0 0,1 1,0 2,1 0,1 1,-1 1,41-11,-57 19,0 0,0 0,1 1,-1-1,0 1,0 0,1 1,-1-1,6 3,-9-3,-1 0,0 1,1-1,-1 1,0 0,0-1,1 1,-1 0,0 0,0 0,0 0,0 0,0 0,0 0,0 0,-1 0,1 0,0 0,-1 1,1-1,0 0,-1 0,1 1,-1-1,0 0,0 1,1-1,-1 1,0-1,0 0,0 1,0-1,-1 1,1-1,0 0,0 1,-1-1,1 0,-2 3,-1 5,-1-1,0 1,-1-1,0 0,-11 14,-5 8,-22 31,-15 25,51-74,1 1,0 0,0 0,2 0,-5 16,9-26,-1 0,1 0,-1 0,1 0,0-1,0 1,1 0,-1 0,1 0,-1 0,1-1,0 1,0 0,0-1,0 1,1-1,-1 1,0-1,1 1,0-1,0 0,0 0,0 0,0 0,0 0,0 0,1-1,-1 1,0-1,1 0,0 1,-1-1,4 0,9 5,1-1,0-1,1-1,22 3,-31-5,58 6,8-3,11-3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7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1,'0'0,"30"5,28-1,29 2,-6 3,1-3,-3 3,7-5,-5-4,-12-6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8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1 107,'21'-4,"-1"-1,1-1,-1-1,37-18,25-8,-14 15,-52 15,-1 1,24-1,-27 3,0 1,-1 0,18 5,-24-5,0 0,0 1,0 0,0 0,0 0,0 1,4 3,-7-5,-1 0,1 1,-1-1,0 0,1 1,-1 0,0-1,0 1,0-1,0 1,-1 0,1 0,0 0,-1 0,1-1,-1 1,0 0,1 0,-1 0,0 0,0 0,-1 0,1 0,0 0,0 0,-1 0,1-1,-1 1,-1 3,-3 5,0-1,0 0,0 0,-10 10,8-10,-4 5,1 1,0-1,1 2,1-1,0 1,1 1,-6 22,11-34,2 1,-1-1,1 1,0 9,1-9,0-1,1 1,-1-1,1 1,0-1,1 1,-1-1,1 0,0 0,1 0,-1-1,1 1,0-1,7 6,9 8,43 28,-36-28,-1 0,-1 0,0 2,42 46,-58-55,-1 1,9 15,-8-9,-1 0,-1 0,-1 1,0 0,-2 0,0 0,-1 0,-1 1,0-1,-2 1,0-1,-2 1,0 0,-1-1,-1 0,0 0,-2 0,0 0,-1-1,-1 0,-1-1,0 1,-21 27,14-27,0 0,-1-1,-22 17,-18 4,-8-5,46-26,-33 9,-22-4,-1-8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8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0,'45'57,"49"79,27 71,38 57,-65-129,-47-77,-4-5,-5-5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3:48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1 681,'0'0,"22"-28,19-19,20-22,11-2,11-4,22-12,14-7,-11 22,-10 3,-1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0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0,'0'0,"28"21,17 14,24 18,1 13,-7 11,6 10,13 23,2 15,-16-15,-4-15,-8-8,-1-8,-10-20,-4-9,-7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0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881 0,'0'0,"-35"23,-15 7,-20 20,-5 10,4 5,-1 13,-15 16,-1 9,10 3,13-18,7-11,18-25,-3-4,-5-16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1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0 144,'22'-21,"1"2,1 0,41-24,-54 36,1 2,-1-1,1 2,1-1,-1 2,0-1,1 2,0 0,0 0,25 1,-33 1,-1 0,0 1,1-1,-1 1,1 0,-1 1,0-1,0 1,7 3,-9-4,-1 0,1 0,0 1,-1-1,1 1,-1 0,0-1,1 1,-1 0,0 0,0-1,0 1,0 0,-1 0,1 0,0 0,-1 0,1 0,-1 1,0-1,0 0,0 3,-1 5,0-1,0 1,-1-1,0 0,-1 1,0-1,-5 11,-36 63,29-57,0 1,2-7,2 0,0 1,-11 36,20-52,1 0,-1-1,1 1,0 0,1 0,-1 0,1 0,0 0,0 0,1 0,-1 0,1 0,0 0,1 0,-1-1,1 1,0 0,0-1,0 1,1-1,0 0,5 7,-4-7,1 0,0 0,1-1,-1 1,1-1,-1 0,1-1,0 1,0-1,0 0,0-1,0 0,10 2,11-1,50-1,-60-2,116-4,-67 1,0 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6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1,'0'0,"31"5,29-1,23 2,-3 3,-5-3,-1 4,4-7,7 0,-1-3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7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0,'-15'48,"2"1,-10 80,7-28,1-35,2-3,6-1,6-48,2 0,1 17,0-20,1 0,0 0,0-1,1 1,0-1,1 0,0 0,1-1,0 0,0 0,1 0,0 0,1-1,0 0,0-1,1 0,-1 0,2-1,-1 0,1-1,-1 0,1 0,1-1,-1 0,1-1,13 3,33 3,15-4,14-7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5:58.4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0,'25'62,"4"-1,2-1,2-2,4-1,52 64,-53-77,1-1,-1 2,-5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7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1 294,'21'-38,"2"1,1 1,2 2,50-52,-44 55,-4 11,-25 19,-1-1,1 1,0-1,0 1,0 0,-1 0,1 1,0-1,0 1,0-1,0 1,0 0,0 0,0 0,0 0,0 1,0-1,0 1,0 0,0 0,0 0,0 0,-1 0,1 1,0-1,-1 1,1 0,-1 0,0 0,0 0,0 0,1 0,-2 1,3 2,3 5,-2 0,1 0,-1 0,0 1,-1 0,-1 0,5 22,8 77,3 145,-13-139,-4 77,-1-10,4-117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7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0,'-9'56,"4"0,1 95,4-135,22 349,-7-185,-6-78,3-5,2-14,4-15,-1-12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7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1,'137'134,"-58"-61,288 272,-315-301,-5-5,-4-6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8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1 451,'0'0,"21"-29,17-14,23-23,-3 0,4 1,1 2,-9 4,-11-1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4:19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0,'142'4,"60"1,-171-4,3 3,3-3,0 2,-1-3,1-7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3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1,'2'13,"1"0,0 0,0 0,2 0,0 0,6 12,44 69,342 487,-301-450,118 151,-168-224,-5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4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1157,'4'-18,"1"0,0-1,1 2,13-27,42-64,-53 94,59-100,78-128,141-215,-253 404,-1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4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0 116,'24'-16,"77"-46,-89 56,1 0,0 1,0 0,0 1,0 1,21-3,-32 5,0 1,1-1,-1 1,0 0,0 0,0 0,0 0,0 0,0 1,0-1,0 1,0-1,0 1,0 0,0-1,0 1,0 0,-1 1,1-1,0 0,-1 0,1 1,0-1,-1 1,0-1,1 1,-1-1,0 1,2 3,-2-1,0 0,-1 0,1-1,-1 1,1 0,-1 0,0 0,-1 0,1 0,-1-1,1 1,-1 0,0 0,-1-1,-1 5,-43 82,1-3,40-75,0 0,1 0,0 1,1-1,-2 17,5-26,0 1,0-1,0 0,1 0,-1 0,1 0,-1 0,1 0,0 1,0-2,1 1,-1 0,1 0,-1 0,1-1,0 1,0 0,0-1,0 0,0 1,1-1,-1 0,1 0,-1-1,1 1,0 0,0-1,5 2,7 3,0-1,0-1,1-1,22 3,66 3,-41-8,4-1,3 0,4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6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51,'0'0,"30"0,31-6,26-1,-9 5,-4-6,2 2,2 1,3-11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6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0,'-2'73,"-3"-1,-3 1,-3-2,-4 1,-35 104,29-114,4 0,15-53,1 0,0 1,0-1,1 0,0 1,0-1,1 1,4 15,-3-20,0 0,0 0,0 0,0 0,1 0,0 0,0 0,0-1,1 0,-1 1,1-2,0 1,0 0,0-1,1 1,5 2,4 1,0 0,1 0,0-2,31 8,66 5,-65-11,15 2,-4-4,-47-5,1 0,-1-1,12-2,27-13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7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0,'-12'48,"3"1,1 1,0 71,4-61,-11 115,-6 188,25-294,-2 4,-1 3,-1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7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0,'0'0,"21"0,27 0,25 0,0 0,7 0,2 0,-7 0,-3 7,-4-2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7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0,'42'76,"35"70,19 89,-66-165,1-5,0-3,3-8,-12-18,-11-21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7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0 552,'0'0,"21"-19,14-18,14-13,7-2,0-5,7 0,-4 5,1 5,-3 7,-3-1,-3 7,-5 0,2 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8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0,'0'0,"29"0,21 0,25 0,-7 0,-4 0,-9 0,-2 0,-1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8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22,'0'0,"32"0,23 0,30 0,-7-6,-5 0,-5 2,4 1,-3 1,12 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29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528 1,'-22'0,"1"0,-1 2,0 1,1 0,-1 2,1 0,-30 13,37-10,0 0,1 0,0 2,1-1,0 2,0 0,1 0,1 1,0 0,-15 24,5-4,2 0,2 2,-19 51,14-22,3 0,2 1,3 1,-9 127,22-165,4 36,-2-42,2-1,8 28,-6-28,2 0,0 0,1-1,1 0,1 0,0-1,1-1,2 0,-1 0,2-2,0 0,1 0,0-2,1 0,1 0,0-2,0 0,1-2,1 0,-1 0,2-2,-1-1,1 0,-1-2,2 0,24 1,-16-4,0-1,1-1,-2-2,1-1,0-1,-1-2,0-1,41-16,-53 16,0 0,-1-1,1 0,-2-1,0-1,0-1,-1 0,0-1,-1 0,-1-1,0 0,-1-1,0-1,15-29,-14 15,-1 0,-1-1,-2 0,-1 0,-1-1,-2 0,-1 0,-1 0,-2 0,-2 0,0 0,-2 0,-12-44,7 40,-2 1,-1 1,-2 0,-1 0,-2 1,-1 1,-1 1,-2 1,-1 1,-1 0,-41-37,49 52,-1 2,0 0,-1 1,0 1,0 0,-29-11,-22-3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2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0,'0'0,"26"0,26 0,27 7,-3-4,-4 3,-5 4,-3-4,-6 4,11-8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2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23,'0'0,"30"0,36 0,37-7,7 2,-13-2,-22 7,2-3,0 3,0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3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477 80,'-18'5,"0"2,1 0,0 2,0-1,1 2,0 0,0 1,1 1,1 0,0 1,-14 17,5-2,2 2,2-1,0 2,2 1,-13 34,1 3,3 1,4 0,2 2,-14 101,29-134,1 1,3-1,1 1,2 0,1-1,2 0,2 0,2 0,25 70,-29-95,1-1,1 1,0-1,1 0,0-1,1 0,0 0,1-1,0 0,1-1,0 0,1-1,0 0,0-1,1 0,0-1,1 0,-1-1,1-1,0 0,1-1,-1 0,1-1,-1-1,24 1,-14-3,0-1,-1-1,1-1,-1-2,0 0,0-1,0-1,-1-1,0-1,-1-1,0-1,0-1,-1-1,-1 0,25-23,-20 15,-1-2,-1-1,-2 0,0-2,-1 0,-2-1,0-1,-2 0,-1-2,19-59,-21 44,-2 0,-2-1,-2 0,-2-1,-2 1,-2-1,-2 1,-2 0,-18-84,15 98,-3 1,0 0,-2 0,-1 1,-1 0,-2 1,-1 1,-1 1,-2 0,0 2,-2 0,0 1,-2 1,-49-37,50 46,1 0,-25-10,-47-11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37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1,'34'34,"0"2,30 44,-3 9,-3 3,50 106,-70-126,109 184,-94-166,219 356,-233-383,-1-4,-3-8,-3-11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37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1271,'86'-134,"111"-129,-88 123,126-166,-175 232,180-182,-184 206,-2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8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1,'0'0,"0"24,0 28,-5 24,3 4,-3-4,0 0,5 0,-3-8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39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1,'-32'36,"2"2,1 1,2 2,2 0,2 2,-31 78,31-55,3 0,3 2,2 0,-5 77,5 193,22 1,-4-263,-2-14,16 213,-7-205,5-2,1 1,6-2,6-3,5-4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39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0,'41'41,"-1"2,-3 1,-2 2,35 59,34 83,82 130,-150-263,56 78,-44-77,-34-40,25 21,29 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0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0 822,'0'0,"23"-23,18-11,21-25,5-3,0-7,6-3,2-5,19-8,-5 1,-7 15,-14 7,-11 17,-7 2,-6 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0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22,'0'0,"26"0,26 0,26-6,4 0,5 2,4 1,0 0,-10 3,-6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1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1,'-5'31,"-5"61,7-41,-26 182,21-165,2 0,4-49,2 1,0-1,1 0,5 28,-4-39,0 0,1 0,0 0,0 0,1 0,0 0,0-1,1 0,0 0,0 0,1 0,9 8,-4-6,1 0,0 0,0-1,1-1,0 0,20 7,-4-4,1-1,31 6,2-7,0-6,2-2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1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0,'0'0,"0"35,0 27,0 41,0 25,0 3,0 1,6-8,4-8,6-7,-7-16,0-18,6-3,11 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5:42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1,'27'36,"-2"2,-2 0,-2 2,28 71,-29-56,-3 1,-3 1,9 66,-14-31,-4 0,-3 1,-5-1,-21 137,4-118,-5-1,-5-1,-56 133,56-173,-49 83,47-101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33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1,'-1'6,"1"1,-1 0,1 0,0-1,1 1,0 0,0-1,3 10,-4-13,1-1,0 1,0-1,0 0,0 0,1 1,-1-1,0 0,1 0,0 0,-1 0,1-1,0 1,0 0,0-1,0 1,0-1,0 0,1 0,-1 0,0 0,1 0,-1 0,5 0,-5-1,0 0,0 0,0 0,0-1,0 1,0-1,-1 1,1-1,0 0,0 0,0 1,-1-1,1-1,0 1,-1 0,1 0,-1-1,1 1,-1-1,0 1,0-1,1 1,0-4,-1 3,0 1,0 0,0 0,-1-1,1 1,-1 0,1-1,-1 1,1-1,-1 1,0 0,0-1,1 1,-1-1,0 1,-1-1,1 1,0-1,0 1,0 0,-1-1,1 1,-1-1,1 1,-1 0,0-1,1 1,-1 0,0 0,0 0,0 0,-1-2,1 3,0 0,0 0,-1-1,1 1,0 0,0 0,0 0,0 0,0 0,-1 0,1 1,0-1,0 0,0 0,0 1,0-1,0 1,0-1,0 1,0 0,0-1,0 1,0 0,0-1,0 1,1 0,-1 0,-1 1,-20 26,18-21,-4 9,22-27,-12 9,-1 1,0 0,0 1,-1-1,1 0,0 0,0 0,-1 1,1-1,-1 0,1 0,-1 0,1 0,-1 0,1-2,-5-6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47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1,'12'11,"-8"-5,64 73,81 125,39 100,-108-170,67 90,-104-165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49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628 0,'-180'190,"-39"48,121-122,53-63,3-5,-2-3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8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0 212,'39'-30,"1"3,1 1,1 2,1 2,59-21,-20 18,-58 20,31-3,-41 7,0 0,27 3,-37-1,1-1,-1 1,0 0,1 0,-1 0,0 1,0-1,0 1,0 0,0 1,0-1,-1 0,1 1,-1 0,1 0,4 6,-5-5,-1 0,-1-1,1 1,0 0,-1 0,0 0,0 0,0 0,0 0,-1 1,1-1,-1 0,0 0,-1 0,1 0,-1 1,0-1,-1 4,-4 14,-1-1,-1 0,-1 0,-12 19,-53 81,29-51,-119 219,119-188,39-85,0 1,2-1,0 1,1 0,0 1,1 31,2-38,1 0,0 0,1 0,1-1,0 1,0-1,1 0,0 0,1 0,0 0,0-1,8 10,0-3,0-1,2 0,0-2,0 1,2-2,-1 0,2-1,-1 0,29 11,20 6,93 24,-145-48,66 18,-6-2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49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1,'0'0,"22"0,24 0,10 0,-2 0,0 0,5 0,-11 0,-15 0,-6 0,6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0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39,'0'0,"27"0,30-8,25-5,0 4,-16 3,-8 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0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403 25,'-53'-12,"38"8,1 1,-23-3,31 6,0 0,0 0,0 1,0 0,0 0,1 0,-1 0,0 1,-10 5,4-1,1 1,0 1,0 0,0 1,1 0,1 0,-1 1,2 0,-1 1,1 0,1 0,0 1,1-1,-9 24,1 1,3 0,0 1,3 0,-5 45,7-29,0 81,6-113,2 0,0 0,1 0,2 0,0 0,1-1,8 20,-11-34,0 1,0-1,1 0,0 0,0 0,0 0,1-1,0 1,0-1,0-1,1 1,-1-1,1 0,0 0,0 0,1-1,9 4,-8-5,0 0,0-1,1 0,-1 0,1-1,-1 0,1 0,-1-1,0 0,1 0,-1-1,0 0,0-1,12-5,0-1,0-2,0 0,-1-1,0 0,-1-2,-1 0,0-1,-1-1,-1-1,0 0,-1-1,-1 0,-1-1,12-24,-15 27,-2-1,0-1,-1 1,-1-1,-1 0,0 0,-1 0,-1-1,-1 1,0-1,-2 1,0 0,-1-1,0 1,-2 0,0 0,-12-29,9 31,0 0,-1 1,-1 0,-1 0,0 1,-1 0,0 1,-1 0,0 1,-1 1,-1 0,0 0,0 1,-19-9,-31-9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1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1,'-21'39,"1"2,2 0,-24 86,29-84,3 0,-9 72,17-97,1 1,1-1,0 0,2 1,0-1,1 0,1 1,1-2,6 19,8-2,9-4,13-3,11-6,-31-14,29 4,22-5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1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60,'0'0,"28"-3,31-6,28-5,-4-2,-6 7,-4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1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1,'-27'4,"0"2,1 1,0 1,1 1,-38 19,50-20,1 0,0 0,0 1,0 1,1-1,1 2,0 0,0 0,1 1,0 0,-10 21,-6 15,9-1,15-43,0 0,1 0,-1 0,1 0,0 0,0 0,0 0,1 0,0 0,-1 0,1 0,1 0,-1 0,4 6,-4-7,1-1,0 0,-1 1,1-1,0 0,1 0,-1 0,0 0,0 0,1-1,-1 1,1-1,0 1,-1-1,1 0,0 0,0 0,0-1,0 1,5 0,1-1,0-1,0 1,0-1,0-1,0 0,0 0,-1-1,1 0,-1 0,0-1,1 0,-2-1,1 1,0-2,7-6,-2 1,0 0,-1-1,0-1,-1 0,0-1,-1 0,9-17,-13 20,-1 0,0 0,-1-1,0 1,0-1,-1 0,-1 0,0-1,1-22,-3 33,0 1,0 0,0 0,0 0,-1 0,1 0,0 0,0 0,-1 0,1 0,0 0,-1 0,1 0,-1 0,1 0,-1 1,0-1,0-1,0 2,1-1,-1 1,1 0,-1 0,1 0,-1 0,1 0,-1 0,0 0,1 0,-1 0,1 0,-1 0,1 1,-1-1,1 0,0 0,-1 0,1 1,-1-1,1 0,-1 1,1-1,0 0,-1 1,-2 2,0 0,1 0,-1 0,1 0,0 1,0-1,0 1,-2 4,1 3,1 0,0 0,0 0,2 0,-1 1,1-1,1 0,0 0,0 0,1 0,1 0,0 0,0 0,1-1,1 0,-1 1,2-2,-1 1,1 0,1-1,0-1,0 1,14 12,-15-16,1 0,0 0,12 6,29 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2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1,'0'0,"0"30,0 24,0 29,8-9,4-6,4-8,13-15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2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3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0,'19'19,"55"52,-3 3,84 114,3 64,-49-75,-74-125,2-5,8-4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3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656 1,'0'0,"-30"9,-19 6,-11 12,-5 8,-1 10,-3 5,4 1,-4 6,4-3,5-4,2-2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9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0,'55'62,"86"124,159 271,-267-406,-6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3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0,'0'0,"20"0,30 0,25 0,-1 0,-2 0,9 0,17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4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0,'-15'82,"-21"81,19-105,8-7,9-45,-1 1,1-1,1 1,-1-1,1 1,0-1,1 0,0 1,0-1,0 0,0 0,1 0,0 0,0-1,1 1,0-1,0 0,0 0,0 0,1 0,0-1,0 0,0 0,0 0,1-1,0 1,10 3,24 9,4-5,3-6,3-11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4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0,'0'0,"-11"30,2 26,-2 36,4 12,2 25,-2-8,-1-5,2-11,-1-16,7-15,4-5,17-9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4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1,'0'0,"27"0,24 0,26 0,-2 0,-11 0,-6 5,-5-2,-2 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5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0,'0'0,"27"0,34 0,30 0,-4 0,-7 0,-5 0,13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6:55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482 40,'-7'-5,"0"0,-1 1,1 0,-1 0,1 1,-1 0,-1 0,1 1,0 0,0 0,-1 1,1 0,-1 0,1 1,-1 1,1-1,-1 1,1 0,-1 1,1 0,0 1,0-1,0 1,0 1,-12 7,3-1,1 0,1 0,0 2,1 0,0 0,0 2,2 0,-14 17,12-10,0 0,2 1,0 1,2 0,-14 42,16-38,1 2,1-1,2 1,1-1,1 1,2 0,0 0,2 0,1 0,2-1,11 42,-11-56,0 0,1 0,1-1,0 0,0 0,2-1,-1 0,2 0,-1-1,1 0,1-1,0 0,1 0,0-1,13 7,-14-10,0 0,1-1,0-1,0 0,0 0,0-1,1 0,-1-1,1-1,-1 0,1-1,0 0,-1-1,1 0,-1-1,1-1,22-7,-24 7,-1-2,0 0,1 0,-2 0,1-1,-1-1,0 0,0 0,-1-1,0 0,0 0,-1-1,0 0,11-19,-11 14,0 0,-1-1,-1 0,0-1,-1 1,-1-1,0 1,-1-1,-1 0,-1-17,-1 0,-1 0,-1 1,-2 0,-2 0,0 0,-3 1,0 0,-2 0,-1 2,-2-1,-30-46,-8 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03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0,'81'94,"106"138,-101-91,81 181,-31-54,-104-212,-1-2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03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662 0,'0'0,"-28"9,-18 9,-16 9,7 6,-1 12,-3 6,-2 10,2 2,-2 5,4 1,2-3,-7-1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04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1,'0'0,"26"0,31 0,20 0,-2 0,-9 5,0-2,12 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0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10,'0'0,"24"0,24 0,25 0,-7 0,0 0,-9 0,15-9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29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0 687,'0'0,"24"-23,18-11,28-29,31-19,19-10,-5 2,0 8,-22 17,-11 13,-12 6,-9 16,-7 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05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0,'-3'66,"-22"122,20-157,-5 24,2 1,5 3,3-51,1 0,0 0,0 0,1-1,0 1,0-1,1 1,0-1,1 0,-1 0,1 0,0 0,1-1,0 1,0-1,0-1,1 1,-1-1,1 0,1 0,-1 0,11 5,19 3,10-5,11-5,13-5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05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1,'0'0,"0"27,0 29,0 34,0 11,0 27,0-1,0-2,0-14,8-10,12-12,-4-12,6-2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7:13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0,'0'3,"0"-1,0 1,0 0,1-1,-1 1,1-1,0 1,0-1,0 0,0 1,0-1,0 0,1 0,-1 1,1-1,-1 0,3 2,0-1,0 0,-1-1,1 1,0-1,0 0,0 0,1 0,-1-1,5 2,9 1,0-2,0 0,34 0,-51-2,171-3,-158 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7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0,'0'0,"28"0,23 6,18 0,-17 6,-9-3,-13-4,-11-1,-9-1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8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1,'0'0,"30"0,30 0,21 0,-12 5,-14-2,-9 4,-13-1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8.5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1 173,'33'-63,"-28"52,1-1,0 1,1-1,0 2,0-1,1 1,9-9,-15 17,-1 1,0 0,1 0,-1 0,1 0,0 0,-1 0,1 0,0 0,-1 1,1-1,3 0,-4 1,0 0,0 0,0 0,0 0,-1 0,1 0,0 0,0 1,0-1,-1 0,1 1,0-1,0 0,-1 1,1-1,0 1,-1-1,1 1,0 0,0 0,1 2,0 1,0-1,-1 0,1 1,-1-1,0 1,0 0,0-1,0 1,-1 0,1 5,1 101,-23 196,8-168,8-72,-7 135,14-128,5-10,1-8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1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485 0,'-35'11,"2"2,0 1,-37 21,54-25,1 0,0 1,1 1,1 0,0 1,0 0,1 1,-12 19,2 2,1 2,2 0,2 2,1 0,-15 60,15-33,3 1,-8 110,18-112,3 0,3-1,2 1,4-1,24 95,-8-69,-8-16,1-8,1-2,-14-50,-1-2,0 0,-1 0,0 0,1 22,-7-12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1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0,'0'0,"25"0,26 0,29 0,-6 0,2 0,-1 7,10-5,5 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1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1,'-13'6,"0"1,1 1,0 0,1 0,-1 1,2 1,-1 0,1 0,1 1,0 0,1 1,-11 18,-4 13,1 1,-19 61,20-45,4 1,2 0,-12 116,18-63,9 138,21-7,-12-191,2 0,25 76,-12-67,-1 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2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1,'-21'30,"2"1,1 0,1 2,2 0,1 1,-14 55,14-31,2 2,4 0,-2 68,8-82,10 90,-6-118,1 1,1-1,1 0,0 0,2 0,0-1,14 26,-17-36,1 0,0 0,0-1,1 0,-1 0,1 0,1 0,-1-1,1 0,11 6,-13-9,-1 0,1 0,0-1,-1 1,1-1,0 0,0-1,0 1,0-1,0 0,-1 0,1 0,0-1,0 0,0 0,0 0,-1-1,1 1,6-4,-1-1,-1 0,1 0,-1-1,-1 0,1 0,-1-1,-1 0,1-1,-1 0,-1 0,11-19,-2 0,-2-1,-1 0,8-33,-14 40,-1 0,-1 0,-1-1,-1 0,-1 0,-1 1,-2-1,0 0,-1 1,-1-1,-1 1,-1 0,-12-30,11 35,-1 0,0 0,-2 1,0 0,0 1,-2 0,0 1,0 0,-1 0,-1 2,0 0,-1 0,0 1,-1 1,0 1,-30-13,9 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30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31,'0'0,"28"0,30-5,29-1,0 3,7-2,14-6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2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1,'63'86,"-20"-30,59 106,-65-87,-3 1,-4 2,36 141,-54-160,-3 2,-2-1,-3 1,-3 0,-2 0,-3 0,-23 113,20-144,-1 1,-16 35,-3-14,22-44,-1 1,0-1,-13 14,-34 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5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1,'0'0,"20"9,19 3,18 6,-2-7,-8-2,1 0,-12 0,-3 0,-4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5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0,'0'0,"22"6,33-3,15 3,-6 0,-7-6,-9 3,-7-3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6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0,'-18'11,"2"0,-1 1,2 1,-1 0,2 1,0 1,0 0,-16 27,17-21,0 1,2 0,0 1,2 0,1 1,-8 34,10-26,1 1,1-1,2 1,2 0,1 0,1-1,2 1,1-1,1 0,22 62,-22-80,0 0,1 0,0-1,1 0,1 0,0-1,1 0,0 0,1-1,19 15,-24-20,1-2,-1 1,1-1,1 0,-1-1,1 1,-1-2,1 1,0-1,0 0,0 0,0-1,0 0,0-1,0 0,1 0,-1-1,0 0,0 0,0-1,11-3,-8 0,-1 0,0 0,-1-1,1-1,-1 1,0-1,-1-1,1 0,-2 0,1-1,-1 1,0-2,-1 1,0-1,-1 0,9-20,-6 10,-1-1,-1 0,-1 0,0-1,-2 1,0-1,-1-41,-4 36,-1 1,-2-1,0 1,-2 0,-1 1,0 0,-2 0,-15-27,13 30,-1 1,-1 0,0 1,-2 0,0 2,-1 0,-1 0,-36-26,39 34,-27-12,17 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6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1,'0'0,"21"9,22 3,19 6,-6-6,-2-4,-5 1,-13-6,-11 3,-7-8,-6-2,0-2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6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0,'0'0,"-9"30,-4 25,-5 19,7 3,2 3,6 3,10-8,9-24,17-39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07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74,'2'-6,"0"0,0 0,1 0,0 1,0-1,1 1,-1 0,1 0,8-7,-12 11,1 0,0 0,-1 0,1 0,0 1,0-1,0 0,0 1,0-1,0 1,0-1,0 1,0-1,0 1,0 0,0-1,0 1,0 0,0 0,0 0,1 0,1 0,-2 0,0 1,0 0,0-1,0 1,0 0,0 0,-1-1,1 1,0 0,0 0,-1 0,1 0,0 0,-1 0,1 0,-1 0,1 2,2 6,0 1,-1-1,1 20,-2-25,2 55,-3 1,-8 69,-1-2,7 37,1-86,-1 1,2-4,4-3,6-9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4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0,'-11'7,"2"-1,-1 2,1-1,0 1,0 1,1-1,0 1,1 1,0 0,0 0,1 0,1 1,-1-1,-3 14,-7 24,3 2,2 0,2 1,2-1,2 1,3 76,10 4,33 170,-29-233,2-2,-3-3,-5-13,-8-14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4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39,'0'0,"26"0,28-6,23 1,2-2,-5 1,6-2,4 1,-4 7,1 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5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1,'-17'64,"3"0,-10 103,13 132,12-218,4 1,17 90,-3-77,-13-71,12 33,16 12,2-6,0-6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31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0,'-3'57,"-3"-1,-2 0,-16 61,8-53,-31 79,25-85,5-1,9-3,8-49,-1 1,2 0,-1-1,1 1,0 0,0-1,0 1,1-1,0 0,0 1,0-1,1 0,0 0,0 0,6 8,-3-8,-1 1,1-1,0 0,1 0,-1-1,1 0,0 0,0 0,0-1,14 4,23 4,-1-2,1-2,0-2,0-2,1-2,-1-1,47-8,-33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7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1,'-25'86,"-21"92,42-155,2 0,0 0,1 0,1 0,1 0,5 23,-5-38,1 0,0 0,1-1,-1 1,1-1,1 1,0-1,0 0,0-1,1 1,0-1,0 0,0 0,1 0,8 6,-2-4,0 0,0-1,1-1,0 0,0 0,0-1,26 5,5-2,-36-7,1 0,-1-1,0 0,0 0,0-1,0 0,0-1,10-2,14-15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7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1,'0'0,"-7"33,5 29,-4 37,3 20,6 0,5-6,5-9,2-15,-4-24,6-8,-1-21,1-21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7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1,'19'11,"0"2,0 1,-2 0,1 1,-2 1,0 1,-1 0,15 23,-14-15,-1 0,-1 1,-2 1,-1 0,15 55,-13-25,-2 1,-3 1,1 76,-9-40,-16 122,5-140,-1-2,-3-6,12-59,-1 0,0 0,-10 16,-17 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8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0,'0'0,"28"6,24-2,24 1,-14 4,-6-3,-7 6,-11-3,-10 0,-6-4,-8-2,-6-3,-8-8,-5-4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8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10,'0'0,"28"0,23 0,26 0,-3 0,-6 0,-5 0,-6-9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9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0,'-13'39,"1"1,-9 61,14-62,-2 5,3 1,-1 57,6-83,2 0,0-1,2 1,0-1,0 1,2-1,0 0,10 21,-10-30,1 0,0 0,0-1,0 0,1 0,0 0,1-1,0 0,0-1,0 1,1-2,0 1,0-1,1-1,-1 1,1-2,0 1,18 3,10-1,1-4,1-6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9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1,'0'0,"-7"33,2 21,2 32,-2 1,5 5,5 0,-2-3,2 1,-5-4,3 0,7-14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19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1,'0'0,"28"5,21-1,23 2,-6 0,-11-6,-8 3,-12-3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20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0,'0'0,"-7"32,3 28,-1 23,-1-8,6-10,-2-5,2-13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20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94,'1'-7,"1"1,0-1,1 0,0 1,0 0,0 0,7-10,-8 13,-1 1,1 0,-1 0,1 0,0 0,0 0,0 0,0 0,0 1,0-1,0 1,0-1,1 1,-1 0,1 0,-1 0,1 0,-1 0,1 1,-1-1,1 1,3 0,-4 0,0 1,-1 0,1 0,0 0,0 0,-1 0,1 1,-1-1,1 0,-1 1,1 0,-1-1,0 1,0-1,0 1,0 0,0 0,0 0,0 0,-1 0,1-1,-1 1,1 3,8 49,-9-54,2 65,-3 0,-15 110,10-119,-14 101,10-85,2-4,5-5,5-3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31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0,'0'0,"-16"28,-9 18,-10 25,8 13,5 11,-3 34,1 15,-4 1,1-7,12-20,2-10,11-9,2-12,6-19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20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0,'0'0,"23"0,25 0,21 5,-12-1,-3 5,-9 0,-6 0,-11-3,-10-3,-8-3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21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1,'0'0,"26"8,25 2,24 1,-7-5,-4 0,-12-3,-6-3,-13-9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22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0,'-5'1,"1"-1,-1 1,1-1,-1 1,1 1,-1-1,1 1,0 0,-1 0,1 0,0 0,0 1,1-1,-1 1,0 0,1 0,0 1,0-1,0 1,0-1,0 1,1 0,0 0,-1 0,-1 7,-4 9,1 1,0 0,-6 44,7-22,0 3,0 4,0-2,4-30,1-14,0 0,0 1,1 0,0-1,0 1,0 4,1-9,-1 1,0-1,0 0,0 0,1 0,-1 0,0 0,0 0,1 0,-1 0,0 1,1-1,-1 0,0 0,0 0,1 0,-1 0,0 0,0 0,1-1,-1 1,0 0,0 0,1 0,-1 0,0 0,0 0,1 0,-1-1,0 1,0 0,0 0,1 0,-1 0,0-1,0 1,1 0,12-10,-10 7,2-1,1 1,-1-1,1 1,-1 0,1 0,0 0,0 1,0 0,1 0,-1 0,0 1,1 0,-1 1,13-1,8 8,-15-1,0 0,-1 1,0 0,0 1,-1 0,0 1,-1 0,1 0,-2 1,1 0,6 11,-2-1,-2 0,0 0,-1 1,-1 0,10 33,-14-35,0-1,-1 1,-1 1,-1-1,0 0,-2 1,0-1,-4 24,-7-4,7-30,-1-1,0 1,0-1,-1 0,0-1,0 1,0-1,-1-1,-1 1,1-1,-1 0,0 0,0-1,0-1,-14 7,14-8,0 0,0-1,0 0,0 0,0-1,0 0,0 0,0-1,-1 0,1 0,0-1,0 0,0-1,0 0,0 0,0 0,0-1,-10-6,-15-12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38:22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0,'0'0,"22"0,31 0,17 0,-1 0,-6 5,-1-2,10 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2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1,'30'190,"-3"-28,0 256,-23-327,0-31,2-3,1-6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2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8,'0'0,"23"0,24 0,21 5,-6-2,3 1,0 1,-2-5,-3 0,-8-7,-12-10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3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1,'10'354,"-2"-128,-7-158,-1-2,2 0,0 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3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1,'-12'13,"0"0,1 1,1 0,0 1,1 0,1 1,0 0,1 0,0 0,-6 31,3-4,3 0,1 0,-1 52,7-38,2-1,2 1,22 106,-11-103,5-3,1-5,6-6,4-7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4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1,'157'249,"-86"-135,-44-72,1-4,0-7,-17-20,-8-9,0 1,-1 0,1-1,-1 1,0 0,4 5,-9-6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4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0 382,'0'0,"14"-20,11-10,11-12,-1 0,-3-1,-2 1,2 3,-4 1,-1 3,-4-15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32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19,'0'0,"25"0,33-5,24-1,-3 4,-1-1,4 0,-2 3,-7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5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1,'8'3,"15"8,42 23,-58-28,1-1,-1 1,0 1,0-1,-1 1,0 0,0 0,7 14,2 6,-2 1,-1 0,-1 1,-2 1,-1 0,-1 0,4 43,-6-20,-3 0,-2 0,-10 80,4-92,-1-1,-2-1,-14 42,-3-23,-5-3,1-7,0-7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5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1,'11'3,"0"-1,0 1,1-2,16 1,0 0,115 5,-30-5,-77-2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26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0,'0'0,"26"5,19-3,17 4,-10-2,-4-4,-9 3,4-3,2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42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1,'-7'50,"-1"80,7-99,10 168,-2-136,1 3,-3 3,-3 2,-1 0,1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43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0,'-42'253,"35"-214,5-2,6 2,4-6,5-7,5-5,6-4,10-4,4-6,5-7,3-3,1-5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43.3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1,'-10'71,"4"0,2 83,4-87,0-67,0 211,4-150,0 1,1 3,4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2:44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13,'-2'1,"-16"10,1 1,-18 14,29-19,-1-1,1 1,1 0,-1 1,1-1,1 1,-7 13,5-6,0 1,1 0,1 0,1 0,0 0,1 0,0 1,2-1,1 23,2-10,1-1,1 0,2 0,15 44,1-18,4-2,5-3,6-7,-33-37,1 1,0-2,0 1,1-1,-1 0,1 0,0 0,0-1,0 0,0-1,0 0,1 0,-1 0,1-1,-1 0,1 0,0-1,-1 0,1-1,0 1,-1-2,1 1,-1-1,1 0,-1 0,10-5,12-14,-22 15,-2-1,1 0,-1 0,0-1,0 1,-1-1,0 0,0-1,-1 1,0 0,0-1,-1 0,1-11,0 0,-1 0,-1-1,-2 1,-4-38,-1 22,-1 0,-2 0,-2 1,-1 1,-2 0,-1 1,-2 0,-1 1,-34-45,15 39,-2 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07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0,'43'3,"0"1,83 21,-52-9,-55-14,4-4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08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1,'1'79,"-3"86,-1-123,0 3,-1 3,1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08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1,'-20'66,"2"2,-13 101,28-143,4-1,4 2,6-2,-8-21,0 1,1-2,-1 1,1 0,0-1,0 1,0-1,1 0,-1-1,9 5,22 6,5-4,5-1,6-1,-35-5,0-1,0-1,18-1,-11-5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5:58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0 452,'0'0,"18"-24,11-17,18-19,1 0,-2 1,7 1,-1 4,2 2,4 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33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20,'0'0,"19"0,31-5,26-2,11 5,4-1,24 0,-1 3,0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09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0,'-24'75,"-23"126,5 69,38-236,-4 30,3 0,4 0,5-5,5-8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10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15,'-40'-8,"35"7,0-1,0 1,0 0,1 0,-1 1,0-1,0 1,0 0,0 0,0 1,0 0,0 0,0 0,0 0,1 1,-1 0,0-1,-6 5,6-2,0 0,0 1,0-1,1 1,0 0,-1 0,2 0,-1 1,-3 5,-24 57,25-50,0 1,1-1,1 1,1 0,0 1,1 24,2-16,1 0,2-1,10 48,-6-52,0-1,1 0,2 0,15 26,-2-8,4-4,7-6,6-8,3-7,1-10,-39-5,0 0,0-1,-1 1,1-1,0 0,0 0,0-1,-1 1,1-1,-1 0,1 0,-1-1,0 1,0-1,0 0,0 0,0 0,-1-1,0 1,1-1,-1 0,0 0,-1 0,1 0,-1 0,0-1,0 1,2-6,-1-2,0 0,0 0,-1-1,-1 1,0 0,-1-1,0 1,0 0,-2-1,-2-12,-4-4,-1 0,-1 0,-1 1,-2 1,-1 0,-1 0,-1 2,-1 0,-2 0,0 2,-36-33,31 36,-3 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17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1,'1'4,"-1"1,1 0,0-1,0 1,0-1,1 1,-1-1,1 0,0 0,1 1,-1-1,1-1,-1 1,6 5,6 5,0 0,20 14,-1-1,23 26,-8-7,25 37,-49-55,-3-4,-4-9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22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1 384,'0'0,"11"-18,6-11,10-14,-2 4,2-4,1 1,-1-1,4 1,-2-1,-4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35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45,'0'0,"16"0,18-5,13-4,-4 2,-6-2,-1 5,2 1,4 1,6-3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35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1,'2'36,"7"47,1 6,-8-58,6 61,-1-58,3-7,-1-3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36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0 158,'10'-15,"1"0,0 1,1 0,1 1,21-18,-10 11,3 2,1 6,-25 11,-1 0,1 0,0 0,-1 1,1-1,0 1,-1 0,1 0,0 0,0 0,-1 1,1-1,0 0,-1 1,4 1,-5-1,0 0,1 0,-1 0,0 0,0 0,1 0,-1 0,0 1,0-1,0 0,-1 1,1-1,0 1,0-1,-1 1,1-1,-1 1,1 0,-1-1,0 1,0 0,0-1,0 1,0-1,0 1,0 1,-3 19,0 0,-2 0,0 0,-2-1,-11 26,-5 18,5-9,-27 97,40-133,2 1,0 0,1 0,1 0,3 30,-2-44,1 1,0 0,1 0,-1-1,2 1,-1-1,1 1,0-1,1 0,0 0,0 0,0-1,1 1,0-1,0 0,0-1,1 1,0-1,0 0,0-1,1 1,0-1,-1 0,1-1,1 0,-1 0,15 4,9-3,0 0,0-2,1-1,55-7,-44 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3:42.4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45,'-17'4,"5"-2,1 1,0 1,0-1,-15 9,22-10,-1 1,1 0,0 1,0-1,1 1,-1 0,1 0,-1 0,1 0,0 1,1-1,-5 10,-3 9,2 1,0 0,1 0,2 1,1 0,0 0,2 0,1 32,3-17,2 1,1-1,2 0,17 53,-12-62,-3-11,1 0,1-1,1 0,20 24,-8-18,-13-15,1 0,22 13,-4-6,4-4,-26-11,0-1,0 1,0-1,0 0,0-1,0 0,0 0,0-1,0 0,0 0,0-1,-1 0,1 0,0-1,12-6,-12 4,0 0,0 0,-1-1,0 0,0-1,-1 1,0-1,0-1,0 1,-1-1,0 0,-1 0,6-14,2-9,-1-1,-1 0,-2 0,-2-1,-1 0,-1 0,-1-34,-3 43,-1 0,-1 0,-1 1,-1-1,-2 1,0 0,-1 1,-1-1,-1 1,-20-34,23 47,-1 0,0 1,0-1,0 1,-1 0,-1 1,1 0,-15-9,-3 1,-49-19,7 4,49 18,1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2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0,'-2'7,"2"-8,0-1,0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4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1,'-5'0,"-1"0,1 1,0 0,0 0,0 0,1 1,-1-1,0 1,0 0,1 1,-1-1,1 1,0 0,0 0,0 0,0 1,1-1,-1 1,1 0,0 0,-4 6,-4 9,1 0,1 0,-13 37,14-32,-4 7,2 1,1 0,2 0,1 1,1 0,2 0,1 0,2 0,1 0,2 0,1 0,2 0,0-1,3 0,15 41,8-2,-13-37,3-2,2-2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43.98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67,'215'1,"232"-3,-146-33,-128 10,-89 19,104 6,-73 2,450-2,-545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5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1 120,'17'-19,"1"2,30-24,-17 22,2 5,-3 6,-28 7,0 1,0 0,0 0,0 0,0 0,0 0,0 0,0 1,0-1,0 1,0-1,0 1,-1 0,1-1,3 3,-5-2,1-1,0 1,0 0,-1 0,1 0,0 0,-1 0,1 0,-1 0,0 0,1 0,-1 0,0 0,1 0,-1 0,0 0,0 1,0-1,0 0,0 0,0 0,0 0,0 0,-1 0,1 0,0 0,-1 2,-5 12,-1-1,0 1,0-2,-14 18,9-12,-13 25,25-44,0 1,0-1,-1 1,1-1,0 1,0-1,0 1,0-1,0 1,0-1,0 1,0-1,0 1,0-1,0 1,0-1,0 1,1-1,-1 1,0-1,0 1,0-1,1 1,-1-1,0 0,1 1,-1-1,0 1,1-1,-1 0,0 1,1-1,-1 0,1 0,-1 1,1-1,-1 0,0 0,1 0,-1 1,1-1,-1 0,1 0,-1 0,1 0,-1 0,1 0,0 0,-1 0,1 0,39-1,-25 0,-8 1,-1 1,1 0,0 0,-1 0,1 1,-1 0,0 1,0-1,0 1,0 0,0 0,0 1,5 4,10 12,-4 3,-2 6,-5 8,-10-31,1 0,-1 0,0 0,0 8,-3 0,-1 0,0-1,0 0,-1 0,-1 0,-1-1,1 1,-2-2,0 1,0-1,-1 0,-14 13,0-1,-1-1,-1-1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6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1,'-10'4,"0"2,1-1,0 1,0 0,0 1,1 0,0 1,0-1,1 2,0-1,0 1,1 0,0 0,-8 18,4-5,2 0,0 0,1 1,1 0,-5 43,9-52,1 0,1 0,1 0,0 0,0 0,1 0,1 0,1-1,0 1,6 14,-7-23,0 1,0 0,0-1,0 1,1-1,0 0,0 0,1-1,-1 1,1-1,0 0,0 0,1 0,-1-1,1 0,0 0,-1 0,1-1,1 0,-1 0,0-1,0 1,1-1,6 0,-7-1,0 0,0 0,-1 0,1-1,0 0,-1 0,1-1,0 1,-1-1,0 0,1-1,-1 1,0-1,0 0,0-1,-1 1,1-1,-1 0,5-5,-5 4,1-1,-1 0,-1 0,1 0,-1-1,0 1,-1-1,0 1,0-1,0 0,-1 0,0 0,0 0,0 0,-2-12,-1-1,-1 0,-1 0,0 1,-2 0,0 0,-1 0,-1 1,-1 0,0 1,-1-1,-1 2,-1 0,-1 0,0 1,-17-15,16 19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6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9,'0'0,"18"0,16-3,14-1,-1 2,-2 2,-1 2,-1 2,0-2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7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0,'24'23,"-1"0,24 33,35 65,-31-43,-32-48,2 0,-1 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7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1 280,'0'0,"7"-15,7-8,4-7,4-2,-1 1,3 1,-5-1,3 3,-2 2,1-7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07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0,'18'15,"0"1,0 0,-2 2,0-1,-1 2,-1 0,-1 1,-1 1,0-1,-2 2,0 0,-1 0,-2 0,6 28,-4-11,-3 1,-1-1,-2 1,-2 0,-1 0,-2 0,-12 66,7-75,-2 1,-1-1,-1-1,-2 0,-1 0,-1-2,-1 0,-2 0,-1-2,-37 41,34-42,-1 1,-1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4:39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1,'-1'7,"0"-1,1 1,-1 0,1-1,1 1,-1 0,3 6,-3-11,0-1,0 0,0 1,1-1,-1 0,1 1,-1-1,1 0,0 0,-1 0,1 1,0-1,0 0,0 0,-1 0,1 0,0 0,1 0,-1-1,0 1,0 0,0 0,0-1,1 1,-1-1,0 1,1-1,-1 0,0 1,1-1,-1 0,0 0,1 0,-1 0,0 0,1 0,-1 0,1 0,-1-1,2 0,0 0,0-1,-1 1,1-1,-1 0,1 0,-1 0,0 0,0-1,0 1,0 0,0-1,0 0,1-3,-2 5,-1 0,1 0,0 1,-1-1,1 0,-1 0,0 0,1 0,-1 0,0 0,0 0,1 0,-1 0,0 1,0-1,0 0,0 0,0 0,0 0,0 0,-1 0,1 0,0 0,0 0,-1 0,1 0,-1 0,1 0,-1 1,1-1,-1 0,1 0,-1 0,0 1,1-1,-1 0,0 1,0-1,1 1,-1-1,0 1,0-1,0 1,0 0,-1-1,0 1,0-1,0 1,1 0,-1 0,0 0,0 1,0-1,1 0,-1 1,0-1,0 1,1-1,-1 1,0 0,1 0,-1 0,1 0,-3 2,-24 24,25-24,-2 8,10-7,-3-3,-1-1,0 0,0 0,1 0,-1 0,0 0,1-1,-1 1,0 0,0-1,0 1,1-1,-1 1,0-1,1 0,8-6,-9 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6:34.2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280 1,'-22'0,"-1"-1,1 1,0 1,0 1,-36 9,52-10,0 1,0 0,1 1,-1-1,1 1,-1 1,1-1,0 0,0 1,0 0,1 1,-1-1,1 1,0-1,1 1,-1 0,1 1,0-1,0 1,0-1,-2 11,2-7,1 1,0 1,1-1,0 0,0 0,1 0,1 1,-1-1,2 0,0 0,3 13,8 10,6-5,5-8,-21-19,-1 0,1 1,-1-1,1 0,0 0,-1-1,1 1,0 0,-1-1,1 0,0 1,0-1,-1 0,1 0,0-1,0 1,-1-1,1 1,4-3,-3 2,-1-1,0-1,1 1,-1 0,0-1,0 0,0 0,0 0,-1 0,1 0,-1 0,2-5,3-6,0 0,-1-1,-1 0,0 0,4-26,10-82,-19 123,0-1,0 1,0 0,0-1,0 1,0-1,0 1,0 0,0-1,0 1,0 0,0-1,1 1,-1 0,0-1,0 1,0 0,1-1,-1 1,0 0,0-1,1 1,-1 0,0 0,0 0,1-1,-1 1,0 0,1 0,-1 0,1 0,-1-1,1 1,10 8,10 24,-19-28,35 69,-13-23,27 45,-41-72,-9-12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6:34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0,'11'26,"2"4,-1 1,12 48,-12-19,-3-1,-2 1,-4 0,-7 120,-3-105,-4-1,-4 0,-39 119,26-117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6:36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1,'-7'23,"1"1,0 0,2 0,-2 46,10 97,5-55,-1-29,-7 162,-5-204,-1-5,-2-7,1-19,6-10,0 0,0 0,-1 0,1 0,0 0,0 0,-1-1,1 1,0 0,0 0,0 0,-1 0,1 0,0-1,0 1,0 0,-1 0,1 0,0-1,0 1,0 0,0 0,0-1,0 1,-1 0,1 0,0-1,0 1,0 0,0 0,0-1,0 1,0 0,0 0,0-1,0 1,0 0,0-1,-1-15,-2-28,4 32,1-32,5 0,4 2,5 7,-14 31,1 1,-1 0,0 0,1 0,0 0,4-3,-5 4,1 0,-1 1,1 0,0-1,0 1,-1 0,1 0,0 0,0 1,0-1,0 1,0-1,0 1,0 0,0 0,0 1,0-1,0 0,0 1,0 0,0 0,0 0,2 1,3 2,0 0,-1 0,0 1,0 0,0 0,11 11,7 12,-2 3,-4 4,-4 3,-7 0,-8-32,1-1,-1 1,0-1,-1 1,1 0,-1-1,0 1,-1-1,1 0,-4 9,3-11,1-1,-1 1,1-1,-1 1,0-1,0 0,0 0,0 1,0-2,0 1,-1 0,1 0,-1-1,1 1,-1-1,0 0,1 0,-1 0,0 0,0 0,-5 0,-2 0,-1-1,1 0,-1-1,1 0,0 0,-19-6,-5-3,3-5,-1-7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45.89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0,'524'31,"-396"-20,-35-2,114 6,-70-5,4 0,48-9,116 2,-1 22,-276-21,0 1,0 1,-1 1,31 13,100 32,-107-36,16 2,37 13,-74-22,0-1,40 6,-10-3,-43-8,-2-1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6:36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0,'0'0,"11"17,4 12,7 16,2 8,-3 8,2 23,-1 9,-12-4,-2-7,-8-1,-3-1,-6 0,-4 1,-4-7,-1-3,-1-8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8:20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413 1,'-31'0,"-3"-1,1 2,-42 6,65-5,0 0,1 1,0-1,-1 2,1-1,0 1,1 1,-1 0,1 0,0 0,0 1,-9 9,5-2,1 0,0 1,1 1,1 0,0 0,1 0,1 1,0 0,1 1,-5 24,6-18,1 1,1 0,1 0,1 1,1-1,7 47,8-10,-12-53,0 0,0 0,1 0,9 14,-7-15,0-1,0 1,0-1,1-1,0 1,0-1,0-1,1 1,0-1,0 0,0-1,0 0,1 0,-1-1,1 0,-1-1,1 1,13-1,-9-1,-1 0,1 0,0-2,0 1,0-2,-1 0,0 0,1-1,-1 0,0-1,-1-1,15-9,25-24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48:21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0,'42'68,"56"119,-82-148,-2 0,-1 0,-2 1,-2 1,4 41,-9-33,-3-1,-2 1,-2 0,-2-1,-2 0,-24 83,11-69,-2 0,-3-1,-3-1,-53 83,22-58,-5-11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04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1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0,'19'261,"-18"-252,44 241,-35-199,7 39,-5-8,-4-13,-2-7,5-2,-1-7,-8-15,-10-17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1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6,'64'-3,"-42"2,1 0,0 1,0 1,23 5,-39-4,0 0,1 0,-1 1,0 0,0 0,0 1,-1-1,1 2,-1-1,0 1,0 0,0 0,-1 0,0 1,0 0,5 7,-6-7,0 1,-1-1,1 1,-1 0,-1 0,1 1,-1-1,-1 0,1 1,-1-1,0 15,-3 7,-4 1,-6 4,-7 3,-8-1,-6-2,14-17,-1-1,-28 16,-1-4,2-9,-4-9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3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4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3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1,'0'0,"0"23,0 15,0 12,5-9,3-13,-3 0,0-3,3-3,-3-6,1 1,1-6,-2-2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4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1,'3'14,"0"-1,0 1,2-1,0 0,0 0,14 23,-10-20,-1 1,12 32,5 67,-21-99,-2 3,-1-3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7:48.16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0,'250'21,"-140"-8,377-2,-309-13,-90 2,328 13,8-2,-269-13,-77 1,83 3,-143 1,-4 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4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1,'-3'24,"0"1,1 0,2 0,0-1,2 1,1 0,1 0,0-1,12 31,0-15,-16-40,0 0,0 0,1-1,-1 1,0 0,0 0,0 0,0 0,0 0,0 0,0 0,0 0,0 0,0-1,0 1,0 0,0 0,0 0,0 0,0 0,1 0,-1 0,0 0,0 0,0 0,0 0,0 0,0 0,0 0,0 0,0 0,1 0,-1 0,0 0,0 0,0 0,0 0,0 0,0 0,0 0,0 0,1 0,-1 0,0 0,0 0,-1-12,-4-5,2 1,0-1,1 0,1 0,1-28,1 39,-1-1,2 1,-1 0,0-1,1 1,0 0,1 0,-1 0,1 0,1 0,-1 1,1-1,-1 1,2 0,-1 0,0 1,10-9,-3 6,0 1,0 0,1 0,-1 1,1 1,0 0,0 1,1 0,-1 0,1 2,-1-1,1 2,21 1,-9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5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0,'1'37,"1"0,2 0,1-1,2 0,18 53,-19-69,-1 0,3 28,-7-44,0-12,-1 4,2-15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5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5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6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6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1,'-1'112,"8"240,-2-274,-2 0,-1-1,2-2,6-3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6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1,'-13'16,"1"1,1 1,1 0,0 0,2 1,0 0,-6 21,5-4,0 0,-5 74,11-48,9-7,-4-48,0 1,0 0,0-1,1 0,1 0,-1 0,1 0,0 0,1-1,-1 1,1-1,1-1,-1 1,1-1,0 1,0-2,0 1,1-1,0 0,0 0,0-1,0 0,0 0,1-1,-1 1,13 0,30 3,12-4,-44-4,31-7,15-9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7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1,'0'0,"-8"25,1 25,-5 28,1 5,3 8,0 12,3-9,-5-3,5-13,0-17,5-3,5-6,5-12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8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1,'0'215,"0"-149,0-5,0-59,0 8,0 1,0-1,1 1,0-1,1 0,3 12,-5-22,0 1,0-1,0 1,0-1,1 1,-1-1,0 1,0-1,0 1,0-1,1 0,-1 1,0-1,0 1,1-1,-1 1,0-1,1 0,-1 1,0-1,1 0,-1 1,1-1,-1 0,0 0,1 1,-1-1,1 0,-1 0,1 0,-1 1,1-1,-1 0,1 0,-1 0,1 0,-1 0,1 0,-1 0,1 0,-1 0,1 0,-1-1,1 1,-1 0,1 0,-1 0,1-1,-1 1,1 0,-1 0,0-1,1 1,-1 0,0-1,1 1,-1-1,0 1,1 0,-1-1,0 1,1-1,-1 1,0-2,20-37,-17 31,22-54,-18 43,1 0,0 0,20-32,-26 48,-1 1,1-1,0 1,0 0,0 0,0 0,1 0,-1 0,0 0,1 0,-1 1,1-1,0 1,-1 0,6-2,-7 3,1 0,-1 0,0 0,1 0,-1 1,1-1,-1 0,0 1,1-1,-1 0,0 1,1 0,-1-1,0 1,0 0,1 0,-1-1,1 2,1 2,1 0,-1-1,0 1,0 0,-1 1,1-1,-1 0,2 6,13 35,-16-44,-1 0,0 1,1-1,-1 0,1 0,-1 0,1 0,0 0,-1 0,1 0,0 0,0 0,0 0,0 0,0 0,0 0,1 0,-1 0,0-1,0 1,0 0,-1-1,1 0,0 1,0-1,1 1,-1-1,0 0,0 0,0 0,0 1,0-1,0 0,0 0,0 0,0-1,0 1,0 0,0 0,1-1,-1 1,1-1,24-16,-1-5,8-5,9-3,-34 25,1 0,-1 1,1 0,0 0,0 1,0 0,0 1,1 0,-1 0,1 1,15 0,-18 1,-1 1,1 0,-1 0,0 1,1 0,-1 0,0 0,0 1,0 0,-1 0,1 0,-1 1,1 0,-1 0,0 0,-1 1,1 0,4 6,13 21,-4 4,10 36,-16-34,-3-1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7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1,'-25'27,"0"1,-22 35,35-45,1 2,1-1,1 1,-13 39,14-30,0 1,2 0,2 0,0 0,2 1,1-1,2 1,1-1,1 0,2 1,10 34,-11-50,1-1,9 17,-11-24,1-1,0 1,0-1,1 0,9 10,-10-12,1 0,0-1,0 1,0-1,0 0,0 0,0 0,1-1,-1 0,1 0,0-1,0 1,0-1,8 0,-6 0,1-2,-1 1,0-1,1-1,-1 1,0-1,0-1,0 0,12-5,-9 2,0-1,0 1,-1-2,0 1,0-1,-1-1,0 0,0 0,-1-1,0 0,-1 0,0-1,9-20,-8 11,-2-1,0 0,-1 0,-1 0,-1 0,-1-1,-1 0,-1 1,-1-1,-5-34,3 42,0 0,-1 0,-1 1,0-1,0 1,-2 1,-10-19,11 23,0 0,-1 0,0 0,0 1,-1 0,1 1,-1 0,-1 0,1 1,-1 0,-12-5,-7-2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8:12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8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377 1,'-10'0,"0"1,0 1,-1 0,1 0,1 0,-1 2,0-1,1 1,-1 1,1-1,1 1,-1 1,1 0,-1 0,2 1,-9 8,-3 6,0 1,2 1,0 0,-20 40,20-31,1 1,2 1,1 0,-14 63,22-68,0-1,2 1,1 0,1 0,2 0,6 45,-5-62,1-1,0 1,1 0,0-1,1 0,0 0,0 0,1 0,14 17,-15-22,0 0,1-1,-1 0,1 0,1 0,-1 0,1-1,-1 0,1-1,0 1,0-1,1-1,-1 1,1-1,-1-1,14 2,-12-2,1-1,0 0,-1-1,1 0,0-1,-1 0,1 0,-1-1,0 0,0-1,0 0,-1 0,1-1,-1 0,0 0,0-1,-1 0,1-1,-1 0,-1 0,1 0,8-13,-6 5,0 0,0-1,-2 1,0-1,0-1,-2 1,0-1,-1 0,-1-1,0 1,0-32,-4 25,0 1,-2-1,-1 1,0 0,-2 0,-1 0,-1 1,0-1,-2 2,-1 0,0 0,-2 1,0 0,-1 1,-1 1,-17-18,9 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19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133 147,'0'0,"-8"-14,-2-11,-3-11,-4 11,3 6,0 5,4 9,-6 1,4 2,-7-1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0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166 155,'0'0,"-8"-11,-7-14,-6-3,0 7,6 4,-5 6,0-1,7 1,-5 3,3-3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1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0,'3'113,"5"-1,34 175,-25-205,21 121,-29-136,2-3,-3-1,-6-7,-4-6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2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1 106,'12'-12,"2"0,-1 2,1 0,1 0,0 1,0 1,30-11,-33 15,1 1,-1 0,1 1,0 0,0 1,-1 0,1 1,0 1,0 0,0 1,16 4,22 10,-3 4,-5 7,-36-22,0 0,-1 1,9 9,-11-9,1 0,-2 0,1 0,0 0,-1 1,0-1,-1 1,0 0,0 0,0 0,0 0,-1 0,-1 0,1 0,-1 0,0 1,-1-1,0 0,0 0,-3 9,-8 22,6-26,-1 0,1-1,-2 0,-15 19,-16 10,-6-7,31-26,0 0,0-1,0 0,0-1,-1-1,0 0,0-1,0-1,-25 2,16-7,-1-2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2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1,'0'0,"0"29,0 25,0 20,0-7,8-12,6-2,2-11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3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3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0,'10'213,"-9"-198,-1 0,-1 0,-3 20,9-43,0-1,0 1,-1-1,0 0,-1 1,4-12,3-10,0 3,-5 13,0 0,1 1,10-17,-14 27,0 0,0 0,1 0,-1 0,1 0,0 0,0 1,0-1,0 1,0 0,0 0,0 0,1 1,-1-1,1 1,0-1,5 0,-5 2,-1 0,1 0,0 0,-1 1,1-1,0 1,-1 0,1 0,-1 0,0 1,1-1,-1 1,0-1,0 1,0 0,0 1,4 2,3 5,0-1,0 2,9 13,6 11,-5 5,-1 7,3 6,1-7,6-11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3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1,'0'0,"0"30,0 25,0 34,0 2,5 17,1-13,2-7,-2-18,0-9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4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39,'0'0,"19"-3,24-5,31-6,0 8,-2 1,-4 3,-1 4,-7 3,7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8:16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1,'0'0,"23"6,26-3,19 2,0 1,-1-6,0 2,-2 1,1 2,-7 1,2-4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4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1,'-15'0,"-6"-1,-1 2,-33 5,47-4,0 0,1 0,-1 1,1 0,0 0,0 1,0 0,0 0,0 0,-8 9,4-3,1 0,0 1,0 1,-10 15,17-23,0 0,1 1,-1-1,1 1,0-1,1 1,-1 0,1 0,-1 0,2 0,-1 0,0 0,1 0,0 0,1 9,-1-13,0 0,1 0,-1 0,0 0,0 0,1-1,-1 1,1 0,-1 0,0 0,1-1,0 1,-1 0,1 0,-1-1,1 1,0-1,-1 1,1-1,0 1,0-1,0 1,-1-1,1 1,1-1,0 0,0 1,0-1,-1 0,1 0,0-1,0 1,-1 0,1-1,0 1,-1-1,1 1,2-2,2-1,1-1,-1 0,0 0,11-10,-4 1,0-1,-1-1,-1 0,17-29,-27 43,-1 0,1 0,-1 0,1 0,0 0,-1 0,1 0,0 0,0 1,0-1,-1 0,1 0,2 0,-3 1,1 0,-1 0,0 0,0 0,1 0,-1 0,0 0,1 0,-1 0,0 0,0 0,1 0,-1 0,0 1,1-1,-1 0,0 0,0 0,0 0,1 1,-1-1,0 0,0 0,0 1,1-1,-1 0,0 0,0 1,0-1,0 0,0 0,1 1,6 34,-6-23,2-2,-1 0,1 0,1 0,0-1,0 1,1-1,0 0,1-1,0 1,0-1,1 0,0 0,0-1,1 0,0 0,11 7,20 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4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0,'0'0,"25"0,27 0,21 0,-7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5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1,'-25'6,"3"-2,1 2,-21 8,34-11,1 1,0-1,0 2,0-1,1 1,-1 0,1 0,0 1,-5 6,4-3,0 0,1 0,0 0,1 1,0 0,-6 18,9-22,0 1,0 1,1-1,0 0,0 0,0 1,1-1,1 0,-1 0,4 14,-4-20,0 0,0 0,0 0,0 0,0-1,0 1,0 0,1 0,-1 0,0 0,1-1,-1 1,1 0,-1 0,1-1,-1 1,1 0,-1-1,1 1,0-1,-1 1,1-1,0 1,-1-1,1 1,0-1,0 1,-1-1,1 0,0 0,0 1,0-1,0 0,-1 0,1 0,0 0,0 0,0 0,0 0,0 0,-1 0,1-1,0 1,0 0,0 0,0-1,-1 1,1 0,0-1,0 1,-1-1,1 1,0-1,0-1,4-2,0 0,-1 0,1-1,-1 0,0 0,3-6,0-2,0-1,-2 1,0-1,0 0,3-20,11-34,-19 68,0 0,0 0,0-1,1 1,-1 0,0-1,0 1,0 0,0-1,0 1,0 0,1 0,-1-1,0 1,0 0,0 0,1 0,-1-1,0 1,0 0,1 0,-1 0,0-1,0 1,1 0,-1 0,0 0,1 0,-1 0,0 0,1 0,-1 0,0 0,0 0,1 0,-1 0,0 0,1 0,-1 0,0 0,1 0,-1 0,0 0,1 0,-1 0,0 1,0-1,1 0,-1 0,0 0,0 1,1-1,-1 0,0 0,0 0,0 1,1-1,-1 0,0 1,0-1,0 0,0 0,0 1,1-1,8 21,1 12,26 61,-29-81,-1 0,2-1,-1 0,2 0,-1-1,2 0,14 13,-21-21,-1-1,1 0,0 0,0 0,0-1,0 1,0-1,0 1,0-1,0 0,4 0,11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5.5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0,'0'0,"3"25,11 30,0 32,5 4,1 11,6-4,-2-13,-8-18,-4-12,1-2,3-6,5-3,-1-5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5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1,'-14'3,"1"0,-1 2,1 0,0 0,1 1,-1 0,1 2,1-1,-1 1,1 1,1 0,-1 0,1 1,1 1,-14 19,16-19,2-1,-9 21,10-21,1 1,-4 21,6-26,0 0,1-1,0 1,0 0,0-1,1 1,0 0,0-1,1 1,-1-1,1 1,4 6,-5-10,0-1,0 1,0-1,0 1,0-1,0 0,0 0,1 0,-1 1,1-1,-1 0,1 0,-1-1,1 1,-1 0,1-1,2 2,-1-2,-1 0,0 0,1 0,-1 0,1 0,-1-1,1 1,-1-1,1 0,-1 0,0 1,0-1,1-1,-1 1,4-3,1-2,1 0,-1 0,0-1,0 0,-1-1,0 0,0 0,-1 0,9-18,-9 16,0-1,-1 0,0-1,-1 1,0 0,-1-1,1-23,-6 12,1 15,2 15,4 12,0 1,1-1,1-1,1 1,13 27,-5-18,2 0,31 41,-6-22,9-4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7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94,'-2'-5,"0"1,0-1,0 0,1 0,0 0,0 0,-1-10,1 10,1-1,-1 1,-1-1,-3-9,5 14,0 1,0 0,0-1,0 1,0 0,0-1,-1 1,1 0,0-1,0 1,-1 0,1 0,0-1,0 1,-1 0,1 0,0-1,-1 1,1 0,0 0,-1 0,1-1,0 1,-1 0,1 0,0 0,-1 0,1 0,0 0,-1 0,0 0,-9 8,-4 17,-19 29,37-59,2-3,0 0,-1-1,0 0,5-9,-8 13,-2 0,0 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7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1,'1'58,"1"-30,-2 0,-6 50,7-77,-1-1,0 1,0-1,0 1,0-1,0 1,0-1,0 1,0-1,-1 1,1-1,0 1,0-1,0 1,0-1,-1 1,1-1,0 1,-1-1,1 1,0-1,-1 0,1 1,0-1,-1 0,1 1,-1-1,1 0,-2-16,4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8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0,'5'29,"1"0,1-1,16 40,-6-16,-3-6,-3 0,6 61,0 95,8 56,-15-201,0-4,-6-5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8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1,'21'196,"-7"-74,14 90,-16-126,1-6,-3-15,1-8,3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29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0 182,'8'-14,"0"0,0 1,2 0,-1 0,2 1,-1 1,2-1,0 2,0 0,0 0,2 1,24-13,4 9,1 8,-38 5,0 0,1 1,-1-1,0 1,9 3,-10-3,0 1,0 0,-1 0,1 0,-1 0,1 0,-1 1,0-1,0 1,0 0,0 0,0 0,-1 0,0 1,4 4,-4-1,1-1,-1 0,0 1,0-1,-1 1,0-1,0 1,0 11,-2 3,-1 1,-1-1,-1 0,-12 40,-58 132,55-147,-3 13,4 0,15-47,1 0,1 0,0 13,1-15,0 0,2-1,-1 1,1 0,0-1,1 0,0 1,1-1,0 0,0 0,1-1,0 1,0-1,1 0,0-1,1 0,0 1,8 6,-1-4,0 0,0 0,1-1,0-1,0-1,1 0,0-1,0 0,29 5,14-3,7-5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8:17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1 247,'1'-8,"1"0,1 0,-1 0,2 0,-1 0,1 0,0 1,0-1,1 1,0 0,1 1,-1-1,1 1,0 0,1 0,-1 1,11-6,8-5,1 1,1 1,45-16,-44 20,43-11,-58 18,0 1,-1 0,1 1,0 1,0 0,14 2,8 7,-32-8,0 0,-1 1,1-1,0 1,-1 0,0 0,1 0,1 2,0 1,0 0,-1 0,0 0,0 1,0-1,-1 1,0 0,0 0,0 0,-1 0,0 0,0 0,-1 0,1 0,-1 0,0 0,-1 0,0 0,-3 12,0 1,-1-1,-2 0,1 0,-2 0,-12 20,2-8,-2 0,-1-2,-2 0,0-1,-2-1,-28 23,52-49,0 1,0 0,0 0,0 0,0 0,0 0,0 0,0 0,1 0,-1 0,0 0,0 2,1-3,0 0,0 1,0-1,0 0,0 0,0 1,0-1,0 0,1 0,-1 1,0-1,0 0,0 0,0 0,1 1,-1-1,0 0,0 0,0 0,1 0,-1 1,0-1,0 0,0 0,1 0,-1 0,0 0,0 0,1 0,-1 0,0 0,0 0,1 0,-1 0,0 0,1 0,37-3,-26 1,7 1,-1 0,1 1,-1 1,0 0,1 2,-1 0,0 1,0 1,25 10,-21-5,0 2,0 0,-1 1,-1 0,0 2,28 27,-23-16,-1 0,-1 2,-2 1,0 1,-2 0,-2 2,-1 0,-1 1,20 63,-30-78,-1 1,-1-1,0 1,-1 0,-1-1,-1 1,-1 0,0 0,-1-1,-8 28,7-35,0 0,-1-1,-1 0,0 0,0 0,-1 0,0-1,-1 0,0 0,0-1,-1 1,0-2,-1 1,1-1,-1-1,-1 1,1-2,-20 10,-3-3,0-1,-1-2,0-1,0-1,-47 3,3-6,-99-7,102-3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30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268 35,'-19'-14,"17"13,0-1,1 0,-1 1,0-1,-1 1,1 0,0 0,0-1,0 2,-1-1,-2-1,-1 1,-1-1,1 1,0 1,0-1,0 1,0 0,0 1,-1 0,1 0,0 0,0 0,0 1,0 0,1 0,-1 1,1 0,-1 0,1 0,0 0,0 1,0 0,0 0,1 0,0 1,0-1,-5 7,0 3,1 1,0 0,1 0,1 1,-9 31,7-11,6-27,1-1,0 1,0 0,1-1,0 1,1 0,2 14,-3-21,1 0,-1 0,1 1,0-1,0 0,0 0,0 0,0 0,0 0,0-1,1 1,-1 0,1 0,-1-1,1 1,-1-1,1 1,0-1,0 0,0 0,0 0,0 0,0 0,0 0,0 0,0-1,1 1,-1-1,0 0,0 1,0-1,1 0,-1 0,2-1,39-7,-35 6,-1 0,1 1,0 0,0 0,0 0,8 2,-8 0,0 0,0 1,-1-1,1 2,-1-1,1 1,-1 1,0-1,0 1,0 0,8 7,7 11,1 6,-2 11,-7 12,-12-38,0 0,-1 0,-1 0,0 0,0 1,-2-1,1 0,-2 0,0 0,0 0,-1-1,-1 1,0-1,0 0,-2 0,1-1,-1 0,-1 0,0 0,-1-1,-16 15,-10 0,-6-4,-4-3,-7 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30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1,'-23'24,"2"2,1 0,-17 31,27-37,0 0,1 0,1 1,1 0,-7 33,7-6,2 0,2 1,3-1,1 1,15 86,-3-74,-11-53,1 0,0 1,1-1,0 0,0-1,0 1,1-1,0 0,1 0,0 0,8 7,-11-11,0-1,1 0,0 1,-1-1,1 0,0-1,0 1,0-1,0 0,0 1,0-2,0 1,1-1,-1 1,0-1,0 0,0 0,1-1,-1 0,0 1,0-1,0 0,0-1,8-3,-4 1,1-1,-1 0,0-1,-1 0,1 0,-1 0,0-1,-1 0,0-1,0 1,0-1,-1-1,0 1,-1 0,0-1,0 0,-1 0,4-18,-1 2,-2 0,-1 0,-1-1,0 1,-3-1,-2-26,0 29,-1 1,-1 0,-1 0,0 0,-2 1,-12-25,12 30,-1 0,-1 0,0 1,-1 1,-1 0,0 0,-1 1,-18-14,-13-4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31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22,'-16'6,"1"0,0 1,0 1,0 0,1 1,1 0,-1 2,2-1,-1 2,1-1,-18 25,17-17,1 0,0 1,2 1,0 0,1 0,1 1,1 0,-4 23,2 14,8 2,2-48,1 0,6 21,-5-23,1-1,0 1,6 11,-6-16,0 1,0-1,1-1,-1 1,9 7,-9-9,0-1,1 1,-1-1,1 0,0 0,0-1,0 1,0-1,0 0,0-1,1 1,-1-1,1 0,-1 0,1-1,-1 0,1 0,-1 0,1-1,-1 1,1-1,-1-1,1 1,-1-1,0 0,0 0,6-3,-2 0,0 0,-1-1,0 0,0-1,0 1,-1-1,0-1,0 0,-1 0,0 0,0 0,-1-1,0 0,3-10,-2 2,-1 0,-1 0,0-1,-2 1,0-1,-1 0,0 1,-2-1,0 0,-1 1,-1-1,0 1,-8-24,0 10,-1 0,-2 0,0 2,-2 0,-1 0,-26-31,15 26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32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1,'0'223,"0"-167,0-7,0-41,3 26,-3-33,0-1,0 0,0 0,0 0,0 0,0 0,0 0,0 0,0 1,1-1,-1 0,0 0,0 0,0 0,0 0,0 0,0 0,0 0,1 0,-1 0,0 0,0 0,0 0,0 0,0 0,1 1,-1-1,0 0,0 0,0-1,0 1,0 0,0 0,1 0,-1 0,0 0,0 0,0 0,0 0,0 0,0 0,1 0,-1 0,0 0,0 0,0 0,0-1,0 1,0 0,0 0,0 0,1 0,10-18,13-30,-11 22,0 0,2 1,23-30,-35 51,0 0,1 1,-1-1,1 1,0 0,0 0,0 0,0 1,0-1,1 1,-1 0,8-2,-10 4,1-1,-1 1,1 0,-1 0,1 0,0 0,-1 0,1 1,-1-1,1 1,-1-1,1 1,-1 0,1 0,-1 0,0 0,0 1,1-1,-1 1,0-1,0 1,0 0,-1 0,4 3,11 18,-5 9,-5 4,-5-25,3 15,1-23,2-14,6-24,-9 23,0 1,12-21,0 10,4 6,7 6,-23 9,-1 1,1 0,-1 0,0 0,1 0,-1 0,1 1,-1 0,0-1,1 1,-1 1,0-1,0 0,0 1,6 3,17 16,-2 7,-7 5,-5 3,-4-1,-5-6,-2-8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32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45,'25'-3,"0"-2,26-9,-26 7,40-7,-61 13,0 1,0 0,0 0,0 0,0 0,1 1,-1 0,6 1,-9-1,0-1,0 1,0-1,0 1,0-1,0 1,0-1,0 1,0 0,0-1,-1 1,1 0,0 0,0 0,-1-1,1 1,-1 0,1 0,-1 0,1 0,-1 0,0 0,1 0,-1 0,0 1,0-1,0 0,0 0,0 0,0 0,0 0,0 0,0 0,0 0,-1 0,1 2,-5 9,-1 0,0 0,-1 0,0-1,0 0,-2 0,1-1,-19 18,14-15,0 0,1 1,-16 28,26-40,1 1,0-1,0 1,0-1,0 1,0 0,1 0,-1-1,1 1,0 0,-1 0,1-1,1 1,-1 0,0 0,1 0,-1-1,1 1,0 0,0-1,0 1,0-1,1 1,-1-1,0 1,1-1,0 0,0 0,-1 0,1 0,1 0,-1 0,0 0,0-1,1 1,-1-1,1 0,3 2,22 8,11-2,15-3,15-1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1272,'2'-13,"1"1,0-1,0 1,1-1,7-14,34-58,-31 60,168-342,-113 220,-34 74,61-124,-63 138,50-70,-49 87,-28 35,0 1,1 0,10-8,-11 10,-1 1,0 0,1 0,-1 1,12-4,-12 5,1 0,-1 0,1 1,-1-1,1 1,-1 0,0 1,1-1,-1 1,1 0,-1 0,7 3,-4 0,0 0,0 0,0 0,0 1,-1 0,13 12,-4 0,-1-1,-1 2,-1 0,0 1,13 25,15 43,37 105,-51-118,65 188,17 42,-84-246,1-10,2-7,-6-11,-9-20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3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0,'24'9,"1"-2,-1-1,50 7,-25-6,209 21,-185-23,52 4,-60-7,6-2,10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6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50,'36'0,"155"-6,-126-1,-1-2,1 2,3 2,0-2,0-1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6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0,'0'0,"25"0,19 0,28 0,-15 0,2 0,-9 0,3 0,5 0,6 0,6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7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415 73,'-10'-8,"-3"-3,0 0,-27-16,36 25,1 0,-1 0,0 0,-1 0,1 1,0 0,0 0,0 0,-1 0,1 1,0 0,-1 0,1 0,-1 0,1 1,-6 1,-2 2,0 1,1 1,0 0,0 0,0 1,1 0,0 1,0 0,1 1,0 0,-14 19,7-7,1 1,1 1,1 1,-16 38,20-38,2 0,-8 43,10-17,6-42,-1 0,1 0,1-1,2 9,-3-12,0 1,1-1,0 0,0 0,0 0,0 0,1 0,-1-1,1 1,0-1,0 1,0-1,1 0,-1 0,1 0,0-1,6 4,-6-4,0-1,0 0,0 0,0 0,0 0,0-1,1 1,-1-1,0 0,0-1,0 1,0-1,0 1,0-1,0 0,0-1,0 1,0-1,5-3,4-3,0-1,0 0,-1-1,0-1,0 0,-2 0,1-1,-1-1,-1 1,0-2,-1 1,-1-1,8-19,5-20,-2 0,14-74,-32 126,2-7,3-15,-4 22,-1 0,0 0,0 0,1 0,-1 1,1-1,-1 0,0 0,1 0,0 1,-1-1,1 0,-1 1,1-1,0 0,-1 1,1-1,0 1,1-1,-1 3,1 1,0-1,-1 0,0 1,1 0,-1-1,0 1,-1 0,1 0,0-1,0 5,0-1,20 59,39 88,-33-101,3-2,5-3,-28-38,1-1,16 15,21 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8:59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554 0,'-23'41,"2"0,-32 86,31-56,-15 87,-23 286,28 11,26-369,-133 1673,51-710,39 192,26 83,22-1197,16 1184,0-349,41 888,65-64,-41-737,44-6,-19-408,-9-60,-49-238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8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0,'-11'28,"0"0,-7 37,31-89,-12 21,0 0,0 1,0-1,0 0,-1 1,1-1,-1 0,0 0,0 0,0 1,0-1,-1-4,0-5,6 39,-5-26,0-1,0 1,0-1,0 1,1-1,-1 1,0-1,0 1,0-1,0 1,1-1,-1 1,0-1,0 0,1 1,-1-1,0 1,1-1,-1 0,0 1,1-1,-1 0,1 1,-1-1,0 0,1 0,-1 1,1-1,-1 0,1 0,-1 0,1 0,-1 1,1-1,-1 0,1 0,-1 0,1 0,-1 0,1-1,0 1,-1 0,1 0,-1 0,0 0,1 0,-1-1,1 1,-1 0,1 0,-1-1,1 1,-1 0,0-1,1 1,-1 0,1-2,1 0,0 0,0-1,-1 0,1 1,-1-1,1 0,-1 0,0 0,0 0,-1 0,1 0,0-4,-1 6,0 0,1 0,-1 0,0 0,0 0,0 0,0 0,-1 0,1 0,0-1,0 1,-1 1,1-1,0 0,-1 0,1 0,-1 0,1 0,-1 0,0 0,1 1,-1-1,0 0,0 0,1 1,-1-1,0 1,0-1,0 0,0 1,0 0,0-1,0 1,0 0,0-1,0 1,0 0,0 0,0 0,0 0,-2 0,2 0,0 1,0-1,0 1,-1 0,1 0,0-1,0 1,0 0,0 0,0 0,0 0,1 0,-1 0,0 0,0 1,0 0,-10 22,11-23,-1 0,1 0,0 0,0 0,0 0,0 0,0 0,0 0,0 0,0 0,0 0,0 0,1 0,-1 0,0 0,1 0,-1 0,1 0,-1 0,1 0,0 0,-1 0,2 0,2 2,-1-5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1:59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0,'19'274,"-4"-102,15 193,-21-315,1-12,-1-14,-6-16,3-8,2-10,32-77,-28 59,1 0,27-44,-14 37,-21 29,1-1,0 1,0 1,0-1,1 1,-1 0,1 1,0 0,1 0,-1 0,1 1,-1 0,1 0,0 1,0 0,1 0,-1 1,14 0,17 7,-27-3,1 2,-1 0,0 0,0 1,0 0,-1 1,18 15,-7-4,-1 2,28 34,-17-12,-6 1,-1 2,-3 1,-2-6,-4-10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01.3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296 32,'-58'-13,"40"8,-1 1,1 0,-1 2,-31-1,46 3,-1 0,1 1,-1-1,1 1,0 0,-1 1,1-1,0 1,0 0,0 0,0 0,0 0,0 1,1-1,-1 1,1 0,0 0,0 1,0-1,0 0,0 1,1 0,0 0,-3 6,0 1,1 1,1 0,0 0,1 0,0 0,1 0,0 18,2 11,8 4,-6-36,0 0,0-1,1 1,1-1,-1 0,1 0,1 0,-1 0,1-1,1 0,-1 0,1-1,10 8,-15-13,0 0,1 0,-1 0,0 0,1 0,-1 0,0 0,1-1,-1 1,1-1,-1 0,1 0,-1 0,1 0,-1 0,1 0,3-2,-2 1,0-1,-1 1,1-1,-1 0,1 0,-1 0,0-1,0 1,0-1,3-3,2-3,0-1,-1 0,0-1,-1 0,9-20,-5 4,-1-1,-1 0,-2-1,-1 0,-1 0,0-32,0 36,1 16,-5 9,0 0,1 1,-1-1,0 0,1 0,-1 0,0 0,0 0,1 1,-1-1,0 0,0 0,1 1,-1-1,0 0,0 0,0 1,1-1,-1 0,0 0,0 1,0-1,0 0,0 1,0-1,1 0,-1 1,0-1,0 0,0 1,79 229,-59-163,-7-24,3-1,33 66,-43-97,1-1,13 15,15 10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02.3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0,'5'32,"1"-1,11 33,2 8,0 28,7 166,-22-207,-1 0,2 0,3-2,0-15,-8-41,1 0,-1 0,0 0,1 0,-1 0,1 0,-1 0,1 0,-1 0,1 0,0-1,-1 1,1 0,0 0,0 0,0-1,-1 1,1-1,2 2,-2-2,-1 0,1 0,0 0,0 0,0 0,0 0,-1 0,1 0,0-1,0 1,0 0,-1 0,1-1,0 1,0 0,-1-1,1 1,0-1,0 0,5-5,-1 1,1-1,-1 0,5-10,-2 5,32-43,-14 25,4-1,3 7,-29 21,1 0,-1 0,1 0,0 1,-1-1,1 1,0 1,0-1,0 1,0 0,0 0,0 0,6 1,25 12,-4 7,-3 10,-2 6,-3 6,0 9,0-1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23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5173,'-18'5,"0"0,0-2,-36 2,13-1,26-2,22-3,19-5,-22 4,1 1,-1-1,0 1,0 0,0 0,1 0,-1 1,0-1,9 1,8-1,-8-2,-11 2,1 1,0-1,0 0,0 1,0 0,0 0,0 0,-1 0,1 0,0 0,0 1,0-1,0 1,0 0,-1 0,1 0,0 0,-1 0,5 4,-2-2,1 1,-1-1,1 1,0-2,0 1,0-1,8 3,-10-5,0 1,0-1,-1 0,1 0,0 0,0-1,0 1,-1-1,1 0,0 0,-1 0,1-1,0 1,3-3,15-9,-16 9,1 0,-1 1,1 0,1 0,10-4,-15 7,0 0,-1-1,1 1,-1 0,1 1,-1-1,1 0,-1 1,1-1,-1 1,1 0,-1-1,0 1,1 1,-1-1,0 0,0 0,0 1,0-1,0 1,2 2,0 0,0 0,0-1,1 0,-1 0,9 5,-10-7,-1 0,1 0,-1-1,1 1,-1-1,1 1,0-1,-1 0,1 0,0 0,-1 0,1-1,0 1,2-2,18-6,1-5,3 0,3 6,3 9,3 7,-21-5,-1 0,22 2,0-6,3-6,2-3,1 1,-1 6,1 10,-1 7,2 3,-28-13,0-1,1-1,-1 0,1-1,0-1,0-1,0 0,-1-1,1 0,0-1,27-8,10-4,3 4,0 7,0 10,1 7,-10-1,84 11,-102-21,0-2,-1 0,1-3,38-5,-1-5,60-8,-109 19,0 0,1 2,-1 0,0 0,25 7,73 30,-89-27,1-2,0-1,0-1,51 7,-54-13,-1-2,1 0,0-1,31-8,93-30,2-1,-127 36,0 2,1 0,-1 1,38 3,42 10,52 2,-127-12,1-2,-1-1,43-8,90-36,-17 4,-118 37,0 0,0 2,47-1,91 21,-124-11,0-1,0-2,0-2,60-5,-40-8,69-22,45-8,-152 38,0 2,0 1,0 0,0 2,0 0,27 6,-7 3,0 3,42 18,-48-16,0-2,1-2,47 9,-58-17,-1-1,1-2,40-3,76-19,22-1,-142 21,0 2,1 0,-1 2,0 0,31 8,69 28,24 5,-124-38,1-1,0-1,0-2,38 0,1-9,0-2,79-24,17-3,-139 34,1 1,-1 1,1 1,0 0,36 6,92 30,-101-23,80 13,-103-24,-1-1,1-1,0-2,43-7,91-30,-16 2,-116 32,-1 1,1 2,41 0,-37 6,0 0,0 3,0 0,-1 2,42 18,-36-13,0-2,68 15,-79-24,0-1,0-1,0-1,37-6,-12-2,56-16,-44 8,-42 11,1 1,-1 1,1 1,0 0,0 2,27 2,-2 6,-5 1,-11-2,-1-1,1-1,0-1,0-2,1-1,28-3,-11-3,-4-3,-4 0,-1 3,-2 5,3 3,-1 2,-1 3,-4 0,-6 0,-4-3,1-5,0-6,-2-11,-14 7,0 1,-1-2,0 1,-1-1,0 0,0 0,4-14,3-17,-3-3,-3-6,-5-7,-6 2,-2 1,0-1,2-1,-7-219,10 208,-1 1,-1 0,-1-62,3 66,2-25,-5-146,-3 171,-4 0,-2 0,1 9,1 0,4 0,-2-95,15 22,-1 43,-6-100,-6 122,-2 5,-2-1,5 12,2-1,3-53,12-97,0 28,-18-47,-1 47,8 129,2 0,9-49,9-11,-9 56,-2-1,-2 0,-3-1,0-50,-22-92,2 35,11 101,-1 0,-18-121,17 115,-6 2,-1-4,-1-2,0-1,2-1,4-1,2-5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30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1,'0'0,"21"0,17 0,17 0,-6 0,-3 0,-5 0,-4 0,-11 0,-2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31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20,'0'0,"27"0,24 0,21 0,-11 0,-8 0,0 0,-4 0,5 0,-2-5,2-9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31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1,'19'23,"1"-1,30 26,-4-6,252 304,-270-313,-2-7,0-7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32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637 0,'0'0,"-28"9,-20 10,-19 14,10 9,-5 5,2 6,-2 6,1 1,6 1,11 0,-1-6,-2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33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1,'83'-1,"98"3,-131 2,-3 0,6 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26.06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1 842,'7'-19,"0"0,-1 0,-1 0,2-22,-2 14,11-32,-13 51,0 0,1 0,0 1,0 0,1-1,0 2,7-8,45-42,-20 23,-20 15,-2 3,0 0,0 1,2 0,-1 1,35-19,-14 12,-1-1,33-27,-42 27,2 2,0 1,59-27,72-9,-108 27,-6 3,-10 10,2 2,-1 2,2 1,-1 2,48-3,199 7,-156 5,-107-2,0 1,-1 2,1 0,0 1,-1 1,0 1,0 1,-1 1,25 13,-9-3,73 23,-61-24,13 1,-44-14,1 2,-1-1,29 15,-32-10,0-1,-1 2,24 22,19 16,-47-43,8 7,26 22,-38-30,0 1,0 0,0 0,-1 0,1 1,-2-1,1 1,2 7,15 37,-7-17,0 1,-3 0,0 0,5 45,-5-12,-5-39,2 49,-8-60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33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1,'0'0,"22"0,24 0,22 0,-1 0,-1 0,15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41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1 123,'20'-15,"2"0,0 2,0 0,1 2,1 1,27-9,-8 4,-2 5,1 8,-36 2,-1 1,1 0,-1 0,1 0,-1 1,1-1,-1 1,0 0,0 1,0 0,0-1,0 1,0 1,6 6,-6-5,0 1,0 0,-1 0,0 0,0 1,0-1,-1 1,0 0,3 14,-1 3,-1 0,-1 1,-1 0,-1-1,-4 42,-19 201,19-206,2-2,-5-3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42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39,'0'0,"21"0,27-6,19-2,2 0,-1-1,2 6,2-2,13 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42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0,'-12'9,"1"1,0 0,0 0,1 1,1 0,-1 1,2 0,0 0,0 1,-10 26,9-16,2 0,0 0,2 0,0 1,2 0,1 0,0 0,2 0,1 0,1 0,7 35,-6-45,1 0,7 16,-7-22,0 0,1 0,-1 0,9 9,-8-11,0 0,1-1,-1 0,1 0,0-1,0 1,1-1,-1 0,1-1,0 0,0 0,0 0,0-1,0 0,0 0,1-1,-1 0,1 0,-1-1,1 0,0 0,-1-1,1 0,-1 0,0-1,1 0,-1 0,0 0,0-1,0 0,0-1,-1 0,1 0,-1 0,0-1,0 1,-1-1,0-1,10-11,-10 9,1 0,-2-1,1 1,-1-1,0 0,-1-1,0 1,0 0,-1-1,1-16,-2 12,-1 0,-1 0,0 0,-1 0,0 0,-8-26,3 20,-1 1,0 0,-1 0,-2 1,1 0,-2 1,-1 0,0 1,-1 0,-17-15,5 11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43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1,'-18'19,"0"2,1 0,1 1,2 0,0 2,1-1,-10 28,15-30,1 0,0 1,2 0,0 0,2 1,1-1,0 1,3 38,8-4,-6-46,0 0,1-1,5 11,-4-11,0-1,1-1,8 11,-8-12,-1-1,1 0,0-1,8 6,-11-9,0 1,1-1,-1-1,0 1,0 0,1-1,-1 1,1-1,-1 0,1 0,0-1,-1 1,1-1,0 0,0 0,-1 0,1 0,0-1,-1 1,1-1,0 0,-1 0,1 0,-1-1,0 1,1-1,-1 0,0 0,0 0,0 0,0 0,0-1,0 1,-1-1,4-5,2-2,-1-1,0 0,0 0,-2-1,1 1,-2-1,1 0,-2-1,4-16,-3 5,-1-1,-1 0,-1 1,-1-1,-2 0,0 1,-2-1,0 1,-2 0,0 0,-2 0,-13-28,-2 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2:43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1,'0'0,"22"0,19 0,18 0,-9 0,-6 0,-3 0,-8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16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0,'49'69,"-3"2,72 150,-101-184,76 146,-61-135,1-5,6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16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1 624,'0'0,"18"-17,6-16,12-9,2-5,3-6,4-5,0-2,3-7,0 1,2 1,2 8,-6-2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29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0,'-19'121,"6"0,5 1,15 233,11-170,-9-105,-2-11,3-2,5-1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30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0,'11'60,"-4"-28,92 721,-93-685,-1-6,-4-3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28.73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1 971,'26'-28,"24"-36,-27 34,28-29,16-10,63-60,-113 115,1 0,34-19,-32 21,0 0,25-22,-21 12,2 2,1 0,0 2,47-24,29-14,68-6,-17 8,218-86,-343 133,0 1,46-4,-16 3,10 1,124 3,-113 5,-43 0,0 2,56 13,-85-15,61 16,119 49,-172-61,20 11,44 26,26 12,-98-52,-1 1,0 0,0 1,0 0,0 0,-1 0,0 1,0 0,0 0,-1 0,5 9,5 8,-2 0,11 28,-7-16,-3-1,-1 1,12 50,-18-56,2 0,0-1,2 1,23 42,19 5,-35-51,0 1,-2 1,19 38,-27-47,16 26,6 9,-24-39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31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0 167,'11'-17,"0"0,0 2,2-1,17-16,-21 24,0 0,0 1,1 0,0 0,0 1,1 1,-1-1,14-3,-21 8,0 0,0 0,0 0,1 0,-1 1,0-1,1 1,-1 0,0 0,1 0,-1 1,0-1,1 1,-1-1,0 1,6 3,-7-3,1 1,-1 0,0-1,1 1,-1 1,0-1,0 0,0 0,-1 1,1-1,0 1,-1-1,0 1,0 0,2 4,-1 4,1 0,-2 1,1-1,-2 1,1-1,-2 1,1-1,-4 16,-14 54,-55 155,8-38,51-131,11-52,2-1,0 1,0-1,1 1,1-1,1 1,0-1,1 1,6 18,-7-26,1 0,1 0,-1 0,1 0,1 0,-1-1,1 0,0 0,0 0,1 0,0-1,0 0,0 0,0-1,1 0,0 0,0 0,0-1,8 3,6 0,1-1,0-1,0-1,0-1,0-1,23-2,19-2,7-5,8-5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32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32,'-71'-14,"52"9,-1 1,-1 0,1 2,-26 0,41 2,-1 0,1 1,-1 0,1 0,0 1,-1-1,1 1,0 0,0 0,0 1,0 0,1 0,-1 0,1 0,0 1,-1-1,2 1,-1 0,0 0,-3 6,-1 3,1 1,0-1,1 1,1 0,0 0,-2 16,-13 85,14-54,3-1,0-9,0-13,3-17,0-21,0 0,1 1,-1-1,0 0,0 1,1-1,-1 0,0 0,0 1,1-1,-1 0,0 0,1 1,-1-1,0 0,1 0,-1 0,0 1,1-1,-1 0,0 0,1 0,-1 0,1 0,-1 0,0 0,1 0,-1 0,0 0,1 0,-1 0,1 0,-1 0,0 0,1-1,-1 1,0 0,1 0,-1 0,0 0,1-1,-1 1,0 0,1 0,-1-1,19-5,3 2,-13 4,0 1,0 0,0 0,0 1,0 0,0 1,-1 0,1 0,8 6,6 3,-1 1,22 17,-16-9,32 32,-21-12,-8 2,-8 3,-19-36,-1 0,1 0,-2 1,1-1,-2 1,1-1,-1 1,-1 0,0 0,-1-1,0 1,0 0,-1-1,0 1,-1-1,0 0,-1 0,0 0,-1 0,0-1,0 1,-1-1,0-1,-1 1,-12 12,1-4,-1 0,-27 18,-5-5,-2-7,-4-4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32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50,'-12'3,"-1"1,1 1,-1 0,-11 6,19-7,-1 0,1 0,0 0,0 1,0-1,0 1,1 0,0 1,-7 10,-1 7,0 2,2-1,0 1,2 1,0 0,2 0,1 0,1 1,2-1,0 40,4-14,3-1,1 0,3 1,22 71,-7-53,-17-55,0 0,10 14,-12-22,0 1,1-1,0 0,0 0,0-1,1 0,0 0,1 0,-1-1,1 0,0-1,11 5,-15-7,0-1,0 0,0 0,0 0,0 0,0-1,0 0,0 1,0-2,0 1,1 0,-1-1,0 0,0 0,0 0,-1 0,1-1,0 1,0-1,-1 0,1 0,-1-1,1 1,-1-1,0 1,0-1,0 0,-1 0,4-5,6-10,0 0,-2 0,-1-1,0 0,-1-1,7-27,-4 3,11-86,-17 79,-3 0,-2 0,-8-62,3 75,-1 2,-3-1,-1 1,-1 0,-18-36,24 60,-1 0,0 1,-1 0,-1 0,-12-15,-9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33.3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1,'-16'10,"0"1,0 0,1 1,0 1,2 0,-1 1,2 0,-1 1,2 1,0 0,1 0,1 1,1 0,-7 19,4-9,2 1,1 0,1 1,2 0,-4 52,9-41,0 1,3 0,12 64,2-39,-12-54,-1 0,13 22,-13-28,0 1,1-1,-1 0,1 0,0-1,1 1,0-1,-1 0,2-1,-1 1,0-1,1-1,9 5,-11-6,0-1,1 0,-1 1,1-2,-1 1,1-1,-1 0,1 0,-1 0,1-1,-1 0,1 0,-1 0,0 0,1-1,-1 0,0-1,0 1,5-4,0 0,0-1,0 0,-1-1,0 0,-1 0,1-1,-2 0,1 0,10-19,-10 13,0-1,-1 0,-1 0,-1 0,0-1,3-21,-4 8,-2-1,-1 0,-1 1,-1-1,-2 1,-1-1,-11-40,7 43,-1 0,-1 0,-26-48,26 59,-1 0,0 0,-1 1,-1 1,-1 0,-23-20,-5 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48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70,'0'0,"22"0,25-5,20-4,-5 1,-7 0,-3 2,-4-8,-10-5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48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0,'0'0,"24"0,26 0,24 0,0 0,-17 0,-4 0,-3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0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0,'153'167,"-87"-91,-6-7,88 139,24 93,-148-255,-5-8,-7-6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0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629 0,'0'0,"-28"8,-18 15,-22 16,11 8,-4 8,1 6,1 3,3 2,2-1,8-5,1-5,-3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1.5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8,'-35'34,"29"-28,-1-1,1 2,0-1,0 1,1 0,-8 12,1 12,12-31,-1 1,1-1,0 1,0-1,0 1,0 0,0-1,0 1,0-1,0 1,0-1,0 1,0-1,0 1,0 0,0-1,0 1,1-1,-1 1,0-1,0 1,1-1,-1 1,0-1,1 1,-1-1,0 0,1 1,-1-1,1 0,-1 1,0-1,1 0,-1 1,1-1,-1 0,1 0,0 1,-1-1,1 0,-1 0,1 0,-1 0,1 0,-1 0,1 0,0 0,-1 0,1 0,-1 0,1 0,0-1,2 0,0 0,-1 0,1 0,-1 0,1-1,-1 1,0-1,1 1,-1-1,0 0,0 0,0 0,0 0,-1-1,1 1,0 0,1-5,0 3,-1-1,0 1,0-1,0 0,-1 0,1 1,-1-1,0 0,0-6,-1 9,0-1,-1 1,1-1,-1 1,0 0,0-1,1 1,-2 0,1 0,0-1,0 1,-1 0,1 0,-1 0,1 0,-1 1,-2-3,-5-6,3 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2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1,'-10'5,"-1"0,0 1,1 0,0 1,1 0,0 0,0 1,0 1,-10 12,9-7,0 0,1 1,1 0,0 0,-10 30,4 4,3 1,2 0,-5 74,3 194,14-251,3 1,27 116,-26-158,1-1,16 35,0-13,5-8,4-7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27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42,'30'-2,"-1"-1,43-9,29-4,-53 13,3-2,14 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36.4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0 239,'5'-3,"0"1,0-1,0 1,0 0,0 1,0-1,1 1,-1 0,1 1,-1-1,1 1,5 0,11-1,143-23,-126 16,59-19,-65 17,-15 4,0-1,0-1,-1-1,0 0,-1-1,24-20,-27 22,0 0,0 0,1 1,0 1,0 0,0 1,1 1,-1 0,31-3,10 2,75 2,-110 3,42 0,66 2,-114 1,1 0,-1 2,0-1,0 2,-1 0,0 0,0 1,14 11,-7-6,-7-4,0 0,-1 1,0 0,-1 1,13 14,-20-19,0-1,0 1,-1 0,0 0,0 0,0 0,0 1,-1-1,0 1,0-1,0 1,-1 0,0 0,0 0,0 11,-6 1,-4-3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3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0 247,'53'-42,"1"3,104-58,-95 66,2 7,-53 21,0 0,0 0,0 1,0 1,0 0,0 0,15 2,-21 0,0 0,0 0,0 0,-1 1,1 0,-1 0,1 0,-1 1,0 0,0 0,0 0,0 1,0 0,-1 0,0 0,8 9,-6-3,0 0,0 0,-1 1,-1 0,0 0,0 0,-1 1,0-1,2 24,-2 8,-2 57,-27 193,10-182,2-12,12-82,-10 31,11-44,0-1,-1 0,1 0,-1 1,0-1,0 0,-4 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3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28,'0'0,"22"0,26 0,25 0,-2 0,1 0,3-6,-6 1,-7 0,-7-7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3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261 1,'-25'17,"0"1,1 1,-29 30,40-34,1 0,0 1,1 0,1 0,0 1,-9 25,9-17,2 1,0-1,2 2,1-1,1 1,-1 34,5-43,0 1,1 0,1 0,1 0,0 0,2-1,0 0,1 0,15 30,-17-40,1 0,0 0,0-1,1 0,-1 0,2 0,-1-1,1 0,0 0,0 0,1-1,0 0,8 3,-9-5,-1 0,1-1,0-1,0 1,-1-1,1 0,0 0,0-1,0 0,0 0,0-1,0 0,0 0,-1-1,1 0,0 0,11-5,-5 0,0 0,-1-1,0 0,0-1,-1 0,0-1,0 0,-1-1,0 0,-1 0,-1-1,1-1,-2 1,12-28,-12 24,-2 0,0 0,0-1,-2 1,0-1,-1 0,0 0,-2 0,0 0,-1 0,0 0,-7-28,3 26,-1 1,0-1,-1 1,-1 1,-1-1,0 1,-1 1,-1 0,-1 0,0 1,-1 1,-1 0,-18-15,-10-3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4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0,'-23'26,"2"2,1 0,2 1,0 0,2 2,1 0,-16 51,20-46,2 1,1 0,2 0,-1 44,6-55,2-1,0 0,2 1,1-1,1 0,0-1,12 29,-13-44,-1 0,1-1,1 0,-1 0,1 0,1-1,0 0,0 0,0 0,1 0,0-1,0-1,0 1,15 8,-15-11,-1-1,1 1,-1-1,1 0,0-1,0 1,0-1,0-1,0 1,0-1,0-1,0 1,0-1,0 0,0-1,0 0,0 0,-1 0,13-7,-6 2,-1 0,0-1,0-1,-1 0,0-1,-1 0,0 0,-1-1,0 0,-1-1,0 0,0 0,-1-1,-1 0,0 0,4-15,-4 7,-1 1,-1-1,0 1,-2-1,0 0,-1-1,-1 1,-1 0,-2 0,-5-28,3 24,-2 1,0 0,-1 0,-2 1,0 0,-2 1,-17-27,3 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4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9,'0'0,"18"0,27 0,21 0,-2 0,-3 0,-2 0,-4 0,-1-8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5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1,'222'330,"-75"-106,-115-181,-3-4,-1-7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5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0 338,'0'0,"20"-17,14-7,15-15,7-3,2 1,1 2,-4-5,-4 2,-5-8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5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69,'0'0,"-16"-10,-4-7,-4-5,1 11,4 3,0 8,-1 0,-3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3:56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0,'45'77,"-30"-55,-2 1,14 31,-14-21,-2 0,-2 1,-1 0,5 52,-9-34,-2-1,-8 76,-9-17,-4-1,-38 117,29-128,-4-2,-46 93,47-130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27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442 58,'-22'-12,"7"3,-1 1,-1 0,-23-7,35 14,-1-1,0 1,0 0,0 1,1-1,-1 1,0 1,0-1,0 1,0 0,1 0,-1 0,0 1,-8 4,1 1,1 0,0 1,0 0,1 1,0 0,1 1,0 0,1 1,-13 17,6-5,2 0,0 2,-19 48,25-50,0 1,2 0,0 1,-2 35,6-41,3 33,-1-43,2 1,-1-1,1 0,6 14,-6-18,0 0,0 0,1-1,-1 1,1-1,0 0,1 0,3 4,-4-5,1 0,-1 0,1-1,0 0,0 0,-1 0,1 0,1 0,-1-1,0 0,0 0,0 0,1 0,-1-1,0 1,1-1,-1 0,1-1,-1 1,0-1,1 0,-1 0,0 0,0 0,0-1,0 0,6-3,2-1,0-2,-1 1,0-1,0-1,-1 0,0-1,15-18,-9 7,-1-2,-1 1,-1-2,-1 0,-2-1,15-44,-10 9,16-109,-30 154,-1 10,1 0,-1 1,1-1,0 0,0 1,1-1,1-5,10 43,-1 2,67 187,-51-156,45 82,-38-93,2-8,1-7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39.1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1 455,'6'-5,"1"0,0 0,0 1,0 0,1 0,14-5,50-11,-37 14,20-3,-51 7,0 1,0 0,0-1,0 0,0 0,0 0,0 0,-1-1,1 1,3-4,22-26,2 3,64-49,-78 69,0 0,1 2,0 0,1 0,0 2,30-5,3-2,128-29,-162 35,-1-1,0-1,27-16,-25 14,0 0,27-11,-22 14,1 1,-1 1,1 1,36 0,101 6,-143-1,198 21,-72-5,-120-14,0 2,31 10,-29-8,38 7,114 18,-145-23,-1 1,0 2,37 19,-53-22,13 6,32 22,-52-30,0 0,-1 1,0 0,-1 0,0 1,0 0,7 12,42 56,-39-56,-2 0,-1 2,23 43,-30-48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28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0,'0'0,"25"0,19 0,22 0,-15 0,-3 0,-13 0,-9 0,-10 0,-1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28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0,'0'0,"26"0,25 0,25 0,-9 0,-7 0,-1 0,-1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29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1 163,'15'-17,"1"1,1 0,0 1,1 1,0 1,2 0,-1 1,25-10,4 4,-42 16,-1 1,1 0,0 0,0 0,0 1,0 0,-1 0,13 1,-16 0,0-1,0 1,0 0,0-1,0 1,-1 0,1 0,0 0,0 0,-1 0,1 1,-1-1,1 0,-1 1,0-1,1 1,-1 0,0-1,0 1,0 0,0 0,0 0,-1-1,1 1,0 0,-1 0,0 0,1 0,-1 3,0 3,0-1,-1 0,1 1,-2-1,1 0,-1 0,0 0,0 0,-5 9,-36 61,33-60,-30 48,-34 62,44-65,25-50,0 0,2 1,-1-1,2 1,-1-1,2 1,0 0,0 0,1-1,3 22,-2-26,1 0,0-1,0 1,1-1,0 0,0 0,1 0,0 0,0-1,1 1,-1-1,1 0,1 0,-1-1,1 0,0 0,0 0,12 7,-4-5,1 0,0-2,0 1,1-2,-1 0,1 0,17 0,11 0,57-2,-45-4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0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1,'-4'0,"0"0,-1 0,1 1,0-1,-1 1,1 1,0-1,0 0,0 1,0 0,0 0,0 0,1 0,-5 4,3-1,0-1,1 1,0 0,0 0,0 1,1-1,-1 1,-3 10,-1 5,2 1,0 0,2 0,-4 33,4-16,2-4,2-30,-1 0,1-1,1 1,-1 0,1 0,0-1,0 1,2 6,-2-9,0-1,0 1,0-1,0 0,0 1,0-1,0 0,0 0,1 0,-1 0,0 0,1 0,-1 0,0 0,1-1,-1 1,1 0,-1-1,1 1,0-1,-1 0,1 1,0-1,-1 0,1 0,-1 0,1 0,2-1,0 1,25-3,49 4,-68-1,0 2,-1 0,1 0,0 0,0 2,-1-1,0 1,14 8,-8-2,0 0,-1 1,0 0,23 27,-11-5,-8 6,-14-27,0 1,-1-1,-1 1,0 0,-1 0,0-1,-1 1,0 0,-1 0,-1 0,0-1,-1 1,0-1,0 1,-2-1,-9 20,-8 6,-5-9,-8-5,-4-7,33-15,0 0,0-1,-1 0,1 0,-1 0,1 0,-1-1,1 0,-10-2,-11-9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0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40,'0'0,"24"-4,24-4,21-5,-5 7,-9 0,-1 4,7 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1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5,'-41'-2,"32"1,0 0,0 1,1 0,-1 0,0 1,0 0,1 1,-1 0,-11 4,7 0,0 1,0 1,1 0,0 1,0 0,1 1,1 0,-1 1,2 0,-16 22,9-10,2 1,1 0,0 1,-16 48,23-50,0-1,1 1,2 1,0-1,1 0,2 1,0-1,5 27,-4-37,1-1,1 0,0 0,0 0,1 0,1-1,0 0,1 0,0 0,0 0,1-1,1 0,-1 0,2-1,-1 0,1-1,11 8,-13-11,0-1,1 0,-1 0,1-1,0 0,0 0,0-1,0 0,0 0,0-1,1 0,-1-1,0 0,16-1,-10-2,0 0,-1 0,1-1,-1-1,0 0,-1-1,1 0,13-10,-11 7,23-21,-29 21,1 0,-1-1,-1-1,0 1,0-1,-1-1,-1 1,0-1,0 0,-1-1,-1 1,0-1,-1 0,0 0,-1 0,0 0,-1-1,-1 1,0 0,-3-18,1 15,-1-1,-1 1,-1 0,0 0,-1 0,0 1,-2 0,0 0,0 0,-1 1,-1 1,0 0,-1 0,-1 1,-22-19,-16-5,-3 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1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1,'0'0,"-24"14,-12 8,-9 14,2 5,-2 6,4 4,3-2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2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1,'5'31,"1"1,16 46,5 18,-3 31,-5 0,5 229,-24-290,2-8,2-10,-4-46,0 0,0 0,0 0,1-1,-1 1,1 0,0 0,-1 0,1 0,0 0,1 1,-1-2,-1-1,0 0,1 0,-1 0,0 0,0 1,1-1,-1 0,0 0,1 0,-1 0,0 0,1 0,-1 0,0 0,1 0,-1 0,0 0,1 0,-1 0,0 0,0 0,1 0,-1-1,0 1,1 0,-1 0,0 0,0 0,1-1,-1 1,0 0,0 0,1 0,-1-1,0 1,0-1,5-5,-1 1,-1-2,1 1,3-9,52-104,-32 71,4 4,-25 37,1 1,-1-1,1 1,0 0,1 1,-1 0,12-6,-16 10,1-1,0 0,0 1,0 0,0 0,0 0,0 1,0-1,0 1,0 0,0 0,1 0,-1 1,0-1,0 1,0 0,0 0,6 3,-2 1,1 0,-1 0,0 1,-1 0,0 0,0 0,0 1,0 1,-1-1,-1 1,9 13,2 10,24 58,-34-74,27 73,27 61,-35-104,2-3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2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0,'0'0,"24"5,23-1,24 1,-9 1,-7-6,-3 6,-17-1,-5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3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59,'0'0,"26"0,24-9,22-5,0 1,1 2,-4 5,-6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44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1,'0'0,"23"0,24 0,22 0,-4 0,-2 0,5 0,0 0,14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6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0 144,'24'-5,"0"-1,-1-1,34-16,2 0,60-16,-63 21,-2 3,1 8,-46 6,0 2,0-1,-1 1,1 0,0 0,-1 1,1 1,-1-1,14 8,-16-7,-1 0,0 0,0 0,0 1,-1 0,1 0,-1 0,0 1,0 0,0-1,-1 1,1 1,-1-1,-1 0,3 7,0 2,-1 0,0 1,-2 0,0-1,1 27,-8 79,2-79,-18 215,7-109,8-60,4-15,2-13,-2-6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6.5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36,'0'0,"28"0,26 0,27 0,-7 0,-1-5,-2-1,-9 0,-4 1,-2-4,16 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6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64,'-8'0,"-1"0,0 1,0 0,1 1,-1 0,1 0,-1 1,1 0,0 0,0 1,0 0,1 1,-12 8,9-5,1 1,0 0,1 0,0 1,1 0,0 0,0 1,-9 19,6-4,1 0,1 0,1 0,1 1,2 0,1 0,0 1,3 30,1-26,2-1,1 1,13 44,-13-60,1-1,0 0,2 0,-1-1,2 0,0 0,1-1,18 23,-22-31,0 0,0-1,0 1,1-1,-1 0,1-1,0 1,1-1,-1 0,0-1,1 0,0 0,-1 0,1-1,0 1,0-2,0 1,0-1,0 0,0-1,-1 1,1-1,0-1,0 1,0-1,-1 0,12-6,-6 2,1 0,-1-1,0-1,-1 0,0-1,0 0,-1 0,0-1,-1-1,0 1,0-2,13-22,-12 12,0 0,-1-1,-2 0,0 0,-1 0,-1-1,-2 0,0 0,-2 0,0-1,-2 1,-5-39,1 35,-1 1,-1 0,-2 0,0 1,-2 0,-1 1,-1 0,-1 1,-1 1,-31-38,8 21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7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0,'-20'14,"0"0,1 1,1 1,0 1,1 1,1 0,0 1,2 1,0 0,1 1,-11 25,13-22,1 1,1 0,1 0,1 0,1 1,1 0,2 1,0-1,2 0,2 29,1-39,6 31,-5-37,0-1,1 1,8 17,-8-21,0 1,1-1,0 0,0 0,0 0,1-1,0 0,0 0,0 0,0-1,1 0,0 0,0 0,0-1,0 0,0-1,1 1,-1-1,1-1,-1 0,1 0,0 0,0-1,-1 0,1 0,0-1,0 0,-1-1,1 1,-1-1,1-1,-1 0,0 0,0 0,0-1,12-8,-9 5,-1 0,0-1,0 0,-1-1,0 0,-1 0,1 0,-2-1,1 0,-2-1,9-17,-9 12,0-1,0 0,-2 1,0-1,-1 0,0 0,-2-26,-3 13,0 0,-2 0,-1 1,-2-1,0 1,-2 1,-2 0,-27-51,5 29,-1 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7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1,'0'0,"26"8,20 0,23 3,-8-5,-10 0,-4-4,-8-2,-6 3,-9-3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8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65,'11'-5,"91"-37,-90 38,0 0,1 1,-1 1,1 0,-1 0,21 1,-32 1,1 0,0 0,-1 0,1 0,0 0,-1 1,1-1,0 0,-1 1,1-1,-1 1,1 0,-1-1,1 1,-1 0,1 0,-1 0,0 0,1 0,-1 0,0 0,0 1,0-1,0 0,0 1,0-1,0 1,-1-1,1 1,0-1,-1 1,1-1,-1 1,0 0,1-1,-1 1,0 0,0-1,0 1,0 0,0-1,0 1,-1-1,0 3,-2 7,0 0,-1-1,0 0,-1 0,-7 12,-37 63,15-31,12-17,-23 50,38-69,-9 30,13-37,1 0,0 1,1-1,0 0,1 1,0-1,1 0,0 1,1-1,0 0,0 0,1 0,1 0,0-1,7 14,-5-13,1-1,1 1,0-1,0 0,1-1,0 0,0 0,1-1,0 0,1-1,0 0,0-1,15 6,26 8,4-5,2-9,3-5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9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53,'-12'-12,"5"6,1 1,-1-1,0 1,-14-8,19 12,-1 0,1 0,0 0,0 1,0-1,0 1,-1 0,1-1,0 1,-1 0,1 0,0 1,0-1,-1 0,1 1,0-1,0 1,0 0,0 0,0 0,0 0,0 0,-4 3,1-1,1 2,-1-1,1 0,0 1,0 0,1 0,-1 0,1 0,-3 7,-19 54,17-42,-6 20,2 1,2 2,8-35,1 0,0 1,1-1,1 23,-1-34,1 0,-1 0,0 0,0 0,1 0,-1 0,1 0,-1 0,1 0,-1 0,1 0,0 0,-1 0,1 0,0 0,0 0,-1-1,1 1,0 0,0-1,0 1,0 0,0-1,0 1,0-1,0 0,0 1,1-1,-1 0,0 0,0 0,0 1,0-1,2-1,3 1,1-1,-1 0,0 0,12-5,-4 2,2 1,1 0,0 1,0 1,1 1,18 2,-5 4,-27-5,0 1,0-1,0 1,-1 1,1-1,3 3,-1 1,-1-1,0 0,0 1,-1 0,0 0,0 0,0 1,-1-1,4 9,4 29,-10-30,0 0,-1 0,0 0,-1 0,0 0,-2 0,1 0,-2-1,0 1,0-1,-10 20,9-23,-1 1,0-2,0 1,-1 0,-1-1,1-1,-1 1,-1-1,1 0,-1-1,-1 0,1-1,-1 0,-14 6,-8-2,28-10,0 1,0-1,0 0,0 0,0 0,-5-2,-21-9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39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406 4,'-52'-2,"34"1,-1 0,-23 3,35-1,-1 1,0 0,1 0,-1 0,1 1,0 0,0 1,-11 6,5 0,-1 1,2 0,-1 1,2 0,0 0,0 2,-15 23,13-14,0 1,2 0,0 0,-8 32,13-34,1 0,2 1,0-1,1 1,1 0,1 0,2-1,0 1,1 0,1-1,1 0,1 0,1 0,1-1,1 0,1 0,13 21,-17-33,1 0,0 0,12 11,-11-14,0 0,0 0,0-1,1 1,-1-2,1 0,1 0,-1 0,0-1,1 0,0-1,-1 0,1-1,0 0,0 0,0-1,0-1,0 1,0-2,0 1,-1-1,1-1,18-7,-17 6,-1 0,0-1,0-1,0 0,0 0,-1-1,0 0,0 0,-1-1,0 0,0-1,-1 0,0 0,-1-1,0 1,0-1,-1-1,0 1,-1-1,5-18,-6 11,-1 0,-1 0,-1 1,0-1,-1 0,-1 0,-1 1,-1-1,0 1,-1 0,-13-31,6 21,-2 2,0-1,-2 2,0 0,-2 1,-32-33,-5 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1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0,'11'362,"-2"-88,-9-207,-2-8,2-43,-1-10,1 1,0 0,0 0,1 0,-1-1,3 9,-3-15,0 0,0 0,1 1,-1-1,0 0,0 0,0 0,0 0,0 1,0-1,0 0,0 0,0 0,1 0,-1 0,0 1,0-1,0 0,0 0,0 0,1 0,-1 0,0 0,0 0,0 0,0 0,1 1,-1-1,0 0,0 0,0 0,0 0,1 0,-1 0,0 0,0 0,0 0,1 0,-1-1,0 1,0 0,0 0,0 0,1 0,-1 0,9-9,5-14,13-30,-9 14,43-66,-28 64,-27 35,1 0,0 0,10-7,-13 10,0 0,1 0,0 1,-1 0,1 0,0 0,0 1,0-1,1 1,-1 0,0 1,0-1,0 1,1 0,-1 0,0 1,0 0,1 0,-1 0,0 0,0 1,9 4,-6-2,0 1,0 1,-1-1,0 1,0 1,0-1,-1 1,0 0,0 1,0-1,-1 1,5 10,15 36,-1 5,-6 1,-2 4,0-5,5-5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1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0,'0'0,"25"6,18-1,24 6,-5 0,-5 0,0-3,-4-2,5-3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45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0,'0'0,"23"0,27 0,25 0,-11 5,-3-2,7 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1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3,'0'0,"25"6,22-3,28 2,-6 0,3-5,-3 0,-1-2,-8-6,-7-3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2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0,'-5'25,"-3"45,4-23,-21 186,17-160,4-1,4-61,0 0,1 0,0 0,0-1,1 1,1 0,0-1,0 0,1 0,0 0,1 0,0 0,1-1,0 0,0 0,1-1,0 0,0 0,1 0,0-1,0 0,1-1,0 0,0 0,1-1,12 6,-4-4,-1-1,1-1,31 6,4-6,-41-5,-1 0,1-1,0 0,0 0,22-7,7-6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2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0,'0'0,"0"31,0 26,0 32,0 2,0 18,0-12,0-6,0-8,5-16,2-1,10-5,10-25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3.4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43,'-10'-2,"0"0,0-1,0 0,-17-8,18 6,1 2,-1 0,0 0,0 0,-16-2,21 5,1 0,0 0,0 1,0-1,0 1,0 0,0-1,0 1,0 0,0 1,0-1,0 1,1-1,-1 1,1 0,-1 0,1 0,-1 0,1 0,0 0,-3 5,-4 7,1 1,0 0,1 0,1 0,0 1,1 0,-5 28,9-39,-9 34,2-1,6-30,0-3,1 1,0-1,0 0,0 10,0-14,1-1,0 1,0 0,1-1,-1 1,0 0,0 0,0-1,0 1,1 0,-1-1,0 1,1 0,-1-1,0 1,1-1,-1 1,1-1,-1 1,1 0,-1-1,1 0,-1 1,1-1,0 1,-1-1,1 0,-1 1,1-1,0 0,0 0,-1 1,1-1,0 0,-1 0,1 0,0 0,0 0,-1 0,1 0,0 0,36-4,-28 2,1 1,0 0,0 1,0 0,0 0,0 1,0 0,0 1,0 0,11 4,-7 1,-1 0,0 0,0 1,0 1,-1 0,-1 1,0 0,0 1,-1 0,0 1,-1 0,9 15,-8-11,-1 1,0-1,-2 2,0-1,-1 1,0 0,-2 0,0 0,2 28,-6-32,0-1,-1 1,-1 0,0 0,-1-1,0 1,-9 23,-7 1,15-32,0 0,-1-1,1 1,-7 5,5-6,0-1,-1 1,1-1,-10 5,8-5,0-1,0 0,0-1,-13 3,-34-2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43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0,'-23'17,"1"1,1 0,1 2,1 0,0 1,2 1,0 1,2 0,1 1,0 1,2 0,1 1,1 0,1 1,-8 38,11-37,0 0,2 1,1-1,2 1,0 0,2 0,2 0,6 37,10-3,-15-51,1-1,0 0,7 10,-6-13,-1-1,1 1,0-1,9 7,-10-9,1 0,0-1,0 1,0-1,1-1,0 1,-1-1,1 0,0-1,1 1,-1-2,0 1,1-1,-1 0,1 0,-1-1,1 0,-1 0,14-3,-13 1,0 0,-1-1,1 0,-1 0,0-1,0 0,0 0,0 0,0-1,-1 0,0 0,0-1,-1 0,0 0,0 0,0-1,0 1,4-11,0-2,-1-1,0 1,-2-1,0-1,-2 1,0-1,-1 0,-1 0,-1 0,-2-23,-1 12,-2 0,-1 0,-2 0,-1 1,-22-57,-3 15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5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468 0,'-52'11,"23"-6,-31 11,49-12,0 0,1 1,-1 0,1 1,0 0,-10 9,-1 2,2 2,0 0,1 1,1 1,1 0,1 2,1 0,-13 28,13-20,1 2,1-1,2 1,2 1,-9 64,13-26,8-4,-2-56,0 1,1-1,6 15,-6-19,1-1,-1 0,1 0,1 0,-1 0,1-1,1 1,-1-1,1 0,0-1,10 8,-13-11,0 0,0 0,1 0,-1-1,1 1,-1-1,1 0,-1 0,1 0,0 0,0-1,-1 1,1-1,0 0,0 0,-1-1,1 1,0-1,0 0,-1 0,1 0,0 0,-1 0,0-1,1 0,-1 0,5-3,1-2,0-1,-1 0,0-1,-1 0,1 0,-2 0,1-1,-2 0,1 0,4-13,6-17,13-54,-28 89,19-75,-4-2,-3-1,3-107,-16 186,0-1,1 0,-1 1,1-1,0 0,0 1,3-6,-4 10,0 0,0-1,0 1,0 0,1-1,-1 1,0 0,0-1,1 1,-1 0,0 0,1-1,-1 1,0 0,1 0,-1 0,0-1,1 1,-1 0,0 0,1 0,-1 0,1 0,-1 0,0 0,1 0,-1 0,0 0,1 0,-1 0,1 0,1 1,-1 0,1 0,-1 0,1 0,-1 0,1 0,-1 0,0 1,0-1,0 0,2 4,25 40,-2 1,-3 2,20 54,1 1,123 225,-136-279,0-5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6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0,'0'0,"23"5,21-2,23 6,-9 1,-2 4,-9-6,-10 1,-9-6,-13 0,-7-1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6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1,'0'0,"24"0,30 0,18 5,-14-2,-8 2,-9 1,-8-6,-5 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7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1,'-16'153,"11"-72,0-39,-2 34,2 92,11-110,-4-47,0 0,8 19,-7-23,1 0,0 0,0 0,5 7,-5-9,0-1,0 1,1-1,-1 0,9 6,-8-7,0 0,0-1,1 1,-1-1,11 2,-7-2,1 0,-1-1,11 1,38-5,-49 2,1-1,-1 0,17-6,-17 4,0 0,-1-1,10-7,-18 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7.5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1,'-5'33,"1"1,1 36,2-21,-4 112,8 0,30 201,-22-299,5-6,2-11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49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1 424,'0'-23,"1"0,5-36,-4 49,1 1,0 0,0 0,1 0,0 1,0-1,1 1,0 0,6-7,10-9,2 1,0 2,1 0,1 1,1 2,46-26,-24 19,0 7,-40 15,1 1,0 0,14-1,-18 3,-1 0,1 0,0 0,0 1,-1-1,1 1,0 0,-1 0,1 1,-1 0,1-1,-1 2,0-1,0 0,0 1,0 0,0-1,0 2,5 4,-5-2,0 0,0 0,-1 0,0 1,0-1,0 1,-1 0,1 0,-2 0,1 0,-1 0,1 12,-2 4,-1-1,0 1,-2-1,0 0,-2 0,-9 29,-56 126,53-136,-43 97,32-77,6-2,6-2,15-50,0-1,1 1,0 0,0 0,0 0,1 0,0 0,0 0,1 0,-1-1,2 1,-1-1,4 8,-1-6,0 0,1 0,0-1,0 0,0 0,1 0,0-1,13 9,9 3,0-2,1-1,1-1,42 12,-63-23,49 18,110 40,-117-41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8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364 0,'-196'9,"148"-6,43-3,1 1,0-1,-1 1,1 0,0 1,0-1,0 1,0 0,0 0,0 0,0 0,1 1,-1-1,1 1,-1 0,1 0,0 0,0 1,1-1,-1 1,-3 5,1 2,0 0,0 0,2 0,-1 0,1 1,-3 21,2 16,3 11,4-2,5-9,4-15,-11-33,0 0,-1 0,1 1,0-1,0 0,0 0,0-1,0 1,1 0,-1 0,0-1,0 1,1 0,-1-1,0 1,1-1,-1 0,0 1,1-1,-1 0,1 0,-1 0,0 0,1 0,1 0,41-9,-19 2,-18 7,0 0,0 0,0 1,0 0,0 0,0 0,0 1,0 0,0 1,-1-1,13 8,-9-4,1 1,-1 0,0 1,-1 0,0 0,9 11,8 17,-3 6,-3 10,-16-38,-1 0,0 0,-1 1,0-1,-1 25,-2-31,0 0,0 0,0-1,-4 11,0-8,0 1,0-1,-1 0,-1 0,0 0,0-1,0 0,-1-1,-1 0,-18 15,-14 7,-6-3,-11-2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8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0,'-8'2,"-1"1,1 0,0 0,0 1,0 0,1 0,-1 1,1 0,0 0,0 1,1 0,0 0,0 0,0 1,1 0,-1 0,2 0,-1 1,1 0,0 0,-5 16,0 3,1 1,1 0,2 1,1-1,1 1,1 0,3 39,5 12,22 110,-5-94,-16-77,0 0,10 19,-12-29,0-1,0 1,1-1,9 10,-11-14,-1-1,1 1,0-1,0 1,1-1,-1 0,1-1,-1 1,1-1,0 0,0 0,0-1,0 1,0-1,0 0,0 0,1-1,-1 0,0 0,10-1,-8 0,-1-1,0 0,0 0,0 0,0-1,-1 0,1 0,-1 0,1-1,-1 0,0 0,-1 0,1-1,-1 0,1 1,-2-2,5-5,2-6,-1-1,0 1,-2-2,0 0,-1 1,0-2,-2 1,-1-1,0 1,0-21,-2 2,-2 0,-2 0,-1 1,-12-51,4 38,-23-59,26 88,0-1,-1 1,-2 1,0 0,-16-20,3 13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5:59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296 0,'0'0,"-25"19,-6 9,-13 16,3 6,1 8,2 3,-1 1,1-2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6:00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0,'7'293,"-4"158,-8-349,0-12,0-21,2-33,6-29,3-13,5-18,-10 22,28-72,-6 28,8-7,7 2,-31 43,0 1,0 0,1 1,0 0,0 0,1 0,14-6,-19 10,1 0,-1 1,1-1,0 1,0 0,0 0,-1 0,1 1,0-1,0 1,0 1,0-1,0 1,0 0,0 0,-1 0,9 3,-9-2,0 1,1-1,-1 1,0-1,-1 1,5 5,5 8,0 0,-1 1,-2 1,1 0,-2 1,8 21,-16-38,22 54,2-6,1-2,4-7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6:01.2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1,'0'0,"24"0,27 6,24-4,-2 7,-1-1,-4 3,-4 0,-19-11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6:01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10,'0'0,"25"0,25 0,22 0,-9 0,1 0,0 0,-6 0,1-9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6:02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0 220,'38'-33,"1"2,58-36,-72 53,1 0,0 1,1 2,1 1,38-10,-55 18,0 0,21 0,-28 1,1 2,-1-1,0 0,1 1,-1 0,0 0,0 0,0 1,1-1,-1 1,-1 0,8 5,-9-5,0-1,0 1,0 0,0 0,-1 0,1 0,-1 0,0 0,0 1,1-1,-1 0,-1 1,1-1,0 1,-1-1,1 1,-1-1,1 1,-1-1,0 1,0-1,-1 1,0 3,-2 10,-1-1,0 0,-1 0,-13 25,-37 57,46-82,-15 25,-5 8,-47 101,71-135,-1 1,2-1,0 1,0 0,2 0,0 1,0-1,2 0,0 1,0-1,2 1,3 16,-3-22,2-1,-1 0,1 0,0-1,1 1,0-1,1 0,-1 0,1-1,1 1,0-1,0-1,0 1,0-1,1-1,0 1,1-1,-1-1,15 7,11 1,0-1,0-1,68 9,-64-13,64 0,-39-8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6:03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96,'-15'-10,"-22"-20,27 21,0 1,0 0,-1 1,1 0,-13-5,21 11,1 1,-1-1,0 0,1 1,-1 0,0-1,1 1,-1 0,0 0,0 0,1 0,-1 0,0 0,1 0,-1 1,0-1,1 1,-1-1,0 1,-1 0,0 1,1 0,0 0,-1 0,1 0,0 0,0 0,0 1,1-1,-1 1,1-1,-2 4,-3 8,1 0,0 1,-5 27,6-24,-7 30,-3 6,1 1,5-7,7-44,1-1,-1 1,1 0,0 0,0 0,0 0,1-1,1 8,-2-10,1 0,0 0,-1 0,1 0,0 0,0 0,0-1,0 1,0 0,0-1,0 1,0-1,0 1,0-1,0 1,0-1,0 0,0 0,0 1,0-1,0 0,1 0,-1 0,0 0,0 0,0 0,0-1,0 1,0 0,2-1,10 0,0 0,0 1,1 0,-1 1,0 1,0 0,0 1,0 0,-1 1,1 0,-1 1,0 0,0 1,0 1,-1 0,0 0,-1 1,0 0,16 17,3 11,-22-25,0 0,0 1,-1 0,0 0,-1 1,-1 0,0 0,2 14,-4-19,-1-1,-1 1,1-1,-1 1,-1 0,0 0,0-1,0 1,-1-1,0 1,0-1,-1 0,0 0,0 0,-7 11,-15 11,-9-3,-11-3,-9-4,-1-2,0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56:03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364 13,'-22'-4,"9"2,0-1,-1 2,-21-1,29 2,1 1,-1 0,1 0,0 1,-1-1,1 1,0 0,0 1,0-1,0 1,1 0,-6 4,-3 4,1 0,0 2,0-1,1 1,1 1,0 0,-13 26,8-9,0 2,-16 57,22-56,2 0,0 1,3-1,1 1,3 66,1-79,1 0,1-1,2 1,0-1,1 0,1 0,0-1,2 0,1 0,19 29,-24-42,0 0,1-1,0 0,0 1,0-2,1 1,0-1,0 0,0-1,1 1,-1-1,1-1,14 5,-13-6,1 0,0-1,-1 0,1 0,0-1,0 0,-1-1,1 0,0-1,-1 1,19-8,-12 3,0-1,0 0,-1-2,0 0,0 0,-1-1,-1-1,0-1,0 1,-1-2,0 0,-1 0,-1-1,0-1,-1 0,-1 0,0 0,-1-1,0 0,4-20,-4 13,-2-1,-1 0,0 0,-2 0,-1-1,-1 1,0 0,-2-1,-1 1,-1 0,-1 0,-2 1,-16-44,13 46,0 1,-1 0,-1 1,-1 1,-1 0,0 0,-1 1,-1 1,-29-23,-26-8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8:55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612 361,'0'-49,"1"17,-1-1,-2 1,-11-63,12 89,-1-1,0 1,0 0,-1 0,0 0,0 1,0-1,-1 1,1 0,-1-1,-1 2,1-1,-1 0,1 1,-1 0,-1 0,1 0,0 1,-1 0,0 0,-6-2,3 2,0 1,0 0,0 0,-1 1,1 0,0 0,-1 1,1 1,0-1,-1 2,1-1,0 1,0 1,-9 3,-5 3,1 1,1 1,-1 1,2 0,0 2,1 1,0 0,1 1,0 1,2 1,-28 38,31-38,2 0,0 2,1-1,1 1,0 1,2 0,0 0,2 0,0 1,1-1,2 1,0 0,1 28,2-41,0-1,0 1,1 0,0-1,0 1,1-1,0 1,0-1,1 0,0-1,10 15,-10-18,-1 0,1-1,-1 1,1-1,0 1,1-1,-1-1,1 1,-1 0,1-1,0 0,-1 0,1-1,0 1,0-1,1 0,-1 0,0-1,0 0,0 0,7 0,-2-2,0 0,0 0,-1-1,1 0,-1 0,0-1,0-1,0 1,-1-1,0-1,14-11,4-6,44-51,-51 51,-1-1,-1-1,-1-1,-1 0,-2 0,14-38,-12 19,-1-1,-3-1,6-55,-15 79,5-21,-4 44,0 8,2 10,17 80,-6-21,37 106,-35-136,2-2,25 43,-13-37,0-3,1-1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0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0,'97'101,"-10"-11,142 200,-76-93,-118-154,-3-1,-3-1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8:55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0 139,'12'-23,"19"-29,-27 46,1 0,-1 0,1 0,1 1,-1-1,1 1,0 1,0-1,8-4,-12 8,-1 0,0 1,0-1,1 1,-1-1,0 1,0-1,1 1,-1 0,0-1,1 1,-1 0,1 0,-1 0,0 0,1 0,-1 1,0-1,1 0,-1 1,0-1,1 1,-1-1,0 1,0-1,1 1,-1 0,0 0,0 0,0 0,0-1,0 1,0 1,0-1,-1 0,1 0,0 0,0 0,-1 0,1 1,0 2,2 5,0 1,-1-1,0 1,1 17,-2-16,2 135,-4-107,1-1,11 72,-7-96,2-9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8:56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28,'78'-11,"-39"4,0 2,1 2,41 1,-29 8,-1 2,-4-2,-6-1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8:56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32,'0'0,"25"0,29-5,21-1,-9 3,-11 0,3 0,-9 1,-7-7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8:59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91,'-36'-32,"31"26,-1 0,1 1,-1 0,-1 0,1 0,-1 1,1 0,-1 0,-1 0,1 1,-14-4,19 7,0 0,0 0,0 0,0 0,0 0,1 0,-1 0,0 1,0-1,0 1,1-1,-1 1,0 0,1 0,-1 0,0 0,-1 1,0 1,0 0,0 0,0 0,1 0,-1 0,1 1,-3 5,-2 6,1 0,1 0,-4 18,7-28,-21 106,15-50,3 1,5-4,0-40,0 0,7 34,-7-50,0-1,0 0,1 0,-1 0,0 1,1-1,-1 0,0 0,1 0,-1 0,1 0,0 0,-1 0,1 0,0 0,0 0,0-1,-1 1,1 0,0 0,0-1,0 1,0 0,0-1,0 1,1-1,-1 1,0-1,0 0,0 0,0 1,0-1,1 0,-1 0,0 0,0 0,0 0,1 0,-1-1,0 1,2-1,5-2,-1 0,0-1,0 0,0 0,7-6,0 1,-8 5,0 0,1 0,-1 1,1 0,0 0,0 1,0 0,0 0,0 1,0-1,1 2,-1-1,0 1,0 0,1 0,-1 1,0 0,1 1,-1-1,0 1,0 1,0-1,-1 1,1 0,-1 1,1-1,-1 1,0 1,-1-1,7 7,3 3,0 1,18 25,0 7,-7 8,-7 6,-15-41,-1-1,-1 1,-1 0,-1-1,0 1,-2 0,-5 31,-10 3,14-46,-1-1,0 1,-9 12,8-15,1 1,-1-1,0-1,-9 8,10-9,0-1,0 1,0-1,0 0,0-1,-6 3,-27 1,1-8,2-8,3-5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8:59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93,'125'-57,"-101"49,-1 0,1 2,36-5,-15 8,-40 3,0 1,1-1,-1 1,0 0,1 1,-1-1,0 1,0 0,0 0,0 0,-1 1,1 0,0 0,-1 0,0 0,0 1,0-1,0 1,-1 0,1 1,-1-1,0 0,0 1,-1 0,1 0,3 9,-3-3,0 0,-1 0,0 0,-1 1,0-1,0 0,-2 1,1-1,-1 0,-1 0,-5 22,-17 33,-2 0,-63 111,56-114,9-1,21-53,0 0,1 1,0-1,1 0,0 1,1-1,0 0,0 1,1-1,0 1,1-1,3 13,-2-15,-1 0,2 0,-1-1,1 1,0 0,0-1,0 0,1 0,0-1,1 1,-1-1,1 0,0 0,0-1,0 0,8 4,5 1,0-1,0-1,0-1,1 0,22 2,105 8,-103-12,92 5,-72-4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2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366 162,'-7'-17,"0"0,-7-35,7 22,6 27,1 1,-1 0,0-1,0 1,0 0,0 0,0-1,0 1,-1 0,1 0,-1 0,1 1,-1-1,0 0,0 0,0 1,0-1,-4-1,3 2,0-1,-1 2,1-1,0 0,-1 1,1-1,0 1,-1 0,1 0,-1 1,1-1,-5 2,-2 0,1 1,-1 1,1-1,-1 2,1-1,1 1,-1 1,-10 8,5-1,-1 1,2 0,0 1,1 1,0 0,1 1,1 0,1 0,0 1,1 0,1 1,-6 24,9-25,1-1,0 1,1 0,1 1,0-1,2 0,0 0,1 0,0 0,2 0,0-1,1 1,11 24,3-10,-15-27,1-1,-1 0,1 0,0 0,0-1,0 0,1 0,-1 0,1 0,0-1,-1 0,1 0,0-1,0 0,0 1,0-2,0 1,1-1,-1 0,0 0,0-1,0 0,9-2,-7 1,0 0,0-1,0 0,0 0,0-1,-1 0,1 0,-1-1,0 0,-1 0,1-1,-1 0,0 0,0 0,-1-1,7-10,8-24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2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1,'3'113,"23"148,42 106,-40-215,8 40,-20-138,4-6,7-9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3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0,'0'0,"21"0,28 0,20 5,-14-2,-13 3,-14-1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3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35,'0'0,"26"0,23 0,24-6,-1-2,-8-1,-4 0,2 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4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20,'0'0,"25"0,30-6,19 0,-6 3,-11 0,-6 1,-11 2,-14 0,-9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0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1 600,'0'0,"11"-25,13-16,15-21,-1-4,6 4,-2-1,-2 2,0 5,0-1,-3 2,-1 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5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1 183,'29'-26,"1"0,62-38,-39 36,4 6,-3 10,-44 10,0 1,19 0,-25 1,0 1,0-1,-1 1,1 0,0 0,-1 0,1 0,5 3,-7-2,-1-1,1 1,0-1,-1 1,1 0,-1-1,0 1,0 0,0 0,0 0,0 0,0 0,0 0,-1 1,1-1,-1 0,1 0,-1 0,0 1,0-1,0 0,0 0,0 0,0 1,-1-1,1 0,-1 0,0 0,-1 3,-1 6,-2 0,0 0,-11 19,-1-4,-1-1,-1-1,-26 26,44-49,0 0,-1 1,1-1,0 1,0 0,-1-1,2 1,-1 0,0 0,0 0,0 2,1-4,0 0,0 1,0-1,0 0,0 1,0-1,0 0,0 0,0 1,0-1,0 0,0 0,0 1,0-1,1 0,-1 0,0 1,0-1,0 0,1 0,-1 0,0 1,0-1,0 0,1 0,-1 0,0 0,1 1,15 0,27-5,-24 3,1 1,-1 1,1 0,-1 1,1 2,-1 0,0 0,0 2,-1 1,1 0,-2 1,1 1,-1 0,0 2,-1 0,0 0,21 23,-1 10,-5 10,-24-36,0 1,0 0,-2 0,0 0,-2 1,0 0,-1-1,0 24,-3-29,0 1,0-1,-1 0,-1 1,0-1,-2 0,1-1,-1 1,-1-1,-1 0,-14 23,10-22,-1 0,0-1,0-1,-1 0,-1-1,0 0,-1-1,0 0,-24 10,-12 2,-92 26,143-48,-53 14,-4-2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19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453 1,'-21'0,"-20"0,-40 5,69-4,1 1,-1 0,1 1,0 1,0-1,0 2,1 0,-13 7,16-7,-1 0,1 1,0 0,-7 9,-1 4,1 0,0 1,2 0,0 1,-13 34,10-17,2 0,-11 59,20-78,1 1,1 0,1 0,2 35,0-45,1 0,0 1,5 14,-4-17,1 0,-1-1,2 1,-1-1,1 0,0 0,0 0,1-1,0 0,0 0,1 0,-1-1,1 0,11 6,-13-8,-1-1,1 0,0 0,0 0,0-1,0 1,0-1,0 0,0-1,0 1,1-1,-1 0,0-1,0 1,0-1,1 0,-1 0,0 0,0-1,-1 0,1 0,0 0,-1-1,9-5,1-4,0-1,0 0,-2-1,1 0,-2-1,0 0,-1-1,0 0,9-23,-5 5,-1-1,-1 0,11-65,-12 32,-4 0,-1-77,-3 138,3 13,6 19,63 179,29 64,-38-132,-34-80,3-9,5-4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0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0,'2'35,"1"0,2-1,2 1,1-1,19 51,-23-72,0-1,1 0,13 21,-15-33,0-7,1-14,-2 15,1-9,2 0,0 0,1 1,0-1,1 1,1 1,16-24,-20 33,-1 0,1 0,-1 0,1 0,0 1,1 0,-1 0,0 0,1 0,0 1,0-1,-1 1,1 1,1-1,-1 1,0-1,0 1,0 1,1-1,-1 1,0 0,1 0,-1 1,0-1,1 1,6 3,-3-1,0 1,0 0,0 1,-1 0,0 0,0 1,-1 0,1 0,-1 1,0 0,-1 0,0 1,6 9,11 17,-3 2,-2-1,2-3,6-7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0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0,'0'0,"23"0,20 0,26 0,-10 0,-4 0,-13 0,-9 0,-12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1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1,'0'0,"27"0,22 0,22 0,-8 0,-9 0,-6 0,-6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2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259 156,'-5'-6,"1"0,-1-1,2 1,-6-13,-4-6,6 15,0 0,0 0,-1 0,0 1,-18-16,24 24,0 0,1-1,-1 1,0 0,0 0,0 0,0 0,0 0,-1 0,1 1,0-1,0 1,0-1,-1 1,1 0,0 0,0 0,-1 0,1 1,0-1,0 0,0 1,-1 0,1-1,0 1,0 0,0 0,0 0,0 0,0 1,0-1,1 0,-1 1,0-1,1 1,-1 0,1 0,0-1,-2 3,-2 4,0 0,0 0,0 1,1 0,1-1,-1 1,-3 16,1 6,-2 31,3-15,-6 25,5 0,5-56,0-2,0 0,1 1,1-1,0 1,1-1,0 0,6 18,-8-31,0-1,0 1,1 0,-1-1,1 1,-1 0,0-1,1 1,-1 0,1-1,-1 1,1-1,0 1,-1-1,1 1,-1-1,1 0,0 1,-1-1,1 0,0 1,0-1,-1 0,2 0,0 0,0 0,0 0,0 0,-1 0,1-1,0 1,0-1,-1 1,1-1,2-1,5-3,-1-1,1 0,7-8,-8 8,-2 1,1 0,1 0,-1 1,0 0,1 1,0-1,0 1,0 1,0 0,1 0,-1 0,0 1,1 0,-1 1,1 0,-1 0,12 3,-10-1,1 1,0 0,-1 0,0 1,0 1,0 0,0 0,-1 1,0 0,0 1,-1 0,1 0,7 9,-1 2,0 0,-1 1,-1 1,-1 0,14 31,-7 4,-10 4,-9 5,-9-1,-9-4,13-48,0 0,-11 18,10-20,-1-1,0 0,-8 8,7-9,0 0,-17 11,17-14,1 1,-1-2,-14 6,15-8,1 1,0-1,-1 0,-10 1,-17-7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3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61,'26'-11,"3"-2,49-15,-71 26,0 0,1 0,0 1,-1 0,1 1,-1 0,1 0,0 0,-1 1,1 0,-1 1,9 2,-13-3,0 0,-1 0,1 1,0-1,0 1,-1 0,1 0,-1 0,1 0,-1 0,0 1,0-1,0 1,0-1,-1 1,4 5,-4-3,1 0,-1 0,1 0,-1 0,-1 1,1-1,-1 0,0 0,0 7,-3 7,0-1,-2 0,0-1,-11 29,-67 132,47-107,-39 111,67-158,2 0,0 1,2-1,0 1,2 0,0 0,2 1,6 46,-4-62,0 0,0 0,1 0,0-1,1 1,0-1,1 0,0 0,9 12,-9-15,0-1,0 1,0-1,1 0,0-1,0 1,0-1,1 0,-1 0,1-1,0 0,0-1,12 4,46 6,1-3,122 0,-159-8,38-1,-5-3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4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21,'0'0,"31"0,28-5,30-2,-13 5,-10-1,-8 0,1 3,24 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5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0,'0'0,"-8"32,-3 22,1 29,5-4,-1-8,4 3,2-3,-4 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6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0,'-20'21,"0"0,2 1,1 1,0 0,2 1,1 1,1 1,1 0,-15 47,14-24,2 1,3 0,-4 86,16 151,-1-215,2-1,4 0,19 75,-9-92,-7-28,2-1,20 31,1-7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1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0 135,'21'-17,"0"1,1 1,1 1,1 0,0 2,0 1,36-11,-27 13,1 4,-31 5,1 0,0 1,0-1,0 1,-1 0,1 0,0 0,-1 0,1 1,-1-1,1 1,-1 0,0 0,1 0,2 3,-4-3,-1 0,1 0,0 0,-1 0,0 0,1 0,-1 0,0 1,0-1,0 0,0 1,-1-1,1 0,-1 1,1-1,-1 1,0-1,0 1,0-1,0 1,0-1,-1 1,0 3,-4 10,0-1,-1 0,-1 0,0-1,-12 17,-51 63,26-36,41-54,0 0,1 0,-1 0,1 1,0-1,0 1,1-1,-1 1,-1 8,3-11,0 0,0 0,0 1,0-1,1 0,-1 0,0 1,1-1,0 0,0 0,-1 0,1 0,0 0,1 0,-1 0,0 0,0 0,1-1,-1 1,1 0,0-1,-1 1,4 1,2 2,1-1,0 0,0 0,0-1,0 0,1 0,-1-1,13 2,74 5,-52-7,18 4,58 3,-61-2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7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0,'16'408,"-11"-333,0-5,1-13,-1-23,-5-34,0 0,0 0,-1 0,1 0,0 0,0 0,0 0,0 0,0 1,0-1,0 0,0 0,0 0,0 0,0 0,0 0,0 0,0 1,0-1,0 0,0 0,0 0,0 0,0 0,0 0,0 0,0 0,1 1,-1-1,0 0,0 0,0 0,0 0,0 0,0 0,0 0,0 0,0 0,0 0,0 0,1 0,-1 0,0 1,0-1,0 0,0 0,0 0,0 0,0 0,0 0,1 0,-1 0,0 0,0 0,0 0,0 0,0 0,0 0,0 0,1 0,-1-1,0 1,0 0,0 0,0 0,0 0,0 0,0 0,4-11,2-17,1-8,2 0,1 0,2 1,1 1,2 0,2 1,1 1,40-57,-52 81,0 0,0 0,0 1,1 0,0 0,0 0,1 1,15-10,6 8,-25 8,1 0,0 1,-1-1,1 1,-1 0,1 0,-1 1,1-1,-1 1,0 0,1 0,-1 0,0 1,-1 0,1-1,0 1,-1 1,4 3,6 7,0 1,20 31,-11-6,-4 3,-4 2,-2 5,-3 4,-2-2,0-9,-1-9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7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0,'0'0,"29"0,25 0,27 0,-13 0,-7 0,-6 0,-1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8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1 238,'3'-17,"1"0,1 1,0-1,1 1,1 0,1 1,0-1,0 2,2-1,0 1,21-23,-28 35,-1-1,1 0,-1 1,1 0,0 0,0 0,0 0,0 0,0 0,0 1,0 0,1-1,3 1,-6 1,1 0,0 0,0 0,-1 1,1-1,0 1,0-1,-1 1,1 0,-1 0,1 0,-1 0,1 0,-1 0,1 0,-1 0,0 0,0 1,1-1,-1 0,0 1,0-1,0 1,-1 0,1-1,0 1,0 3,8 20,-1 0,-2 1,0 0,3 44,-8-59,34 341,-30-283,2 0,4 0,-2-4,5-11,6-10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9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1,'24'40,"-1"1,-2 1,20 58,-8-2,-4 1,-4 2,22 205,-44-240,-4 0,-2 0,-3 0,-3 0,-3-1,-28 89,21-95,-35 71,48-117,0-2,-12 19,-23 15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29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1,'-6'20,"-3"38,6-35,3-23,0 1,-1 0,1-1,0 1,0 0,0-1,0 1,-1 0,1-1,0 1,0 0,1-1,-1 1,0 0,0-1,0 1,0 0,1-1,-1 1,0-1,0 1,1 0,-1-1,0 1,1-1,0 2,0-2,0-1,-1 1,1 0,0 0,0 0,-1-1,1 1,0 0,0-1,-1 1,1-1,0 1,-1-1,1 1,-1-1,1 1,0-2,3-2,-1 0,1 0,-1 0,0 0,-1-1,3-5,-4 9,-1 0,1 0,-1 0,0 0,0 0,1 0,-1 0,0-1,0 1,0 0,0 0,0 0,0 0,-1 0,1-1,0 1,-1 0,1 0,0 0,-1 0,0 0,1 0,-1 0,1 0,-1 0,0 0,0 1,1-1,-1 0,0 0,0 1,0-1,0 0,0 1,0-1,0 1,0-1,0 1,0 0,-1-1,1 1,0 0,0 0,0 0,0 0,0 0,-1 0,1 0,0 0,0 0,0 1,0-1,0 0,0 1,0-1,0 1,0-1,0 1,0-1,-2 2,0 0,1 0,-1 0,1 0,-1 1,1-1,0 0,0 1,0-1,0 1,0 0,1 0,-1 0,1 0,0 0,0 0,0 0,-1 5,2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30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291 0,'-26'32,"1"0,1 2,2 1,2 1,1 0,2 1,-21 66,13-17,3 1,-13 124,25-131,2 138,10-181,1-1,1 0,2 0,2-1,1 0,16 38,1-23,9-5,10-1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30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1,'0'0,"21"0,26 0,20 0,-1 0,0 6,-12-4,-9 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31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0 114,'31'-20,"0"1,53-24,-69 37,1 1,-1 0,1 1,0 0,0 1,0 1,0 1,19 0,-33 1,-1 0,1 0,-1 0,0 0,1 0,-1 0,0 1,1-1,-1 0,0 1,1-1,-1 1,0 0,0-1,1 1,-1 0,0 0,0 0,2 1,-3-1,0 0,0-1,0 1,1 0,-1 0,0 0,0 0,0 0,0-1,0 1,0 0,-1 0,1 0,0 0,0 0,-1-1,1 1,0 0,-1 0,1-1,-1 1,0 1,-4 5,0-1,-1 0,0 0,-12 9,-24 15,33-25,-1 1,1 0,0 1,1 0,0 0,0 1,0 0,1 0,-7 12,13-19,0 0,1 1,-1-1,1 1,0-1,-1 1,1-1,0 0,0 1,0-1,0 1,0-1,1 1,-1-1,0 1,0-1,1 1,-1-1,1 0,0 1,-1-1,1 0,0 0,0 1,0-1,-1 0,1 0,0 0,1 0,-1 0,0 0,0 0,0-1,1 1,1 1,6 3,0 0,1 0,17 5,-20-8,28 10,-1 2,0 1,-1 1,-1 2,40 29,-62-39,0 0,-1 0,0 1,-1 0,1 1,-2-1,1 2,-2-1,1 1,-1 0,-1 0,0 1,-1-1,0 1,0 0,-2 1,1-1,-2 0,1 20,-2-20,-1 1,-1 0,0-1,-1 1,0-1,0 0,-2 0,0 0,0-1,-1 0,-13 21,5-14,0-1,0-1,-2 0,0-1,-1 0,-18 12,-16 4,-1-6,2-9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31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0,'118'204,"-98"-164,-3 2,-1-1,13 56,-15-38,-3 0,-3 1,-2 0,-3 94,-5-120,-2 0,-1 0,-1 0,-2-1,-1 0,-2 0,-1-1,-1-1,-27 44,4-19,-3-1,-54 57,20-33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3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473 117,'-12'0,"0"0,0 2,0-1,1 1,-1 1,1 0,-1 1,1 0,0 1,-18 10,15-6,1 1,0 0,1 1,0 0,1 1,0 0,-11 17,-9 16,1 2,-32 71,46-83,2 0,2 1,1 1,-8 53,7-6,4 0,3 98,7-138,2 0,2-1,1 1,3-1,28 79,-22-83,36 64,-40-84,1 0,0-1,1-1,1 0,18 15,-23-23,1-1,22 13,-22-15,0-1,1-1,-1 0,1-1,0 0,0 0,1-1,-1-1,0 0,0-1,1 0,-1-1,0 0,1-1,-1-1,0 0,-1 0,1-1,0-1,-1 0,0 0,0-1,-1 0,1-1,-2-1,1 1,13-15,1-5,0-2,-2 0,-2-1,0-1,-2-1,-2-1,13-36,-8 12,-4 0,-2-2,13-95,-19 78,-3 0,-6-136,-3 179,-1 1,-2 0,0 0,-3 0,0 1,-2 0,-1 1,-2 1,-23-38,37 67,-36-57,-49-56,72 98,0 1,-1 0,-1 0,0 1,-1 1,0 1,-1 0,-27-12,-15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6.2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17,'0'0,"28"0,20 0,24 0,-11-5,-9-1,-10 3,-14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4.5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1,'0'0,"28"0,25 0,27 0,-6 6,-7-3,-4 2,11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4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0,'0'0,"19"0,25 0,21 0,-4 0,3 0,4 0,-4 5,-3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6.1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309 119,'-43'-38,"32"27,0 0,-1 1,0 0,-1 1,0 1,-18-10,28 18,1-1,0 0,0 1,0-1,-1 1,1-1,0 1,0 0,-1 0,1 0,0 1,-1-1,1 0,0 1,0 0,0-1,-1 1,-1 1,0 1,0-1,0 1,0 0,0 0,1 0,-1 1,1-1,-4 6,-2 4,1 1,0 0,1 0,-7 20,6-6,1 1,1 0,2 1,0-1,2 40,1-46,-1 37,1-2,2-10,3-13,-4-35,0 1,0 0,1 0,-1 0,0 0,1-1,-1 1,1 0,-1-1,1 1,-1 0,1-1,-1 1,1 0,0-1,-1 1,1-1,0 1,0-1,0 1,23 2,10-3,-17-1,1 0,-1 2,0 0,0 1,0 0,25 8,-31-5,0 0,0 0,-1 1,0 0,0 1,0 0,-1 1,0 0,0 0,9 12,3 8,-1 1,18 35,-23-39,-4-5,-1-1,-1 1,-1 1,0-1,8 39,-14-46,0 0,-1 1,0-1,-1 1,0-1,-1 0,-1 1,0-1,-1 0,-8 23,-8 1,11-23,-1 0,-1-1,-22 23,-14 3,33-30,-1-1,-16 8,-32 8,-2-9,3-9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7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0 188,'16'-17,"1"1,0 0,29-20,11 2,9 4,6 5,-57 21,0 1,24-3,-32 6,0 0,0 0,0 0,0 1,-1 0,1 1,0 0,0 0,-1 0,1 1,5 3,-9-5,0 1,0 0,0 0,0 1,0-1,-1 0,1 1,-1 0,0-1,0 1,0 0,0 0,0 0,-1 0,1 1,-1-1,0 0,0 1,0-1,0 0,-1 1,0-1,1 5,-2 0,0 0,0-1,0 1,-1 0,0-1,-1 1,1-1,-5 8,-34 55,38-65,-192 291,166-253,3 2,-27 60,43-82,1 0,2 0,0 1,1 0,2 0,0 0,0 30,4-46,1 1,-1-1,1 0,1 1,0-1,0 0,0 0,1 0,0 0,1-1,0 1,0-1,0 0,8 9,-4-7,0-1,1 0,0 0,1-1,0 0,0-1,1 0,-1 0,20 6,30 8,1-3,1-3,0-2,1-3,78 1,-70-9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7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0,'0'0,"25"0,25 0,24 6,-2-3,3 5,15 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7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1,'0'0,"-7"25,-5 27,-6 24,7 1,3 2,3-4,2-1,3-6,5 1,6-1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8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0,'-20'14,"1"1,1 1,1 0,0 2,1-1,1 2,1 0,0 1,2 1,0-1,-17 45,10-9,3 0,3 0,2 1,2 1,3 0,2 70,7-14,6-1,25 130,-23-187,2-1,2-1,31 74,-40-114,1-1,11 17,20 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9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0,'7'187,"-1"-53,-3-29,0-9,-2-9,-1-19,3-19,-3-48,0 0,1 0,-1 0,0 0,0 0,1 0,-1 0,1 0,-1 0,0 0,1 0,0-1,-1 1,2 1,-2-1,1-1,-1 0,0 0,1 0,-1 0,0 0,1 0,-1 0,0 0,1 0,-1 0,0 0,1 0,-1 0,0 0,1 0,-1 0,0 0,1 0,-1 0,0 0,1-1,-1 1,0 0,1 0,-1 0,1-1,20-25,-16 19,56-84,53-68,-91 130,2 0,1 2,34-28,-50 47,1 0,0 0,0 1,1 1,0 0,0 0,0 1,1 1,13-3,-20 5,1 2,-1-1,0 0,0 1,1 1,-1-1,0 1,1 0,-1 0,0 1,0-1,0 1,0 1,0-1,-1 1,1 0,-1 1,1-1,-1 1,0 0,4 5,3 3,-2 0,0 1,-1 1,0-1,-1 1,12 27,-4 0,14 54,-15-38,-1-1,3-5,5-1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9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1,'0'0,"24"0,31 0,19 0,-10 6,-8-3,-10 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49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0 315,'3'-9,"0"-1,0 1,1-1,0 1,1 0,7-12,39-47,-49 65,35-41,-1 4,-4 4,1 8,-4 11,-27 17,0-1,0 1,0-1,0 1,0 0,0 0,0 0,0 0,0 1,0-1,0 0,-1 1,1-1,0 1,0 0,0-1,0 1,-1 0,1 0,0 0,-1 1,1-1,-1 0,1 1,-1-1,0 1,0-1,1 1,-1-1,0 1,1 3,3 4,-1 0,-1 0,0 0,0 0,2 13,4 51,-2 1,-6 127,-2-147,-9 207,7-183,1 0,5-6,4-6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6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1,'0'0,"0"24,0 25,0 19,0-2,0-9,0 0,9 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50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0,'25'26,"-4"-6,-1 2,-1 0,29 43,-27-26,-2 1,-1 1,-2 1,-2 0,14 69,-13-26,7 165,-21-199,-2 0,-2 1,-3-1,-1-1,-28 94,25-111,-1 0,-2-1,-2-1,-1 0,-1-1,-23 32,0-15,-1-8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50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1,'-7'13,"1"0,0 1,-3 14,8-25,0 0,0 0,0 0,1 0,-1 0,1 0,0 0,0 1,0-1,0 0,1 0,-1 0,1 0,0 0,0 0,0 0,0 0,0 0,1 0,2 3,-3-5,1 1,-1-1,1 0,0 0,0 0,0-1,0 1,0 0,0-1,-1 1,1-1,0 0,1 1,-1-1,0 0,0 0,0 0,0-1,0 1,0 0,0-1,0 0,-1 1,1-1,0 0,2-1,-2 1,1 0,-1 0,1 0,-1-1,0 1,1-1,-1 1,0-1,0 0,0 0,0 0,-1 0,1 0,0 0,-1-1,0 1,1 0,-1-1,1-3,-2 6,0-1,0 0,0 0,0 1,0-1,0 0,0 0,0 1,0-1,0 0,-1 0,1 1,0-1,0 0,-1 0,1 1,-1-1,1 1,0-1,-1 0,1 1,-1-1,1 1,-1-1,0 1,1-1,-1 1,0-1,1 1,-1 0,0-1,-1 1,0-1,0 0,-1 1,1 0,-1-1,1 1,-1 0,1 0,-5 1,-4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51.4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414 4,'-38'-2,"30"1,0 0,0 1,0 0,0 0,0 1,0 0,0 0,1 1,-1 0,-8 4,6-1,0 1,0 0,1 1,0 1,0-1,1 1,0 1,0-1,1 1,0 1,-9 16,-1 5,1 2,-18 49,10-11,3 1,4 2,2-1,-8 144,21-149,3 1,3-1,3 0,2 0,30 102,-15-102,5-11,-22-45,0 0,1-1,0 0,1 0,0 0,13 10,19 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51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1,'0'0,"26"0,19 0,26 0,-9 0,-4 0,-12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52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1 116,'30'-18,"1"1,0 2,1 1,1 1,59-14,-20 18,-5 7,-6 7,-54-3,0-1,0 1,0 1,8 3,-14-6,1 1,-1-1,0 1,0-1,0 1,0-1,1 1,-1 0,0 0,0 0,0 0,0-1,-1 1,1 0,0 1,0-1,-1 0,1 0,0 0,-1 0,1 0,-1 1,1-1,-1 0,0 1,0-1,0 0,1 0,-1 1,0-1,0 0,-1 1,1-1,0 0,0 1,-1-1,1 0,-1 0,1 1,-1-1,1 0,-1 0,0 0,0 0,-1 2,-4 4,0 0,-1 0,0 0,-15 10,14-12,-1 3,-1-1,1 0,0 0,0 1,1 1,0-1,-11 16,18-23,1 1,-1-1,1 1,-1-1,1 1,-1 0,1-1,0 1,0-1,0 1,0 0,0-1,0 1,0-1,0 1,1 0,-1-1,1 1,-1-1,1 1,-1-1,1 1,0-1,0 0,0 1,0-1,0 0,0 1,0-1,2 1,5 5,0-1,0 0,18 10,-9-6,8 6,-1 1,-1 1,-1 1,26 28,-38-35,0 0,-1 1,-1-1,0 2,0-1,-2 1,0 0,0 1,-1-1,3 17,-6-14,0-1,0 1,-2 0,0 0,0-1,-2 1,0 0,-1-1,-1 0,0 0,-2 0,1 0,-2 0,0-1,-1-1,-12 19,8-16,-1-1,0 0,-1-1,-1 0,0-1,-1-1,0 0,-1-1,-1-1,0-1,0 0,-37 13,21-13,0-1,0-1,-1-2,0-1,-42-1,24-6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09:52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1,'23'26,"0"1,-2 1,-1 1,-2 1,0 1,-3 0,0 1,-2 1,-1 0,13 63,-14-26,-3 0,-3 0,-4 0,-2 1,-4-1,-2 0,-24 98,19-120,-1-1,-3 0,-1-1,-3 0,-2-2,-1-1,-2 0,-53 65,9-25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27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0,'0'60,"-6"176,0-172,-3-2,1 1,7-52,0 0,2 1,1 11,-2-19,1 0,0 1,0-1,0 0,1 0,-1 0,1-1,0 1,0 0,0-1,1 1,0-1,-1 1,1-1,0 0,0-1,1 1,-1 0,0-1,5 3,5 1,0-1,0 0,0-1,25 4,-34-7,44 9,7-1,5-5,3-3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7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0,'-12'27,"2"1,1 0,1 0,2 1,0 0,2 0,2 0,0 0,4 51,-1-74,19 211,-15-186,1 0,2-1,1 0,25 56,-11-43,4 0,5-2,8-2,6-7,-39-28,0 0,1 0,-1-1,1 0,0 0,0-1,0 0,0-1,0 1,1-1,-1-1,0 0,1 0,-1-1,13-2,-16 2,0 0,-1-1,1 0,-1 0,8-4,-7 2,-1 0,1 0,-1 0,0-1,0 0,0 0,0 0,-1 0,0 0,0-1,-1 0,1 1,-1-1,2-8,0-2,-1 0,-1-1,0 1,-1-20,-1 23,-1-1,0 1,-1 0,0 0,-1 0,-1 0,0 1,-1-1,0 1,-8-14,8 18,0 1,0 0,-1 0,0 0,0 0,-1 1,0 0,0 0,0 1,-1 0,1 0,-1 1,-1 0,1 0,-17-5,11 6,0 0,-1 1,-28-1,2 6,0 8,-2 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8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0,'96'74,"-23"-19,58 63,125 144,-224-227,-3 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9:58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0 510,'0'0,"10"-28,11-16,11-20,6-3,9 5,-4 0,0 4,1 1,3-11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10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24,'0'0,"19"0,22 0,23 0,-10 0,3 0,-5 0,6 0,-7 0,4-8,1-7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11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231 92,'-38'-29,"22"16,-28-17,39 27,-1 0,1 1,-1 0,1 0,-1 0,1 0,-1 1,0 0,-12-1,16 3,0-1,0 0,-1 1,1-1,0 1,0 0,0 0,0 0,0 0,0 0,0 0,0 1,0-1,1 1,-1-1,0 1,1 0,0-1,-1 1,1 0,0 0,0 0,0 0,0 0,0 0,0 0,0 1,0 2,-2 8,0 0,1 1,-2 18,4-23,-3 36,1 7,2 10,4 7,-1-2,2-9,3-17,-7-39,-1 0,1-1,0 1,0 0,0 0,0-1,0 1,0-1,0 1,2 1,14 4,9-4,43 1,-39 6,-15-4,2 2,0 0,-1 1,0 0,0 2,-1 0,0 0,-1 1,19 22,-16-14,-1 1,0 0,-2 2,0-1,14 36,-11-12,-11-27,-1 1,0 1,-2-1,0 1,-2 0,0-1,-3 36,0-43,0 0,0-1,-1 1,-1 0,0-1,-1 0,0 0,-1 0,-1-1,1 1,-2-2,0 1,-12 13,-11 3,24-22,0-1,-1 0,1 0,-1-1,1 0,-1 0,0-1,-13 3,-29-1,-7-9,-5-10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11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0,'70'73,"52"62,21 62,-39-50,-68-98,-19-28,0 0,23 19,-2-7,-2-5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12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0 561,'0'0,"4"-22,18-24,13-19,9 8,4-6,10 0,1-2,4 2,4 4,-1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18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12,'0'0,"25"0,22 0,19 0,-8 0,-8 0,-3 0,-2 0,8-5,4-1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18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0,'2'48,"3"-1,11 51,-5-33,9 60,38 337,-57-422,11 184,-5-159,2-6,5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21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19,'0'0,"-12"0,-13-5,-6 0,5 1,7 2,-3-1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28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0,'3'90,"23"150,38 80,-20-110,-31-155,3-3,9 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21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1,'-3'44,"4"-10,-1-33,1 0,-1 0,0 0,0 0,1 0,-1 0,0 0,1 0,-1 0,1 0,-1-1,1 1,0 0,-1 0,2 1,-1-2,-1 1,1-1,0 1,0-1,-1 0,1 1,0-1,0 0,0 1,0-1,-1 0,1 0,0 0,0 0,0 0,1 0,18-6,7-6,4-5,8 3,-27 11,1 1,-1 0,1 0,-1 1,1 1,0 0,-1 1,1 0,-1 1,1 0,-1 1,0 1,0 0,0 0,0 1,-1 1,14 8,-4 0,0 1,-2 1,1 0,-2 2,0 0,-2 1,26 36,-13-8,-6 4,-5 4,-4 2,-6 0,-8-1,-8-4,-12-3,-7-4,21-37,0 0,-1-1,-10 9,9-9,-1-1,0-1,-10 6,-30 9,-6-7,-2-6,-3-4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27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35 517,'-12'-251,"11"181,-1 45,-2-4,2 1,0 2,0 4,2 5,-1 4,0 2,0 4,1 0,-2 4,-1 0,1 0,2 1,4 2,6 0,8 2,1 2,3 3,2-1,1-1,2-2,-4 0,0-2,-3 1,-5-2,-1 1,0-2,0 1,0 0,-3 2,-1-2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39.8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0,'15'5,"-1"0,1-1,0-1,28 3,-12-1,36 6,91 11,-135-20,1-1,-1-2,1 0,41-9,-65 10,44-10,0 1,84-4,-93 12,202 4,-210 0,0 3,0 0,-1 1,35 15,-27-9,27 10,-39-13,0-1,1-1,0-2,0 0,41 4,-47-9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41.4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1,'23'1,"37"7,1 0,414-4,-270-14,-68 2,204 12,-258 3,113 15,-173-18,-1 1,1 2,-1 0,0 1,-1 2,28 15,-45-22,73 40,-67-39,1 0,-1 0,0-1,1 0,22 2,11 1,-28-1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9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0,'17'35,"-2"0,-1 1,-1 1,-3 0,-1 0,-1 1,4 69,-4 263,-11-235,26 217,-15-298,3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1:00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324 100,'-17'-19,"2"3,-22-18,33 30,0 1,-1 0,1 0,-1 0,1 1,-1-1,0 1,0 0,0 1,-9-3,11 4,1 0,-1 0,0 0,1 0,-1 0,0 1,1-1,-1 1,1 0,-1 0,1-1,-1 2,1-1,-1 0,1 0,-3 3,1 0,0-1,0 1,1 0,0 0,0 0,0 0,-5 10,1 3,0 1,1-1,-6 32,-11 95,16-66,2 1,3-1,5-10,-3-62,1 0,-1-1,1 1,1-1,-1 1,1-1,0 0,0 1,1-1,3 5,-5-8,1 1,0-1,1-1,-1 1,0 0,0-1,1 1,-1-1,1 1,0-1,-1 0,1 0,0 0,-1-1,1 1,0-1,0 1,0-1,-1 0,1 0,4-1,38-1,-16-1,-1 2,53 5,-71-2,0 0,0 0,0 1,0 1,-1-1,1 2,-1-1,0 1,0 0,-1 1,15 12,-7-2,0 1,-1 1,-1 1,0 0,-2 0,0 1,-1 1,-1 0,-1 0,-1 1,-1 0,-1 1,4 27,-5 7,-4-43,-2 0,0-1,0 1,-1-1,-1 1,0-1,-1 0,0 0,-10 18,10-22,-1-1,0 0,-1-1,0 1,0-1,0 0,-1-1,0 1,-1-1,1-1,-1 1,0-2,-1 1,-11 5,2-4,-1 0,1-1,-1-1,0 0,-27 0,-98-3,18-2,74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3.3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0,'0'0,"22"5,20-2,24 2,-4 1,-4-6,-5 3,2-3,12 0,4 0,-7 2,-6 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3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1,'0'0,"22"5,28 1,20 4,-5-1,-2-4,-3-2,12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4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0,'9'10,"34"32,-3 3,59 83,-51-49,59 133,15 91,-99-243,2-7,3 2,2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5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819 1,'0'0,"-27"6,-27 2,-28 22,3 13,-9 22,-2 14,4 9,6-1,13-8,6-11,14-5,15-17,7-8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06:28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1,'26'33,"44"44,-37-42,252 272,-243-262,-1-2,7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5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1 191,'16'-19,"2"2,0 0,0 1,2 0,0 2,1 1,43-22,-12 11,-3 9,-44 13,-1 1,1 0,0 1,0-1,1 1,-1 0,0 0,0 1,6 0,-10 0,0-1,1 1,-1-1,0 1,1 0,-1-1,0 1,0 0,0 0,0 0,0 0,0 0,0 0,0 0,0 0,0 0,-1 1,1-1,0 0,-1 0,1 1,-1-1,1 0,-1 1,0-1,1 1,-1-1,0 0,0 1,0-1,0 1,0-1,-1 1,1-1,-1 2,-2 10,-1 0,0-1,-1 1,-1-1,0 0,-1 0,-7 10,-18 34,28-49,1 0,1 0,-1 0,1 0,0 0,1 1,0-1,-1 13,2-16,1-1,-1 0,1 1,0-1,0 0,0 1,0-1,0 0,1 0,-1 0,1 0,0 0,0 0,0-1,0 1,1-1,-1 1,1-1,0 0,-1 0,4 2,16 8,1-1,-1-1,2-2,0 0,42 8,-33-8,31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6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1,'0'0,"25"0,23 0,27 0,-5 0,-6 5,1-3,-5 6,-2 4,4 1,6-5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7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0,'0'0,"0"27,-5 22,2 28,-6-1,1 0,-3-3,1 1,3-3,14-6,8-10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7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0,'9'13,"129"176,-101-132,43 87,10 62,-33-74,-29-71,0-5,2-1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8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890 0,'0'0,"-26"0,-28 8,-21 8,1 12,3 10,-6 14,-20 24,-10 11,16-2,12-9,23-8,12-19,6-8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0:58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0,'0'0,"30"0,31 0,26 0,-8 0,-2 0,-1 0,-6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1:08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28 408,'-28'0,"29"-1,0 1,0 0,-1-1,1 1,0-1,0 1,-1-1,1 1,0-1,-1 0,1 1,-1-1,1 0,-1 1,1-1,-1 0,0 0,1 0,-1 0,4-5,-1 1,19-32,2 2,2 0,1 2,50-48,-44 53,-9 11,41-23,-11 14,1 4,-1 5,-2 7,-1 8,-43 2,-1 1,0 0,0 0,0 1,0 0,0 0,0 1,-1 0,1 0,7 5,-8-4,-1 0,0-1,-1 2,6 5,-3-2,-1 1,0 0,0 0,-1 1,-1 0,1 0,-2 0,1 0,-1 0,-1 1,0 0,-1-1,0 1,0 0,-1 12,-3 18,-1 1,-16 62,17-90,-4 17,-2 0,0 0,-25 50,6-25,-2 0,-2-1,-4-2,-1-6,3-6,9-4,23-33,0-1,1 1,-1-1,1 1,0 0,-1 4,2-6,-1-1,1 0,0 0,0 1,0-1,0 0,0 0,1 1,-1-1,0 0,1 0,-1 1,0-1,1 0,1 2,0 0,0-1,1 0,-1 1,1-1,0 0,0 0,0 0,0-1,0 1,0-1,6 2,40 9,-16-6,34 1,-9-6,74-4,-66 0,-1 0,-3 0,4-2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3:22.76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1,'583'0,"-565"0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3:25.18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22,'143'-10,"4"-1,171 12,-289-1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4:13:31.62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1,'4'0,"4"0,5 0,4 0,3 0,5 0,2 0,0 0,-1 0,3 0,-1 0,0 0,1 0,0 0,-1 0,-5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65716-AC71-4528-AE29-369D1880C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B38553-4FD3-4F1C-91F3-998631609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2D881D-10B9-432C-AD6C-457DFEE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0D17F0-6CC9-4C57-B7FB-E500CD08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FF7928-C5D0-4E5C-96B3-F9F0FCD6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6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1ED116-612A-4611-A0D0-28FA8980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FCBD60-14AB-4B13-BFA7-8ED7BB583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9F149A-798A-4C1D-8429-E1BF16CD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7341A5-965C-4825-85F6-C34543C3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2A5E7-BAD6-4838-86E5-7BE5FC61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34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6FDCEA9-82BA-4ABB-BF2F-3D3F06F61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3C5B7F-BACA-4AA4-A36E-9398C8955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3638B3-D600-4AA2-9728-CE1F6F45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044385-F125-4082-9D7C-E236D25B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5D8DC2-CA1B-4FDC-8C2C-F0FCEAD6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4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0241B-E650-4DAE-8F30-AEECF06D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B708ED-9861-4EAE-B0FC-43205B1C8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CD3A4-1ED2-4D03-A9CD-1E9EDC3D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502031-4CF7-4851-A251-EF8DFDED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879A2E-D589-4F97-97BF-49F34980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5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97A01-30EF-437E-A447-A787EDF5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C6E2CB-BF8B-4A58-9C71-229341D8B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B28BCC-20BC-4282-AD81-BB677593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4C1971-A9A5-4E86-BDF2-F00B998C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660AED-A2B8-43DE-ABFE-E535D70A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00B5D-7FF6-4029-9157-30D28679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FF9246-E97E-484E-BCA7-3DE1579D1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7B6C47-3276-426A-BF6E-A7B0E8CD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C3D364-C736-473E-BA75-C76FA6BE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08E6968-F358-4EDE-B09A-7A49E4BF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3930A1-D2C0-4DA8-B413-2A0ECB50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75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7A18E-1978-4A80-B10E-0275CB7B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D77D8-558C-47A3-B7A2-58728F4A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F7138A-0DA3-48F9-8294-08E20FCF3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2F9718-D5A7-4299-9620-3AE6A2AAD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DBBA03-C9BE-4B0E-A3BB-D3DF0A267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C679B2-07D8-4705-9B8B-BD3194A1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A28C91C-61D8-4215-8DD2-EB39713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E4C5538-0278-4260-A6F8-9244565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A59B53-917D-4308-AC6F-8FFA6CBB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C1E31C-66AB-4904-92DD-EA33B359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0886E-E9F8-4610-876A-FCF9D941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9C03BB-7B22-41BB-822F-A087822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19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E80DE2-5B00-465A-BEC5-2A5A5C9A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B154C4-07B6-405B-B858-F97FBA98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9F6C48-68F6-4A4B-A790-BF2EE2F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1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5BF8B-4CC7-43BB-98F2-1B6F1C2A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4A7ECD-843A-42AB-BD3F-BEDB7922C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C6F8F0-4043-4908-9749-2E21376EA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62E581-99B3-4543-8B87-928BA27B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E773E7-764E-42D0-9C82-9432F261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288D58-981E-45CC-8FD5-90CA20F7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3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07554-C443-4EA6-BB1A-757BA8DD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B08EC5D-2C59-4F71-849E-A70F9419E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887125-3E61-46A8-8B87-575A0A5E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1A6ADC-623A-4DD3-9CB0-60C1AEFF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B91231-6C74-4663-866F-637087FB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AF07C8-F8CA-49A5-8205-E14114E2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48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5A1CC6-AF9B-4206-93DC-B3D3DF2D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3A64A7-4CB3-4936-B03B-B8E97CFA5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751401-2D24-409B-B66B-648779E49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AA39-7ACA-4265-B45B-205703A1FBE1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8CF15E-E004-4F7F-A9CE-588A37B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B8C2C2-49B3-499C-ADE7-705D4ED6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DAAD-2FDB-45FD-AB08-3D1AA1C61F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63" Type="http://schemas.openxmlformats.org/officeDocument/2006/relationships/image" Target="../media/image32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80.png"/><Relationship Id="rId170" Type="http://schemas.openxmlformats.org/officeDocument/2006/relationships/customXml" Target="../ink/ink84.xml"/><Relationship Id="rId191" Type="http://schemas.openxmlformats.org/officeDocument/2006/relationships/image" Target="../media/image96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53" Type="http://schemas.openxmlformats.org/officeDocument/2006/relationships/image" Target="../media/image27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79.xml"/><Relationship Id="rId181" Type="http://schemas.openxmlformats.org/officeDocument/2006/relationships/image" Target="../media/image91.png"/><Relationship Id="rId22" Type="http://schemas.openxmlformats.org/officeDocument/2006/relationships/customXml" Target="../ink/ink10.xml"/><Relationship Id="rId43" Type="http://schemas.openxmlformats.org/officeDocument/2006/relationships/image" Target="../media/image22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74.xml"/><Relationship Id="rId171" Type="http://schemas.openxmlformats.org/officeDocument/2006/relationships/image" Target="../media/image86.png"/><Relationship Id="rId192" Type="http://schemas.openxmlformats.org/officeDocument/2006/relationships/customXml" Target="../ink/ink95.xml"/><Relationship Id="rId12" Type="http://schemas.openxmlformats.org/officeDocument/2006/relationships/customXml" Target="../ink/ink5.xml"/><Relationship Id="rId33" Type="http://schemas.openxmlformats.org/officeDocument/2006/relationships/image" Target="../media/image17.png"/><Relationship Id="rId108" Type="http://schemas.openxmlformats.org/officeDocument/2006/relationships/customXml" Target="../ink/ink53.xml"/><Relationship Id="rId129" Type="http://schemas.openxmlformats.org/officeDocument/2006/relationships/image" Target="../media/image65.png"/><Relationship Id="rId54" Type="http://schemas.openxmlformats.org/officeDocument/2006/relationships/customXml" Target="../ink/ink26.xml"/><Relationship Id="rId75" Type="http://schemas.openxmlformats.org/officeDocument/2006/relationships/image" Target="../media/image38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81.png"/><Relationship Id="rId182" Type="http://schemas.openxmlformats.org/officeDocument/2006/relationships/customXml" Target="../ink/ink90.xml"/><Relationship Id="rId6" Type="http://schemas.openxmlformats.org/officeDocument/2006/relationships/customXml" Target="../ink/ink2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21.xml"/><Relationship Id="rId65" Type="http://schemas.openxmlformats.org/officeDocument/2006/relationships/image" Target="../media/image33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76.png"/><Relationship Id="rId172" Type="http://schemas.openxmlformats.org/officeDocument/2006/relationships/customXml" Target="../ink/ink85.xml"/><Relationship Id="rId193" Type="http://schemas.openxmlformats.org/officeDocument/2006/relationships/customXml" Target="../ink/ink96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97" Type="http://schemas.openxmlformats.org/officeDocument/2006/relationships/image" Target="../media/image49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2.xml"/><Relationship Id="rId167" Type="http://schemas.openxmlformats.org/officeDocument/2006/relationships/image" Target="../media/image84.png"/><Relationship Id="rId188" Type="http://schemas.openxmlformats.org/officeDocument/2006/relationships/customXml" Target="../ink/ink93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162" Type="http://schemas.openxmlformats.org/officeDocument/2006/relationships/customXml" Target="../ink/ink80.xml"/><Relationship Id="rId183" Type="http://schemas.openxmlformats.org/officeDocument/2006/relationships/image" Target="../media/image92.png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110" Type="http://schemas.openxmlformats.org/officeDocument/2006/relationships/customXml" Target="../ink/ink54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7.xml"/><Relationship Id="rId157" Type="http://schemas.openxmlformats.org/officeDocument/2006/relationships/image" Target="../media/image79.png"/><Relationship Id="rId178" Type="http://schemas.openxmlformats.org/officeDocument/2006/relationships/customXml" Target="../ink/ink88.xml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52" Type="http://schemas.openxmlformats.org/officeDocument/2006/relationships/customXml" Target="../ink/ink75.xml"/><Relationship Id="rId173" Type="http://schemas.openxmlformats.org/officeDocument/2006/relationships/image" Target="../media/image87.png"/><Relationship Id="rId194" Type="http://schemas.openxmlformats.org/officeDocument/2006/relationships/image" Target="../media/image97.png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49.xml"/><Relationship Id="rId105" Type="http://schemas.openxmlformats.org/officeDocument/2006/relationships/image" Target="../media/image53.png"/><Relationship Id="rId126" Type="http://schemas.openxmlformats.org/officeDocument/2006/relationships/customXml" Target="../ink/ink62.xml"/><Relationship Id="rId147" Type="http://schemas.openxmlformats.org/officeDocument/2006/relationships/image" Target="../media/image74.png"/><Relationship Id="rId168" Type="http://schemas.openxmlformats.org/officeDocument/2006/relationships/customXml" Target="../ink/ink83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93" Type="http://schemas.openxmlformats.org/officeDocument/2006/relationships/image" Target="../media/image47.png"/><Relationship Id="rId98" Type="http://schemas.openxmlformats.org/officeDocument/2006/relationships/customXml" Target="../ink/ink48.xml"/><Relationship Id="rId121" Type="http://schemas.openxmlformats.org/officeDocument/2006/relationships/image" Target="../media/image61.png"/><Relationship Id="rId142" Type="http://schemas.openxmlformats.org/officeDocument/2006/relationships/customXml" Target="../ink/ink70.xml"/><Relationship Id="rId163" Type="http://schemas.openxmlformats.org/officeDocument/2006/relationships/image" Target="../media/image82.png"/><Relationship Id="rId184" Type="http://schemas.openxmlformats.org/officeDocument/2006/relationships/customXml" Target="../ink/ink91.xml"/><Relationship Id="rId189" Type="http://schemas.openxmlformats.org/officeDocument/2006/relationships/image" Target="../media/image95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image" Target="../media/image34.png"/><Relationship Id="rId116" Type="http://schemas.openxmlformats.org/officeDocument/2006/relationships/customXml" Target="../ink/ink57.xml"/><Relationship Id="rId137" Type="http://schemas.openxmlformats.org/officeDocument/2006/relationships/image" Target="../media/image69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111" Type="http://schemas.openxmlformats.org/officeDocument/2006/relationships/image" Target="../media/image56.png"/><Relationship Id="rId132" Type="http://schemas.openxmlformats.org/officeDocument/2006/relationships/customXml" Target="../ink/ink65.xml"/><Relationship Id="rId153" Type="http://schemas.openxmlformats.org/officeDocument/2006/relationships/image" Target="../media/image77.png"/><Relationship Id="rId174" Type="http://schemas.openxmlformats.org/officeDocument/2006/relationships/customXml" Target="../ink/ink86.xml"/><Relationship Id="rId179" Type="http://schemas.openxmlformats.org/officeDocument/2006/relationships/image" Target="../media/image90.png"/><Relationship Id="rId190" Type="http://schemas.openxmlformats.org/officeDocument/2006/relationships/customXml" Target="../ink/ink94.xml"/><Relationship Id="rId15" Type="http://schemas.openxmlformats.org/officeDocument/2006/relationships/image" Target="../media/image8.png"/><Relationship Id="rId36" Type="http://schemas.openxmlformats.org/officeDocument/2006/relationships/customXml" Target="../ink/ink17.xml"/><Relationship Id="rId57" Type="http://schemas.openxmlformats.org/officeDocument/2006/relationships/image" Target="../media/image29.png"/><Relationship Id="rId106" Type="http://schemas.openxmlformats.org/officeDocument/2006/relationships/customXml" Target="../ink/ink52.xml"/><Relationship Id="rId127" Type="http://schemas.openxmlformats.org/officeDocument/2006/relationships/image" Target="../media/image64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0.xml"/><Relationship Id="rId143" Type="http://schemas.openxmlformats.org/officeDocument/2006/relationships/image" Target="../media/image72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85.png"/><Relationship Id="rId185" Type="http://schemas.openxmlformats.org/officeDocument/2006/relationships/image" Target="../media/image93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80" Type="http://schemas.openxmlformats.org/officeDocument/2006/relationships/customXml" Target="../ink/ink89.xml"/><Relationship Id="rId26" Type="http://schemas.openxmlformats.org/officeDocument/2006/relationships/customXml" Target="../ink/ink12.xml"/><Relationship Id="rId47" Type="http://schemas.openxmlformats.org/officeDocument/2006/relationships/image" Target="../media/image24.png"/><Relationship Id="rId68" Type="http://schemas.openxmlformats.org/officeDocument/2006/relationships/customXml" Target="../ink/ink33.xml"/><Relationship Id="rId89" Type="http://schemas.openxmlformats.org/officeDocument/2006/relationships/image" Target="../media/image45.png"/><Relationship Id="rId112" Type="http://schemas.openxmlformats.org/officeDocument/2006/relationships/customXml" Target="../ink/ink55.xml"/><Relationship Id="rId133" Type="http://schemas.openxmlformats.org/officeDocument/2006/relationships/image" Target="../media/image67.png"/><Relationship Id="rId154" Type="http://schemas.openxmlformats.org/officeDocument/2006/relationships/customXml" Target="../ink/ink76.xml"/><Relationship Id="rId175" Type="http://schemas.openxmlformats.org/officeDocument/2006/relationships/image" Target="../media/image88.png"/><Relationship Id="rId16" Type="http://schemas.openxmlformats.org/officeDocument/2006/relationships/customXml" Target="../ink/ink7.xml"/><Relationship Id="rId37" Type="http://schemas.openxmlformats.org/officeDocument/2006/relationships/image" Target="../media/image19.png"/><Relationship Id="rId58" Type="http://schemas.openxmlformats.org/officeDocument/2006/relationships/customXml" Target="../ink/ink28.xml"/><Relationship Id="rId79" Type="http://schemas.openxmlformats.org/officeDocument/2006/relationships/image" Target="../media/image40.png"/><Relationship Id="rId102" Type="http://schemas.openxmlformats.org/officeDocument/2006/relationships/customXml" Target="../ink/ink50.xml"/><Relationship Id="rId123" Type="http://schemas.openxmlformats.org/officeDocument/2006/relationships/image" Target="../media/image62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83.png"/><Relationship Id="rId186" Type="http://schemas.openxmlformats.org/officeDocument/2006/relationships/customXml" Target="../ink/ink92.xml"/><Relationship Id="rId27" Type="http://schemas.openxmlformats.org/officeDocument/2006/relationships/image" Target="../media/image14.png"/><Relationship Id="rId48" Type="http://schemas.openxmlformats.org/officeDocument/2006/relationships/customXml" Target="../ink/ink23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78.png"/><Relationship Id="rId176" Type="http://schemas.openxmlformats.org/officeDocument/2006/relationships/customXml" Target="../ink/ink87.xml"/><Relationship Id="rId17" Type="http://schemas.openxmlformats.org/officeDocument/2006/relationships/image" Target="../media/image9.png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82.xml"/><Relationship Id="rId18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3.xml"/><Relationship Id="rId49" Type="http://schemas.openxmlformats.org/officeDocument/2006/relationships/image" Target="../media/image25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77.xml"/><Relationship Id="rId177" Type="http://schemas.openxmlformats.org/officeDocument/2006/relationships/image" Target="../media/image89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.xml"/><Relationship Id="rId21" Type="http://schemas.openxmlformats.org/officeDocument/2006/relationships/customXml" Target="../ink/ink105.xml"/><Relationship Id="rId42" Type="http://schemas.openxmlformats.org/officeDocument/2006/relationships/image" Target="../media/image119.png"/><Relationship Id="rId63" Type="http://schemas.openxmlformats.org/officeDocument/2006/relationships/customXml" Target="../ink/ink126.xml"/><Relationship Id="rId84" Type="http://schemas.openxmlformats.org/officeDocument/2006/relationships/image" Target="../media/image139.png"/><Relationship Id="rId138" Type="http://schemas.openxmlformats.org/officeDocument/2006/relationships/image" Target="../media/image166.png"/><Relationship Id="rId159" Type="http://schemas.openxmlformats.org/officeDocument/2006/relationships/customXml" Target="../ink/ink175.xml"/><Relationship Id="rId170" Type="http://schemas.openxmlformats.org/officeDocument/2006/relationships/image" Target="../media/image181.png"/><Relationship Id="rId191" Type="http://schemas.openxmlformats.org/officeDocument/2006/relationships/customXml" Target="../ink/ink191.xml"/><Relationship Id="rId205" Type="http://schemas.openxmlformats.org/officeDocument/2006/relationships/customXml" Target="../ink/ink198.xml"/><Relationship Id="rId107" Type="http://schemas.openxmlformats.org/officeDocument/2006/relationships/customXml" Target="../ink/ink148.xml"/><Relationship Id="rId11" Type="http://schemas.openxmlformats.org/officeDocument/2006/relationships/customXml" Target="../ink/ink100.xml"/><Relationship Id="rId32" Type="http://schemas.openxmlformats.org/officeDocument/2006/relationships/image" Target="../media/image114.png"/><Relationship Id="rId53" Type="http://schemas.openxmlformats.org/officeDocument/2006/relationships/customXml" Target="../ink/ink121.xml"/><Relationship Id="rId74" Type="http://schemas.openxmlformats.org/officeDocument/2006/relationships/image" Target="../media/image134.png"/><Relationship Id="rId128" Type="http://schemas.openxmlformats.org/officeDocument/2006/relationships/image" Target="../media/image161.png"/><Relationship Id="rId149" Type="http://schemas.openxmlformats.org/officeDocument/2006/relationships/customXml" Target="../ink/ink170.xml"/><Relationship Id="rId5" Type="http://schemas.openxmlformats.org/officeDocument/2006/relationships/customXml" Target="../ink/ink97.xml"/><Relationship Id="rId95" Type="http://schemas.openxmlformats.org/officeDocument/2006/relationships/customXml" Target="../ink/ink142.xml"/><Relationship Id="rId160" Type="http://schemas.openxmlformats.org/officeDocument/2006/relationships/image" Target="../media/image176.png"/><Relationship Id="rId181" Type="http://schemas.openxmlformats.org/officeDocument/2006/relationships/customXml" Target="../ink/ink186.xml"/><Relationship Id="rId22" Type="http://schemas.openxmlformats.org/officeDocument/2006/relationships/image" Target="../media/image109.png"/><Relationship Id="rId43" Type="http://schemas.openxmlformats.org/officeDocument/2006/relationships/customXml" Target="../ink/ink116.xml"/><Relationship Id="rId64" Type="http://schemas.openxmlformats.org/officeDocument/2006/relationships/image" Target="../media/image130.png"/><Relationship Id="rId118" Type="http://schemas.openxmlformats.org/officeDocument/2006/relationships/image" Target="../media/image156.png"/><Relationship Id="rId139" Type="http://schemas.openxmlformats.org/officeDocument/2006/relationships/customXml" Target="../ink/ink164.xml"/><Relationship Id="rId85" Type="http://schemas.openxmlformats.org/officeDocument/2006/relationships/customXml" Target="../ink/ink137.xml"/><Relationship Id="rId150" Type="http://schemas.openxmlformats.org/officeDocument/2006/relationships/image" Target="../media/image171.png"/><Relationship Id="rId171" Type="http://schemas.openxmlformats.org/officeDocument/2006/relationships/customXml" Target="../ink/ink181.xml"/><Relationship Id="rId192" Type="http://schemas.openxmlformats.org/officeDocument/2006/relationships/image" Target="../media/image192.png"/><Relationship Id="rId206" Type="http://schemas.openxmlformats.org/officeDocument/2006/relationships/image" Target="../media/image199.png"/><Relationship Id="rId12" Type="http://schemas.openxmlformats.org/officeDocument/2006/relationships/image" Target="../media/image104.png"/><Relationship Id="rId33" Type="http://schemas.openxmlformats.org/officeDocument/2006/relationships/customXml" Target="../ink/ink111.xml"/><Relationship Id="rId108" Type="http://schemas.openxmlformats.org/officeDocument/2006/relationships/image" Target="../media/image151.png"/><Relationship Id="rId129" Type="http://schemas.openxmlformats.org/officeDocument/2006/relationships/customXml" Target="../ink/ink159.xml"/><Relationship Id="rId54" Type="http://schemas.openxmlformats.org/officeDocument/2006/relationships/image" Target="../media/image125.png"/><Relationship Id="rId75" Type="http://schemas.openxmlformats.org/officeDocument/2006/relationships/customXml" Target="../ink/ink132.xml"/><Relationship Id="rId96" Type="http://schemas.openxmlformats.org/officeDocument/2006/relationships/image" Target="../media/image145.png"/><Relationship Id="rId140" Type="http://schemas.openxmlformats.org/officeDocument/2006/relationships/customXml" Target="../ink/ink165.xml"/><Relationship Id="rId161" Type="http://schemas.openxmlformats.org/officeDocument/2006/relationships/customXml" Target="../ink/ink176.xml"/><Relationship Id="rId182" Type="http://schemas.openxmlformats.org/officeDocument/2006/relationships/image" Target="../media/image187.png"/><Relationship Id="rId6" Type="http://schemas.openxmlformats.org/officeDocument/2006/relationships/image" Target="../media/image101.png"/><Relationship Id="rId23" Type="http://schemas.openxmlformats.org/officeDocument/2006/relationships/customXml" Target="../ink/ink106.xml"/><Relationship Id="rId119" Type="http://schemas.openxmlformats.org/officeDocument/2006/relationships/customXml" Target="../ink/ink154.xml"/><Relationship Id="rId44" Type="http://schemas.openxmlformats.org/officeDocument/2006/relationships/image" Target="../media/image120.png"/><Relationship Id="rId65" Type="http://schemas.openxmlformats.org/officeDocument/2006/relationships/customXml" Target="../ink/ink127.xml"/><Relationship Id="rId86" Type="http://schemas.openxmlformats.org/officeDocument/2006/relationships/image" Target="../media/image140.png"/><Relationship Id="rId130" Type="http://schemas.openxmlformats.org/officeDocument/2006/relationships/image" Target="../media/image162.png"/><Relationship Id="rId151" Type="http://schemas.openxmlformats.org/officeDocument/2006/relationships/customXml" Target="../ink/ink171.xml"/><Relationship Id="rId172" Type="http://schemas.openxmlformats.org/officeDocument/2006/relationships/image" Target="../media/image182.png"/><Relationship Id="rId193" Type="http://schemas.openxmlformats.org/officeDocument/2006/relationships/customXml" Target="../ink/ink192.xml"/><Relationship Id="rId207" Type="http://schemas.openxmlformats.org/officeDocument/2006/relationships/customXml" Target="../ink/ink199.xml"/><Relationship Id="rId13" Type="http://schemas.openxmlformats.org/officeDocument/2006/relationships/customXml" Target="../ink/ink101.xml"/><Relationship Id="rId109" Type="http://schemas.openxmlformats.org/officeDocument/2006/relationships/customXml" Target="../ink/ink149.xml"/><Relationship Id="rId34" Type="http://schemas.openxmlformats.org/officeDocument/2006/relationships/image" Target="../media/image115.png"/><Relationship Id="rId55" Type="http://schemas.openxmlformats.org/officeDocument/2006/relationships/customXml" Target="../ink/ink122.xml"/><Relationship Id="rId76" Type="http://schemas.openxmlformats.org/officeDocument/2006/relationships/image" Target="../media/image135.png"/><Relationship Id="rId97" Type="http://schemas.openxmlformats.org/officeDocument/2006/relationships/customXml" Target="../ink/ink143.xml"/><Relationship Id="rId120" Type="http://schemas.openxmlformats.org/officeDocument/2006/relationships/image" Target="../media/image157.png"/><Relationship Id="rId141" Type="http://schemas.openxmlformats.org/officeDocument/2006/relationships/image" Target="../media/image167.png"/><Relationship Id="rId7" Type="http://schemas.openxmlformats.org/officeDocument/2006/relationships/customXml" Target="../ink/ink98.xml"/><Relationship Id="rId162" Type="http://schemas.openxmlformats.org/officeDocument/2006/relationships/image" Target="../media/image177.png"/><Relationship Id="rId183" Type="http://schemas.openxmlformats.org/officeDocument/2006/relationships/customXml" Target="../ink/ink187.xml"/><Relationship Id="rId24" Type="http://schemas.openxmlformats.org/officeDocument/2006/relationships/image" Target="../media/image110.png"/><Relationship Id="rId45" Type="http://schemas.openxmlformats.org/officeDocument/2006/relationships/customXml" Target="../ink/ink117.xml"/><Relationship Id="rId66" Type="http://schemas.openxmlformats.org/officeDocument/2006/relationships/image" Target="../media/image131.png"/><Relationship Id="rId87" Type="http://schemas.openxmlformats.org/officeDocument/2006/relationships/customXml" Target="../ink/ink138.xml"/><Relationship Id="rId110" Type="http://schemas.openxmlformats.org/officeDocument/2006/relationships/image" Target="../media/image152.png"/><Relationship Id="rId131" Type="http://schemas.openxmlformats.org/officeDocument/2006/relationships/customXml" Target="../ink/ink160.xml"/><Relationship Id="rId152" Type="http://schemas.openxmlformats.org/officeDocument/2006/relationships/image" Target="../media/image172.png"/><Relationship Id="rId173" Type="http://schemas.openxmlformats.org/officeDocument/2006/relationships/customXml" Target="../ink/ink182.xml"/><Relationship Id="rId194" Type="http://schemas.openxmlformats.org/officeDocument/2006/relationships/image" Target="../media/image193.png"/><Relationship Id="rId208" Type="http://schemas.openxmlformats.org/officeDocument/2006/relationships/image" Target="../media/image200.png"/><Relationship Id="rId19" Type="http://schemas.openxmlformats.org/officeDocument/2006/relationships/customXml" Target="../ink/ink104.xml"/><Relationship Id="rId14" Type="http://schemas.openxmlformats.org/officeDocument/2006/relationships/image" Target="../media/image105.png"/><Relationship Id="rId30" Type="http://schemas.openxmlformats.org/officeDocument/2006/relationships/image" Target="../media/image113.png"/><Relationship Id="rId35" Type="http://schemas.openxmlformats.org/officeDocument/2006/relationships/customXml" Target="../ink/ink112.xml"/><Relationship Id="rId56" Type="http://schemas.openxmlformats.org/officeDocument/2006/relationships/image" Target="../media/image126.png"/><Relationship Id="rId77" Type="http://schemas.openxmlformats.org/officeDocument/2006/relationships/customXml" Target="../ink/ink133.xml"/><Relationship Id="rId100" Type="http://schemas.openxmlformats.org/officeDocument/2006/relationships/image" Target="../media/image147.png"/><Relationship Id="rId105" Type="http://schemas.openxmlformats.org/officeDocument/2006/relationships/customXml" Target="../ink/ink147.xml"/><Relationship Id="rId126" Type="http://schemas.openxmlformats.org/officeDocument/2006/relationships/image" Target="../media/image160.png"/><Relationship Id="rId147" Type="http://schemas.openxmlformats.org/officeDocument/2006/relationships/customXml" Target="../ink/ink169.xml"/><Relationship Id="rId168" Type="http://schemas.openxmlformats.org/officeDocument/2006/relationships/image" Target="../media/image180.png"/><Relationship Id="rId8" Type="http://schemas.openxmlformats.org/officeDocument/2006/relationships/image" Target="../media/image102.png"/><Relationship Id="rId51" Type="http://schemas.openxmlformats.org/officeDocument/2006/relationships/customXml" Target="../ink/ink120.xml"/><Relationship Id="rId72" Type="http://schemas.openxmlformats.org/officeDocument/2006/relationships/image" Target="../media/image133.png"/><Relationship Id="rId93" Type="http://schemas.openxmlformats.org/officeDocument/2006/relationships/customXml" Target="../ink/ink141.xml"/><Relationship Id="rId98" Type="http://schemas.openxmlformats.org/officeDocument/2006/relationships/image" Target="../media/image146.png"/><Relationship Id="rId121" Type="http://schemas.openxmlformats.org/officeDocument/2006/relationships/customXml" Target="../ink/ink155.xml"/><Relationship Id="rId142" Type="http://schemas.openxmlformats.org/officeDocument/2006/relationships/customXml" Target="../ink/ink166.xml"/><Relationship Id="rId163" Type="http://schemas.openxmlformats.org/officeDocument/2006/relationships/customXml" Target="../ink/ink177.xml"/><Relationship Id="rId184" Type="http://schemas.openxmlformats.org/officeDocument/2006/relationships/image" Target="../media/image188.png"/><Relationship Id="rId189" Type="http://schemas.openxmlformats.org/officeDocument/2006/relationships/customXml" Target="../ink/ink190.xml"/><Relationship Id="rId3" Type="http://schemas.openxmlformats.org/officeDocument/2006/relationships/image" Target="../media/image99.png"/><Relationship Id="rId25" Type="http://schemas.openxmlformats.org/officeDocument/2006/relationships/customXml" Target="../ink/ink107.xml"/><Relationship Id="rId46" Type="http://schemas.openxmlformats.org/officeDocument/2006/relationships/image" Target="../media/image121.png"/><Relationship Id="rId67" Type="http://schemas.openxmlformats.org/officeDocument/2006/relationships/customXml" Target="../ink/ink128.xml"/><Relationship Id="rId116" Type="http://schemas.openxmlformats.org/officeDocument/2006/relationships/image" Target="../media/image155.png"/><Relationship Id="rId137" Type="http://schemas.openxmlformats.org/officeDocument/2006/relationships/customXml" Target="../ink/ink163.xml"/><Relationship Id="rId158" Type="http://schemas.openxmlformats.org/officeDocument/2006/relationships/image" Target="../media/image175.png"/><Relationship Id="rId20" Type="http://schemas.openxmlformats.org/officeDocument/2006/relationships/image" Target="../media/image108.png"/><Relationship Id="rId41" Type="http://schemas.openxmlformats.org/officeDocument/2006/relationships/customXml" Target="../ink/ink115.xml"/><Relationship Id="rId62" Type="http://schemas.openxmlformats.org/officeDocument/2006/relationships/image" Target="../media/image129.png"/><Relationship Id="rId83" Type="http://schemas.openxmlformats.org/officeDocument/2006/relationships/customXml" Target="../ink/ink136.xml"/><Relationship Id="rId88" Type="http://schemas.openxmlformats.org/officeDocument/2006/relationships/image" Target="../media/image141.png"/><Relationship Id="rId111" Type="http://schemas.openxmlformats.org/officeDocument/2006/relationships/customXml" Target="../ink/ink150.xml"/><Relationship Id="rId132" Type="http://schemas.openxmlformats.org/officeDocument/2006/relationships/image" Target="../media/image163.png"/><Relationship Id="rId153" Type="http://schemas.openxmlformats.org/officeDocument/2006/relationships/customXml" Target="../ink/ink172.xml"/><Relationship Id="rId174" Type="http://schemas.openxmlformats.org/officeDocument/2006/relationships/image" Target="../media/image183.png"/><Relationship Id="rId179" Type="http://schemas.openxmlformats.org/officeDocument/2006/relationships/customXml" Target="../ink/ink185.xml"/><Relationship Id="rId195" Type="http://schemas.openxmlformats.org/officeDocument/2006/relationships/customXml" Target="../ink/ink193.xml"/><Relationship Id="rId209" Type="http://schemas.openxmlformats.org/officeDocument/2006/relationships/customXml" Target="../ink/ink200.xml"/><Relationship Id="rId190" Type="http://schemas.openxmlformats.org/officeDocument/2006/relationships/image" Target="../media/image191.png"/><Relationship Id="rId204" Type="http://schemas.openxmlformats.org/officeDocument/2006/relationships/image" Target="../media/image198.png"/><Relationship Id="rId15" Type="http://schemas.openxmlformats.org/officeDocument/2006/relationships/customXml" Target="../ink/ink102.xml"/><Relationship Id="rId36" Type="http://schemas.openxmlformats.org/officeDocument/2006/relationships/image" Target="../media/image116.png"/><Relationship Id="rId57" Type="http://schemas.openxmlformats.org/officeDocument/2006/relationships/customXml" Target="../ink/ink123.xml"/><Relationship Id="rId106" Type="http://schemas.openxmlformats.org/officeDocument/2006/relationships/image" Target="../media/image150.png"/><Relationship Id="rId127" Type="http://schemas.openxmlformats.org/officeDocument/2006/relationships/customXml" Target="../ink/ink158.xml"/><Relationship Id="rId10" Type="http://schemas.openxmlformats.org/officeDocument/2006/relationships/image" Target="../media/image103.png"/><Relationship Id="rId31" Type="http://schemas.openxmlformats.org/officeDocument/2006/relationships/customXml" Target="../ink/ink110.xml"/><Relationship Id="rId52" Type="http://schemas.openxmlformats.org/officeDocument/2006/relationships/image" Target="../media/image124.png"/><Relationship Id="rId73" Type="http://schemas.openxmlformats.org/officeDocument/2006/relationships/customXml" Target="../ink/ink131.xml"/><Relationship Id="rId78" Type="http://schemas.openxmlformats.org/officeDocument/2006/relationships/image" Target="../media/image136.png"/><Relationship Id="rId94" Type="http://schemas.openxmlformats.org/officeDocument/2006/relationships/image" Target="../media/image144.png"/><Relationship Id="rId99" Type="http://schemas.openxmlformats.org/officeDocument/2006/relationships/customXml" Target="../ink/ink144.xml"/><Relationship Id="rId101" Type="http://schemas.openxmlformats.org/officeDocument/2006/relationships/customXml" Target="../ink/ink145.xml"/><Relationship Id="rId122" Type="http://schemas.openxmlformats.org/officeDocument/2006/relationships/image" Target="../media/image158.png"/><Relationship Id="rId143" Type="http://schemas.openxmlformats.org/officeDocument/2006/relationships/image" Target="../media/image168.png"/><Relationship Id="rId148" Type="http://schemas.openxmlformats.org/officeDocument/2006/relationships/image" Target="../media/image170.png"/><Relationship Id="rId164" Type="http://schemas.openxmlformats.org/officeDocument/2006/relationships/image" Target="../media/image178.png"/><Relationship Id="rId169" Type="http://schemas.openxmlformats.org/officeDocument/2006/relationships/customXml" Target="../ink/ink180.xml"/><Relationship Id="rId185" Type="http://schemas.openxmlformats.org/officeDocument/2006/relationships/customXml" Target="../ink/ink188.xml"/><Relationship Id="rId4" Type="http://schemas.openxmlformats.org/officeDocument/2006/relationships/image" Target="../media/image100.png"/><Relationship Id="rId9" Type="http://schemas.openxmlformats.org/officeDocument/2006/relationships/customXml" Target="../ink/ink99.xml"/><Relationship Id="rId180" Type="http://schemas.openxmlformats.org/officeDocument/2006/relationships/image" Target="../media/image186.png"/><Relationship Id="rId210" Type="http://schemas.openxmlformats.org/officeDocument/2006/relationships/image" Target="../media/image201.png"/><Relationship Id="rId26" Type="http://schemas.openxmlformats.org/officeDocument/2006/relationships/image" Target="../media/image111.png"/><Relationship Id="rId47" Type="http://schemas.openxmlformats.org/officeDocument/2006/relationships/customXml" Target="../ink/ink118.xml"/><Relationship Id="rId68" Type="http://schemas.openxmlformats.org/officeDocument/2006/relationships/image" Target="../media/image56.png"/><Relationship Id="rId89" Type="http://schemas.openxmlformats.org/officeDocument/2006/relationships/customXml" Target="../ink/ink139.xml"/><Relationship Id="rId112" Type="http://schemas.openxmlformats.org/officeDocument/2006/relationships/image" Target="../media/image153.png"/><Relationship Id="rId133" Type="http://schemas.openxmlformats.org/officeDocument/2006/relationships/customXml" Target="../ink/ink161.xml"/><Relationship Id="rId154" Type="http://schemas.openxmlformats.org/officeDocument/2006/relationships/image" Target="../media/image173.png"/><Relationship Id="rId175" Type="http://schemas.openxmlformats.org/officeDocument/2006/relationships/customXml" Target="../ink/ink183.xml"/><Relationship Id="rId196" Type="http://schemas.openxmlformats.org/officeDocument/2006/relationships/image" Target="../media/image194.png"/><Relationship Id="rId200" Type="http://schemas.openxmlformats.org/officeDocument/2006/relationships/image" Target="../media/image196.png"/><Relationship Id="rId16" Type="http://schemas.openxmlformats.org/officeDocument/2006/relationships/image" Target="../media/image106.png"/><Relationship Id="rId37" Type="http://schemas.openxmlformats.org/officeDocument/2006/relationships/customXml" Target="../ink/ink113.xml"/><Relationship Id="rId58" Type="http://schemas.openxmlformats.org/officeDocument/2006/relationships/image" Target="../media/image127.png"/><Relationship Id="rId79" Type="http://schemas.openxmlformats.org/officeDocument/2006/relationships/customXml" Target="../ink/ink134.xml"/><Relationship Id="rId102" Type="http://schemas.openxmlformats.org/officeDocument/2006/relationships/image" Target="../media/image148.png"/><Relationship Id="rId123" Type="http://schemas.openxmlformats.org/officeDocument/2006/relationships/customXml" Target="../ink/ink156.xml"/><Relationship Id="rId144" Type="http://schemas.openxmlformats.org/officeDocument/2006/relationships/customXml" Target="../ink/ink167.xml"/><Relationship Id="rId90" Type="http://schemas.openxmlformats.org/officeDocument/2006/relationships/image" Target="../media/image142.png"/><Relationship Id="rId165" Type="http://schemas.openxmlformats.org/officeDocument/2006/relationships/customXml" Target="../ink/ink178.xml"/><Relationship Id="rId186" Type="http://schemas.openxmlformats.org/officeDocument/2006/relationships/image" Target="../media/image189.png"/><Relationship Id="rId211" Type="http://schemas.openxmlformats.org/officeDocument/2006/relationships/customXml" Target="../ink/ink201.xml"/><Relationship Id="rId27" Type="http://schemas.openxmlformats.org/officeDocument/2006/relationships/customXml" Target="../ink/ink108.xml"/><Relationship Id="rId48" Type="http://schemas.openxmlformats.org/officeDocument/2006/relationships/image" Target="../media/image122.png"/><Relationship Id="rId69" Type="http://schemas.openxmlformats.org/officeDocument/2006/relationships/customXml" Target="../ink/ink129.xml"/><Relationship Id="rId113" Type="http://schemas.openxmlformats.org/officeDocument/2006/relationships/customXml" Target="../ink/ink151.xml"/><Relationship Id="rId134" Type="http://schemas.openxmlformats.org/officeDocument/2006/relationships/image" Target="../media/image164.png"/><Relationship Id="rId80" Type="http://schemas.openxmlformats.org/officeDocument/2006/relationships/image" Target="../media/image137.png"/><Relationship Id="rId155" Type="http://schemas.openxmlformats.org/officeDocument/2006/relationships/customXml" Target="../ink/ink173.xml"/><Relationship Id="rId176" Type="http://schemas.openxmlformats.org/officeDocument/2006/relationships/image" Target="../media/image184.png"/><Relationship Id="rId197" Type="http://schemas.openxmlformats.org/officeDocument/2006/relationships/customXml" Target="../ink/ink194.xml"/><Relationship Id="rId201" Type="http://schemas.openxmlformats.org/officeDocument/2006/relationships/customXml" Target="../ink/ink196.xml"/><Relationship Id="rId17" Type="http://schemas.openxmlformats.org/officeDocument/2006/relationships/customXml" Target="../ink/ink103.xml"/><Relationship Id="rId38" Type="http://schemas.openxmlformats.org/officeDocument/2006/relationships/image" Target="../media/image117.png"/><Relationship Id="rId59" Type="http://schemas.openxmlformats.org/officeDocument/2006/relationships/customXml" Target="../ink/ink124.xml"/><Relationship Id="rId103" Type="http://schemas.openxmlformats.org/officeDocument/2006/relationships/customXml" Target="../ink/ink146.xml"/><Relationship Id="rId124" Type="http://schemas.openxmlformats.org/officeDocument/2006/relationships/image" Target="../media/image159.png"/><Relationship Id="rId70" Type="http://schemas.openxmlformats.org/officeDocument/2006/relationships/image" Target="../media/image132.png"/><Relationship Id="rId91" Type="http://schemas.openxmlformats.org/officeDocument/2006/relationships/customXml" Target="../ink/ink140.xml"/><Relationship Id="rId145" Type="http://schemas.openxmlformats.org/officeDocument/2006/relationships/image" Target="../media/image169.png"/><Relationship Id="rId166" Type="http://schemas.openxmlformats.org/officeDocument/2006/relationships/image" Target="../media/image179.png"/><Relationship Id="rId187" Type="http://schemas.openxmlformats.org/officeDocument/2006/relationships/customXml" Target="../ink/ink18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02.png"/><Relationship Id="rId28" Type="http://schemas.openxmlformats.org/officeDocument/2006/relationships/image" Target="../media/image112.png"/><Relationship Id="rId49" Type="http://schemas.openxmlformats.org/officeDocument/2006/relationships/customXml" Target="../ink/ink119.xml"/><Relationship Id="rId114" Type="http://schemas.openxmlformats.org/officeDocument/2006/relationships/image" Target="../media/image154.png"/><Relationship Id="rId60" Type="http://schemas.openxmlformats.org/officeDocument/2006/relationships/image" Target="../media/image128.png"/><Relationship Id="rId81" Type="http://schemas.openxmlformats.org/officeDocument/2006/relationships/customXml" Target="../ink/ink135.xml"/><Relationship Id="rId135" Type="http://schemas.openxmlformats.org/officeDocument/2006/relationships/customXml" Target="../ink/ink162.xml"/><Relationship Id="rId156" Type="http://schemas.openxmlformats.org/officeDocument/2006/relationships/image" Target="../media/image174.png"/><Relationship Id="rId177" Type="http://schemas.openxmlformats.org/officeDocument/2006/relationships/customXml" Target="../ink/ink184.xml"/><Relationship Id="rId198" Type="http://schemas.openxmlformats.org/officeDocument/2006/relationships/image" Target="../media/image195.png"/><Relationship Id="rId202" Type="http://schemas.openxmlformats.org/officeDocument/2006/relationships/image" Target="../media/image197.png"/><Relationship Id="rId18" Type="http://schemas.openxmlformats.org/officeDocument/2006/relationships/image" Target="../media/image107.png"/><Relationship Id="rId39" Type="http://schemas.openxmlformats.org/officeDocument/2006/relationships/customXml" Target="../ink/ink114.xml"/><Relationship Id="rId50" Type="http://schemas.openxmlformats.org/officeDocument/2006/relationships/image" Target="../media/image123.png"/><Relationship Id="rId104" Type="http://schemas.openxmlformats.org/officeDocument/2006/relationships/image" Target="../media/image149.png"/><Relationship Id="rId125" Type="http://schemas.openxmlformats.org/officeDocument/2006/relationships/customXml" Target="../ink/ink157.xml"/><Relationship Id="rId146" Type="http://schemas.openxmlformats.org/officeDocument/2006/relationships/customXml" Target="../ink/ink168.xml"/><Relationship Id="rId167" Type="http://schemas.openxmlformats.org/officeDocument/2006/relationships/customXml" Target="../ink/ink179.xml"/><Relationship Id="rId188" Type="http://schemas.openxmlformats.org/officeDocument/2006/relationships/image" Target="../media/image190.png"/><Relationship Id="rId71" Type="http://schemas.openxmlformats.org/officeDocument/2006/relationships/customXml" Target="../ink/ink130.xml"/><Relationship Id="rId92" Type="http://schemas.openxmlformats.org/officeDocument/2006/relationships/image" Target="../media/image143.png"/><Relationship Id="rId213" Type="http://schemas.openxmlformats.org/officeDocument/2006/relationships/image" Target="../media/image203.png"/><Relationship Id="rId2" Type="http://schemas.openxmlformats.org/officeDocument/2006/relationships/image" Target="../media/image98.png"/><Relationship Id="rId29" Type="http://schemas.openxmlformats.org/officeDocument/2006/relationships/customXml" Target="../ink/ink109.xml"/><Relationship Id="rId40" Type="http://schemas.openxmlformats.org/officeDocument/2006/relationships/image" Target="../media/image118.png"/><Relationship Id="rId115" Type="http://schemas.openxmlformats.org/officeDocument/2006/relationships/customXml" Target="../ink/ink152.xml"/><Relationship Id="rId136" Type="http://schemas.openxmlformats.org/officeDocument/2006/relationships/image" Target="../media/image165.png"/><Relationship Id="rId157" Type="http://schemas.openxmlformats.org/officeDocument/2006/relationships/customXml" Target="../ink/ink174.xml"/><Relationship Id="rId178" Type="http://schemas.openxmlformats.org/officeDocument/2006/relationships/image" Target="../media/image185.png"/><Relationship Id="rId61" Type="http://schemas.openxmlformats.org/officeDocument/2006/relationships/customXml" Target="../ink/ink125.xml"/><Relationship Id="rId82" Type="http://schemas.openxmlformats.org/officeDocument/2006/relationships/image" Target="../media/image138.png"/><Relationship Id="rId199" Type="http://schemas.openxmlformats.org/officeDocument/2006/relationships/customXml" Target="../ink/ink195.xml"/><Relationship Id="rId203" Type="http://schemas.openxmlformats.org/officeDocument/2006/relationships/customXml" Target="../ink/ink19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1" Type="http://schemas.openxmlformats.org/officeDocument/2006/relationships/customXml" Target="../ink/ink211.xml"/><Relationship Id="rId63" Type="http://schemas.openxmlformats.org/officeDocument/2006/relationships/customXml" Target="../ink/ink232.xml"/><Relationship Id="rId159" Type="http://schemas.openxmlformats.org/officeDocument/2006/relationships/image" Target="../media/image282.png"/><Relationship Id="rId170" Type="http://schemas.openxmlformats.org/officeDocument/2006/relationships/image" Target="../media/image288.png"/><Relationship Id="rId226" Type="http://schemas.openxmlformats.org/officeDocument/2006/relationships/image" Target="../media/image315.png"/><Relationship Id="rId268" Type="http://schemas.openxmlformats.org/officeDocument/2006/relationships/customXml" Target="../ink/ink335.xml"/><Relationship Id="rId32" Type="http://schemas.openxmlformats.org/officeDocument/2006/relationships/image" Target="../media/image218.png"/><Relationship Id="rId74" Type="http://schemas.openxmlformats.org/officeDocument/2006/relationships/image" Target="../media/image239.png"/><Relationship Id="rId128" Type="http://schemas.openxmlformats.org/officeDocument/2006/relationships/customXml" Target="../ink/ink264.xml"/><Relationship Id="rId5" Type="http://schemas.openxmlformats.org/officeDocument/2006/relationships/customXml" Target="../ink/ink203.xml"/><Relationship Id="rId181" Type="http://schemas.openxmlformats.org/officeDocument/2006/relationships/customXml" Target="../ink/ink290.xml"/><Relationship Id="rId237" Type="http://schemas.openxmlformats.org/officeDocument/2006/relationships/image" Target="../media/image320.png"/><Relationship Id="rId258" Type="http://schemas.openxmlformats.org/officeDocument/2006/relationships/customXml" Target="../ink/ink330.xml"/><Relationship Id="rId279" Type="http://schemas.openxmlformats.org/officeDocument/2006/relationships/image" Target="../media/image340.png"/><Relationship Id="rId22" Type="http://schemas.openxmlformats.org/officeDocument/2006/relationships/image" Target="../media/image214.png"/><Relationship Id="rId43" Type="http://schemas.openxmlformats.org/officeDocument/2006/relationships/customXml" Target="../ink/ink222.xml"/><Relationship Id="rId64" Type="http://schemas.openxmlformats.org/officeDocument/2006/relationships/image" Target="../media/image234.png"/><Relationship Id="rId118" Type="http://schemas.openxmlformats.org/officeDocument/2006/relationships/customXml" Target="../ink/ink259.xml"/><Relationship Id="rId139" Type="http://schemas.openxmlformats.org/officeDocument/2006/relationships/image" Target="../media/image272.png"/><Relationship Id="rId85" Type="http://schemas.openxmlformats.org/officeDocument/2006/relationships/image" Target="../media/image245.png"/><Relationship Id="rId150" Type="http://schemas.openxmlformats.org/officeDocument/2006/relationships/customXml" Target="../ink/ink275.xml"/><Relationship Id="rId171" Type="http://schemas.openxmlformats.org/officeDocument/2006/relationships/customXml" Target="../ink/ink285.xml"/><Relationship Id="rId192" Type="http://schemas.openxmlformats.org/officeDocument/2006/relationships/customXml" Target="../ink/ink296.xml"/><Relationship Id="rId206" Type="http://schemas.openxmlformats.org/officeDocument/2006/relationships/customXml" Target="../ink/ink303.xml"/><Relationship Id="rId227" Type="http://schemas.openxmlformats.org/officeDocument/2006/relationships/customXml" Target="../ink/ink313.xml"/><Relationship Id="rId248" Type="http://schemas.openxmlformats.org/officeDocument/2006/relationships/image" Target="../media/image325.png"/><Relationship Id="rId269" Type="http://schemas.openxmlformats.org/officeDocument/2006/relationships/image" Target="../media/image335.png"/><Relationship Id="rId12" Type="http://schemas.openxmlformats.org/officeDocument/2006/relationships/image" Target="../media/image209.png"/><Relationship Id="rId33" Type="http://schemas.openxmlformats.org/officeDocument/2006/relationships/customXml" Target="../ink/ink217.xml"/><Relationship Id="rId108" Type="http://schemas.openxmlformats.org/officeDocument/2006/relationships/customXml" Target="../ink/ink254.xml"/><Relationship Id="rId129" Type="http://schemas.openxmlformats.org/officeDocument/2006/relationships/image" Target="../media/image267.png"/><Relationship Id="rId54" Type="http://schemas.openxmlformats.org/officeDocument/2006/relationships/image" Target="../media/image229.png"/><Relationship Id="rId75" Type="http://schemas.openxmlformats.org/officeDocument/2006/relationships/customXml" Target="../ink/ink238.xml"/><Relationship Id="rId96" Type="http://schemas.openxmlformats.org/officeDocument/2006/relationships/customXml" Target="../ink/ink248.xml"/><Relationship Id="rId140" Type="http://schemas.openxmlformats.org/officeDocument/2006/relationships/customXml" Target="../ink/ink270.xml"/><Relationship Id="rId161" Type="http://schemas.openxmlformats.org/officeDocument/2006/relationships/image" Target="../media/image283.png"/><Relationship Id="rId182" Type="http://schemas.openxmlformats.org/officeDocument/2006/relationships/image" Target="../media/image294.png"/><Relationship Id="rId217" Type="http://schemas.openxmlformats.org/officeDocument/2006/relationships/customXml" Target="../ink/ink308.xml"/><Relationship Id="rId6" Type="http://schemas.openxmlformats.org/officeDocument/2006/relationships/image" Target="../media/image206.png"/><Relationship Id="rId238" Type="http://schemas.openxmlformats.org/officeDocument/2006/relationships/customXml" Target="../ink/ink319.xml"/><Relationship Id="rId259" Type="http://schemas.openxmlformats.org/officeDocument/2006/relationships/image" Target="../media/image330.png"/><Relationship Id="rId23" Type="http://schemas.openxmlformats.org/officeDocument/2006/relationships/customXml" Target="../ink/ink212.xml"/><Relationship Id="rId119" Type="http://schemas.openxmlformats.org/officeDocument/2006/relationships/image" Target="../media/image262.png"/><Relationship Id="rId270" Type="http://schemas.openxmlformats.org/officeDocument/2006/relationships/customXml" Target="../ink/ink336.xml"/><Relationship Id="rId44" Type="http://schemas.openxmlformats.org/officeDocument/2006/relationships/image" Target="../media/image224.png"/><Relationship Id="rId65" Type="http://schemas.openxmlformats.org/officeDocument/2006/relationships/customXml" Target="../ink/ink233.xml"/><Relationship Id="rId86" Type="http://schemas.openxmlformats.org/officeDocument/2006/relationships/customXml" Target="../ink/ink243.xml"/><Relationship Id="rId130" Type="http://schemas.openxmlformats.org/officeDocument/2006/relationships/customXml" Target="../ink/ink265.xml"/><Relationship Id="rId151" Type="http://schemas.openxmlformats.org/officeDocument/2006/relationships/image" Target="../media/image278.png"/><Relationship Id="rId172" Type="http://schemas.openxmlformats.org/officeDocument/2006/relationships/image" Target="../media/image289.png"/><Relationship Id="rId193" Type="http://schemas.openxmlformats.org/officeDocument/2006/relationships/image" Target="../media/image299.png"/><Relationship Id="rId207" Type="http://schemas.openxmlformats.org/officeDocument/2006/relationships/image" Target="../media/image305.png"/><Relationship Id="rId228" Type="http://schemas.openxmlformats.org/officeDocument/2006/relationships/image" Target="../media/image316.png"/><Relationship Id="rId249" Type="http://schemas.openxmlformats.org/officeDocument/2006/relationships/customXml" Target="../ink/ink325.xml"/><Relationship Id="rId13" Type="http://schemas.openxmlformats.org/officeDocument/2006/relationships/customXml" Target="../ink/ink207.xml"/><Relationship Id="rId109" Type="http://schemas.openxmlformats.org/officeDocument/2006/relationships/image" Target="../media/image257.png"/><Relationship Id="rId260" Type="http://schemas.openxmlformats.org/officeDocument/2006/relationships/customXml" Target="../ink/ink331.xml"/><Relationship Id="rId34" Type="http://schemas.openxmlformats.org/officeDocument/2006/relationships/image" Target="../media/image219.png"/><Relationship Id="rId55" Type="http://schemas.openxmlformats.org/officeDocument/2006/relationships/customXml" Target="../ink/ink228.xml"/><Relationship Id="rId76" Type="http://schemas.openxmlformats.org/officeDocument/2006/relationships/image" Target="../media/image240.png"/><Relationship Id="rId97" Type="http://schemas.openxmlformats.org/officeDocument/2006/relationships/image" Target="../media/image251.png"/><Relationship Id="rId120" Type="http://schemas.openxmlformats.org/officeDocument/2006/relationships/customXml" Target="../ink/ink260.xml"/><Relationship Id="rId141" Type="http://schemas.openxmlformats.org/officeDocument/2006/relationships/image" Target="../media/image273.png"/><Relationship Id="rId7" Type="http://schemas.openxmlformats.org/officeDocument/2006/relationships/customXml" Target="../ink/ink204.xml"/><Relationship Id="rId162" Type="http://schemas.openxmlformats.org/officeDocument/2006/relationships/customXml" Target="../ink/ink281.xml"/><Relationship Id="rId183" Type="http://schemas.openxmlformats.org/officeDocument/2006/relationships/customXml" Target="../ink/ink291.xml"/><Relationship Id="rId218" Type="http://schemas.openxmlformats.org/officeDocument/2006/relationships/image" Target="../media/image311.png"/><Relationship Id="rId239" Type="http://schemas.openxmlformats.org/officeDocument/2006/relationships/customXml" Target="../ink/ink320.xml"/><Relationship Id="rId250" Type="http://schemas.openxmlformats.org/officeDocument/2006/relationships/image" Target="../media/image326.png"/><Relationship Id="rId271" Type="http://schemas.openxmlformats.org/officeDocument/2006/relationships/image" Target="../media/image336.png"/><Relationship Id="rId24" Type="http://schemas.openxmlformats.org/officeDocument/2006/relationships/image" Target="../media/image215.png"/><Relationship Id="rId45" Type="http://schemas.openxmlformats.org/officeDocument/2006/relationships/customXml" Target="../ink/ink223.xml"/><Relationship Id="rId66" Type="http://schemas.openxmlformats.org/officeDocument/2006/relationships/image" Target="../media/image235.png"/><Relationship Id="rId87" Type="http://schemas.openxmlformats.org/officeDocument/2006/relationships/image" Target="../media/image246.png"/><Relationship Id="rId110" Type="http://schemas.openxmlformats.org/officeDocument/2006/relationships/customXml" Target="../ink/ink255.xml"/><Relationship Id="rId131" Type="http://schemas.openxmlformats.org/officeDocument/2006/relationships/image" Target="../media/image268.png"/><Relationship Id="rId152" Type="http://schemas.openxmlformats.org/officeDocument/2006/relationships/customXml" Target="../ink/ink276.xml"/><Relationship Id="rId173" Type="http://schemas.openxmlformats.org/officeDocument/2006/relationships/customXml" Target="../ink/ink286.xml"/><Relationship Id="rId194" Type="http://schemas.openxmlformats.org/officeDocument/2006/relationships/customXml" Target="../ink/ink297.xml"/><Relationship Id="rId208" Type="http://schemas.openxmlformats.org/officeDocument/2006/relationships/customXml" Target="../ink/ink304.xml"/><Relationship Id="rId229" Type="http://schemas.openxmlformats.org/officeDocument/2006/relationships/customXml" Target="../ink/ink314.xml"/><Relationship Id="rId240" Type="http://schemas.openxmlformats.org/officeDocument/2006/relationships/image" Target="../media/image321.png"/><Relationship Id="rId261" Type="http://schemas.openxmlformats.org/officeDocument/2006/relationships/image" Target="../media/image331.png"/><Relationship Id="rId14" Type="http://schemas.openxmlformats.org/officeDocument/2006/relationships/image" Target="../media/image210.png"/><Relationship Id="rId35" Type="http://schemas.openxmlformats.org/officeDocument/2006/relationships/customXml" Target="../ink/ink218.xml"/><Relationship Id="rId56" Type="http://schemas.openxmlformats.org/officeDocument/2006/relationships/image" Target="../media/image230.png"/><Relationship Id="rId77" Type="http://schemas.openxmlformats.org/officeDocument/2006/relationships/customXml" Target="../ink/ink239.xml"/><Relationship Id="rId100" Type="http://schemas.openxmlformats.org/officeDocument/2006/relationships/customXml" Target="../ink/ink250.xml"/><Relationship Id="rId8" Type="http://schemas.openxmlformats.org/officeDocument/2006/relationships/image" Target="../media/image207.png"/><Relationship Id="rId98" Type="http://schemas.openxmlformats.org/officeDocument/2006/relationships/customXml" Target="../ink/ink249.xml"/><Relationship Id="rId121" Type="http://schemas.openxmlformats.org/officeDocument/2006/relationships/image" Target="../media/image263.png"/><Relationship Id="rId142" Type="http://schemas.openxmlformats.org/officeDocument/2006/relationships/customXml" Target="../ink/ink271.xml"/><Relationship Id="rId163" Type="http://schemas.openxmlformats.org/officeDocument/2006/relationships/image" Target="../media/image284.png"/><Relationship Id="rId184" Type="http://schemas.openxmlformats.org/officeDocument/2006/relationships/image" Target="../media/image295.png"/><Relationship Id="rId219" Type="http://schemas.openxmlformats.org/officeDocument/2006/relationships/customXml" Target="../ink/ink309.xml"/><Relationship Id="rId230" Type="http://schemas.openxmlformats.org/officeDocument/2006/relationships/image" Target="../media/image317.png"/><Relationship Id="rId251" Type="http://schemas.openxmlformats.org/officeDocument/2006/relationships/customXml" Target="../ink/ink326.xml"/><Relationship Id="rId25" Type="http://schemas.openxmlformats.org/officeDocument/2006/relationships/customXml" Target="../ink/ink213.xml"/><Relationship Id="rId46" Type="http://schemas.openxmlformats.org/officeDocument/2006/relationships/image" Target="../media/image225.png"/><Relationship Id="rId67" Type="http://schemas.openxmlformats.org/officeDocument/2006/relationships/customXml" Target="../ink/ink234.xml"/><Relationship Id="rId272" Type="http://schemas.openxmlformats.org/officeDocument/2006/relationships/customXml" Target="../ink/ink337.xml"/><Relationship Id="rId88" Type="http://schemas.openxmlformats.org/officeDocument/2006/relationships/customXml" Target="../ink/ink244.xml"/><Relationship Id="rId111" Type="http://schemas.openxmlformats.org/officeDocument/2006/relationships/image" Target="../media/image258.png"/><Relationship Id="rId132" Type="http://schemas.openxmlformats.org/officeDocument/2006/relationships/customXml" Target="../ink/ink266.xml"/><Relationship Id="rId153" Type="http://schemas.openxmlformats.org/officeDocument/2006/relationships/image" Target="../media/image279.png"/><Relationship Id="rId174" Type="http://schemas.openxmlformats.org/officeDocument/2006/relationships/image" Target="../media/image290.png"/><Relationship Id="rId195" Type="http://schemas.openxmlformats.org/officeDocument/2006/relationships/image" Target="../media/image64.png"/><Relationship Id="rId209" Type="http://schemas.openxmlformats.org/officeDocument/2006/relationships/image" Target="../media/image306.png"/><Relationship Id="rId220" Type="http://schemas.openxmlformats.org/officeDocument/2006/relationships/image" Target="../media/image312.png"/><Relationship Id="rId241" Type="http://schemas.openxmlformats.org/officeDocument/2006/relationships/customXml" Target="../ink/ink321.xml"/><Relationship Id="rId15" Type="http://schemas.openxmlformats.org/officeDocument/2006/relationships/customXml" Target="../ink/ink208.xml"/><Relationship Id="rId36" Type="http://schemas.openxmlformats.org/officeDocument/2006/relationships/image" Target="../media/image220.png"/><Relationship Id="rId57" Type="http://schemas.openxmlformats.org/officeDocument/2006/relationships/customXml" Target="../ink/ink229.xml"/><Relationship Id="rId262" Type="http://schemas.openxmlformats.org/officeDocument/2006/relationships/customXml" Target="../ink/ink332.xml"/><Relationship Id="rId78" Type="http://schemas.openxmlformats.org/officeDocument/2006/relationships/image" Target="../media/image241.png"/><Relationship Id="rId99" Type="http://schemas.openxmlformats.org/officeDocument/2006/relationships/image" Target="../media/image252.png"/><Relationship Id="rId101" Type="http://schemas.openxmlformats.org/officeDocument/2006/relationships/image" Target="../media/image253.png"/><Relationship Id="rId122" Type="http://schemas.openxmlformats.org/officeDocument/2006/relationships/customXml" Target="../ink/ink261.xml"/><Relationship Id="rId143" Type="http://schemas.openxmlformats.org/officeDocument/2006/relationships/image" Target="../media/image274.png"/><Relationship Id="rId164" Type="http://schemas.openxmlformats.org/officeDocument/2006/relationships/customXml" Target="../ink/ink282.xml"/><Relationship Id="rId185" Type="http://schemas.openxmlformats.org/officeDocument/2006/relationships/customXml" Target="../ink/ink292.xml"/><Relationship Id="rId9" Type="http://schemas.openxmlformats.org/officeDocument/2006/relationships/customXml" Target="../ink/ink205.xml"/><Relationship Id="rId210" Type="http://schemas.openxmlformats.org/officeDocument/2006/relationships/customXml" Target="../ink/ink305.xml"/><Relationship Id="rId26" Type="http://schemas.openxmlformats.org/officeDocument/2006/relationships/image" Target="../media/image216.png"/><Relationship Id="rId231" Type="http://schemas.openxmlformats.org/officeDocument/2006/relationships/customXml" Target="../ink/ink315.xml"/><Relationship Id="rId252" Type="http://schemas.openxmlformats.org/officeDocument/2006/relationships/image" Target="../media/image327.png"/><Relationship Id="rId273" Type="http://schemas.openxmlformats.org/officeDocument/2006/relationships/image" Target="../media/image337.png"/><Relationship Id="rId47" Type="http://schemas.openxmlformats.org/officeDocument/2006/relationships/customXml" Target="../ink/ink224.xml"/><Relationship Id="rId68" Type="http://schemas.openxmlformats.org/officeDocument/2006/relationships/image" Target="../media/image236.png"/><Relationship Id="rId89" Type="http://schemas.openxmlformats.org/officeDocument/2006/relationships/image" Target="../media/image247.png"/><Relationship Id="rId112" Type="http://schemas.openxmlformats.org/officeDocument/2006/relationships/customXml" Target="../ink/ink256.xml"/><Relationship Id="rId133" Type="http://schemas.openxmlformats.org/officeDocument/2006/relationships/image" Target="../media/image269.png"/><Relationship Id="rId154" Type="http://schemas.openxmlformats.org/officeDocument/2006/relationships/customXml" Target="../ink/ink277.xml"/><Relationship Id="rId175" Type="http://schemas.openxmlformats.org/officeDocument/2006/relationships/customXml" Target="../ink/ink287.xml"/><Relationship Id="rId196" Type="http://schemas.openxmlformats.org/officeDocument/2006/relationships/customXml" Target="../ink/ink298.xml"/><Relationship Id="rId200" Type="http://schemas.openxmlformats.org/officeDocument/2006/relationships/customXml" Target="../ink/ink300.xml"/><Relationship Id="rId16" Type="http://schemas.openxmlformats.org/officeDocument/2006/relationships/image" Target="../media/image211.png"/><Relationship Id="rId221" Type="http://schemas.openxmlformats.org/officeDocument/2006/relationships/customXml" Target="../ink/ink310.xml"/><Relationship Id="rId242" Type="http://schemas.openxmlformats.org/officeDocument/2006/relationships/image" Target="../media/image322.png"/><Relationship Id="rId263" Type="http://schemas.openxmlformats.org/officeDocument/2006/relationships/image" Target="../media/image332.png"/><Relationship Id="rId37" Type="http://schemas.openxmlformats.org/officeDocument/2006/relationships/customXml" Target="../ink/ink219.xml"/><Relationship Id="rId58" Type="http://schemas.openxmlformats.org/officeDocument/2006/relationships/image" Target="../media/image231.png"/><Relationship Id="rId79" Type="http://schemas.openxmlformats.org/officeDocument/2006/relationships/customXml" Target="../ink/ink240.xml"/><Relationship Id="rId102" Type="http://schemas.openxmlformats.org/officeDocument/2006/relationships/customXml" Target="../ink/ink251.xml"/><Relationship Id="rId123" Type="http://schemas.openxmlformats.org/officeDocument/2006/relationships/image" Target="../media/image264.png"/><Relationship Id="rId144" Type="http://schemas.openxmlformats.org/officeDocument/2006/relationships/customXml" Target="../ink/ink272.xml"/><Relationship Id="rId90" Type="http://schemas.openxmlformats.org/officeDocument/2006/relationships/customXml" Target="../ink/ink245.xml"/><Relationship Id="rId165" Type="http://schemas.openxmlformats.org/officeDocument/2006/relationships/image" Target="../media/image285.png"/><Relationship Id="rId186" Type="http://schemas.openxmlformats.org/officeDocument/2006/relationships/image" Target="../media/image296.png"/><Relationship Id="rId211" Type="http://schemas.openxmlformats.org/officeDocument/2006/relationships/image" Target="../media/image307.png"/><Relationship Id="rId232" Type="http://schemas.openxmlformats.org/officeDocument/2006/relationships/image" Target="../media/image318.png"/><Relationship Id="rId253" Type="http://schemas.openxmlformats.org/officeDocument/2006/relationships/customXml" Target="../ink/ink327.xml"/><Relationship Id="rId274" Type="http://schemas.openxmlformats.org/officeDocument/2006/relationships/customXml" Target="../ink/ink338.xml"/><Relationship Id="rId27" Type="http://schemas.openxmlformats.org/officeDocument/2006/relationships/customXml" Target="../ink/ink214.xml"/><Relationship Id="rId48" Type="http://schemas.openxmlformats.org/officeDocument/2006/relationships/image" Target="../media/image226.png"/><Relationship Id="rId69" Type="http://schemas.openxmlformats.org/officeDocument/2006/relationships/customXml" Target="../ink/ink235.xml"/><Relationship Id="rId113" Type="http://schemas.openxmlformats.org/officeDocument/2006/relationships/image" Target="../media/image259.png"/><Relationship Id="rId134" Type="http://schemas.openxmlformats.org/officeDocument/2006/relationships/customXml" Target="../ink/ink267.xml"/><Relationship Id="rId80" Type="http://schemas.openxmlformats.org/officeDocument/2006/relationships/image" Target="../media/image242.png"/><Relationship Id="rId155" Type="http://schemas.openxmlformats.org/officeDocument/2006/relationships/image" Target="../media/image280.png"/><Relationship Id="rId176" Type="http://schemas.openxmlformats.org/officeDocument/2006/relationships/image" Target="../media/image291.png"/><Relationship Id="rId197" Type="http://schemas.openxmlformats.org/officeDocument/2006/relationships/image" Target="../media/image300.png"/><Relationship Id="rId201" Type="http://schemas.openxmlformats.org/officeDocument/2006/relationships/image" Target="../media/image302.png"/><Relationship Id="rId222" Type="http://schemas.openxmlformats.org/officeDocument/2006/relationships/image" Target="../media/image313.png"/><Relationship Id="rId243" Type="http://schemas.openxmlformats.org/officeDocument/2006/relationships/customXml" Target="../ink/ink322.xml"/><Relationship Id="rId264" Type="http://schemas.openxmlformats.org/officeDocument/2006/relationships/customXml" Target="../ink/ink333.xml"/><Relationship Id="rId17" Type="http://schemas.openxmlformats.org/officeDocument/2006/relationships/customXml" Target="../ink/ink209.xml"/><Relationship Id="rId38" Type="http://schemas.openxmlformats.org/officeDocument/2006/relationships/image" Target="../media/image221.png"/><Relationship Id="rId59" Type="http://schemas.openxmlformats.org/officeDocument/2006/relationships/customXml" Target="../ink/ink230.xml"/><Relationship Id="rId103" Type="http://schemas.openxmlformats.org/officeDocument/2006/relationships/image" Target="../media/image254.png"/><Relationship Id="rId124" Type="http://schemas.openxmlformats.org/officeDocument/2006/relationships/customXml" Target="../ink/ink262.xml"/><Relationship Id="rId70" Type="http://schemas.openxmlformats.org/officeDocument/2006/relationships/image" Target="../media/image237.png"/><Relationship Id="rId91" Type="http://schemas.openxmlformats.org/officeDocument/2006/relationships/image" Target="../media/image248.png"/><Relationship Id="rId145" Type="http://schemas.openxmlformats.org/officeDocument/2006/relationships/image" Target="../media/image275.png"/><Relationship Id="rId166" Type="http://schemas.openxmlformats.org/officeDocument/2006/relationships/customXml" Target="../ink/ink283.xml"/><Relationship Id="rId187" Type="http://schemas.openxmlformats.org/officeDocument/2006/relationships/customXml" Target="../ink/ink2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08.png"/><Relationship Id="rId233" Type="http://schemas.openxmlformats.org/officeDocument/2006/relationships/customXml" Target="../ink/ink316.xml"/><Relationship Id="rId254" Type="http://schemas.openxmlformats.org/officeDocument/2006/relationships/customXml" Target="../ink/ink328.xml"/><Relationship Id="rId28" Type="http://schemas.openxmlformats.org/officeDocument/2006/relationships/image" Target="../media/image217.png"/><Relationship Id="rId49" Type="http://schemas.openxmlformats.org/officeDocument/2006/relationships/customXml" Target="../ink/ink225.xml"/><Relationship Id="rId114" Type="http://schemas.openxmlformats.org/officeDocument/2006/relationships/customXml" Target="../ink/ink257.xml"/><Relationship Id="rId275" Type="http://schemas.openxmlformats.org/officeDocument/2006/relationships/image" Target="../media/image338.png"/><Relationship Id="rId60" Type="http://schemas.openxmlformats.org/officeDocument/2006/relationships/image" Target="../media/image232.png"/><Relationship Id="rId81" Type="http://schemas.openxmlformats.org/officeDocument/2006/relationships/image" Target="../media/image243.png"/><Relationship Id="rId135" Type="http://schemas.openxmlformats.org/officeDocument/2006/relationships/image" Target="../media/image270.png"/><Relationship Id="rId156" Type="http://schemas.openxmlformats.org/officeDocument/2006/relationships/customXml" Target="../ink/ink278.xml"/><Relationship Id="rId177" Type="http://schemas.openxmlformats.org/officeDocument/2006/relationships/customXml" Target="../ink/ink288.xml"/><Relationship Id="rId198" Type="http://schemas.openxmlformats.org/officeDocument/2006/relationships/customXml" Target="../ink/ink299.xml"/><Relationship Id="rId202" Type="http://schemas.openxmlformats.org/officeDocument/2006/relationships/customXml" Target="../ink/ink301.xml"/><Relationship Id="rId223" Type="http://schemas.openxmlformats.org/officeDocument/2006/relationships/customXml" Target="../ink/ink311.xml"/><Relationship Id="rId244" Type="http://schemas.openxmlformats.org/officeDocument/2006/relationships/image" Target="../media/image323.png"/><Relationship Id="rId18" Type="http://schemas.openxmlformats.org/officeDocument/2006/relationships/image" Target="../media/image212.png"/><Relationship Id="rId39" Type="http://schemas.openxmlformats.org/officeDocument/2006/relationships/customXml" Target="../ink/ink220.xml"/><Relationship Id="rId265" Type="http://schemas.openxmlformats.org/officeDocument/2006/relationships/image" Target="../media/image333.png"/><Relationship Id="rId50" Type="http://schemas.openxmlformats.org/officeDocument/2006/relationships/image" Target="../media/image227.png"/><Relationship Id="rId104" Type="http://schemas.openxmlformats.org/officeDocument/2006/relationships/customXml" Target="../ink/ink252.xml"/><Relationship Id="rId125" Type="http://schemas.openxmlformats.org/officeDocument/2006/relationships/image" Target="../media/image265.png"/><Relationship Id="rId146" Type="http://schemas.openxmlformats.org/officeDocument/2006/relationships/customXml" Target="../ink/ink273.xml"/><Relationship Id="rId167" Type="http://schemas.openxmlformats.org/officeDocument/2006/relationships/image" Target="../media/image286.png"/><Relationship Id="rId188" Type="http://schemas.openxmlformats.org/officeDocument/2006/relationships/customXml" Target="../ink/ink294.xml"/><Relationship Id="rId71" Type="http://schemas.openxmlformats.org/officeDocument/2006/relationships/customXml" Target="../ink/ink236.xml"/><Relationship Id="rId92" Type="http://schemas.openxmlformats.org/officeDocument/2006/relationships/customXml" Target="../ink/ink246.xml"/><Relationship Id="rId213" Type="http://schemas.openxmlformats.org/officeDocument/2006/relationships/customXml" Target="../ink/ink306.xml"/><Relationship Id="rId234" Type="http://schemas.openxmlformats.org/officeDocument/2006/relationships/customXml" Target="../ink/ink317.xml"/><Relationship Id="rId2" Type="http://schemas.openxmlformats.org/officeDocument/2006/relationships/image" Target="../media/image204.png"/><Relationship Id="rId29" Type="http://schemas.openxmlformats.org/officeDocument/2006/relationships/customXml" Target="../ink/ink215.xml"/><Relationship Id="rId255" Type="http://schemas.openxmlformats.org/officeDocument/2006/relationships/image" Target="../media/image328.png"/><Relationship Id="rId276" Type="http://schemas.openxmlformats.org/officeDocument/2006/relationships/customXml" Target="../ink/ink339.xml"/><Relationship Id="rId40" Type="http://schemas.openxmlformats.org/officeDocument/2006/relationships/image" Target="../media/image222.png"/><Relationship Id="rId115" Type="http://schemas.openxmlformats.org/officeDocument/2006/relationships/image" Target="../media/image260.png"/><Relationship Id="rId136" Type="http://schemas.openxmlformats.org/officeDocument/2006/relationships/customXml" Target="../ink/ink268.xml"/><Relationship Id="rId157" Type="http://schemas.openxmlformats.org/officeDocument/2006/relationships/image" Target="../media/image281.png"/><Relationship Id="rId178" Type="http://schemas.openxmlformats.org/officeDocument/2006/relationships/image" Target="../media/image292.png"/><Relationship Id="rId61" Type="http://schemas.openxmlformats.org/officeDocument/2006/relationships/customXml" Target="../ink/ink231.xml"/><Relationship Id="rId82" Type="http://schemas.openxmlformats.org/officeDocument/2006/relationships/customXml" Target="../ink/ink241.xml"/><Relationship Id="rId199" Type="http://schemas.openxmlformats.org/officeDocument/2006/relationships/image" Target="../media/image301.png"/><Relationship Id="rId203" Type="http://schemas.openxmlformats.org/officeDocument/2006/relationships/image" Target="../media/image303.png"/><Relationship Id="rId19" Type="http://schemas.openxmlformats.org/officeDocument/2006/relationships/customXml" Target="../ink/ink210.xml"/><Relationship Id="rId224" Type="http://schemas.openxmlformats.org/officeDocument/2006/relationships/image" Target="../media/image314.png"/><Relationship Id="rId245" Type="http://schemas.openxmlformats.org/officeDocument/2006/relationships/customXml" Target="../ink/ink323.xml"/><Relationship Id="rId266" Type="http://schemas.openxmlformats.org/officeDocument/2006/relationships/customXml" Target="../ink/ink334.xml"/><Relationship Id="rId30" Type="http://schemas.openxmlformats.org/officeDocument/2006/relationships/image" Target="../media/image56.png"/><Relationship Id="rId105" Type="http://schemas.openxmlformats.org/officeDocument/2006/relationships/image" Target="../media/image255.png"/><Relationship Id="rId126" Type="http://schemas.openxmlformats.org/officeDocument/2006/relationships/customXml" Target="../ink/ink263.xml"/><Relationship Id="rId147" Type="http://schemas.openxmlformats.org/officeDocument/2006/relationships/image" Target="../media/image276.png"/><Relationship Id="rId168" Type="http://schemas.openxmlformats.org/officeDocument/2006/relationships/customXml" Target="../ink/ink284.xml"/><Relationship Id="rId51" Type="http://schemas.openxmlformats.org/officeDocument/2006/relationships/customXml" Target="../ink/ink226.xml"/><Relationship Id="rId72" Type="http://schemas.openxmlformats.org/officeDocument/2006/relationships/image" Target="../media/image238.png"/><Relationship Id="rId93" Type="http://schemas.openxmlformats.org/officeDocument/2006/relationships/image" Target="../media/image249.png"/><Relationship Id="rId189" Type="http://schemas.openxmlformats.org/officeDocument/2006/relationships/image" Target="../media/image297.png"/><Relationship Id="rId3" Type="http://schemas.openxmlformats.org/officeDocument/2006/relationships/customXml" Target="../ink/ink202.xml"/><Relationship Id="rId214" Type="http://schemas.openxmlformats.org/officeDocument/2006/relationships/image" Target="../media/image309.png"/><Relationship Id="rId235" Type="http://schemas.openxmlformats.org/officeDocument/2006/relationships/image" Target="../media/image319.png"/><Relationship Id="rId256" Type="http://schemas.openxmlformats.org/officeDocument/2006/relationships/customXml" Target="../ink/ink329.xml"/><Relationship Id="rId277" Type="http://schemas.openxmlformats.org/officeDocument/2006/relationships/image" Target="../media/image339.png"/><Relationship Id="rId116" Type="http://schemas.openxmlformats.org/officeDocument/2006/relationships/customXml" Target="../ink/ink258.xml"/><Relationship Id="rId137" Type="http://schemas.openxmlformats.org/officeDocument/2006/relationships/image" Target="../media/image271.png"/><Relationship Id="rId158" Type="http://schemas.openxmlformats.org/officeDocument/2006/relationships/customXml" Target="../ink/ink279.xml"/><Relationship Id="rId20" Type="http://schemas.openxmlformats.org/officeDocument/2006/relationships/image" Target="../media/image213.png"/><Relationship Id="rId41" Type="http://schemas.openxmlformats.org/officeDocument/2006/relationships/customXml" Target="../ink/ink221.xml"/><Relationship Id="rId62" Type="http://schemas.openxmlformats.org/officeDocument/2006/relationships/image" Target="../media/image233.png"/><Relationship Id="rId83" Type="http://schemas.openxmlformats.org/officeDocument/2006/relationships/image" Target="../media/image244.png"/><Relationship Id="rId179" Type="http://schemas.openxmlformats.org/officeDocument/2006/relationships/customXml" Target="../ink/ink289.xml"/><Relationship Id="rId190" Type="http://schemas.openxmlformats.org/officeDocument/2006/relationships/customXml" Target="../ink/ink295.xml"/><Relationship Id="rId204" Type="http://schemas.openxmlformats.org/officeDocument/2006/relationships/customXml" Target="../ink/ink302.xml"/><Relationship Id="rId225" Type="http://schemas.openxmlformats.org/officeDocument/2006/relationships/customXml" Target="../ink/ink312.xml"/><Relationship Id="rId246" Type="http://schemas.openxmlformats.org/officeDocument/2006/relationships/image" Target="../media/image324.png"/><Relationship Id="rId267" Type="http://schemas.openxmlformats.org/officeDocument/2006/relationships/image" Target="../media/image334.png"/><Relationship Id="rId106" Type="http://schemas.openxmlformats.org/officeDocument/2006/relationships/customXml" Target="../ink/ink253.xml"/><Relationship Id="rId127" Type="http://schemas.openxmlformats.org/officeDocument/2006/relationships/image" Target="../media/image266.png"/><Relationship Id="rId10" Type="http://schemas.openxmlformats.org/officeDocument/2006/relationships/image" Target="../media/image208.png"/><Relationship Id="rId31" Type="http://schemas.openxmlformats.org/officeDocument/2006/relationships/customXml" Target="../ink/ink216.xml"/><Relationship Id="rId52" Type="http://schemas.openxmlformats.org/officeDocument/2006/relationships/image" Target="../media/image228.png"/><Relationship Id="rId73" Type="http://schemas.openxmlformats.org/officeDocument/2006/relationships/customXml" Target="../ink/ink237.xml"/><Relationship Id="rId94" Type="http://schemas.openxmlformats.org/officeDocument/2006/relationships/customXml" Target="../ink/ink247.xml"/><Relationship Id="rId148" Type="http://schemas.openxmlformats.org/officeDocument/2006/relationships/customXml" Target="../ink/ink274.xml"/><Relationship Id="rId169" Type="http://schemas.openxmlformats.org/officeDocument/2006/relationships/image" Target="../media/image287.png"/><Relationship Id="rId4" Type="http://schemas.openxmlformats.org/officeDocument/2006/relationships/image" Target="../media/image205.png"/><Relationship Id="rId180" Type="http://schemas.openxmlformats.org/officeDocument/2006/relationships/image" Target="../media/image293.png"/><Relationship Id="rId215" Type="http://schemas.openxmlformats.org/officeDocument/2006/relationships/customXml" Target="../ink/ink307.xml"/><Relationship Id="rId236" Type="http://schemas.openxmlformats.org/officeDocument/2006/relationships/customXml" Target="../ink/ink318.xml"/><Relationship Id="rId257" Type="http://schemas.openxmlformats.org/officeDocument/2006/relationships/image" Target="../media/image329.png"/><Relationship Id="rId278" Type="http://schemas.openxmlformats.org/officeDocument/2006/relationships/customXml" Target="../ink/ink340.xml"/><Relationship Id="rId42" Type="http://schemas.openxmlformats.org/officeDocument/2006/relationships/image" Target="../media/image223.png"/><Relationship Id="rId84" Type="http://schemas.openxmlformats.org/officeDocument/2006/relationships/customXml" Target="../ink/ink242.xml"/><Relationship Id="rId138" Type="http://schemas.openxmlformats.org/officeDocument/2006/relationships/customXml" Target="../ink/ink269.xml"/><Relationship Id="rId191" Type="http://schemas.openxmlformats.org/officeDocument/2006/relationships/image" Target="../media/image298.png"/><Relationship Id="rId205" Type="http://schemas.openxmlformats.org/officeDocument/2006/relationships/image" Target="../media/image304.png"/><Relationship Id="rId247" Type="http://schemas.openxmlformats.org/officeDocument/2006/relationships/customXml" Target="../ink/ink324.xml"/><Relationship Id="rId107" Type="http://schemas.openxmlformats.org/officeDocument/2006/relationships/image" Target="../media/image256.png"/><Relationship Id="rId11" Type="http://schemas.openxmlformats.org/officeDocument/2006/relationships/customXml" Target="../ink/ink206.xml"/><Relationship Id="rId53" Type="http://schemas.openxmlformats.org/officeDocument/2006/relationships/customXml" Target="../ink/ink227.xml"/><Relationship Id="rId149" Type="http://schemas.openxmlformats.org/officeDocument/2006/relationships/image" Target="../media/image277.png"/><Relationship Id="rId95" Type="http://schemas.openxmlformats.org/officeDocument/2006/relationships/image" Target="../media/image250.png"/><Relationship Id="rId160" Type="http://schemas.openxmlformats.org/officeDocument/2006/relationships/customXml" Target="../ink/ink280.xml"/><Relationship Id="rId216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8.xml"/><Relationship Id="rId21" Type="http://schemas.openxmlformats.org/officeDocument/2006/relationships/customXml" Target="../ink/ink350.xml"/><Relationship Id="rId63" Type="http://schemas.openxmlformats.org/officeDocument/2006/relationships/customXml" Target="../ink/ink371.xml"/><Relationship Id="rId159" Type="http://schemas.openxmlformats.org/officeDocument/2006/relationships/customXml" Target="../ink/ink419.xml"/><Relationship Id="rId170" Type="http://schemas.openxmlformats.org/officeDocument/2006/relationships/image" Target="../media/image424.png"/><Relationship Id="rId226" Type="http://schemas.openxmlformats.org/officeDocument/2006/relationships/image" Target="../media/image450.png"/><Relationship Id="rId268" Type="http://schemas.openxmlformats.org/officeDocument/2006/relationships/image" Target="../media/image471.png"/><Relationship Id="rId32" Type="http://schemas.openxmlformats.org/officeDocument/2006/relationships/image" Target="../media/image356.png"/><Relationship Id="rId74" Type="http://schemas.openxmlformats.org/officeDocument/2006/relationships/image" Target="../media/image376.png"/><Relationship Id="rId128" Type="http://schemas.openxmlformats.org/officeDocument/2006/relationships/image" Target="../media/image403.png"/><Relationship Id="rId5" Type="http://schemas.openxmlformats.org/officeDocument/2006/relationships/customXml" Target="../ink/ink342.xml"/><Relationship Id="rId181" Type="http://schemas.openxmlformats.org/officeDocument/2006/relationships/customXml" Target="../ink/ink430.xml"/><Relationship Id="rId237" Type="http://schemas.openxmlformats.org/officeDocument/2006/relationships/customXml" Target="../ink/ink459.xml"/><Relationship Id="rId279" Type="http://schemas.openxmlformats.org/officeDocument/2006/relationships/customXml" Target="../ink/ink480.xml"/><Relationship Id="rId43" Type="http://schemas.openxmlformats.org/officeDocument/2006/relationships/customXml" Target="../ink/ink361.xml"/><Relationship Id="rId139" Type="http://schemas.openxmlformats.org/officeDocument/2006/relationships/customXml" Target="../ink/ink409.xml"/><Relationship Id="rId85" Type="http://schemas.openxmlformats.org/officeDocument/2006/relationships/customXml" Target="../ink/ink382.xml"/><Relationship Id="rId150" Type="http://schemas.openxmlformats.org/officeDocument/2006/relationships/image" Target="../media/image414.png"/><Relationship Id="rId171" Type="http://schemas.openxmlformats.org/officeDocument/2006/relationships/customXml" Target="../ink/ink425.xml"/><Relationship Id="rId192" Type="http://schemas.openxmlformats.org/officeDocument/2006/relationships/image" Target="../media/image435.png"/><Relationship Id="rId206" Type="http://schemas.openxmlformats.org/officeDocument/2006/relationships/image" Target="../media/image441.png"/><Relationship Id="rId227" Type="http://schemas.openxmlformats.org/officeDocument/2006/relationships/customXml" Target="../ink/ink454.xml"/><Relationship Id="rId248" Type="http://schemas.openxmlformats.org/officeDocument/2006/relationships/image" Target="../media/image461.png"/><Relationship Id="rId269" Type="http://schemas.openxmlformats.org/officeDocument/2006/relationships/customXml" Target="../ink/ink475.xml"/><Relationship Id="rId12" Type="http://schemas.openxmlformats.org/officeDocument/2006/relationships/image" Target="../media/image346.png"/><Relationship Id="rId33" Type="http://schemas.openxmlformats.org/officeDocument/2006/relationships/customXml" Target="../ink/ink356.xml"/><Relationship Id="rId108" Type="http://schemas.openxmlformats.org/officeDocument/2006/relationships/image" Target="../media/image393.png"/><Relationship Id="rId129" Type="http://schemas.openxmlformats.org/officeDocument/2006/relationships/customXml" Target="../ink/ink404.xml"/><Relationship Id="rId280" Type="http://schemas.openxmlformats.org/officeDocument/2006/relationships/image" Target="../media/image477.png"/><Relationship Id="rId54" Type="http://schemas.openxmlformats.org/officeDocument/2006/relationships/image" Target="../media/image367.png"/><Relationship Id="rId75" Type="http://schemas.openxmlformats.org/officeDocument/2006/relationships/customXml" Target="../ink/ink377.xml"/><Relationship Id="rId96" Type="http://schemas.openxmlformats.org/officeDocument/2006/relationships/image" Target="../media/image387.png"/><Relationship Id="rId140" Type="http://schemas.openxmlformats.org/officeDocument/2006/relationships/image" Target="../media/image409.png"/><Relationship Id="rId161" Type="http://schemas.openxmlformats.org/officeDocument/2006/relationships/customXml" Target="../ink/ink420.xml"/><Relationship Id="rId182" Type="http://schemas.openxmlformats.org/officeDocument/2006/relationships/image" Target="../media/image430.png"/><Relationship Id="rId217" Type="http://schemas.openxmlformats.org/officeDocument/2006/relationships/customXml" Target="../ink/ink449.xml"/><Relationship Id="rId6" Type="http://schemas.openxmlformats.org/officeDocument/2006/relationships/image" Target="../media/image343.png"/><Relationship Id="rId238" Type="http://schemas.openxmlformats.org/officeDocument/2006/relationships/image" Target="../media/image456.png"/><Relationship Id="rId259" Type="http://schemas.openxmlformats.org/officeDocument/2006/relationships/customXml" Target="../ink/ink470.xml"/><Relationship Id="rId23" Type="http://schemas.openxmlformats.org/officeDocument/2006/relationships/customXml" Target="../ink/ink351.xml"/><Relationship Id="rId119" Type="http://schemas.openxmlformats.org/officeDocument/2006/relationships/customXml" Target="../ink/ink399.xml"/><Relationship Id="rId270" Type="http://schemas.openxmlformats.org/officeDocument/2006/relationships/image" Target="../media/image472.png"/><Relationship Id="rId44" Type="http://schemas.openxmlformats.org/officeDocument/2006/relationships/image" Target="../media/image362.png"/><Relationship Id="rId65" Type="http://schemas.openxmlformats.org/officeDocument/2006/relationships/customXml" Target="../ink/ink372.xml"/><Relationship Id="rId86" Type="http://schemas.openxmlformats.org/officeDocument/2006/relationships/image" Target="../media/image382.png"/><Relationship Id="rId130" Type="http://schemas.openxmlformats.org/officeDocument/2006/relationships/image" Target="../media/image404.png"/><Relationship Id="rId151" Type="http://schemas.openxmlformats.org/officeDocument/2006/relationships/customXml" Target="../ink/ink415.xml"/><Relationship Id="rId172" Type="http://schemas.openxmlformats.org/officeDocument/2006/relationships/image" Target="../media/image425.png"/><Relationship Id="rId193" Type="http://schemas.openxmlformats.org/officeDocument/2006/relationships/customXml" Target="../ink/ink436.xml"/><Relationship Id="rId207" Type="http://schemas.openxmlformats.org/officeDocument/2006/relationships/customXml" Target="../ink/ink443.xml"/><Relationship Id="rId228" Type="http://schemas.openxmlformats.org/officeDocument/2006/relationships/image" Target="../media/image451.png"/><Relationship Id="rId249" Type="http://schemas.openxmlformats.org/officeDocument/2006/relationships/customXml" Target="../ink/ink465.xml"/><Relationship Id="rId13" Type="http://schemas.openxmlformats.org/officeDocument/2006/relationships/customXml" Target="../ink/ink346.xml"/><Relationship Id="rId109" Type="http://schemas.openxmlformats.org/officeDocument/2006/relationships/customXml" Target="../ink/ink394.xml"/><Relationship Id="rId260" Type="http://schemas.openxmlformats.org/officeDocument/2006/relationships/image" Target="../media/image467.png"/><Relationship Id="rId281" Type="http://schemas.openxmlformats.org/officeDocument/2006/relationships/customXml" Target="../ink/ink481.xml"/><Relationship Id="rId34" Type="http://schemas.openxmlformats.org/officeDocument/2006/relationships/image" Target="../media/image357.png"/><Relationship Id="rId55" Type="http://schemas.openxmlformats.org/officeDocument/2006/relationships/customXml" Target="../ink/ink367.xml"/><Relationship Id="rId76" Type="http://schemas.openxmlformats.org/officeDocument/2006/relationships/image" Target="../media/image377.png"/><Relationship Id="rId97" Type="http://schemas.openxmlformats.org/officeDocument/2006/relationships/customXml" Target="../ink/ink388.xml"/><Relationship Id="rId120" Type="http://schemas.openxmlformats.org/officeDocument/2006/relationships/image" Target="../media/image399.png"/><Relationship Id="rId141" Type="http://schemas.openxmlformats.org/officeDocument/2006/relationships/customXml" Target="../ink/ink410.xml"/><Relationship Id="rId7" Type="http://schemas.openxmlformats.org/officeDocument/2006/relationships/customXml" Target="../ink/ink343.xml"/><Relationship Id="rId162" Type="http://schemas.openxmlformats.org/officeDocument/2006/relationships/image" Target="../media/image420.png"/><Relationship Id="rId183" Type="http://schemas.openxmlformats.org/officeDocument/2006/relationships/customXml" Target="../ink/ink431.xml"/><Relationship Id="rId218" Type="http://schemas.openxmlformats.org/officeDocument/2006/relationships/image" Target="../media/image446.png"/><Relationship Id="rId239" Type="http://schemas.openxmlformats.org/officeDocument/2006/relationships/customXml" Target="../ink/ink460.xml"/><Relationship Id="rId250" Type="http://schemas.openxmlformats.org/officeDocument/2006/relationships/image" Target="../media/image462.png"/><Relationship Id="rId271" Type="http://schemas.openxmlformats.org/officeDocument/2006/relationships/customXml" Target="../ink/ink476.xml"/><Relationship Id="rId24" Type="http://schemas.openxmlformats.org/officeDocument/2006/relationships/image" Target="../media/image352.png"/><Relationship Id="rId45" Type="http://schemas.openxmlformats.org/officeDocument/2006/relationships/customXml" Target="../ink/ink362.xml"/><Relationship Id="rId66" Type="http://schemas.openxmlformats.org/officeDocument/2006/relationships/image" Target="../media/image372.png"/><Relationship Id="rId87" Type="http://schemas.openxmlformats.org/officeDocument/2006/relationships/customXml" Target="../ink/ink383.xml"/><Relationship Id="rId110" Type="http://schemas.openxmlformats.org/officeDocument/2006/relationships/image" Target="../media/image394.png"/><Relationship Id="rId131" Type="http://schemas.openxmlformats.org/officeDocument/2006/relationships/customXml" Target="../ink/ink405.xml"/><Relationship Id="rId152" Type="http://schemas.openxmlformats.org/officeDocument/2006/relationships/image" Target="../media/image415.png"/><Relationship Id="rId173" Type="http://schemas.openxmlformats.org/officeDocument/2006/relationships/customXml" Target="../ink/ink426.xml"/><Relationship Id="rId194" Type="http://schemas.openxmlformats.org/officeDocument/2006/relationships/image" Target="../media/image436.png"/><Relationship Id="rId208" Type="http://schemas.openxmlformats.org/officeDocument/2006/relationships/image" Target="../media/image442.png"/><Relationship Id="rId229" Type="http://schemas.openxmlformats.org/officeDocument/2006/relationships/customXml" Target="../ink/ink455.xml"/><Relationship Id="rId240" Type="http://schemas.openxmlformats.org/officeDocument/2006/relationships/image" Target="../media/image457.png"/><Relationship Id="rId261" Type="http://schemas.openxmlformats.org/officeDocument/2006/relationships/customXml" Target="../ink/ink471.xml"/><Relationship Id="rId14" Type="http://schemas.openxmlformats.org/officeDocument/2006/relationships/image" Target="../media/image347.png"/><Relationship Id="rId35" Type="http://schemas.openxmlformats.org/officeDocument/2006/relationships/customXml" Target="../ink/ink357.xml"/><Relationship Id="rId56" Type="http://schemas.openxmlformats.org/officeDocument/2006/relationships/image" Target="../media/image368.png"/><Relationship Id="rId77" Type="http://schemas.openxmlformats.org/officeDocument/2006/relationships/customXml" Target="../ink/ink378.xml"/><Relationship Id="rId100" Type="http://schemas.openxmlformats.org/officeDocument/2006/relationships/image" Target="../media/image389.png"/><Relationship Id="rId282" Type="http://schemas.openxmlformats.org/officeDocument/2006/relationships/image" Target="../media/image478.png"/><Relationship Id="rId8" Type="http://schemas.openxmlformats.org/officeDocument/2006/relationships/image" Target="../media/image344.png"/><Relationship Id="rId98" Type="http://schemas.openxmlformats.org/officeDocument/2006/relationships/image" Target="../media/image388.png"/><Relationship Id="rId121" Type="http://schemas.openxmlformats.org/officeDocument/2006/relationships/customXml" Target="../ink/ink400.xml"/><Relationship Id="rId142" Type="http://schemas.openxmlformats.org/officeDocument/2006/relationships/image" Target="../media/image410.png"/><Relationship Id="rId163" Type="http://schemas.openxmlformats.org/officeDocument/2006/relationships/customXml" Target="../ink/ink421.xml"/><Relationship Id="rId184" Type="http://schemas.openxmlformats.org/officeDocument/2006/relationships/image" Target="../media/image431.png"/><Relationship Id="rId219" Type="http://schemas.openxmlformats.org/officeDocument/2006/relationships/customXml" Target="../ink/ink450.xml"/><Relationship Id="rId230" Type="http://schemas.openxmlformats.org/officeDocument/2006/relationships/image" Target="../media/image452.png"/><Relationship Id="rId251" Type="http://schemas.openxmlformats.org/officeDocument/2006/relationships/customXml" Target="../ink/ink466.xml"/><Relationship Id="rId25" Type="http://schemas.openxmlformats.org/officeDocument/2006/relationships/customXml" Target="../ink/ink352.xml"/><Relationship Id="rId46" Type="http://schemas.openxmlformats.org/officeDocument/2006/relationships/image" Target="../media/image363.png"/><Relationship Id="rId67" Type="http://schemas.openxmlformats.org/officeDocument/2006/relationships/customXml" Target="../ink/ink373.xml"/><Relationship Id="rId272" Type="http://schemas.openxmlformats.org/officeDocument/2006/relationships/image" Target="../media/image473.png"/><Relationship Id="rId88" Type="http://schemas.openxmlformats.org/officeDocument/2006/relationships/image" Target="../media/image383.png"/><Relationship Id="rId111" Type="http://schemas.openxmlformats.org/officeDocument/2006/relationships/customXml" Target="../ink/ink395.xml"/><Relationship Id="rId132" Type="http://schemas.openxmlformats.org/officeDocument/2006/relationships/image" Target="../media/image405.png"/><Relationship Id="rId153" Type="http://schemas.openxmlformats.org/officeDocument/2006/relationships/customXml" Target="../ink/ink416.xml"/><Relationship Id="rId174" Type="http://schemas.openxmlformats.org/officeDocument/2006/relationships/image" Target="../media/image426.png"/><Relationship Id="rId195" Type="http://schemas.openxmlformats.org/officeDocument/2006/relationships/customXml" Target="../ink/ink437.xml"/><Relationship Id="rId209" Type="http://schemas.openxmlformats.org/officeDocument/2006/relationships/customXml" Target="../ink/ink444.xml"/><Relationship Id="rId220" Type="http://schemas.openxmlformats.org/officeDocument/2006/relationships/image" Target="../media/image447.png"/><Relationship Id="rId241" Type="http://schemas.openxmlformats.org/officeDocument/2006/relationships/customXml" Target="../ink/ink461.xml"/><Relationship Id="rId15" Type="http://schemas.openxmlformats.org/officeDocument/2006/relationships/customXml" Target="../ink/ink347.xml"/><Relationship Id="rId36" Type="http://schemas.openxmlformats.org/officeDocument/2006/relationships/image" Target="../media/image358.png"/><Relationship Id="rId57" Type="http://schemas.openxmlformats.org/officeDocument/2006/relationships/customXml" Target="../ink/ink368.xml"/><Relationship Id="rId262" Type="http://schemas.openxmlformats.org/officeDocument/2006/relationships/image" Target="../media/image468.png"/><Relationship Id="rId283" Type="http://schemas.openxmlformats.org/officeDocument/2006/relationships/customXml" Target="../ink/ink482.xml"/><Relationship Id="rId78" Type="http://schemas.openxmlformats.org/officeDocument/2006/relationships/image" Target="../media/image378.png"/><Relationship Id="rId99" Type="http://schemas.openxmlformats.org/officeDocument/2006/relationships/customXml" Target="../ink/ink389.xml"/><Relationship Id="rId101" Type="http://schemas.openxmlformats.org/officeDocument/2006/relationships/customXml" Target="../ink/ink390.xml"/><Relationship Id="rId122" Type="http://schemas.openxmlformats.org/officeDocument/2006/relationships/image" Target="../media/image400.png"/><Relationship Id="rId143" Type="http://schemas.openxmlformats.org/officeDocument/2006/relationships/customXml" Target="../ink/ink411.xml"/><Relationship Id="rId164" Type="http://schemas.openxmlformats.org/officeDocument/2006/relationships/image" Target="../media/image421.png"/><Relationship Id="rId185" Type="http://schemas.openxmlformats.org/officeDocument/2006/relationships/customXml" Target="../ink/ink432.xml"/><Relationship Id="rId9" Type="http://schemas.openxmlformats.org/officeDocument/2006/relationships/customXml" Target="../ink/ink344.xml"/><Relationship Id="rId210" Type="http://schemas.openxmlformats.org/officeDocument/2006/relationships/customXml" Target="../ink/ink445.xml"/><Relationship Id="rId26" Type="http://schemas.openxmlformats.org/officeDocument/2006/relationships/image" Target="../media/image353.png"/><Relationship Id="rId231" Type="http://schemas.openxmlformats.org/officeDocument/2006/relationships/customXml" Target="../ink/ink456.xml"/><Relationship Id="rId252" Type="http://schemas.openxmlformats.org/officeDocument/2006/relationships/image" Target="../media/image463.png"/><Relationship Id="rId273" Type="http://schemas.openxmlformats.org/officeDocument/2006/relationships/customXml" Target="../ink/ink477.xml"/><Relationship Id="rId47" Type="http://schemas.openxmlformats.org/officeDocument/2006/relationships/customXml" Target="../ink/ink363.xml"/><Relationship Id="rId68" Type="http://schemas.openxmlformats.org/officeDocument/2006/relationships/image" Target="../media/image373.png"/><Relationship Id="rId89" Type="http://schemas.openxmlformats.org/officeDocument/2006/relationships/customXml" Target="../ink/ink384.xml"/><Relationship Id="rId112" Type="http://schemas.openxmlformats.org/officeDocument/2006/relationships/image" Target="../media/image395.png"/><Relationship Id="rId133" Type="http://schemas.openxmlformats.org/officeDocument/2006/relationships/customXml" Target="../ink/ink406.xml"/><Relationship Id="rId154" Type="http://schemas.openxmlformats.org/officeDocument/2006/relationships/image" Target="../media/image416.png"/><Relationship Id="rId175" Type="http://schemas.openxmlformats.org/officeDocument/2006/relationships/customXml" Target="../ink/ink427.xml"/><Relationship Id="rId196" Type="http://schemas.openxmlformats.org/officeDocument/2006/relationships/image" Target="../media/image56.png"/><Relationship Id="rId200" Type="http://schemas.openxmlformats.org/officeDocument/2006/relationships/image" Target="../media/image438.png"/><Relationship Id="rId16" Type="http://schemas.openxmlformats.org/officeDocument/2006/relationships/image" Target="../media/image348.png"/><Relationship Id="rId221" Type="http://schemas.openxmlformats.org/officeDocument/2006/relationships/customXml" Target="../ink/ink451.xml"/><Relationship Id="rId242" Type="http://schemas.openxmlformats.org/officeDocument/2006/relationships/image" Target="../media/image458.png"/><Relationship Id="rId263" Type="http://schemas.openxmlformats.org/officeDocument/2006/relationships/customXml" Target="../ink/ink472.xml"/><Relationship Id="rId284" Type="http://schemas.openxmlformats.org/officeDocument/2006/relationships/image" Target="../media/image479.png"/><Relationship Id="rId37" Type="http://schemas.openxmlformats.org/officeDocument/2006/relationships/customXml" Target="../ink/ink358.xml"/><Relationship Id="rId58" Type="http://schemas.openxmlformats.org/officeDocument/2006/relationships/image" Target="../media/image369.png"/><Relationship Id="rId79" Type="http://schemas.openxmlformats.org/officeDocument/2006/relationships/customXml" Target="../ink/ink379.xml"/><Relationship Id="rId102" Type="http://schemas.openxmlformats.org/officeDocument/2006/relationships/image" Target="../media/image390.png"/><Relationship Id="rId123" Type="http://schemas.openxmlformats.org/officeDocument/2006/relationships/customXml" Target="../ink/ink401.xml"/><Relationship Id="rId144" Type="http://schemas.openxmlformats.org/officeDocument/2006/relationships/image" Target="../media/image411.png"/><Relationship Id="rId90" Type="http://schemas.openxmlformats.org/officeDocument/2006/relationships/image" Target="../media/image384.png"/><Relationship Id="rId165" Type="http://schemas.openxmlformats.org/officeDocument/2006/relationships/customXml" Target="../ink/ink422.xml"/><Relationship Id="rId186" Type="http://schemas.openxmlformats.org/officeDocument/2006/relationships/image" Target="../media/image432.png"/><Relationship Id="rId211" Type="http://schemas.openxmlformats.org/officeDocument/2006/relationships/image" Target="../media/image443.png"/><Relationship Id="rId232" Type="http://schemas.openxmlformats.org/officeDocument/2006/relationships/image" Target="../media/image453.png"/><Relationship Id="rId253" Type="http://schemas.openxmlformats.org/officeDocument/2006/relationships/customXml" Target="../ink/ink467.xml"/><Relationship Id="rId274" Type="http://schemas.openxmlformats.org/officeDocument/2006/relationships/image" Target="../media/image474.png"/><Relationship Id="rId27" Type="http://schemas.openxmlformats.org/officeDocument/2006/relationships/customXml" Target="../ink/ink353.xml"/><Relationship Id="rId48" Type="http://schemas.openxmlformats.org/officeDocument/2006/relationships/image" Target="../media/image364.png"/><Relationship Id="rId69" Type="http://schemas.openxmlformats.org/officeDocument/2006/relationships/customXml" Target="../ink/ink374.xml"/><Relationship Id="rId113" Type="http://schemas.openxmlformats.org/officeDocument/2006/relationships/customXml" Target="../ink/ink396.xml"/><Relationship Id="rId134" Type="http://schemas.openxmlformats.org/officeDocument/2006/relationships/image" Target="../media/image406.png"/><Relationship Id="rId80" Type="http://schemas.openxmlformats.org/officeDocument/2006/relationships/image" Target="../media/image379.png"/><Relationship Id="rId155" Type="http://schemas.openxmlformats.org/officeDocument/2006/relationships/customXml" Target="../ink/ink417.xml"/><Relationship Id="rId176" Type="http://schemas.openxmlformats.org/officeDocument/2006/relationships/image" Target="../media/image427.png"/><Relationship Id="rId197" Type="http://schemas.openxmlformats.org/officeDocument/2006/relationships/customXml" Target="../ink/ink438.xml"/><Relationship Id="rId201" Type="http://schemas.openxmlformats.org/officeDocument/2006/relationships/customXml" Target="../ink/ink440.xml"/><Relationship Id="rId222" Type="http://schemas.openxmlformats.org/officeDocument/2006/relationships/image" Target="../media/image448.png"/><Relationship Id="rId243" Type="http://schemas.openxmlformats.org/officeDocument/2006/relationships/customXml" Target="../ink/ink462.xml"/><Relationship Id="rId264" Type="http://schemas.openxmlformats.org/officeDocument/2006/relationships/image" Target="../media/image469.png"/><Relationship Id="rId285" Type="http://schemas.openxmlformats.org/officeDocument/2006/relationships/customXml" Target="../ink/ink483.xml"/><Relationship Id="rId17" Type="http://schemas.openxmlformats.org/officeDocument/2006/relationships/customXml" Target="../ink/ink348.xml"/><Relationship Id="rId38" Type="http://schemas.openxmlformats.org/officeDocument/2006/relationships/image" Target="../media/image359.png"/><Relationship Id="rId59" Type="http://schemas.openxmlformats.org/officeDocument/2006/relationships/customXml" Target="../ink/ink369.xml"/><Relationship Id="rId103" Type="http://schemas.openxmlformats.org/officeDocument/2006/relationships/customXml" Target="../ink/ink391.xml"/><Relationship Id="rId124" Type="http://schemas.openxmlformats.org/officeDocument/2006/relationships/image" Target="../media/image401.png"/><Relationship Id="rId70" Type="http://schemas.openxmlformats.org/officeDocument/2006/relationships/image" Target="../media/image374.png"/><Relationship Id="rId91" Type="http://schemas.openxmlformats.org/officeDocument/2006/relationships/customXml" Target="../ink/ink385.xml"/><Relationship Id="rId145" Type="http://schemas.openxmlformats.org/officeDocument/2006/relationships/customXml" Target="../ink/ink412.xml"/><Relationship Id="rId166" Type="http://schemas.openxmlformats.org/officeDocument/2006/relationships/image" Target="../media/image422.png"/><Relationship Id="rId187" Type="http://schemas.openxmlformats.org/officeDocument/2006/relationships/customXml" Target="../ink/ink43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46.xml"/><Relationship Id="rId233" Type="http://schemas.openxmlformats.org/officeDocument/2006/relationships/customXml" Target="../ink/ink457.xml"/><Relationship Id="rId254" Type="http://schemas.openxmlformats.org/officeDocument/2006/relationships/image" Target="../media/image464.png"/><Relationship Id="rId28" Type="http://schemas.openxmlformats.org/officeDocument/2006/relationships/image" Target="../media/image354.png"/><Relationship Id="rId49" Type="http://schemas.openxmlformats.org/officeDocument/2006/relationships/customXml" Target="../ink/ink364.xml"/><Relationship Id="rId114" Type="http://schemas.openxmlformats.org/officeDocument/2006/relationships/image" Target="../media/image396.png"/><Relationship Id="rId275" Type="http://schemas.openxmlformats.org/officeDocument/2006/relationships/customXml" Target="../ink/ink478.xml"/><Relationship Id="rId60" Type="http://schemas.openxmlformats.org/officeDocument/2006/relationships/image" Target="../media/image316.png"/><Relationship Id="rId81" Type="http://schemas.openxmlformats.org/officeDocument/2006/relationships/customXml" Target="../ink/ink380.xml"/><Relationship Id="rId135" Type="http://schemas.openxmlformats.org/officeDocument/2006/relationships/customXml" Target="../ink/ink407.xml"/><Relationship Id="rId156" Type="http://schemas.openxmlformats.org/officeDocument/2006/relationships/image" Target="../media/image417.png"/><Relationship Id="rId177" Type="http://schemas.openxmlformats.org/officeDocument/2006/relationships/customXml" Target="../ink/ink428.xml"/><Relationship Id="rId198" Type="http://schemas.openxmlformats.org/officeDocument/2006/relationships/image" Target="../media/image437.png"/><Relationship Id="rId202" Type="http://schemas.openxmlformats.org/officeDocument/2006/relationships/image" Target="../media/image439.png"/><Relationship Id="rId223" Type="http://schemas.openxmlformats.org/officeDocument/2006/relationships/customXml" Target="../ink/ink452.xml"/><Relationship Id="rId244" Type="http://schemas.openxmlformats.org/officeDocument/2006/relationships/image" Target="../media/image459.png"/><Relationship Id="rId18" Type="http://schemas.openxmlformats.org/officeDocument/2006/relationships/image" Target="../media/image349.png"/><Relationship Id="rId39" Type="http://schemas.openxmlformats.org/officeDocument/2006/relationships/customXml" Target="../ink/ink359.xml"/><Relationship Id="rId265" Type="http://schemas.openxmlformats.org/officeDocument/2006/relationships/customXml" Target="../ink/ink473.xml"/><Relationship Id="rId286" Type="http://schemas.openxmlformats.org/officeDocument/2006/relationships/image" Target="../media/image480.png"/><Relationship Id="rId50" Type="http://schemas.openxmlformats.org/officeDocument/2006/relationships/image" Target="../media/image365.png"/><Relationship Id="rId104" Type="http://schemas.openxmlformats.org/officeDocument/2006/relationships/image" Target="../media/image391.png"/><Relationship Id="rId125" Type="http://schemas.openxmlformats.org/officeDocument/2006/relationships/customXml" Target="../ink/ink402.xml"/><Relationship Id="rId146" Type="http://schemas.openxmlformats.org/officeDocument/2006/relationships/image" Target="../media/image412.png"/><Relationship Id="rId167" Type="http://schemas.openxmlformats.org/officeDocument/2006/relationships/customXml" Target="../ink/ink423.xml"/><Relationship Id="rId188" Type="http://schemas.openxmlformats.org/officeDocument/2006/relationships/image" Target="../media/image433.png"/><Relationship Id="rId71" Type="http://schemas.openxmlformats.org/officeDocument/2006/relationships/customXml" Target="../ink/ink375.xml"/><Relationship Id="rId92" Type="http://schemas.openxmlformats.org/officeDocument/2006/relationships/image" Target="../media/image385.png"/><Relationship Id="rId213" Type="http://schemas.openxmlformats.org/officeDocument/2006/relationships/image" Target="../media/image444.png"/><Relationship Id="rId234" Type="http://schemas.openxmlformats.org/officeDocument/2006/relationships/image" Target="../media/image454.png"/><Relationship Id="rId2" Type="http://schemas.openxmlformats.org/officeDocument/2006/relationships/image" Target="../media/image341.png"/><Relationship Id="rId29" Type="http://schemas.openxmlformats.org/officeDocument/2006/relationships/customXml" Target="../ink/ink354.xml"/><Relationship Id="rId255" Type="http://schemas.openxmlformats.org/officeDocument/2006/relationships/customXml" Target="../ink/ink468.xml"/><Relationship Id="rId276" Type="http://schemas.openxmlformats.org/officeDocument/2006/relationships/image" Target="../media/image475.png"/><Relationship Id="rId40" Type="http://schemas.openxmlformats.org/officeDocument/2006/relationships/image" Target="../media/image360.png"/><Relationship Id="rId115" Type="http://schemas.openxmlformats.org/officeDocument/2006/relationships/customXml" Target="../ink/ink397.xml"/><Relationship Id="rId136" Type="http://schemas.openxmlformats.org/officeDocument/2006/relationships/image" Target="../media/image407.png"/><Relationship Id="rId157" Type="http://schemas.openxmlformats.org/officeDocument/2006/relationships/customXml" Target="../ink/ink418.xml"/><Relationship Id="rId178" Type="http://schemas.openxmlformats.org/officeDocument/2006/relationships/image" Target="../media/image428.png"/><Relationship Id="rId61" Type="http://schemas.openxmlformats.org/officeDocument/2006/relationships/customXml" Target="../ink/ink370.xml"/><Relationship Id="rId82" Type="http://schemas.openxmlformats.org/officeDocument/2006/relationships/image" Target="../media/image380.png"/><Relationship Id="rId199" Type="http://schemas.openxmlformats.org/officeDocument/2006/relationships/customXml" Target="../ink/ink439.xml"/><Relationship Id="rId203" Type="http://schemas.openxmlformats.org/officeDocument/2006/relationships/customXml" Target="../ink/ink441.xml"/><Relationship Id="rId19" Type="http://schemas.openxmlformats.org/officeDocument/2006/relationships/customXml" Target="../ink/ink349.xml"/><Relationship Id="rId224" Type="http://schemas.openxmlformats.org/officeDocument/2006/relationships/image" Target="../media/image449.png"/><Relationship Id="rId245" Type="http://schemas.openxmlformats.org/officeDocument/2006/relationships/customXml" Target="../ink/ink463.xml"/><Relationship Id="rId266" Type="http://schemas.openxmlformats.org/officeDocument/2006/relationships/image" Target="../media/image470.png"/><Relationship Id="rId30" Type="http://schemas.openxmlformats.org/officeDocument/2006/relationships/image" Target="../media/image355.png"/><Relationship Id="rId105" Type="http://schemas.openxmlformats.org/officeDocument/2006/relationships/customXml" Target="../ink/ink392.xml"/><Relationship Id="rId126" Type="http://schemas.openxmlformats.org/officeDocument/2006/relationships/image" Target="../media/image402.png"/><Relationship Id="rId147" Type="http://schemas.openxmlformats.org/officeDocument/2006/relationships/customXml" Target="../ink/ink413.xml"/><Relationship Id="rId168" Type="http://schemas.openxmlformats.org/officeDocument/2006/relationships/image" Target="../media/image423.png"/><Relationship Id="rId51" Type="http://schemas.openxmlformats.org/officeDocument/2006/relationships/customXml" Target="../ink/ink365.xml"/><Relationship Id="rId72" Type="http://schemas.openxmlformats.org/officeDocument/2006/relationships/image" Target="../media/image375.png"/><Relationship Id="rId93" Type="http://schemas.openxmlformats.org/officeDocument/2006/relationships/customXml" Target="../ink/ink386.xml"/><Relationship Id="rId189" Type="http://schemas.openxmlformats.org/officeDocument/2006/relationships/customXml" Target="../ink/ink434.xml"/><Relationship Id="rId3" Type="http://schemas.openxmlformats.org/officeDocument/2006/relationships/customXml" Target="../ink/ink341.xml"/><Relationship Id="rId214" Type="http://schemas.openxmlformats.org/officeDocument/2006/relationships/customXml" Target="../ink/ink447.xml"/><Relationship Id="rId235" Type="http://schemas.openxmlformats.org/officeDocument/2006/relationships/customXml" Target="../ink/ink458.xml"/><Relationship Id="rId256" Type="http://schemas.openxmlformats.org/officeDocument/2006/relationships/image" Target="../media/image465.png"/><Relationship Id="rId277" Type="http://schemas.openxmlformats.org/officeDocument/2006/relationships/customXml" Target="../ink/ink479.xml"/><Relationship Id="rId116" Type="http://schemas.openxmlformats.org/officeDocument/2006/relationships/image" Target="../media/image397.png"/><Relationship Id="rId137" Type="http://schemas.openxmlformats.org/officeDocument/2006/relationships/customXml" Target="../ink/ink408.xml"/><Relationship Id="rId158" Type="http://schemas.openxmlformats.org/officeDocument/2006/relationships/image" Target="../media/image418.png"/><Relationship Id="rId20" Type="http://schemas.openxmlformats.org/officeDocument/2006/relationships/image" Target="../media/image350.png"/><Relationship Id="rId41" Type="http://schemas.openxmlformats.org/officeDocument/2006/relationships/customXml" Target="../ink/ink360.xml"/><Relationship Id="rId62" Type="http://schemas.openxmlformats.org/officeDocument/2006/relationships/image" Target="../media/image370.png"/><Relationship Id="rId83" Type="http://schemas.openxmlformats.org/officeDocument/2006/relationships/customXml" Target="../ink/ink381.xml"/><Relationship Id="rId179" Type="http://schemas.openxmlformats.org/officeDocument/2006/relationships/customXml" Target="../ink/ink429.xml"/><Relationship Id="rId190" Type="http://schemas.openxmlformats.org/officeDocument/2006/relationships/image" Target="../media/image434.png"/><Relationship Id="rId204" Type="http://schemas.openxmlformats.org/officeDocument/2006/relationships/image" Target="../media/image440.png"/><Relationship Id="rId225" Type="http://schemas.openxmlformats.org/officeDocument/2006/relationships/customXml" Target="../ink/ink453.xml"/><Relationship Id="rId246" Type="http://schemas.openxmlformats.org/officeDocument/2006/relationships/image" Target="../media/image460.png"/><Relationship Id="rId267" Type="http://schemas.openxmlformats.org/officeDocument/2006/relationships/customXml" Target="../ink/ink474.xml"/><Relationship Id="rId106" Type="http://schemas.openxmlformats.org/officeDocument/2006/relationships/image" Target="../media/image392.png"/><Relationship Id="rId127" Type="http://schemas.openxmlformats.org/officeDocument/2006/relationships/customXml" Target="../ink/ink403.xml"/><Relationship Id="rId10" Type="http://schemas.openxmlformats.org/officeDocument/2006/relationships/image" Target="../media/image345.png"/><Relationship Id="rId31" Type="http://schemas.openxmlformats.org/officeDocument/2006/relationships/customXml" Target="../ink/ink355.xml"/><Relationship Id="rId52" Type="http://schemas.openxmlformats.org/officeDocument/2006/relationships/image" Target="../media/image366.png"/><Relationship Id="rId73" Type="http://schemas.openxmlformats.org/officeDocument/2006/relationships/customXml" Target="../ink/ink376.xml"/><Relationship Id="rId94" Type="http://schemas.openxmlformats.org/officeDocument/2006/relationships/image" Target="../media/image386.png"/><Relationship Id="rId148" Type="http://schemas.openxmlformats.org/officeDocument/2006/relationships/image" Target="../media/image413.png"/><Relationship Id="rId169" Type="http://schemas.openxmlformats.org/officeDocument/2006/relationships/customXml" Target="../ink/ink424.xml"/><Relationship Id="rId4" Type="http://schemas.openxmlformats.org/officeDocument/2006/relationships/image" Target="../media/image342.png"/><Relationship Id="rId180" Type="http://schemas.openxmlformats.org/officeDocument/2006/relationships/image" Target="../media/image429.png"/><Relationship Id="rId215" Type="http://schemas.openxmlformats.org/officeDocument/2006/relationships/image" Target="../media/image445.png"/><Relationship Id="rId236" Type="http://schemas.openxmlformats.org/officeDocument/2006/relationships/image" Target="../media/image455.png"/><Relationship Id="rId257" Type="http://schemas.openxmlformats.org/officeDocument/2006/relationships/customXml" Target="../ink/ink469.xml"/><Relationship Id="rId278" Type="http://schemas.openxmlformats.org/officeDocument/2006/relationships/image" Target="../media/image476.png"/><Relationship Id="rId42" Type="http://schemas.openxmlformats.org/officeDocument/2006/relationships/image" Target="../media/image361.png"/><Relationship Id="rId84" Type="http://schemas.openxmlformats.org/officeDocument/2006/relationships/image" Target="../media/image381.png"/><Relationship Id="rId138" Type="http://schemas.openxmlformats.org/officeDocument/2006/relationships/image" Target="../media/image408.png"/><Relationship Id="rId191" Type="http://schemas.openxmlformats.org/officeDocument/2006/relationships/customXml" Target="../ink/ink435.xml"/><Relationship Id="rId205" Type="http://schemas.openxmlformats.org/officeDocument/2006/relationships/customXml" Target="../ink/ink442.xml"/><Relationship Id="rId247" Type="http://schemas.openxmlformats.org/officeDocument/2006/relationships/customXml" Target="../ink/ink464.xml"/><Relationship Id="rId107" Type="http://schemas.openxmlformats.org/officeDocument/2006/relationships/customXml" Target="../ink/ink393.xml"/><Relationship Id="rId11" Type="http://schemas.openxmlformats.org/officeDocument/2006/relationships/customXml" Target="../ink/ink345.xml"/><Relationship Id="rId53" Type="http://schemas.openxmlformats.org/officeDocument/2006/relationships/customXml" Target="../ink/ink366.xml"/><Relationship Id="rId149" Type="http://schemas.openxmlformats.org/officeDocument/2006/relationships/customXml" Target="../ink/ink414.xml"/><Relationship Id="rId95" Type="http://schemas.openxmlformats.org/officeDocument/2006/relationships/customXml" Target="../ink/ink387.xml"/><Relationship Id="rId160" Type="http://schemas.openxmlformats.org/officeDocument/2006/relationships/image" Target="../media/image419.png"/><Relationship Id="rId216" Type="http://schemas.openxmlformats.org/officeDocument/2006/relationships/customXml" Target="../ink/ink448.xml"/><Relationship Id="rId258" Type="http://schemas.openxmlformats.org/officeDocument/2006/relationships/image" Target="../media/image466.png"/><Relationship Id="rId22" Type="http://schemas.openxmlformats.org/officeDocument/2006/relationships/image" Target="../media/image351.png"/><Relationship Id="rId64" Type="http://schemas.openxmlformats.org/officeDocument/2006/relationships/image" Target="../media/image371.png"/><Relationship Id="rId118" Type="http://schemas.openxmlformats.org/officeDocument/2006/relationships/image" Target="../media/image39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2.png"/><Relationship Id="rId21" Type="http://schemas.openxmlformats.org/officeDocument/2006/relationships/customXml" Target="../ink/ink493.xml"/><Relationship Id="rId42" Type="http://schemas.openxmlformats.org/officeDocument/2006/relationships/image" Target="../media/image500.png"/><Relationship Id="rId47" Type="http://schemas.openxmlformats.org/officeDocument/2006/relationships/customXml" Target="../ink/ink506.xml"/><Relationship Id="rId63" Type="http://schemas.openxmlformats.org/officeDocument/2006/relationships/customXml" Target="../ink/ink514.xml"/><Relationship Id="rId68" Type="http://schemas.openxmlformats.org/officeDocument/2006/relationships/image" Target="../media/image512.png"/><Relationship Id="rId16" Type="http://schemas.openxmlformats.org/officeDocument/2006/relationships/image" Target="../media/image488.png"/><Relationship Id="rId11" Type="http://schemas.openxmlformats.org/officeDocument/2006/relationships/customXml" Target="../ink/ink488.xml"/><Relationship Id="rId32" Type="http://schemas.openxmlformats.org/officeDocument/2006/relationships/image" Target="../media/image495.png"/><Relationship Id="rId37" Type="http://schemas.openxmlformats.org/officeDocument/2006/relationships/customXml" Target="../ink/ink501.xml"/><Relationship Id="rId53" Type="http://schemas.openxmlformats.org/officeDocument/2006/relationships/customXml" Target="../ink/ink509.xml"/><Relationship Id="rId58" Type="http://schemas.openxmlformats.org/officeDocument/2006/relationships/image" Target="../media/image507.png"/><Relationship Id="rId74" Type="http://schemas.openxmlformats.org/officeDocument/2006/relationships/customXml" Target="../ink/ink519.xml"/><Relationship Id="rId79" Type="http://schemas.openxmlformats.org/officeDocument/2006/relationships/customXml" Target="../ink/ink521.xml"/><Relationship Id="rId5" Type="http://schemas.openxmlformats.org/officeDocument/2006/relationships/customXml" Target="../ink/ink485.xml"/><Relationship Id="rId61" Type="http://schemas.openxmlformats.org/officeDocument/2006/relationships/customXml" Target="../ink/ink513.xml"/><Relationship Id="rId82" Type="http://schemas.openxmlformats.org/officeDocument/2006/relationships/image" Target="../media/image520.png"/><Relationship Id="rId19" Type="http://schemas.openxmlformats.org/officeDocument/2006/relationships/customXml" Target="../ink/ink492.xml"/><Relationship Id="rId14" Type="http://schemas.openxmlformats.org/officeDocument/2006/relationships/image" Target="../media/image487.png"/><Relationship Id="rId22" Type="http://schemas.openxmlformats.org/officeDocument/2006/relationships/image" Target="../media/image490.png"/><Relationship Id="rId27" Type="http://schemas.openxmlformats.org/officeDocument/2006/relationships/customXml" Target="../ink/ink496.xml"/><Relationship Id="rId30" Type="http://schemas.openxmlformats.org/officeDocument/2006/relationships/image" Target="../media/image494.png"/><Relationship Id="rId35" Type="http://schemas.openxmlformats.org/officeDocument/2006/relationships/customXml" Target="../ink/ink500.xml"/><Relationship Id="rId43" Type="http://schemas.openxmlformats.org/officeDocument/2006/relationships/customXml" Target="../ink/ink504.xml"/><Relationship Id="rId48" Type="http://schemas.openxmlformats.org/officeDocument/2006/relationships/image" Target="../media/image503.png"/><Relationship Id="rId56" Type="http://schemas.openxmlformats.org/officeDocument/2006/relationships/image" Target="../media/image506.png"/><Relationship Id="rId64" Type="http://schemas.openxmlformats.org/officeDocument/2006/relationships/image" Target="../media/image510.png"/><Relationship Id="rId69" Type="http://schemas.openxmlformats.org/officeDocument/2006/relationships/image" Target="../media/image513.png"/><Relationship Id="rId77" Type="http://schemas.openxmlformats.org/officeDocument/2006/relationships/image" Target="../media/image517.png"/><Relationship Id="rId8" Type="http://schemas.openxmlformats.org/officeDocument/2006/relationships/image" Target="../media/image484.png"/><Relationship Id="rId51" Type="http://schemas.openxmlformats.org/officeDocument/2006/relationships/customXml" Target="../ink/ink508.xml"/><Relationship Id="rId72" Type="http://schemas.openxmlformats.org/officeDocument/2006/relationships/customXml" Target="../ink/ink518.xml"/><Relationship Id="rId80" Type="http://schemas.openxmlformats.org/officeDocument/2006/relationships/image" Target="../media/image519.png"/><Relationship Id="rId3" Type="http://schemas.openxmlformats.org/officeDocument/2006/relationships/customXml" Target="../ink/ink484.xml"/><Relationship Id="rId12" Type="http://schemas.openxmlformats.org/officeDocument/2006/relationships/image" Target="../media/image486.png"/><Relationship Id="rId17" Type="http://schemas.openxmlformats.org/officeDocument/2006/relationships/customXml" Target="../ink/ink491.xml"/><Relationship Id="rId25" Type="http://schemas.openxmlformats.org/officeDocument/2006/relationships/customXml" Target="../ink/ink495.xml"/><Relationship Id="rId33" Type="http://schemas.openxmlformats.org/officeDocument/2006/relationships/customXml" Target="../ink/ink499.xml"/><Relationship Id="rId38" Type="http://schemas.openxmlformats.org/officeDocument/2006/relationships/image" Target="../media/image498.png"/><Relationship Id="rId46" Type="http://schemas.openxmlformats.org/officeDocument/2006/relationships/image" Target="../media/image502.png"/><Relationship Id="rId59" Type="http://schemas.openxmlformats.org/officeDocument/2006/relationships/customXml" Target="../ink/ink512.xml"/><Relationship Id="rId67" Type="http://schemas.openxmlformats.org/officeDocument/2006/relationships/customXml" Target="../ink/ink516.xml"/><Relationship Id="rId20" Type="http://schemas.openxmlformats.org/officeDocument/2006/relationships/image" Target="../media/image489.png"/><Relationship Id="rId41" Type="http://schemas.openxmlformats.org/officeDocument/2006/relationships/customXml" Target="../ink/ink503.xml"/><Relationship Id="rId54" Type="http://schemas.openxmlformats.org/officeDocument/2006/relationships/image" Target="../media/image505.png"/><Relationship Id="rId62" Type="http://schemas.openxmlformats.org/officeDocument/2006/relationships/image" Target="../media/image509.png"/><Relationship Id="rId70" Type="http://schemas.openxmlformats.org/officeDocument/2006/relationships/customXml" Target="../ink/ink517.xml"/><Relationship Id="rId75" Type="http://schemas.openxmlformats.org/officeDocument/2006/relationships/image" Target="../media/image516.png"/><Relationship Id="rId83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15" Type="http://schemas.openxmlformats.org/officeDocument/2006/relationships/customXml" Target="../ink/ink490.xml"/><Relationship Id="rId23" Type="http://schemas.openxmlformats.org/officeDocument/2006/relationships/customXml" Target="../ink/ink494.xml"/><Relationship Id="rId28" Type="http://schemas.openxmlformats.org/officeDocument/2006/relationships/image" Target="../media/image493.png"/><Relationship Id="rId36" Type="http://schemas.openxmlformats.org/officeDocument/2006/relationships/image" Target="../media/image497.png"/><Relationship Id="rId49" Type="http://schemas.openxmlformats.org/officeDocument/2006/relationships/customXml" Target="../ink/ink507.xml"/><Relationship Id="rId57" Type="http://schemas.openxmlformats.org/officeDocument/2006/relationships/customXml" Target="../ink/ink511.xml"/><Relationship Id="rId10" Type="http://schemas.openxmlformats.org/officeDocument/2006/relationships/image" Target="../media/image485.png"/><Relationship Id="rId31" Type="http://schemas.openxmlformats.org/officeDocument/2006/relationships/customXml" Target="../ink/ink498.xml"/><Relationship Id="rId44" Type="http://schemas.openxmlformats.org/officeDocument/2006/relationships/image" Target="../media/image501.png"/><Relationship Id="rId52" Type="http://schemas.openxmlformats.org/officeDocument/2006/relationships/image" Target="../media/image56.png"/><Relationship Id="rId60" Type="http://schemas.openxmlformats.org/officeDocument/2006/relationships/image" Target="../media/image508.png"/><Relationship Id="rId65" Type="http://schemas.openxmlformats.org/officeDocument/2006/relationships/customXml" Target="../ink/ink515.xml"/><Relationship Id="rId73" Type="http://schemas.openxmlformats.org/officeDocument/2006/relationships/image" Target="../media/image515.png"/><Relationship Id="rId78" Type="http://schemas.openxmlformats.org/officeDocument/2006/relationships/image" Target="../media/image518.png"/><Relationship Id="rId81" Type="http://schemas.openxmlformats.org/officeDocument/2006/relationships/customXml" Target="../ink/ink522.xml"/><Relationship Id="rId4" Type="http://schemas.openxmlformats.org/officeDocument/2006/relationships/image" Target="../media/image482.png"/><Relationship Id="rId9" Type="http://schemas.openxmlformats.org/officeDocument/2006/relationships/customXml" Target="../ink/ink487.xml"/><Relationship Id="rId13" Type="http://schemas.openxmlformats.org/officeDocument/2006/relationships/customXml" Target="../ink/ink489.xml"/><Relationship Id="rId18" Type="http://schemas.openxmlformats.org/officeDocument/2006/relationships/image" Target="../media/image291.png"/><Relationship Id="rId39" Type="http://schemas.openxmlformats.org/officeDocument/2006/relationships/customXml" Target="../ink/ink502.xml"/><Relationship Id="rId34" Type="http://schemas.openxmlformats.org/officeDocument/2006/relationships/image" Target="../media/image496.png"/><Relationship Id="rId50" Type="http://schemas.openxmlformats.org/officeDocument/2006/relationships/image" Target="../media/image504.png"/><Relationship Id="rId55" Type="http://schemas.openxmlformats.org/officeDocument/2006/relationships/customXml" Target="../ink/ink510.xml"/><Relationship Id="rId76" Type="http://schemas.openxmlformats.org/officeDocument/2006/relationships/customXml" Target="../ink/ink520.xml"/><Relationship Id="rId7" Type="http://schemas.openxmlformats.org/officeDocument/2006/relationships/customXml" Target="../ink/ink486.xml"/><Relationship Id="rId71" Type="http://schemas.openxmlformats.org/officeDocument/2006/relationships/image" Target="../media/image514.png"/><Relationship Id="rId2" Type="http://schemas.openxmlformats.org/officeDocument/2006/relationships/image" Target="../media/image481.png"/><Relationship Id="rId29" Type="http://schemas.openxmlformats.org/officeDocument/2006/relationships/customXml" Target="../ink/ink497.xml"/><Relationship Id="rId24" Type="http://schemas.openxmlformats.org/officeDocument/2006/relationships/image" Target="../media/image491.png"/><Relationship Id="rId40" Type="http://schemas.openxmlformats.org/officeDocument/2006/relationships/image" Target="../media/image499.png"/><Relationship Id="rId45" Type="http://schemas.openxmlformats.org/officeDocument/2006/relationships/customXml" Target="../ink/ink505.xml"/><Relationship Id="rId66" Type="http://schemas.openxmlformats.org/officeDocument/2006/relationships/image" Target="../media/image51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3.xml"/><Relationship Id="rId21" Type="http://schemas.openxmlformats.org/officeDocument/2006/relationships/customXml" Target="../ink/ink534.xml"/><Relationship Id="rId42" Type="http://schemas.openxmlformats.org/officeDocument/2006/relationships/customXml" Target="../ink/ink545.xml"/><Relationship Id="rId63" Type="http://schemas.openxmlformats.org/officeDocument/2006/relationships/customXml" Target="../ink/ink556.xml"/><Relationship Id="rId84" Type="http://schemas.openxmlformats.org/officeDocument/2006/relationships/image" Target="../media/image559.png"/><Relationship Id="rId138" Type="http://schemas.openxmlformats.org/officeDocument/2006/relationships/image" Target="../media/image585.png"/><Relationship Id="rId159" Type="http://schemas.openxmlformats.org/officeDocument/2006/relationships/customXml" Target="../ink/ink604.xml"/><Relationship Id="rId170" Type="http://schemas.openxmlformats.org/officeDocument/2006/relationships/customXml" Target="../ink/ink609.xml"/><Relationship Id="rId191" Type="http://schemas.openxmlformats.org/officeDocument/2006/relationships/image" Target="../media/image610.png"/><Relationship Id="rId205" Type="http://schemas.openxmlformats.org/officeDocument/2006/relationships/image" Target="../media/image617.png"/><Relationship Id="rId226" Type="http://schemas.openxmlformats.org/officeDocument/2006/relationships/customXml" Target="../ink/ink637.xml"/><Relationship Id="rId247" Type="http://schemas.openxmlformats.org/officeDocument/2006/relationships/image" Target="../media/image637.png"/><Relationship Id="rId107" Type="http://schemas.openxmlformats.org/officeDocument/2006/relationships/customXml" Target="../ink/ink578.xml"/><Relationship Id="rId11" Type="http://schemas.openxmlformats.org/officeDocument/2006/relationships/customXml" Target="../ink/ink528.xml"/><Relationship Id="rId32" Type="http://schemas.openxmlformats.org/officeDocument/2006/relationships/customXml" Target="../ink/ink540.xml"/><Relationship Id="rId53" Type="http://schemas.openxmlformats.org/officeDocument/2006/relationships/customXml" Target="../ink/ink551.xml"/><Relationship Id="rId74" Type="http://schemas.openxmlformats.org/officeDocument/2006/relationships/image" Target="../media/image554.png"/><Relationship Id="rId128" Type="http://schemas.openxmlformats.org/officeDocument/2006/relationships/image" Target="../media/image580.png"/><Relationship Id="rId149" Type="http://schemas.openxmlformats.org/officeDocument/2006/relationships/customXml" Target="../ink/ink599.xml"/><Relationship Id="rId5" Type="http://schemas.openxmlformats.org/officeDocument/2006/relationships/customXml" Target="../ink/ink524.xml"/><Relationship Id="rId95" Type="http://schemas.openxmlformats.org/officeDocument/2006/relationships/customXml" Target="../ink/ink572.xml"/><Relationship Id="rId160" Type="http://schemas.openxmlformats.org/officeDocument/2006/relationships/image" Target="../media/image471.png"/><Relationship Id="rId181" Type="http://schemas.openxmlformats.org/officeDocument/2006/relationships/image" Target="../media/image605.png"/><Relationship Id="rId216" Type="http://schemas.openxmlformats.org/officeDocument/2006/relationships/customXml" Target="../ink/ink632.xml"/><Relationship Id="rId237" Type="http://schemas.openxmlformats.org/officeDocument/2006/relationships/image" Target="../media/image633.png"/><Relationship Id="rId22" Type="http://schemas.openxmlformats.org/officeDocument/2006/relationships/customXml" Target="../ink/ink535.xml"/><Relationship Id="rId43" Type="http://schemas.openxmlformats.org/officeDocument/2006/relationships/image" Target="../media/image539.png"/><Relationship Id="rId64" Type="http://schemas.openxmlformats.org/officeDocument/2006/relationships/image" Target="../media/image549.png"/><Relationship Id="rId118" Type="http://schemas.openxmlformats.org/officeDocument/2006/relationships/image" Target="../media/image575.png"/><Relationship Id="rId139" Type="http://schemas.openxmlformats.org/officeDocument/2006/relationships/customXml" Target="../ink/ink594.xml"/><Relationship Id="rId85" Type="http://schemas.openxmlformats.org/officeDocument/2006/relationships/customXml" Target="../ink/ink567.xml"/><Relationship Id="rId150" Type="http://schemas.openxmlformats.org/officeDocument/2006/relationships/image" Target="../media/image591.png"/><Relationship Id="rId171" Type="http://schemas.openxmlformats.org/officeDocument/2006/relationships/image" Target="../media/image601.png"/><Relationship Id="rId192" Type="http://schemas.openxmlformats.org/officeDocument/2006/relationships/customXml" Target="../ink/ink620.xml"/><Relationship Id="rId206" Type="http://schemas.openxmlformats.org/officeDocument/2006/relationships/customXml" Target="../ink/ink627.xml"/><Relationship Id="rId227" Type="http://schemas.openxmlformats.org/officeDocument/2006/relationships/image" Target="../media/image628.png"/><Relationship Id="rId248" Type="http://schemas.openxmlformats.org/officeDocument/2006/relationships/customXml" Target="../ink/ink648.xml"/><Relationship Id="rId12" Type="http://schemas.openxmlformats.org/officeDocument/2006/relationships/image" Target="../media/image525.png"/><Relationship Id="rId33" Type="http://schemas.openxmlformats.org/officeDocument/2006/relationships/image" Target="../media/image534.png"/><Relationship Id="rId108" Type="http://schemas.openxmlformats.org/officeDocument/2006/relationships/image" Target="../media/image571.png"/><Relationship Id="rId129" Type="http://schemas.openxmlformats.org/officeDocument/2006/relationships/customXml" Target="../ink/ink589.xml"/><Relationship Id="rId54" Type="http://schemas.openxmlformats.org/officeDocument/2006/relationships/image" Target="../media/image544.png"/><Relationship Id="rId75" Type="http://schemas.openxmlformats.org/officeDocument/2006/relationships/customXml" Target="../ink/ink562.xml"/><Relationship Id="rId96" Type="http://schemas.openxmlformats.org/officeDocument/2006/relationships/image" Target="../media/image565.png"/><Relationship Id="rId140" Type="http://schemas.openxmlformats.org/officeDocument/2006/relationships/image" Target="../media/image586.png"/><Relationship Id="rId161" Type="http://schemas.openxmlformats.org/officeDocument/2006/relationships/customXml" Target="../ink/ink605.xml"/><Relationship Id="rId182" Type="http://schemas.openxmlformats.org/officeDocument/2006/relationships/customXml" Target="../ink/ink615.xml"/><Relationship Id="rId217" Type="http://schemas.openxmlformats.org/officeDocument/2006/relationships/image" Target="../media/image623.png"/><Relationship Id="rId6" Type="http://schemas.openxmlformats.org/officeDocument/2006/relationships/image" Target="../media/image523.png"/><Relationship Id="rId238" Type="http://schemas.openxmlformats.org/officeDocument/2006/relationships/customXml" Target="../ink/ink643.xml"/><Relationship Id="rId23" Type="http://schemas.openxmlformats.org/officeDocument/2006/relationships/image" Target="../media/image529.png"/><Relationship Id="rId119" Type="http://schemas.openxmlformats.org/officeDocument/2006/relationships/customXml" Target="../ink/ink584.xml"/><Relationship Id="rId44" Type="http://schemas.openxmlformats.org/officeDocument/2006/relationships/customXml" Target="../ink/ink546.xml"/><Relationship Id="rId65" Type="http://schemas.openxmlformats.org/officeDocument/2006/relationships/customXml" Target="../ink/ink557.xml"/><Relationship Id="rId86" Type="http://schemas.openxmlformats.org/officeDocument/2006/relationships/image" Target="../media/image560.png"/><Relationship Id="rId130" Type="http://schemas.openxmlformats.org/officeDocument/2006/relationships/image" Target="../media/image581.png"/><Relationship Id="rId151" Type="http://schemas.openxmlformats.org/officeDocument/2006/relationships/customXml" Target="../ink/ink600.xml"/><Relationship Id="rId172" Type="http://schemas.openxmlformats.org/officeDocument/2006/relationships/customXml" Target="../ink/ink610.xml"/><Relationship Id="rId193" Type="http://schemas.openxmlformats.org/officeDocument/2006/relationships/image" Target="../media/image611.png"/><Relationship Id="rId207" Type="http://schemas.openxmlformats.org/officeDocument/2006/relationships/image" Target="../media/image618.png"/><Relationship Id="rId228" Type="http://schemas.openxmlformats.org/officeDocument/2006/relationships/customXml" Target="../ink/ink638.xml"/><Relationship Id="rId249" Type="http://schemas.openxmlformats.org/officeDocument/2006/relationships/image" Target="../media/image638.png"/><Relationship Id="rId13" Type="http://schemas.openxmlformats.org/officeDocument/2006/relationships/customXml" Target="../ink/ink529.xml"/><Relationship Id="rId109" Type="http://schemas.openxmlformats.org/officeDocument/2006/relationships/customXml" Target="../ink/ink579.xml"/><Relationship Id="rId34" Type="http://schemas.openxmlformats.org/officeDocument/2006/relationships/customXml" Target="../ink/ink541.xml"/><Relationship Id="rId55" Type="http://schemas.openxmlformats.org/officeDocument/2006/relationships/customXml" Target="../ink/ink552.xml"/><Relationship Id="rId76" Type="http://schemas.openxmlformats.org/officeDocument/2006/relationships/image" Target="../media/image555.png"/><Relationship Id="rId97" Type="http://schemas.openxmlformats.org/officeDocument/2006/relationships/customXml" Target="../ink/ink573.xml"/><Relationship Id="rId120" Type="http://schemas.openxmlformats.org/officeDocument/2006/relationships/image" Target="../media/image576.png"/><Relationship Id="rId141" Type="http://schemas.openxmlformats.org/officeDocument/2006/relationships/customXml" Target="../ink/ink595.xml"/><Relationship Id="rId7" Type="http://schemas.openxmlformats.org/officeDocument/2006/relationships/customXml" Target="../ink/ink525.xml"/><Relationship Id="rId162" Type="http://schemas.openxmlformats.org/officeDocument/2006/relationships/image" Target="../media/image596.png"/><Relationship Id="rId183" Type="http://schemas.openxmlformats.org/officeDocument/2006/relationships/image" Target="../media/image606.png"/><Relationship Id="rId218" Type="http://schemas.openxmlformats.org/officeDocument/2006/relationships/customXml" Target="../ink/ink633.xml"/><Relationship Id="rId239" Type="http://schemas.openxmlformats.org/officeDocument/2006/relationships/image" Target="../media/image634.png"/><Relationship Id="rId24" Type="http://schemas.openxmlformats.org/officeDocument/2006/relationships/customXml" Target="../ink/ink536.xml"/><Relationship Id="rId45" Type="http://schemas.openxmlformats.org/officeDocument/2006/relationships/customXml" Target="../ink/ink547.xml"/><Relationship Id="rId66" Type="http://schemas.openxmlformats.org/officeDocument/2006/relationships/image" Target="../media/image550.png"/><Relationship Id="rId87" Type="http://schemas.openxmlformats.org/officeDocument/2006/relationships/customXml" Target="../ink/ink568.xml"/><Relationship Id="rId110" Type="http://schemas.openxmlformats.org/officeDocument/2006/relationships/image" Target="../media/image572.png"/><Relationship Id="rId131" Type="http://schemas.openxmlformats.org/officeDocument/2006/relationships/customXml" Target="../ink/ink590.xml"/><Relationship Id="rId152" Type="http://schemas.openxmlformats.org/officeDocument/2006/relationships/image" Target="../media/image592.png"/><Relationship Id="rId173" Type="http://schemas.openxmlformats.org/officeDocument/2006/relationships/image" Target="../media/image259.png"/><Relationship Id="rId194" Type="http://schemas.openxmlformats.org/officeDocument/2006/relationships/customXml" Target="../ink/ink621.xml"/><Relationship Id="rId208" Type="http://schemas.openxmlformats.org/officeDocument/2006/relationships/customXml" Target="../ink/ink628.xml"/><Relationship Id="rId229" Type="http://schemas.openxmlformats.org/officeDocument/2006/relationships/image" Target="../media/image629.png"/><Relationship Id="rId240" Type="http://schemas.openxmlformats.org/officeDocument/2006/relationships/customXml" Target="../ink/ink644.xml"/><Relationship Id="rId14" Type="http://schemas.openxmlformats.org/officeDocument/2006/relationships/image" Target="../media/image526.png"/><Relationship Id="rId35" Type="http://schemas.openxmlformats.org/officeDocument/2006/relationships/image" Target="../media/image535.png"/><Relationship Id="rId56" Type="http://schemas.openxmlformats.org/officeDocument/2006/relationships/image" Target="../media/image545.png"/><Relationship Id="rId77" Type="http://schemas.openxmlformats.org/officeDocument/2006/relationships/customXml" Target="../ink/ink563.xml"/><Relationship Id="rId100" Type="http://schemas.openxmlformats.org/officeDocument/2006/relationships/image" Target="../media/image567.png"/><Relationship Id="rId8" Type="http://schemas.openxmlformats.org/officeDocument/2006/relationships/image" Target="../media/image524.png"/><Relationship Id="rId98" Type="http://schemas.openxmlformats.org/officeDocument/2006/relationships/image" Target="../media/image566.png"/><Relationship Id="rId121" Type="http://schemas.openxmlformats.org/officeDocument/2006/relationships/customXml" Target="../ink/ink585.xml"/><Relationship Id="rId142" Type="http://schemas.openxmlformats.org/officeDocument/2006/relationships/image" Target="../media/image587.png"/><Relationship Id="rId163" Type="http://schemas.openxmlformats.org/officeDocument/2006/relationships/customXml" Target="../ink/ink606.xml"/><Relationship Id="rId184" Type="http://schemas.openxmlformats.org/officeDocument/2006/relationships/customXml" Target="../ink/ink616.xml"/><Relationship Id="rId219" Type="http://schemas.openxmlformats.org/officeDocument/2006/relationships/image" Target="../media/image624.png"/><Relationship Id="rId230" Type="http://schemas.openxmlformats.org/officeDocument/2006/relationships/customXml" Target="../ink/ink639.xml"/><Relationship Id="rId25" Type="http://schemas.openxmlformats.org/officeDocument/2006/relationships/image" Target="../media/image530.png"/><Relationship Id="rId46" Type="http://schemas.openxmlformats.org/officeDocument/2006/relationships/image" Target="../media/image540.png"/><Relationship Id="rId67" Type="http://schemas.openxmlformats.org/officeDocument/2006/relationships/customXml" Target="../ink/ink558.xml"/><Relationship Id="rId88" Type="http://schemas.openxmlformats.org/officeDocument/2006/relationships/image" Target="../media/image561.png"/><Relationship Id="rId111" Type="http://schemas.openxmlformats.org/officeDocument/2006/relationships/customXml" Target="../ink/ink580.xml"/><Relationship Id="rId132" Type="http://schemas.openxmlformats.org/officeDocument/2006/relationships/image" Target="../media/image582.png"/><Relationship Id="rId153" Type="http://schemas.openxmlformats.org/officeDocument/2006/relationships/customXml" Target="../ink/ink601.xml"/><Relationship Id="rId174" Type="http://schemas.openxmlformats.org/officeDocument/2006/relationships/customXml" Target="../ink/ink611.xml"/><Relationship Id="rId195" Type="http://schemas.openxmlformats.org/officeDocument/2006/relationships/image" Target="../media/image612.png"/><Relationship Id="rId209" Type="http://schemas.openxmlformats.org/officeDocument/2006/relationships/image" Target="../media/image619.png"/><Relationship Id="rId220" Type="http://schemas.openxmlformats.org/officeDocument/2006/relationships/customXml" Target="../ink/ink634.xml"/><Relationship Id="rId241" Type="http://schemas.openxmlformats.org/officeDocument/2006/relationships/image" Target="../media/image635.png"/><Relationship Id="rId15" Type="http://schemas.openxmlformats.org/officeDocument/2006/relationships/customXml" Target="../ink/ink530.xml"/><Relationship Id="rId36" Type="http://schemas.openxmlformats.org/officeDocument/2006/relationships/customXml" Target="../ink/ink542.xml"/><Relationship Id="rId57" Type="http://schemas.openxmlformats.org/officeDocument/2006/relationships/customXml" Target="../ink/ink553.xml"/><Relationship Id="rId78" Type="http://schemas.openxmlformats.org/officeDocument/2006/relationships/image" Target="../media/image556.png"/><Relationship Id="rId99" Type="http://schemas.openxmlformats.org/officeDocument/2006/relationships/customXml" Target="../ink/ink574.xml"/><Relationship Id="rId101" Type="http://schemas.openxmlformats.org/officeDocument/2006/relationships/customXml" Target="../ink/ink575.xml"/><Relationship Id="rId122" Type="http://schemas.openxmlformats.org/officeDocument/2006/relationships/image" Target="../media/image577.png"/><Relationship Id="rId143" Type="http://schemas.openxmlformats.org/officeDocument/2006/relationships/customXml" Target="../ink/ink596.xml"/><Relationship Id="rId164" Type="http://schemas.openxmlformats.org/officeDocument/2006/relationships/image" Target="../media/image597.png"/><Relationship Id="rId185" Type="http://schemas.openxmlformats.org/officeDocument/2006/relationships/image" Target="../media/image607.png"/><Relationship Id="rId4" Type="http://schemas.openxmlformats.org/officeDocument/2006/relationships/image" Target="../media/image56.png"/><Relationship Id="rId9" Type="http://schemas.openxmlformats.org/officeDocument/2006/relationships/customXml" Target="../ink/ink526.xml"/><Relationship Id="rId180" Type="http://schemas.openxmlformats.org/officeDocument/2006/relationships/customXml" Target="../ink/ink614.xml"/><Relationship Id="rId210" Type="http://schemas.openxmlformats.org/officeDocument/2006/relationships/customXml" Target="../ink/ink629.xml"/><Relationship Id="rId215" Type="http://schemas.openxmlformats.org/officeDocument/2006/relationships/image" Target="../media/image622.png"/><Relationship Id="rId236" Type="http://schemas.openxmlformats.org/officeDocument/2006/relationships/customXml" Target="../ink/ink642.xml"/><Relationship Id="rId26" Type="http://schemas.openxmlformats.org/officeDocument/2006/relationships/customXml" Target="../ink/ink537.xml"/><Relationship Id="rId231" Type="http://schemas.openxmlformats.org/officeDocument/2006/relationships/image" Target="../media/image630.png"/><Relationship Id="rId47" Type="http://schemas.openxmlformats.org/officeDocument/2006/relationships/customXml" Target="../ink/ink548.xml"/><Relationship Id="rId68" Type="http://schemas.openxmlformats.org/officeDocument/2006/relationships/image" Target="../media/image551.png"/><Relationship Id="rId89" Type="http://schemas.openxmlformats.org/officeDocument/2006/relationships/customXml" Target="../ink/ink569.xml"/><Relationship Id="rId112" Type="http://schemas.openxmlformats.org/officeDocument/2006/relationships/image" Target="../media/image322.png"/><Relationship Id="rId133" Type="http://schemas.openxmlformats.org/officeDocument/2006/relationships/customXml" Target="../ink/ink591.xml"/><Relationship Id="rId154" Type="http://schemas.openxmlformats.org/officeDocument/2006/relationships/image" Target="../media/image593.png"/><Relationship Id="rId175" Type="http://schemas.openxmlformats.org/officeDocument/2006/relationships/image" Target="../media/image602.png"/><Relationship Id="rId196" Type="http://schemas.openxmlformats.org/officeDocument/2006/relationships/customXml" Target="../ink/ink622.xml"/><Relationship Id="rId200" Type="http://schemas.openxmlformats.org/officeDocument/2006/relationships/customXml" Target="../ink/ink624.xml"/><Relationship Id="rId16" Type="http://schemas.openxmlformats.org/officeDocument/2006/relationships/image" Target="../media/image527.png"/><Relationship Id="rId221" Type="http://schemas.openxmlformats.org/officeDocument/2006/relationships/image" Target="../media/image625.png"/><Relationship Id="rId242" Type="http://schemas.openxmlformats.org/officeDocument/2006/relationships/customXml" Target="../ink/ink645.xml"/><Relationship Id="rId37" Type="http://schemas.openxmlformats.org/officeDocument/2006/relationships/image" Target="../media/image536.png"/><Relationship Id="rId58" Type="http://schemas.openxmlformats.org/officeDocument/2006/relationships/image" Target="../media/image546.png"/><Relationship Id="rId79" Type="http://schemas.openxmlformats.org/officeDocument/2006/relationships/customXml" Target="../ink/ink564.xml"/><Relationship Id="rId102" Type="http://schemas.openxmlformats.org/officeDocument/2006/relationships/image" Target="../media/image568.png"/><Relationship Id="rId123" Type="http://schemas.openxmlformats.org/officeDocument/2006/relationships/customXml" Target="../ink/ink586.xml"/><Relationship Id="rId144" Type="http://schemas.openxmlformats.org/officeDocument/2006/relationships/image" Target="../media/image588.png"/><Relationship Id="rId90" Type="http://schemas.openxmlformats.org/officeDocument/2006/relationships/image" Target="../media/image562.png"/><Relationship Id="rId165" Type="http://schemas.openxmlformats.org/officeDocument/2006/relationships/customXml" Target="../ink/ink607.xml"/><Relationship Id="rId186" Type="http://schemas.openxmlformats.org/officeDocument/2006/relationships/customXml" Target="../ink/ink617.xml"/><Relationship Id="rId211" Type="http://schemas.openxmlformats.org/officeDocument/2006/relationships/image" Target="../media/image620.png"/><Relationship Id="rId232" Type="http://schemas.openxmlformats.org/officeDocument/2006/relationships/customXml" Target="../ink/ink640.xml"/><Relationship Id="rId27" Type="http://schemas.openxmlformats.org/officeDocument/2006/relationships/image" Target="../media/image531.png"/><Relationship Id="rId48" Type="http://schemas.openxmlformats.org/officeDocument/2006/relationships/image" Target="../media/image541.png"/><Relationship Id="rId69" Type="http://schemas.openxmlformats.org/officeDocument/2006/relationships/customXml" Target="../ink/ink559.xml"/><Relationship Id="rId113" Type="http://schemas.openxmlformats.org/officeDocument/2006/relationships/customXml" Target="../ink/ink581.xml"/><Relationship Id="rId134" Type="http://schemas.openxmlformats.org/officeDocument/2006/relationships/image" Target="../media/image583.png"/><Relationship Id="rId80" Type="http://schemas.openxmlformats.org/officeDocument/2006/relationships/image" Target="../media/image557.png"/><Relationship Id="rId155" Type="http://schemas.openxmlformats.org/officeDocument/2006/relationships/customXml" Target="../ink/ink602.xml"/><Relationship Id="rId176" Type="http://schemas.openxmlformats.org/officeDocument/2006/relationships/customXml" Target="../ink/ink612.xml"/><Relationship Id="rId197" Type="http://schemas.openxmlformats.org/officeDocument/2006/relationships/image" Target="../media/image613.png"/><Relationship Id="rId201" Type="http://schemas.openxmlformats.org/officeDocument/2006/relationships/image" Target="../media/image615.png"/><Relationship Id="rId222" Type="http://schemas.openxmlformats.org/officeDocument/2006/relationships/customXml" Target="../ink/ink635.xml"/><Relationship Id="rId243" Type="http://schemas.openxmlformats.org/officeDocument/2006/relationships/image" Target="../media/image201.png"/><Relationship Id="rId17" Type="http://schemas.openxmlformats.org/officeDocument/2006/relationships/customXml" Target="../ink/ink531.xml"/><Relationship Id="rId38" Type="http://schemas.openxmlformats.org/officeDocument/2006/relationships/customXml" Target="../ink/ink543.xml"/><Relationship Id="rId59" Type="http://schemas.openxmlformats.org/officeDocument/2006/relationships/customXml" Target="../ink/ink554.xml"/><Relationship Id="rId103" Type="http://schemas.openxmlformats.org/officeDocument/2006/relationships/customXml" Target="../ink/ink576.xml"/><Relationship Id="rId124" Type="http://schemas.openxmlformats.org/officeDocument/2006/relationships/image" Target="../media/image578.png"/><Relationship Id="rId70" Type="http://schemas.openxmlformats.org/officeDocument/2006/relationships/image" Target="../media/image552.png"/><Relationship Id="rId91" Type="http://schemas.openxmlformats.org/officeDocument/2006/relationships/customXml" Target="../ink/ink570.xml"/><Relationship Id="rId145" Type="http://schemas.openxmlformats.org/officeDocument/2006/relationships/customXml" Target="../ink/ink597.xml"/><Relationship Id="rId166" Type="http://schemas.openxmlformats.org/officeDocument/2006/relationships/image" Target="../media/image598.png"/><Relationship Id="rId187" Type="http://schemas.openxmlformats.org/officeDocument/2006/relationships/image" Target="../media/image60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30.xml"/><Relationship Id="rId233" Type="http://schemas.openxmlformats.org/officeDocument/2006/relationships/image" Target="../media/image631.png"/><Relationship Id="rId28" Type="http://schemas.openxmlformats.org/officeDocument/2006/relationships/customXml" Target="../ink/ink538.xml"/><Relationship Id="rId49" Type="http://schemas.openxmlformats.org/officeDocument/2006/relationships/customXml" Target="../ink/ink549.xml"/><Relationship Id="rId114" Type="http://schemas.openxmlformats.org/officeDocument/2006/relationships/image" Target="../media/image573.png"/><Relationship Id="rId60" Type="http://schemas.openxmlformats.org/officeDocument/2006/relationships/image" Target="../media/image547.png"/><Relationship Id="rId81" Type="http://schemas.openxmlformats.org/officeDocument/2006/relationships/customXml" Target="../ink/ink565.xml"/><Relationship Id="rId135" Type="http://schemas.openxmlformats.org/officeDocument/2006/relationships/customXml" Target="../ink/ink592.xml"/><Relationship Id="rId156" Type="http://schemas.openxmlformats.org/officeDocument/2006/relationships/image" Target="../media/image594.png"/><Relationship Id="rId177" Type="http://schemas.openxmlformats.org/officeDocument/2006/relationships/image" Target="../media/image603.png"/><Relationship Id="rId198" Type="http://schemas.openxmlformats.org/officeDocument/2006/relationships/customXml" Target="../ink/ink623.xml"/><Relationship Id="rId202" Type="http://schemas.openxmlformats.org/officeDocument/2006/relationships/customXml" Target="../ink/ink625.xml"/><Relationship Id="rId223" Type="http://schemas.openxmlformats.org/officeDocument/2006/relationships/image" Target="../media/image626.png"/><Relationship Id="rId244" Type="http://schemas.openxmlformats.org/officeDocument/2006/relationships/customXml" Target="../ink/ink646.xml"/><Relationship Id="rId18" Type="http://schemas.openxmlformats.org/officeDocument/2006/relationships/image" Target="../media/image528.png"/><Relationship Id="rId39" Type="http://schemas.openxmlformats.org/officeDocument/2006/relationships/image" Target="../media/image537.png"/><Relationship Id="rId50" Type="http://schemas.openxmlformats.org/officeDocument/2006/relationships/image" Target="../media/image542.png"/><Relationship Id="rId104" Type="http://schemas.openxmlformats.org/officeDocument/2006/relationships/image" Target="../media/image569.png"/><Relationship Id="rId125" Type="http://schemas.openxmlformats.org/officeDocument/2006/relationships/customXml" Target="../ink/ink587.xml"/><Relationship Id="rId146" Type="http://schemas.openxmlformats.org/officeDocument/2006/relationships/image" Target="../media/image589.png"/><Relationship Id="rId167" Type="http://schemas.openxmlformats.org/officeDocument/2006/relationships/customXml" Target="../ink/ink608.xml"/><Relationship Id="rId188" Type="http://schemas.openxmlformats.org/officeDocument/2006/relationships/customXml" Target="../ink/ink618.xml"/><Relationship Id="rId71" Type="http://schemas.openxmlformats.org/officeDocument/2006/relationships/customXml" Target="../ink/ink560.xml"/><Relationship Id="rId92" Type="http://schemas.openxmlformats.org/officeDocument/2006/relationships/image" Target="../media/image563.png"/><Relationship Id="rId213" Type="http://schemas.openxmlformats.org/officeDocument/2006/relationships/image" Target="../media/image621.png"/><Relationship Id="rId234" Type="http://schemas.openxmlformats.org/officeDocument/2006/relationships/customXml" Target="../ink/ink641.xml"/><Relationship Id="rId2" Type="http://schemas.openxmlformats.org/officeDocument/2006/relationships/image" Target="../media/image522.png"/><Relationship Id="rId29" Type="http://schemas.openxmlformats.org/officeDocument/2006/relationships/image" Target="../media/image532.png"/><Relationship Id="rId40" Type="http://schemas.openxmlformats.org/officeDocument/2006/relationships/customXml" Target="../ink/ink544.xml"/><Relationship Id="rId115" Type="http://schemas.openxmlformats.org/officeDocument/2006/relationships/customXml" Target="../ink/ink582.xml"/><Relationship Id="rId136" Type="http://schemas.openxmlformats.org/officeDocument/2006/relationships/image" Target="../media/image584.png"/><Relationship Id="rId157" Type="http://schemas.openxmlformats.org/officeDocument/2006/relationships/customXml" Target="../ink/ink603.xml"/><Relationship Id="rId178" Type="http://schemas.openxmlformats.org/officeDocument/2006/relationships/customXml" Target="../ink/ink613.xml"/><Relationship Id="rId61" Type="http://schemas.openxmlformats.org/officeDocument/2006/relationships/customXml" Target="../ink/ink555.xml"/><Relationship Id="rId82" Type="http://schemas.openxmlformats.org/officeDocument/2006/relationships/image" Target="../media/image558.png"/><Relationship Id="rId199" Type="http://schemas.openxmlformats.org/officeDocument/2006/relationships/image" Target="../media/image614.png"/><Relationship Id="rId203" Type="http://schemas.openxmlformats.org/officeDocument/2006/relationships/image" Target="../media/image616.png"/><Relationship Id="rId19" Type="http://schemas.openxmlformats.org/officeDocument/2006/relationships/customXml" Target="../ink/ink532.xml"/><Relationship Id="rId224" Type="http://schemas.openxmlformats.org/officeDocument/2006/relationships/customXml" Target="../ink/ink636.xml"/><Relationship Id="rId245" Type="http://schemas.openxmlformats.org/officeDocument/2006/relationships/image" Target="../media/image636.png"/><Relationship Id="rId30" Type="http://schemas.openxmlformats.org/officeDocument/2006/relationships/customXml" Target="../ink/ink539.xml"/><Relationship Id="rId105" Type="http://schemas.openxmlformats.org/officeDocument/2006/relationships/customXml" Target="../ink/ink577.xml"/><Relationship Id="rId126" Type="http://schemas.openxmlformats.org/officeDocument/2006/relationships/image" Target="../media/image579.png"/><Relationship Id="rId147" Type="http://schemas.openxmlformats.org/officeDocument/2006/relationships/customXml" Target="../ink/ink598.xml"/><Relationship Id="rId168" Type="http://schemas.openxmlformats.org/officeDocument/2006/relationships/image" Target="../media/image599.png"/><Relationship Id="rId51" Type="http://schemas.openxmlformats.org/officeDocument/2006/relationships/customXml" Target="../ink/ink550.xml"/><Relationship Id="rId72" Type="http://schemas.openxmlformats.org/officeDocument/2006/relationships/image" Target="../media/image553.png"/><Relationship Id="rId93" Type="http://schemas.openxmlformats.org/officeDocument/2006/relationships/customXml" Target="../ink/ink571.xml"/><Relationship Id="rId189" Type="http://schemas.openxmlformats.org/officeDocument/2006/relationships/image" Target="../media/image609.png"/><Relationship Id="rId3" Type="http://schemas.openxmlformats.org/officeDocument/2006/relationships/customXml" Target="../ink/ink523.xml"/><Relationship Id="rId214" Type="http://schemas.openxmlformats.org/officeDocument/2006/relationships/customXml" Target="../ink/ink631.xml"/><Relationship Id="rId235" Type="http://schemas.openxmlformats.org/officeDocument/2006/relationships/image" Target="../media/image632.png"/><Relationship Id="rId116" Type="http://schemas.openxmlformats.org/officeDocument/2006/relationships/image" Target="../media/image574.png"/><Relationship Id="rId137" Type="http://schemas.openxmlformats.org/officeDocument/2006/relationships/customXml" Target="../ink/ink593.xml"/><Relationship Id="rId158" Type="http://schemas.openxmlformats.org/officeDocument/2006/relationships/image" Target="../media/image595.png"/><Relationship Id="rId20" Type="http://schemas.openxmlformats.org/officeDocument/2006/relationships/customXml" Target="../ink/ink533.xml"/><Relationship Id="rId41" Type="http://schemas.openxmlformats.org/officeDocument/2006/relationships/image" Target="../media/image538.png"/><Relationship Id="rId62" Type="http://schemas.openxmlformats.org/officeDocument/2006/relationships/image" Target="../media/image548.png"/><Relationship Id="rId83" Type="http://schemas.openxmlformats.org/officeDocument/2006/relationships/customXml" Target="../ink/ink566.xml"/><Relationship Id="rId179" Type="http://schemas.openxmlformats.org/officeDocument/2006/relationships/image" Target="../media/image604.png"/><Relationship Id="rId190" Type="http://schemas.openxmlformats.org/officeDocument/2006/relationships/customXml" Target="../ink/ink619.xml"/><Relationship Id="rId204" Type="http://schemas.openxmlformats.org/officeDocument/2006/relationships/customXml" Target="../ink/ink626.xml"/><Relationship Id="rId225" Type="http://schemas.openxmlformats.org/officeDocument/2006/relationships/image" Target="../media/image627.png"/><Relationship Id="rId246" Type="http://schemas.openxmlformats.org/officeDocument/2006/relationships/customXml" Target="../ink/ink647.xml"/><Relationship Id="rId106" Type="http://schemas.openxmlformats.org/officeDocument/2006/relationships/image" Target="../media/image570.png"/><Relationship Id="rId127" Type="http://schemas.openxmlformats.org/officeDocument/2006/relationships/customXml" Target="../ink/ink588.xml"/><Relationship Id="rId10" Type="http://schemas.openxmlformats.org/officeDocument/2006/relationships/customXml" Target="../ink/ink527.xml"/><Relationship Id="rId31" Type="http://schemas.openxmlformats.org/officeDocument/2006/relationships/image" Target="../media/image533.png"/><Relationship Id="rId52" Type="http://schemas.openxmlformats.org/officeDocument/2006/relationships/image" Target="../media/image543.png"/><Relationship Id="rId73" Type="http://schemas.openxmlformats.org/officeDocument/2006/relationships/customXml" Target="../ink/ink561.xml"/><Relationship Id="rId94" Type="http://schemas.openxmlformats.org/officeDocument/2006/relationships/image" Target="../media/image564.png"/><Relationship Id="rId148" Type="http://schemas.openxmlformats.org/officeDocument/2006/relationships/image" Target="../media/image590.png"/><Relationship Id="rId169" Type="http://schemas.openxmlformats.org/officeDocument/2006/relationships/image" Target="../media/image6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0.xml"/><Relationship Id="rId21" Type="http://schemas.openxmlformats.org/officeDocument/2006/relationships/image" Target="../media/image651.png"/><Relationship Id="rId42" Type="http://schemas.openxmlformats.org/officeDocument/2006/relationships/image" Target="../media/image660.png"/><Relationship Id="rId47" Type="http://schemas.openxmlformats.org/officeDocument/2006/relationships/customXml" Target="../ink/ink671.xml"/><Relationship Id="rId63" Type="http://schemas.openxmlformats.org/officeDocument/2006/relationships/customXml" Target="../ink/ink679.xml"/><Relationship Id="rId68" Type="http://schemas.openxmlformats.org/officeDocument/2006/relationships/image" Target="../media/image442.png"/><Relationship Id="rId84" Type="http://schemas.openxmlformats.org/officeDocument/2006/relationships/image" Target="../media/image680.png"/><Relationship Id="rId89" Type="http://schemas.openxmlformats.org/officeDocument/2006/relationships/customXml" Target="../ink/ink692.xml"/><Relationship Id="rId16" Type="http://schemas.openxmlformats.org/officeDocument/2006/relationships/customXml" Target="../ink/ink655.xml"/><Relationship Id="rId11" Type="http://schemas.openxmlformats.org/officeDocument/2006/relationships/image" Target="../media/image646.png"/><Relationship Id="rId32" Type="http://schemas.openxmlformats.org/officeDocument/2006/relationships/customXml" Target="../ink/ink663.xml"/><Relationship Id="rId37" Type="http://schemas.openxmlformats.org/officeDocument/2006/relationships/customXml" Target="../ink/ink666.xml"/><Relationship Id="rId53" Type="http://schemas.openxmlformats.org/officeDocument/2006/relationships/customXml" Target="../ink/ink674.xml"/><Relationship Id="rId58" Type="http://schemas.openxmlformats.org/officeDocument/2006/relationships/image" Target="../media/image668.png"/><Relationship Id="rId74" Type="http://schemas.openxmlformats.org/officeDocument/2006/relationships/image" Target="../media/image675.png"/><Relationship Id="rId79" Type="http://schemas.openxmlformats.org/officeDocument/2006/relationships/customXml" Target="../ink/ink687.xml"/><Relationship Id="rId5" Type="http://schemas.openxmlformats.org/officeDocument/2006/relationships/image" Target="../media/image643.png"/><Relationship Id="rId90" Type="http://schemas.openxmlformats.org/officeDocument/2006/relationships/image" Target="../media/image683.png"/><Relationship Id="rId95" Type="http://schemas.openxmlformats.org/officeDocument/2006/relationships/customXml" Target="../ink/ink695.xml"/><Relationship Id="rId22" Type="http://schemas.openxmlformats.org/officeDocument/2006/relationships/customXml" Target="../ink/ink658.xml"/><Relationship Id="rId27" Type="http://schemas.openxmlformats.org/officeDocument/2006/relationships/image" Target="../media/image654.png"/><Relationship Id="rId43" Type="http://schemas.openxmlformats.org/officeDocument/2006/relationships/customXml" Target="../ink/ink669.xml"/><Relationship Id="rId48" Type="http://schemas.openxmlformats.org/officeDocument/2006/relationships/image" Target="../media/image663.png"/><Relationship Id="rId64" Type="http://schemas.openxmlformats.org/officeDocument/2006/relationships/image" Target="../media/image671.png"/><Relationship Id="rId69" Type="http://schemas.openxmlformats.org/officeDocument/2006/relationships/customXml" Target="../ink/ink682.xml"/><Relationship Id="rId80" Type="http://schemas.openxmlformats.org/officeDocument/2006/relationships/image" Target="../media/image678.png"/><Relationship Id="rId85" Type="http://schemas.openxmlformats.org/officeDocument/2006/relationships/customXml" Target="../ink/ink690.xml"/><Relationship Id="rId3" Type="http://schemas.openxmlformats.org/officeDocument/2006/relationships/image" Target="../media/image642.png"/><Relationship Id="rId12" Type="http://schemas.openxmlformats.org/officeDocument/2006/relationships/customXml" Target="../ink/ink653.xml"/><Relationship Id="rId17" Type="http://schemas.openxmlformats.org/officeDocument/2006/relationships/image" Target="../media/image649.png"/><Relationship Id="rId25" Type="http://schemas.openxmlformats.org/officeDocument/2006/relationships/image" Target="../media/image653.png"/><Relationship Id="rId33" Type="http://schemas.openxmlformats.org/officeDocument/2006/relationships/image" Target="../media/image322.png"/><Relationship Id="rId38" Type="http://schemas.openxmlformats.org/officeDocument/2006/relationships/image" Target="../media/image658.png"/><Relationship Id="rId46" Type="http://schemas.openxmlformats.org/officeDocument/2006/relationships/image" Target="../media/image662.png"/><Relationship Id="rId59" Type="http://schemas.openxmlformats.org/officeDocument/2006/relationships/customXml" Target="../ink/ink677.xml"/><Relationship Id="rId67" Type="http://schemas.openxmlformats.org/officeDocument/2006/relationships/customXml" Target="../ink/ink681.xml"/><Relationship Id="rId20" Type="http://schemas.openxmlformats.org/officeDocument/2006/relationships/customXml" Target="../ink/ink657.xml"/><Relationship Id="rId41" Type="http://schemas.openxmlformats.org/officeDocument/2006/relationships/customXml" Target="../ink/ink668.xml"/><Relationship Id="rId54" Type="http://schemas.openxmlformats.org/officeDocument/2006/relationships/image" Target="../media/image666.png"/><Relationship Id="rId62" Type="http://schemas.openxmlformats.org/officeDocument/2006/relationships/image" Target="../media/image670.png"/><Relationship Id="rId70" Type="http://schemas.openxmlformats.org/officeDocument/2006/relationships/image" Target="../media/image673.png"/><Relationship Id="rId75" Type="http://schemas.openxmlformats.org/officeDocument/2006/relationships/customXml" Target="../ink/ink685.xml"/><Relationship Id="rId83" Type="http://schemas.openxmlformats.org/officeDocument/2006/relationships/customXml" Target="../ink/ink689.xml"/><Relationship Id="rId88" Type="http://schemas.openxmlformats.org/officeDocument/2006/relationships/image" Target="../media/image682.png"/><Relationship Id="rId91" Type="http://schemas.openxmlformats.org/officeDocument/2006/relationships/customXml" Target="../ink/ink693.xml"/><Relationship Id="rId96" Type="http://schemas.openxmlformats.org/officeDocument/2006/relationships/image" Target="../media/image6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0.xml"/><Relationship Id="rId15" Type="http://schemas.openxmlformats.org/officeDocument/2006/relationships/image" Target="../media/image648.png"/><Relationship Id="rId23" Type="http://schemas.openxmlformats.org/officeDocument/2006/relationships/image" Target="../media/image652.png"/><Relationship Id="rId28" Type="http://schemas.openxmlformats.org/officeDocument/2006/relationships/customXml" Target="../ink/ink661.xml"/><Relationship Id="rId36" Type="http://schemas.openxmlformats.org/officeDocument/2006/relationships/image" Target="../media/image657.png"/><Relationship Id="rId49" Type="http://schemas.openxmlformats.org/officeDocument/2006/relationships/customXml" Target="../ink/ink672.xml"/><Relationship Id="rId57" Type="http://schemas.openxmlformats.org/officeDocument/2006/relationships/customXml" Target="../ink/ink676.xml"/><Relationship Id="rId10" Type="http://schemas.openxmlformats.org/officeDocument/2006/relationships/customXml" Target="../ink/ink652.xml"/><Relationship Id="rId31" Type="http://schemas.openxmlformats.org/officeDocument/2006/relationships/image" Target="../media/image656.png"/><Relationship Id="rId44" Type="http://schemas.openxmlformats.org/officeDocument/2006/relationships/image" Target="../media/image661.png"/><Relationship Id="rId52" Type="http://schemas.openxmlformats.org/officeDocument/2006/relationships/image" Target="../media/image665.png"/><Relationship Id="rId60" Type="http://schemas.openxmlformats.org/officeDocument/2006/relationships/image" Target="../media/image669.png"/><Relationship Id="rId65" Type="http://schemas.openxmlformats.org/officeDocument/2006/relationships/customXml" Target="../ink/ink680.xml"/><Relationship Id="rId73" Type="http://schemas.openxmlformats.org/officeDocument/2006/relationships/customXml" Target="../ink/ink684.xml"/><Relationship Id="rId78" Type="http://schemas.openxmlformats.org/officeDocument/2006/relationships/image" Target="../media/image677.png"/><Relationship Id="rId81" Type="http://schemas.openxmlformats.org/officeDocument/2006/relationships/customXml" Target="../ink/ink688.xml"/><Relationship Id="rId86" Type="http://schemas.openxmlformats.org/officeDocument/2006/relationships/image" Target="../media/image681.png"/><Relationship Id="rId94" Type="http://schemas.openxmlformats.org/officeDocument/2006/relationships/image" Target="../media/image685.png"/><Relationship Id="rId4" Type="http://schemas.openxmlformats.org/officeDocument/2006/relationships/customXml" Target="../ink/ink649.xml"/><Relationship Id="rId9" Type="http://schemas.openxmlformats.org/officeDocument/2006/relationships/image" Target="../media/image645.png"/><Relationship Id="rId13" Type="http://schemas.openxmlformats.org/officeDocument/2006/relationships/image" Target="../media/image647.png"/><Relationship Id="rId18" Type="http://schemas.openxmlformats.org/officeDocument/2006/relationships/customXml" Target="../ink/ink656.xml"/><Relationship Id="rId39" Type="http://schemas.openxmlformats.org/officeDocument/2006/relationships/customXml" Target="../ink/ink667.xml"/><Relationship Id="rId34" Type="http://schemas.openxmlformats.org/officeDocument/2006/relationships/customXml" Target="../ink/ink664.xml"/><Relationship Id="rId50" Type="http://schemas.openxmlformats.org/officeDocument/2006/relationships/image" Target="../media/image664.png"/><Relationship Id="rId55" Type="http://schemas.openxmlformats.org/officeDocument/2006/relationships/customXml" Target="../ink/ink675.xml"/><Relationship Id="rId76" Type="http://schemas.openxmlformats.org/officeDocument/2006/relationships/image" Target="../media/image676.png"/><Relationship Id="rId97" Type="http://schemas.openxmlformats.org/officeDocument/2006/relationships/image" Target="../media/image687.png"/><Relationship Id="rId7" Type="http://schemas.openxmlformats.org/officeDocument/2006/relationships/image" Target="../media/image644.png"/><Relationship Id="rId71" Type="http://schemas.openxmlformats.org/officeDocument/2006/relationships/customXml" Target="../ink/ink683.xml"/><Relationship Id="rId92" Type="http://schemas.openxmlformats.org/officeDocument/2006/relationships/image" Target="../media/image684.png"/><Relationship Id="rId2" Type="http://schemas.openxmlformats.org/officeDocument/2006/relationships/image" Target="../media/image641.png"/><Relationship Id="rId29" Type="http://schemas.openxmlformats.org/officeDocument/2006/relationships/image" Target="../media/image655.png"/><Relationship Id="rId24" Type="http://schemas.openxmlformats.org/officeDocument/2006/relationships/customXml" Target="../ink/ink659.xml"/><Relationship Id="rId40" Type="http://schemas.openxmlformats.org/officeDocument/2006/relationships/image" Target="../media/image659.png"/><Relationship Id="rId45" Type="http://schemas.openxmlformats.org/officeDocument/2006/relationships/customXml" Target="../ink/ink670.xml"/><Relationship Id="rId66" Type="http://schemas.openxmlformats.org/officeDocument/2006/relationships/image" Target="../media/image672.png"/><Relationship Id="rId87" Type="http://schemas.openxmlformats.org/officeDocument/2006/relationships/customXml" Target="../ink/ink691.xml"/><Relationship Id="rId61" Type="http://schemas.openxmlformats.org/officeDocument/2006/relationships/customXml" Target="../ink/ink678.xml"/><Relationship Id="rId82" Type="http://schemas.openxmlformats.org/officeDocument/2006/relationships/image" Target="../media/image679.png"/><Relationship Id="rId19" Type="http://schemas.openxmlformats.org/officeDocument/2006/relationships/image" Target="../media/image650.png"/><Relationship Id="rId14" Type="http://schemas.openxmlformats.org/officeDocument/2006/relationships/customXml" Target="../ink/ink654.xml"/><Relationship Id="rId30" Type="http://schemas.openxmlformats.org/officeDocument/2006/relationships/customXml" Target="../ink/ink662.xml"/><Relationship Id="rId35" Type="http://schemas.openxmlformats.org/officeDocument/2006/relationships/customXml" Target="../ink/ink665.xml"/><Relationship Id="rId56" Type="http://schemas.openxmlformats.org/officeDocument/2006/relationships/image" Target="../media/image667.png"/><Relationship Id="rId77" Type="http://schemas.openxmlformats.org/officeDocument/2006/relationships/customXml" Target="../ink/ink686.xml"/><Relationship Id="rId8" Type="http://schemas.openxmlformats.org/officeDocument/2006/relationships/customXml" Target="../ink/ink651.xml"/><Relationship Id="rId51" Type="http://schemas.openxmlformats.org/officeDocument/2006/relationships/customXml" Target="../ink/ink673.xml"/><Relationship Id="rId72" Type="http://schemas.openxmlformats.org/officeDocument/2006/relationships/image" Target="../media/image674.png"/><Relationship Id="rId93" Type="http://schemas.openxmlformats.org/officeDocument/2006/relationships/customXml" Target="../ink/ink6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21188-1C32-446E-B37F-534B52AF0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Harjoituskoe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AF2038-10EF-4ED3-8EF6-0D7759442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A-osa</a:t>
            </a:r>
          </a:p>
        </p:txBody>
      </p:sp>
    </p:spTree>
    <p:extLst>
      <p:ext uri="{BB962C8B-B14F-4D97-AF65-F5344CB8AC3E}">
        <p14:creationId xmlns:p14="http://schemas.microsoft.com/office/powerpoint/2010/main" val="5925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6C79CB-727E-41B4-AE1E-DF7B5BAEF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913"/>
          <a:stretch/>
        </p:blipFill>
        <p:spPr>
          <a:xfrm>
            <a:off x="213489" y="278395"/>
            <a:ext cx="4563112" cy="199127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4E4732A-7FB3-42BE-A2F5-F90987420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72" y="1624652"/>
            <a:ext cx="2857899" cy="57158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D5C607FD-1511-41C3-9021-8BC741A5943D}"/>
              </a:ext>
            </a:extLst>
          </p:cNvPr>
          <p:cNvGrpSpPr/>
          <p:nvPr/>
        </p:nvGrpSpPr>
        <p:grpSpPr>
          <a:xfrm>
            <a:off x="694556" y="2363193"/>
            <a:ext cx="984960" cy="384120"/>
            <a:chOff x="694556" y="2363193"/>
            <a:chExt cx="98496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10033810-97DF-4FBB-9E9D-6487D442F11A}"/>
                    </a:ext>
                  </a:extLst>
                </p14:cNvPr>
                <p14:cNvContentPartPr/>
                <p14:nvPr/>
              </p14:nvContentPartPr>
              <p14:xfrm>
                <a:off x="694556" y="2526273"/>
                <a:ext cx="210600" cy="75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10033810-97DF-4FBB-9E9D-6487D442F1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5916" y="2517633"/>
                  <a:ext cx="228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36E3E2EF-CD3E-4F82-AE23-01E468D6B072}"/>
                    </a:ext>
                  </a:extLst>
                </p14:cNvPr>
                <p14:cNvContentPartPr/>
                <p14:nvPr/>
              </p14:nvContentPartPr>
              <p14:xfrm>
                <a:off x="710756" y="2687193"/>
                <a:ext cx="188280" cy="122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36E3E2EF-CD3E-4F82-AE23-01E468D6B0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2116" y="2678193"/>
                  <a:ext cx="20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62EDE042-FEDE-495C-8187-01124628AC5D}"/>
                    </a:ext>
                  </a:extLst>
                </p14:cNvPr>
                <p14:cNvContentPartPr/>
                <p14:nvPr/>
              </p14:nvContentPartPr>
              <p14:xfrm>
                <a:off x="1099196" y="2363193"/>
                <a:ext cx="276480" cy="3801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62EDE042-FEDE-495C-8187-01124628AC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0196" y="2354553"/>
                  <a:ext cx="294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B4414967-6E08-482E-8392-19B28B7BEAE9}"/>
                    </a:ext>
                  </a:extLst>
                </p14:cNvPr>
                <p14:cNvContentPartPr/>
                <p14:nvPr/>
              </p14:nvContentPartPr>
              <p14:xfrm>
                <a:off x="1528676" y="2502153"/>
                <a:ext cx="138960" cy="2160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B4414967-6E08-482E-8392-19B28B7BEA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0036" y="2493153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F555A2D1-77B7-4394-95E6-EF9096221507}"/>
                    </a:ext>
                  </a:extLst>
                </p14:cNvPr>
                <p14:cNvContentPartPr/>
                <p14:nvPr/>
              </p14:nvContentPartPr>
              <p14:xfrm>
                <a:off x="1533356" y="2584233"/>
                <a:ext cx="146160" cy="1630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F555A2D1-77B7-4394-95E6-EF90962215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4356" y="2575593"/>
                  <a:ext cx="1638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F908AC8E-30C5-4E65-80BE-3173C7AF33AA}"/>
                  </a:ext>
                </a:extLst>
              </p14:cNvPr>
              <p14:cNvContentPartPr/>
              <p14:nvPr/>
            </p14:nvContentPartPr>
            <p14:xfrm>
              <a:off x="1859156" y="2643993"/>
              <a:ext cx="142920" cy="1512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F908AC8E-30C5-4E65-80BE-3173C7AF33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50516" y="2635353"/>
                <a:ext cx="16056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Ryhmä 18">
            <a:extLst>
              <a:ext uri="{FF2B5EF4-FFF2-40B4-BE49-F238E27FC236}">
                <a16:creationId xmlns:a16="http://schemas.microsoft.com/office/drawing/2014/main" id="{4B43F7E4-9D19-4986-86E5-5CBF043C1B3E}"/>
              </a:ext>
            </a:extLst>
          </p:cNvPr>
          <p:cNvGrpSpPr/>
          <p:nvPr/>
        </p:nvGrpSpPr>
        <p:grpSpPr>
          <a:xfrm>
            <a:off x="2188196" y="2353833"/>
            <a:ext cx="536040" cy="423360"/>
            <a:chOff x="2188196" y="2353833"/>
            <a:chExt cx="53604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025BA825-825A-4567-9D4B-F0916751B727}"/>
                    </a:ext>
                  </a:extLst>
                </p14:cNvPr>
                <p14:cNvContentPartPr/>
                <p14:nvPr/>
              </p14:nvContentPartPr>
              <p14:xfrm>
                <a:off x="2188196" y="2353833"/>
                <a:ext cx="134640" cy="2415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025BA825-825A-4567-9D4B-F0916751B7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9196" y="2344833"/>
                  <a:ext cx="152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C9F4FB67-AB6E-4A82-9B1B-6CB3259015BE}"/>
                    </a:ext>
                  </a:extLst>
                </p14:cNvPr>
                <p14:cNvContentPartPr/>
                <p14:nvPr/>
              </p14:nvContentPartPr>
              <p14:xfrm>
                <a:off x="2317436" y="2376153"/>
                <a:ext cx="68760" cy="3686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C9F4FB67-AB6E-4A82-9B1B-6CB3259015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8436" y="2367153"/>
                  <a:ext cx="86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412D73D-1884-446B-AF94-055EC40CC030}"/>
                    </a:ext>
                  </a:extLst>
                </p14:cNvPr>
                <p14:cNvContentPartPr/>
                <p14:nvPr/>
              </p14:nvContentPartPr>
              <p14:xfrm>
                <a:off x="2527676" y="2529153"/>
                <a:ext cx="196560" cy="21024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412D73D-1884-446B-AF94-055EC40CC0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8676" y="2520513"/>
                  <a:ext cx="21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297FD867-01A2-4D91-A901-D676A0A1855A}"/>
                    </a:ext>
                  </a:extLst>
                </p14:cNvPr>
                <p14:cNvContentPartPr/>
                <p14:nvPr/>
              </p14:nvContentPartPr>
              <p14:xfrm>
                <a:off x="2565836" y="2555073"/>
                <a:ext cx="150840" cy="2221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297FD867-01A2-4D91-A901-D676A0A185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6836" y="2546073"/>
                  <a:ext cx="1684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BEDCC085-8D9C-4A12-9246-C8B301AA486E}"/>
              </a:ext>
            </a:extLst>
          </p:cNvPr>
          <p:cNvGrpSpPr/>
          <p:nvPr/>
        </p:nvGrpSpPr>
        <p:grpSpPr>
          <a:xfrm>
            <a:off x="2942036" y="2521593"/>
            <a:ext cx="184680" cy="219960"/>
            <a:chOff x="2942036" y="2521593"/>
            <a:chExt cx="18468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04A9CEA-27F7-4E73-B916-3EF1F23635C8}"/>
                    </a:ext>
                  </a:extLst>
                </p14:cNvPr>
                <p14:cNvContentPartPr/>
                <p14:nvPr/>
              </p14:nvContentPartPr>
              <p14:xfrm>
                <a:off x="2942036" y="2627433"/>
                <a:ext cx="184680" cy="122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04A9CEA-27F7-4E73-B916-3EF1F23635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3396" y="2618433"/>
                  <a:ext cx="20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6EC702F-6AC5-4B05-A311-53D954FB877C}"/>
                    </a:ext>
                  </a:extLst>
                </p14:cNvPr>
                <p14:cNvContentPartPr/>
                <p14:nvPr/>
              </p14:nvContentPartPr>
              <p14:xfrm>
                <a:off x="3007556" y="2521593"/>
                <a:ext cx="30240" cy="2199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6EC702F-6AC5-4B05-A311-53D954FB87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8556" y="2512593"/>
                  <a:ext cx="4788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06AA4294-51E5-4CDD-B48C-2BD828AF0734}"/>
                  </a:ext>
                </a:extLst>
              </p14:cNvPr>
              <p14:cNvContentPartPr/>
              <p14:nvPr/>
            </p14:nvContentPartPr>
            <p14:xfrm>
              <a:off x="3313196" y="2359593"/>
              <a:ext cx="113400" cy="40320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06AA4294-51E5-4CDD-B48C-2BD828AF073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4196" y="2350953"/>
                <a:ext cx="131040" cy="4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0152545D-AF9B-4073-8986-4FA08E538BFE}"/>
              </a:ext>
            </a:extLst>
          </p:cNvPr>
          <p:cNvGrpSpPr/>
          <p:nvPr/>
        </p:nvGrpSpPr>
        <p:grpSpPr>
          <a:xfrm>
            <a:off x="3645476" y="2368953"/>
            <a:ext cx="1078920" cy="411480"/>
            <a:chOff x="3645476" y="2368953"/>
            <a:chExt cx="107892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A3E4FCED-E293-4766-A639-7F815FF45D1C}"/>
                    </a:ext>
                  </a:extLst>
                </p14:cNvPr>
                <p14:cNvContentPartPr/>
                <p14:nvPr/>
              </p14:nvContentPartPr>
              <p14:xfrm>
                <a:off x="3645476" y="2573433"/>
                <a:ext cx="189000" cy="39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A3E4FCED-E293-4766-A639-7F815FF45D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36476" y="2564793"/>
                  <a:ext cx="20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3569EBDB-88FB-4F03-BBF0-85FC6780AF27}"/>
                    </a:ext>
                  </a:extLst>
                </p14:cNvPr>
                <p14:cNvContentPartPr/>
                <p14:nvPr/>
              </p14:nvContentPartPr>
              <p14:xfrm>
                <a:off x="3795956" y="2483073"/>
                <a:ext cx="22680" cy="1749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3569EBDB-88FB-4F03-BBF0-85FC6780AF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86956" y="2474073"/>
                  <a:ext cx="40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4C69B2F9-C1DF-4C02-AF0D-5D72D51FA92C}"/>
                    </a:ext>
                  </a:extLst>
                </p14:cNvPr>
                <p14:cNvContentPartPr/>
                <p14:nvPr/>
              </p14:nvContentPartPr>
              <p14:xfrm>
                <a:off x="3970556" y="2368953"/>
                <a:ext cx="248760" cy="4046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4C69B2F9-C1DF-4C02-AF0D-5D72D51FA9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61916" y="2360313"/>
                  <a:ext cx="266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BFD399CD-4E01-4A2B-A259-788A544AEF12}"/>
                    </a:ext>
                  </a:extLst>
                </p14:cNvPr>
                <p14:cNvContentPartPr/>
                <p14:nvPr/>
              </p14:nvContentPartPr>
              <p14:xfrm>
                <a:off x="4361516" y="2580273"/>
                <a:ext cx="12600" cy="255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BFD399CD-4E01-4A2B-A259-788A544AEF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52516" y="2571273"/>
                  <a:ext cx="3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AA52F108-C450-4CC2-A948-BD42A8B390BF}"/>
                    </a:ext>
                  </a:extLst>
                </p14:cNvPr>
                <p14:cNvContentPartPr/>
                <p14:nvPr/>
              </p14:nvContentPartPr>
              <p14:xfrm>
                <a:off x="4515236" y="2502873"/>
                <a:ext cx="167760" cy="2653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AA52F108-C450-4CC2-A948-BD42A8B390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6596" y="2493873"/>
                  <a:ext cx="185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6074354F-6310-42AA-A18D-69BD8E643DBC}"/>
                    </a:ext>
                  </a:extLst>
                </p14:cNvPr>
                <p14:cNvContentPartPr/>
                <p14:nvPr/>
              </p14:nvContentPartPr>
              <p14:xfrm>
                <a:off x="4501916" y="2508633"/>
                <a:ext cx="222480" cy="2718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6074354F-6310-42AA-A18D-69BD8E643D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2916" y="2499993"/>
                  <a:ext cx="24012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ADB92A88-6C86-4BC1-A2D2-0EE0650A79AF}"/>
              </a:ext>
            </a:extLst>
          </p:cNvPr>
          <p:cNvGrpSpPr/>
          <p:nvPr/>
        </p:nvGrpSpPr>
        <p:grpSpPr>
          <a:xfrm>
            <a:off x="4957676" y="2305593"/>
            <a:ext cx="1779840" cy="605520"/>
            <a:chOff x="4957676" y="2305593"/>
            <a:chExt cx="177984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4899A960-EFD2-4648-97C5-B739F3B3503E}"/>
                    </a:ext>
                  </a:extLst>
                </p14:cNvPr>
                <p14:cNvContentPartPr/>
                <p14:nvPr/>
              </p14:nvContentPartPr>
              <p14:xfrm>
                <a:off x="4957676" y="2647953"/>
                <a:ext cx="141480" cy="72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4899A960-EFD2-4648-97C5-B739F3B350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49036" y="2638953"/>
                  <a:ext cx="159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3CC82C2F-99F1-41D9-9E0B-E7B5BD74ECCB}"/>
                    </a:ext>
                  </a:extLst>
                </p14:cNvPr>
                <p14:cNvContentPartPr/>
                <p14:nvPr/>
              </p14:nvContentPartPr>
              <p14:xfrm>
                <a:off x="5048036" y="2588193"/>
                <a:ext cx="360" cy="1659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3CC82C2F-99F1-41D9-9E0B-E7B5BD74EC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9036" y="2579193"/>
                  <a:ext cx="18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08A70F10-1F4C-4619-A6F7-EA46A743F5C0}"/>
                    </a:ext>
                  </a:extLst>
                </p14:cNvPr>
                <p14:cNvContentPartPr/>
                <p14:nvPr/>
              </p14:nvContentPartPr>
              <p14:xfrm>
                <a:off x="5240636" y="2359593"/>
                <a:ext cx="316440" cy="4532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08A70F10-1F4C-4619-A6F7-EA46A743F5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31636" y="2350593"/>
                  <a:ext cx="3340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C2059A88-1266-49C9-9E14-C6E36F180334}"/>
                    </a:ext>
                  </a:extLst>
                </p14:cNvPr>
                <p14:cNvContentPartPr/>
                <p14:nvPr/>
              </p14:nvContentPartPr>
              <p14:xfrm>
                <a:off x="5682716" y="2576313"/>
                <a:ext cx="44280" cy="716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C2059A88-1266-49C9-9E14-C6E36F1803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74076" y="2567313"/>
                  <a:ext cx="61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712B6893-4E1C-47FC-A2F7-DAE4A81DF817}"/>
                    </a:ext>
                  </a:extLst>
                </p14:cNvPr>
                <p14:cNvContentPartPr/>
                <p14:nvPr/>
              </p14:nvContentPartPr>
              <p14:xfrm>
                <a:off x="5859836" y="2318553"/>
                <a:ext cx="152280" cy="4618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712B6893-4E1C-47FC-A2F7-DAE4A81DF8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50836" y="2309553"/>
                  <a:ext cx="1699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81707388-1C28-4C98-B324-952E44A188D5}"/>
                    </a:ext>
                  </a:extLst>
                </p14:cNvPr>
                <p14:cNvContentPartPr/>
                <p14:nvPr/>
              </p14:nvContentPartPr>
              <p14:xfrm>
                <a:off x="6026516" y="2602953"/>
                <a:ext cx="133920" cy="169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81707388-1C28-4C98-B324-952E44A188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17516" y="2593953"/>
                  <a:ext cx="151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0EE49614-D733-4FE0-AFFB-EAF5ED011B85}"/>
                    </a:ext>
                  </a:extLst>
                </p14:cNvPr>
                <p14:cNvContentPartPr/>
                <p14:nvPr/>
              </p14:nvContentPartPr>
              <p14:xfrm>
                <a:off x="6559316" y="2305593"/>
                <a:ext cx="178200" cy="6055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0EE49614-D733-4FE0-AFFB-EAF5ED011B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50316" y="2296953"/>
                  <a:ext cx="19584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8660499-1437-43BE-BBCC-396A4E85F8E9}"/>
                    </a:ext>
                  </a:extLst>
                </p14:cNvPr>
                <p14:cNvContentPartPr/>
                <p14:nvPr/>
              </p14:nvContentPartPr>
              <p14:xfrm>
                <a:off x="6261236" y="2379033"/>
                <a:ext cx="258840" cy="3855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8660499-1437-43BE-BBCC-396A4E85F8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52236" y="2370393"/>
                  <a:ext cx="27648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0435FBE7-F31A-43AE-B982-92D26D52FE37}"/>
              </a:ext>
            </a:extLst>
          </p:cNvPr>
          <p:cNvGrpSpPr/>
          <p:nvPr/>
        </p:nvGrpSpPr>
        <p:grpSpPr>
          <a:xfrm>
            <a:off x="672596" y="3279393"/>
            <a:ext cx="196560" cy="124560"/>
            <a:chOff x="672596" y="3279393"/>
            <a:chExt cx="19656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2CECFC03-16C1-43BC-8B6F-FB0D6A4A32AF}"/>
                    </a:ext>
                  </a:extLst>
                </p14:cNvPr>
                <p14:cNvContentPartPr/>
                <p14:nvPr/>
              </p14:nvContentPartPr>
              <p14:xfrm>
                <a:off x="688436" y="3279393"/>
                <a:ext cx="180720" cy="82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2CECFC03-16C1-43BC-8B6F-FB0D6A4A32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9436" y="3270753"/>
                  <a:ext cx="198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FF573831-E747-48DE-83E2-4717618D4AB2}"/>
                    </a:ext>
                  </a:extLst>
                </p14:cNvPr>
                <p14:cNvContentPartPr/>
                <p14:nvPr/>
              </p14:nvContentPartPr>
              <p14:xfrm>
                <a:off x="672596" y="3390993"/>
                <a:ext cx="182520" cy="129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FF573831-E747-48DE-83E2-4717618D4A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3956" y="3382353"/>
                  <a:ext cx="200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FF2A6439-D531-4EC6-A2C4-E28D8CD26623}"/>
              </a:ext>
            </a:extLst>
          </p:cNvPr>
          <p:cNvGrpSpPr/>
          <p:nvPr/>
        </p:nvGrpSpPr>
        <p:grpSpPr>
          <a:xfrm>
            <a:off x="1169036" y="3118473"/>
            <a:ext cx="739800" cy="384840"/>
            <a:chOff x="1169036" y="3118473"/>
            <a:chExt cx="73980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7D787101-7BED-491B-B00B-372E22E6A020}"/>
                    </a:ext>
                  </a:extLst>
                </p14:cNvPr>
                <p14:cNvContentPartPr/>
                <p14:nvPr/>
              </p14:nvContentPartPr>
              <p14:xfrm>
                <a:off x="1169036" y="3118473"/>
                <a:ext cx="297720" cy="3848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7D787101-7BED-491B-B00B-372E22E6A0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0396" y="3109473"/>
                  <a:ext cx="315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B1C8992-B8DA-4485-B7E1-6171F2745272}"/>
                    </a:ext>
                  </a:extLst>
                </p14:cNvPr>
                <p14:cNvContentPartPr/>
                <p14:nvPr/>
              </p14:nvContentPartPr>
              <p14:xfrm>
                <a:off x="1629476" y="3231153"/>
                <a:ext cx="213840" cy="2700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B1C8992-B8DA-4485-B7E1-6171F27452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0836" y="3222153"/>
                  <a:ext cx="231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9E7B85F8-DF10-41F4-A74C-CAF03AF1F166}"/>
                    </a:ext>
                  </a:extLst>
                </p14:cNvPr>
                <p14:cNvContentPartPr/>
                <p14:nvPr/>
              </p14:nvContentPartPr>
              <p14:xfrm>
                <a:off x="1617596" y="3249153"/>
                <a:ext cx="291240" cy="2257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9E7B85F8-DF10-41F4-A74C-CAF03AF1F1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08956" y="3240153"/>
                  <a:ext cx="3088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7A250636-8E55-4F38-BE08-76C94DF79A25}"/>
                  </a:ext>
                </a:extLst>
              </p14:cNvPr>
              <p14:cNvContentPartPr/>
              <p14:nvPr/>
            </p14:nvContentPartPr>
            <p14:xfrm>
              <a:off x="2142116" y="3374433"/>
              <a:ext cx="180720" cy="612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7A250636-8E55-4F38-BE08-76C94DF79A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33116" y="3365433"/>
                <a:ext cx="1983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Ryhmä 63">
            <a:extLst>
              <a:ext uri="{FF2B5EF4-FFF2-40B4-BE49-F238E27FC236}">
                <a16:creationId xmlns:a16="http://schemas.microsoft.com/office/drawing/2014/main" id="{3E304136-5494-4290-9859-EB8265549099}"/>
              </a:ext>
            </a:extLst>
          </p:cNvPr>
          <p:cNvGrpSpPr/>
          <p:nvPr/>
        </p:nvGrpSpPr>
        <p:grpSpPr>
          <a:xfrm>
            <a:off x="2564036" y="3082473"/>
            <a:ext cx="2489400" cy="636840"/>
            <a:chOff x="2564036" y="3082473"/>
            <a:chExt cx="2489400" cy="6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F2458EBE-26E7-4922-8AA3-524C75BA5AA5}"/>
                    </a:ext>
                  </a:extLst>
                </p14:cNvPr>
                <p14:cNvContentPartPr/>
                <p14:nvPr/>
              </p14:nvContentPartPr>
              <p14:xfrm>
                <a:off x="2564036" y="3082473"/>
                <a:ext cx="180000" cy="2926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F2458EBE-26E7-4922-8AA3-524C75BA5A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5396" y="3073833"/>
                  <a:ext cx="197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640F9A9-5CFD-410B-99DB-216B12B14F46}"/>
                    </a:ext>
                  </a:extLst>
                </p14:cNvPr>
                <p14:cNvContentPartPr/>
                <p14:nvPr/>
              </p14:nvContentPartPr>
              <p14:xfrm>
                <a:off x="2726756" y="3101913"/>
                <a:ext cx="21600" cy="4014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640F9A9-5CFD-410B-99DB-216B12B14F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18116" y="3093273"/>
                  <a:ext cx="39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633D3130-5B2C-4730-B7E2-82BFA0820216}"/>
                    </a:ext>
                  </a:extLst>
                </p14:cNvPr>
                <p14:cNvContentPartPr/>
                <p14:nvPr/>
              </p14:nvContentPartPr>
              <p14:xfrm>
                <a:off x="2910356" y="3250953"/>
                <a:ext cx="186120" cy="2768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633D3130-5B2C-4730-B7E2-82BFA08202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01356" y="3242313"/>
                  <a:ext cx="203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4DD38D99-B16E-43F3-8ABF-2A291295E002}"/>
                    </a:ext>
                  </a:extLst>
                </p14:cNvPr>
                <p14:cNvContentPartPr/>
                <p14:nvPr/>
              </p14:nvContentPartPr>
              <p14:xfrm>
                <a:off x="2886956" y="3300993"/>
                <a:ext cx="304200" cy="2170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4DD38D99-B16E-43F3-8ABF-2A291295E0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77956" y="3291993"/>
                  <a:ext cx="321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F6F1AAC6-426E-417F-AB94-CEB055AE0F48}"/>
                    </a:ext>
                  </a:extLst>
                </p14:cNvPr>
                <p14:cNvContentPartPr/>
                <p14:nvPr/>
              </p14:nvContentPartPr>
              <p14:xfrm>
                <a:off x="3352436" y="3463713"/>
                <a:ext cx="165240" cy="3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F6F1AAC6-426E-417F-AB94-CEB055AE0F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43796" y="3454713"/>
                  <a:ext cx="18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395555A9-1818-4EF3-88B3-C2AACEA16879}"/>
                    </a:ext>
                  </a:extLst>
                </p14:cNvPr>
                <p14:cNvContentPartPr/>
                <p14:nvPr/>
              </p14:nvContentPartPr>
              <p14:xfrm>
                <a:off x="3454676" y="3393153"/>
                <a:ext cx="7200" cy="1710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395555A9-1818-4EF3-88B3-C2AACEA168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6036" y="3384153"/>
                  <a:ext cx="24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B3D37F5D-38BE-46F0-9A25-76FB0C329947}"/>
                    </a:ext>
                  </a:extLst>
                </p14:cNvPr>
                <p14:cNvContentPartPr/>
                <p14:nvPr/>
              </p14:nvContentPartPr>
              <p14:xfrm>
                <a:off x="3681116" y="3197313"/>
                <a:ext cx="150840" cy="3823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B3D37F5D-38BE-46F0-9A25-76FB0C3299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72476" y="3188673"/>
                  <a:ext cx="168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FFD3B038-A8B2-4518-A6B7-38778C8BF158}"/>
                    </a:ext>
                  </a:extLst>
                </p14:cNvPr>
                <p14:cNvContentPartPr/>
                <p14:nvPr/>
              </p14:nvContentPartPr>
              <p14:xfrm>
                <a:off x="3996836" y="3462633"/>
                <a:ext cx="213840" cy="43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FFD3B038-A8B2-4518-A6B7-38778C8BF1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87836" y="3453633"/>
                  <a:ext cx="231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0407DC1C-946A-40A9-BB5F-E53FBE5E9A99}"/>
                    </a:ext>
                  </a:extLst>
                </p14:cNvPr>
                <p14:cNvContentPartPr/>
                <p14:nvPr/>
              </p14:nvContentPartPr>
              <p14:xfrm>
                <a:off x="4107356" y="3381273"/>
                <a:ext cx="7560" cy="1904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0407DC1C-946A-40A9-BB5F-E53FBE5E9A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98356" y="3372633"/>
                  <a:ext cx="25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0E3CE761-4292-44EB-BF5C-CF95E148FE20}"/>
                    </a:ext>
                  </a:extLst>
                </p14:cNvPr>
                <p14:cNvContentPartPr/>
                <p14:nvPr/>
              </p14:nvContentPartPr>
              <p14:xfrm>
                <a:off x="4333076" y="3219993"/>
                <a:ext cx="302760" cy="4993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0E3CE761-4292-44EB-BF5C-CF95E148FE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24076" y="3210993"/>
                  <a:ext cx="3204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ECD4A758-A5C0-48EE-B4C6-E38D7218BB9D}"/>
                    </a:ext>
                  </a:extLst>
                </p14:cNvPr>
                <p14:cNvContentPartPr/>
                <p14:nvPr/>
              </p14:nvContentPartPr>
              <p14:xfrm>
                <a:off x="4754276" y="3373713"/>
                <a:ext cx="200160" cy="2916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ECD4A758-A5C0-48EE-B4C6-E38D7218B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45276" y="3364713"/>
                  <a:ext cx="217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DEA57B6E-0953-4C0C-AB60-B81526114BC7}"/>
                    </a:ext>
                  </a:extLst>
                </p14:cNvPr>
                <p14:cNvContentPartPr/>
                <p14:nvPr/>
              </p14:nvContentPartPr>
              <p14:xfrm>
                <a:off x="4712156" y="3401073"/>
                <a:ext cx="341280" cy="2476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DEA57B6E-0953-4C0C-AB60-B81526114B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03156" y="3392433"/>
                  <a:ext cx="35892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B95B818C-880A-42C3-91B5-84145791A54C}"/>
                  </a:ext>
                </a:extLst>
              </p14:cNvPr>
              <p14:cNvContentPartPr/>
              <p14:nvPr/>
            </p14:nvContentPartPr>
            <p14:xfrm>
              <a:off x="5273756" y="3557673"/>
              <a:ext cx="166680" cy="11160"/>
            </p14:xfrm>
          </p:contentPart>
        </mc:Choice>
        <mc:Fallback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B95B818C-880A-42C3-91B5-84145791A54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64756" y="3549033"/>
                <a:ext cx="1843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Ryhmä 62">
            <a:extLst>
              <a:ext uri="{FF2B5EF4-FFF2-40B4-BE49-F238E27FC236}">
                <a16:creationId xmlns:a16="http://schemas.microsoft.com/office/drawing/2014/main" id="{740F21B7-91AC-4661-8A9A-6CE7AA9084B3}"/>
              </a:ext>
            </a:extLst>
          </p:cNvPr>
          <p:cNvGrpSpPr/>
          <p:nvPr/>
        </p:nvGrpSpPr>
        <p:grpSpPr>
          <a:xfrm>
            <a:off x="5690996" y="3240153"/>
            <a:ext cx="229680" cy="535680"/>
            <a:chOff x="5690996" y="3240153"/>
            <a:chExt cx="22968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74E23054-06BF-4177-B2DB-70A2F50920E3}"/>
                    </a:ext>
                  </a:extLst>
                </p14:cNvPr>
                <p14:cNvContentPartPr/>
                <p14:nvPr/>
              </p14:nvContentPartPr>
              <p14:xfrm>
                <a:off x="5690996" y="3240153"/>
                <a:ext cx="206640" cy="3042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74E23054-06BF-4177-B2DB-70A2F50920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81996" y="3231153"/>
                  <a:ext cx="224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21305CCD-1832-4968-A269-8AD70AB16E7E}"/>
                    </a:ext>
                  </a:extLst>
                </p14:cNvPr>
                <p14:cNvContentPartPr/>
                <p14:nvPr/>
              </p14:nvContentPartPr>
              <p14:xfrm>
                <a:off x="5826716" y="3286233"/>
                <a:ext cx="93960" cy="4896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21305CCD-1832-4968-A269-8AD70AB16E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8076" y="3277233"/>
                  <a:ext cx="111600" cy="50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37FAD5DA-570E-4973-B57B-911D9F36EB9B}"/>
                  </a:ext>
                </a:extLst>
              </p14:cNvPr>
              <p14:cNvContentPartPr/>
              <p14:nvPr/>
            </p14:nvContentPartPr>
            <p14:xfrm>
              <a:off x="864836" y="4103073"/>
              <a:ext cx="200880" cy="720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37FAD5DA-570E-4973-B57B-911D9F36EB9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6196" y="4094073"/>
                <a:ext cx="218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D876F8BF-5493-4A49-833E-23FA93F9A6C8}"/>
                  </a:ext>
                </a:extLst>
              </p14:cNvPr>
              <p14:cNvContentPartPr/>
              <p14:nvPr/>
            </p14:nvContentPartPr>
            <p14:xfrm>
              <a:off x="882836" y="4252113"/>
              <a:ext cx="240120" cy="720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D876F8BF-5493-4A49-833E-23FA93F9A6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74196" y="4243113"/>
                <a:ext cx="257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B17D11F1-3FDC-4631-884C-2B08260DA350}"/>
                  </a:ext>
                </a:extLst>
              </p14:cNvPr>
              <p14:cNvContentPartPr/>
              <p14:nvPr/>
            </p14:nvContentPartPr>
            <p14:xfrm>
              <a:off x="1154636" y="3517353"/>
              <a:ext cx="758880" cy="2484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B17D11F1-3FDC-4631-884C-2B08260DA35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00636" y="3409353"/>
                <a:ext cx="8665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0E16E38F-AD5F-4F2F-83C0-36E12530B9BB}"/>
                  </a:ext>
                </a:extLst>
              </p14:cNvPr>
              <p14:cNvContentPartPr/>
              <p14:nvPr/>
            </p14:nvContentPartPr>
            <p14:xfrm>
              <a:off x="2107556" y="3525993"/>
              <a:ext cx="1008000" cy="115920"/>
            </p14:xfrm>
          </p:contentPart>
        </mc:Choice>
        <mc:Fallback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0E16E38F-AD5F-4F2F-83C0-36E12530B9B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53556" y="3417993"/>
                <a:ext cx="11156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05B760E2-ED52-498C-8E78-180613295D45}"/>
                  </a:ext>
                </a:extLst>
              </p14:cNvPr>
              <p14:cNvContentPartPr/>
              <p14:nvPr/>
            </p14:nvContentPartPr>
            <p14:xfrm>
              <a:off x="4114916" y="3641913"/>
              <a:ext cx="856800" cy="2664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05B760E2-ED52-498C-8E78-180613295D4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060916" y="3533913"/>
                <a:ext cx="964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D85FAB96-C94B-48DE-A6BC-4F675918B144}"/>
                  </a:ext>
                </a:extLst>
              </p14:cNvPr>
              <p14:cNvContentPartPr/>
              <p14:nvPr/>
            </p14:nvContentPartPr>
            <p14:xfrm>
              <a:off x="341036" y="1588473"/>
              <a:ext cx="360" cy="36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D85FAB96-C94B-48DE-A6BC-4F675918B14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2036" y="15794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5F870133-4754-4776-9D62-92E5AA24790C}"/>
                  </a:ext>
                </a:extLst>
              </p14:cNvPr>
              <p14:cNvContentPartPr/>
              <p14:nvPr/>
            </p14:nvContentPartPr>
            <p14:xfrm>
              <a:off x="1652876" y="4297833"/>
              <a:ext cx="213840" cy="1404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5F870133-4754-4776-9D62-92E5AA2479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44236" y="4289193"/>
                <a:ext cx="231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3D831608-F927-413F-BFA0-F076A80A65B5}"/>
                  </a:ext>
                </a:extLst>
              </p14:cNvPr>
              <p14:cNvContentPartPr/>
              <p14:nvPr/>
            </p14:nvContentPartPr>
            <p14:xfrm>
              <a:off x="2081636" y="3989673"/>
              <a:ext cx="345240" cy="53640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3D831608-F927-413F-BFA0-F076A80A65B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72996" y="3981033"/>
                <a:ext cx="3628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87C10B9F-6308-46FB-B016-1DDE05539AA7}"/>
                  </a:ext>
                </a:extLst>
              </p14:cNvPr>
              <p14:cNvContentPartPr/>
              <p14:nvPr/>
            </p14:nvContentPartPr>
            <p14:xfrm>
              <a:off x="7243316" y="701433"/>
              <a:ext cx="237600" cy="592992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87C10B9F-6308-46FB-B016-1DDE05539AA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34316" y="692433"/>
                <a:ext cx="255240" cy="59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4468E0D0-8919-4E99-AF62-09E59FCB2488}"/>
                  </a:ext>
                </a:extLst>
              </p14:cNvPr>
              <p14:cNvContentPartPr/>
              <p14:nvPr/>
            </p14:nvContentPartPr>
            <p14:xfrm>
              <a:off x="8190836" y="1378593"/>
              <a:ext cx="915120" cy="31752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4468E0D0-8919-4E99-AF62-09E59FCB248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173196" y="1342953"/>
                <a:ext cx="950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CB6A34F8-6A54-4DB8-A8F8-2062613DB07D}"/>
                  </a:ext>
                </a:extLst>
              </p14:cNvPr>
              <p14:cNvContentPartPr/>
              <p14:nvPr/>
            </p14:nvContentPartPr>
            <p14:xfrm>
              <a:off x="8182916" y="1285713"/>
              <a:ext cx="1145880" cy="40464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CB6A34F8-6A54-4DB8-A8F8-2062613DB07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65276" y="1249713"/>
                <a:ext cx="11815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BBFEAB6-459B-49A3-8DB3-665C09B22C80}"/>
                  </a:ext>
                </a:extLst>
              </p14:cNvPr>
              <p14:cNvContentPartPr/>
              <p14:nvPr/>
            </p14:nvContentPartPr>
            <p14:xfrm>
              <a:off x="8562716" y="1665153"/>
              <a:ext cx="511560" cy="9756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BBFEAB6-459B-49A3-8DB3-665C09B22C8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544716" y="1629513"/>
                <a:ext cx="547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7DA6639C-A0D7-49DC-8FB6-9CF1DCD56519}"/>
                  </a:ext>
                </a:extLst>
              </p14:cNvPr>
              <p14:cNvContentPartPr/>
              <p14:nvPr/>
            </p14:nvContentPartPr>
            <p14:xfrm>
              <a:off x="8585756" y="1563993"/>
              <a:ext cx="930240" cy="19620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7DA6639C-A0D7-49DC-8FB6-9CF1DCD5651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568116" y="1528353"/>
                <a:ext cx="96588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Ryhmä 85">
            <a:extLst>
              <a:ext uri="{FF2B5EF4-FFF2-40B4-BE49-F238E27FC236}">
                <a16:creationId xmlns:a16="http://schemas.microsoft.com/office/drawing/2014/main" id="{8BDDC343-FA66-47F3-9DE3-04164F868F6D}"/>
              </a:ext>
            </a:extLst>
          </p:cNvPr>
          <p:cNvGrpSpPr/>
          <p:nvPr/>
        </p:nvGrpSpPr>
        <p:grpSpPr>
          <a:xfrm>
            <a:off x="7397756" y="2231793"/>
            <a:ext cx="1319040" cy="476280"/>
            <a:chOff x="7397756" y="2231793"/>
            <a:chExt cx="131904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19F53D92-D9B1-4969-B8A6-40B7EED11454}"/>
                    </a:ext>
                  </a:extLst>
                </p14:cNvPr>
                <p14:cNvContentPartPr/>
                <p14:nvPr/>
              </p14:nvContentPartPr>
              <p14:xfrm>
                <a:off x="7397756" y="2453553"/>
                <a:ext cx="175320" cy="36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19F53D92-D9B1-4969-B8A6-40B7EED114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89116" y="2444913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D44C6AD1-532A-4BBC-A940-E1CE382B40D0}"/>
                    </a:ext>
                  </a:extLst>
                </p14:cNvPr>
                <p14:cNvContentPartPr/>
                <p14:nvPr/>
              </p14:nvContentPartPr>
              <p14:xfrm>
                <a:off x="7437356" y="2592153"/>
                <a:ext cx="123120" cy="50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D44C6AD1-532A-4BBC-A940-E1CE382B40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28356" y="2583153"/>
                  <a:ext cx="140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EE629C1F-1C74-41CE-8AB8-84ECE3ADD5E4}"/>
                    </a:ext>
                  </a:extLst>
                </p14:cNvPr>
                <p14:cNvContentPartPr/>
                <p14:nvPr/>
              </p14:nvContentPartPr>
              <p14:xfrm>
                <a:off x="7727156" y="2268153"/>
                <a:ext cx="311040" cy="4399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EE629C1F-1C74-41CE-8AB8-84ECE3ADD5E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18516" y="2259513"/>
                  <a:ext cx="3286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BA5F6AEC-8B88-489E-8A1F-189394EB2E1D}"/>
                    </a:ext>
                  </a:extLst>
                </p14:cNvPr>
                <p14:cNvContentPartPr/>
                <p14:nvPr/>
              </p14:nvContentPartPr>
              <p14:xfrm>
                <a:off x="8152316" y="2399913"/>
                <a:ext cx="238680" cy="2898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BA5F6AEC-8B88-489E-8A1F-189394EB2E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43676" y="2390913"/>
                  <a:ext cx="256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F58F344-C1AA-416E-BFB0-B6E9D16BAA6C}"/>
                    </a:ext>
                  </a:extLst>
                </p14:cNvPr>
                <p14:cNvContentPartPr/>
                <p14:nvPr/>
              </p14:nvContentPartPr>
              <p14:xfrm>
                <a:off x="8200916" y="2474433"/>
                <a:ext cx="141120" cy="2160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F58F344-C1AA-416E-BFB0-B6E9D16BAA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92276" y="2465433"/>
                  <a:ext cx="158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2FA3D115-4995-4B57-BD97-B81243FB9322}"/>
                    </a:ext>
                  </a:extLst>
                </p14:cNvPr>
                <p14:cNvContentPartPr/>
                <p14:nvPr/>
              </p14:nvContentPartPr>
              <p14:xfrm>
                <a:off x="8478476" y="2231793"/>
                <a:ext cx="238320" cy="1821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2FA3D115-4995-4B57-BD97-B81243FB932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69476" y="2222793"/>
                  <a:ext cx="25596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0AFC7CF3-FE55-498E-B263-39CFE1B4CEF8}"/>
              </a:ext>
            </a:extLst>
          </p:cNvPr>
          <p:cNvGrpSpPr/>
          <p:nvPr/>
        </p:nvGrpSpPr>
        <p:grpSpPr>
          <a:xfrm>
            <a:off x="8859356" y="2541033"/>
            <a:ext cx="119160" cy="142200"/>
            <a:chOff x="8859356" y="2541033"/>
            <a:chExt cx="11916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2A8B77A5-16D9-4F7F-9A67-0A86E355FDC2}"/>
                    </a:ext>
                  </a:extLst>
                </p14:cNvPr>
                <p14:cNvContentPartPr/>
                <p14:nvPr/>
              </p14:nvContentPartPr>
              <p14:xfrm>
                <a:off x="8859356" y="2621313"/>
                <a:ext cx="119160" cy="61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2A8B77A5-16D9-4F7F-9A67-0A86E355FD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50356" y="2612673"/>
                  <a:ext cx="136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FD438320-372C-4C11-B8B3-D1D2CD0118DC}"/>
                    </a:ext>
                  </a:extLst>
                </p14:cNvPr>
                <p14:cNvContentPartPr/>
                <p14:nvPr/>
              </p14:nvContentPartPr>
              <p14:xfrm>
                <a:off x="8962316" y="2541033"/>
                <a:ext cx="3600" cy="14220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FD438320-372C-4C11-B8B3-D1D2CD0118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53676" y="2532393"/>
                  <a:ext cx="212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EF468CCC-32C9-41C2-9BF3-3FCE14856023}"/>
              </a:ext>
            </a:extLst>
          </p:cNvPr>
          <p:cNvGrpSpPr/>
          <p:nvPr/>
        </p:nvGrpSpPr>
        <p:grpSpPr>
          <a:xfrm>
            <a:off x="9176156" y="2399913"/>
            <a:ext cx="500760" cy="377280"/>
            <a:chOff x="9176156" y="2399913"/>
            <a:chExt cx="50076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0496342F-600E-47D0-AF36-AD0E92B8D374}"/>
                    </a:ext>
                  </a:extLst>
                </p14:cNvPr>
                <p14:cNvContentPartPr/>
                <p14:nvPr/>
              </p14:nvContentPartPr>
              <p14:xfrm>
                <a:off x="9176156" y="2399913"/>
                <a:ext cx="178200" cy="3582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0496342F-600E-47D0-AF36-AD0E92B8D3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67156" y="2390913"/>
                  <a:ext cx="1958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5A183D0F-D4E6-40EB-AABC-018336D395F1}"/>
                    </a:ext>
                  </a:extLst>
                </p14:cNvPr>
                <p14:cNvContentPartPr/>
                <p14:nvPr/>
              </p14:nvContentPartPr>
              <p14:xfrm>
                <a:off x="9454436" y="2553633"/>
                <a:ext cx="222480" cy="2102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5A183D0F-D4E6-40EB-AABC-018336D395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45796" y="2544633"/>
                  <a:ext cx="240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AD7F0FAA-9C9B-4D24-B1CF-2E72BE88D816}"/>
                    </a:ext>
                  </a:extLst>
                </p14:cNvPr>
                <p14:cNvContentPartPr/>
                <p14:nvPr/>
              </p14:nvContentPartPr>
              <p14:xfrm>
                <a:off x="9519596" y="2593233"/>
                <a:ext cx="117000" cy="1839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AD7F0FAA-9C9B-4D24-B1CF-2E72BE88D8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10596" y="2584233"/>
                  <a:ext cx="1346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3B945A9D-1CA4-4432-B0CC-F04766FCF9B9}"/>
              </a:ext>
            </a:extLst>
          </p:cNvPr>
          <p:cNvGrpSpPr/>
          <p:nvPr/>
        </p:nvGrpSpPr>
        <p:grpSpPr>
          <a:xfrm>
            <a:off x="9853316" y="2308113"/>
            <a:ext cx="903240" cy="480960"/>
            <a:chOff x="9853316" y="2308113"/>
            <a:chExt cx="90324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8843562-6A0F-4577-9997-0773AB55CDCA}"/>
                    </a:ext>
                  </a:extLst>
                </p14:cNvPr>
                <p14:cNvContentPartPr/>
                <p14:nvPr/>
              </p14:nvContentPartPr>
              <p14:xfrm>
                <a:off x="9853316" y="2642193"/>
                <a:ext cx="182880" cy="900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8843562-6A0F-4577-9997-0773AB55CDC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44316" y="2633553"/>
                  <a:ext cx="20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4E91D0DC-E67E-405A-B9C8-561F84807A10}"/>
                    </a:ext>
                  </a:extLst>
                </p14:cNvPr>
                <p14:cNvContentPartPr/>
                <p14:nvPr/>
              </p14:nvContentPartPr>
              <p14:xfrm>
                <a:off x="10202516" y="2308113"/>
                <a:ext cx="178560" cy="4809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4E91D0DC-E67E-405A-B9C8-561F84807A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93876" y="2299113"/>
                  <a:ext cx="1962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345BEFBF-49B8-4329-807E-C2E8FA2A5367}"/>
                    </a:ext>
                  </a:extLst>
                </p14:cNvPr>
                <p14:cNvContentPartPr/>
                <p14:nvPr/>
              </p14:nvContentPartPr>
              <p14:xfrm>
                <a:off x="10531916" y="2520513"/>
                <a:ext cx="224640" cy="26820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345BEFBF-49B8-4329-807E-C2E8FA2A53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23276" y="2511513"/>
                  <a:ext cx="242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924C86D3-F4DF-4EA1-BA3A-5A4DF2C8F644}"/>
                    </a:ext>
                  </a:extLst>
                </p14:cNvPr>
                <p14:cNvContentPartPr/>
                <p14:nvPr/>
              </p14:nvContentPartPr>
              <p14:xfrm>
                <a:off x="10546676" y="2578473"/>
                <a:ext cx="167760" cy="2019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924C86D3-F4DF-4EA1-BA3A-5A4DF2C8F6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37676" y="2569473"/>
                  <a:ext cx="18540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85979E33-5203-4426-A989-5020F68256FE}"/>
              </a:ext>
            </a:extLst>
          </p:cNvPr>
          <p:cNvGrpSpPr/>
          <p:nvPr/>
        </p:nvGrpSpPr>
        <p:grpSpPr>
          <a:xfrm>
            <a:off x="10967156" y="2348793"/>
            <a:ext cx="412200" cy="466200"/>
            <a:chOff x="10967156" y="2348793"/>
            <a:chExt cx="4122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C9566C72-A425-4663-80A5-00631E3D5CF0}"/>
                    </a:ext>
                  </a:extLst>
                </p14:cNvPr>
                <p14:cNvContentPartPr/>
                <p14:nvPr/>
              </p14:nvContentPartPr>
              <p14:xfrm>
                <a:off x="10967156" y="2659473"/>
                <a:ext cx="161640" cy="43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C9566C72-A425-4663-80A5-00631E3D5C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58156" y="2650833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F23ACF6A-3369-47EF-A8A1-8F1CBB8F2F48}"/>
                    </a:ext>
                  </a:extLst>
                </p14:cNvPr>
                <p14:cNvContentPartPr/>
                <p14:nvPr/>
              </p14:nvContentPartPr>
              <p14:xfrm>
                <a:off x="11323196" y="2348793"/>
                <a:ext cx="56160" cy="46620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F23ACF6A-3369-47EF-A8A1-8F1CBB8F2F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14196" y="2339793"/>
                  <a:ext cx="7380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DC69E2D3-3378-49C5-B4A5-DCB675CA613B}"/>
              </a:ext>
            </a:extLst>
          </p:cNvPr>
          <p:cNvGrpSpPr/>
          <p:nvPr/>
        </p:nvGrpSpPr>
        <p:grpSpPr>
          <a:xfrm>
            <a:off x="11578796" y="2355993"/>
            <a:ext cx="231480" cy="474840"/>
            <a:chOff x="11578796" y="2355993"/>
            <a:chExt cx="23148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E23793D7-7024-40AA-A16B-17B4D9E4DFD2}"/>
                    </a:ext>
                  </a:extLst>
                </p14:cNvPr>
                <p14:cNvContentPartPr/>
                <p14:nvPr/>
              </p14:nvContentPartPr>
              <p14:xfrm>
                <a:off x="11659076" y="2357793"/>
                <a:ext cx="48960" cy="72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E23793D7-7024-40AA-A16B-17B4D9E4DF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50076" y="2348793"/>
                  <a:ext cx="66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C3468086-38B2-4392-B04F-D90F8188CAA9}"/>
                    </a:ext>
                  </a:extLst>
                </p14:cNvPr>
                <p14:cNvContentPartPr/>
                <p14:nvPr/>
              </p14:nvContentPartPr>
              <p14:xfrm>
                <a:off x="11578796" y="2529153"/>
                <a:ext cx="231480" cy="30168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C3468086-38B2-4392-B04F-D90F8188CA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69796" y="2520513"/>
                  <a:ext cx="249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9AFBD71B-F170-4FF0-B8E1-D63EA900B1F0}"/>
                    </a:ext>
                  </a:extLst>
                </p14:cNvPr>
                <p14:cNvContentPartPr/>
                <p14:nvPr/>
              </p14:nvContentPartPr>
              <p14:xfrm>
                <a:off x="11579876" y="2355993"/>
                <a:ext cx="110880" cy="1864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9AFBD71B-F170-4FF0-B8E1-D63EA900B1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70876" y="2346993"/>
                  <a:ext cx="12852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8" name="Käsinkirjoitus 107">
                <a:extLst>
                  <a:ext uri="{FF2B5EF4-FFF2-40B4-BE49-F238E27FC236}">
                    <a16:creationId xmlns:a16="http://schemas.microsoft.com/office/drawing/2014/main" id="{923E3544-0C7D-469F-BAF4-FFF6F453DD2F}"/>
                  </a:ext>
                </a:extLst>
              </p14:cNvPr>
              <p14:cNvContentPartPr/>
              <p14:nvPr/>
            </p14:nvContentPartPr>
            <p14:xfrm>
              <a:off x="9097316" y="2774313"/>
              <a:ext cx="526680" cy="55080"/>
            </p14:xfrm>
          </p:contentPart>
        </mc:Choice>
        <mc:Fallback>
          <p:pic>
            <p:nvPicPr>
              <p:cNvPr id="108" name="Käsinkirjoitus 107">
                <a:extLst>
                  <a:ext uri="{FF2B5EF4-FFF2-40B4-BE49-F238E27FC236}">
                    <a16:creationId xmlns:a16="http://schemas.microsoft.com/office/drawing/2014/main" id="{923E3544-0C7D-469F-BAF4-FFF6F453DD2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079316" y="2738313"/>
                <a:ext cx="562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9" name="Käsinkirjoitus 108">
                <a:extLst>
                  <a:ext uri="{FF2B5EF4-FFF2-40B4-BE49-F238E27FC236}">
                    <a16:creationId xmlns:a16="http://schemas.microsoft.com/office/drawing/2014/main" id="{177A9BFF-1268-4AE1-9176-245D971D25D6}"/>
                  </a:ext>
                </a:extLst>
              </p14:cNvPr>
              <p14:cNvContentPartPr/>
              <p14:nvPr/>
            </p14:nvContentPartPr>
            <p14:xfrm>
              <a:off x="9941876" y="2804913"/>
              <a:ext cx="716400" cy="66240"/>
            </p14:xfrm>
          </p:contentPart>
        </mc:Choice>
        <mc:Fallback>
          <p:pic>
            <p:nvPicPr>
              <p:cNvPr id="109" name="Käsinkirjoitus 108">
                <a:extLst>
                  <a:ext uri="{FF2B5EF4-FFF2-40B4-BE49-F238E27FC236}">
                    <a16:creationId xmlns:a16="http://schemas.microsoft.com/office/drawing/2014/main" id="{177A9BFF-1268-4AE1-9176-245D971D25D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924236" y="2769273"/>
                <a:ext cx="7520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805AD03F-B3DC-43B3-AFC9-031DE6DD4085}"/>
                  </a:ext>
                </a:extLst>
              </p14:cNvPr>
              <p14:cNvContentPartPr/>
              <p14:nvPr/>
            </p14:nvContentPartPr>
            <p14:xfrm>
              <a:off x="10130156" y="3281553"/>
              <a:ext cx="52560" cy="478800"/>
            </p14:xfrm>
          </p:contentPart>
        </mc:Choice>
        <mc:Fallback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805AD03F-B3DC-43B3-AFC9-031DE6DD408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121516" y="3272553"/>
                <a:ext cx="702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CD941295-BB96-47E3-986C-642BB0913EFD}"/>
                  </a:ext>
                </a:extLst>
              </p14:cNvPr>
              <p14:cNvContentPartPr/>
              <p14:nvPr/>
            </p14:nvContentPartPr>
            <p14:xfrm>
              <a:off x="10416356" y="3293433"/>
              <a:ext cx="218160" cy="503640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CD941295-BB96-47E3-986C-642BB0913EF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407356" y="3284793"/>
                <a:ext cx="235800" cy="5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F2166D0E-CAB2-454D-BA34-1C4ED8DFBF6C}"/>
              </a:ext>
            </a:extLst>
          </p:cNvPr>
          <p:cNvGrpSpPr/>
          <p:nvPr/>
        </p:nvGrpSpPr>
        <p:grpSpPr>
          <a:xfrm>
            <a:off x="7422236" y="3072753"/>
            <a:ext cx="2365200" cy="663840"/>
            <a:chOff x="7422236" y="3072753"/>
            <a:chExt cx="236520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0C9E6413-4FE3-4E1D-A7F0-D36B9455E567}"/>
                    </a:ext>
                  </a:extLst>
                </p14:cNvPr>
                <p14:cNvContentPartPr/>
                <p14:nvPr/>
              </p14:nvContentPartPr>
              <p14:xfrm>
                <a:off x="7445276" y="3459033"/>
                <a:ext cx="222840" cy="122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0C9E6413-4FE3-4E1D-A7F0-D36B9455E5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36636" y="3450033"/>
                  <a:ext cx="24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78FF433E-5D3E-4199-A088-0E44E910A653}"/>
                    </a:ext>
                  </a:extLst>
                </p14:cNvPr>
                <p14:cNvContentPartPr/>
                <p14:nvPr/>
              </p14:nvContentPartPr>
              <p14:xfrm>
                <a:off x="7422236" y="3573513"/>
                <a:ext cx="144720" cy="151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78FF433E-5D3E-4199-A088-0E44E910A6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13236" y="3564873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999C72D3-CBDD-4DB2-8961-4CD7C5E110C7}"/>
                    </a:ext>
                  </a:extLst>
                </p14:cNvPr>
                <p14:cNvContentPartPr/>
                <p14:nvPr/>
              </p14:nvContentPartPr>
              <p14:xfrm>
                <a:off x="8281916" y="3341313"/>
                <a:ext cx="207000" cy="37584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999C72D3-CBDD-4DB2-8961-4CD7C5E110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72916" y="3332313"/>
                  <a:ext cx="224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CEBCF9F0-3822-4C79-82BC-EF3423A05945}"/>
                    </a:ext>
                  </a:extLst>
                </p14:cNvPr>
                <p14:cNvContentPartPr/>
                <p14:nvPr/>
              </p14:nvContentPartPr>
              <p14:xfrm>
                <a:off x="8266796" y="3380193"/>
                <a:ext cx="295200" cy="25236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CEBCF9F0-3822-4C79-82BC-EF3423A059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58156" y="3371553"/>
                  <a:ext cx="312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7B64E544-1A16-4770-A112-5159A41B4786}"/>
                    </a:ext>
                  </a:extLst>
                </p14:cNvPr>
                <p14:cNvContentPartPr/>
                <p14:nvPr/>
              </p14:nvContentPartPr>
              <p14:xfrm>
                <a:off x="8590076" y="3072753"/>
                <a:ext cx="212760" cy="15876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7B64E544-1A16-4770-A112-5159A41B47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81436" y="3063753"/>
                  <a:ext cx="230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52AB2EF2-3A00-41D5-A2BB-A86731CC194E}"/>
                    </a:ext>
                  </a:extLst>
                </p14:cNvPr>
                <p14:cNvContentPartPr/>
                <p14:nvPr/>
              </p14:nvContentPartPr>
              <p14:xfrm>
                <a:off x="8774756" y="3556953"/>
                <a:ext cx="214560" cy="176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52AB2EF2-3A00-41D5-A2BB-A86731CC19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66116" y="3548313"/>
                  <a:ext cx="23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39E5808-6491-423E-BA6F-8388BA5B244C}"/>
                    </a:ext>
                  </a:extLst>
                </p14:cNvPr>
                <p14:cNvContentPartPr/>
                <p14:nvPr/>
              </p14:nvContentPartPr>
              <p14:xfrm>
                <a:off x="8875556" y="3427713"/>
                <a:ext cx="19440" cy="2318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39E5808-6491-423E-BA6F-8388BA5B24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66916" y="3418713"/>
                  <a:ext cx="3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1A3D0FFA-78B0-4F22-87A4-60A3F90A73D4}"/>
                    </a:ext>
                  </a:extLst>
                </p14:cNvPr>
                <p14:cNvContentPartPr/>
                <p14:nvPr/>
              </p14:nvContentPartPr>
              <p14:xfrm>
                <a:off x="9167516" y="3407913"/>
                <a:ext cx="179280" cy="3286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1A3D0FFA-78B0-4F22-87A4-60A3F90A73D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58876" y="3398913"/>
                  <a:ext cx="196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C9C05DC6-746D-4409-8803-7D5B89C836A3}"/>
                    </a:ext>
                  </a:extLst>
                </p14:cNvPr>
                <p14:cNvContentPartPr/>
                <p14:nvPr/>
              </p14:nvContentPartPr>
              <p14:xfrm>
                <a:off x="9188396" y="3437433"/>
                <a:ext cx="320400" cy="2250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C9C05DC6-746D-4409-8803-7D5B89C836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79756" y="3428433"/>
                  <a:ext cx="338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76D590B1-C093-40D1-99F1-FA4CA277308A}"/>
                    </a:ext>
                  </a:extLst>
                </p14:cNvPr>
                <p14:cNvContentPartPr/>
                <p14:nvPr/>
              </p14:nvContentPartPr>
              <p14:xfrm>
                <a:off x="9614276" y="3640113"/>
                <a:ext cx="173160" cy="36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76D590B1-C093-40D1-99F1-FA4CA27730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05636" y="3631113"/>
                  <a:ext cx="19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61805A09-3694-4830-BDA5-F3726A82F4C8}"/>
                    </a:ext>
                  </a:extLst>
                </p14:cNvPr>
                <p14:cNvContentPartPr/>
                <p14:nvPr/>
              </p14:nvContentPartPr>
              <p14:xfrm>
                <a:off x="7784756" y="3218193"/>
                <a:ext cx="386280" cy="3772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61805A09-3694-4830-BDA5-F3726A82F4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75756" y="3209553"/>
                  <a:ext cx="403920" cy="39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62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506AE91-9650-442C-B22E-4DCF6875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3" y="165480"/>
            <a:ext cx="4953691" cy="159089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207F18D-A147-43D9-9C27-6075E761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59" y="311015"/>
            <a:ext cx="6255408" cy="215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7CB6BEC-FBA4-4712-9CC6-D12D732C9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658" y="2461035"/>
            <a:ext cx="5496692" cy="17814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D2C588CE-0E28-4D24-889C-99C567173DC9}"/>
                  </a:ext>
                </a:extLst>
              </p14:cNvPr>
              <p14:cNvContentPartPr/>
              <p14:nvPr/>
            </p14:nvContentPartPr>
            <p14:xfrm>
              <a:off x="5726276" y="4029273"/>
              <a:ext cx="216720" cy="36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D2C588CE-0E28-4D24-889C-99C567173D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8276" y="3993633"/>
                <a:ext cx="252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B3551128-BC2B-4FF3-8343-B881825FBDE7}"/>
                  </a:ext>
                </a:extLst>
              </p14:cNvPr>
              <p14:cNvContentPartPr/>
              <p14:nvPr/>
            </p14:nvContentPartPr>
            <p14:xfrm>
              <a:off x="2479436" y="1378953"/>
              <a:ext cx="229680" cy="828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B3551128-BC2B-4FF3-8343-B881825FBD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1796" y="1343313"/>
                <a:ext cx="2653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55DA169C-A2E2-4294-A7F0-5723977632F3}"/>
                  </a:ext>
                </a:extLst>
              </p14:cNvPr>
              <p14:cNvContentPartPr/>
              <p14:nvPr/>
            </p14:nvContentPartPr>
            <p14:xfrm>
              <a:off x="6850196" y="4029273"/>
              <a:ext cx="129960" cy="3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55DA169C-A2E2-4294-A7F0-5723977632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32196" y="3993633"/>
                <a:ext cx="16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3515AD88-F1EC-4352-AA7B-25676DA806AE}"/>
                  </a:ext>
                </a:extLst>
              </p14:cNvPr>
              <p14:cNvContentPartPr/>
              <p14:nvPr/>
            </p14:nvContentPartPr>
            <p14:xfrm>
              <a:off x="3161276" y="1386513"/>
              <a:ext cx="251640" cy="900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3515AD88-F1EC-4352-AA7B-25676DA806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3636" y="1350873"/>
                <a:ext cx="2872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7E7C141B-91CF-4825-9FC3-6FD855842BB6}"/>
                  </a:ext>
                </a:extLst>
              </p14:cNvPr>
              <p14:cNvContentPartPr/>
              <p14:nvPr/>
            </p14:nvContentPartPr>
            <p14:xfrm>
              <a:off x="7555076" y="4036473"/>
              <a:ext cx="426240" cy="2772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7E7C141B-91CF-4825-9FC3-6FD855842B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7436" y="4000473"/>
                <a:ext cx="461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5DB4EEE9-E1B4-4637-B835-6820D035F4CE}"/>
                  </a:ext>
                </a:extLst>
              </p14:cNvPr>
              <p14:cNvContentPartPr/>
              <p14:nvPr/>
            </p14:nvContentPartPr>
            <p14:xfrm>
              <a:off x="3541076" y="1417833"/>
              <a:ext cx="519840" cy="3204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5DB4EEE9-E1B4-4637-B835-6820D035F4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3076" y="1381833"/>
                <a:ext cx="55548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Ryhmä 83">
            <a:extLst>
              <a:ext uri="{FF2B5EF4-FFF2-40B4-BE49-F238E27FC236}">
                <a16:creationId xmlns:a16="http://schemas.microsoft.com/office/drawing/2014/main" id="{FF3F0E30-A1DE-481B-9B78-E6CC1FBFA8B1}"/>
              </a:ext>
            </a:extLst>
          </p:cNvPr>
          <p:cNvGrpSpPr/>
          <p:nvPr/>
        </p:nvGrpSpPr>
        <p:grpSpPr>
          <a:xfrm>
            <a:off x="353636" y="1549593"/>
            <a:ext cx="4869360" cy="1361520"/>
            <a:chOff x="353636" y="1549593"/>
            <a:chExt cx="4869360" cy="13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6872C9BF-CCF4-46E8-BA13-63CB42712753}"/>
                    </a:ext>
                  </a:extLst>
                </p14:cNvPr>
                <p14:cNvContentPartPr/>
                <p14:nvPr/>
              </p14:nvContentPartPr>
              <p14:xfrm>
                <a:off x="382076" y="1939833"/>
                <a:ext cx="215640" cy="3924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6872C9BF-CCF4-46E8-BA13-63CB427127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436" y="1931193"/>
                  <a:ext cx="233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AF35B834-8D24-4BEF-8C54-A081729F2579}"/>
                    </a:ext>
                  </a:extLst>
                </p14:cNvPr>
                <p14:cNvContentPartPr/>
                <p14:nvPr/>
              </p14:nvContentPartPr>
              <p14:xfrm>
                <a:off x="353636" y="1991673"/>
                <a:ext cx="271440" cy="2653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AF35B834-8D24-4BEF-8C54-A081729F25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4636" y="1983033"/>
                  <a:ext cx="289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E58E5E56-99F4-4F32-82A5-06EC5FE18E9E}"/>
                    </a:ext>
                  </a:extLst>
                </p14:cNvPr>
                <p14:cNvContentPartPr/>
                <p14:nvPr/>
              </p14:nvContentPartPr>
              <p14:xfrm>
                <a:off x="758636" y="2105793"/>
                <a:ext cx="143280" cy="32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E58E5E56-99F4-4F32-82A5-06EC5FE18E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996" y="2096793"/>
                  <a:ext cx="160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87B9C47C-98A4-4B3C-94C3-23F474C2CCE2}"/>
                    </a:ext>
                  </a:extLst>
                </p14:cNvPr>
                <p14:cNvContentPartPr/>
                <p14:nvPr/>
              </p14:nvContentPartPr>
              <p14:xfrm>
                <a:off x="725876" y="2198673"/>
                <a:ext cx="150840" cy="61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87B9C47C-98A4-4B3C-94C3-23F474C2CC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7236" y="2190033"/>
                  <a:ext cx="168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CBC8C54F-70AB-4258-8FC9-626F383F2212}"/>
                    </a:ext>
                  </a:extLst>
                </p14:cNvPr>
                <p14:cNvContentPartPr/>
                <p14:nvPr/>
              </p14:nvContentPartPr>
              <p14:xfrm>
                <a:off x="1075436" y="1951353"/>
                <a:ext cx="172440" cy="75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CBC8C54F-70AB-4258-8FC9-626F383F22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6796" y="1942713"/>
                  <a:ext cx="190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7AE27019-8442-4135-837E-F6F364EB4A74}"/>
                    </a:ext>
                  </a:extLst>
                </p14:cNvPr>
                <p14:cNvContentPartPr/>
                <p14:nvPr/>
              </p14:nvContentPartPr>
              <p14:xfrm>
                <a:off x="1379276" y="1759113"/>
                <a:ext cx="286200" cy="33228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7AE27019-8442-4135-837E-F6F364EB4A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70636" y="1750113"/>
                  <a:ext cx="303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52390A0A-7FA8-4916-B01A-ADA9EE1A1918}"/>
                    </a:ext>
                  </a:extLst>
                </p14:cNvPr>
                <p14:cNvContentPartPr/>
                <p14:nvPr/>
              </p14:nvContentPartPr>
              <p14:xfrm>
                <a:off x="1779956" y="1819233"/>
                <a:ext cx="173160" cy="140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52390A0A-7FA8-4916-B01A-ADA9EE1A19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70956" y="1810593"/>
                  <a:ext cx="190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D02CA21-5279-4117-9A3A-CE90220203DB}"/>
                    </a:ext>
                  </a:extLst>
                </p14:cNvPr>
                <p14:cNvContentPartPr/>
                <p14:nvPr/>
              </p14:nvContentPartPr>
              <p14:xfrm>
                <a:off x="1841876" y="1715553"/>
                <a:ext cx="22320" cy="2131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D02CA21-5279-4117-9A3A-CE90220203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33236" y="1706553"/>
                  <a:ext cx="39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BBE396E8-1EE2-47FF-B3AE-092F5233DD67}"/>
                    </a:ext>
                  </a:extLst>
                </p14:cNvPr>
                <p14:cNvContentPartPr/>
                <p14:nvPr/>
              </p14:nvContentPartPr>
              <p14:xfrm>
                <a:off x="1747556" y="2069073"/>
                <a:ext cx="219240" cy="151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BBE396E8-1EE2-47FF-B3AE-092F5233DD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38556" y="2060433"/>
                  <a:ext cx="236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4723DFC4-8178-490B-82EA-CAC3D15C6784}"/>
                    </a:ext>
                  </a:extLst>
                </p14:cNvPr>
                <p14:cNvContentPartPr/>
                <p14:nvPr/>
              </p14:nvContentPartPr>
              <p14:xfrm>
                <a:off x="2119076" y="1549593"/>
                <a:ext cx="2812680" cy="6145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4723DFC4-8178-490B-82EA-CAC3D15C67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10076" y="1540593"/>
                  <a:ext cx="28303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A232D2BE-737C-470F-ACCF-3874C284251F}"/>
                    </a:ext>
                  </a:extLst>
                </p14:cNvPr>
                <p14:cNvContentPartPr/>
                <p14:nvPr/>
              </p14:nvContentPartPr>
              <p14:xfrm>
                <a:off x="2413196" y="1760553"/>
                <a:ext cx="220320" cy="4010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A232D2BE-737C-470F-ACCF-3874C28425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04196" y="1751553"/>
                  <a:ext cx="2379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91F173FC-4239-448E-8835-E3A0F71BCF28}"/>
                    </a:ext>
                  </a:extLst>
                </p14:cNvPr>
                <p14:cNvContentPartPr/>
                <p14:nvPr/>
              </p14:nvContentPartPr>
              <p14:xfrm>
                <a:off x="2687156" y="1641393"/>
                <a:ext cx="288720" cy="1645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91F173FC-4239-448E-8835-E3A0F71BCF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78156" y="1632393"/>
                  <a:ext cx="306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CD414D49-A39D-41E8-A32F-19EAD42EFEE4}"/>
                    </a:ext>
                  </a:extLst>
                </p14:cNvPr>
                <p14:cNvContentPartPr/>
                <p14:nvPr/>
              </p14:nvContentPartPr>
              <p14:xfrm>
                <a:off x="2983436" y="2022273"/>
                <a:ext cx="202680" cy="68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CD414D49-A39D-41E8-A32F-19EAD42EFE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74436" y="2013633"/>
                  <a:ext cx="220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9395B06F-9C3E-45DE-99F3-3457A708B23A}"/>
                    </a:ext>
                  </a:extLst>
                </p14:cNvPr>
                <p14:cNvContentPartPr/>
                <p14:nvPr/>
              </p14:nvContentPartPr>
              <p14:xfrm>
                <a:off x="3343796" y="1773873"/>
                <a:ext cx="202680" cy="2984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9395B06F-9C3E-45DE-99F3-3457A708B2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34796" y="1765233"/>
                  <a:ext cx="220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C9675415-0DF7-4D7A-9920-4CA290A2B91F}"/>
                    </a:ext>
                  </a:extLst>
                </p14:cNvPr>
                <p14:cNvContentPartPr/>
                <p14:nvPr/>
              </p14:nvContentPartPr>
              <p14:xfrm>
                <a:off x="3442796" y="1841913"/>
                <a:ext cx="110160" cy="3546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C9675415-0DF7-4D7A-9920-4CA290A2B9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34156" y="1832913"/>
                  <a:ext cx="127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FEB4D8CA-6958-4864-882E-DDBD687EFF7F}"/>
                    </a:ext>
                  </a:extLst>
                </p14:cNvPr>
                <p14:cNvContentPartPr/>
                <p14:nvPr/>
              </p14:nvContentPartPr>
              <p14:xfrm>
                <a:off x="3683276" y="2037033"/>
                <a:ext cx="25560" cy="349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FEB4D8CA-6958-4864-882E-DDBD687EFF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74276" y="2028033"/>
                  <a:ext cx="43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11D3DB0A-79CC-40D3-AE9C-33A730844797}"/>
                    </a:ext>
                  </a:extLst>
                </p14:cNvPr>
                <p14:cNvContentPartPr/>
                <p14:nvPr/>
              </p14:nvContentPartPr>
              <p14:xfrm>
                <a:off x="3817916" y="1900233"/>
                <a:ext cx="258120" cy="3916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11D3DB0A-79CC-40D3-AE9C-33A7308447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09276" y="1891593"/>
                  <a:ext cx="2757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F1E00EFD-22FE-4BE0-AD58-E0F425C32433}"/>
                    </a:ext>
                  </a:extLst>
                </p14:cNvPr>
                <p14:cNvContentPartPr/>
                <p14:nvPr/>
              </p14:nvContentPartPr>
              <p14:xfrm>
                <a:off x="4273316" y="1848393"/>
                <a:ext cx="127080" cy="4233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F1E00EFD-22FE-4BE0-AD58-E0F425C324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64676" y="1839753"/>
                  <a:ext cx="1447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1684C11D-8743-4DAB-A934-9A71F27231D2}"/>
                    </a:ext>
                  </a:extLst>
                </p14:cNvPr>
                <p14:cNvContentPartPr/>
                <p14:nvPr/>
              </p14:nvContentPartPr>
              <p14:xfrm>
                <a:off x="4368356" y="2093913"/>
                <a:ext cx="120240" cy="1008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1684C11D-8743-4DAB-A934-9A71F27231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59356" y="2084913"/>
                  <a:ext cx="13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1101CA3D-759A-4D3C-9A9B-3C11E5A0B6F2}"/>
                    </a:ext>
                  </a:extLst>
                </p14:cNvPr>
                <p14:cNvContentPartPr/>
                <p14:nvPr/>
              </p14:nvContentPartPr>
              <p14:xfrm>
                <a:off x="4535396" y="1980153"/>
                <a:ext cx="162360" cy="2124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1101CA3D-759A-4D3C-9A9B-3C11E5A0B6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26756" y="1971153"/>
                  <a:ext cx="180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F867457-857C-4752-8A6A-70AB82654536}"/>
                    </a:ext>
                  </a:extLst>
                </p14:cNvPr>
                <p14:cNvContentPartPr/>
                <p14:nvPr/>
              </p14:nvContentPartPr>
              <p14:xfrm>
                <a:off x="4732316" y="1989873"/>
                <a:ext cx="79560" cy="1321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F867457-857C-4752-8A6A-70AB826545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23676" y="1981233"/>
                  <a:ext cx="97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5EFA43D7-A81E-4D54-9598-262C84ACDB47}"/>
                    </a:ext>
                  </a:extLst>
                </p14:cNvPr>
                <p14:cNvContentPartPr/>
                <p14:nvPr/>
              </p14:nvContentPartPr>
              <p14:xfrm>
                <a:off x="4794596" y="2021193"/>
                <a:ext cx="23040" cy="1818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5EFA43D7-A81E-4D54-9598-262C84ACDB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85956" y="2012193"/>
                  <a:ext cx="40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6816FAD0-0A85-41DA-8A98-BBB1A9B2632B}"/>
                    </a:ext>
                  </a:extLst>
                </p14:cNvPr>
                <p14:cNvContentPartPr/>
                <p14:nvPr/>
              </p14:nvContentPartPr>
              <p14:xfrm>
                <a:off x="4840676" y="1887993"/>
                <a:ext cx="126720" cy="4237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6816FAD0-0A85-41DA-8A98-BBB1A9B263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31676" y="1879353"/>
                  <a:ext cx="1443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AC4C76F-E9D9-4596-9F1C-D1760092B937}"/>
                    </a:ext>
                  </a:extLst>
                </p14:cNvPr>
                <p14:cNvContentPartPr/>
                <p14:nvPr/>
              </p14:nvContentPartPr>
              <p14:xfrm>
                <a:off x="955556" y="2303793"/>
                <a:ext cx="4267440" cy="892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AC4C76F-E9D9-4596-9F1C-D1760092B9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6916" y="2294793"/>
                  <a:ext cx="4285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2F68736D-B014-49D1-A324-E7362D4D213D}"/>
                    </a:ext>
                  </a:extLst>
                </p14:cNvPr>
                <p14:cNvContentPartPr/>
                <p14:nvPr/>
              </p14:nvContentPartPr>
              <p14:xfrm>
                <a:off x="2823956" y="2500353"/>
                <a:ext cx="295200" cy="3499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2F68736D-B014-49D1-A324-E7362D4D21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15316" y="2491353"/>
                  <a:ext cx="312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390C443-DF56-4CB8-8F9F-987E7E04E334}"/>
                    </a:ext>
                  </a:extLst>
                </p14:cNvPr>
                <p14:cNvContentPartPr/>
                <p14:nvPr/>
              </p14:nvContentPartPr>
              <p14:xfrm>
                <a:off x="3275756" y="2664513"/>
                <a:ext cx="360" cy="3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390C443-DF56-4CB8-8F9F-987E7E04E3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67116" y="26558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671A90FB-DB11-4868-821C-F6A26B32512B}"/>
                    </a:ext>
                  </a:extLst>
                </p14:cNvPr>
                <p14:cNvContentPartPr/>
                <p14:nvPr/>
              </p14:nvContentPartPr>
              <p14:xfrm>
                <a:off x="3223196" y="2657673"/>
                <a:ext cx="80280" cy="6120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671A90FB-DB11-4868-821C-F6A26B3251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14196" y="2648673"/>
                  <a:ext cx="97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6B0E178F-3BCE-41C2-8C6B-CFB152FE0193}"/>
                    </a:ext>
                  </a:extLst>
                </p14:cNvPr>
                <p14:cNvContentPartPr/>
                <p14:nvPr/>
              </p14:nvContentPartPr>
              <p14:xfrm>
                <a:off x="3393836" y="2565873"/>
                <a:ext cx="329040" cy="3452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6B0E178F-3BCE-41C2-8C6B-CFB152FE01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85196" y="2557233"/>
                  <a:ext cx="346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C52FA761-8287-4270-AD90-B8A773ED267C}"/>
                    </a:ext>
                  </a:extLst>
                </p14:cNvPr>
                <p14:cNvContentPartPr/>
                <p14:nvPr/>
              </p14:nvContentPartPr>
              <p14:xfrm>
                <a:off x="3631076" y="2047113"/>
                <a:ext cx="55800" cy="464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C52FA761-8287-4270-AD90-B8A773ED26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22076" y="2038113"/>
                  <a:ext cx="73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A72B272C-A10D-4FAE-A09E-45F74CEAEEA1}"/>
                    </a:ext>
                  </a:extLst>
                </p14:cNvPr>
                <p14:cNvContentPartPr/>
                <p14:nvPr/>
              </p14:nvContentPartPr>
              <p14:xfrm>
                <a:off x="4106862" y="2090258"/>
                <a:ext cx="55080" cy="507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A72B272C-A10D-4FAE-A09E-45F74CEAEE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98222" y="2081258"/>
                  <a:ext cx="727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5B3C1C08-C23A-46CD-AB36-4102A959DC64}"/>
              </a:ext>
            </a:extLst>
          </p:cNvPr>
          <p:cNvGrpSpPr/>
          <p:nvPr/>
        </p:nvGrpSpPr>
        <p:grpSpPr>
          <a:xfrm>
            <a:off x="424422" y="3095018"/>
            <a:ext cx="2981880" cy="642240"/>
            <a:chOff x="424422" y="3095018"/>
            <a:chExt cx="298188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46C5B701-34A9-4356-B6C2-5818E0F1919F}"/>
                    </a:ext>
                  </a:extLst>
                </p14:cNvPr>
                <p14:cNvContentPartPr/>
                <p14:nvPr/>
              </p14:nvContentPartPr>
              <p14:xfrm>
                <a:off x="424422" y="3320738"/>
                <a:ext cx="291600" cy="4165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46C5B701-34A9-4356-B6C2-5818E0F191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5782" y="3312098"/>
                  <a:ext cx="309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F70E0FD4-60D7-4FF4-9355-04A6123F4198}"/>
                    </a:ext>
                  </a:extLst>
                </p14:cNvPr>
                <p14:cNvContentPartPr/>
                <p14:nvPr/>
              </p14:nvContentPartPr>
              <p14:xfrm>
                <a:off x="446382" y="3304178"/>
                <a:ext cx="321480" cy="3927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F70E0FD4-60D7-4FF4-9355-04A6123F41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742" y="3295538"/>
                  <a:ext cx="339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A854A942-CCF8-47BA-B869-EA4570C0DE07}"/>
                    </a:ext>
                  </a:extLst>
                </p14:cNvPr>
                <p14:cNvContentPartPr/>
                <p14:nvPr/>
              </p14:nvContentPartPr>
              <p14:xfrm>
                <a:off x="931662" y="3437738"/>
                <a:ext cx="178560" cy="172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A854A942-CCF8-47BA-B869-EA4570C0DE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022" y="3428738"/>
                  <a:ext cx="19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5BAC210C-E11C-410E-935F-57D4D4AE65CA}"/>
                    </a:ext>
                  </a:extLst>
                </p14:cNvPr>
                <p14:cNvContentPartPr/>
                <p14:nvPr/>
              </p14:nvContentPartPr>
              <p14:xfrm>
                <a:off x="919062" y="3565178"/>
                <a:ext cx="181080" cy="39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5BAC210C-E11C-410E-935F-57D4D4AE65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0062" y="3556538"/>
                  <a:ext cx="19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7D6676F8-6B84-4B6F-8659-6CC7CA3E262C}"/>
                    </a:ext>
                  </a:extLst>
                </p14:cNvPr>
                <p14:cNvContentPartPr/>
                <p14:nvPr/>
              </p14:nvContentPartPr>
              <p14:xfrm>
                <a:off x="1288062" y="3296618"/>
                <a:ext cx="179280" cy="3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7D6676F8-6B84-4B6F-8659-6CC7CA3E26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79422" y="3287618"/>
                  <a:ext cx="196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2026DC22-22D6-43B3-B8A2-C928367878D8}"/>
                    </a:ext>
                  </a:extLst>
                </p14:cNvPr>
                <p14:cNvContentPartPr/>
                <p14:nvPr/>
              </p14:nvContentPartPr>
              <p14:xfrm>
                <a:off x="1554822" y="3095018"/>
                <a:ext cx="316440" cy="37368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2026DC22-22D6-43B3-B8A2-C928367878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45822" y="3086018"/>
                  <a:ext cx="3340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86DB4DB8-16E4-4206-8F12-7A10EAC07B74}"/>
                    </a:ext>
                  </a:extLst>
                </p14:cNvPr>
                <p14:cNvContentPartPr/>
                <p14:nvPr/>
              </p14:nvContentPartPr>
              <p14:xfrm>
                <a:off x="2579022" y="3101498"/>
                <a:ext cx="16200" cy="4078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86DB4DB8-16E4-4206-8F12-7A10EAC07B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70382" y="3092858"/>
                  <a:ext cx="33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663AA0FB-B360-4B0F-ABE0-A75957828B06}"/>
                    </a:ext>
                  </a:extLst>
                </p14:cNvPr>
                <p14:cNvContentPartPr/>
                <p14:nvPr/>
              </p14:nvContentPartPr>
              <p14:xfrm>
                <a:off x="2770182" y="3128138"/>
                <a:ext cx="249840" cy="2433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663AA0FB-B360-4B0F-ABE0-A75957828B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61542" y="3119138"/>
                  <a:ext cx="267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AB4A8697-0057-43AB-B966-89E534EAF598}"/>
                    </a:ext>
                  </a:extLst>
                </p14:cNvPr>
                <p14:cNvContentPartPr/>
                <p14:nvPr/>
              </p14:nvContentPartPr>
              <p14:xfrm>
                <a:off x="2945502" y="3143258"/>
                <a:ext cx="47160" cy="3484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AB4A8697-0057-43AB-B966-89E534EAF5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6502" y="3134618"/>
                  <a:ext cx="64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1A679CEA-612D-484E-AD92-15EDB554FB87}"/>
                    </a:ext>
                  </a:extLst>
                </p14:cNvPr>
                <p14:cNvContentPartPr/>
                <p14:nvPr/>
              </p14:nvContentPartPr>
              <p14:xfrm>
                <a:off x="1247022" y="3595418"/>
                <a:ext cx="2159280" cy="1238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1A679CEA-612D-484E-AD92-15EDB554FB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38022" y="3586778"/>
                  <a:ext cx="2176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6FEEE6A-F945-46E2-9099-5B6120EE5FF6}"/>
                    </a:ext>
                  </a:extLst>
                </p14:cNvPr>
                <p14:cNvContentPartPr/>
                <p14:nvPr/>
              </p14:nvContentPartPr>
              <p14:xfrm>
                <a:off x="2080782" y="3210218"/>
                <a:ext cx="243360" cy="43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6FEEE6A-F945-46E2-9099-5B6120EE5F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72142" y="3201578"/>
                  <a:ext cx="261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D7D564FE-4978-4F9A-9090-0BF5E4B9F11A}"/>
                    </a:ext>
                  </a:extLst>
                </p14:cNvPr>
                <p14:cNvContentPartPr/>
                <p14:nvPr/>
              </p14:nvContentPartPr>
              <p14:xfrm>
                <a:off x="2197782" y="3101498"/>
                <a:ext cx="8280" cy="18180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D7D564FE-4978-4F9A-9090-0BF5E4B9F1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89142" y="3092858"/>
                  <a:ext cx="2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D0588D01-1219-416E-AB91-4184C923E4A2}"/>
                    </a:ext>
                  </a:extLst>
                </p14:cNvPr>
                <p14:cNvContentPartPr/>
                <p14:nvPr/>
              </p14:nvContentPartPr>
              <p14:xfrm>
                <a:off x="2089782" y="3425138"/>
                <a:ext cx="249120" cy="1404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D0588D01-1219-416E-AB91-4184C923E4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80782" y="3416138"/>
                  <a:ext cx="2667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7214B979-BE69-4CC4-B0B0-1AD4D8B820D5}"/>
              </a:ext>
            </a:extLst>
          </p:cNvPr>
          <p:cNvGrpSpPr/>
          <p:nvPr/>
        </p:nvGrpSpPr>
        <p:grpSpPr>
          <a:xfrm>
            <a:off x="2189862" y="3798458"/>
            <a:ext cx="280440" cy="469080"/>
            <a:chOff x="2189862" y="3798458"/>
            <a:chExt cx="28044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A3C94F16-48D9-4FAF-BCFB-CF32A5A25E28}"/>
                    </a:ext>
                  </a:extLst>
                </p14:cNvPr>
                <p14:cNvContentPartPr/>
                <p14:nvPr/>
              </p14:nvContentPartPr>
              <p14:xfrm>
                <a:off x="2189862" y="3798458"/>
                <a:ext cx="280440" cy="2293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A3C94F16-48D9-4FAF-BCFB-CF32A5A25E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81222" y="3789818"/>
                  <a:ext cx="298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3CCBD121-E72F-4E9B-8B7D-6A095B355427}"/>
                    </a:ext>
                  </a:extLst>
                </p14:cNvPr>
                <p14:cNvContentPartPr/>
                <p14:nvPr/>
              </p14:nvContentPartPr>
              <p14:xfrm>
                <a:off x="2328822" y="3845618"/>
                <a:ext cx="70560" cy="4219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3CCBD121-E72F-4E9B-8B7D-6A095B3554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19822" y="3836978"/>
                  <a:ext cx="88200" cy="43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57A444B9-B20C-4C9D-85B1-381B1038BB6B}"/>
              </a:ext>
            </a:extLst>
          </p:cNvPr>
          <p:cNvGrpSpPr/>
          <p:nvPr/>
        </p:nvGrpSpPr>
        <p:grpSpPr>
          <a:xfrm>
            <a:off x="234628" y="4834757"/>
            <a:ext cx="2246760" cy="998280"/>
            <a:chOff x="234628" y="4834757"/>
            <a:chExt cx="2246760" cy="9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412EDF35-3DD7-4BF3-8242-975A40AA1233}"/>
                    </a:ext>
                  </a:extLst>
                </p14:cNvPr>
                <p14:cNvContentPartPr/>
                <p14:nvPr/>
              </p14:nvContentPartPr>
              <p14:xfrm>
                <a:off x="234628" y="5057237"/>
                <a:ext cx="271440" cy="3855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412EDF35-3DD7-4BF3-8242-975A40AA12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5628" y="5048237"/>
                  <a:ext cx="2890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AC7D570F-A4D2-4BB1-B081-8A69B1F4BAD2}"/>
                    </a:ext>
                  </a:extLst>
                </p14:cNvPr>
                <p14:cNvContentPartPr/>
                <p14:nvPr/>
              </p14:nvContentPartPr>
              <p14:xfrm>
                <a:off x="286828" y="5079917"/>
                <a:ext cx="214560" cy="2530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AC7D570F-A4D2-4BB1-B081-8A69B1F4BA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7828" y="5070917"/>
                  <a:ext cx="232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08A07A3C-9D01-41BA-B27D-33D009395D0A}"/>
                    </a:ext>
                  </a:extLst>
                </p14:cNvPr>
                <p14:cNvContentPartPr/>
                <p14:nvPr/>
              </p14:nvContentPartPr>
              <p14:xfrm>
                <a:off x="647548" y="5197277"/>
                <a:ext cx="138240" cy="612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08A07A3C-9D01-41BA-B27D-33D009395D0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8908" y="5188637"/>
                  <a:ext cx="155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10F46C22-4A33-468F-8895-3C6379EC3875}"/>
                    </a:ext>
                  </a:extLst>
                </p14:cNvPr>
                <p14:cNvContentPartPr/>
                <p14:nvPr/>
              </p14:nvContentPartPr>
              <p14:xfrm>
                <a:off x="679588" y="5275397"/>
                <a:ext cx="140760" cy="1044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10F46C22-4A33-468F-8895-3C6379EC38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0588" y="5266757"/>
                  <a:ext cx="158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23CA7A8A-B54D-4D53-96D1-DDD06F5564A2}"/>
                    </a:ext>
                  </a:extLst>
                </p14:cNvPr>
                <p14:cNvContentPartPr/>
                <p14:nvPr/>
              </p14:nvContentPartPr>
              <p14:xfrm>
                <a:off x="942388" y="5035637"/>
                <a:ext cx="150840" cy="61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23CA7A8A-B54D-4D53-96D1-DDD06F5564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3748" y="5026637"/>
                  <a:ext cx="168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FC1DB5B2-F40F-4189-8D08-2E5104329A2E}"/>
                    </a:ext>
                  </a:extLst>
                </p14:cNvPr>
                <p14:cNvContentPartPr/>
                <p14:nvPr/>
              </p14:nvContentPartPr>
              <p14:xfrm>
                <a:off x="1233628" y="4864277"/>
                <a:ext cx="266760" cy="29124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FC1DB5B2-F40F-4189-8D08-2E5104329A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24628" y="4855637"/>
                  <a:ext cx="284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7A32CAC4-B39B-4021-9B77-C0CF1556ACA9}"/>
                    </a:ext>
                  </a:extLst>
                </p14:cNvPr>
                <p14:cNvContentPartPr/>
                <p14:nvPr/>
              </p14:nvContentPartPr>
              <p14:xfrm>
                <a:off x="1678588" y="5011157"/>
                <a:ext cx="127440" cy="140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7A32CAC4-B39B-4021-9B77-C0CF1556ACA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69588" y="5002157"/>
                  <a:ext cx="145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4B76C93D-A938-4A9B-8016-B4882DA63126}"/>
                    </a:ext>
                  </a:extLst>
                </p14:cNvPr>
                <p14:cNvContentPartPr/>
                <p14:nvPr/>
              </p14:nvContentPartPr>
              <p14:xfrm>
                <a:off x="1981708" y="4834757"/>
                <a:ext cx="8280" cy="2808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4B76C93D-A938-4A9B-8016-B4882DA631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72708" y="4825757"/>
                  <a:ext cx="25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2B64A96C-4293-44D5-890C-5CDE8A4B857F}"/>
                    </a:ext>
                  </a:extLst>
                </p14:cNvPr>
                <p14:cNvContentPartPr/>
                <p14:nvPr/>
              </p14:nvContentPartPr>
              <p14:xfrm>
                <a:off x="2084308" y="4850237"/>
                <a:ext cx="185400" cy="1854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2B64A96C-4293-44D5-890C-5CDE8A4B85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75308" y="4841237"/>
                  <a:ext cx="203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D6425239-7755-4985-8832-53C9DE3DDD3B}"/>
                    </a:ext>
                  </a:extLst>
                </p14:cNvPr>
                <p14:cNvContentPartPr/>
                <p14:nvPr/>
              </p14:nvContentPartPr>
              <p14:xfrm>
                <a:off x="2216068" y="4893437"/>
                <a:ext cx="21240" cy="25560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D6425239-7755-4985-8832-53C9DE3DDD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07068" y="4884437"/>
                  <a:ext cx="38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16501AB0-7F51-41D7-B889-00321EBDE8AE}"/>
                    </a:ext>
                  </a:extLst>
                </p14:cNvPr>
                <p14:cNvContentPartPr/>
                <p14:nvPr/>
              </p14:nvContentPartPr>
              <p14:xfrm>
                <a:off x="972988" y="5222837"/>
                <a:ext cx="1508400" cy="1245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16501AB0-7F51-41D7-B889-00321EBDE8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3988" y="5213837"/>
                  <a:ext cx="152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2AC1E793-DD37-4B29-86D8-EB8FC0755771}"/>
                    </a:ext>
                  </a:extLst>
                </p14:cNvPr>
                <p14:cNvContentPartPr/>
                <p14:nvPr/>
              </p14:nvContentPartPr>
              <p14:xfrm>
                <a:off x="1558708" y="5359997"/>
                <a:ext cx="183600" cy="2674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2AC1E793-DD37-4B29-86D8-EB8FC07557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49708" y="5351357"/>
                  <a:ext cx="201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449081D8-29A4-4255-8AD5-C2E3C3D3DE6A}"/>
                    </a:ext>
                  </a:extLst>
                </p14:cNvPr>
                <p14:cNvContentPartPr/>
                <p14:nvPr/>
              </p14:nvContentPartPr>
              <p14:xfrm>
                <a:off x="1649428" y="5469797"/>
                <a:ext cx="57600" cy="36324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449081D8-29A4-4255-8AD5-C2E3C3D3DE6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40428" y="5460797"/>
                  <a:ext cx="7524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F696002A-9CE9-41D0-AB56-EFCEF18FB137}"/>
              </a:ext>
            </a:extLst>
          </p:cNvPr>
          <p:cNvGrpSpPr/>
          <p:nvPr/>
        </p:nvGrpSpPr>
        <p:grpSpPr>
          <a:xfrm>
            <a:off x="2884228" y="5209877"/>
            <a:ext cx="605880" cy="359280"/>
            <a:chOff x="2884228" y="5209877"/>
            <a:chExt cx="60588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D4E49395-1437-4DC5-91C1-A7BFDC058D0E}"/>
                    </a:ext>
                  </a:extLst>
                </p14:cNvPr>
                <p14:cNvContentPartPr/>
                <p14:nvPr/>
              </p14:nvContentPartPr>
              <p14:xfrm>
                <a:off x="3029308" y="5209877"/>
                <a:ext cx="127080" cy="35928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D4E49395-1437-4DC5-91C1-A7BFDC058D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20668" y="5201237"/>
                  <a:ext cx="144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641B470D-55C2-40BE-96BA-11504C132D3F}"/>
                    </a:ext>
                  </a:extLst>
                </p14:cNvPr>
                <p14:cNvContentPartPr/>
                <p14:nvPr/>
              </p14:nvContentPartPr>
              <p14:xfrm>
                <a:off x="2884228" y="5346317"/>
                <a:ext cx="205560" cy="180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641B470D-55C2-40BE-96BA-11504C132D3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75588" y="5337677"/>
                  <a:ext cx="22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A60FA7F9-CFB0-4FB6-9796-F2C0C4C53661}"/>
                    </a:ext>
                  </a:extLst>
                </p14:cNvPr>
                <p14:cNvContentPartPr/>
                <p14:nvPr/>
              </p14:nvContentPartPr>
              <p14:xfrm>
                <a:off x="3176548" y="5387357"/>
                <a:ext cx="296640" cy="1670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A60FA7F9-CFB0-4FB6-9796-F2C0C4C536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67908" y="5378357"/>
                  <a:ext cx="314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ABD5F81E-BC59-4893-AA27-473FC18742ED}"/>
                    </a:ext>
                  </a:extLst>
                </p14:cNvPr>
                <p14:cNvContentPartPr/>
                <p14:nvPr/>
              </p14:nvContentPartPr>
              <p14:xfrm>
                <a:off x="3489748" y="5289437"/>
                <a:ext cx="360" cy="612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ABD5F81E-BC59-4893-AA27-473FC18742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80748" y="5280437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78DFF913-76E3-42C1-88C9-93CA16861C5A}"/>
              </a:ext>
            </a:extLst>
          </p:cNvPr>
          <p:cNvGrpSpPr/>
          <p:nvPr/>
        </p:nvGrpSpPr>
        <p:grpSpPr>
          <a:xfrm>
            <a:off x="3927508" y="5046437"/>
            <a:ext cx="2068200" cy="478440"/>
            <a:chOff x="3927508" y="5046437"/>
            <a:chExt cx="206820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06405AF6-D3A3-4DFB-AC99-94265BF2D584}"/>
                    </a:ext>
                  </a:extLst>
                </p14:cNvPr>
                <p14:cNvContentPartPr/>
                <p14:nvPr/>
              </p14:nvContentPartPr>
              <p14:xfrm>
                <a:off x="3968908" y="5187557"/>
                <a:ext cx="169560" cy="31608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06405AF6-D3A3-4DFB-AC99-94265BF2D5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59908" y="5178557"/>
                  <a:ext cx="1872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5367BF7C-15AB-4234-965B-5A9706F93152}"/>
                    </a:ext>
                  </a:extLst>
                </p14:cNvPr>
                <p14:cNvContentPartPr/>
                <p14:nvPr/>
              </p14:nvContentPartPr>
              <p14:xfrm>
                <a:off x="3927508" y="5230757"/>
                <a:ext cx="300240" cy="2199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5367BF7C-15AB-4234-965B-5A9706F931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18508" y="5221757"/>
                  <a:ext cx="317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57D2C7EC-ADD5-4D8B-AD4A-BBE75B0FF0E6}"/>
                    </a:ext>
                  </a:extLst>
                </p14:cNvPr>
                <p14:cNvContentPartPr/>
                <p14:nvPr/>
              </p14:nvContentPartPr>
              <p14:xfrm>
                <a:off x="4314508" y="5367917"/>
                <a:ext cx="138960" cy="43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57D2C7EC-ADD5-4D8B-AD4A-BBE75B0FF0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05868" y="5358917"/>
                  <a:ext cx="156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792FB5C2-BEE7-4651-B5B7-F78355F71274}"/>
                    </a:ext>
                  </a:extLst>
                </p14:cNvPr>
                <p14:cNvContentPartPr/>
                <p14:nvPr/>
              </p14:nvContentPartPr>
              <p14:xfrm>
                <a:off x="4286068" y="5450357"/>
                <a:ext cx="137160" cy="50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792FB5C2-BEE7-4651-B5B7-F78355F712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77068" y="5441357"/>
                  <a:ext cx="154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20CB89EE-C5EB-46B9-A986-A959C97E6F62}"/>
                    </a:ext>
                  </a:extLst>
                </p14:cNvPr>
                <p14:cNvContentPartPr/>
                <p14:nvPr/>
              </p14:nvContentPartPr>
              <p14:xfrm>
                <a:off x="4515028" y="5209877"/>
                <a:ext cx="175320" cy="2520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20CB89EE-C5EB-46B9-A986-A959C97E6F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06028" y="5201237"/>
                  <a:ext cx="192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F3342264-E899-4FA5-A6F8-FB2F2FD14BDF}"/>
                    </a:ext>
                  </a:extLst>
                </p14:cNvPr>
                <p14:cNvContentPartPr/>
                <p14:nvPr/>
              </p14:nvContentPartPr>
              <p14:xfrm>
                <a:off x="4759468" y="5075957"/>
                <a:ext cx="176040" cy="2520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F3342264-E899-4FA5-A6F8-FB2F2FD14BD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50828" y="5067317"/>
                  <a:ext cx="193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3F943F47-17D0-43F6-9ECC-5C6D7D8899F5}"/>
                    </a:ext>
                  </a:extLst>
                </p14:cNvPr>
                <p14:cNvContentPartPr/>
                <p14:nvPr/>
              </p14:nvContentPartPr>
              <p14:xfrm>
                <a:off x="4969708" y="5199077"/>
                <a:ext cx="183960" cy="79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3F943F47-17D0-43F6-9ECC-5C6D7D8899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61068" y="5190437"/>
                  <a:ext cx="201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F2FFDE80-426D-4495-B06C-3FF8620E82A9}"/>
                    </a:ext>
                  </a:extLst>
                </p14:cNvPr>
                <p14:cNvContentPartPr/>
                <p14:nvPr/>
              </p14:nvContentPartPr>
              <p14:xfrm>
                <a:off x="5067988" y="5107997"/>
                <a:ext cx="32760" cy="1472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F2FFDE80-426D-4495-B06C-3FF8620E82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58988" y="5099357"/>
                  <a:ext cx="5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78ECF27F-C5C4-4769-B109-1EA574D53141}"/>
                    </a:ext>
                  </a:extLst>
                </p14:cNvPr>
                <p14:cNvContentPartPr/>
                <p14:nvPr/>
              </p14:nvContentPartPr>
              <p14:xfrm>
                <a:off x="5377588" y="5046437"/>
                <a:ext cx="3240" cy="2883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78ECF27F-C5C4-4769-B109-1EA574D531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68588" y="5037797"/>
                  <a:ext cx="20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9A775608-4198-4CC8-90EC-023159DB7E47}"/>
                    </a:ext>
                  </a:extLst>
                </p14:cNvPr>
                <p14:cNvContentPartPr/>
                <p14:nvPr/>
              </p14:nvContentPartPr>
              <p14:xfrm>
                <a:off x="5503228" y="5057957"/>
                <a:ext cx="198000" cy="1951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9A775608-4198-4CC8-90EC-023159DB7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94228" y="5049317"/>
                  <a:ext cx="215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E43878E4-600A-4B46-905D-B17E63B65D0B}"/>
                    </a:ext>
                  </a:extLst>
                </p14:cNvPr>
                <p14:cNvContentPartPr/>
                <p14:nvPr/>
              </p14:nvContentPartPr>
              <p14:xfrm>
                <a:off x="5622028" y="5077757"/>
                <a:ext cx="39960" cy="2653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E43878E4-600A-4B46-905D-B17E63B65D0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13028" y="5068757"/>
                  <a:ext cx="57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23009CBF-E069-46AA-AC16-086FC10C3822}"/>
                    </a:ext>
                  </a:extLst>
                </p14:cNvPr>
                <p14:cNvContentPartPr/>
                <p14:nvPr/>
              </p14:nvContentPartPr>
              <p14:xfrm>
                <a:off x="4645708" y="5365037"/>
                <a:ext cx="1350000" cy="15984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23009CBF-E069-46AA-AC16-086FC10C382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36708" y="5356397"/>
                  <a:ext cx="13676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44" name="Käsinkirjoitus 143">
                <a:extLst>
                  <a:ext uri="{FF2B5EF4-FFF2-40B4-BE49-F238E27FC236}">
                    <a16:creationId xmlns:a16="http://schemas.microsoft.com/office/drawing/2014/main" id="{7A9A8032-D2DD-4968-9909-158A8C3EBCB6}"/>
                  </a:ext>
                </a:extLst>
              </p14:cNvPr>
              <p14:cNvContentPartPr/>
              <p14:nvPr/>
            </p14:nvContentPartPr>
            <p14:xfrm>
              <a:off x="347308" y="6156317"/>
              <a:ext cx="246960" cy="392760"/>
            </p14:xfrm>
          </p:contentPart>
        </mc:Choice>
        <mc:Fallback>
          <p:pic>
            <p:nvPicPr>
              <p:cNvPr id="144" name="Käsinkirjoitus 143">
                <a:extLst>
                  <a:ext uri="{FF2B5EF4-FFF2-40B4-BE49-F238E27FC236}">
                    <a16:creationId xmlns:a16="http://schemas.microsoft.com/office/drawing/2014/main" id="{7A9A8032-D2DD-4968-9909-158A8C3EBCB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8308" y="6147317"/>
                <a:ext cx="2646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45" name="Käsinkirjoitus 144">
                <a:extLst>
                  <a:ext uri="{FF2B5EF4-FFF2-40B4-BE49-F238E27FC236}">
                    <a16:creationId xmlns:a16="http://schemas.microsoft.com/office/drawing/2014/main" id="{D25CA150-ED15-4146-B80E-BBCD6AA44909}"/>
                  </a:ext>
                </a:extLst>
              </p14:cNvPr>
              <p14:cNvContentPartPr/>
              <p14:nvPr/>
            </p14:nvContentPartPr>
            <p14:xfrm>
              <a:off x="372508" y="6191597"/>
              <a:ext cx="255960" cy="301320"/>
            </p14:xfrm>
          </p:contentPart>
        </mc:Choice>
        <mc:Fallback>
          <p:pic>
            <p:nvPicPr>
              <p:cNvPr id="145" name="Käsinkirjoitus 144">
                <a:extLst>
                  <a:ext uri="{FF2B5EF4-FFF2-40B4-BE49-F238E27FC236}">
                    <a16:creationId xmlns:a16="http://schemas.microsoft.com/office/drawing/2014/main" id="{D25CA150-ED15-4146-B80E-BBCD6AA4490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3508" y="6182597"/>
                <a:ext cx="2736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6" name="Käsinkirjoitus 145">
                <a:extLst>
                  <a:ext uri="{FF2B5EF4-FFF2-40B4-BE49-F238E27FC236}">
                    <a16:creationId xmlns:a16="http://schemas.microsoft.com/office/drawing/2014/main" id="{68E951F8-0E2B-4DBC-8596-FA5E3BDA2280}"/>
                  </a:ext>
                </a:extLst>
              </p14:cNvPr>
              <p14:cNvContentPartPr/>
              <p14:nvPr/>
            </p14:nvContentPartPr>
            <p14:xfrm>
              <a:off x="777508" y="6302477"/>
              <a:ext cx="146520" cy="7200"/>
            </p14:xfrm>
          </p:contentPart>
        </mc:Choice>
        <mc:Fallback>
          <p:pic>
            <p:nvPicPr>
              <p:cNvPr id="146" name="Käsinkirjoitus 145">
                <a:extLst>
                  <a:ext uri="{FF2B5EF4-FFF2-40B4-BE49-F238E27FC236}">
                    <a16:creationId xmlns:a16="http://schemas.microsoft.com/office/drawing/2014/main" id="{68E951F8-0E2B-4DBC-8596-FA5E3BDA228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68868" y="6293477"/>
                <a:ext cx="164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7" name="Käsinkirjoitus 146">
                <a:extLst>
                  <a:ext uri="{FF2B5EF4-FFF2-40B4-BE49-F238E27FC236}">
                    <a16:creationId xmlns:a16="http://schemas.microsoft.com/office/drawing/2014/main" id="{E75BD0AB-29A5-4443-9367-F3ECC5A33412}"/>
                  </a:ext>
                </a:extLst>
              </p14:cNvPr>
              <p14:cNvContentPartPr/>
              <p14:nvPr/>
            </p14:nvContentPartPr>
            <p14:xfrm>
              <a:off x="781108" y="6371957"/>
              <a:ext cx="144720" cy="10080"/>
            </p14:xfrm>
          </p:contentPart>
        </mc:Choice>
        <mc:Fallback>
          <p:pic>
            <p:nvPicPr>
              <p:cNvPr id="147" name="Käsinkirjoitus 146">
                <a:extLst>
                  <a:ext uri="{FF2B5EF4-FFF2-40B4-BE49-F238E27FC236}">
                    <a16:creationId xmlns:a16="http://schemas.microsoft.com/office/drawing/2014/main" id="{E75BD0AB-29A5-4443-9367-F3ECC5A3341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72468" y="6363317"/>
                <a:ext cx="1623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Ryhmä 151">
            <a:extLst>
              <a:ext uri="{FF2B5EF4-FFF2-40B4-BE49-F238E27FC236}">
                <a16:creationId xmlns:a16="http://schemas.microsoft.com/office/drawing/2014/main" id="{D56DCA3A-0FF8-4D98-AC42-F6596FB69802}"/>
              </a:ext>
            </a:extLst>
          </p:cNvPr>
          <p:cNvGrpSpPr/>
          <p:nvPr/>
        </p:nvGrpSpPr>
        <p:grpSpPr>
          <a:xfrm>
            <a:off x="1214188" y="6077837"/>
            <a:ext cx="555480" cy="445680"/>
            <a:chOff x="1214188" y="6077837"/>
            <a:chExt cx="55548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27EA42ED-7E1B-4291-917F-12194F1131AB}"/>
                    </a:ext>
                  </a:extLst>
                </p14:cNvPr>
                <p14:cNvContentPartPr/>
                <p14:nvPr/>
              </p14:nvContentPartPr>
              <p14:xfrm>
                <a:off x="1214188" y="6301757"/>
                <a:ext cx="165960" cy="2340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27EA42ED-7E1B-4291-917F-12194F1131A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05548" y="6292757"/>
                  <a:ext cx="183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BE7342EC-FF5A-4181-B7CF-C3A806974823}"/>
                    </a:ext>
                  </a:extLst>
                </p14:cNvPr>
                <p14:cNvContentPartPr/>
                <p14:nvPr/>
              </p14:nvContentPartPr>
              <p14:xfrm>
                <a:off x="1619548" y="6077837"/>
                <a:ext cx="149040" cy="24912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BE7342EC-FF5A-4181-B7CF-C3A80697482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10548" y="6069197"/>
                  <a:ext cx="166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E664FD4D-B3D2-4EEC-9E3F-01D6C92270FA}"/>
                    </a:ext>
                  </a:extLst>
                </p14:cNvPr>
                <p14:cNvContentPartPr/>
                <p14:nvPr/>
              </p14:nvContentPartPr>
              <p14:xfrm>
                <a:off x="1759588" y="6121037"/>
                <a:ext cx="10080" cy="4024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E664FD4D-B3D2-4EEC-9E3F-01D6C92270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50948" y="6112037"/>
                  <a:ext cx="2772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Ryhmä 156">
            <a:extLst>
              <a:ext uri="{FF2B5EF4-FFF2-40B4-BE49-F238E27FC236}">
                <a16:creationId xmlns:a16="http://schemas.microsoft.com/office/drawing/2014/main" id="{12F9FDD2-4F4B-4B5E-A697-7E431EC0438F}"/>
              </a:ext>
            </a:extLst>
          </p:cNvPr>
          <p:cNvGrpSpPr/>
          <p:nvPr/>
        </p:nvGrpSpPr>
        <p:grpSpPr>
          <a:xfrm>
            <a:off x="2924548" y="6073877"/>
            <a:ext cx="701640" cy="381960"/>
            <a:chOff x="2924548" y="6073877"/>
            <a:chExt cx="7016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053B5B9E-E12A-4F92-891D-0632CE2B9D3D}"/>
                    </a:ext>
                  </a:extLst>
                </p14:cNvPr>
                <p14:cNvContentPartPr/>
                <p14:nvPr/>
              </p14:nvContentPartPr>
              <p14:xfrm>
                <a:off x="2995468" y="6100157"/>
                <a:ext cx="183960" cy="2937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053B5B9E-E12A-4F92-891D-0632CE2B9D3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86468" y="6091517"/>
                  <a:ext cx="201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4C254024-62B6-4AE3-8D68-871481558763}"/>
                    </a:ext>
                  </a:extLst>
                </p14:cNvPr>
                <p14:cNvContentPartPr/>
                <p14:nvPr/>
              </p14:nvContentPartPr>
              <p14:xfrm>
                <a:off x="2924548" y="6225797"/>
                <a:ext cx="177120" cy="2196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4C254024-62B6-4AE3-8D68-8714815587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15908" y="6217157"/>
                  <a:ext cx="194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71F7EB5B-42F0-4465-8313-A4A351B2C648}"/>
                    </a:ext>
                  </a:extLst>
                </p14:cNvPr>
                <p14:cNvContentPartPr/>
                <p14:nvPr/>
              </p14:nvContentPartPr>
              <p14:xfrm>
                <a:off x="3239548" y="6229757"/>
                <a:ext cx="386640" cy="2260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71F7EB5B-42F0-4465-8313-A4A351B2C6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30908" y="6221117"/>
                  <a:ext cx="404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8FBD1798-61E9-4646-8394-637B1630A3A2}"/>
                    </a:ext>
                  </a:extLst>
                </p14:cNvPr>
                <p14:cNvContentPartPr/>
                <p14:nvPr/>
              </p14:nvContentPartPr>
              <p14:xfrm>
                <a:off x="3513148" y="6073877"/>
                <a:ext cx="27360" cy="828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8FBD1798-61E9-4646-8394-637B1630A3A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04508" y="6064877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7F342247-FECB-4266-A9D9-928EB4BA077C}"/>
              </a:ext>
            </a:extLst>
          </p:cNvPr>
          <p:cNvGrpSpPr/>
          <p:nvPr/>
        </p:nvGrpSpPr>
        <p:grpSpPr>
          <a:xfrm>
            <a:off x="5179948" y="5514797"/>
            <a:ext cx="216720" cy="327240"/>
            <a:chOff x="5179948" y="5514797"/>
            <a:chExt cx="21672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3AEAF1EC-AFAF-490A-B4C9-3816A14A886E}"/>
                    </a:ext>
                  </a:extLst>
                </p14:cNvPr>
                <p14:cNvContentPartPr/>
                <p14:nvPr/>
              </p14:nvContentPartPr>
              <p14:xfrm>
                <a:off x="5179948" y="5514797"/>
                <a:ext cx="185400" cy="1587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3AEAF1EC-AFAF-490A-B4C9-3816A14A886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70948" y="5505797"/>
                  <a:ext cx="203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4F322808-CFE0-473D-BEDA-87717C72F969}"/>
                    </a:ext>
                  </a:extLst>
                </p14:cNvPr>
                <p14:cNvContentPartPr/>
                <p14:nvPr/>
              </p14:nvContentPartPr>
              <p14:xfrm>
                <a:off x="5382268" y="5524517"/>
                <a:ext cx="14400" cy="31752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4F322808-CFE0-473D-BEDA-87717C72F96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73268" y="5515877"/>
                  <a:ext cx="3204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CE61595A-A098-4FA3-9E6F-9E7064819EF2}"/>
              </a:ext>
            </a:extLst>
          </p:cNvPr>
          <p:cNvGrpSpPr/>
          <p:nvPr/>
        </p:nvGrpSpPr>
        <p:grpSpPr>
          <a:xfrm>
            <a:off x="4400908" y="5999717"/>
            <a:ext cx="2084400" cy="696960"/>
            <a:chOff x="4400908" y="5999717"/>
            <a:chExt cx="208440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12C62E78-F333-4664-971B-DE04E21A7515}"/>
                    </a:ext>
                  </a:extLst>
                </p14:cNvPr>
                <p14:cNvContentPartPr/>
                <p14:nvPr/>
              </p14:nvContentPartPr>
              <p14:xfrm>
                <a:off x="4400908" y="6152357"/>
                <a:ext cx="259200" cy="3578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12C62E78-F333-4664-971B-DE04E21A75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92268" y="6143717"/>
                  <a:ext cx="276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8B9BCBCA-7A30-4649-BB70-1826DF73F155}"/>
                    </a:ext>
                  </a:extLst>
                </p14:cNvPr>
                <p14:cNvContentPartPr/>
                <p14:nvPr/>
              </p14:nvContentPartPr>
              <p14:xfrm>
                <a:off x="4428268" y="6176837"/>
                <a:ext cx="315000" cy="2433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8B9BCBCA-7A30-4649-BB70-1826DF73F15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19268" y="6168197"/>
                  <a:ext cx="332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5DF4AE05-27FE-4E86-8016-95F748AB8BDE}"/>
                    </a:ext>
                  </a:extLst>
                </p14:cNvPr>
                <p14:cNvContentPartPr/>
                <p14:nvPr/>
              </p14:nvContentPartPr>
              <p14:xfrm>
                <a:off x="4891228" y="6266117"/>
                <a:ext cx="167040" cy="216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5DF4AE05-27FE-4E86-8016-95F748AB8BD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82588" y="6257117"/>
                  <a:ext cx="18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043C7FE9-FD7D-4BDE-96B3-69D15D5E2C21}"/>
                    </a:ext>
                  </a:extLst>
                </p14:cNvPr>
                <p14:cNvContentPartPr/>
                <p14:nvPr/>
              </p14:nvContentPartPr>
              <p14:xfrm>
                <a:off x="4879348" y="6356117"/>
                <a:ext cx="186840" cy="82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043C7FE9-FD7D-4BDE-96B3-69D15D5E2C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70708" y="6347477"/>
                  <a:ext cx="20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8C4A1404-86B7-40ED-9F73-06747D50D44C}"/>
                    </a:ext>
                  </a:extLst>
                </p14:cNvPr>
                <p14:cNvContentPartPr/>
                <p14:nvPr/>
              </p14:nvContentPartPr>
              <p14:xfrm>
                <a:off x="5316028" y="6013037"/>
                <a:ext cx="9720" cy="2235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8C4A1404-86B7-40ED-9F73-06747D50D44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07028" y="6004397"/>
                  <a:ext cx="27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DFEFC695-779C-4C44-A1F1-F777BBC5AFCA}"/>
                    </a:ext>
                  </a:extLst>
                </p14:cNvPr>
                <p14:cNvContentPartPr/>
                <p14:nvPr/>
              </p14:nvContentPartPr>
              <p14:xfrm>
                <a:off x="5426188" y="5999717"/>
                <a:ext cx="268920" cy="21636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DFEFC695-779C-4C44-A1F1-F777BBC5AFC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17188" y="5991077"/>
                  <a:ext cx="286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A3153B48-8C41-4596-A2D6-E5600C7A55A3}"/>
                    </a:ext>
                  </a:extLst>
                </p14:cNvPr>
                <p14:cNvContentPartPr/>
                <p14:nvPr/>
              </p14:nvContentPartPr>
              <p14:xfrm>
                <a:off x="5222428" y="6302117"/>
                <a:ext cx="369000" cy="525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A3153B48-8C41-4596-A2D6-E5600C7A55A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13428" y="6293117"/>
                  <a:ext cx="386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C6A05B87-0983-477F-A59D-5E48891550E5}"/>
                    </a:ext>
                  </a:extLst>
                </p14:cNvPr>
                <p14:cNvContentPartPr/>
                <p14:nvPr/>
              </p14:nvContentPartPr>
              <p14:xfrm>
                <a:off x="5377948" y="6386717"/>
                <a:ext cx="119880" cy="18072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C6A05B87-0983-477F-A59D-5E48891550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68948" y="6377717"/>
                  <a:ext cx="137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67C9974D-E359-4015-9C2D-1B5FB5FDF542}"/>
                    </a:ext>
                  </a:extLst>
                </p14:cNvPr>
                <p14:cNvContentPartPr/>
                <p14:nvPr/>
              </p14:nvContentPartPr>
              <p14:xfrm>
                <a:off x="5516908" y="6424877"/>
                <a:ext cx="11520" cy="27180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67C9974D-E359-4015-9C2D-1B5FB5FDF5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08268" y="6416237"/>
                  <a:ext cx="29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AFE49111-A375-4A74-8686-A5CDCCEABB27}"/>
                    </a:ext>
                  </a:extLst>
                </p14:cNvPr>
                <p14:cNvContentPartPr/>
                <p14:nvPr/>
              </p14:nvContentPartPr>
              <p14:xfrm>
                <a:off x="5914708" y="6254957"/>
                <a:ext cx="146520" cy="111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AFE49111-A375-4A74-8686-A5CDCCEABB2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06068" y="6246317"/>
                  <a:ext cx="164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D01B9AC1-55B4-47F3-BD72-7A044C3B146C}"/>
                    </a:ext>
                  </a:extLst>
                </p14:cNvPr>
                <p14:cNvContentPartPr/>
                <p14:nvPr/>
              </p14:nvContentPartPr>
              <p14:xfrm>
                <a:off x="5919748" y="6352517"/>
                <a:ext cx="164160" cy="324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D01B9AC1-55B4-47F3-BD72-7A044C3B14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10748" y="6343517"/>
                  <a:ext cx="181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BD3A91AB-E2D1-46E3-BC59-3B2C1E56696D}"/>
                    </a:ext>
                  </a:extLst>
                </p14:cNvPr>
                <p14:cNvContentPartPr/>
                <p14:nvPr/>
              </p14:nvContentPartPr>
              <p14:xfrm>
                <a:off x="6234028" y="6086477"/>
                <a:ext cx="251280" cy="34632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BD3A91AB-E2D1-46E3-BC59-3B2C1E5669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25028" y="6077837"/>
                  <a:ext cx="268920" cy="363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1" name="Kuva 180">
            <a:extLst>
              <a:ext uri="{FF2B5EF4-FFF2-40B4-BE49-F238E27FC236}">
                <a16:creationId xmlns:a16="http://schemas.microsoft.com/office/drawing/2014/main" id="{EBF50479-2F2A-4ADB-BF88-043FD760F6A6}"/>
              </a:ext>
            </a:extLst>
      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6858545" y="4419917"/>
            <a:ext cx="447737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3724EAF-466C-4398-849F-276EB511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5" y="226577"/>
            <a:ext cx="8514625" cy="2285147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2EA85966-BF7F-4036-9DAE-7FDDC75D1550}"/>
              </a:ext>
            </a:extLst>
          </p:cNvPr>
          <p:cNvGrpSpPr/>
          <p:nvPr/>
        </p:nvGrpSpPr>
        <p:grpSpPr>
          <a:xfrm>
            <a:off x="5617336" y="536807"/>
            <a:ext cx="754560" cy="357480"/>
            <a:chOff x="5617336" y="536807"/>
            <a:chExt cx="75456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D64206BF-BA31-491D-A1A6-712E4EEA8D60}"/>
                    </a:ext>
                  </a:extLst>
                </p14:cNvPr>
                <p14:cNvContentPartPr/>
                <p14:nvPr/>
              </p14:nvContentPartPr>
              <p14:xfrm>
                <a:off x="5617336" y="740207"/>
                <a:ext cx="307800" cy="1137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D64206BF-BA31-491D-A1A6-712E4EEA8D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08336" y="731207"/>
                  <a:ext cx="32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5E8C1763-DAD1-45E0-A15B-0431D05485BA}"/>
                    </a:ext>
                  </a:extLst>
                </p14:cNvPr>
                <p14:cNvContentPartPr/>
                <p14:nvPr/>
              </p14:nvContentPartPr>
              <p14:xfrm>
                <a:off x="5620936" y="649847"/>
                <a:ext cx="60840" cy="61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5E8C1763-DAD1-45E0-A15B-0431D05485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11936" y="641207"/>
                  <a:ext cx="78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BE65727A-BD25-4326-8D62-7CE91608E4AB}"/>
                    </a:ext>
                  </a:extLst>
                </p14:cNvPr>
                <p14:cNvContentPartPr/>
                <p14:nvPr/>
              </p14:nvContentPartPr>
              <p14:xfrm>
                <a:off x="5661256" y="591887"/>
                <a:ext cx="6120" cy="1245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BE65727A-BD25-4326-8D62-7CE91608E4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2256" y="583247"/>
                  <a:ext cx="2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8CE6584A-E7F0-40B7-A6F6-7210DA9C6AC1}"/>
                    </a:ext>
                  </a:extLst>
                </p14:cNvPr>
                <p14:cNvContentPartPr/>
                <p14:nvPr/>
              </p14:nvContentPartPr>
              <p14:xfrm>
                <a:off x="5805256" y="536807"/>
                <a:ext cx="80640" cy="19152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8CE6584A-E7F0-40B7-A6F6-7210DA9C6A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96616" y="527807"/>
                  <a:ext cx="98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B712D236-DFB7-4C52-8DFD-3178BFAD8182}"/>
                    </a:ext>
                  </a:extLst>
                </p14:cNvPr>
                <p14:cNvContentPartPr/>
                <p14:nvPr/>
              </p14:nvContentPartPr>
              <p14:xfrm>
                <a:off x="5990296" y="775847"/>
                <a:ext cx="381600" cy="1184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B712D236-DFB7-4C52-8DFD-3178BFAD81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81656" y="767207"/>
                  <a:ext cx="399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E27167B9-4F85-4F5A-9678-75D27B0EA6B6}"/>
                    </a:ext>
                  </a:extLst>
                </p14:cNvPr>
                <p14:cNvContentPartPr/>
                <p14:nvPr/>
              </p14:nvContentPartPr>
              <p14:xfrm>
                <a:off x="6104776" y="671807"/>
                <a:ext cx="90000" cy="75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E27167B9-4F85-4F5A-9678-75D27B0EA6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96136" y="663167"/>
                  <a:ext cx="107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81E515BF-1955-4F41-895C-E059AE2249ED}"/>
                    </a:ext>
                  </a:extLst>
                </p14:cNvPr>
                <p14:cNvContentPartPr/>
                <p14:nvPr/>
              </p14:nvContentPartPr>
              <p14:xfrm>
                <a:off x="6156616" y="628967"/>
                <a:ext cx="6480" cy="1144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81E515BF-1955-4F41-895C-E059AE2249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47616" y="619967"/>
                  <a:ext cx="24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A66EE2C-F366-4031-9DAA-8663801A8D69}"/>
                    </a:ext>
                  </a:extLst>
                </p14:cNvPr>
                <p14:cNvContentPartPr/>
                <p14:nvPr/>
              </p14:nvContentPartPr>
              <p14:xfrm>
                <a:off x="6275416" y="541847"/>
                <a:ext cx="70200" cy="1814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A66EE2C-F366-4031-9DAA-8663801A8D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66776" y="533207"/>
                  <a:ext cx="878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2F452507-FA36-4895-A1E7-E91B1C6E18C3}"/>
              </a:ext>
            </a:extLst>
          </p:cNvPr>
          <p:cNvGrpSpPr/>
          <p:nvPr/>
        </p:nvGrpSpPr>
        <p:grpSpPr>
          <a:xfrm>
            <a:off x="666616" y="2190287"/>
            <a:ext cx="286920" cy="384120"/>
            <a:chOff x="666616" y="2190287"/>
            <a:chExt cx="28692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D36506BF-F5FB-4D84-90A4-FED7AD48CD76}"/>
                    </a:ext>
                  </a:extLst>
                </p14:cNvPr>
                <p14:cNvContentPartPr/>
                <p14:nvPr/>
              </p14:nvContentPartPr>
              <p14:xfrm>
                <a:off x="666616" y="2292167"/>
                <a:ext cx="162000" cy="1483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D36506BF-F5FB-4D84-90A4-FED7AD48CD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7616" y="2283167"/>
                  <a:ext cx="17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633567D5-9FDA-43FC-A23A-5BED9EFC8D35}"/>
                    </a:ext>
                  </a:extLst>
                </p14:cNvPr>
                <p14:cNvContentPartPr/>
                <p14:nvPr/>
              </p14:nvContentPartPr>
              <p14:xfrm>
                <a:off x="886216" y="2190287"/>
                <a:ext cx="67320" cy="3841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633567D5-9FDA-43FC-A23A-5BED9EFC8D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7216" y="2181647"/>
                  <a:ext cx="849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C3F82E42-FF50-4C57-81F4-CB1282A43D8E}"/>
              </a:ext>
            </a:extLst>
          </p:cNvPr>
          <p:cNvGrpSpPr/>
          <p:nvPr/>
        </p:nvGrpSpPr>
        <p:grpSpPr>
          <a:xfrm>
            <a:off x="1197256" y="2309087"/>
            <a:ext cx="371880" cy="301320"/>
            <a:chOff x="1197256" y="2309087"/>
            <a:chExt cx="37188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C9429D7-208E-4521-87A9-97AA12880F2B}"/>
                    </a:ext>
                  </a:extLst>
                </p14:cNvPr>
                <p14:cNvContentPartPr/>
                <p14:nvPr/>
              </p14:nvContentPartPr>
              <p14:xfrm>
                <a:off x="1197256" y="2309087"/>
                <a:ext cx="121680" cy="2329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C9429D7-208E-4521-87A9-97AA12880F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88616" y="2300447"/>
                  <a:ext cx="139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781A212D-4EAE-4246-95EF-5D4C7E6FB3EC}"/>
                    </a:ext>
                  </a:extLst>
                </p14:cNvPr>
                <p14:cNvContentPartPr/>
                <p14:nvPr/>
              </p14:nvContentPartPr>
              <p14:xfrm>
                <a:off x="1420816" y="2440127"/>
                <a:ext cx="73440" cy="1209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781A212D-4EAE-4246-95EF-5D4C7E6FB3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11816" y="2431127"/>
                  <a:ext cx="9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701583E2-B5CC-429E-93C2-C09681BDD19C}"/>
                    </a:ext>
                  </a:extLst>
                </p14:cNvPr>
                <p14:cNvContentPartPr/>
                <p14:nvPr/>
              </p14:nvContentPartPr>
              <p14:xfrm>
                <a:off x="1560856" y="2487647"/>
                <a:ext cx="8280" cy="1227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701583E2-B5CC-429E-93C2-C09681BDD1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52216" y="2479007"/>
                  <a:ext cx="25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45117C1-0B1E-4FDF-9A95-4EA41B48E49F}"/>
                    </a:ext>
                  </a:extLst>
                </p14:cNvPr>
                <p14:cNvContentPartPr/>
                <p14:nvPr/>
              </p14:nvContentPartPr>
              <p14:xfrm>
                <a:off x="1546456" y="2379647"/>
                <a:ext cx="360" cy="3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45117C1-0B1E-4FDF-9A95-4EA41B48E4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37816" y="23710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7D92537A-0780-4219-9C6C-DBDA69C70125}"/>
              </a:ext>
            </a:extLst>
          </p:cNvPr>
          <p:cNvGrpSpPr/>
          <p:nvPr/>
        </p:nvGrpSpPr>
        <p:grpSpPr>
          <a:xfrm>
            <a:off x="1917616" y="2285687"/>
            <a:ext cx="456120" cy="350280"/>
            <a:chOff x="1917616" y="2285687"/>
            <a:chExt cx="4561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7D5AB8A-83B1-4E65-B397-EE5DF1E682C9}"/>
                    </a:ext>
                  </a:extLst>
                </p14:cNvPr>
                <p14:cNvContentPartPr/>
                <p14:nvPr/>
              </p14:nvContentPartPr>
              <p14:xfrm>
                <a:off x="1917616" y="2516087"/>
                <a:ext cx="78480" cy="1051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7D5AB8A-83B1-4E65-B397-EE5DF1E682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8976" y="2507087"/>
                  <a:ext cx="96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3961FA27-9ED5-4973-B099-B028DF8A12F9}"/>
                    </a:ext>
                  </a:extLst>
                </p14:cNvPr>
                <p14:cNvContentPartPr/>
                <p14:nvPr/>
              </p14:nvContentPartPr>
              <p14:xfrm>
                <a:off x="2083576" y="2292527"/>
                <a:ext cx="27720" cy="3121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3961FA27-9ED5-4973-B099-B028DF8A12F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74936" y="2283527"/>
                  <a:ext cx="45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3B557CD6-EA6C-4849-BD91-4AA8A47B6BD5}"/>
                    </a:ext>
                  </a:extLst>
                </p14:cNvPr>
                <p14:cNvContentPartPr/>
                <p14:nvPr/>
              </p14:nvContentPartPr>
              <p14:xfrm>
                <a:off x="2170336" y="2285687"/>
                <a:ext cx="28080" cy="313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3B557CD6-EA6C-4849-BD91-4AA8A47B6B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61696" y="2277047"/>
                  <a:ext cx="4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F5F070FA-0E4A-46BD-95B8-C1AF6640C7D3}"/>
                    </a:ext>
                  </a:extLst>
                </p14:cNvPr>
                <p14:cNvContentPartPr/>
                <p14:nvPr/>
              </p14:nvContentPartPr>
              <p14:xfrm>
                <a:off x="2246296" y="2486927"/>
                <a:ext cx="127440" cy="1490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F5F070FA-0E4A-46BD-95B8-C1AF6640C7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37656" y="2477927"/>
                  <a:ext cx="1450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1343C24E-58F2-4304-858C-7F19021A463A}"/>
              </a:ext>
            </a:extLst>
          </p:cNvPr>
          <p:cNvGrpSpPr/>
          <p:nvPr/>
        </p:nvGrpSpPr>
        <p:grpSpPr>
          <a:xfrm>
            <a:off x="2747776" y="2386127"/>
            <a:ext cx="2143800" cy="271800"/>
            <a:chOff x="2747776" y="2386127"/>
            <a:chExt cx="214380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C92627DF-8185-481D-92E4-042F6A30DB91}"/>
                    </a:ext>
                  </a:extLst>
                </p14:cNvPr>
                <p14:cNvContentPartPr/>
                <p14:nvPr/>
              </p14:nvContentPartPr>
              <p14:xfrm>
                <a:off x="2747776" y="2482967"/>
                <a:ext cx="201240" cy="1350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C92627DF-8185-481D-92E4-042F6A30DB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39136" y="2473967"/>
                  <a:ext cx="218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F63824A7-5B1F-4B65-A8C8-EF4994E710F8}"/>
                    </a:ext>
                  </a:extLst>
                </p14:cNvPr>
                <p14:cNvContentPartPr/>
                <p14:nvPr/>
              </p14:nvContentPartPr>
              <p14:xfrm>
                <a:off x="2961616" y="2449847"/>
                <a:ext cx="101520" cy="1641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F63824A7-5B1F-4B65-A8C8-EF4994E710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52976" y="2441207"/>
                  <a:ext cx="11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7BE018C3-C932-4860-967D-197EF8DC4784}"/>
                    </a:ext>
                  </a:extLst>
                </p14:cNvPr>
                <p14:cNvContentPartPr/>
                <p14:nvPr/>
              </p14:nvContentPartPr>
              <p14:xfrm>
                <a:off x="3142336" y="2513927"/>
                <a:ext cx="29520" cy="1026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7BE018C3-C932-4860-967D-197EF8DC47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33336" y="2504927"/>
                  <a:ext cx="47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16F5945E-D7C2-41F3-AD06-810C8F248516}"/>
                    </a:ext>
                  </a:extLst>
                </p14:cNvPr>
                <p14:cNvContentPartPr/>
                <p14:nvPr/>
              </p14:nvContentPartPr>
              <p14:xfrm>
                <a:off x="3146656" y="2386127"/>
                <a:ext cx="138600" cy="2329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16F5945E-D7C2-41F3-AD06-810C8F24851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37656" y="2377487"/>
                  <a:ext cx="156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B1E83369-F0AD-4CF4-95AB-247EED7F4AD2}"/>
                    </a:ext>
                  </a:extLst>
                </p14:cNvPr>
                <p14:cNvContentPartPr/>
                <p14:nvPr/>
              </p14:nvContentPartPr>
              <p14:xfrm>
                <a:off x="3227656" y="2508167"/>
                <a:ext cx="121320" cy="36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B1E83369-F0AD-4CF4-95AB-247EED7F4A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18656" y="2499167"/>
                  <a:ext cx="138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DDF227C9-878D-4CAA-A0FA-8340E3F3D2E6}"/>
                    </a:ext>
                  </a:extLst>
                </p14:cNvPr>
                <p14:cNvContentPartPr/>
                <p14:nvPr/>
              </p14:nvContentPartPr>
              <p14:xfrm>
                <a:off x="3393256" y="2480447"/>
                <a:ext cx="428760" cy="1281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DDF227C9-878D-4CAA-A0FA-8340E3F3D2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84616" y="2471447"/>
                  <a:ext cx="446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E53529D1-FD59-4BE7-91C8-DE75F33FB0C3}"/>
                    </a:ext>
                  </a:extLst>
                </p14:cNvPr>
                <p14:cNvContentPartPr/>
                <p14:nvPr/>
              </p14:nvContentPartPr>
              <p14:xfrm>
                <a:off x="3824536" y="2496647"/>
                <a:ext cx="146520" cy="11952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E53529D1-FD59-4BE7-91C8-DE75F33FB0C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5536" y="2487647"/>
                  <a:ext cx="164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CEB1AA07-D76B-4400-9618-BDA93C25C95D}"/>
                    </a:ext>
                  </a:extLst>
                </p14:cNvPr>
                <p14:cNvContentPartPr/>
                <p14:nvPr/>
              </p14:nvContentPartPr>
              <p14:xfrm>
                <a:off x="4041976" y="2416727"/>
                <a:ext cx="14400" cy="2412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CEB1AA07-D76B-4400-9618-BDA93C25C9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33336" y="2407727"/>
                  <a:ext cx="32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78492283-901C-48C8-90B2-4D096F0AC2DD}"/>
                    </a:ext>
                  </a:extLst>
                </p14:cNvPr>
                <p14:cNvContentPartPr/>
                <p14:nvPr/>
              </p14:nvContentPartPr>
              <p14:xfrm>
                <a:off x="3929296" y="2515367"/>
                <a:ext cx="248400" cy="252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78492283-901C-48C8-90B2-4D096F0AC2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20296" y="2506727"/>
                  <a:ext cx="266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E6DFD22E-3945-48CA-A4BA-FBB715E16E4E}"/>
                    </a:ext>
                  </a:extLst>
                </p14:cNvPr>
                <p14:cNvContentPartPr/>
                <p14:nvPr/>
              </p14:nvContentPartPr>
              <p14:xfrm>
                <a:off x="4093096" y="2436527"/>
                <a:ext cx="159120" cy="1954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E6DFD22E-3945-48CA-A4BA-FBB715E16E4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84096" y="2427887"/>
                  <a:ext cx="176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0C7386C2-A9FB-4324-8D97-189204542344}"/>
                    </a:ext>
                  </a:extLst>
                </p14:cNvPr>
                <p14:cNvContentPartPr/>
                <p14:nvPr/>
              </p14:nvContentPartPr>
              <p14:xfrm>
                <a:off x="4305136" y="2443367"/>
                <a:ext cx="19440" cy="1879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0C7386C2-A9FB-4324-8D97-1892045423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96136" y="2434727"/>
                  <a:ext cx="37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2B676677-DD85-4D94-9FB0-CCDDC9C62E20}"/>
                    </a:ext>
                  </a:extLst>
                </p14:cNvPr>
                <p14:cNvContentPartPr/>
                <p14:nvPr/>
              </p14:nvContentPartPr>
              <p14:xfrm>
                <a:off x="4405576" y="2483687"/>
                <a:ext cx="327240" cy="1454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2B676677-DD85-4D94-9FB0-CCDDC9C62E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96576" y="2474687"/>
                  <a:ext cx="344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89AAD84F-3A48-4CE6-9E97-415E3719D7E3}"/>
                    </a:ext>
                  </a:extLst>
                </p14:cNvPr>
                <p14:cNvContentPartPr/>
                <p14:nvPr/>
              </p14:nvContentPartPr>
              <p14:xfrm>
                <a:off x="4765936" y="2476847"/>
                <a:ext cx="125640" cy="1706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89AAD84F-3A48-4CE6-9E97-415E3719D7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57296" y="2467847"/>
                  <a:ext cx="1432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DF0A2F7F-8A88-4534-B13F-A74967C7BEF3}"/>
                  </a:ext>
                </a:extLst>
              </p14:cNvPr>
              <p14:cNvContentPartPr/>
              <p14:nvPr/>
            </p14:nvContentPartPr>
            <p14:xfrm>
              <a:off x="5047456" y="2702567"/>
              <a:ext cx="54720" cy="6408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DF0A2F7F-8A88-4534-B13F-A74967C7BEF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38456" y="2693567"/>
                <a:ext cx="7236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Ryhmä 49">
            <a:extLst>
              <a:ext uri="{FF2B5EF4-FFF2-40B4-BE49-F238E27FC236}">
                <a16:creationId xmlns:a16="http://schemas.microsoft.com/office/drawing/2014/main" id="{75C8A0D9-ABD1-4F62-A9E7-774F3E6C6806}"/>
              </a:ext>
            </a:extLst>
          </p:cNvPr>
          <p:cNvGrpSpPr/>
          <p:nvPr/>
        </p:nvGrpSpPr>
        <p:grpSpPr>
          <a:xfrm>
            <a:off x="5274256" y="2353727"/>
            <a:ext cx="861840" cy="354240"/>
            <a:chOff x="5274256" y="2353727"/>
            <a:chExt cx="86184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7AD5357F-EE80-45B5-8666-A490DB11414A}"/>
                    </a:ext>
                  </a:extLst>
                </p14:cNvPr>
                <p14:cNvContentPartPr/>
                <p14:nvPr/>
              </p14:nvContentPartPr>
              <p14:xfrm>
                <a:off x="5279656" y="2353727"/>
                <a:ext cx="15840" cy="3063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7AD5357F-EE80-45B5-8666-A490DB1141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70656" y="2344727"/>
                  <a:ext cx="33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AA5CD5DB-CE2C-4B1B-B310-D8B7E413D963}"/>
                    </a:ext>
                  </a:extLst>
                </p14:cNvPr>
                <p14:cNvContentPartPr/>
                <p14:nvPr/>
              </p14:nvContentPartPr>
              <p14:xfrm>
                <a:off x="5274256" y="2504567"/>
                <a:ext cx="141120" cy="1328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AA5CD5DB-CE2C-4B1B-B310-D8B7E413D9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65616" y="2495567"/>
                  <a:ext cx="15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B62ED95-210B-4558-93D9-CFE1F8888EA4}"/>
                    </a:ext>
                  </a:extLst>
                </p14:cNvPr>
                <p14:cNvContentPartPr/>
                <p14:nvPr/>
              </p14:nvContentPartPr>
              <p14:xfrm>
                <a:off x="5528056" y="2566487"/>
                <a:ext cx="119160" cy="1083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B62ED95-210B-4558-93D9-CFE1F8888E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19416" y="2557847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BC0DBED8-1BD4-4056-A6FD-53E9888C55F9}"/>
                    </a:ext>
                  </a:extLst>
                </p14:cNvPr>
                <p14:cNvContentPartPr/>
                <p14:nvPr/>
              </p14:nvContentPartPr>
              <p14:xfrm>
                <a:off x="5703736" y="2537327"/>
                <a:ext cx="90360" cy="1584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BC0DBED8-1BD4-4056-A6FD-53E9888C55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95096" y="2528327"/>
                  <a:ext cx="108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CE7F9D7C-6BD1-49F0-83AD-F7E8D4DB658C}"/>
                    </a:ext>
                  </a:extLst>
                </p14:cNvPr>
                <p14:cNvContentPartPr/>
                <p14:nvPr/>
              </p14:nvContentPartPr>
              <p14:xfrm>
                <a:off x="5858896" y="2379647"/>
                <a:ext cx="88560" cy="2563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CE7F9D7C-6BD1-49F0-83AD-F7E8D4DB65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49896" y="2371007"/>
                  <a:ext cx="106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039945CC-DAB9-4FB4-848F-B7F7FDFBF8FE}"/>
                    </a:ext>
                  </a:extLst>
                </p14:cNvPr>
                <p14:cNvContentPartPr/>
                <p14:nvPr/>
              </p14:nvContentPartPr>
              <p14:xfrm>
                <a:off x="5883376" y="2564327"/>
                <a:ext cx="119160" cy="853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039945CC-DAB9-4FB4-848F-B7F7FDFBF8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74736" y="2555327"/>
                  <a:ext cx="136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60B95A2-C5AB-4F27-94F7-A998AA79A7B8}"/>
                    </a:ext>
                  </a:extLst>
                </p14:cNvPr>
                <p14:cNvContentPartPr/>
                <p14:nvPr/>
              </p14:nvContentPartPr>
              <p14:xfrm>
                <a:off x="6031696" y="2566487"/>
                <a:ext cx="104400" cy="1414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60B95A2-C5AB-4F27-94F7-A998AA79A7B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22696" y="2557487"/>
                  <a:ext cx="122040" cy="159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2" name="Kuva 51">
            <a:extLst>
              <a:ext uri="{FF2B5EF4-FFF2-40B4-BE49-F238E27FC236}">
                <a16:creationId xmlns:a16="http://schemas.microsoft.com/office/drawing/2014/main" id="{36AFE0A4-7358-47AF-89CD-EBF40EEEA63B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275416" y="2338581"/>
            <a:ext cx="3775512" cy="594772"/>
          </a:xfrm>
          <a:prstGeom prst="rect">
            <a:avLst/>
          </a:prstGeom>
        </p:spPr>
      </p:pic>
      <p:grpSp>
        <p:nvGrpSpPr>
          <p:cNvPr id="65" name="Ryhmä 64">
            <a:extLst>
              <a:ext uri="{FF2B5EF4-FFF2-40B4-BE49-F238E27FC236}">
                <a16:creationId xmlns:a16="http://schemas.microsoft.com/office/drawing/2014/main" id="{190FF351-C80A-4974-951E-927A06A3E6A0}"/>
              </a:ext>
            </a:extLst>
          </p:cNvPr>
          <p:cNvGrpSpPr/>
          <p:nvPr/>
        </p:nvGrpSpPr>
        <p:grpSpPr>
          <a:xfrm>
            <a:off x="1087456" y="2854127"/>
            <a:ext cx="811800" cy="345240"/>
            <a:chOff x="1087456" y="2854127"/>
            <a:chExt cx="8118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CF3328A5-1E39-4A10-BB3C-067E55FD9CCA}"/>
                    </a:ext>
                  </a:extLst>
                </p14:cNvPr>
                <p14:cNvContentPartPr/>
                <p14:nvPr/>
              </p14:nvContentPartPr>
              <p14:xfrm>
                <a:off x="1087456" y="2884007"/>
                <a:ext cx="182160" cy="2102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CF3328A5-1E39-4A10-BB3C-067E55FD9C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8816" y="2875007"/>
                  <a:ext cx="199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9F13FF93-0911-4E79-8244-9DD4DCCD0E80}"/>
                    </a:ext>
                  </a:extLst>
                </p14:cNvPr>
                <p14:cNvContentPartPr/>
                <p14:nvPr/>
              </p14:nvContentPartPr>
              <p14:xfrm>
                <a:off x="1334776" y="3053567"/>
                <a:ext cx="58320" cy="1458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9F13FF93-0911-4E79-8244-9DD4DCCD0E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25776" y="3044567"/>
                  <a:ext cx="75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93F0D1EF-2CC5-4419-BF64-4EA47B803ED2}"/>
                    </a:ext>
                  </a:extLst>
                </p14:cNvPr>
                <p14:cNvContentPartPr/>
                <p14:nvPr/>
              </p14:nvContentPartPr>
              <p14:xfrm>
                <a:off x="1480216" y="2975087"/>
                <a:ext cx="127080" cy="61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93F0D1EF-2CC5-4419-BF64-4EA47B803E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71216" y="2966087"/>
                  <a:ext cx="144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E0C4C68E-A8E6-4862-8A46-77513E2F7FAF}"/>
                    </a:ext>
                  </a:extLst>
                </p14:cNvPr>
                <p14:cNvContentPartPr/>
                <p14:nvPr/>
              </p14:nvContentPartPr>
              <p14:xfrm>
                <a:off x="1486696" y="3026567"/>
                <a:ext cx="91800" cy="104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E0C4C68E-A8E6-4862-8A46-77513E2F7F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8056" y="3017927"/>
                  <a:ext cx="10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A972CBB-AFBD-4FBA-8997-B733BC4A42AB}"/>
                    </a:ext>
                  </a:extLst>
                </p14:cNvPr>
                <p14:cNvContentPartPr/>
                <p14:nvPr/>
              </p14:nvContentPartPr>
              <p14:xfrm>
                <a:off x="1704136" y="2854127"/>
                <a:ext cx="195120" cy="2199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A972CBB-AFBD-4FBA-8997-B733BC4A42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95496" y="2845487"/>
                  <a:ext cx="21276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D31DB9CB-6956-4911-B73C-2A7C95370091}"/>
                  </a:ext>
                </a:extLst>
              </p14:cNvPr>
              <p14:cNvContentPartPr/>
              <p14:nvPr/>
            </p14:nvContentPartPr>
            <p14:xfrm>
              <a:off x="2213176" y="3083807"/>
              <a:ext cx="63000" cy="109440"/>
            </p14:xfrm>
          </p:contentPart>
        </mc:Choice>
        <mc:Fallback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D31DB9CB-6956-4911-B73C-2A7C9537009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04536" y="3075167"/>
                <a:ext cx="8064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Ryhmä 63">
            <a:extLst>
              <a:ext uri="{FF2B5EF4-FFF2-40B4-BE49-F238E27FC236}">
                <a16:creationId xmlns:a16="http://schemas.microsoft.com/office/drawing/2014/main" id="{3957ABE1-F7A4-487A-A26E-06721EED6EF2}"/>
              </a:ext>
            </a:extLst>
          </p:cNvPr>
          <p:cNvGrpSpPr/>
          <p:nvPr/>
        </p:nvGrpSpPr>
        <p:grpSpPr>
          <a:xfrm>
            <a:off x="2454016" y="2900207"/>
            <a:ext cx="598680" cy="265320"/>
            <a:chOff x="2454016" y="2900207"/>
            <a:chExt cx="59868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CEF3E030-84A1-4C63-9D8D-CBDEACD7091D}"/>
                    </a:ext>
                  </a:extLst>
                </p14:cNvPr>
                <p14:cNvContentPartPr/>
                <p14:nvPr/>
              </p14:nvContentPartPr>
              <p14:xfrm>
                <a:off x="2454016" y="2900207"/>
                <a:ext cx="166320" cy="1422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CEF3E030-84A1-4C63-9D8D-CBDEACD709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45376" y="2891567"/>
                  <a:ext cx="183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DBE2FAAE-5ED9-4BF9-B2CC-663DAB3326A3}"/>
                    </a:ext>
                  </a:extLst>
                </p14:cNvPr>
                <p14:cNvContentPartPr/>
                <p14:nvPr/>
              </p14:nvContentPartPr>
              <p14:xfrm>
                <a:off x="2697736" y="3022607"/>
                <a:ext cx="124920" cy="1429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DBE2FAAE-5ED9-4BF9-B2CC-663DAB3326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89096" y="3013607"/>
                  <a:ext cx="14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2467677A-7167-4FAF-B274-7AE1C5F3A9C3}"/>
                    </a:ext>
                  </a:extLst>
                </p14:cNvPr>
                <p14:cNvContentPartPr/>
                <p14:nvPr/>
              </p14:nvContentPartPr>
              <p14:xfrm>
                <a:off x="2944336" y="2952407"/>
                <a:ext cx="108360" cy="122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2467677A-7167-4FAF-B274-7AE1C5F3A9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35336" y="2943407"/>
                  <a:ext cx="12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C96A7732-2D2A-4AEE-9C85-6F58DB98FBCB}"/>
                    </a:ext>
                  </a:extLst>
                </p14:cNvPr>
                <p14:cNvContentPartPr/>
                <p14:nvPr/>
              </p14:nvContentPartPr>
              <p14:xfrm>
                <a:off x="2937136" y="3007487"/>
                <a:ext cx="104400" cy="36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C96A7732-2D2A-4AEE-9C85-6F58DB98FBC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28496" y="2998847"/>
                  <a:ext cx="1220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29F7A4C6-C6F3-47C6-9F73-D2791A67853F}"/>
                  </a:ext>
                </a:extLst>
              </p14:cNvPr>
              <p14:cNvContentPartPr/>
              <p14:nvPr/>
            </p14:nvContentPartPr>
            <p14:xfrm>
              <a:off x="3247816" y="2832527"/>
              <a:ext cx="152640" cy="24732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29F7A4C6-C6F3-47C6-9F73-D2791A67853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39176" y="2823527"/>
                <a:ext cx="1702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5A9E6CA3-5B5B-4CFB-BA22-34B949572536}"/>
                  </a:ext>
                </a:extLst>
              </p14:cNvPr>
              <p14:cNvContentPartPr/>
              <p14:nvPr/>
            </p14:nvContentPartPr>
            <p14:xfrm>
              <a:off x="3782776" y="3195407"/>
              <a:ext cx="63000" cy="5904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5A9E6CA3-5B5B-4CFB-BA22-34B94957253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74136" y="3186767"/>
                <a:ext cx="8064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Ryhmä 75">
            <a:extLst>
              <a:ext uri="{FF2B5EF4-FFF2-40B4-BE49-F238E27FC236}">
                <a16:creationId xmlns:a16="http://schemas.microsoft.com/office/drawing/2014/main" id="{A99858FF-7A02-4465-81A9-CB7B39EC203D}"/>
              </a:ext>
            </a:extLst>
          </p:cNvPr>
          <p:cNvGrpSpPr/>
          <p:nvPr/>
        </p:nvGrpSpPr>
        <p:grpSpPr>
          <a:xfrm>
            <a:off x="4065376" y="2918567"/>
            <a:ext cx="621000" cy="296640"/>
            <a:chOff x="4065376" y="2918567"/>
            <a:chExt cx="62100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99147487-1AE2-43D1-9038-D06CB7FDD77A}"/>
                    </a:ext>
                  </a:extLst>
                </p14:cNvPr>
                <p14:cNvContentPartPr/>
                <p14:nvPr/>
              </p14:nvContentPartPr>
              <p14:xfrm>
                <a:off x="4065376" y="2918567"/>
                <a:ext cx="169200" cy="1425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99147487-1AE2-43D1-9038-D06CB7FDD7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56736" y="2909927"/>
                  <a:ext cx="186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E14A8F29-9F71-4A81-BCE8-CBF42D5D1328}"/>
                    </a:ext>
                  </a:extLst>
                </p14:cNvPr>
                <p14:cNvContentPartPr/>
                <p14:nvPr/>
              </p14:nvContentPartPr>
              <p14:xfrm>
                <a:off x="4322776" y="3044207"/>
                <a:ext cx="107280" cy="1710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E14A8F29-9F71-4A81-BCE8-CBF42D5D13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14136" y="3035567"/>
                  <a:ext cx="124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0FFE23F6-1DFB-494A-8BF2-E53222B2565F}"/>
                    </a:ext>
                  </a:extLst>
                </p14:cNvPr>
                <p14:cNvContentPartPr/>
                <p14:nvPr/>
              </p14:nvContentPartPr>
              <p14:xfrm>
                <a:off x="4565056" y="2987687"/>
                <a:ext cx="121320" cy="61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0FFE23F6-1DFB-494A-8BF2-E53222B256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56416" y="2978687"/>
                  <a:ext cx="138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069370AA-5C1B-48E9-ACAA-11124056E0FB}"/>
                    </a:ext>
                  </a:extLst>
                </p14:cNvPr>
                <p14:cNvContentPartPr/>
                <p14:nvPr/>
              </p14:nvContentPartPr>
              <p14:xfrm>
                <a:off x="4553896" y="3067247"/>
                <a:ext cx="114840" cy="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069370AA-5C1B-48E9-ACAA-11124056E0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5256" y="3058247"/>
                  <a:ext cx="132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0C5CE055-2862-4F7E-9FF6-1460F1D8352D}"/>
              </a:ext>
            </a:extLst>
          </p:cNvPr>
          <p:cNvGrpSpPr/>
          <p:nvPr/>
        </p:nvGrpSpPr>
        <p:grpSpPr>
          <a:xfrm>
            <a:off x="4885096" y="2822447"/>
            <a:ext cx="274320" cy="320400"/>
            <a:chOff x="4885096" y="2822447"/>
            <a:chExt cx="2743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FA43996F-8015-4BFC-AD9C-91069DED2705}"/>
                    </a:ext>
                  </a:extLst>
                </p14:cNvPr>
                <p14:cNvContentPartPr/>
                <p14:nvPr/>
              </p14:nvContentPartPr>
              <p14:xfrm>
                <a:off x="4885096" y="2828927"/>
                <a:ext cx="7200" cy="2811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FA43996F-8015-4BFC-AD9C-91069DED27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76096" y="2819927"/>
                  <a:ext cx="24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1D4B187E-B082-4735-A344-4082E35FA768}"/>
                    </a:ext>
                  </a:extLst>
                </p14:cNvPr>
                <p14:cNvContentPartPr/>
                <p14:nvPr/>
              </p14:nvContentPartPr>
              <p14:xfrm>
                <a:off x="5022256" y="2822447"/>
                <a:ext cx="137160" cy="1414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1D4B187E-B082-4735-A344-4082E35FA7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13616" y="2813447"/>
                  <a:ext cx="154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937AB161-777A-4023-A10B-E66D519C2EAB}"/>
                    </a:ext>
                  </a:extLst>
                </p14:cNvPr>
                <p14:cNvContentPartPr/>
                <p14:nvPr/>
              </p14:nvContentPartPr>
              <p14:xfrm>
                <a:off x="5083096" y="2842247"/>
                <a:ext cx="48600" cy="3006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937AB161-777A-4023-A10B-E66D519C2E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74096" y="2833607"/>
                  <a:ext cx="6624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A0601509-BA26-4B1E-BEDC-10B2266582B4}"/>
                  </a:ext>
                </a:extLst>
              </p14:cNvPr>
              <p14:cNvContentPartPr/>
              <p14:nvPr/>
            </p14:nvContentPartPr>
            <p14:xfrm>
              <a:off x="1232176" y="3685727"/>
              <a:ext cx="278280" cy="32112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A0601509-BA26-4B1E-BEDC-10B2266582B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23176" y="3677087"/>
                <a:ext cx="2959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3F7C64C8-32A8-43FA-A838-45A56A590325}"/>
                  </a:ext>
                </a:extLst>
              </p14:cNvPr>
              <p14:cNvContentPartPr/>
              <p14:nvPr/>
            </p14:nvContentPartPr>
            <p14:xfrm>
              <a:off x="1712776" y="3944207"/>
              <a:ext cx="86400" cy="15624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3F7C64C8-32A8-43FA-A838-45A56A59032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03776" y="3935207"/>
                <a:ext cx="10404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Ryhmä 83">
            <a:extLst>
              <a:ext uri="{FF2B5EF4-FFF2-40B4-BE49-F238E27FC236}">
                <a16:creationId xmlns:a16="http://schemas.microsoft.com/office/drawing/2014/main" id="{70B0FEA9-4DB8-45C9-8331-F4672E78A26D}"/>
              </a:ext>
            </a:extLst>
          </p:cNvPr>
          <p:cNvGrpSpPr/>
          <p:nvPr/>
        </p:nvGrpSpPr>
        <p:grpSpPr>
          <a:xfrm>
            <a:off x="1974136" y="3654047"/>
            <a:ext cx="638640" cy="341640"/>
            <a:chOff x="1974136" y="3654047"/>
            <a:chExt cx="63864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42BC7499-036E-4BEE-849C-F529F1CBC444}"/>
                    </a:ext>
                  </a:extLst>
                </p14:cNvPr>
                <p14:cNvContentPartPr/>
                <p14:nvPr/>
              </p14:nvContentPartPr>
              <p14:xfrm>
                <a:off x="1974136" y="3737567"/>
                <a:ext cx="172800" cy="2430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42BC7499-036E-4BEE-849C-F529F1CBC4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65136" y="3728927"/>
                  <a:ext cx="190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2D590E10-8118-42F8-A9B8-5BEF5098984B}"/>
                    </a:ext>
                  </a:extLst>
                </p14:cNvPr>
                <p14:cNvContentPartPr/>
                <p14:nvPr/>
              </p14:nvContentPartPr>
              <p14:xfrm>
                <a:off x="2251336" y="3847727"/>
                <a:ext cx="123480" cy="144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2D590E10-8118-42F8-A9B8-5BEF509898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42336" y="3839087"/>
                  <a:ext cx="141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0E6FB8E0-D709-4745-A6A9-ED1CFD9CD844}"/>
                    </a:ext>
                  </a:extLst>
                </p14:cNvPr>
                <p14:cNvContentPartPr/>
                <p14:nvPr/>
              </p14:nvContentPartPr>
              <p14:xfrm>
                <a:off x="2320096" y="3775007"/>
                <a:ext cx="360" cy="1436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0E6FB8E0-D709-4745-A6A9-ED1CFD9CD8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11096" y="3766007"/>
                  <a:ext cx="1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B1F34276-535A-47D0-B506-8656E1316D3B}"/>
                    </a:ext>
                  </a:extLst>
                </p14:cNvPr>
                <p14:cNvContentPartPr/>
                <p14:nvPr/>
              </p14:nvContentPartPr>
              <p14:xfrm>
                <a:off x="2475616" y="3654047"/>
                <a:ext cx="137160" cy="3416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B1F34276-535A-47D0-B506-8656E1316D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66976" y="3645407"/>
                  <a:ext cx="1548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11529CB5-329A-41C6-B5D0-45921F809015}"/>
              </a:ext>
            </a:extLst>
          </p:cNvPr>
          <p:cNvGrpSpPr/>
          <p:nvPr/>
        </p:nvGrpSpPr>
        <p:grpSpPr>
          <a:xfrm>
            <a:off x="2910496" y="3658007"/>
            <a:ext cx="727920" cy="473400"/>
            <a:chOff x="2910496" y="3658007"/>
            <a:chExt cx="72792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98CF5877-B569-428A-A50F-49A94BD4FBFE}"/>
                    </a:ext>
                  </a:extLst>
                </p14:cNvPr>
                <p14:cNvContentPartPr/>
                <p14:nvPr/>
              </p14:nvContentPartPr>
              <p14:xfrm>
                <a:off x="2910496" y="3938447"/>
                <a:ext cx="103680" cy="1929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98CF5877-B569-428A-A50F-49A94BD4FB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01496" y="3929447"/>
                  <a:ext cx="121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61C68A93-EACD-4954-99F6-0098733FDD06}"/>
                    </a:ext>
                  </a:extLst>
                </p14:cNvPr>
                <p14:cNvContentPartPr/>
                <p14:nvPr/>
              </p14:nvContentPartPr>
              <p14:xfrm>
                <a:off x="3146656" y="3658007"/>
                <a:ext cx="244440" cy="3110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61C68A93-EACD-4954-99F6-0098733FDD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37656" y="3649367"/>
                  <a:ext cx="262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F01E3880-D536-4179-ABC8-46B022BF73AC}"/>
                    </a:ext>
                  </a:extLst>
                </p14:cNvPr>
                <p14:cNvContentPartPr/>
                <p14:nvPr/>
              </p14:nvContentPartPr>
              <p14:xfrm>
                <a:off x="3496576" y="3821807"/>
                <a:ext cx="141840" cy="28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F01E3880-D536-4179-ABC8-46B022BF73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87936" y="3812807"/>
                  <a:ext cx="159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D50D04C7-1533-4E25-9CA2-AB97961846C2}"/>
                    </a:ext>
                  </a:extLst>
                </p14:cNvPr>
                <p14:cNvContentPartPr/>
                <p14:nvPr/>
              </p14:nvContentPartPr>
              <p14:xfrm>
                <a:off x="3594136" y="3727847"/>
                <a:ext cx="11160" cy="1663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D50D04C7-1533-4E25-9CA2-AB97961846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85496" y="3719207"/>
                  <a:ext cx="288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BCEB0C7F-87E7-4E62-AEEC-79CA17C1D118}"/>
              </a:ext>
            </a:extLst>
          </p:cNvPr>
          <p:cNvGrpSpPr/>
          <p:nvPr/>
        </p:nvGrpSpPr>
        <p:grpSpPr>
          <a:xfrm>
            <a:off x="4828576" y="3796967"/>
            <a:ext cx="216360" cy="112320"/>
            <a:chOff x="4828576" y="3796967"/>
            <a:chExt cx="21636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1022C4DD-58DA-499F-8575-7AD57FB844F6}"/>
                    </a:ext>
                  </a:extLst>
                </p14:cNvPr>
                <p14:cNvContentPartPr/>
                <p14:nvPr/>
              </p14:nvContentPartPr>
              <p14:xfrm>
                <a:off x="4828576" y="3796967"/>
                <a:ext cx="200520" cy="194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1022C4DD-58DA-499F-8575-7AD57FB844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19936" y="3787967"/>
                  <a:ext cx="21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3995419D-D149-4C6F-8491-76983C890337}"/>
                    </a:ext>
                  </a:extLst>
                </p14:cNvPr>
                <p14:cNvContentPartPr/>
                <p14:nvPr/>
              </p14:nvContentPartPr>
              <p14:xfrm>
                <a:off x="4851256" y="3896327"/>
                <a:ext cx="193680" cy="129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3995419D-D149-4C6F-8491-76983C8903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42616" y="3887687"/>
                  <a:ext cx="2113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42F02447-12C4-48E9-B991-1C833D0AACCE}"/>
              </a:ext>
            </a:extLst>
          </p:cNvPr>
          <p:cNvGrpSpPr/>
          <p:nvPr/>
        </p:nvGrpSpPr>
        <p:grpSpPr>
          <a:xfrm>
            <a:off x="3798256" y="3668447"/>
            <a:ext cx="615960" cy="326160"/>
            <a:chOff x="3798256" y="3668447"/>
            <a:chExt cx="61596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FF3325E4-695D-417D-8268-91B946137251}"/>
                    </a:ext>
                  </a:extLst>
                </p14:cNvPr>
                <p14:cNvContentPartPr/>
                <p14:nvPr/>
              </p14:nvContentPartPr>
              <p14:xfrm>
                <a:off x="3798256" y="3668447"/>
                <a:ext cx="153000" cy="3092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FF3325E4-695D-417D-8268-91B9461372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89616" y="3659807"/>
                  <a:ext cx="170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A2BE6B68-8D03-466A-B5E0-66168F56A616}"/>
                    </a:ext>
                  </a:extLst>
                </p14:cNvPr>
                <p14:cNvContentPartPr/>
                <p14:nvPr/>
              </p14:nvContentPartPr>
              <p14:xfrm>
                <a:off x="4114696" y="3852047"/>
                <a:ext cx="360" cy="972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A2BE6B68-8D03-466A-B5E0-66168F56A6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06056" y="3843047"/>
                  <a:ext cx="1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A0673683-1C78-4D2F-8108-423C19BE1410}"/>
                    </a:ext>
                  </a:extLst>
                </p14:cNvPr>
                <p14:cNvContentPartPr/>
                <p14:nvPr/>
              </p14:nvContentPartPr>
              <p14:xfrm>
                <a:off x="4251496" y="3678167"/>
                <a:ext cx="162720" cy="3164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A0673683-1C78-4D2F-8108-423C19BE14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42856" y="3669527"/>
                  <a:ext cx="180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EB5D3575-5DEF-4A62-AD82-9756DFBE35C2}"/>
                    </a:ext>
                  </a:extLst>
                </p14:cNvPr>
                <p14:cNvContentPartPr/>
                <p14:nvPr/>
              </p14:nvContentPartPr>
              <p14:xfrm>
                <a:off x="4101016" y="3816767"/>
                <a:ext cx="58680" cy="453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EB5D3575-5DEF-4A62-AD82-9756DFBE35C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92376" y="3807767"/>
                  <a:ext cx="763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8" name="Käsinkirjoitus 97">
                <a:extLst>
                  <a:ext uri="{FF2B5EF4-FFF2-40B4-BE49-F238E27FC236}">
                    <a16:creationId xmlns:a16="http://schemas.microsoft.com/office/drawing/2014/main" id="{4F6B1B82-334C-4550-B262-713D7EC638E7}"/>
                  </a:ext>
                </a:extLst>
              </p14:cNvPr>
              <p14:cNvContentPartPr/>
              <p14:nvPr/>
            </p14:nvContentPartPr>
            <p14:xfrm>
              <a:off x="5371096" y="3624887"/>
              <a:ext cx="220320" cy="311760"/>
            </p14:xfrm>
          </p:contentPart>
        </mc:Choice>
        <mc:Fallback>
          <p:pic>
            <p:nvPicPr>
              <p:cNvPr id="98" name="Käsinkirjoitus 97">
                <a:extLst>
                  <a:ext uri="{FF2B5EF4-FFF2-40B4-BE49-F238E27FC236}">
                    <a16:creationId xmlns:a16="http://schemas.microsoft.com/office/drawing/2014/main" id="{4F6B1B82-334C-4550-B262-713D7EC638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362456" y="3615887"/>
                <a:ext cx="2379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9" name="Käsinkirjoitus 98">
                <a:extLst>
                  <a:ext uri="{FF2B5EF4-FFF2-40B4-BE49-F238E27FC236}">
                    <a16:creationId xmlns:a16="http://schemas.microsoft.com/office/drawing/2014/main" id="{CD3FCC46-6D35-4B3E-91FE-738F88E3C139}"/>
                  </a:ext>
                </a:extLst>
              </p14:cNvPr>
              <p14:cNvContentPartPr/>
              <p14:nvPr/>
            </p14:nvContentPartPr>
            <p14:xfrm>
              <a:off x="5807416" y="3875447"/>
              <a:ext cx="45360" cy="106920"/>
            </p14:xfrm>
          </p:contentPart>
        </mc:Choice>
        <mc:Fallback>
          <p:pic>
            <p:nvPicPr>
              <p:cNvPr id="99" name="Käsinkirjoitus 98">
                <a:extLst>
                  <a:ext uri="{FF2B5EF4-FFF2-40B4-BE49-F238E27FC236}">
                    <a16:creationId xmlns:a16="http://schemas.microsoft.com/office/drawing/2014/main" id="{CD3FCC46-6D35-4B3E-91FE-738F88E3C13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98776" y="3866447"/>
                <a:ext cx="63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0" name="Käsinkirjoitus 99">
                <a:extLst>
                  <a:ext uri="{FF2B5EF4-FFF2-40B4-BE49-F238E27FC236}">
                    <a16:creationId xmlns:a16="http://schemas.microsoft.com/office/drawing/2014/main" id="{7498D641-FD30-48F6-A856-461AF1833508}"/>
                  </a:ext>
                </a:extLst>
              </p14:cNvPr>
              <p14:cNvContentPartPr/>
              <p14:nvPr/>
            </p14:nvContentPartPr>
            <p14:xfrm>
              <a:off x="6164536" y="3588887"/>
              <a:ext cx="199440" cy="393840"/>
            </p14:xfrm>
          </p:contentPart>
        </mc:Choice>
        <mc:Fallback>
          <p:pic>
            <p:nvPicPr>
              <p:cNvPr id="100" name="Käsinkirjoitus 99">
                <a:extLst>
                  <a:ext uri="{FF2B5EF4-FFF2-40B4-BE49-F238E27FC236}">
                    <a16:creationId xmlns:a16="http://schemas.microsoft.com/office/drawing/2014/main" id="{7498D641-FD30-48F6-A856-461AF18335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155536" y="3580247"/>
                <a:ext cx="2170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1" name="Käsinkirjoitus 100">
                <a:extLst>
                  <a:ext uri="{FF2B5EF4-FFF2-40B4-BE49-F238E27FC236}">
                    <a16:creationId xmlns:a16="http://schemas.microsoft.com/office/drawing/2014/main" id="{3FB8C283-E148-49F7-82D2-13595F090D98}"/>
                  </a:ext>
                </a:extLst>
              </p14:cNvPr>
              <p14:cNvContentPartPr/>
              <p14:nvPr/>
            </p14:nvContentPartPr>
            <p14:xfrm>
              <a:off x="6625696" y="3922247"/>
              <a:ext cx="64080" cy="123840"/>
            </p14:xfrm>
          </p:contentPart>
        </mc:Choice>
        <mc:Fallback>
          <p:pic>
            <p:nvPicPr>
              <p:cNvPr id="101" name="Käsinkirjoitus 100">
                <a:extLst>
                  <a:ext uri="{FF2B5EF4-FFF2-40B4-BE49-F238E27FC236}">
                    <a16:creationId xmlns:a16="http://schemas.microsoft.com/office/drawing/2014/main" id="{3FB8C283-E148-49F7-82D2-13595F090D9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16696" y="3913607"/>
                <a:ext cx="81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2" name="Käsinkirjoitus 101">
                <a:extLst>
                  <a:ext uri="{FF2B5EF4-FFF2-40B4-BE49-F238E27FC236}">
                    <a16:creationId xmlns:a16="http://schemas.microsoft.com/office/drawing/2014/main" id="{2E71A0E4-8075-49A2-BD16-48FC2747D9C1}"/>
                  </a:ext>
                </a:extLst>
              </p14:cNvPr>
              <p14:cNvContentPartPr/>
              <p14:nvPr/>
            </p14:nvContentPartPr>
            <p14:xfrm>
              <a:off x="7019896" y="3535607"/>
              <a:ext cx="23400" cy="421200"/>
            </p14:xfrm>
          </p:contentPart>
        </mc:Choice>
        <mc:Fallback>
          <p:pic>
            <p:nvPicPr>
              <p:cNvPr id="102" name="Käsinkirjoitus 101">
                <a:extLst>
                  <a:ext uri="{FF2B5EF4-FFF2-40B4-BE49-F238E27FC236}">
                    <a16:creationId xmlns:a16="http://schemas.microsoft.com/office/drawing/2014/main" id="{2E71A0E4-8075-49A2-BD16-48FC2747D9C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011256" y="3526967"/>
                <a:ext cx="4104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7317BED9-F3CD-4600-9190-57236403C69F}"/>
              </a:ext>
            </a:extLst>
          </p:cNvPr>
          <p:cNvGrpSpPr/>
          <p:nvPr/>
        </p:nvGrpSpPr>
        <p:grpSpPr>
          <a:xfrm>
            <a:off x="7236616" y="3590327"/>
            <a:ext cx="186480" cy="402840"/>
            <a:chOff x="7236616" y="3590327"/>
            <a:chExt cx="18648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17BDD757-4BC2-4F5F-95BE-690ACE5264B7}"/>
                    </a:ext>
                  </a:extLst>
                </p14:cNvPr>
                <p14:cNvContentPartPr/>
                <p14:nvPr/>
              </p14:nvContentPartPr>
              <p14:xfrm>
                <a:off x="7236616" y="3590327"/>
                <a:ext cx="186480" cy="2462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17BDD757-4BC2-4F5F-95BE-690ACE5264B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27616" y="3581687"/>
                  <a:ext cx="204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6CE9989C-6BDA-477C-B7D7-ADB49EDEBF63}"/>
                    </a:ext>
                  </a:extLst>
                </p14:cNvPr>
                <p14:cNvContentPartPr/>
                <p14:nvPr/>
              </p14:nvContentPartPr>
              <p14:xfrm>
                <a:off x="7420936" y="3597887"/>
                <a:ext cx="360" cy="39528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6CE9989C-6BDA-477C-B7D7-ADB49EDEBF6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12296" y="3588887"/>
                  <a:ext cx="1800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3223A669-BC34-4721-92EB-30DBF3DD580C}"/>
              </a:ext>
            </a:extLst>
          </p:cNvPr>
          <p:cNvGrpSpPr/>
          <p:nvPr/>
        </p:nvGrpSpPr>
        <p:grpSpPr>
          <a:xfrm>
            <a:off x="542263" y="4223966"/>
            <a:ext cx="457560" cy="642600"/>
            <a:chOff x="542263" y="4223966"/>
            <a:chExt cx="45756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5D486933-CAC0-4B3F-9D68-768F255451E1}"/>
                    </a:ext>
                  </a:extLst>
                </p14:cNvPr>
                <p14:cNvContentPartPr/>
                <p14:nvPr/>
              </p14:nvContentPartPr>
              <p14:xfrm>
                <a:off x="542263" y="4312526"/>
                <a:ext cx="212760" cy="4294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5D486933-CAC0-4B3F-9D68-768F255451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3263" y="4303526"/>
                  <a:ext cx="2304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8343883F-B852-44FD-878C-67930B93D666}"/>
                    </a:ext>
                  </a:extLst>
                </p14:cNvPr>
                <p14:cNvContentPartPr/>
                <p14:nvPr/>
              </p14:nvContentPartPr>
              <p14:xfrm>
                <a:off x="777343" y="4223966"/>
                <a:ext cx="222480" cy="6426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8343883F-B852-44FD-878C-67930B93D6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8703" y="4215326"/>
                  <a:ext cx="240120" cy="66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0" name="Kuva 109">
            <a:extLst>
              <a:ext uri="{FF2B5EF4-FFF2-40B4-BE49-F238E27FC236}">
                <a16:creationId xmlns:a16="http://schemas.microsoft.com/office/drawing/2014/main" id="{BC8C9053-9D43-4381-996C-CEBD77A0B430}"/>
              </a:ext>
            </a:extLst>
      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059767" y="4162470"/>
            <a:ext cx="4280576" cy="798193"/>
          </a:xfrm>
          <a:prstGeom prst="rect">
            <a:avLst/>
          </a:prstGeom>
        </p:spPr>
      </p:pic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D0E727D1-C9CB-489D-B588-2B0F11706DBD}"/>
              </a:ext>
            </a:extLst>
          </p:cNvPr>
          <p:cNvGrpSpPr/>
          <p:nvPr/>
        </p:nvGrpSpPr>
        <p:grpSpPr>
          <a:xfrm>
            <a:off x="5517103" y="4472503"/>
            <a:ext cx="401760" cy="393120"/>
            <a:chOff x="5517103" y="4472503"/>
            <a:chExt cx="40176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E2FB59AA-BA2E-4C3D-AC61-E6F70678EC5F}"/>
                    </a:ext>
                  </a:extLst>
                </p14:cNvPr>
                <p14:cNvContentPartPr/>
                <p14:nvPr/>
              </p14:nvContentPartPr>
              <p14:xfrm>
                <a:off x="5517103" y="4472503"/>
                <a:ext cx="234720" cy="25308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E2FB59AA-BA2E-4C3D-AC61-E6F70678EC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08103" y="4463863"/>
                  <a:ext cx="252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85C92E49-558E-45B8-A25A-C50471507E96}"/>
                    </a:ext>
                  </a:extLst>
                </p14:cNvPr>
                <p14:cNvContentPartPr/>
                <p14:nvPr/>
              </p14:nvContentPartPr>
              <p14:xfrm>
                <a:off x="5870983" y="4648183"/>
                <a:ext cx="47880" cy="21744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85C92E49-558E-45B8-A25A-C50471507E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61983" y="4639543"/>
                  <a:ext cx="655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8A9E299B-D79E-42DF-820F-B2CDC5DC18FE}"/>
              </a:ext>
            </a:extLst>
          </p:cNvPr>
          <p:cNvGrpSpPr/>
          <p:nvPr/>
        </p:nvGrpSpPr>
        <p:grpSpPr>
          <a:xfrm>
            <a:off x="6121903" y="4539823"/>
            <a:ext cx="143280" cy="75600"/>
            <a:chOff x="6121903" y="4539823"/>
            <a:chExt cx="143280" cy="7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E862FCAB-1CF9-48C8-8EC7-0233939A188F}"/>
                    </a:ext>
                  </a:extLst>
                </p14:cNvPr>
                <p14:cNvContentPartPr/>
                <p14:nvPr/>
              </p14:nvContentPartPr>
              <p14:xfrm>
                <a:off x="6121903" y="4539823"/>
                <a:ext cx="143280" cy="972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E862FCAB-1CF9-48C8-8EC7-0233939A188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12903" y="4531183"/>
                  <a:ext cx="160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6D0EA7D2-6724-4661-9E29-F5DFF2F85FB3}"/>
                    </a:ext>
                  </a:extLst>
                </p14:cNvPr>
                <p14:cNvContentPartPr/>
                <p14:nvPr/>
              </p14:nvContentPartPr>
              <p14:xfrm>
                <a:off x="6148903" y="4615063"/>
                <a:ext cx="96840" cy="36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6D0EA7D2-6724-4661-9E29-F5DFF2F85F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39903" y="4606423"/>
                  <a:ext cx="1144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7" name="Käsinkirjoitus 116">
                <a:extLst>
                  <a:ext uri="{FF2B5EF4-FFF2-40B4-BE49-F238E27FC236}">
                    <a16:creationId xmlns:a16="http://schemas.microsoft.com/office/drawing/2014/main" id="{FB76A40D-0A06-4007-AF6D-A44545D10BBD}"/>
                  </a:ext>
                </a:extLst>
              </p14:cNvPr>
              <p14:cNvContentPartPr/>
              <p14:nvPr/>
            </p14:nvContentPartPr>
            <p14:xfrm>
              <a:off x="6511063" y="4381783"/>
              <a:ext cx="78480" cy="350640"/>
            </p14:xfrm>
          </p:contentPart>
        </mc:Choice>
        <mc:Fallback>
          <p:pic>
            <p:nvPicPr>
              <p:cNvPr id="117" name="Käsinkirjoitus 116">
                <a:extLst>
                  <a:ext uri="{FF2B5EF4-FFF2-40B4-BE49-F238E27FC236}">
                    <a16:creationId xmlns:a16="http://schemas.microsoft.com/office/drawing/2014/main" id="{FB76A40D-0A06-4007-AF6D-A44545D10BB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502423" y="4372783"/>
                <a:ext cx="961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8" name="Käsinkirjoitus 117">
                <a:extLst>
                  <a:ext uri="{FF2B5EF4-FFF2-40B4-BE49-F238E27FC236}">
                    <a16:creationId xmlns:a16="http://schemas.microsoft.com/office/drawing/2014/main" id="{0A4D6ED8-67CB-4968-9CA2-6014864D7246}"/>
                  </a:ext>
                </a:extLst>
              </p14:cNvPr>
              <p14:cNvContentPartPr/>
              <p14:nvPr/>
            </p14:nvContentPartPr>
            <p14:xfrm>
              <a:off x="7535983" y="4506703"/>
              <a:ext cx="269640" cy="480240"/>
            </p14:xfrm>
          </p:contentPart>
        </mc:Choice>
        <mc:Fallback>
          <p:pic>
            <p:nvPicPr>
              <p:cNvPr id="118" name="Käsinkirjoitus 117">
                <a:extLst>
                  <a:ext uri="{FF2B5EF4-FFF2-40B4-BE49-F238E27FC236}">
                    <a16:creationId xmlns:a16="http://schemas.microsoft.com/office/drawing/2014/main" id="{0A4D6ED8-67CB-4968-9CA2-6014864D724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27343" y="4497703"/>
                <a:ext cx="28728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18D9BBEF-B02C-4B23-93E0-0B811BA86BCF}"/>
              </a:ext>
            </a:extLst>
          </p:cNvPr>
          <p:cNvGrpSpPr/>
          <p:nvPr/>
        </p:nvGrpSpPr>
        <p:grpSpPr>
          <a:xfrm>
            <a:off x="7988503" y="4538023"/>
            <a:ext cx="210960" cy="97560"/>
            <a:chOff x="7988503" y="4538023"/>
            <a:chExt cx="21096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E06A51CA-AAFB-4884-B7BB-C7D57F509805}"/>
                    </a:ext>
                  </a:extLst>
                </p14:cNvPr>
                <p14:cNvContentPartPr/>
                <p14:nvPr/>
              </p14:nvContentPartPr>
              <p14:xfrm>
                <a:off x="8016943" y="4538023"/>
                <a:ext cx="182520" cy="180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E06A51CA-AAFB-4884-B7BB-C7D57F5098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08303" y="4529383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380542F4-AEA7-4059-8E15-4D8282521D81}"/>
                    </a:ext>
                  </a:extLst>
                </p14:cNvPr>
                <p14:cNvContentPartPr/>
                <p14:nvPr/>
              </p14:nvContentPartPr>
              <p14:xfrm>
                <a:off x="7988503" y="4631623"/>
                <a:ext cx="138240" cy="396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380542F4-AEA7-4059-8E15-4D8282521D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79503" y="4622623"/>
                  <a:ext cx="1558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2ACF0599-061C-4C8F-9388-C065AEAB6CF3}"/>
              </a:ext>
            </a:extLst>
          </p:cNvPr>
          <p:cNvGrpSpPr/>
          <p:nvPr/>
        </p:nvGrpSpPr>
        <p:grpSpPr>
          <a:xfrm>
            <a:off x="8412583" y="4344343"/>
            <a:ext cx="684720" cy="348840"/>
            <a:chOff x="8412583" y="4344343"/>
            <a:chExt cx="68472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63A40413-0DA2-4C2E-9D9A-9BDAF090F2BC}"/>
                    </a:ext>
                  </a:extLst>
                </p14:cNvPr>
                <p14:cNvContentPartPr/>
                <p14:nvPr/>
              </p14:nvContentPartPr>
              <p14:xfrm>
                <a:off x="8412583" y="4575103"/>
                <a:ext cx="142200" cy="936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63A40413-0DA2-4C2E-9D9A-9BDAF090F2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03583" y="4566463"/>
                  <a:ext cx="159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7267F09-4B56-48F8-B472-FD7F6EDAF400}"/>
                    </a:ext>
                  </a:extLst>
                </p14:cNvPr>
                <p14:cNvContentPartPr/>
                <p14:nvPr/>
              </p14:nvContentPartPr>
              <p14:xfrm>
                <a:off x="8725423" y="4344343"/>
                <a:ext cx="371880" cy="3488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7267F09-4B56-48F8-B472-FD7F6EDAF4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16423" y="4335703"/>
                  <a:ext cx="389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74FFBF79-4AFA-4856-8CB1-CE16D3CDE10F}"/>
              </a:ext>
            </a:extLst>
          </p:cNvPr>
          <p:cNvGrpSpPr/>
          <p:nvPr/>
        </p:nvGrpSpPr>
        <p:grpSpPr>
          <a:xfrm>
            <a:off x="2161781" y="5116265"/>
            <a:ext cx="593280" cy="434880"/>
            <a:chOff x="1588783" y="5125543"/>
            <a:chExt cx="59328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BF225B35-36ED-4815-BBE6-70A0C4E3D0EF}"/>
                    </a:ext>
                  </a:extLst>
                </p14:cNvPr>
                <p14:cNvContentPartPr/>
                <p14:nvPr/>
              </p14:nvContentPartPr>
              <p14:xfrm>
                <a:off x="1588783" y="5125543"/>
                <a:ext cx="320760" cy="3240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BF225B35-36ED-4815-BBE6-70A0C4E3D0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79783" y="5116543"/>
                  <a:ext cx="3384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2A168A1D-6675-454D-A448-F954623FAEA7}"/>
                    </a:ext>
                  </a:extLst>
                </p14:cNvPr>
                <p14:cNvContentPartPr/>
                <p14:nvPr/>
              </p14:nvContentPartPr>
              <p14:xfrm>
                <a:off x="2031583" y="5396623"/>
                <a:ext cx="150480" cy="16380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2A168A1D-6675-454D-A448-F954623FAE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22943" y="5387623"/>
                  <a:ext cx="1681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62DA74C8-8CDC-4DC1-8507-8B09AD81825E}"/>
              </a:ext>
            </a:extLst>
          </p:cNvPr>
          <p:cNvGrpSpPr/>
          <p:nvPr/>
        </p:nvGrpSpPr>
        <p:grpSpPr>
          <a:xfrm>
            <a:off x="2937941" y="5252705"/>
            <a:ext cx="174960" cy="97560"/>
            <a:chOff x="2364943" y="5261983"/>
            <a:chExt cx="17496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19602A58-1EEC-498D-AAB0-0FBFD23FA369}"/>
                    </a:ext>
                  </a:extLst>
                </p14:cNvPr>
                <p14:cNvContentPartPr/>
                <p14:nvPr/>
              </p14:nvContentPartPr>
              <p14:xfrm>
                <a:off x="2364943" y="5261983"/>
                <a:ext cx="174960" cy="3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19602A58-1EEC-498D-AAB0-0FBFD23FA3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55943" y="5253343"/>
                  <a:ext cx="19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9063B76D-2761-46DB-AA0B-DE1F9F9CECBF}"/>
                    </a:ext>
                  </a:extLst>
                </p14:cNvPr>
                <p14:cNvContentPartPr/>
                <p14:nvPr/>
              </p14:nvContentPartPr>
              <p14:xfrm>
                <a:off x="2380783" y="5352343"/>
                <a:ext cx="129960" cy="72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9063B76D-2761-46DB-AA0B-DE1F9F9CECB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71783" y="5343343"/>
                  <a:ext cx="1476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D15EE5BD-21F5-4B48-82B8-FAB413D7846D}"/>
              </a:ext>
            </a:extLst>
          </p:cNvPr>
          <p:cNvGrpSpPr/>
          <p:nvPr/>
        </p:nvGrpSpPr>
        <p:grpSpPr>
          <a:xfrm>
            <a:off x="3303823" y="4851943"/>
            <a:ext cx="988560" cy="725760"/>
            <a:chOff x="3303823" y="4851943"/>
            <a:chExt cx="988560" cy="72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1E6FE672-53B5-4F78-9D25-F58AEE4F31A2}"/>
                    </a:ext>
                  </a:extLst>
                </p14:cNvPr>
                <p14:cNvContentPartPr/>
                <p14:nvPr/>
              </p14:nvContentPartPr>
              <p14:xfrm>
                <a:off x="3303823" y="5059303"/>
                <a:ext cx="66240" cy="44136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1E6FE672-53B5-4F78-9D25-F58AEE4F31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94823" y="5050303"/>
                  <a:ext cx="838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02450B1E-A895-42FE-A8D4-2B59107C05C3}"/>
                    </a:ext>
                  </a:extLst>
                </p14:cNvPr>
                <p14:cNvContentPartPr/>
                <p14:nvPr/>
              </p14:nvContentPartPr>
              <p14:xfrm>
                <a:off x="3437743" y="5283943"/>
                <a:ext cx="131400" cy="3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02450B1E-A895-42FE-A8D4-2B59107C05C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29103" y="5275303"/>
                  <a:ext cx="14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4B27CB7B-96E1-43BE-92CF-03FB88CE1E9C}"/>
                    </a:ext>
                  </a:extLst>
                </p14:cNvPr>
                <p14:cNvContentPartPr/>
                <p14:nvPr/>
              </p14:nvContentPartPr>
              <p14:xfrm>
                <a:off x="3632863" y="5110063"/>
                <a:ext cx="199800" cy="39528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4B27CB7B-96E1-43BE-92CF-03FB88CE1E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23863" y="5101063"/>
                  <a:ext cx="2174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2021B198-761F-496A-91C4-E3C0BDD9ACAE}"/>
                    </a:ext>
                  </a:extLst>
                </p14:cNvPr>
                <p14:cNvContentPartPr/>
                <p14:nvPr/>
              </p14:nvContentPartPr>
              <p14:xfrm>
                <a:off x="3980983" y="4993063"/>
                <a:ext cx="99000" cy="5846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2021B198-761F-496A-91C4-E3C0BDD9AC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71983" y="4984063"/>
                  <a:ext cx="11664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4A27929D-EF7B-429D-9C86-5A91EF673F0E}"/>
                    </a:ext>
                  </a:extLst>
                </p14:cNvPr>
                <p14:cNvContentPartPr/>
                <p14:nvPr/>
              </p14:nvContentPartPr>
              <p14:xfrm>
                <a:off x="4117063" y="4851943"/>
                <a:ext cx="175320" cy="16524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4A27929D-EF7B-429D-9C86-5A91EF673F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8423" y="4843303"/>
                  <a:ext cx="1929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0DA50E4F-AA30-4CF6-BBD9-FB3B6C53FF4B}"/>
              </a:ext>
            </a:extLst>
          </p:cNvPr>
          <p:cNvGrpSpPr/>
          <p:nvPr/>
        </p:nvGrpSpPr>
        <p:grpSpPr>
          <a:xfrm>
            <a:off x="4457983" y="4838263"/>
            <a:ext cx="354600" cy="202680"/>
            <a:chOff x="4457983" y="4838263"/>
            <a:chExt cx="35460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755D3358-7F08-4CF4-B917-78032C8CAF83}"/>
                    </a:ext>
                  </a:extLst>
                </p14:cNvPr>
                <p14:cNvContentPartPr/>
                <p14:nvPr/>
              </p14:nvContentPartPr>
              <p14:xfrm>
                <a:off x="4457983" y="4970743"/>
                <a:ext cx="120600" cy="93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755D3358-7F08-4CF4-B917-78032C8CAF8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48983" y="4962103"/>
                  <a:ext cx="138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2EFAB163-B45B-45DE-B2C0-B23E3B72A479}"/>
                    </a:ext>
                  </a:extLst>
                </p14:cNvPr>
                <p14:cNvContentPartPr/>
                <p14:nvPr/>
              </p14:nvContentPartPr>
              <p14:xfrm>
                <a:off x="4738063" y="4838263"/>
                <a:ext cx="74520" cy="20268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2EFAB163-B45B-45DE-B2C0-B23E3B72A4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29423" y="4829263"/>
                  <a:ext cx="92160" cy="220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4" name="Kuva 143">
            <a:extLst>
              <a:ext uri="{FF2B5EF4-FFF2-40B4-BE49-F238E27FC236}">
                <a16:creationId xmlns:a16="http://schemas.microsoft.com/office/drawing/2014/main" id="{5A36AAF2-B904-4428-A7BB-21BCCD99401A}"/>
              </a:ext>
            </a:extLst>
      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1914945" y="5758298"/>
            <a:ext cx="2207631" cy="866800"/>
          </a:xfrm>
          <a:prstGeom prst="rect">
            <a:avLst/>
          </a:prstGeom>
        </p:spPr>
      </p:pic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8A159B00-E7BE-4232-9D1B-1E62F213C8A9}"/>
              </a:ext>
            </a:extLst>
          </p:cNvPr>
          <p:cNvGrpSpPr/>
          <p:nvPr/>
        </p:nvGrpSpPr>
        <p:grpSpPr>
          <a:xfrm>
            <a:off x="1291783" y="5746183"/>
            <a:ext cx="489600" cy="729000"/>
            <a:chOff x="1291783" y="5746183"/>
            <a:chExt cx="48960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DE2D8D85-05F1-416D-BE03-AC119221032B}"/>
                    </a:ext>
                  </a:extLst>
                </p14:cNvPr>
                <p14:cNvContentPartPr/>
                <p14:nvPr/>
              </p14:nvContentPartPr>
              <p14:xfrm>
                <a:off x="1291783" y="5746183"/>
                <a:ext cx="351360" cy="64980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DE2D8D85-05F1-416D-BE03-AC11922103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82783" y="5737543"/>
                  <a:ext cx="3690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F2FF9625-8057-446F-B926-F53B39C1BE57}"/>
                    </a:ext>
                  </a:extLst>
                </p14:cNvPr>
                <p14:cNvContentPartPr/>
                <p14:nvPr/>
              </p14:nvContentPartPr>
              <p14:xfrm>
                <a:off x="1634143" y="6244783"/>
                <a:ext cx="147240" cy="23040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F2FF9625-8057-446F-B926-F53B39C1BE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25503" y="6236143"/>
                  <a:ext cx="1648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38D6F488-4713-488C-A27D-E218DC2E0516}"/>
              </a:ext>
            </a:extLst>
          </p:cNvPr>
          <p:cNvGrpSpPr/>
          <p:nvPr/>
        </p:nvGrpSpPr>
        <p:grpSpPr>
          <a:xfrm>
            <a:off x="9928183" y="4363063"/>
            <a:ext cx="596880" cy="257760"/>
            <a:chOff x="9928183" y="4363063"/>
            <a:chExt cx="5968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A08BABF3-4C30-4E67-A6F8-9BBCBCBD01A6}"/>
                    </a:ext>
                  </a:extLst>
                </p14:cNvPr>
                <p14:cNvContentPartPr/>
                <p14:nvPr/>
              </p14:nvContentPartPr>
              <p14:xfrm>
                <a:off x="9928183" y="4363063"/>
                <a:ext cx="242280" cy="2577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A08BABF3-4C30-4E67-A6F8-9BBCBCBD01A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19183" y="4354063"/>
                  <a:ext cx="259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C5857A4F-C400-4A4F-B57B-DF3AFF9FFD4D}"/>
                    </a:ext>
                  </a:extLst>
                </p14:cNvPr>
                <p14:cNvContentPartPr/>
                <p14:nvPr/>
              </p14:nvContentPartPr>
              <p14:xfrm>
                <a:off x="10384663" y="4449823"/>
                <a:ext cx="124560" cy="79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C5857A4F-C400-4A4F-B57B-DF3AFF9FFD4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76023" y="4441183"/>
                  <a:ext cx="142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F63EFD96-D266-472F-A970-14CC400A4C11}"/>
                    </a:ext>
                  </a:extLst>
                </p14:cNvPr>
                <p14:cNvContentPartPr/>
                <p14:nvPr/>
              </p14:nvContentPartPr>
              <p14:xfrm>
                <a:off x="10370263" y="4556743"/>
                <a:ext cx="154800" cy="93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F63EFD96-D266-472F-A970-14CC400A4C1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61623" y="4547743"/>
                  <a:ext cx="172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0F754C21-2E53-4D99-897F-19AB4823488F}"/>
              </a:ext>
            </a:extLst>
          </p:cNvPr>
          <p:cNvGrpSpPr/>
          <p:nvPr/>
        </p:nvGrpSpPr>
        <p:grpSpPr>
          <a:xfrm>
            <a:off x="10793263" y="4285663"/>
            <a:ext cx="304200" cy="349560"/>
            <a:chOff x="10793263" y="4285663"/>
            <a:chExt cx="30420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5D0D5E25-F0D3-44FC-B9B5-ADD3705375E9}"/>
                    </a:ext>
                  </a:extLst>
                </p14:cNvPr>
                <p14:cNvContentPartPr/>
                <p14:nvPr/>
              </p14:nvContentPartPr>
              <p14:xfrm>
                <a:off x="10793263" y="4285663"/>
                <a:ext cx="146520" cy="34956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5D0D5E25-F0D3-44FC-B9B5-ADD3705375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84623" y="4277023"/>
                  <a:ext cx="1641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CA6DA91B-BDBC-4E87-AE26-DAE7DDB42119}"/>
                    </a:ext>
                  </a:extLst>
                </p14:cNvPr>
                <p14:cNvContentPartPr/>
                <p14:nvPr/>
              </p14:nvContentPartPr>
              <p14:xfrm>
                <a:off x="10814503" y="4433263"/>
                <a:ext cx="282960" cy="36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CA6DA91B-BDBC-4E87-AE26-DAE7DDB4211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05503" y="4424623"/>
                  <a:ext cx="300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Ryhmä 156">
            <a:extLst>
              <a:ext uri="{FF2B5EF4-FFF2-40B4-BE49-F238E27FC236}">
                <a16:creationId xmlns:a16="http://schemas.microsoft.com/office/drawing/2014/main" id="{4E608B17-17F0-47E2-92BB-13E85050CF55}"/>
              </a:ext>
            </a:extLst>
          </p:cNvPr>
          <p:cNvGrpSpPr/>
          <p:nvPr/>
        </p:nvGrpSpPr>
        <p:grpSpPr>
          <a:xfrm>
            <a:off x="4517743" y="6132463"/>
            <a:ext cx="256320" cy="73080"/>
            <a:chOff x="4517743" y="6132463"/>
            <a:chExt cx="256320" cy="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C938DF87-45AE-4DD7-9CE0-DAD46B90E020}"/>
                    </a:ext>
                  </a:extLst>
                </p14:cNvPr>
                <p14:cNvContentPartPr/>
                <p14:nvPr/>
              </p14:nvContentPartPr>
              <p14:xfrm>
                <a:off x="4517743" y="6132463"/>
                <a:ext cx="181440" cy="36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C938DF87-45AE-4DD7-9CE0-DAD46B90E0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08743" y="6123463"/>
                  <a:ext cx="19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0290FE38-56DA-4FFA-BECE-F3FB831DEC6B}"/>
                    </a:ext>
                  </a:extLst>
                </p14:cNvPr>
                <p14:cNvContentPartPr/>
                <p14:nvPr/>
              </p14:nvContentPartPr>
              <p14:xfrm>
                <a:off x="4546183" y="6205183"/>
                <a:ext cx="227880" cy="3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0290FE38-56DA-4FFA-BECE-F3FB831DEC6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37543" y="6196183"/>
                  <a:ext cx="2455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8" name="Käsinkirjoitus 157">
                <a:extLst>
                  <a:ext uri="{FF2B5EF4-FFF2-40B4-BE49-F238E27FC236}">
                    <a16:creationId xmlns:a16="http://schemas.microsoft.com/office/drawing/2014/main" id="{434F6C4F-7512-4BC7-9AFE-46D931D6FDEF}"/>
                  </a:ext>
                </a:extLst>
              </p14:cNvPr>
              <p14:cNvContentPartPr/>
              <p14:nvPr/>
            </p14:nvContentPartPr>
            <p14:xfrm>
              <a:off x="5247463" y="5850583"/>
              <a:ext cx="64080" cy="388080"/>
            </p14:xfrm>
          </p:contentPart>
        </mc:Choice>
        <mc:Fallback>
          <p:pic>
            <p:nvPicPr>
              <p:cNvPr id="158" name="Käsinkirjoitus 157">
                <a:extLst>
                  <a:ext uri="{FF2B5EF4-FFF2-40B4-BE49-F238E27FC236}">
                    <a16:creationId xmlns:a16="http://schemas.microsoft.com/office/drawing/2014/main" id="{434F6C4F-7512-4BC7-9AFE-46D931D6FDE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238463" y="5841583"/>
                <a:ext cx="817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9" name="Käsinkirjoitus 158">
                <a:extLst>
                  <a:ext uri="{FF2B5EF4-FFF2-40B4-BE49-F238E27FC236}">
                    <a16:creationId xmlns:a16="http://schemas.microsoft.com/office/drawing/2014/main" id="{FCF3E281-564A-4F17-9437-EBABEC0D2E99}"/>
                  </a:ext>
                </a:extLst>
              </p14:cNvPr>
              <p14:cNvContentPartPr/>
              <p14:nvPr/>
            </p14:nvContentPartPr>
            <p14:xfrm>
              <a:off x="5583703" y="6007183"/>
              <a:ext cx="1800" cy="5400"/>
            </p14:xfrm>
          </p:contentPart>
        </mc:Choice>
        <mc:Fallback>
          <p:pic>
            <p:nvPicPr>
              <p:cNvPr id="159" name="Käsinkirjoitus 158">
                <a:extLst>
                  <a:ext uri="{FF2B5EF4-FFF2-40B4-BE49-F238E27FC236}">
                    <a16:creationId xmlns:a16="http://schemas.microsoft.com/office/drawing/2014/main" id="{FCF3E281-564A-4F17-9437-EBABEC0D2E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74703" y="5998183"/>
                <a:ext cx="1944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7219D266-143A-429A-AD10-A5C984716A03}"/>
              </a:ext>
            </a:extLst>
          </p:cNvPr>
          <p:cNvGrpSpPr/>
          <p:nvPr/>
        </p:nvGrpSpPr>
        <p:grpSpPr>
          <a:xfrm>
            <a:off x="5843263" y="5210143"/>
            <a:ext cx="1540440" cy="1167840"/>
            <a:chOff x="5843263" y="5210143"/>
            <a:chExt cx="1540440" cy="11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76A0417E-1745-43CF-A6EC-255CE4DA38A3}"/>
                    </a:ext>
                  </a:extLst>
                </p14:cNvPr>
                <p14:cNvContentPartPr/>
                <p14:nvPr/>
              </p14:nvContentPartPr>
              <p14:xfrm>
                <a:off x="5843263" y="5936263"/>
                <a:ext cx="1283040" cy="360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76A0417E-1745-43CF-A6EC-255CE4DA38A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34623" y="5927623"/>
                  <a:ext cx="1300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9E622BD0-4A27-43C5-BEAA-0F7B155CEFAC}"/>
                    </a:ext>
                  </a:extLst>
                </p14:cNvPr>
                <p14:cNvContentPartPr/>
                <p14:nvPr/>
              </p14:nvContentPartPr>
              <p14:xfrm>
                <a:off x="5942983" y="5447743"/>
                <a:ext cx="89640" cy="37224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9E622BD0-4A27-43C5-BEAA-0F7B155CEFA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33983" y="5438743"/>
                  <a:ext cx="107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AF6A9E1-854C-4E98-9522-946A24CAFEE8}"/>
                    </a:ext>
                  </a:extLst>
                </p14:cNvPr>
                <p14:cNvContentPartPr/>
                <p14:nvPr/>
              </p14:nvContentPartPr>
              <p14:xfrm>
                <a:off x="6212263" y="5675263"/>
                <a:ext cx="185760" cy="144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AF6A9E1-854C-4E98-9522-946A24CAFE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03623" y="5666263"/>
                  <a:ext cx="203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4863DF64-C5D6-48D0-A050-3DAEF9AC81F0}"/>
                    </a:ext>
                  </a:extLst>
                </p14:cNvPr>
                <p14:cNvContentPartPr/>
                <p14:nvPr/>
              </p14:nvContentPartPr>
              <p14:xfrm>
                <a:off x="6523663" y="5403103"/>
                <a:ext cx="49680" cy="42336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4863DF64-C5D6-48D0-A050-3DAEF9AC81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4663" y="5394103"/>
                  <a:ext cx="673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BA6E15A5-3AFE-4526-B1E8-44CAA6941B72}"/>
                    </a:ext>
                  </a:extLst>
                </p14:cNvPr>
                <p14:cNvContentPartPr/>
                <p14:nvPr/>
              </p14:nvContentPartPr>
              <p14:xfrm>
                <a:off x="6625903" y="5663023"/>
                <a:ext cx="126720" cy="36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BA6E15A5-3AFE-4526-B1E8-44CAA6941B7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617263" y="5654383"/>
                  <a:ext cx="144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F8DBB018-418B-4638-AE1E-C0F97C7CA468}"/>
                    </a:ext>
                  </a:extLst>
                </p14:cNvPr>
                <p14:cNvContentPartPr/>
                <p14:nvPr/>
              </p14:nvContentPartPr>
              <p14:xfrm>
                <a:off x="6776023" y="5535583"/>
                <a:ext cx="146880" cy="2692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F8DBB018-418B-4638-AE1E-C0F97C7CA46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67383" y="5526943"/>
                  <a:ext cx="164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7D0745E6-A1DD-4BD7-B784-376C5D8A2A40}"/>
                    </a:ext>
                  </a:extLst>
                </p14:cNvPr>
                <p14:cNvContentPartPr/>
                <p14:nvPr/>
              </p14:nvContentPartPr>
              <p14:xfrm>
                <a:off x="7025503" y="5399503"/>
                <a:ext cx="68040" cy="4622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7D0745E6-A1DD-4BD7-B784-376C5D8A2A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16863" y="5390863"/>
                  <a:ext cx="856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472AEF30-2208-4C3B-99E1-DEDA13A6556D}"/>
                    </a:ext>
                  </a:extLst>
                </p14:cNvPr>
                <p14:cNvContentPartPr/>
                <p14:nvPr/>
              </p14:nvContentPartPr>
              <p14:xfrm>
                <a:off x="7139263" y="5210143"/>
                <a:ext cx="122760" cy="18792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472AEF30-2208-4C3B-99E1-DEDA13A6556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30623" y="5201143"/>
                  <a:ext cx="140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FF9B47FA-2AE7-4DDF-AC5F-54127BD77567}"/>
                    </a:ext>
                  </a:extLst>
                </p14:cNvPr>
                <p14:cNvContentPartPr/>
                <p14:nvPr/>
              </p14:nvContentPartPr>
              <p14:xfrm>
                <a:off x="7191103" y="5323903"/>
                <a:ext cx="192600" cy="1224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FF9B47FA-2AE7-4DDF-AC5F-54127BD7756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82103" y="5314903"/>
                  <a:ext cx="210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2D2060B2-7532-4B56-87E0-AD2591432235}"/>
                    </a:ext>
                  </a:extLst>
                </p14:cNvPr>
                <p14:cNvContentPartPr/>
                <p14:nvPr/>
              </p14:nvContentPartPr>
              <p14:xfrm>
                <a:off x="6011023" y="6014023"/>
                <a:ext cx="113040" cy="35352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2D2060B2-7532-4B56-87E0-AD259143223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02383" y="6005383"/>
                  <a:ext cx="130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C02404D7-BDF9-4724-885A-E2EF39A32870}"/>
                    </a:ext>
                  </a:extLst>
                </p14:cNvPr>
                <p14:cNvContentPartPr/>
                <p14:nvPr/>
              </p14:nvContentPartPr>
              <p14:xfrm>
                <a:off x="6318463" y="6189703"/>
                <a:ext cx="141120" cy="50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C02404D7-BDF9-4724-885A-E2EF39A328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09463" y="6181063"/>
                  <a:ext cx="15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7F0282E4-EF60-4607-BE51-03F3D59C3633}"/>
                    </a:ext>
                  </a:extLst>
                </p14:cNvPr>
                <p14:cNvContentPartPr/>
                <p14:nvPr/>
              </p14:nvContentPartPr>
              <p14:xfrm>
                <a:off x="6599983" y="5973703"/>
                <a:ext cx="85320" cy="36504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7F0282E4-EF60-4607-BE51-03F3D59C36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90983" y="5965063"/>
                  <a:ext cx="102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23812545-0009-47E1-871B-AAD43C5A1298}"/>
                    </a:ext>
                  </a:extLst>
                </p14:cNvPr>
                <p14:cNvContentPartPr/>
                <p14:nvPr/>
              </p14:nvContentPartPr>
              <p14:xfrm>
                <a:off x="6703303" y="6186463"/>
                <a:ext cx="122760" cy="828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23812545-0009-47E1-871B-AAD43C5A12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94303" y="6177463"/>
                  <a:ext cx="140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D7FB876A-CFE7-41AB-906D-015C07532A9A}"/>
                    </a:ext>
                  </a:extLst>
                </p14:cNvPr>
                <p14:cNvContentPartPr/>
                <p14:nvPr/>
              </p14:nvContentPartPr>
              <p14:xfrm>
                <a:off x="6921463" y="6045703"/>
                <a:ext cx="122760" cy="25848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D7FB876A-CFE7-41AB-906D-015C07532A9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12823" y="6036703"/>
                  <a:ext cx="140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45BFBA69-9842-4883-B9AA-96901B0E5BFC}"/>
                    </a:ext>
                  </a:extLst>
                </p14:cNvPr>
                <p14:cNvContentPartPr/>
                <p14:nvPr/>
              </p14:nvContentPartPr>
              <p14:xfrm>
                <a:off x="7091743" y="5927623"/>
                <a:ext cx="207720" cy="46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45BFBA69-9842-4883-B9AA-96901B0E5BF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83103" y="5918983"/>
                  <a:ext cx="225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3CDDA868-9572-46E4-8573-D40322B1DE7D}"/>
                    </a:ext>
                  </a:extLst>
                </p14:cNvPr>
                <p14:cNvContentPartPr/>
                <p14:nvPr/>
              </p14:nvContentPartPr>
              <p14:xfrm>
                <a:off x="7139263" y="5962903"/>
                <a:ext cx="65520" cy="41508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3CDDA868-9572-46E4-8573-D40322B1DE7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30623" y="5953903"/>
                  <a:ext cx="83160" cy="43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80" name="Käsinkirjoitus 179">
                <a:extLst>
                  <a:ext uri="{FF2B5EF4-FFF2-40B4-BE49-F238E27FC236}">
                    <a16:creationId xmlns:a16="http://schemas.microsoft.com/office/drawing/2014/main" id="{ECD313BD-9D69-4EAA-BF37-281D4D920BCD}"/>
                  </a:ext>
                </a:extLst>
              </p14:cNvPr>
              <p14:cNvContentPartPr/>
              <p14:nvPr/>
            </p14:nvContentPartPr>
            <p14:xfrm>
              <a:off x="5590183" y="5939863"/>
              <a:ext cx="56880" cy="104760"/>
            </p14:xfrm>
          </p:contentPart>
        </mc:Choice>
        <mc:Fallback>
          <p:pic>
            <p:nvPicPr>
              <p:cNvPr id="180" name="Käsinkirjoitus 179">
                <a:extLst>
                  <a:ext uri="{FF2B5EF4-FFF2-40B4-BE49-F238E27FC236}">
                    <a16:creationId xmlns:a16="http://schemas.microsoft.com/office/drawing/2014/main" id="{ECD313BD-9D69-4EAA-BF37-281D4D920BC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581543" y="5931223"/>
                <a:ext cx="7452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Ryhmä 186">
            <a:extLst>
              <a:ext uri="{FF2B5EF4-FFF2-40B4-BE49-F238E27FC236}">
                <a16:creationId xmlns:a16="http://schemas.microsoft.com/office/drawing/2014/main" id="{5AF9A41E-CF8B-4CA8-BE0D-3174B1E02FBB}"/>
              </a:ext>
            </a:extLst>
          </p:cNvPr>
          <p:cNvGrpSpPr/>
          <p:nvPr/>
        </p:nvGrpSpPr>
        <p:grpSpPr>
          <a:xfrm>
            <a:off x="7481929" y="5898221"/>
            <a:ext cx="182160" cy="106560"/>
            <a:chOff x="7481929" y="5898221"/>
            <a:chExt cx="18216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F5B81AA0-34FC-497B-93B0-667735FABE14}"/>
                    </a:ext>
                  </a:extLst>
                </p14:cNvPr>
                <p14:cNvContentPartPr/>
                <p14:nvPr/>
              </p14:nvContentPartPr>
              <p14:xfrm>
                <a:off x="7481929" y="5898221"/>
                <a:ext cx="151560" cy="216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F5B81AA0-34FC-497B-93B0-667735FABE1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73289" y="5889221"/>
                  <a:ext cx="169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E3A386E3-80BD-4CC2-83F0-EDA1C98AFCB0}"/>
                    </a:ext>
                  </a:extLst>
                </p14:cNvPr>
                <p14:cNvContentPartPr/>
                <p14:nvPr/>
              </p14:nvContentPartPr>
              <p14:xfrm>
                <a:off x="7505329" y="5997941"/>
                <a:ext cx="158760" cy="684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E3A386E3-80BD-4CC2-83F0-EDA1C98AFC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96689" y="5989301"/>
                  <a:ext cx="1764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Ryhmä 185">
            <a:extLst>
              <a:ext uri="{FF2B5EF4-FFF2-40B4-BE49-F238E27FC236}">
                <a16:creationId xmlns:a16="http://schemas.microsoft.com/office/drawing/2014/main" id="{6E5992F3-9FBA-4979-BEEC-1C730C7E84A4}"/>
              </a:ext>
            </a:extLst>
          </p:cNvPr>
          <p:cNvGrpSpPr/>
          <p:nvPr/>
        </p:nvGrpSpPr>
        <p:grpSpPr>
          <a:xfrm>
            <a:off x="7906009" y="5732261"/>
            <a:ext cx="513000" cy="439560"/>
            <a:chOff x="7906009" y="5732261"/>
            <a:chExt cx="51300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7B53301F-2EAA-4D31-BABF-2CD7CEB33B76}"/>
                    </a:ext>
                  </a:extLst>
                </p14:cNvPr>
                <p14:cNvContentPartPr/>
                <p14:nvPr/>
              </p14:nvContentPartPr>
              <p14:xfrm>
                <a:off x="7906009" y="5732261"/>
                <a:ext cx="137160" cy="21672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7B53301F-2EAA-4D31-BABF-2CD7CEB33B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97009" y="5723261"/>
                  <a:ext cx="154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F42AB532-6D51-40B6-8A25-F4B0B31E0170}"/>
                    </a:ext>
                  </a:extLst>
                </p14:cNvPr>
                <p14:cNvContentPartPr/>
                <p14:nvPr/>
              </p14:nvContentPartPr>
              <p14:xfrm>
                <a:off x="8047129" y="5751701"/>
                <a:ext cx="12960" cy="37116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F42AB532-6D51-40B6-8A25-F4B0B31E017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38129" y="5742701"/>
                  <a:ext cx="30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1F246659-CA49-4D39-804C-B7A838D49B88}"/>
                    </a:ext>
                  </a:extLst>
                </p14:cNvPr>
                <p14:cNvContentPartPr/>
                <p14:nvPr/>
              </p14:nvContentPartPr>
              <p14:xfrm>
                <a:off x="8221369" y="5773301"/>
                <a:ext cx="197640" cy="3985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1F246659-CA49-4D39-804C-B7A838D49B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12729" y="5764301"/>
                  <a:ext cx="21528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8" name="Käsinkirjoitus 187">
                <a:extLst>
                  <a:ext uri="{FF2B5EF4-FFF2-40B4-BE49-F238E27FC236}">
                    <a16:creationId xmlns:a16="http://schemas.microsoft.com/office/drawing/2014/main" id="{256D9555-527A-4C41-A685-499FD84BF72E}"/>
                  </a:ext>
                </a:extLst>
              </p14:cNvPr>
              <p14:cNvContentPartPr/>
              <p14:nvPr/>
            </p14:nvContentPartPr>
            <p14:xfrm>
              <a:off x="1798674" y="4618838"/>
              <a:ext cx="3236040" cy="1041480"/>
            </p14:xfrm>
          </p:contentPart>
        </mc:Choice>
        <mc:Fallback>
          <p:pic>
            <p:nvPicPr>
              <p:cNvPr id="188" name="Käsinkirjoitus 187">
                <a:extLst>
                  <a:ext uri="{FF2B5EF4-FFF2-40B4-BE49-F238E27FC236}">
                    <a16:creationId xmlns:a16="http://schemas.microsoft.com/office/drawing/2014/main" id="{256D9555-527A-4C41-A685-499FD84BF72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781034" y="4582838"/>
                <a:ext cx="3271680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9" name="Käsinkirjoitus 188">
                <a:extLst>
                  <a:ext uri="{FF2B5EF4-FFF2-40B4-BE49-F238E27FC236}">
                    <a16:creationId xmlns:a16="http://schemas.microsoft.com/office/drawing/2014/main" id="{4366E9F3-45B2-4BCD-8659-AE78627CC96A}"/>
                  </a:ext>
                </a:extLst>
              </p14:cNvPr>
              <p14:cNvContentPartPr/>
              <p14:nvPr/>
            </p14:nvContentPartPr>
            <p14:xfrm>
              <a:off x="7672434" y="5302118"/>
              <a:ext cx="1136520" cy="1070640"/>
            </p14:xfrm>
          </p:contentPart>
        </mc:Choice>
        <mc:Fallback>
          <p:pic>
            <p:nvPicPr>
              <p:cNvPr id="189" name="Käsinkirjoitus 188">
                <a:extLst>
                  <a:ext uri="{FF2B5EF4-FFF2-40B4-BE49-F238E27FC236}">
                    <a16:creationId xmlns:a16="http://schemas.microsoft.com/office/drawing/2014/main" id="{4366E9F3-45B2-4BCD-8659-AE78627CC96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654434" y="5266118"/>
                <a:ext cx="1172160" cy="11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06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C3C3EA3-C85F-4772-A7A7-AE1D7E5F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1" y="-538751"/>
            <a:ext cx="6199994" cy="2861536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F9D15EF1-3DAB-4A10-9793-BE8A32E9795A}"/>
              </a:ext>
            </a:extLst>
          </p:cNvPr>
          <p:cNvGrpSpPr/>
          <p:nvPr/>
        </p:nvGrpSpPr>
        <p:grpSpPr>
          <a:xfrm>
            <a:off x="813010" y="2999083"/>
            <a:ext cx="1045080" cy="561960"/>
            <a:chOff x="1922718" y="2768264"/>
            <a:chExt cx="104508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E33CF9B-E3A4-45CD-A751-9EFC511E0269}"/>
                    </a:ext>
                  </a:extLst>
                </p14:cNvPr>
                <p14:cNvContentPartPr/>
                <p14:nvPr/>
              </p14:nvContentPartPr>
              <p14:xfrm>
                <a:off x="2084718" y="2850344"/>
                <a:ext cx="193320" cy="4798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E33CF9B-E3A4-45CD-A751-9EFC511E02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5718" y="2841344"/>
                  <a:ext cx="2109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6068FF9D-DE70-4649-AC70-747341860A7B}"/>
                    </a:ext>
                  </a:extLst>
                </p14:cNvPr>
                <p14:cNvContentPartPr/>
                <p14:nvPr/>
              </p14:nvContentPartPr>
              <p14:xfrm>
                <a:off x="1922718" y="3119984"/>
                <a:ext cx="293400" cy="126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6068FF9D-DE70-4649-AC70-747341860A7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14078" y="3111344"/>
                  <a:ext cx="31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71EF831-3F76-4778-9C75-C83CF76046A8}"/>
                    </a:ext>
                  </a:extLst>
                </p14:cNvPr>
                <p14:cNvContentPartPr/>
                <p14:nvPr/>
              </p14:nvContentPartPr>
              <p14:xfrm>
                <a:off x="2389998" y="2792024"/>
                <a:ext cx="82800" cy="5371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71EF831-3F76-4778-9C75-C83CF76046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80998" y="2783024"/>
                  <a:ext cx="1004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1822CF90-7F59-4498-BF37-A01AB4455C76}"/>
                    </a:ext>
                  </a:extLst>
                </p14:cNvPr>
                <p14:cNvContentPartPr/>
                <p14:nvPr/>
              </p14:nvContentPartPr>
              <p14:xfrm>
                <a:off x="2529318" y="3011264"/>
                <a:ext cx="188280" cy="2754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1822CF90-7F59-4498-BF37-A01AB4455C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0678" y="3002264"/>
                  <a:ext cx="205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AF0C41D-AD50-414D-9F71-42E2916E660E}"/>
                    </a:ext>
                  </a:extLst>
                </p14:cNvPr>
                <p14:cNvContentPartPr/>
                <p14:nvPr/>
              </p14:nvContentPartPr>
              <p14:xfrm>
                <a:off x="2506638" y="3059504"/>
                <a:ext cx="180720" cy="1947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AF0C41D-AD50-414D-9F71-42E2916E66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97638" y="3050504"/>
                  <a:ext cx="198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92B4AEF-B815-46AE-AB94-235C9E37658C}"/>
                    </a:ext>
                  </a:extLst>
                </p14:cNvPr>
                <p14:cNvContentPartPr/>
                <p14:nvPr/>
              </p14:nvContentPartPr>
              <p14:xfrm>
                <a:off x="2808678" y="2768264"/>
                <a:ext cx="159120" cy="5454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92B4AEF-B815-46AE-AB94-235C9E3765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0038" y="2759624"/>
                  <a:ext cx="17676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35061EDF-E6A0-4805-B83E-78FF866DF7B1}"/>
              </a:ext>
            </a:extLst>
          </p:cNvPr>
          <p:cNvGrpSpPr/>
          <p:nvPr/>
        </p:nvGrpSpPr>
        <p:grpSpPr>
          <a:xfrm>
            <a:off x="2095330" y="3353323"/>
            <a:ext cx="225360" cy="128160"/>
            <a:chOff x="3205038" y="3122504"/>
            <a:chExt cx="22536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91848774-5704-409A-85A3-C12F5273323A}"/>
                    </a:ext>
                  </a:extLst>
                </p14:cNvPr>
                <p14:cNvContentPartPr/>
                <p14:nvPr/>
              </p14:nvContentPartPr>
              <p14:xfrm>
                <a:off x="3209358" y="3122504"/>
                <a:ext cx="221040" cy="14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91848774-5704-409A-85A3-C12F527332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00358" y="3113504"/>
                  <a:ext cx="238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F794E2B4-249D-4273-BF82-D94140ABFF62}"/>
                    </a:ext>
                  </a:extLst>
                </p14:cNvPr>
                <p14:cNvContentPartPr/>
                <p14:nvPr/>
              </p14:nvContentPartPr>
              <p14:xfrm>
                <a:off x="3205038" y="3225464"/>
                <a:ext cx="191160" cy="252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F794E2B4-249D-4273-BF82-D94140ABFF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96398" y="3216464"/>
                  <a:ext cx="2088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2E485646-EA31-484E-A755-0C173F434F5D}"/>
              </a:ext>
            </a:extLst>
          </p:cNvPr>
          <p:cNvGrpSpPr/>
          <p:nvPr/>
        </p:nvGrpSpPr>
        <p:grpSpPr>
          <a:xfrm>
            <a:off x="474610" y="4001323"/>
            <a:ext cx="1024560" cy="439560"/>
            <a:chOff x="1584318" y="3770504"/>
            <a:chExt cx="10245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ADC8B44C-3073-4A77-9034-8E564FD3F393}"/>
                    </a:ext>
                  </a:extLst>
                </p14:cNvPr>
                <p14:cNvContentPartPr/>
                <p14:nvPr/>
              </p14:nvContentPartPr>
              <p14:xfrm>
                <a:off x="1588278" y="3770504"/>
                <a:ext cx="330120" cy="4374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ADC8B44C-3073-4A77-9034-8E564FD3F3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79638" y="3761504"/>
                  <a:ext cx="3477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CC164C33-16E0-467C-ABA2-3383CBBD2202}"/>
                    </a:ext>
                  </a:extLst>
                </p14:cNvPr>
                <p14:cNvContentPartPr/>
                <p14:nvPr/>
              </p14:nvContentPartPr>
              <p14:xfrm>
                <a:off x="1584318" y="3790664"/>
                <a:ext cx="326520" cy="3214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CC164C33-16E0-467C-ABA2-3383CBBD22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5318" y="3781664"/>
                  <a:ext cx="3441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7DB8059-BE41-4B21-9187-3757EA874BA1}"/>
                    </a:ext>
                  </a:extLst>
                </p14:cNvPr>
                <p14:cNvContentPartPr/>
                <p14:nvPr/>
              </p14:nvContentPartPr>
              <p14:xfrm>
                <a:off x="2063838" y="3924224"/>
                <a:ext cx="229680" cy="234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7DB8059-BE41-4B21-9187-3757EA874B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54838" y="3915584"/>
                  <a:ext cx="247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A4F5089-DDA5-4B9D-9F8C-BDA61B447DD8}"/>
                    </a:ext>
                  </a:extLst>
                </p14:cNvPr>
                <p14:cNvContentPartPr/>
                <p14:nvPr/>
              </p14:nvContentPartPr>
              <p14:xfrm>
                <a:off x="2218998" y="3797504"/>
                <a:ext cx="9360" cy="2635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A4F5089-DDA5-4B9D-9F8C-BDA61B447D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09998" y="3788504"/>
                  <a:ext cx="27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3E0DE33E-F839-4BEB-A546-2B3664638D48}"/>
                    </a:ext>
                  </a:extLst>
                </p14:cNvPr>
                <p14:cNvContentPartPr/>
                <p14:nvPr/>
              </p14:nvContentPartPr>
              <p14:xfrm>
                <a:off x="2517078" y="3791744"/>
                <a:ext cx="91800" cy="4183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3E0DE33E-F839-4BEB-A546-2B3664638D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08078" y="3782744"/>
                  <a:ext cx="10944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4EAB8BE5-ECC0-4E8C-98AF-BE262C84CD2A}"/>
              </a:ext>
            </a:extLst>
          </p:cNvPr>
          <p:cNvGrpSpPr/>
          <p:nvPr/>
        </p:nvGrpSpPr>
        <p:grpSpPr>
          <a:xfrm>
            <a:off x="2042050" y="4180963"/>
            <a:ext cx="274680" cy="129600"/>
            <a:chOff x="3151758" y="3950144"/>
            <a:chExt cx="27468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3BA0DA2A-9F6E-40F3-A82F-1DE6E9E564C5}"/>
                    </a:ext>
                  </a:extLst>
                </p14:cNvPr>
                <p14:cNvContentPartPr/>
                <p14:nvPr/>
              </p14:nvContentPartPr>
              <p14:xfrm>
                <a:off x="3186318" y="3950144"/>
                <a:ext cx="240120" cy="57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3BA0DA2A-9F6E-40F3-A82F-1DE6E9E564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7678" y="3941504"/>
                  <a:ext cx="257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70D37268-F0AE-49A8-B419-11820B1A0961}"/>
                    </a:ext>
                  </a:extLst>
                </p14:cNvPr>
                <p14:cNvContentPartPr/>
                <p14:nvPr/>
              </p14:nvContentPartPr>
              <p14:xfrm>
                <a:off x="3151758" y="4071464"/>
                <a:ext cx="235440" cy="82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70D37268-F0AE-49A8-B419-11820B1A09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42758" y="4062824"/>
                  <a:ext cx="2530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3C73AFE1-0F74-49FE-9457-64080255FECF}"/>
                  </a:ext>
                </a:extLst>
              </p14:cNvPr>
              <p14:cNvContentPartPr/>
              <p14:nvPr/>
            </p14:nvContentPartPr>
            <p14:xfrm>
              <a:off x="2673850" y="3236683"/>
              <a:ext cx="272880" cy="50652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3C73AFE1-0F74-49FE-9457-64080255FEC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65210" y="3228043"/>
                <a:ext cx="2905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04EC8E3D-4FDB-4932-B8E0-2CD01D039A69}"/>
                  </a:ext>
                </a:extLst>
              </p14:cNvPr>
              <p14:cNvContentPartPr/>
              <p14:nvPr/>
            </p14:nvContentPartPr>
            <p14:xfrm>
              <a:off x="3152650" y="2968483"/>
              <a:ext cx="143280" cy="57924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04EC8E3D-4FDB-4932-B8E0-2CD01D039A6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43650" y="2959843"/>
                <a:ext cx="16092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9DBBE9C1-A5D3-484E-8190-2407D2F818AD}"/>
                  </a:ext>
                </a:extLst>
              </p14:cNvPr>
              <p14:cNvContentPartPr/>
              <p14:nvPr/>
            </p14:nvContentPartPr>
            <p14:xfrm>
              <a:off x="3467650" y="3237403"/>
              <a:ext cx="163800" cy="26100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9DBBE9C1-A5D3-484E-8190-2407D2F818A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58650" y="3228403"/>
                <a:ext cx="1814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BB0AA9AD-B881-4288-9A33-A87FEB667F6F}"/>
                  </a:ext>
                </a:extLst>
              </p14:cNvPr>
              <p14:cNvContentPartPr/>
              <p14:nvPr/>
            </p14:nvContentPartPr>
            <p14:xfrm>
              <a:off x="3428770" y="3254323"/>
              <a:ext cx="218160" cy="21240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BB0AA9AD-B881-4288-9A33-A87FEB667F6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19770" y="3245323"/>
                <a:ext cx="235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0A2B2402-DF82-4CD7-BDCA-85485867D406}"/>
                  </a:ext>
                </a:extLst>
              </p14:cNvPr>
              <p14:cNvContentPartPr/>
              <p14:nvPr/>
            </p14:nvContentPartPr>
            <p14:xfrm>
              <a:off x="3904690" y="2990443"/>
              <a:ext cx="145800" cy="66276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0A2B2402-DF82-4CD7-BDCA-85485867D40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95690" y="2981443"/>
                <a:ext cx="16344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88E6B71B-1B1E-43FC-9876-F73F536C4676}"/>
                  </a:ext>
                </a:extLst>
              </p14:cNvPr>
              <p14:cNvContentPartPr/>
              <p14:nvPr/>
            </p14:nvContentPartPr>
            <p14:xfrm>
              <a:off x="2612290" y="3978643"/>
              <a:ext cx="371880" cy="472320"/>
            </p14:xfrm>
          </p:contentPart>
        </mc:Choice>
        <mc:Fallback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88E6B71B-1B1E-43FC-9876-F73F536C467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03650" y="3970003"/>
                <a:ext cx="3895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EE112C4D-8DEF-49A8-9F26-AB4AD84D3BEF}"/>
                  </a:ext>
                </a:extLst>
              </p14:cNvPr>
              <p14:cNvContentPartPr/>
              <p14:nvPr/>
            </p14:nvContentPartPr>
            <p14:xfrm>
              <a:off x="2671330" y="4035883"/>
              <a:ext cx="267840" cy="37476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EE112C4D-8DEF-49A8-9F26-AB4AD84D3BE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2330" y="4026883"/>
                <a:ext cx="2854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14610F26-9137-4B1A-982D-007A5293A2F3}"/>
                  </a:ext>
                </a:extLst>
              </p14:cNvPr>
              <p14:cNvContentPartPr/>
              <p14:nvPr/>
            </p14:nvContentPartPr>
            <p14:xfrm>
              <a:off x="3055090" y="3796123"/>
              <a:ext cx="187200" cy="22896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14610F26-9137-4B1A-982D-007A5293A2F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46450" y="3787483"/>
                <a:ext cx="204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6" name="Käsinkirjoitus 45">
                <a:extLst>
                  <a:ext uri="{FF2B5EF4-FFF2-40B4-BE49-F238E27FC236}">
                    <a16:creationId xmlns:a16="http://schemas.microsoft.com/office/drawing/2014/main" id="{D7328323-D057-4AC7-B46B-894ED3C6C19C}"/>
                  </a:ext>
                </a:extLst>
              </p14:cNvPr>
              <p14:cNvContentPartPr/>
              <p14:nvPr/>
            </p14:nvContentPartPr>
            <p14:xfrm>
              <a:off x="3312490" y="4317043"/>
              <a:ext cx="200520" cy="3960"/>
            </p14:xfrm>
          </p:contentPart>
        </mc:Choice>
        <mc:Fallback>
          <p:pic>
            <p:nvPicPr>
              <p:cNvPr id="46" name="Käsinkirjoitus 45">
                <a:extLst>
                  <a:ext uri="{FF2B5EF4-FFF2-40B4-BE49-F238E27FC236}">
                    <a16:creationId xmlns:a16="http://schemas.microsoft.com/office/drawing/2014/main" id="{D7328323-D057-4AC7-B46B-894ED3C6C19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03850" y="4308043"/>
                <a:ext cx="218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318E7A05-0F1C-4A95-A86A-3ED7F4636A0F}"/>
                  </a:ext>
                </a:extLst>
              </p14:cNvPr>
              <p14:cNvContentPartPr/>
              <p14:nvPr/>
            </p14:nvContentPartPr>
            <p14:xfrm>
              <a:off x="3715330" y="4028323"/>
              <a:ext cx="282960" cy="47232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318E7A05-0F1C-4A95-A86A-3ED7F4636A0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06330" y="4019683"/>
                <a:ext cx="3006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3BB3F44F-0F41-484E-AE9F-75EA82FFCAAE}"/>
                  </a:ext>
                </a:extLst>
              </p14:cNvPr>
              <p14:cNvContentPartPr/>
              <p14:nvPr/>
            </p14:nvContentPartPr>
            <p14:xfrm>
              <a:off x="4178650" y="4215883"/>
              <a:ext cx="176040" cy="21708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3BB3F44F-0F41-484E-AE9F-75EA82FFCAA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70010" y="4206883"/>
                <a:ext cx="1936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9" name="Käsinkirjoitus 48">
                <a:extLst>
                  <a:ext uri="{FF2B5EF4-FFF2-40B4-BE49-F238E27FC236}">
                    <a16:creationId xmlns:a16="http://schemas.microsoft.com/office/drawing/2014/main" id="{66AD9857-4BC8-4380-97F0-BBE70626894A}"/>
                  </a:ext>
                </a:extLst>
              </p14:cNvPr>
              <p14:cNvContentPartPr/>
              <p14:nvPr/>
            </p14:nvContentPartPr>
            <p14:xfrm>
              <a:off x="4170370" y="4266283"/>
              <a:ext cx="223920" cy="229320"/>
            </p14:xfrm>
          </p:contentPart>
        </mc:Choice>
        <mc:Fallback>
          <p:pic>
            <p:nvPicPr>
              <p:cNvPr id="49" name="Käsinkirjoitus 48">
                <a:extLst>
                  <a:ext uri="{FF2B5EF4-FFF2-40B4-BE49-F238E27FC236}">
                    <a16:creationId xmlns:a16="http://schemas.microsoft.com/office/drawing/2014/main" id="{66AD9857-4BC8-4380-97F0-BBE70626894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61730" y="4257643"/>
                <a:ext cx="241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C0EECBAD-E140-4B62-B5DD-0661173E075A}"/>
                  </a:ext>
                </a:extLst>
              </p14:cNvPr>
              <p14:cNvContentPartPr/>
              <p14:nvPr/>
            </p14:nvContentPartPr>
            <p14:xfrm>
              <a:off x="5036530" y="4071163"/>
              <a:ext cx="84600" cy="45144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C0EECBAD-E140-4B62-B5DD-0661173E075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27530" y="4062523"/>
                <a:ext cx="102240" cy="46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Ryhmä 54">
            <a:extLst>
              <a:ext uri="{FF2B5EF4-FFF2-40B4-BE49-F238E27FC236}">
                <a16:creationId xmlns:a16="http://schemas.microsoft.com/office/drawing/2014/main" id="{0A5878F7-C3E1-48E5-B93A-9D7FFCA99C9F}"/>
              </a:ext>
            </a:extLst>
          </p:cNvPr>
          <p:cNvGrpSpPr/>
          <p:nvPr/>
        </p:nvGrpSpPr>
        <p:grpSpPr>
          <a:xfrm>
            <a:off x="4613530" y="4261603"/>
            <a:ext cx="187200" cy="227520"/>
            <a:chOff x="5723238" y="4030784"/>
            <a:chExt cx="1872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50ABFD29-F42E-4602-885C-99A86ABF2E20}"/>
                    </a:ext>
                  </a:extLst>
                </p14:cNvPr>
                <p14:cNvContentPartPr/>
                <p14:nvPr/>
              </p14:nvContentPartPr>
              <p14:xfrm>
                <a:off x="5723238" y="4135544"/>
                <a:ext cx="187200" cy="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50ABFD29-F42E-4602-885C-99A86ABF2E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14598" y="4126904"/>
                  <a:ext cx="20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D69FFC64-7411-439F-B064-EAF14C5F8C43}"/>
                    </a:ext>
                  </a:extLst>
                </p14:cNvPr>
                <p14:cNvContentPartPr/>
                <p14:nvPr/>
              </p14:nvContentPartPr>
              <p14:xfrm>
                <a:off x="5842398" y="4030784"/>
                <a:ext cx="3600" cy="1566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D69FFC64-7411-439F-B064-EAF14C5F8C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33398" y="4022144"/>
                  <a:ext cx="2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B847F0B3-DFBC-406B-9EE3-A945F53D80A0}"/>
                    </a:ext>
                  </a:extLst>
                </p14:cNvPr>
                <p14:cNvContentPartPr/>
                <p14:nvPr/>
              </p14:nvContentPartPr>
              <p14:xfrm>
                <a:off x="5820078" y="4170464"/>
                <a:ext cx="37080" cy="878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B847F0B3-DFBC-406B-9EE3-A945F53D80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11438" y="4161464"/>
                  <a:ext cx="547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2A7AB567-D6AB-401D-9742-F89BE77A474F}"/>
              </a:ext>
            </a:extLst>
          </p:cNvPr>
          <p:cNvGrpSpPr/>
          <p:nvPr/>
        </p:nvGrpSpPr>
        <p:grpSpPr>
          <a:xfrm>
            <a:off x="1086250" y="4748641"/>
            <a:ext cx="385560" cy="541440"/>
            <a:chOff x="2195958" y="4517822"/>
            <a:chExt cx="38556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72E6864A-D8CE-4CDA-A070-B51EBB0EBDE6}"/>
                    </a:ext>
                  </a:extLst>
                </p14:cNvPr>
                <p14:cNvContentPartPr/>
                <p14:nvPr/>
              </p14:nvContentPartPr>
              <p14:xfrm>
                <a:off x="2195958" y="4517822"/>
                <a:ext cx="346320" cy="5414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72E6864A-D8CE-4CDA-A070-B51EBB0EBD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7318" y="4508822"/>
                  <a:ext cx="3639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D49726D5-27E2-4419-B042-B5A64048CE98}"/>
                    </a:ext>
                  </a:extLst>
                </p14:cNvPr>
                <p14:cNvContentPartPr/>
                <p14:nvPr/>
              </p14:nvContentPartPr>
              <p14:xfrm>
                <a:off x="2268318" y="4591982"/>
                <a:ext cx="313200" cy="3319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D49726D5-27E2-4419-B042-B5A64048CE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59318" y="4582982"/>
                  <a:ext cx="3308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6F0C7F6D-9F56-4E05-97DD-A18595311BF6}"/>
              </a:ext>
            </a:extLst>
          </p:cNvPr>
          <p:cNvGrpSpPr/>
          <p:nvPr/>
        </p:nvGrpSpPr>
        <p:grpSpPr>
          <a:xfrm>
            <a:off x="1748290" y="4988041"/>
            <a:ext cx="249480" cy="134640"/>
            <a:chOff x="2857998" y="4757222"/>
            <a:chExt cx="24948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6D655091-2AC9-415C-9D3E-CC6CF2F1EBAF}"/>
                    </a:ext>
                  </a:extLst>
                </p14:cNvPr>
                <p14:cNvContentPartPr/>
                <p14:nvPr/>
              </p14:nvContentPartPr>
              <p14:xfrm>
                <a:off x="2872758" y="4757222"/>
                <a:ext cx="234720" cy="93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6D655091-2AC9-415C-9D3E-CC6CF2F1EB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63758" y="4748222"/>
                  <a:ext cx="252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21DFE20B-BDB3-4A7D-825C-DBA211D154B6}"/>
                    </a:ext>
                  </a:extLst>
                </p14:cNvPr>
                <p14:cNvContentPartPr/>
                <p14:nvPr/>
              </p14:nvContentPartPr>
              <p14:xfrm>
                <a:off x="2857998" y="4890782"/>
                <a:ext cx="218520" cy="10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21DFE20B-BDB3-4A7D-825C-DBA211D154B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49358" y="4882142"/>
                  <a:ext cx="2361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6D36ABEA-2451-4BF2-B44F-D1D11F28C526}"/>
              </a:ext>
            </a:extLst>
          </p:cNvPr>
          <p:cNvGrpSpPr/>
          <p:nvPr/>
        </p:nvGrpSpPr>
        <p:grpSpPr>
          <a:xfrm>
            <a:off x="5442970" y="4020526"/>
            <a:ext cx="1153080" cy="1508040"/>
            <a:chOff x="7326318" y="3816542"/>
            <a:chExt cx="1153080" cy="150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1B4FB7DC-5825-4080-B22C-0BCA94DA463D}"/>
                    </a:ext>
                  </a:extLst>
                </p14:cNvPr>
                <p14:cNvContentPartPr/>
                <p14:nvPr/>
              </p14:nvContentPartPr>
              <p14:xfrm>
                <a:off x="7326318" y="3816542"/>
                <a:ext cx="51480" cy="6588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1B4FB7DC-5825-4080-B22C-0BCA94DA463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17318" y="3807902"/>
                  <a:ext cx="6912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08E094A4-0938-4F22-8538-5BFAFB1A662E}"/>
                    </a:ext>
                  </a:extLst>
                </p14:cNvPr>
                <p14:cNvContentPartPr/>
                <p14:nvPr/>
              </p14:nvContentPartPr>
              <p14:xfrm>
                <a:off x="7467078" y="3824462"/>
                <a:ext cx="10440" cy="6184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08E094A4-0938-4F22-8538-5BFAFB1A66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58438" y="3815822"/>
                  <a:ext cx="280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8F7CCD98-2612-466A-967A-B57C846836BD}"/>
                    </a:ext>
                  </a:extLst>
                </p14:cNvPr>
                <p14:cNvContentPartPr/>
                <p14:nvPr/>
              </p14:nvContentPartPr>
              <p14:xfrm>
                <a:off x="7720878" y="4162862"/>
                <a:ext cx="152280" cy="27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8F7CCD98-2612-466A-967A-B57C846836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11878" y="4154222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727E919D-BD46-46AB-9CD1-EF290A2E0D5F}"/>
                    </a:ext>
                  </a:extLst>
                </p14:cNvPr>
                <p14:cNvContentPartPr/>
                <p14:nvPr/>
              </p14:nvContentPartPr>
              <p14:xfrm>
                <a:off x="8030118" y="3942902"/>
                <a:ext cx="138960" cy="3078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727E919D-BD46-46AB-9CD1-EF290A2E0D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21478" y="3933902"/>
                  <a:ext cx="156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48873286-2A90-406D-B789-19E135AA07F6}"/>
                    </a:ext>
                  </a:extLst>
                </p14:cNvPr>
                <p14:cNvContentPartPr/>
                <p14:nvPr/>
              </p14:nvContentPartPr>
              <p14:xfrm>
                <a:off x="7408038" y="4658222"/>
                <a:ext cx="37440" cy="6663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48873286-2A90-406D-B789-19E135AA07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99398" y="4649582"/>
                  <a:ext cx="5508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15E6951F-0C05-4A8A-A565-5C67F40AB392}"/>
                    </a:ext>
                  </a:extLst>
                </p14:cNvPr>
                <p14:cNvContentPartPr/>
                <p14:nvPr/>
              </p14:nvContentPartPr>
              <p14:xfrm>
                <a:off x="7522518" y="4666862"/>
                <a:ext cx="21600" cy="5644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15E6951F-0C05-4A8A-A565-5C67F40AB39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13878" y="4658222"/>
                  <a:ext cx="3924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DB14E8FE-6D07-41AC-8546-64998F9A0BBE}"/>
                    </a:ext>
                  </a:extLst>
                </p14:cNvPr>
                <p14:cNvContentPartPr/>
                <p14:nvPr/>
              </p14:nvContentPartPr>
              <p14:xfrm>
                <a:off x="7729518" y="5027582"/>
                <a:ext cx="235080" cy="3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DB14E8FE-6D07-41AC-8546-64998F9A0B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20878" y="5018942"/>
                  <a:ext cx="25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D661F8FA-C26E-47F8-A6A4-5D1EEFA91CF2}"/>
                    </a:ext>
                  </a:extLst>
                </p14:cNvPr>
                <p14:cNvContentPartPr/>
                <p14:nvPr/>
              </p14:nvContentPartPr>
              <p14:xfrm>
                <a:off x="8193198" y="4847942"/>
                <a:ext cx="279720" cy="26964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D661F8FA-C26E-47F8-A6A4-5D1EEFA91C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84198" y="4839302"/>
                  <a:ext cx="297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C41B6ACC-331C-4DB7-9E3D-1CBBCB6F2C0B}"/>
                    </a:ext>
                  </a:extLst>
                </p14:cNvPr>
                <p14:cNvContentPartPr/>
                <p14:nvPr/>
              </p14:nvContentPartPr>
              <p14:xfrm>
                <a:off x="8262318" y="4837862"/>
                <a:ext cx="217080" cy="3204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C41B6ACC-331C-4DB7-9E3D-1CBBCB6F2C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53678" y="4829222"/>
                  <a:ext cx="23472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F8EF71F4-D0CB-4589-B0DB-481E0F78F749}"/>
                  </a:ext>
                </a:extLst>
              </p14:cNvPr>
              <p14:cNvContentPartPr/>
              <p14:nvPr/>
            </p14:nvContentPartPr>
            <p14:xfrm>
              <a:off x="1021090" y="5505361"/>
              <a:ext cx="368640" cy="60876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F8EF71F4-D0CB-4589-B0DB-481E0F78F7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12090" y="5496721"/>
                <a:ext cx="386280" cy="62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789E339B-5F0C-4C14-A8C9-91CFB0901327}"/>
              </a:ext>
            </a:extLst>
          </p:cNvPr>
          <p:cNvGrpSpPr/>
          <p:nvPr/>
        </p:nvGrpSpPr>
        <p:grpSpPr>
          <a:xfrm>
            <a:off x="1698970" y="5746201"/>
            <a:ext cx="217440" cy="155160"/>
            <a:chOff x="2808678" y="5515382"/>
            <a:chExt cx="2174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EFA8377F-28E8-4323-AAEA-B9FF9AC96AD5}"/>
                    </a:ext>
                  </a:extLst>
                </p14:cNvPr>
                <p14:cNvContentPartPr/>
                <p14:nvPr/>
              </p14:nvContentPartPr>
              <p14:xfrm>
                <a:off x="2810838" y="5515382"/>
                <a:ext cx="215280" cy="183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EFA8377F-28E8-4323-AAEA-B9FF9AC96A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02198" y="5506382"/>
                  <a:ext cx="232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B9796324-2899-465A-8FC4-C4D3777C7E58}"/>
                    </a:ext>
                  </a:extLst>
                </p14:cNvPr>
                <p14:cNvContentPartPr/>
                <p14:nvPr/>
              </p14:nvContentPartPr>
              <p14:xfrm>
                <a:off x="2808678" y="5660102"/>
                <a:ext cx="188280" cy="104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B9796324-2899-465A-8FC4-C4D3777C7E5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00038" y="5651102"/>
                  <a:ext cx="205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DE8BE354-8917-4BFD-A63C-821527B9AA75}"/>
              </a:ext>
            </a:extLst>
          </p:cNvPr>
          <p:cNvGrpSpPr/>
          <p:nvPr/>
        </p:nvGrpSpPr>
        <p:grpSpPr>
          <a:xfrm>
            <a:off x="2268130" y="4666921"/>
            <a:ext cx="2057400" cy="1389600"/>
            <a:chOff x="3377838" y="4436102"/>
            <a:chExt cx="2057400" cy="13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9E91C6FB-16AB-41FE-AC00-076B30D27281}"/>
                    </a:ext>
                  </a:extLst>
                </p14:cNvPr>
                <p14:cNvContentPartPr/>
                <p14:nvPr/>
              </p14:nvContentPartPr>
              <p14:xfrm>
                <a:off x="3560358" y="4559222"/>
                <a:ext cx="279720" cy="4665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9E91C6FB-16AB-41FE-AC00-076B30D2728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51718" y="4550582"/>
                  <a:ext cx="2973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D46E6136-38EB-4B6C-8CA4-AB339669D48B}"/>
                    </a:ext>
                  </a:extLst>
                </p14:cNvPr>
                <p14:cNvContentPartPr/>
                <p14:nvPr/>
              </p14:nvContentPartPr>
              <p14:xfrm>
                <a:off x="3560358" y="4633382"/>
                <a:ext cx="346680" cy="3902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D46E6136-38EB-4B6C-8CA4-AB339669D4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51718" y="4624382"/>
                  <a:ext cx="364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662F4841-1DC0-4CC3-8C78-C5E22B8905D8}"/>
                    </a:ext>
                  </a:extLst>
                </p14:cNvPr>
                <p14:cNvContentPartPr/>
                <p14:nvPr/>
              </p14:nvContentPartPr>
              <p14:xfrm>
                <a:off x="4029798" y="4436102"/>
                <a:ext cx="193320" cy="1800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662F4841-1DC0-4CC3-8C78-C5E22B8905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20798" y="4427102"/>
                  <a:ext cx="210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15A11E83-0EAA-4C5F-8E3A-5015D83AB32D}"/>
                    </a:ext>
                  </a:extLst>
                </p14:cNvPr>
                <p14:cNvContentPartPr/>
                <p14:nvPr/>
              </p14:nvContentPartPr>
              <p14:xfrm>
                <a:off x="4241478" y="4873862"/>
                <a:ext cx="235440" cy="158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15A11E83-0EAA-4C5F-8E3A-5015D83AB3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32478" y="4865222"/>
                  <a:ext cx="253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4EC9565F-4323-4925-B2CF-9D2F6ABB9315}"/>
                    </a:ext>
                  </a:extLst>
                </p14:cNvPr>
                <p14:cNvContentPartPr/>
                <p14:nvPr/>
              </p14:nvContentPartPr>
              <p14:xfrm>
                <a:off x="4678518" y="4628702"/>
                <a:ext cx="267840" cy="4831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4EC9565F-4323-4925-B2CF-9D2F6ABB931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69878" y="4620062"/>
                  <a:ext cx="2854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A74A2EE-DD87-4575-A11B-2501AAA975B9}"/>
                    </a:ext>
                  </a:extLst>
                </p14:cNvPr>
                <p14:cNvContentPartPr/>
                <p14:nvPr/>
              </p14:nvContentPartPr>
              <p14:xfrm>
                <a:off x="5164518" y="4788542"/>
                <a:ext cx="231480" cy="3452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A74A2EE-DD87-4575-A11B-2501AAA975B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55878" y="4779542"/>
                  <a:ext cx="249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99CC5A91-89CB-4E0F-9AE6-3B3ADB095333}"/>
                    </a:ext>
                  </a:extLst>
                </p14:cNvPr>
                <p14:cNvContentPartPr/>
                <p14:nvPr/>
              </p14:nvContentPartPr>
              <p14:xfrm>
                <a:off x="5144718" y="4831022"/>
                <a:ext cx="290520" cy="2455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99CC5A91-89CB-4E0F-9AE6-3B3ADB09533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36078" y="4822382"/>
                  <a:ext cx="308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BEE4A2D5-5182-4CE5-871F-C29BAC44578A}"/>
                    </a:ext>
                  </a:extLst>
                </p14:cNvPr>
                <p14:cNvContentPartPr/>
                <p14:nvPr/>
              </p14:nvContentPartPr>
              <p14:xfrm>
                <a:off x="3377838" y="5427902"/>
                <a:ext cx="314640" cy="3978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BEE4A2D5-5182-4CE5-871F-C29BAC4457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68838" y="5418902"/>
                  <a:ext cx="332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BC485458-1AEC-4ADF-BA1F-42D7FBB3A25E}"/>
                    </a:ext>
                  </a:extLst>
                </p14:cNvPr>
                <p14:cNvContentPartPr/>
                <p14:nvPr/>
              </p14:nvContentPartPr>
              <p14:xfrm>
                <a:off x="3476478" y="5462462"/>
                <a:ext cx="317160" cy="3265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BC485458-1AEC-4ADF-BA1F-42D7FBB3A25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67838" y="5453462"/>
                  <a:ext cx="334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06FEC0B2-9BF4-4706-AA0C-1407C239FA7B}"/>
                    </a:ext>
                  </a:extLst>
                </p14:cNvPr>
                <p14:cNvContentPartPr/>
                <p14:nvPr/>
              </p14:nvContentPartPr>
              <p14:xfrm>
                <a:off x="3861678" y="5180582"/>
                <a:ext cx="255240" cy="2001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06FEC0B2-9BF4-4706-AA0C-1407C239FA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52678" y="5171942"/>
                  <a:ext cx="2728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1B823BB0-CFBD-4843-BB0D-72B772CC524E}"/>
              </a:ext>
            </a:extLst>
          </p:cNvPr>
          <p:cNvGrpSpPr/>
          <p:nvPr/>
        </p:nvGrpSpPr>
        <p:grpSpPr>
          <a:xfrm>
            <a:off x="3197650" y="5631361"/>
            <a:ext cx="1161720" cy="469080"/>
            <a:chOff x="4307358" y="5400542"/>
            <a:chExt cx="116172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10D49ADC-3DE1-49FC-9B94-59BF380736BA}"/>
                    </a:ext>
                  </a:extLst>
                </p14:cNvPr>
                <p14:cNvContentPartPr/>
                <p14:nvPr/>
              </p14:nvContentPartPr>
              <p14:xfrm>
                <a:off x="4307358" y="5630942"/>
                <a:ext cx="234360" cy="1728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10D49ADC-3DE1-49FC-9B94-59BF380736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98718" y="5622302"/>
                  <a:ext cx="252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B7C41FEA-83DA-4AE7-9D30-8967B1C15264}"/>
                    </a:ext>
                  </a:extLst>
                </p14:cNvPr>
                <p14:cNvContentPartPr/>
                <p14:nvPr/>
              </p14:nvContentPartPr>
              <p14:xfrm>
                <a:off x="4759518" y="5400542"/>
                <a:ext cx="152640" cy="28872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B7C41FEA-83DA-4AE7-9D30-8967B1C1526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50518" y="5391542"/>
                  <a:ext cx="170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11AA3920-3EDF-43AE-9CBB-2DBBA85E4D92}"/>
                    </a:ext>
                  </a:extLst>
                </p14:cNvPr>
                <p14:cNvContentPartPr/>
                <p14:nvPr/>
              </p14:nvContentPartPr>
              <p14:xfrm>
                <a:off x="4987758" y="5426462"/>
                <a:ext cx="38880" cy="4431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11AA3920-3EDF-43AE-9CBB-2DBBA85E4D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78758" y="5417462"/>
                  <a:ext cx="565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8BC88BCF-0857-4AA3-A616-956DA640B52C}"/>
                    </a:ext>
                  </a:extLst>
                </p14:cNvPr>
                <p14:cNvContentPartPr/>
                <p14:nvPr/>
              </p14:nvContentPartPr>
              <p14:xfrm>
                <a:off x="5200878" y="5570102"/>
                <a:ext cx="261360" cy="2408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8BC88BCF-0857-4AA3-A616-956DA640B52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92238" y="5561462"/>
                  <a:ext cx="279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62278D13-0B1C-4EE1-AB37-97DA3958A4B1}"/>
                    </a:ext>
                  </a:extLst>
                </p14:cNvPr>
                <p14:cNvContentPartPr/>
                <p14:nvPr/>
              </p14:nvContentPartPr>
              <p14:xfrm>
                <a:off x="5324718" y="5599262"/>
                <a:ext cx="144360" cy="1623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62278D13-0B1C-4EE1-AB37-97DA3958A4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16078" y="5590262"/>
                  <a:ext cx="162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11D638A6-2D12-43EC-8E91-82C67EE29377}"/>
                    </a:ext>
                  </a:extLst>
                </p14:cNvPr>
                <p14:cNvContentPartPr/>
                <p14:nvPr/>
              </p14:nvContentPartPr>
              <p14:xfrm>
                <a:off x="4875798" y="5680622"/>
                <a:ext cx="200520" cy="68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11D638A6-2D12-43EC-8E91-82C67EE293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67158" y="5671622"/>
                  <a:ext cx="2181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Ryhmä 111">
            <a:extLst>
              <a:ext uri="{FF2B5EF4-FFF2-40B4-BE49-F238E27FC236}">
                <a16:creationId xmlns:a16="http://schemas.microsoft.com/office/drawing/2014/main" id="{0B21D12D-BA77-4CD1-B5D2-2EC590562ADF}"/>
              </a:ext>
            </a:extLst>
          </p:cNvPr>
          <p:cNvGrpSpPr/>
          <p:nvPr/>
        </p:nvGrpSpPr>
        <p:grpSpPr>
          <a:xfrm>
            <a:off x="7183758" y="842770"/>
            <a:ext cx="1770840" cy="680400"/>
            <a:chOff x="7183758" y="842770"/>
            <a:chExt cx="1770840" cy="6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88A07E85-BE96-4B4C-8048-C84DA3E2CCE4}"/>
                    </a:ext>
                  </a:extLst>
                </p14:cNvPr>
                <p14:cNvContentPartPr/>
                <p14:nvPr/>
              </p14:nvContentPartPr>
              <p14:xfrm>
                <a:off x="7183758" y="1015930"/>
                <a:ext cx="317520" cy="47124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88A07E85-BE96-4B4C-8048-C84DA3E2CC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75118" y="1007290"/>
                  <a:ext cx="3351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86E4769-D5A3-4472-8249-CB922E0844C5}"/>
                    </a:ext>
                  </a:extLst>
                </p14:cNvPr>
                <p14:cNvContentPartPr/>
                <p14:nvPr/>
              </p14:nvContentPartPr>
              <p14:xfrm>
                <a:off x="7228758" y="1084690"/>
                <a:ext cx="241920" cy="4168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86E4769-D5A3-4472-8249-CB922E0844C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19758" y="1075690"/>
                  <a:ext cx="2595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0FA6E2D6-C23E-4D4C-A2E2-5D72542A41E4}"/>
                    </a:ext>
                  </a:extLst>
                </p14:cNvPr>
                <p14:cNvContentPartPr/>
                <p14:nvPr/>
              </p14:nvContentPartPr>
              <p14:xfrm>
                <a:off x="7629798" y="842770"/>
                <a:ext cx="251280" cy="16920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0FA6E2D6-C23E-4D4C-A2E2-5D72542A41E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20798" y="834130"/>
                  <a:ext cx="268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D8DEBB9B-E4DF-4C53-A6D9-1502FFE7021C}"/>
                    </a:ext>
                  </a:extLst>
                </p14:cNvPr>
                <p14:cNvContentPartPr/>
                <p14:nvPr/>
              </p14:nvContentPartPr>
              <p14:xfrm>
                <a:off x="7967478" y="1330570"/>
                <a:ext cx="203760" cy="183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D8DEBB9B-E4DF-4C53-A6D9-1502FFE7021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58478" y="1321930"/>
                  <a:ext cx="22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5F15260-1E30-4493-BAB1-755A4C50820E}"/>
                    </a:ext>
                  </a:extLst>
                </p14:cNvPr>
                <p14:cNvContentPartPr/>
                <p14:nvPr/>
              </p14:nvContentPartPr>
              <p14:xfrm>
                <a:off x="8356278" y="1017370"/>
                <a:ext cx="200520" cy="3301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5F15260-1E30-4493-BAB1-755A4C5082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47638" y="1008370"/>
                  <a:ext cx="218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84A57C72-76BE-4AE1-861E-D6907701E87A}"/>
                    </a:ext>
                  </a:extLst>
                </p14:cNvPr>
                <p14:cNvContentPartPr/>
                <p14:nvPr/>
              </p14:nvContentPartPr>
              <p14:xfrm>
                <a:off x="8525838" y="1056610"/>
                <a:ext cx="28080" cy="4194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84A57C72-76BE-4AE1-861E-D6907701E8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17198" y="1047610"/>
                  <a:ext cx="457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79E872A4-CD86-42A3-B482-F95C90776921}"/>
                    </a:ext>
                  </a:extLst>
                </p14:cNvPr>
                <p14:cNvContentPartPr/>
                <p14:nvPr/>
              </p14:nvContentPartPr>
              <p14:xfrm>
                <a:off x="8745798" y="1249930"/>
                <a:ext cx="135000" cy="2732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79E872A4-CD86-42A3-B482-F95C907769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37158" y="1240930"/>
                  <a:ext cx="15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938D5D47-61F1-4F3E-BD48-4D8CF9BE3C86}"/>
                    </a:ext>
                  </a:extLst>
                </p14:cNvPr>
                <p14:cNvContentPartPr/>
                <p14:nvPr/>
              </p14:nvContentPartPr>
              <p14:xfrm>
                <a:off x="8718438" y="1289170"/>
                <a:ext cx="236160" cy="19908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938D5D47-61F1-4F3E-BD48-4D8CF9BE3C8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09438" y="1280170"/>
                  <a:ext cx="2538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D0023228-D5DE-4786-9AC4-A3E5195210CE}"/>
              </a:ext>
            </a:extLst>
          </p:cNvPr>
          <p:cNvGrpSpPr/>
          <p:nvPr/>
        </p:nvGrpSpPr>
        <p:grpSpPr>
          <a:xfrm>
            <a:off x="9306318" y="1326250"/>
            <a:ext cx="232560" cy="112320"/>
            <a:chOff x="9306318" y="1326250"/>
            <a:chExt cx="23256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48C5C73-DDFC-4B83-965B-596FCBA60ADE}"/>
                    </a:ext>
                  </a:extLst>
                </p14:cNvPr>
                <p14:cNvContentPartPr/>
                <p14:nvPr/>
              </p14:nvContentPartPr>
              <p14:xfrm>
                <a:off x="9377958" y="1326250"/>
                <a:ext cx="160920" cy="3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48C5C73-DDFC-4B83-965B-596FCBA60A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69318" y="1317250"/>
                  <a:ext cx="17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78CC49CF-971B-4609-B215-B1AF5906A987}"/>
                    </a:ext>
                  </a:extLst>
                </p14:cNvPr>
                <p14:cNvContentPartPr/>
                <p14:nvPr/>
              </p14:nvContentPartPr>
              <p14:xfrm>
                <a:off x="9306318" y="1430650"/>
                <a:ext cx="221040" cy="79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78CC49CF-971B-4609-B215-B1AF5906A98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97318" y="1422010"/>
                  <a:ext cx="2386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0" name="Käsinkirjoitus 109">
                <a:extLst>
                  <a:ext uri="{FF2B5EF4-FFF2-40B4-BE49-F238E27FC236}">
                    <a16:creationId xmlns:a16="http://schemas.microsoft.com/office/drawing/2014/main" id="{ADDA53AA-FB10-4147-B1D7-D66798F5AE61}"/>
                  </a:ext>
                </a:extLst>
              </p14:cNvPr>
              <p14:cNvContentPartPr/>
              <p14:nvPr/>
            </p14:nvContentPartPr>
            <p14:xfrm>
              <a:off x="9845598" y="1087570"/>
              <a:ext cx="382320" cy="480240"/>
            </p14:xfrm>
          </p:contentPart>
        </mc:Choice>
        <mc:Fallback>
          <p:pic>
            <p:nvPicPr>
              <p:cNvPr id="110" name="Käsinkirjoitus 109">
                <a:extLst>
                  <a:ext uri="{FF2B5EF4-FFF2-40B4-BE49-F238E27FC236}">
                    <a16:creationId xmlns:a16="http://schemas.microsoft.com/office/drawing/2014/main" id="{ADDA53AA-FB10-4147-B1D7-D66798F5AE6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836958" y="1078930"/>
                <a:ext cx="39996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473DFD50-F688-4AA0-97CB-811268DC25B5}"/>
              </a:ext>
            </a:extLst>
          </p:cNvPr>
          <p:cNvGrpSpPr/>
          <p:nvPr/>
        </p:nvGrpSpPr>
        <p:grpSpPr>
          <a:xfrm>
            <a:off x="9708798" y="2215810"/>
            <a:ext cx="261360" cy="162000"/>
            <a:chOff x="9708798" y="2215810"/>
            <a:chExt cx="26136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4B3C4733-50CA-428A-872F-D95AD8237AE4}"/>
                    </a:ext>
                  </a:extLst>
                </p14:cNvPr>
                <p14:cNvContentPartPr/>
                <p14:nvPr/>
              </p14:nvContentPartPr>
              <p14:xfrm>
                <a:off x="9708798" y="2215810"/>
                <a:ext cx="203040" cy="162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4B3C4733-50CA-428A-872F-D95AD8237A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00158" y="2206810"/>
                  <a:ext cx="220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6F3CA526-BC37-4FCB-B000-0509D9064AE2}"/>
                    </a:ext>
                  </a:extLst>
                </p14:cNvPr>
                <p14:cNvContentPartPr/>
                <p14:nvPr/>
              </p14:nvContentPartPr>
              <p14:xfrm>
                <a:off x="9713478" y="2369530"/>
                <a:ext cx="256680" cy="82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6F3CA526-BC37-4FCB-B000-0509D9064AE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04838" y="2360890"/>
                  <a:ext cx="2743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24" name="Käsinkirjoitus 123">
                <a:extLst>
                  <a:ext uri="{FF2B5EF4-FFF2-40B4-BE49-F238E27FC236}">
                    <a16:creationId xmlns:a16="http://schemas.microsoft.com/office/drawing/2014/main" id="{2A48AE4A-4293-4265-A8D2-724300A2E98C}"/>
                  </a:ext>
                </a:extLst>
              </p14:cNvPr>
              <p14:cNvContentPartPr/>
              <p14:nvPr/>
            </p14:nvContentPartPr>
            <p14:xfrm>
              <a:off x="10318638" y="1949410"/>
              <a:ext cx="366840" cy="565920"/>
            </p14:xfrm>
          </p:contentPart>
        </mc:Choice>
        <mc:Fallback>
          <p:pic>
            <p:nvPicPr>
              <p:cNvPr id="124" name="Käsinkirjoitus 123">
                <a:extLst>
                  <a:ext uri="{FF2B5EF4-FFF2-40B4-BE49-F238E27FC236}">
                    <a16:creationId xmlns:a16="http://schemas.microsoft.com/office/drawing/2014/main" id="{2A48AE4A-4293-4265-A8D2-724300A2E98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309998" y="1940770"/>
                <a:ext cx="384480" cy="58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Ryhmä 134">
            <a:extLst>
              <a:ext uri="{FF2B5EF4-FFF2-40B4-BE49-F238E27FC236}">
                <a16:creationId xmlns:a16="http://schemas.microsoft.com/office/drawing/2014/main" id="{42D2000F-024C-4D9B-A6EE-F2622A6C71ED}"/>
              </a:ext>
            </a:extLst>
          </p:cNvPr>
          <p:cNvGrpSpPr/>
          <p:nvPr/>
        </p:nvGrpSpPr>
        <p:grpSpPr>
          <a:xfrm>
            <a:off x="6990438" y="1734850"/>
            <a:ext cx="2400840" cy="854280"/>
            <a:chOff x="6990438" y="1734850"/>
            <a:chExt cx="2400840" cy="85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AB6CEB88-65D6-42DD-B3C3-687BF055EDE7}"/>
                    </a:ext>
                  </a:extLst>
                </p14:cNvPr>
                <p14:cNvContentPartPr/>
                <p14:nvPr/>
              </p14:nvContentPartPr>
              <p14:xfrm>
                <a:off x="6999078" y="1869850"/>
                <a:ext cx="365040" cy="5788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AB6CEB88-65D6-42DD-B3C3-687BF055ED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90438" y="1861210"/>
                  <a:ext cx="38268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113C4BC5-9BF6-4F05-A8DA-FBA547B01313}"/>
                    </a:ext>
                  </a:extLst>
                </p14:cNvPr>
                <p14:cNvContentPartPr/>
                <p14:nvPr/>
              </p14:nvContentPartPr>
              <p14:xfrm>
                <a:off x="6990438" y="1920250"/>
                <a:ext cx="374040" cy="45756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113C4BC5-9BF6-4F05-A8DA-FBA547B013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81798" y="1911250"/>
                  <a:ext cx="3916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06B163C5-93A4-49DF-A58E-C61026489054}"/>
                    </a:ext>
                  </a:extLst>
                </p14:cNvPr>
                <p14:cNvContentPartPr/>
                <p14:nvPr/>
              </p14:nvContentPartPr>
              <p14:xfrm>
                <a:off x="7654278" y="1734850"/>
                <a:ext cx="119520" cy="81396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06B163C5-93A4-49DF-A58E-C6102648905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45638" y="1726210"/>
                  <a:ext cx="13716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BD7DEBA9-8C1A-48FF-A56F-E434A1BD7588}"/>
                    </a:ext>
                  </a:extLst>
                </p14:cNvPr>
                <p14:cNvContentPartPr/>
                <p14:nvPr/>
              </p14:nvContentPartPr>
              <p14:xfrm>
                <a:off x="7887198" y="2064250"/>
                <a:ext cx="291600" cy="4071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BD7DEBA9-8C1A-48FF-A56F-E434A1BD75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78198" y="2055250"/>
                  <a:ext cx="3092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42259ECF-F1BB-4548-8783-F56B68B39828}"/>
                    </a:ext>
                  </a:extLst>
                </p14:cNvPr>
                <p14:cNvContentPartPr/>
                <p14:nvPr/>
              </p14:nvContentPartPr>
              <p14:xfrm>
                <a:off x="7895118" y="2077570"/>
                <a:ext cx="321120" cy="2959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42259ECF-F1BB-4548-8783-F56B68B398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86118" y="2068930"/>
                  <a:ext cx="338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AACF28DE-A9F0-41C6-9143-C46CB2357AB5}"/>
                    </a:ext>
                  </a:extLst>
                </p14:cNvPr>
                <p14:cNvContentPartPr/>
                <p14:nvPr/>
              </p14:nvContentPartPr>
              <p14:xfrm>
                <a:off x="8390118" y="2276650"/>
                <a:ext cx="239040" cy="792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AACF28DE-A9F0-41C6-9143-C46CB2357A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81478" y="2267650"/>
                  <a:ext cx="256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EF3FD059-9075-4B72-9C70-9F4ADF7E5EE2}"/>
                    </a:ext>
                  </a:extLst>
                </p14:cNvPr>
                <p14:cNvContentPartPr/>
                <p14:nvPr/>
              </p14:nvContentPartPr>
              <p14:xfrm>
                <a:off x="8835438" y="1950490"/>
                <a:ext cx="174960" cy="3171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EF3FD059-9075-4B72-9C70-9F4ADF7E5E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26798" y="1941850"/>
                  <a:ext cx="192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53DCC375-8BEA-4143-A8CF-B2701F05C00B}"/>
                    </a:ext>
                  </a:extLst>
                </p14:cNvPr>
                <p14:cNvContentPartPr/>
                <p14:nvPr/>
              </p14:nvContentPartPr>
              <p14:xfrm>
                <a:off x="8988798" y="2000170"/>
                <a:ext cx="33120" cy="45324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53DCC375-8BEA-4143-A8CF-B2701F05C0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80158" y="1991170"/>
                  <a:ext cx="507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E83AF3DF-C80A-476E-9FE9-3E30F7607F30}"/>
                    </a:ext>
                  </a:extLst>
                </p14:cNvPr>
                <p14:cNvContentPartPr/>
                <p14:nvPr/>
              </p14:nvContentPartPr>
              <p14:xfrm>
                <a:off x="9272478" y="1869850"/>
                <a:ext cx="118800" cy="7192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E83AF3DF-C80A-476E-9FE9-3E30F7607F3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63478" y="1861210"/>
                  <a:ext cx="13644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E157B050-A803-4BB5-A639-1AD5C60E0C4D}"/>
                    </a:ext>
                  </a:extLst>
                </p14:cNvPr>
                <p14:cNvContentPartPr/>
                <p14:nvPr/>
              </p14:nvContentPartPr>
              <p14:xfrm>
                <a:off x="7487293" y="2171973"/>
                <a:ext cx="37080" cy="410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E157B050-A803-4BB5-A639-1AD5C60E0C4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78293" y="2163333"/>
                  <a:ext cx="547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Ryhmä 155">
            <a:extLst>
              <a:ext uri="{FF2B5EF4-FFF2-40B4-BE49-F238E27FC236}">
                <a16:creationId xmlns:a16="http://schemas.microsoft.com/office/drawing/2014/main" id="{E329658F-B5FC-456D-9E81-922A49495186}"/>
              </a:ext>
            </a:extLst>
          </p:cNvPr>
          <p:cNvGrpSpPr/>
          <p:nvPr/>
        </p:nvGrpSpPr>
        <p:grpSpPr>
          <a:xfrm>
            <a:off x="7339693" y="2993853"/>
            <a:ext cx="975600" cy="368280"/>
            <a:chOff x="7339693" y="2993853"/>
            <a:chExt cx="97560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5933391F-2C4F-4CF2-BFC5-C73CD9BB8EFB}"/>
                    </a:ext>
                  </a:extLst>
                </p14:cNvPr>
                <p14:cNvContentPartPr/>
                <p14:nvPr/>
              </p14:nvContentPartPr>
              <p14:xfrm>
                <a:off x="7339693" y="2993853"/>
                <a:ext cx="249120" cy="36828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5933391F-2C4F-4CF2-BFC5-C73CD9BB8E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30693" y="2985213"/>
                  <a:ext cx="266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DE84EAFC-0702-4B9F-97BF-BB83295D88E3}"/>
                    </a:ext>
                  </a:extLst>
                </p14:cNvPr>
                <p14:cNvContentPartPr/>
                <p14:nvPr/>
              </p14:nvContentPartPr>
              <p14:xfrm>
                <a:off x="7378933" y="3006813"/>
                <a:ext cx="226440" cy="24876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DE84EAFC-0702-4B9F-97BF-BB83295D88E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69933" y="2997813"/>
                  <a:ext cx="244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F86A3170-9C63-416A-8B8B-D693F771C756}"/>
                    </a:ext>
                  </a:extLst>
                </p14:cNvPr>
                <p14:cNvContentPartPr/>
                <p14:nvPr/>
              </p14:nvContentPartPr>
              <p14:xfrm>
                <a:off x="7803013" y="3152253"/>
                <a:ext cx="155520" cy="3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F86A3170-9C63-416A-8B8B-D693F771C7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94013" y="3143613"/>
                  <a:ext cx="17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FE9D8D98-FC5F-495E-B2A2-799794B0570C}"/>
                    </a:ext>
                  </a:extLst>
                </p14:cNvPr>
                <p14:cNvContentPartPr/>
                <p14:nvPr/>
              </p14:nvContentPartPr>
              <p14:xfrm>
                <a:off x="7796893" y="3259533"/>
                <a:ext cx="134280" cy="1440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FE9D8D98-FC5F-495E-B2A2-799794B057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88253" y="3250893"/>
                  <a:ext cx="15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C2F74A41-86FF-4091-908B-1FCE4DA80344}"/>
                    </a:ext>
                  </a:extLst>
                </p14:cNvPr>
                <p14:cNvContentPartPr/>
                <p14:nvPr/>
              </p14:nvContentPartPr>
              <p14:xfrm>
                <a:off x="8106853" y="3037413"/>
                <a:ext cx="208440" cy="3182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C2F74A41-86FF-4091-908B-1FCE4DA8034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98213" y="3028413"/>
                  <a:ext cx="22608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C533069E-41DC-49B5-B4E7-5CFBBAB8B4E8}"/>
              </a:ext>
            </a:extLst>
          </p:cNvPr>
          <p:cNvGrpSpPr/>
          <p:nvPr/>
        </p:nvGrpSpPr>
        <p:grpSpPr>
          <a:xfrm>
            <a:off x="8854213" y="3066573"/>
            <a:ext cx="612000" cy="304560"/>
            <a:chOff x="8854213" y="3066573"/>
            <a:chExt cx="6120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761D4A5A-2C55-4342-86EF-296EF315B546}"/>
                    </a:ext>
                  </a:extLst>
                </p14:cNvPr>
                <p14:cNvContentPartPr/>
                <p14:nvPr/>
              </p14:nvContentPartPr>
              <p14:xfrm>
                <a:off x="8902453" y="3075213"/>
                <a:ext cx="112320" cy="28296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761D4A5A-2C55-4342-86EF-296EF315B5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93813" y="3066573"/>
                  <a:ext cx="129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0927F064-3C42-45D1-9FB7-6E464BFC89E6}"/>
                    </a:ext>
                  </a:extLst>
                </p14:cNvPr>
                <p14:cNvContentPartPr/>
                <p14:nvPr/>
              </p14:nvContentPartPr>
              <p14:xfrm>
                <a:off x="8854213" y="3170613"/>
                <a:ext cx="146880" cy="2196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0927F064-3C42-45D1-9FB7-6E464BFC89E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45213" y="3161613"/>
                  <a:ext cx="16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81E4D52A-96E3-4205-A15B-39492320C2EF}"/>
                    </a:ext>
                  </a:extLst>
                </p14:cNvPr>
                <p14:cNvContentPartPr/>
                <p14:nvPr/>
              </p14:nvContentPartPr>
              <p14:xfrm>
                <a:off x="9113773" y="3182493"/>
                <a:ext cx="168840" cy="14904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81E4D52A-96E3-4205-A15B-39492320C2E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05133" y="3173853"/>
                  <a:ext cx="186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AD120DE7-EBD2-4D95-93F1-B03DC096607A}"/>
                    </a:ext>
                  </a:extLst>
                </p14:cNvPr>
                <p14:cNvContentPartPr/>
                <p14:nvPr/>
              </p14:nvContentPartPr>
              <p14:xfrm>
                <a:off x="9442453" y="3221733"/>
                <a:ext cx="23760" cy="14940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AD120DE7-EBD2-4D95-93F1-B03DC09660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33813" y="3213093"/>
                  <a:ext cx="41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23F851BF-0376-4DF0-8AE4-5D4EAE578C90}"/>
                    </a:ext>
                  </a:extLst>
                </p14:cNvPr>
                <p14:cNvContentPartPr/>
                <p14:nvPr/>
              </p14:nvContentPartPr>
              <p14:xfrm>
                <a:off x="9427693" y="3066573"/>
                <a:ext cx="360" cy="36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23F851BF-0376-4DF0-8AE4-5D4EAE578C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18693" y="30579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FC78A35F-99BF-45F9-A16F-4559BDD1B3BF}"/>
              </a:ext>
            </a:extLst>
          </p:cNvPr>
          <p:cNvGrpSpPr/>
          <p:nvPr/>
        </p:nvGrpSpPr>
        <p:grpSpPr>
          <a:xfrm>
            <a:off x="9981013" y="3106533"/>
            <a:ext cx="1723680" cy="376560"/>
            <a:chOff x="9981013" y="3106533"/>
            <a:chExt cx="17236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E70F96B8-F897-47AC-9FCC-6CA47344FECF}"/>
                    </a:ext>
                  </a:extLst>
                </p14:cNvPr>
                <p14:cNvContentPartPr/>
                <p14:nvPr/>
              </p14:nvContentPartPr>
              <p14:xfrm>
                <a:off x="9981013" y="3126693"/>
                <a:ext cx="253080" cy="33264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E70F96B8-F897-47AC-9FCC-6CA47344FEC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72013" y="3117693"/>
                  <a:ext cx="2707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118757FD-4DB5-4D8C-893B-82135177A0AC}"/>
                    </a:ext>
                  </a:extLst>
                </p14:cNvPr>
                <p14:cNvContentPartPr/>
                <p14:nvPr/>
              </p14:nvContentPartPr>
              <p14:xfrm>
                <a:off x="9984973" y="3183213"/>
                <a:ext cx="236520" cy="15912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118757FD-4DB5-4D8C-893B-82135177A0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75973" y="3174573"/>
                  <a:ext cx="25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831AECE8-3935-4CAF-A319-E222BDAE4CE3}"/>
                    </a:ext>
                  </a:extLst>
                </p14:cNvPr>
                <p14:cNvContentPartPr/>
                <p14:nvPr/>
              </p14:nvContentPartPr>
              <p14:xfrm>
                <a:off x="10337773" y="3311373"/>
                <a:ext cx="169560" cy="3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831AECE8-3935-4CAF-A319-E222BDAE4CE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29133" y="3302373"/>
                  <a:ext cx="187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70933916-BDDA-4C04-80BD-7E4124CC8929}"/>
                    </a:ext>
                  </a:extLst>
                </p14:cNvPr>
                <p14:cNvContentPartPr/>
                <p14:nvPr/>
              </p14:nvContentPartPr>
              <p14:xfrm>
                <a:off x="10666093" y="3131013"/>
                <a:ext cx="99360" cy="19476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70933916-BDDA-4C04-80BD-7E4124CC892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57093" y="3122013"/>
                  <a:ext cx="117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D37EE40E-E705-4F9F-88B9-CD2AEFF26865}"/>
                    </a:ext>
                  </a:extLst>
                </p14:cNvPr>
                <p14:cNvContentPartPr/>
                <p14:nvPr/>
              </p14:nvContentPartPr>
              <p14:xfrm>
                <a:off x="10798933" y="3106533"/>
                <a:ext cx="25560" cy="3765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D37EE40E-E705-4F9F-88B9-CD2AEFF268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89933" y="3097533"/>
                  <a:ext cx="432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73BFC665-8816-4B8E-BD54-4D7EDD4CE9EC}"/>
                    </a:ext>
                  </a:extLst>
                </p14:cNvPr>
                <p14:cNvContentPartPr/>
                <p14:nvPr/>
              </p14:nvContentPartPr>
              <p14:xfrm>
                <a:off x="11127253" y="3300213"/>
                <a:ext cx="164520" cy="576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73BFC665-8816-4B8E-BD54-4D7EDD4CE9E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18613" y="3291573"/>
                  <a:ext cx="18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13B0538D-31CE-4689-815C-AD907B7776CD}"/>
                    </a:ext>
                  </a:extLst>
                </p14:cNvPr>
                <p14:cNvContentPartPr/>
                <p14:nvPr/>
              </p14:nvContentPartPr>
              <p14:xfrm>
                <a:off x="11039413" y="3397773"/>
                <a:ext cx="183960" cy="36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13B0538D-31CE-4689-815C-AD907B7776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30773" y="3388773"/>
                  <a:ext cx="20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04D566F7-B1A5-43C8-92C4-A241DCDF6C55}"/>
                    </a:ext>
                  </a:extLst>
                </p14:cNvPr>
                <p14:cNvContentPartPr/>
                <p14:nvPr/>
              </p14:nvContentPartPr>
              <p14:xfrm>
                <a:off x="11484373" y="3133893"/>
                <a:ext cx="220320" cy="34128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04D566F7-B1A5-43C8-92C4-A241DCDF6C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75733" y="3124893"/>
                  <a:ext cx="23796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E3CFE7D7-BFFB-4827-9880-4BF798EF81BC}"/>
              </a:ext>
            </a:extLst>
          </p:cNvPr>
          <p:cNvGrpSpPr/>
          <p:nvPr/>
        </p:nvGrpSpPr>
        <p:grpSpPr>
          <a:xfrm>
            <a:off x="10298893" y="3786573"/>
            <a:ext cx="296280" cy="420480"/>
            <a:chOff x="10298893" y="3786573"/>
            <a:chExt cx="29628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BBD3386A-2ECA-42D6-ADCE-C1565902BD0D}"/>
                    </a:ext>
                  </a:extLst>
                </p14:cNvPr>
                <p14:cNvContentPartPr/>
                <p14:nvPr/>
              </p14:nvContentPartPr>
              <p14:xfrm>
                <a:off x="10298893" y="3786573"/>
                <a:ext cx="259200" cy="42048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BBD3386A-2ECA-42D6-ADCE-C1565902BD0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89893" y="3777573"/>
                  <a:ext cx="2768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E013C093-115E-4E4F-8B3F-F7927FC2C35D}"/>
                    </a:ext>
                  </a:extLst>
                </p14:cNvPr>
                <p14:cNvContentPartPr/>
                <p14:nvPr/>
              </p14:nvContentPartPr>
              <p14:xfrm>
                <a:off x="10356853" y="3876573"/>
                <a:ext cx="238320" cy="20700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E013C093-115E-4E4F-8B3F-F7927FC2C3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48213" y="3867573"/>
                  <a:ext cx="25596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06090B9E-8CCC-4F6D-AA62-E5039238D866}"/>
              </a:ext>
            </a:extLst>
          </p:cNvPr>
          <p:cNvGrpSpPr/>
          <p:nvPr/>
        </p:nvGrpSpPr>
        <p:grpSpPr>
          <a:xfrm>
            <a:off x="10838173" y="3975213"/>
            <a:ext cx="160560" cy="113760"/>
            <a:chOff x="10838173" y="3975213"/>
            <a:chExt cx="16056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4BD7EE6D-FA30-4935-B5FC-2C29B87B03A2}"/>
                    </a:ext>
                  </a:extLst>
                </p14:cNvPr>
                <p14:cNvContentPartPr/>
                <p14:nvPr/>
              </p14:nvContentPartPr>
              <p14:xfrm>
                <a:off x="10838173" y="3975213"/>
                <a:ext cx="160560" cy="540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4BD7EE6D-FA30-4935-B5FC-2C29B87B03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29173" y="3966573"/>
                  <a:ext cx="178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56C14C51-478C-467E-9F48-01BC0E332B78}"/>
                    </a:ext>
                  </a:extLst>
                </p14:cNvPr>
                <p14:cNvContentPartPr/>
                <p14:nvPr/>
              </p14:nvContentPartPr>
              <p14:xfrm>
                <a:off x="10841053" y="4085373"/>
                <a:ext cx="146160" cy="36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56C14C51-478C-467E-9F48-01BC0E332B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32053" y="4076733"/>
                  <a:ext cx="1638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6E932280-2509-43C8-83D0-F71B4FB44D07}"/>
              </a:ext>
            </a:extLst>
          </p:cNvPr>
          <p:cNvGrpSpPr/>
          <p:nvPr/>
        </p:nvGrpSpPr>
        <p:grpSpPr>
          <a:xfrm>
            <a:off x="11314453" y="3803853"/>
            <a:ext cx="242280" cy="420120"/>
            <a:chOff x="11314453" y="3803853"/>
            <a:chExt cx="24228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088BC106-AA8A-4CD0-B862-774D91264DD0}"/>
                    </a:ext>
                  </a:extLst>
                </p14:cNvPr>
                <p14:cNvContentPartPr/>
                <p14:nvPr/>
              </p14:nvContentPartPr>
              <p14:xfrm>
                <a:off x="11314453" y="3803853"/>
                <a:ext cx="110520" cy="2289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088BC106-AA8A-4CD0-B862-774D91264DD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305453" y="3794853"/>
                  <a:ext cx="128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86C757D2-8700-4384-8BAF-45D82EF52A9E}"/>
                    </a:ext>
                  </a:extLst>
                </p14:cNvPr>
                <p14:cNvContentPartPr/>
                <p14:nvPr/>
              </p14:nvContentPartPr>
              <p14:xfrm>
                <a:off x="11479693" y="3825093"/>
                <a:ext cx="24120" cy="39888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86C757D2-8700-4384-8BAF-45D82EF52A9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470693" y="3816453"/>
                  <a:ext cx="417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806B8078-1093-46B9-A841-160DE3574B34}"/>
                    </a:ext>
                  </a:extLst>
                </p14:cNvPr>
                <p14:cNvContentPartPr/>
                <p14:nvPr/>
              </p14:nvContentPartPr>
              <p14:xfrm>
                <a:off x="11428213" y="4018053"/>
                <a:ext cx="128520" cy="280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806B8078-1093-46B9-A841-160DE3574B3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19573" y="4009053"/>
                  <a:ext cx="1461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Ryhmä 184">
            <a:extLst>
              <a:ext uri="{FF2B5EF4-FFF2-40B4-BE49-F238E27FC236}">
                <a16:creationId xmlns:a16="http://schemas.microsoft.com/office/drawing/2014/main" id="{BFCBF183-7D54-485A-885B-20CA884D2F10}"/>
              </a:ext>
            </a:extLst>
          </p:cNvPr>
          <p:cNvGrpSpPr/>
          <p:nvPr/>
        </p:nvGrpSpPr>
        <p:grpSpPr>
          <a:xfrm>
            <a:off x="10075693" y="4753120"/>
            <a:ext cx="143280" cy="76320"/>
            <a:chOff x="10075693" y="4753120"/>
            <a:chExt cx="14328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3B29BE0B-1547-4C15-A2CA-86D29249B938}"/>
                    </a:ext>
                  </a:extLst>
                </p14:cNvPr>
                <p14:cNvContentPartPr/>
                <p14:nvPr/>
              </p14:nvContentPartPr>
              <p14:xfrm>
                <a:off x="10109893" y="4753120"/>
                <a:ext cx="109080" cy="1656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3B29BE0B-1547-4C15-A2CA-86D29249B9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00893" y="4744120"/>
                  <a:ext cx="12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4BBE6E4F-C203-4DDB-8254-292077769F4A}"/>
                    </a:ext>
                  </a:extLst>
                </p14:cNvPr>
                <p14:cNvContentPartPr/>
                <p14:nvPr/>
              </p14:nvContentPartPr>
              <p14:xfrm>
                <a:off x="10075693" y="4821520"/>
                <a:ext cx="134640" cy="792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4BBE6E4F-C203-4DDB-8254-292077769F4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66693" y="4812880"/>
                  <a:ext cx="1522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84" name="Käsinkirjoitus 183">
                <a:extLst>
                  <a:ext uri="{FF2B5EF4-FFF2-40B4-BE49-F238E27FC236}">
                    <a16:creationId xmlns:a16="http://schemas.microsoft.com/office/drawing/2014/main" id="{58A2F40A-A32E-423E-9002-D521EF8E51DC}"/>
                  </a:ext>
                </a:extLst>
              </p14:cNvPr>
              <p14:cNvContentPartPr/>
              <p14:nvPr/>
            </p14:nvContentPartPr>
            <p14:xfrm>
              <a:off x="10452973" y="4570960"/>
              <a:ext cx="55800" cy="384480"/>
            </p14:xfrm>
          </p:contentPart>
        </mc:Choice>
        <mc:Fallback>
          <p:pic>
            <p:nvPicPr>
              <p:cNvPr id="184" name="Käsinkirjoitus 183">
                <a:extLst>
                  <a:ext uri="{FF2B5EF4-FFF2-40B4-BE49-F238E27FC236}">
                    <a16:creationId xmlns:a16="http://schemas.microsoft.com/office/drawing/2014/main" id="{58A2F40A-A32E-423E-9002-D521EF8E51D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444333" y="4562320"/>
                <a:ext cx="73440" cy="40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Ryhmä 206">
            <a:extLst>
              <a:ext uri="{FF2B5EF4-FFF2-40B4-BE49-F238E27FC236}">
                <a16:creationId xmlns:a16="http://schemas.microsoft.com/office/drawing/2014/main" id="{684F65A8-6BD8-4982-A27F-E14B42CDB033}"/>
              </a:ext>
            </a:extLst>
          </p:cNvPr>
          <p:cNvGrpSpPr/>
          <p:nvPr/>
        </p:nvGrpSpPr>
        <p:grpSpPr>
          <a:xfrm>
            <a:off x="7740013" y="4358560"/>
            <a:ext cx="2083320" cy="1259280"/>
            <a:chOff x="7740013" y="4358560"/>
            <a:chExt cx="2083320" cy="12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05624585-8DF1-403C-800C-8717BFDAB998}"/>
                    </a:ext>
                  </a:extLst>
                </p14:cNvPr>
                <p14:cNvContentPartPr/>
                <p14:nvPr/>
              </p14:nvContentPartPr>
              <p14:xfrm>
                <a:off x="7870693" y="4389880"/>
                <a:ext cx="174960" cy="6087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05624585-8DF1-403C-800C-8717BFDAB99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61693" y="4380880"/>
                  <a:ext cx="1926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AE2C58A7-FA88-416C-AA88-0EC0496E3CC9}"/>
                    </a:ext>
                  </a:extLst>
                </p14:cNvPr>
                <p14:cNvContentPartPr/>
                <p14:nvPr/>
              </p14:nvContentPartPr>
              <p14:xfrm>
                <a:off x="7740013" y="4722880"/>
                <a:ext cx="200160" cy="612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AE2C58A7-FA88-416C-AA88-0EC0496E3CC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31013" y="4713880"/>
                  <a:ext cx="217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4B9BEC20-8819-4752-BEE1-9286988E413D}"/>
                    </a:ext>
                  </a:extLst>
                </p14:cNvPr>
                <p14:cNvContentPartPr/>
                <p14:nvPr/>
              </p14:nvContentPartPr>
              <p14:xfrm>
                <a:off x="8158333" y="4358560"/>
                <a:ext cx="116640" cy="60228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4B9BEC20-8819-4752-BEE1-9286988E41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49333" y="4349920"/>
                  <a:ext cx="13428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AC750075-A81C-4753-95B2-7DD04536725F}"/>
                    </a:ext>
                  </a:extLst>
                </p14:cNvPr>
                <p14:cNvContentPartPr/>
                <p14:nvPr/>
              </p14:nvContentPartPr>
              <p14:xfrm>
                <a:off x="8333293" y="4545040"/>
                <a:ext cx="153720" cy="3686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AC750075-A81C-4753-95B2-7DD0453672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24293" y="4536400"/>
                  <a:ext cx="171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C628004A-AA0C-4864-BCA3-D1E7BAB45719}"/>
                    </a:ext>
                  </a:extLst>
                </p14:cNvPr>
                <p14:cNvContentPartPr/>
                <p14:nvPr/>
              </p14:nvContentPartPr>
              <p14:xfrm>
                <a:off x="8552893" y="4372600"/>
                <a:ext cx="147240" cy="58284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C628004A-AA0C-4864-BCA3-D1E7BAB4571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44253" y="4363960"/>
                  <a:ext cx="1648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C0ACD5FB-836E-46EE-AC7A-E816B44E5BD5}"/>
                    </a:ext>
                  </a:extLst>
                </p14:cNvPr>
                <p14:cNvContentPartPr/>
                <p14:nvPr/>
              </p14:nvContentPartPr>
              <p14:xfrm>
                <a:off x="8845933" y="4714240"/>
                <a:ext cx="131400" cy="345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C0ACD5FB-836E-46EE-AC7A-E816B44E5B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36933" y="4705600"/>
                  <a:ext cx="149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EF09414D-4963-4A7C-9C5B-4C68A5E1F0B6}"/>
                    </a:ext>
                  </a:extLst>
                </p14:cNvPr>
                <p14:cNvContentPartPr/>
                <p14:nvPr/>
              </p14:nvContentPartPr>
              <p14:xfrm>
                <a:off x="8822533" y="4838800"/>
                <a:ext cx="128880" cy="90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EF09414D-4963-4A7C-9C5B-4C68A5E1F0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13533" y="4829800"/>
                  <a:ext cx="146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1FB3909C-9842-4161-A4B2-65F18C14046C}"/>
                    </a:ext>
                  </a:extLst>
                </p14:cNvPr>
                <p14:cNvContentPartPr/>
                <p14:nvPr/>
              </p14:nvContentPartPr>
              <p14:xfrm>
                <a:off x="9157693" y="4561240"/>
                <a:ext cx="188640" cy="34416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1FB3909C-9842-4161-A4B2-65F18C14046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49053" y="4552240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B1264981-F949-4225-840E-3B622320E115}"/>
                    </a:ext>
                  </a:extLst>
                </p14:cNvPr>
                <p14:cNvContentPartPr/>
                <p14:nvPr/>
              </p14:nvContentPartPr>
              <p14:xfrm>
                <a:off x="9451093" y="4761400"/>
                <a:ext cx="140040" cy="2808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B1264981-F949-4225-840E-3B622320E11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42093" y="4752760"/>
                  <a:ext cx="157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B887FEDC-C0FF-4DE6-A5A0-AE5C7E82E33C}"/>
                    </a:ext>
                  </a:extLst>
                </p14:cNvPr>
                <p14:cNvContentPartPr/>
                <p14:nvPr/>
              </p14:nvContentPartPr>
              <p14:xfrm>
                <a:off x="9522733" y="4673560"/>
                <a:ext cx="23400" cy="19368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B887FEDC-C0FF-4DE6-A5A0-AE5C7E82E3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14093" y="4664560"/>
                  <a:ext cx="41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6569FEFE-87BE-43B4-862B-840F9FD5B3FF}"/>
                    </a:ext>
                  </a:extLst>
                </p14:cNvPr>
                <p14:cNvContentPartPr/>
                <p14:nvPr/>
              </p14:nvContentPartPr>
              <p14:xfrm>
                <a:off x="9783733" y="4558360"/>
                <a:ext cx="33120" cy="3546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6569FEFE-87BE-43B4-862B-840F9FD5B3F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75093" y="4549720"/>
                  <a:ext cx="50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5A193947-FA34-4CB8-8C4E-AC931C90C07D}"/>
                    </a:ext>
                  </a:extLst>
                </p14:cNvPr>
                <p14:cNvContentPartPr/>
                <p14:nvPr/>
              </p14:nvContentPartPr>
              <p14:xfrm>
                <a:off x="7951333" y="5153800"/>
                <a:ext cx="66240" cy="46404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5A193947-FA34-4CB8-8C4E-AC931C90C0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42693" y="5144800"/>
                  <a:ext cx="83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1D4512A8-97AE-4191-BF47-BD8BFBBA7A32}"/>
                    </a:ext>
                  </a:extLst>
                </p14:cNvPr>
                <p14:cNvContentPartPr/>
                <p14:nvPr/>
              </p14:nvContentPartPr>
              <p14:xfrm>
                <a:off x="7839013" y="5365840"/>
                <a:ext cx="228960" cy="1440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1D4512A8-97AE-4191-BF47-BD8BFBBA7A3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30373" y="5356840"/>
                  <a:ext cx="246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BD623FB8-0F42-4DB4-82D2-02963B96413F}"/>
                    </a:ext>
                  </a:extLst>
                </p14:cNvPr>
                <p14:cNvContentPartPr/>
                <p14:nvPr/>
              </p14:nvContentPartPr>
              <p14:xfrm>
                <a:off x="8199013" y="5078560"/>
                <a:ext cx="64080" cy="46656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BD623FB8-0F42-4DB4-82D2-02963B96413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90373" y="5069920"/>
                  <a:ext cx="817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E2C2CC19-87D3-4E84-AA98-140D7AC82576}"/>
                    </a:ext>
                  </a:extLst>
                </p14:cNvPr>
                <p14:cNvContentPartPr/>
                <p14:nvPr/>
              </p14:nvContentPartPr>
              <p14:xfrm>
                <a:off x="8395933" y="5101960"/>
                <a:ext cx="130680" cy="2275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E2C2CC19-87D3-4E84-AA98-140D7AC825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87293" y="5093320"/>
                  <a:ext cx="148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87E70ED7-BA9F-4347-88CA-46A75F2DDF6E}"/>
                    </a:ext>
                  </a:extLst>
                </p14:cNvPr>
                <p14:cNvContentPartPr/>
                <p14:nvPr/>
              </p14:nvContentPartPr>
              <p14:xfrm>
                <a:off x="8502493" y="5142640"/>
                <a:ext cx="36000" cy="32832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87E70ED7-BA9F-4347-88CA-46A75F2DDF6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93493" y="5134000"/>
                  <a:ext cx="53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F8413F05-DABD-471E-A826-BD7DE1CFA4FA}"/>
                    </a:ext>
                  </a:extLst>
                </p14:cNvPr>
                <p14:cNvContentPartPr/>
                <p14:nvPr/>
              </p14:nvContentPartPr>
              <p14:xfrm>
                <a:off x="8624533" y="5053000"/>
                <a:ext cx="110160" cy="47160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F8413F05-DABD-471E-A826-BD7DE1CFA4F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15893" y="5044360"/>
                  <a:ext cx="127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DA0A88C0-C1EB-4A78-82B0-0EFD3AF10628}"/>
                    </a:ext>
                  </a:extLst>
                </p14:cNvPr>
                <p14:cNvContentPartPr/>
                <p14:nvPr/>
              </p14:nvContentPartPr>
              <p14:xfrm>
                <a:off x="8919733" y="5271520"/>
                <a:ext cx="156240" cy="2484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DA0A88C0-C1EB-4A78-82B0-0EFD3AF1062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10733" y="5262520"/>
                  <a:ext cx="173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89C881C9-1A51-47F3-AC8D-287FCE415EEE}"/>
                    </a:ext>
                  </a:extLst>
                </p14:cNvPr>
                <p14:cNvContentPartPr/>
                <p14:nvPr/>
              </p14:nvContentPartPr>
              <p14:xfrm>
                <a:off x="8901373" y="5389240"/>
                <a:ext cx="150480" cy="360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89C881C9-1A51-47F3-AC8D-287FCE415EE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892373" y="5380600"/>
                  <a:ext cx="168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8EC2886A-E2A6-4106-BF72-97A401348E98}"/>
                    </a:ext>
                  </a:extLst>
                </p14:cNvPr>
                <p14:cNvContentPartPr/>
                <p14:nvPr/>
              </p14:nvContentPartPr>
              <p14:xfrm>
                <a:off x="9263893" y="5044720"/>
                <a:ext cx="115920" cy="26316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8EC2886A-E2A6-4106-BF72-97A401348E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54893" y="5035720"/>
                  <a:ext cx="133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DB2DB261-8D9F-401B-956D-7C5BCBEBE0B7}"/>
                    </a:ext>
                  </a:extLst>
                </p14:cNvPr>
                <p14:cNvContentPartPr/>
                <p14:nvPr/>
              </p14:nvContentPartPr>
              <p14:xfrm>
                <a:off x="9355693" y="5131840"/>
                <a:ext cx="9720" cy="31248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DB2DB261-8D9F-401B-956D-7C5BCBEBE0B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47053" y="5123200"/>
                  <a:ext cx="27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2E4CA222-CA94-4CBB-8568-16B4AB98FAF4}"/>
                    </a:ext>
                  </a:extLst>
                </p14:cNvPr>
                <p14:cNvContentPartPr/>
                <p14:nvPr/>
              </p14:nvContentPartPr>
              <p14:xfrm>
                <a:off x="9515533" y="5330200"/>
                <a:ext cx="126720" cy="900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2E4CA222-CA94-4CBB-8568-16B4AB98FAF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506533" y="5321560"/>
                  <a:ext cx="14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6F6C0D3B-C7B5-4C3E-B985-859941EA24B2}"/>
                    </a:ext>
                  </a:extLst>
                </p14:cNvPr>
                <p14:cNvContentPartPr/>
                <p14:nvPr/>
              </p14:nvContentPartPr>
              <p14:xfrm>
                <a:off x="9620653" y="5250280"/>
                <a:ext cx="9360" cy="15228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6F6C0D3B-C7B5-4C3E-B985-859941EA24B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12013" y="5241280"/>
                  <a:ext cx="27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32AF6DA6-65C4-418F-A702-0BC0BAFEDEE4}"/>
                    </a:ext>
                  </a:extLst>
                </p14:cNvPr>
                <p14:cNvContentPartPr/>
                <p14:nvPr/>
              </p14:nvContentPartPr>
              <p14:xfrm>
                <a:off x="9779413" y="5126440"/>
                <a:ext cx="43920" cy="31464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32AF6DA6-65C4-418F-A702-0BC0BAFEDEE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70773" y="5117800"/>
                  <a:ext cx="6156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Ryhmä 205">
            <a:extLst>
              <a:ext uri="{FF2B5EF4-FFF2-40B4-BE49-F238E27FC236}">
                <a16:creationId xmlns:a16="http://schemas.microsoft.com/office/drawing/2014/main" id="{BAD36B2B-81E1-46FB-A458-B920952CF578}"/>
              </a:ext>
            </a:extLst>
          </p:cNvPr>
          <p:cNvGrpSpPr/>
          <p:nvPr/>
        </p:nvGrpSpPr>
        <p:grpSpPr>
          <a:xfrm>
            <a:off x="10055173" y="5276920"/>
            <a:ext cx="154440" cy="108360"/>
            <a:chOff x="10055173" y="5276920"/>
            <a:chExt cx="154440" cy="1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4E1E0EFF-04A7-4053-A1ED-37339CE48B6E}"/>
                    </a:ext>
                  </a:extLst>
                </p14:cNvPr>
                <p14:cNvContentPartPr/>
                <p14:nvPr/>
              </p14:nvContentPartPr>
              <p14:xfrm>
                <a:off x="10055173" y="5276920"/>
                <a:ext cx="141120" cy="1656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4E1E0EFF-04A7-4053-A1ED-37339CE48B6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046533" y="5267920"/>
                  <a:ext cx="158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05DD04A4-9B8A-48FF-95A2-520730B833F9}"/>
                    </a:ext>
                  </a:extLst>
                </p14:cNvPr>
                <p14:cNvContentPartPr/>
                <p14:nvPr/>
              </p14:nvContentPartPr>
              <p14:xfrm>
                <a:off x="10059853" y="5369080"/>
                <a:ext cx="149760" cy="1620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05DD04A4-9B8A-48FF-95A2-520730B833F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50853" y="5360440"/>
                  <a:ext cx="1674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9481F5B3-5DC9-46E0-B450-43EBFB3709DA}"/>
              </a:ext>
            </a:extLst>
          </p:cNvPr>
          <p:cNvGrpSpPr/>
          <p:nvPr/>
        </p:nvGrpSpPr>
        <p:grpSpPr>
          <a:xfrm>
            <a:off x="10426693" y="5088640"/>
            <a:ext cx="180720" cy="373680"/>
            <a:chOff x="10426693" y="5088640"/>
            <a:chExt cx="18072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7764F530-CD3B-4047-B611-8AD0BD65062E}"/>
                    </a:ext>
                  </a:extLst>
                </p14:cNvPr>
                <p14:cNvContentPartPr/>
                <p14:nvPr/>
              </p14:nvContentPartPr>
              <p14:xfrm>
                <a:off x="10426693" y="5091520"/>
                <a:ext cx="136440" cy="37080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7764F530-CD3B-4047-B611-8AD0BD65062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418053" y="5082520"/>
                  <a:ext cx="154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F3154106-084E-43E8-B8D2-F9FD4A800C69}"/>
                    </a:ext>
                  </a:extLst>
                </p14:cNvPr>
                <p14:cNvContentPartPr/>
                <p14:nvPr/>
              </p14:nvContentPartPr>
              <p14:xfrm>
                <a:off x="10459093" y="5088640"/>
                <a:ext cx="148320" cy="540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F3154106-084E-43E8-B8D2-F9FD4A800C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50093" y="5079640"/>
                  <a:ext cx="165960" cy="23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8" name="Tekstiruutu 207">
            <a:extLst>
              <a:ext uri="{FF2B5EF4-FFF2-40B4-BE49-F238E27FC236}">
                <a16:creationId xmlns:a16="http://schemas.microsoft.com/office/drawing/2014/main" id="{CF41EA66-815E-457D-9A7D-D470FA91EF0D}"/>
              </a:ext>
            </a:extLst>
          </p:cNvPr>
          <p:cNvSpPr txBox="1"/>
          <p:nvPr/>
        </p:nvSpPr>
        <p:spPr>
          <a:xfrm>
            <a:off x="6535480" y="5784238"/>
            <a:ext cx="53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Leikkauspisteiden koordinaatit ovat (0, 1) ja (4, 5)</a:t>
            </a:r>
          </a:p>
        </p:txBody>
      </p:sp>
    </p:spTree>
    <p:extLst>
      <p:ext uri="{BB962C8B-B14F-4D97-AF65-F5344CB8AC3E}">
        <p14:creationId xmlns:p14="http://schemas.microsoft.com/office/powerpoint/2010/main" val="237090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B2415F-D3D0-4C27-BDB9-F23DDBA8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70" y="-71845"/>
            <a:ext cx="10515600" cy="1325563"/>
          </a:xfrm>
        </p:spPr>
        <p:txBody>
          <a:bodyPr/>
          <a:lstStyle/>
          <a:p>
            <a:r>
              <a:rPr lang="fi-FI" dirty="0"/>
              <a:t>B-osa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0DDCDD3-F870-41C1-A0A8-1AF28F498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70" y="967868"/>
            <a:ext cx="7035308" cy="3507027"/>
          </a:xfr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18F7B5-4226-4B37-BAEE-11AE27AC49B7}"/>
              </a:ext>
            </a:extLst>
          </p:cNvPr>
          <p:cNvGrpSpPr/>
          <p:nvPr/>
        </p:nvGrpSpPr>
        <p:grpSpPr>
          <a:xfrm>
            <a:off x="7549524" y="1245022"/>
            <a:ext cx="1007280" cy="395640"/>
            <a:chOff x="7549524" y="1245022"/>
            <a:chExt cx="100728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AA854347-839C-4331-8C40-4861230D3429}"/>
                    </a:ext>
                  </a:extLst>
                </p14:cNvPr>
                <p14:cNvContentPartPr/>
                <p14:nvPr/>
              </p14:nvContentPartPr>
              <p14:xfrm>
                <a:off x="7594164" y="1245022"/>
                <a:ext cx="38160" cy="3708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AA854347-839C-4331-8C40-4861230D342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85524" y="1236382"/>
                  <a:ext cx="55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72F273AE-F6D0-4B51-9386-518BF0B5231D}"/>
                    </a:ext>
                  </a:extLst>
                </p14:cNvPr>
                <p14:cNvContentPartPr/>
                <p14:nvPr/>
              </p14:nvContentPartPr>
              <p14:xfrm>
                <a:off x="7549524" y="1474702"/>
                <a:ext cx="196200" cy="90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72F273AE-F6D0-4B51-9386-518BF0B523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0524" y="1466062"/>
                  <a:ext cx="21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EFEA0F05-3409-40DC-989F-978CB6042872}"/>
                    </a:ext>
                  </a:extLst>
                </p14:cNvPr>
                <p14:cNvContentPartPr/>
                <p14:nvPr/>
              </p14:nvContentPartPr>
              <p14:xfrm>
                <a:off x="7719444" y="1263022"/>
                <a:ext cx="8640" cy="3052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EFEA0F05-3409-40DC-989F-978CB60428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10444" y="1254382"/>
                  <a:ext cx="26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68A53CD-2AD9-4ECB-AC13-6121D03D5759}"/>
                    </a:ext>
                  </a:extLst>
                </p14:cNvPr>
                <p14:cNvContentPartPr/>
                <p14:nvPr/>
              </p14:nvContentPartPr>
              <p14:xfrm>
                <a:off x="7874964" y="1245022"/>
                <a:ext cx="53280" cy="3628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68A53CD-2AD9-4ECB-AC13-6121D03D57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6324" y="1236382"/>
                  <a:ext cx="70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CFF62143-3F93-4F54-9BDD-0A6FF16B9B7B}"/>
                    </a:ext>
                  </a:extLst>
                </p14:cNvPr>
                <p14:cNvContentPartPr/>
                <p14:nvPr/>
              </p14:nvContentPartPr>
              <p14:xfrm>
                <a:off x="7972524" y="1409182"/>
                <a:ext cx="123840" cy="1843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CFF62143-3F93-4F54-9BDD-0A6FF16B9B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3884" y="1400542"/>
                  <a:ext cx="141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B74F4B00-33FF-4956-AB84-08F8E94E0F00}"/>
                    </a:ext>
                  </a:extLst>
                </p14:cNvPr>
                <p14:cNvContentPartPr/>
                <p14:nvPr/>
              </p14:nvContentPartPr>
              <p14:xfrm>
                <a:off x="7987284" y="1454902"/>
                <a:ext cx="101520" cy="13752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B74F4B00-33FF-4956-AB84-08F8E94E0F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78284" y="1446262"/>
                  <a:ext cx="119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E26AACBE-6C92-4E56-8A93-F3CB872C0FA9}"/>
                    </a:ext>
                  </a:extLst>
                </p14:cNvPr>
                <p14:cNvContentPartPr/>
                <p14:nvPr/>
              </p14:nvContentPartPr>
              <p14:xfrm>
                <a:off x="8184924" y="1247902"/>
                <a:ext cx="92880" cy="3927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E26AACBE-6C92-4E56-8A93-F3CB872C0F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6284" y="1239262"/>
                  <a:ext cx="110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31DBAFD-5793-4E44-993B-4A09B2B9C605}"/>
                    </a:ext>
                  </a:extLst>
                </p14:cNvPr>
                <p14:cNvContentPartPr/>
                <p14:nvPr/>
              </p14:nvContentPartPr>
              <p14:xfrm>
                <a:off x="8414964" y="1468222"/>
                <a:ext cx="141840" cy="86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31DBAFD-5793-4E44-993B-4A09B2B9C6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06324" y="1459582"/>
                  <a:ext cx="159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5EDADB0-6FC4-4B3B-B2E2-4A51E59116A9}"/>
                    </a:ext>
                  </a:extLst>
                </p14:cNvPr>
                <p14:cNvContentPartPr/>
                <p14:nvPr/>
              </p14:nvContentPartPr>
              <p14:xfrm>
                <a:off x="8408484" y="1564702"/>
                <a:ext cx="129960" cy="75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5EDADB0-6FC4-4B3B-B2E2-4A51E59116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99484" y="1555702"/>
                  <a:ext cx="147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9A6D17C1-F41C-49B7-9B06-7C690D7A63B8}"/>
              </a:ext>
            </a:extLst>
          </p:cNvPr>
          <p:cNvGrpSpPr/>
          <p:nvPr/>
        </p:nvGrpSpPr>
        <p:grpSpPr>
          <a:xfrm>
            <a:off x="8789724" y="1344742"/>
            <a:ext cx="482040" cy="311400"/>
            <a:chOff x="8789724" y="1344742"/>
            <a:chExt cx="48204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11F389A-EE9A-4584-BFE1-55F49D8325C2}"/>
                    </a:ext>
                  </a:extLst>
                </p14:cNvPr>
                <p14:cNvContentPartPr/>
                <p14:nvPr/>
              </p14:nvContentPartPr>
              <p14:xfrm>
                <a:off x="8789724" y="1344742"/>
                <a:ext cx="12600" cy="2973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11F389A-EE9A-4584-BFE1-55F49D8325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81084" y="1336102"/>
                  <a:ext cx="30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5C96C401-16BD-45FD-90F0-FA4C18F75693}"/>
                    </a:ext>
                  </a:extLst>
                </p14:cNvPr>
                <p14:cNvContentPartPr/>
                <p14:nvPr/>
              </p14:nvContentPartPr>
              <p14:xfrm>
                <a:off x="8881524" y="1362742"/>
                <a:ext cx="99360" cy="1749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5C96C401-16BD-45FD-90F0-FA4C18F756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72884" y="1353742"/>
                  <a:ext cx="117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C12872DA-3FCD-4FD1-AD64-5A396E6336BD}"/>
                    </a:ext>
                  </a:extLst>
                </p14:cNvPr>
                <p14:cNvContentPartPr/>
                <p14:nvPr/>
              </p14:nvContentPartPr>
              <p14:xfrm>
                <a:off x="8989884" y="1357342"/>
                <a:ext cx="8640" cy="2988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C12872DA-3FCD-4FD1-AD64-5A396E6336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81244" y="1348702"/>
                  <a:ext cx="26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073ED73-672D-4259-9BD8-ED89F4E60C8C}"/>
                    </a:ext>
                  </a:extLst>
                </p14:cNvPr>
                <p14:cNvContentPartPr/>
                <p14:nvPr/>
              </p14:nvContentPartPr>
              <p14:xfrm>
                <a:off x="9106884" y="1372462"/>
                <a:ext cx="164880" cy="2707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073ED73-672D-4259-9BD8-ED89F4E60C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98244" y="1363822"/>
                  <a:ext cx="18252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9DB4B23A-82FB-45E5-B36D-0DCB0FA58DA2}"/>
              </a:ext>
            </a:extLst>
          </p:cNvPr>
          <p:cNvGrpSpPr/>
          <p:nvPr/>
        </p:nvGrpSpPr>
        <p:grpSpPr>
          <a:xfrm>
            <a:off x="9345924" y="1366342"/>
            <a:ext cx="548280" cy="317880"/>
            <a:chOff x="9345924" y="1366342"/>
            <a:chExt cx="54828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465A3AEB-FACF-436B-B538-F88F2390E1ED}"/>
                    </a:ext>
                  </a:extLst>
                </p14:cNvPr>
                <p14:cNvContentPartPr/>
                <p14:nvPr/>
              </p14:nvContentPartPr>
              <p14:xfrm>
                <a:off x="9345924" y="1531222"/>
                <a:ext cx="118080" cy="180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465A3AEB-FACF-436B-B538-F88F2390E1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36924" y="1522222"/>
                  <a:ext cx="135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C01FBC2-E9A8-4F67-BAE5-BF49AC854E1E}"/>
                    </a:ext>
                  </a:extLst>
                </p14:cNvPr>
                <p14:cNvContentPartPr/>
                <p14:nvPr/>
              </p14:nvContentPartPr>
              <p14:xfrm>
                <a:off x="9416124" y="1459582"/>
                <a:ext cx="5760" cy="1548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C01FBC2-E9A8-4F67-BAE5-BF49AC854E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07124" y="1450942"/>
                  <a:ext cx="2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91994899-B985-470D-824F-73E79576092E}"/>
                    </a:ext>
                  </a:extLst>
                </p14:cNvPr>
                <p14:cNvContentPartPr/>
                <p14:nvPr/>
              </p14:nvContentPartPr>
              <p14:xfrm>
                <a:off x="9550044" y="1387582"/>
                <a:ext cx="124200" cy="1764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91994899-B985-470D-824F-73E7957609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41044" y="1378942"/>
                  <a:ext cx="141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D0441A4-7A12-4425-99CC-BC63C9EF90EB}"/>
                    </a:ext>
                  </a:extLst>
                </p14:cNvPr>
                <p14:cNvContentPartPr/>
                <p14:nvPr/>
              </p14:nvContentPartPr>
              <p14:xfrm>
                <a:off x="9625644" y="1366342"/>
                <a:ext cx="47520" cy="3178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D0441A4-7A12-4425-99CC-BC63C9EF90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7004" y="1357342"/>
                  <a:ext cx="65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155B6534-5283-4942-80C8-F530800728C5}"/>
                    </a:ext>
                  </a:extLst>
                </p14:cNvPr>
                <p14:cNvContentPartPr/>
                <p14:nvPr/>
              </p14:nvContentPartPr>
              <p14:xfrm>
                <a:off x="9745884" y="1411342"/>
                <a:ext cx="148320" cy="2660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155B6534-5283-4942-80C8-F530800728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37244" y="1402342"/>
                  <a:ext cx="16596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BDF445E7-62A9-4AF6-ADBB-44C5B3EA020F}"/>
                  </a:ext>
                </a:extLst>
              </p14:cNvPr>
              <p14:cNvContentPartPr/>
              <p14:nvPr/>
            </p14:nvContentPartPr>
            <p14:xfrm>
              <a:off x="9976284" y="1534822"/>
              <a:ext cx="131400" cy="14472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BDF445E7-62A9-4AF6-ADBB-44C5B3EA020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67284" y="1526182"/>
                <a:ext cx="149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716AF575-7509-4BCF-9A81-DA810D6F552F}"/>
                  </a:ext>
                </a:extLst>
              </p14:cNvPr>
              <p14:cNvContentPartPr/>
              <p14:nvPr/>
            </p14:nvContentPartPr>
            <p14:xfrm>
              <a:off x="10014804" y="1561822"/>
              <a:ext cx="89280" cy="13860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716AF575-7509-4BCF-9A81-DA810D6F55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06164" y="1552822"/>
                <a:ext cx="1069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Ryhmä 38">
            <a:extLst>
              <a:ext uri="{FF2B5EF4-FFF2-40B4-BE49-F238E27FC236}">
                <a16:creationId xmlns:a16="http://schemas.microsoft.com/office/drawing/2014/main" id="{D085AF20-D51C-4995-9410-650F337A78B5}"/>
              </a:ext>
            </a:extLst>
          </p:cNvPr>
          <p:cNvGrpSpPr/>
          <p:nvPr/>
        </p:nvGrpSpPr>
        <p:grpSpPr>
          <a:xfrm>
            <a:off x="10262480" y="1394200"/>
            <a:ext cx="353520" cy="290880"/>
            <a:chOff x="10262480" y="1394200"/>
            <a:chExt cx="35352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41482F82-01A1-4F20-B7CE-6BC71AEA420F}"/>
                    </a:ext>
                  </a:extLst>
                </p14:cNvPr>
                <p14:cNvContentPartPr/>
                <p14:nvPr/>
              </p14:nvContentPartPr>
              <p14:xfrm>
                <a:off x="10262480" y="1586440"/>
                <a:ext cx="123120" cy="165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41482F82-01A1-4F20-B7CE-6BC71AEA42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53840" y="1577800"/>
                  <a:ext cx="14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D4B09B82-01DD-4049-B3C1-70DE1F39C6F7}"/>
                    </a:ext>
                  </a:extLst>
                </p14:cNvPr>
                <p14:cNvContentPartPr/>
                <p14:nvPr/>
              </p14:nvContentPartPr>
              <p14:xfrm>
                <a:off x="10322240" y="1496440"/>
                <a:ext cx="20880" cy="1501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D4B09B82-01DD-4049-B3C1-70DE1F39C6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13240" y="1487800"/>
                  <a:ext cx="38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460C5C4F-C7FE-425D-B35F-5C7FE58D8AD5}"/>
                    </a:ext>
                  </a:extLst>
                </p14:cNvPr>
                <p14:cNvContentPartPr/>
                <p14:nvPr/>
              </p14:nvContentPartPr>
              <p14:xfrm>
                <a:off x="10439240" y="1394200"/>
                <a:ext cx="176760" cy="2908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460C5C4F-C7FE-425D-B35F-5C7FE58D8A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0240" y="1385560"/>
                  <a:ext cx="19440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Käsinkirjoitus 39">
                <a:extLst>
                  <a:ext uri="{FF2B5EF4-FFF2-40B4-BE49-F238E27FC236}">
                    <a16:creationId xmlns:a16="http://schemas.microsoft.com/office/drawing/2014/main" id="{9A584A42-5D51-4AA1-8879-7607507AC662}"/>
                  </a:ext>
                </a:extLst>
              </p14:cNvPr>
              <p14:cNvContentPartPr/>
              <p14:nvPr/>
            </p14:nvContentPartPr>
            <p14:xfrm>
              <a:off x="10680800" y="1378360"/>
              <a:ext cx="203400" cy="322200"/>
            </p14:xfrm>
          </p:contentPart>
        </mc:Choice>
        <mc:Fallback>
          <p:pic>
            <p:nvPicPr>
              <p:cNvPr id="40" name="Käsinkirjoitus 39">
                <a:extLst>
                  <a:ext uri="{FF2B5EF4-FFF2-40B4-BE49-F238E27FC236}">
                    <a16:creationId xmlns:a16="http://schemas.microsoft.com/office/drawing/2014/main" id="{9A584A42-5D51-4AA1-8879-7607507AC66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72160" y="1369360"/>
                <a:ext cx="22104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Ryhmä 50">
            <a:extLst>
              <a:ext uri="{FF2B5EF4-FFF2-40B4-BE49-F238E27FC236}">
                <a16:creationId xmlns:a16="http://schemas.microsoft.com/office/drawing/2014/main" id="{3A415739-E071-4A94-B399-A25F9B667D28}"/>
              </a:ext>
            </a:extLst>
          </p:cNvPr>
          <p:cNvGrpSpPr/>
          <p:nvPr/>
        </p:nvGrpSpPr>
        <p:grpSpPr>
          <a:xfrm>
            <a:off x="10963400" y="1339840"/>
            <a:ext cx="1029240" cy="411480"/>
            <a:chOff x="10963400" y="1339840"/>
            <a:chExt cx="102924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B36190CA-8FF7-49F8-94B9-9124CD22CE4E}"/>
                    </a:ext>
                  </a:extLst>
                </p14:cNvPr>
                <p14:cNvContentPartPr/>
                <p14:nvPr/>
              </p14:nvContentPartPr>
              <p14:xfrm>
                <a:off x="10969160" y="1576360"/>
                <a:ext cx="1080" cy="28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B36190CA-8FF7-49F8-94B9-9124CD22CE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60520" y="1567360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7F3DFCE2-5BDC-4DA3-82D4-84F664660EB3}"/>
                    </a:ext>
                  </a:extLst>
                </p14:cNvPr>
                <p14:cNvContentPartPr/>
                <p14:nvPr/>
              </p14:nvContentPartPr>
              <p14:xfrm>
                <a:off x="11063480" y="1367920"/>
                <a:ext cx="77040" cy="3326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7F3DFCE2-5BDC-4DA3-82D4-84F664660E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54480" y="1359280"/>
                  <a:ext cx="94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3DBD2789-C1D8-4E7C-BB26-AB3AECD00B50}"/>
                    </a:ext>
                  </a:extLst>
                </p14:cNvPr>
                <p14:cNvContentPartPr/>
                <p14:nvPr/>
              </p14:nvContentPartPr>
              <p14:xfrm>
                <a:off x="11161760" y="1453600"/>
                <a:ext cx="129240" cy="2250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3DBD2789-C1D8-4E7C-BB26-AB3AECD00B5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3120" y="1444960"/>
                  <a:ext cx="146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12AC3CFA-6F8C-4CF6-AA88-F84A1AB26A6F}"/>
                    </a:ext>
                  </a:extLst>
                </p14:cNvPr>
                <p14:cNvContentPartPr/>
                <p14:nvPr/>
              </p14:nvContentPartPr>
              <p14:xfrm>
                <a:off x="11353640" y="1463680"/>
                <a:ext cx="109440" cy="2030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12AC3CFA-6F8C-4CF6-AA88-F84A1AB26A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44640" y="1455040"/>
                  <a:ext cx="127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370E6A0-9181-4BE2-94A9-9F0EFCA06B9B}"/>
                    </a:ext>
                  </a:extLst>
                </p14:cNvPr>
                <p14:cNvContentPartPr/>
                <p14:nvPr/>
              </p14:nvContentPartPr>
              <p14:xfrm>
                <a:off x="11555600" y="1616680"/>
                <a:ext cx="116640" cy="36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370E6A0-9181-4BE2-94A9-9F0EFCA06B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46960" y="1607680"/>
                  <a:ext cx="134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96C7FCF9-F892-4AE2-A1FD-7B35F182286C}"/>
                    </a:ext>
                  </a:extLst>
                </p14:cNvPr>
                <p14:cNvContentPartPr/>
                <p14:nvPr/>
              </p14:nvContentPartPr>
              <p14:xfrm>
                <a:off x="11726240" y="1520200"/>
                <a:ext cx="103680" cy="1418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96C7FCF9-F892-4AE2-A1FD-7B35F18228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17240" y="1511200"/>
                  <a:ext cx="121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F4BB7791-AA65-4243-8DAB-F0EAA01192EB}"/>
                    </a:ext>
                  </a:extLst>
                </p14:cNvPr>
                <p14:cNvContentPartPr/>
                <p14:nvPr/>
              </p14:nvContentPartPr>
              <p14:xfrm>
                <a:off x="11741000" y="1560520"/>
                <a:ext cx="68040" cy="10080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F4BB7791-AA65-4243-8DAB-F0EAA01192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32360" y="1551880"/>
                  <a:ext cx="85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7334241-A7F4-4BCA-AF0C-38612161FC71}"/>
                    </a:ext>
                  </a:extLst>
                </p14:cNvPr>
                <p14:cNvContentPartPr/>
                <p14:nvPr/>
              </p14:nvContentPartPr>
              <p14:xfrm>
                <a:off x="11893640" y="1339840"/>
                <a:ext cx="99000" cy="4114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7334241-A7F4-4BCA-AF0C-38612161FC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85000" y="1330840"/>
                  <a:ext cx="1166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864174A5-4BF4-434F-8E2C-FD6163675F40}"/>
                    </a:ext>
                  </a:extLst>
                </p14:cNvPr>
                <p14:cNvContentPartPr/>
                <p14:nvPr/>
              </p14:nvContentPartPr>
              <p14:xfrm>
                <a:off x="10963400" y="1560520"/>
                <a:ext cx="32040" cy="324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864174A5-4BF4-434F-8E2C-FD6163675F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54760" y="1551880"/>
                  <a:ext cx="49680" cy="5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3" name="Kuva 52">
            <a:extLst>
              <a:ext uri="{FF2B5EF4-FFF2-40B4-BE49-F238E27FC236}">
                <a16:creationId xmlns:a16="http://schemas.microsoft.com/office/drawing/2014/main" id="{AAF80090-E0C0-49B2-B9C6-A6D657E3B70D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549524" y="1918166"/>
            <a:ext cx="3595097" cy="601514"/>
          </a:xfrm>
          <a:prstGeom prst="rect">
            <a:avLst/>
          </a:prstGeom>
        </p:spPr>
      </p:pic>
      <p:grpSp>
        <p:nvGrpSpPr>
          <p:cNvPr id="56" name="Ryhmä 55">
            <a:extLst>
              <a:ext uri="{FF2B5EF4-FFF2-40B4-BE49-F238E27FC236}">
                <a16:creationId xmlns:a16="http://schemas.microsoft.com/office/drawing/2014/main" id="{13ED98AE-04C7-45B3-90DA-D38EBE91BD00}"/>
              </a:ext>
            </a:extLst>
          </p:cNvPr>
          <p:cNvGrpSpPr/>
          <p:nvPr/>
        </p:nvGrpSpPr>
        <p:grpSpPr>
          <a:xfrm>
            <a:off x="7041200" y="934840"/>
            <a:ext cx="236880" cy="388080"/>
            <a:chOff x="7041200" y="934840"/>
            <a:chExt cx="23688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59A69C09-AD24-4E07-8AF2-C27274142243}"/>
                    </a:ext>
                  </a:extLst>
                </p14:cNvPr>
                <p14:cNvContentPartPr/>
                <p14:nvPr/>
              </p14:nvContentPartPr>
              <p14:xfrm>
                <a:off x="7041200" y="1067680"/>
                <a:ext cx="139320" cy="1231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59A69C09-AD24-4E07-8AF2-C272741422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32200" y="1058680"/>
                  <a:ext cx="156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7B0A05B9-E3B7-4AA1-9B78-604783193859}"/>
                    </a:ext>
                  </a:extLst>
                </p14:cNvPr>
                <p14:cNvContentPartPr/>
                <p14:nvPr/>
              </p14:nvContentPartPr>
              <p14:xfrm>
                <a:off x="7234880" y="934840"/>
                <a:ext cx="43200" cy="38808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7B0A05B9-E3B7-4AA1-9B78-6047831938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25880" y="925840"/>
                  <a:ext cx="6084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69635C74-C19F-41AA-9173-D08D9BB9025D}"/>
              </a:ext>
            </a:extLst>
          </p:cNvPr>
          <p:cNvGrpSpPr/>
          <p:nvPr/>
        </p:nvGrpSpPr>
        <p:grpSpPr>
          <a:xfrm>
            <a:off x="7466000" y="2589760"/>
            <a:ext cx="256680" cy="420840"/>
            <a:chOff x="7466000" y="2589760"/>
            <a:chExt cx="25668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BC3DC19B-458F-48DC-A3EF-BD5F3B027459}"/>
                    </a:ext>
                  </a:extLst>
                </p14:cNvPr>
                <p14:cNvContentPartPr/>
                <p14:nvPr/>
              </p14:nvContentPartPr>
              <p14:xfrm>
                <a:off x="7466000" y="2589760"/>
                <a:ext cx="101880" cy="3362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BC3DC19B-458F-48DC-A3EF-BD5F3B0274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57000" y="2581120"/>
                  <a:ext cx="119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78367321-1D32-4656-862A-AFC563E7453E}"/>
                    </a:ext>
                  </a:extLst>
                </p14:cNvPr>
                <p14:cNvContentPartPr/>
                <p14:nvPr/>
              </p14:nvContentPartPr>
              <p14:xfrm>
                <a:off x="7666160" y="2620360"/>
                <a:ext cx="56520" cy="3902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78367321-1D32-4656-862A-AFC563E745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7520" y="2611360"/>
                  <a:ext cx="74160" cy="407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1" name="Kuva 60">
            <a:extLst>
              <a:ext uri="{FF2B5EF4-FFF2-40B4-BE49-F238E27FC236}">
                <a16:creationId xmlns:a16="http://schemas.microsoft.com/office/drawing/2014/main" id="{8A278ABE-D7A4-4AED-B47B-BBE49CE5A7B8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7847784" y="2628787"/>
            <a:ext cx="1571819" cy="910571"/>
          </a:xfrm>
          <a:prstGeom prst="rect">
            <a:avLst/>
          </a:prstGeom>
        </p:spPr>
      </p:pic>
      <p:sp>
        <p:nvSpPr>
          <p:cNvPr id="62" name="Tekstiruutu 61">
            <a:extLst>
              <a:ext uri="{FF2B5EF4-FFF2-40B4-BE49-F238E27FC236}">
                <a16:creationId xmlns:a16="http://schemas.microsoft.com/office/drawing/2014/main" id="{A64BD259-001E-41D0-AAE9-A31FE2DF6A50}"/>
              </a:ext>
            </a:extLst>
          </p:cNvPr>
          <p:cNvSpPr txBox="1"/>
          <p:nvPr/>
        </p:nvSpPr>
        <p:spPr>
          <a:xfrm>
            <a:off x="7847784" y="3539358"/>
            <a:ext cx="38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Kustannukset ovat 1020 euroa.</a:t>
            </a:r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3BFED11C-A0EB-45E2-A175-B9E9C1AF80FD}"/>
              </a:ext>
            </a:extLst>
          </p:cNvPr>
          <p:cNvGrpSpPr/>
          <p:nvPr/>
        </p:nvGrpSpPr>
        <p:grpSpPr>
          <a:xfrm>
            <a:off x="7483916" y="3877188"/>
            <a:ext cx="411840" cy="541800"/>
            <a:chOff x="7483916" y="3877188"/>
            <a:chExt cx="41184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8C2FC69C-C10F-446A-B519-3BD3C5DF33C1}"/>
                    </a:ext>
                  </a:extLst>
                </p14:cNvPr>
                <p14:cNvContentPartPr/>
                <p14:nvPr/>
              </p14:nvContentPartPr>
              <p14:xfrm>
                <a:off x="7483916" y="4024428"/>
                <a:ext cx="155520" cy="2397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8C2FC69C-C10F-446A-B519-3BD3C5DF33C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74916" y="4015428"/>
                  <a:ext cx="173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AA54667D-6559-4097-A996-F65E07A40E18}"/>
                    </a:ext>
                  </a:extLst>
                </p14:cNvPr>
                <p14:cNvContentPartPr/>
                <p14:nvPr/>
              </p14:nvContentPartPr>
              <p14:xfrm>
                <a:off x="7770836" y="3877188"/>
                <a:ext cx="124920" cy="5418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AA54667D-6559-4097-A996-F65E07A40E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61836" y="3868188"/>
                  <a:ext cx="142560" cy="559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7" name="Kuva 66">
            <a:extLst>
              <a:ext uri="{FF2B5EF4-FFF2-40B4-BE49-F238E27FC236}">
                <a16:creationId xmlns:a16="http://schemas.microsoft.com/office/drawing/2014/main" id="{F9106A8D-4C8D-4D49-8D39-C0979A941316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121564" y="3937653"/>
            <a:ext cx="2762636" cy="866896"/>
          </a:xfrm>
          <a:prstGeom prst="rect">
            <a:avLst/>
          </a:prstGeom>
        </p:spPr>
      </p:pic>
      <p:sp>
        <p:nvSpPr>
          <p:cNvPr id="68" name="Tekstiruutu 67">
            <a:extLst>
              <a:ext uri="{FF2B5EF4-FFF2-40B4-BE49-F238E27FC236}">
                <a16:creationId xmlns:a16="http://schemas.microsoft.com/office/drawing/2014/main" id="{ADD9FCA0-5FD7-42FD-94FB-95E5AEFDA29C}"/>
              </a:ext>
            </a:extLst>
          </p:cNvPr>
          <p:cNvSpPr txBox="1"/>
          <p:nvPr/>
        </p:nvSpPr>
        <p:spPr>
          <a:xfrm>
            <a:off x="7972524" y="4804549"/>
            <a:ext cx="324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Sofia oli 11 yötä hotellissa.</a:t>
            </a:r>
          </a:p>
        </p:txBody>
      </p:sp>
    </p:spTree>
    <p:extLst>
      <p:ext uri="{BB962C8B-B14F-4D97-AF65-F5344CB8AC3E}">
        <p14:creationId xmlns:p14="http://schemas.microsoft.com/office/powerpoint/2010/main" val="38219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EB9DC1-A5FA-400A-A343-90CA6E3FF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23" y="324551"/>
            <a:ext cx="10515600" cy="1543403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35AA92C2-DF33-4333-8EAA-166C692A6AA9}"/>
              </a:ext>
            </a:extLst>
          </p:cNvPr>
          <p:cNvSpPr/>
          <p:nvPr/>
        </p:nvSpPr>
        <p:spPr>
          <a:xfrm>
            <a:off x="6449065" y="1986356"/>
            <a:ext cx="3415860" cy="193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692EFCB2-0051-4FFA-845B-96A84B672FD0}"/>
                  </a:ext>
                </a:extLst>
              </p14:cNvPr>
              <p14:cNvContentPartPr/>
              <p14:nvPr/>
            </p14:nvContentPartPr>
            <p14:xfrm>
              <a:off x="4808185" y="4587716"/>
              <a:ext cx="360" cy="36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692EFCB2-0051-4FFA-845B-96A84B672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545" y="457871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Ryhmä 9">
            <a:extLst>
              <a:ext uri="{FF2B5EF4-FFF2-40B4-BE49-F238E27FC236}">
                <a16:creationId xmlns:a16="http://schemas.microsoft.com/office/drawing/2014/main" id="{723FECA5-981F-48F5-ABA8-BCFD398AF417}"/>
              </a:ext>
            </a:extLst>
          </p:cNvPr>
          <p:cNvGrpSpPr/>
          <p:nvPr/>
        </p:nvGrpSpPr>
        <p:grpSpPr>
          <a:xfrm>
            <a:off x="2414185" y="2016596"/>
            <a:ext cx="150840" cy="410400"/>
            <a:chOff x="2414185" y="2016596"/>
            <a:chExt cx="15084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22825440-926E-4FBC-96B1-582D2E69B4F2}"/>
                    </a:ext>
                  </a:extLst>
                </p14:cNvPr>
                <p14:cNvContentPartPr/>
                <p14:nvPr/>
              </p14:nvContentPartPr>
              <p14:xfrm>
                <a:off x="2414185" y="2050436"/>
                <a:ext cx="50760" cy="3765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22825440-926E-4FBC-96B1-582D2E69B4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5185" y="2041436"/>
                  <a:ext cx="684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F53901A-4ECD-4B23-ADEA-686589126C28}"/>
                    </a:ext>
                  </a:extLst>
                </p14:cNvPr>
                <p14:cNvContentPartPr/>
                <p14:nvPr/>
              </p14:nvContentPartPr>
              <p14:xfrm>
                <a:off x="2441185" y="2016596"/>
                <a:ext cx="123840" cy="1818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F53901A-4ECD-4B23-ADEA-686589126C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2545" y="2007956"/>
                  <a:ext cx="14148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CE51DA58-7632-4297-9311-9BA6B2CBFF9F}"/>
                  </a:ext>
                </a:extLst>
              </p14:cNvPr>
              <p14:cNvContentPartPr/>
              <p14:nvPr/>
            </p14:nvContentPartPr>
            <p14:xfrm>
              <a:off x="2752225" y="1951436"/>
              <a:ext cx="360" cy="3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CE51DA58-7632-4297-9311-9BA6B2CBF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225" y="19427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2B0C18F8-71D3-410E-B557-FC5080D3AF62}"/>
                  </a:ext>
                </a:extLst>
              </p14:cNvPr>
              <p14:cNvContentPartPr/>
              <p14:nvPr/>
            </p14:nvContentPartPr>
            <p14:xfrm>
              <a:off x="2878945" y="1930556"/>
              <a:ext cx="360" cy="3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2B0C18F8-71D3-410E-B557-FC5080D3AF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9945" y="192191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E6A562A6-0A13-4B05-A7C1-964B5C6FAEBA}"/>
              </a:ext>
            </a:extLst>
          </p:cNvPr>
          <p:cNvGrpSpPr/>
          <p:nvPr/>
        </p:nvGrpSpPr>
        <p:grpSpPr>
          <a:xfrm>
            <a:off x="2745025" y="2055476"/>
            <a:ext cx="472320" cy="138960"/>
            <a:chOff x="2745025" y="2055476"/>
            <a:chExt cx="47232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2A0B1C0F-C31B-4473-B3D5-322552D49962}"/>
                    </a:ext>
                  </a:extLst>
                </p14:cNvPr>
                <p14:cNvContentPartPr/>
                <p14:nvPr/>
              </p14:nvContentPartPr>
              <p14:xfrm>
                <a:off x="2745025" y="2083196"/>
                <a:ext cx="19800" cy="1112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2A0B1C0F-C31B-4473-B3D5-322552D499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36025" y="2074556"/>
                  <a:ext cx="3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3301212-91E4-4099-AA09-FB7A075B650F}"/>
                    </a:ext>
                  </a:extLst>
                </p14:cNvPr>
                <p14:cNvContentPartPr/>
                <p14:nvPr/>
              </p14:nvContentPartPr>
              <p14:xfrm>
                <a:off x="2877145" y="2055476"/>
                <a:ext cx="40680" cy="1328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3301212-91E4-4099-AA09-FB7A075B65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68145" y="2046836"/>
                  <a:ext cx="5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416C4C03-220D-4BE9-BE68-98FCC4B6F741}"/>
                    </a:ext>
                  </a:extLst>
                </p14:cNvPr>
                <p14:cNvContentPartPr/>
                <p14:nvPr/>
              </p14:nvContentPartPr>
              <p14:xfrm>
                <a:off x="2985505" y="2058716"/>
                <a:ext cx="110520" cy="1144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416C4C03-220D-4BE9-BE68-98FCC4B6F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6865" y="2050076"/>
                  <a:ext cx="128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DE362AC-A3ED-4033-8CCC-DB6F186860C0}"/>
                    </a:ext>
                  </a:extLst>
                </p14:cNvPr>
                <p14:cNvContentPartPr/>
                <p14:nvPr/>
              </p14:nvContentPartPr>
              <p14:xfrm>
                <a:off x="3192865" y="2062316"/>
                <a:ext cx="24480" cy="1314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DE362AC-A3ED-4033-8CCC-DB6F186860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83865" y="2053316"/>
                  <a:ext cx="421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08CC8B0F-ED52-4DD5-9BB5-C1BA180B2B03}"/>
                  </a:ext>
                </a:extLst>
              </p14:cNvPr>
              <p14:cNvContentPartPr/>
              <p14:nvPr/>
            </p14:nvContentPartPr>
            <p14:xfrm>
              <a:off x="3204025" y="1902836"/>
              <a:ext cx="360" cy="36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08CC8B0F-ED52-4DD5-9BB5-C1BA180B2B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5385" y="18941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302DE349-1219-4653-A8A0-CDFECDB44D5F}"/>
                  </a:ext>
                </a:extLst>
              </p14:cNvPr>
              <p14:cNvContentPartPr/>
              <p14:nvPr/>
            </p14:nvContentPartPr>
            <p14:xfrm>
              <a:off x="3427585" y="2064476"/>
              <a:ext cx="360" cy="36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302DE349-1219-4653-A8A0-CDFECDB44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8585" y="20558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B808BCF2-8F6B-4F3C-B788-2F76C61702DA}"/>
                  </a:ext>
                </a:extLst>
              </p14:cNvPr>
              <p14:cNvContentPartPr/>
              <p14:nvPr/>
            </p14:nvContentPartPr>
            <p14:xfrm>
              <a:off x="3407785" y="2167436"/>
              <a:ext cx="360" cy="36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B808BCF2-8F6B-4F3C-B788-2F76C61702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785" y="215843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Ryhmä 28">
            <a:extLst>
              <a:ext uri="{FF2B5EF4-FFF2-40B4-BE49-F238E27FC236}">
                <a16:creationId xmlns:a16="http://schemas.microsoft.com/office/drawing/2014/main" id="{62819117-E17D-4F06-BA7C-1011F63C777D}"/>
              </a:ext>
            </a:extLst>
          </p:cNvPr>
          <p:cNvGrpSpPr/>
          <p:nvPr/>
        </p:nvGrpSpPr>
        <p:grpSpPr>
          <a:xfrm>
            <a:off x="3727825" y="1884116"/>
            <a:ext cx="277200" cy="372240"/>
            <a:chOff x="3727825" y="1884116"/>
            <a:chExt cx="27720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7DADCD10-AECC-4AA7-B34D-FAC8D091B0B9}"/>
                    </a:ext>
                  </a:extLst>
                </p14:cNvPr>
                <p14:cNvContentPartPr/>
                <p14:nvPr/>
              </p14:nvContentPartPr>
              <p14:xfrm>
                <a:off x="3727825" y="1884116"/>
                <a:ext cx="11520" cy="3042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7DADCD10-AECC-4AA7-B34D-FAC8D091B0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9185" y="1875476"/>
                  <a:ext cx="29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B81EB7E2-4818-420F-B8CC-A7E7F8559E9D}"/>
                    </a:ext>
                  </a:extLst>
                </p14:cNvPr>
                <p14:cNvContentPartPr/>
                <p14:nvPr/>
              </p14:nvContentPartPr>
              <p14:xfrm>
                <a:off x="3852025" y="1911836"/>
                <a:ext cx="144360" cy="2221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B81EB7E2-4818-420F-B8CC-A7E7F8559E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43025" y="1903196"/>
                  <a:ext cx="162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E68CA52C-D1DF-405A-BFC5-86EBEDA5EE83}"/>
                    </a:ext>
                  </a:extLst>
                </p14:cNvPr>
                <p14:cNvContentPartPr/>
                <p14:nvPr/>
              </p14:nvContentPartPr>
              <p14:xfrm>
                <a:off x="3976225" y="1930556"/>
                <a:ext cx="28800" cy="3258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E68CA52C-D1DF-405A-BFC5-86EBEDA5EE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67585" y="1921916"/>
                  <a:ext cx="4644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30A6249C-AD7F-4A89-A27C-DAD6864E3759}"/>
                  </a:ext>
                </a:extLst>
              </p14:cNvPr>
              <p14:cNvContentPartPr/>
              <p14:nvPr/>
            </p14:nvContentPartPr>
            <p14:xfrm>
              <a:off x="4698385" y="2087516"/>
              <a:ext cx="265320" cy="15984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30A6249C-AD7F-4A89-A27C-DAD6864E37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89745" y="2078876"/>
                <a:ext cx="2829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Ryhmä 27">
            <a:extLst>
              <a:ext uri="{FF2B5EF4-FFF2-40B4-BE49-F238E27FC236}">
                <a16:creationId xmlns:a16="http://schemas.microsoft.com/office/drawing/2014/main" id="{1F8800A8-BED5-47E1-BC87-83901E5C5B31}"/>
              </a:ext>
            </a:extLst>
          </p:cNvPr>
          <p:cNvGrpSpPr/>
          <p:nvPr/>
        </p:nvGrpSpPr>
        <p:grpSpPr>
          <a:xfrm>
            <a:off x="4157305" y="1910756"/>
            <a:ext cx="364320" cy="324360"/>
            <a:chOff x="4157305" y="1910756"/>
            <a:chExt cx="36432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3ABC4AB0-0174-4E6A-A5B5-12C331068E14}"/>
                    </a:ext>
                  </a:extLst>
                </p14:cNvPr>
                <p14:cNvContentPartPr/>
                <p14:nvPr/>
              </p14:nvContentPartPr>
              <p14:xfrm>
                <a:off x="4157305" y="1923716"/>
                <a:ext cx="157320" cy="2876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3ABC4AB0-0174-4E6A-A5B5-12C331068E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8305" y="1915076"/>
                  <a:ext cx="174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FD1A6A6-8A64-4F90-BBD9-29137F0A9F30}"/>
                    </a:ext>
                  </a:extLst>
                </p14:cNvPr>
                <p14:cNvContentPartPr/>
                <p14:nvPr/>
              </p14:nvContentPartPr>
              <p14:xfrm>
                <a:off x="4353865" y="1910756"/>
                <a:ext cx="167760" cy="3243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FD1A6A6-8A64-4F90-BBD9-29137F0A9F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4865" y="1902116"/>
                  <a:ext cx="185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6E207796-AC7B-48EB-A16D-B43BA220F8D1}"/>
                    </a:ext>
                  </a:extLst>
                </p14:cNvPr>
                <p14:cNvContentPartPr/>
                <p14:nvPr/>
              </p14:nvContentPartPr>
              <p14:xfrm>
                <a:off x="4214545" y="1961876"/>
                <a:ext cx="47880" cy="532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6E207796-AC7B-48EB-A16D-B43BA220F8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5545" y="1952876"/>
                  <a:ext cx="65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2C28BAF8-BECC-4956-9ECF-2572893498F8}"/>
                    </a:ext>
                  </a:extLst>
                </p14:cNvPr>
                <p14:cNvContentPartPr/>
                <p14:nvPr/>
              </p14:nvContentPartPr>
              <p14:xfrm>
                <a:off x="4439185" y="1966916"/>
                <a:ext cx="60120" cy="561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2C28BAF8-BECC-4956-9ECF-2572893498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30185" y="1957916"/>
                  <a:ext cx="77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C579A3E0-48DB-4CE8-AD67-BCD62022C2A5}"/>
              </a:ext>
            </a:extLst>
          </p:cNvPr>
          <p:cNvGrpSpPr/>
          <p:nvPr/>
        </p:nvGrpSpPr>
        <p:grpSpPr>
          <a:xfrm>
            <a:off x="2403025" y="2501516"/>
            <a:ext cx="1703160" cy="625680"/>
            <a:chOff x="2403025" y="2501516"/>
            <a:chExt cx="170316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B2F4266-1A3E-47EF-BF72-7C04D8849F14}"/>
                    </a:ext>
                  </a:extLst>
                </p14:cNvPr>
                <p14:cNvContentPartPr/>
                <p14:nvPr/>
              </p14:nvContentPartPr>
              <p14:xfrm>
                <a:off x="2417425" y="2731916"/>
                <a:ext cx="50040" cy="3952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B2F4266-1A3E-47EF-BF72-7C04D8849F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08425" y="2722916"/>
                  <a:ext cx="67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A4BF993B-5C03-4742-BD58-ED02844EB309}"/>
                    </a:ext>
                  </a:extLst>
                </p14:cNvPr>
                <p14:cNvContentPartPr/>
                <p14:nvPr/>
              </p14:nvContentPartPr>
              <p14:xfrm>
                <a:off x="2403025" y="2705996"/>
                <a:ext cx="190080" cy="1764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A4BF993B-5C03-4742-BD58-ED02844EB3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4385" y="2696996"/>
                  <a:ext cx="207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68D6D63A-10C8-4140-AABC-ADE6346A10E0}"/>
                    </a:ext>
                  </a:extLst>
                </p14:cNvPr>
                <p14:cNvContentPartPr/>
                <p14:nvPr/>
              </p14:nvContentPartPr>
              <p14:xfrm>
                <a:off x="2697505" y="2708876"/>
                <a:ext cx="14040" cy="1350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68D6D63A-10C8-4140-AABC-ADE6346A10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88505" y="2700236"/>
                  <a:ext cx="31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C1869360-FA33-4594-9D89-2BBC54C012D5}"/>
                    </a:ext>
                  </a:extLst>
                </p14:cNvPr>
                <p14:cNvContentPartPr/>
                <p14:nvPr/>
              </p14:nvContentPartPr>
              <p14:xfrm>
                <a:off x="2702905" y="2613116"/>
                <a:ext cx="360" cy="3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C1869360-FA33-4594-9D89-2BBC54C012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3905" y="26044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BE477764-6354-4E8F-8BFD-3799544BAB75}"/>
                    </a:ext>
                  </a:extLst>
                </p14:cNvPr>
                <p14:cNvContentPartPr/>
                <p14:nvPr/>
              </p14:nvContentPartPr>
              <p14:xfrm>
                <a:off x="2810905" y="2700956"/>
                <a:ext cx="145440" cy="1389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BE477764-6354-4E8F-8BFD-3799544BAB7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02265" y="2691956"/>
                  <a:ext cx="163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62D0ADE0-BB45-4A9F-AE50-73FF70914195}"/>
                    </a:ext>
                  </a:extLst>
                </p14:cNvPr>
                <p14:cNvContentPartPr/>
                <p14:nvPr/>
              </p14:nvContentPartPr>
              <p14:xfrm>
                <a:off x="3114745" y="2605196"/>
                <a:ext cx="11520" cy="2476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62D0ADE0-BB45-4A9F-AE50-73FF709141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06105" y="2596556"/>
                  <a:ext cx="29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FF23DBB-B427-4A1C-9253-1ABB3A6E8C2E}"/>
                    </a:ext>
                  </a:extLst>
                </p14:cNvPr>
                <p14:cNvContentPartPr/>
                <p14:nvPr/>
              </p14:nvContentPartPr>
              <p14:xfrm>
                <a:off x="2998825" y="2726876"/>
                <a:ext cx="196200" cy="140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FF23DBB-B427-4A1C-9253-1ABB3A6E8C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90185" y="2718236"/>
                  <a:ext cx="21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0929CA5C-2F3C-4D3F-95D5-103A898E4504}"/>
                    </a:ext>
                  </a:extLst>
                </p14:cNvPr>
                <p14:cNvContentPartPr/>
                <p14:nvPr/>
              </p14:nvContentPartPr>
              <p14:xfrm>
                <a:off x="3249025" y="2725796"/>
                <a:ext cx="119520" cy="1101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0929CA5C-2F3C-4D3F-95D5-103A898E45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40025" y="2716796"/>
                  <a:ext cx="13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B85F540-AADA-422F-A899-8118F882E29F}"/>
                    </a:ext>
                  </a:extLst>
                </p14:cNvPr>
                <p14:cNvContentPartPr/>
                <p14:nvPr/>
              </p14:nvContentPartPr>
              <p14:xfrm>
                <a:off x="3490945" y="2792756"/>
                <a:ext cx="78120" cy="3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B85F540-AADA-422F-A899-8118F882E2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81945" y="2783756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52856B97-2549-4D1F-B313-FA213C92CC3A}"/>
                    </a:ext>
                  </a:extLst>
                </p14:cNvPr>
                <p14:cNvContentPartPr/>
                <p14:nvPr/>
              </p14:nvContentPartPr>
              <p14:xfrm>
                <a:off x="3687145" y="2712836"/>
                <a:ext cx="120960" cy="1231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52856B97-2549-4D1F-B313-FA213C92CC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78145" y="2704196"/>
                  <a:ext cx="138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64A84061-A64E-4CD0-AB04-8DD9C2D002E2}"/>
                    </a:ext>
                  </a:extLst>
                </p14:cNvPr>
                <p14:cNvContentPartPr/>
                <p14:nvPr/>
              </p14:nvContentPartPr>
              <p14:xfrm>
                <a:off x="3835465" y="2501516"/>
                <a:ext cx="78840" cy="3052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64A84061-A64E-4CD0-AB04-8DD9C2D002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26465" y="2492516"/>
                  <a:ext cx="96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89CEDFE8-23C8-46F7-8864-CC9AFC1989C3}"/>
                    </a:ext>
                  </a:extLst>
                </p14:cNvPr>
                <p14:cNvContentPartPr/>
                <p14:nvPr/>
              </p14:nvContentPartPr>
              <p14:xfrm>
                <a:off x="3962545" y="2668916"/>
                <a:ext cx="143640" cy="1648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89CEDFE8-23C8-46F7-8864-CC9AFC1989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53905" y="2660276"/>
                  <a:ext cx="16128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40EDE777-0337-4688-8656-0963381385B3}"/>
                  </a:ext>
                </a:extLst>
              </p14:cNvPr>
              <p14:cNvContentPartPr/>
              <p14:nvPr/>
            </p14:nvContentPartPr>
            <p14:xfrm>
              <a:off x="4250185" y="2651276"/>
              <a:ext cx="32040" cy="3384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40EDE777-0337-4688-8656-0963381385B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41545" y="2642636"/>
                <a:ext cx="49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B6F1AE9B-33E6-403E-9B56-AC4D7F0CC736}"/>
                  </a:ext>
                </a:extLst>
              </p14:cNvPr>
              <p14:cNvContentPartPr/>
              <p14:nvPr/>
            </p14:nvContentPartPr>
            <p14:xfrm>
              <a:off x="4286185" y="2796716"/>
              <a:ext cx="5400" cy="7452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B6F1AE9B-33E6-403E-9B56-AC4D7F0CC7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77545" y="2788076"/>
                <a:ext cx="2304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Ryhmä 55">
            <a:extLst>
              <a:ext uri="{FF2B5EF4-FFF2-40B4-BE49-F238E27FC236}">
                <a16:creationId xmlns:a16="http://schemas.microsoft.com/office/drawing/2014/main" id="{A481486F-DAC5-41B4-9A1C-F40107AA9E65}"/>
              </a:ext>
            </a:extLst>
          </p:cNvPr>
          <p:cNvGrpSpPr/>
          <p:nvPr/>
        </p:nvGrpSpPr>
        <p:grpSpPr>
          <a:xfrm>
            <a:off x="4526665" y="2486396"/>
            <a:ext cx="475560" cy="368640"/>
            <a:chOff x="4526665" y="2486396"/>
            <a:chExt cx="47556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03B4A37-6B7B-4C44-818F-6BD5A9FC3ECE}"/>
                    </a:ext>
                  </a:extLst>
                </p14:cNvPr>
                <p14:cNvContentPartPr/>
                <p14:nvPr/>
              </p14:nvContentPartPr>
              <p14:xfrm>
                <a:off x="4526665" y="2486396"/>
                <a:ext cx="60120" cy="3686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03B4A37-6B7B-4C44-818F-6BD5A9FC3E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18025" y="2477396"/>
                  <a:ext cx="77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60FC6B46-74F6-4475-B7FC-0B2EB5B15319}"/>
                    </a:ext>
                  </a:extLst>
                </p14:cNvPr>
                <p14:cNvContentPartPr/>
                <p14:nvPr/>
              </p14:nvContentPartPr>
              <p14:xfrm>
                <a:off x="4667785" y="2493236"/>
                <a:ext cx="44640" cy="3157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60FC6B46-74F6-4475-B7FC-0B2EB5B153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58785" y="2484596"/>
                  <a:ext cx="62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57FF8E84-4851-4D6A-B823-E8244B75E809}"/>
                    </a:ext>
                  </a:extLst>
                </p14:cNvPr>
                <p14:cNvContentPartPr/>
                <p14:nvPr/>
              </p14:nvContentPartPr>
              <p14:xfrm>
                <a:off x="4793785" y="2504036"/>
                <a:ext cx="208440" cy="3438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57FF8E84-4851-4D6A-B823-E8244B75E8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4785" y="2495396"/>
                  <a:ext cx="2260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9CA1E220-8F3A-4846-BE0A-9302AAEB4C2E}"/>
              </a:ext>
            </a:extLst>
          </p:cNvPr>
          <p:cNvGrpSpPr/>
          <p:nvPr/>
        </p:nvGrpSpPr>
        <p:grpSpPr>
          <a:xfrm>
            <a:off x="5132545" y="2505116"/>
            <a:ext cx="578880" cy="325800"/>
            <a:chOff x="5132545" y="2505116"/>
            <a:chExt cx="57888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B64C8DF-50C0-4D97-A8B2-2D9C7184D126}"/>
                    </a:ext>
                  </a:extLst>
                </p14:cNvPr>
                <p14:cNvContentPartPr/>
                <p14:nvPr/>
              </p14:nvContentPartPr>
              <p14:xfrm>
                <a:off x="5132545" y="2505116"/>
                <a:ext cx="126360" cy="3168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B64C8DF-50C0-4D97-A8B2-2D9C7184D1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23905" y="2496116"/>
                  <a:ext cx="144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7265A9A5-D114-4631-A3AB-2D70B650AD53}"/>
                    </a:ext>
                  </a:extLst>
                </p14:cNvPr>
                <p14:cNvContentPartPr/>
                <p14:nvPr/>
              </p14:nvContentPartPr>
              <p14:xfrm>
                <a:off x="5384185" y="2525276"/>
                <a:ext cx="119880" cy="3056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7265A9A5-D114-4631-A3AB-2D70B650AD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75545" y="2516636"/>
                  <a:ext cx="137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5D3C4B0F-C128-494F-A489-78266011AE41}"/>
                    </a:ext>
                  </a:extLst>
                </p14:cNvPr>
                <p14:cNvContentPartPr/>
                <p14:nvPr/>
              </p14:nvContentPartPr>
              <p14:xfrm>
                <a:off x="5585785" y="2573516"/>
                <a:ext cx="125640" cy="2440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5D3C4B0F-C128-494F-A489-78266011AE4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77145" y="2564516"/>
                  <a:ext cx="1432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6AC648EF-F7D2-4A16-BE71-39E134C32138}"/>
              </a:ext>
            </a:extLst>
          </p:cNvPr>
          <p:cNvGrpSpPr/>
          <p:nvPr/>
        </p:nvGrpSpPr>
        <p:grpSpPr>
          <a:xfrm>
            <a:off x="5908705" y="2500076"/>
            <a:ext cx="342360" cy="307440"/>
            <a:chOff x="5908705" y="2500076"/>
            <a:chExt cx="34236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D9245F30-730B-471C-B689-BB423BB28B7C}"/>
                    </a:ext>
                  </a:extLst>
                </p14:cNvPr>
                <p14:cNvContentPartPr/>
                <p14:nvPr/>
              </p14:nvContentPartPr>
              <p14:xfrm>
                <a:off x="5908705" y="2672876"/>
                <a:ext cx="195120" cy="1346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D9245F30-730B-471C-B689-BB423BB28B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99705" y="2664236"/>
                  <a:ext cx="212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E70170E3-527A-4C73-AAEA-ADD4CB496652}"/>
                    </a:ext>
                  </a:extLst>
                </p14:cNvPr>
                <p14:cNvContentPartPr/>
                <p14:nvPr/>
              </p14:nvContentPartPr>
              <p14:xfrm>
                <a:off x="6133345" y="2500076"/>
                <a:ext cx="117720" cy="1314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E70170E3-527A-4C73-AAEA-ADD4CB4966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24345" y="2491436"/>
                  <a:ext cx="1353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B4AC4454-7BCB-4F86-95A5-F90451E813B6}"/>
              </a:ext>
            </a:extLst>
          </p:cNvPr>
          <p:cNvGrpSpPr/>
          <p:nvPr/>
        </p:nvGrpSpPr>
        <p:grpSpPr>
          <a:xfrm>
            <a:off x="2727385" y="3300356"/>
            <a:ext cx="503640" cy="464040"/>
            <a:chOff x="2727385" y="3300356"/>
            <a:chExt cx="5036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F457FEDF-D15C-4079-85F3-C5DEB9C5D87C}"/>
                    </a:ext>
                  </a:extLst>
                </p14:cNvPr>
                <p14:cNvContentPartPr/>
                <p14:nvPr/>
              </p14:nvContentPartPr>
              <p14:xfrm>
                <a:off x="2727385" y="3300356"/>
                <a:ext cx="503640" cy="4640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F457FEDF-D15C-4079-85F3-C5DEB9C5D8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18385" y="3291356"/>
                  <a:ext cx="5212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E2CEB9BA-AFDD-4356-8ADF-DF40D42E36E5}"/>
                    </a:ext>
                  </a:extLst>
                </p14:cNvPr>
                <p14:cNvContentPartPr/>
                <p14:nvPr/>
              </p14:nvContentPartPr>
              <p14:xfrm>
                <a:off x="2783185" y="3522836"/>
                <a:ext cx="313200" cy="313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E2CEB9BA-AFDD-4356-8ADF-DF40D42E36E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74185" y="3513836"/>
                  <a:ext cx="3308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5885C63A-7499-48F0-BD70-D71DE1A2B183}"/>
              </a:ext>
            </a:extLst>
          </p:cNvPr>
          <p:cNvGrpSpPr/>
          <p:nvPr/>
        </p:nvGrpSpPr>
        <p:grpSpPr>
          <a:xfrm>
            <a:off x="3334705" y="3473876"/>
            <a:ext cx="231120" cy="107280"/>
            <a:chOff x="3334705" y="3473876"/>
            <a:chExt cx="23112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F85CC0C-AC17-4EF2-93F8-C0A207A1AD49}"/>
                    </a:ext>
                  </a:extLst>
                </p14:cNvPr>
                <p14:cNvContentPartPr/>
                <p14:nvPr/>
              </p14:nvContentPartPr>
              <p14:xfrm>
                <a:off x="3340465" y="3473876"/>
                <a:ext cx="225360" cy="183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F85CC0C-AC17-4EF2-93F8-C0A207A1AD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31825" y="3465236"/>
                  <a:ext cx="243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4F6DC1FD-334B-4CBB-858B-4B144430E57D}"/>
                    </a:ext>
                  </a:extLst>
                </p14:cNvPr>
                <p14:cNvContentPartPr/>
                <p14:nvPr/>
              </p14:nvContentPartPr>
              <p14:xfrm>
                <a:off x="3334705" y="3580796"/>
                <a:ext cx="199440" cy="3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4F6DC1FD-334B-4CBB-858B-4B144430E5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26065" y="3571796"/>
                  <a:ext cx="2170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CCD2A24-4EE1-4E0B-8F35-029BE2230494}"/>
                  </a:ext>
                </a:extLst>
              </p14:cNvPr>
              <p14:cNvContentPartPr/>
              <p14:nvPr/>
            </p14:nvContentPartPr>
            <p14:xfrm>
              <a:off x="3801985" y="3404756"/>
              <a:ext cx="238680" cy="19728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CCD2A24-4EE1-4E0B-8F35-029BE223049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792985" y="3396116"/>
                <a:ext cx="256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38043A15-2D23-4EDD-8225-DA84E8F022EE}"/>
                  </a:ext>
                </a:extLst>
              </p14:cNvPr>
              <p14:cNvContentPartPr/>
              <p14:nvPr/>
            </p14:nvContentPartPr>
            <p14:xfrm>
              <a:off x="4210945" y="3478916"/>
              <a:ext cx="22680" cy="4392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38043A15-2D23-4EDD-8225-DA84E8F022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02305" y="3469916"/>
                <a:ext cx="40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F52484ED-F775-49AD-93E8-D11047EEC4C4}"/>
                  </a:ext>
                </a:extLst>
              </p14:cNvPr>
              <p14:cNvContentPartPr/>
              <p14:nvPr/>
            </p14:nvContentPartPr>
            <p14:xfrm>
              <a:off x="4386985" y="3255356"/>
              <a:ext cx="279000" cy="360720"/>
            </p14:xfrm>
          </p:contentPart>
        </mc:Choice>
        <mc:Fallback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F52484ED-F775-49AD-93E8-D11047EEC4C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377985" y="3246356"/>
                <a:ext cx="29664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Ryhmä 69">
            <a:extLst>
              <a:ext uri="{FF2B5EF4-FFF2-40B4-BE49-F238E27FC236}">
                <a16:creationId xmlns:a16="http://schemas.microsoft.com/office/drawing/2014/main" id="{E9712AC4-7098-4145-9D50-F07BEA930DA0}"/>
              </a:ext>
            </a:extLst>
          </p:cNvPr>
          <p:cNvGrpSpPr/>
          <p:nvPr/>
        </p:nvGrpSpPr>
        <p:grpSpPr>
          <a:xfrm>
            <a:off x="6451185" y="1994003"/>
            <a:ext cx="3857760" cy="2219760"/>
            <a:chOff x="6976825" y="2183276"/>
            <a:chExt cx="3857760" cy="22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5436DF7F-F9F5-47F3-8026-B3A0DD5596A4}"/>
                    </a:ext>
                  </a:extLst>
                </p14:cNvPr>
                <p14:cNvContentPartPr/>
                <p14:nvPr/>
              </p14:nvContentPartPr>
              <p14:xfrm>
                <a:off x="8672785" y="4189916"/>
                <a:ext cx="192960" cy="21312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5436DF7F-F9F5-47F3-8026-B3A0DD5596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63785" y="4181276"/>
                  <a:ext cx="210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CFB5413C-A00E-42AB-9FE6-A6BD2455FC76}"/>
                    </a:ext>
                  </a:extLst>
                </p14:cNvPr>
                <p14:cNvContentPartPr/>
                <p14:nvPr/>
              </p14:nvContentPartPr>
              <p14:xfrm>
                <a:off x="10622905" y="2909396"/>
                <a:ext cx="211680" cy="3236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CFB5413C-A00E-42AB-9FE6-A6BD2455FC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13905" y="2900396"/>
                  <a:ext cx="229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2C5F7E35-9C53-4293-A1D3-C29C38E76966}"/>
                    </a:ext>
                  </a:extLst>
                </p14:cNvPr>
                <p14:cNvContentPartPr/>
                <p14:nvPr/>
              </p14:nvContentPartPr>
              <p14:xfrm>
                <a:off x="6976825" y="2183276"/>
                <a:ext cx="3484440" cy="19094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2C5F7E35-9C53-4293-A1D3-C29C38E769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67825" y="2174636"/>
                  <a:ext cx="3502080" cy="19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8958CA35-71A4-4FB3-88AB-BAE3714F9BF1}"/>
              </a:ext>
            </a:extLst>
          </p:cNvPr>
          <p:cNvGrpSpPr/>
          <p:nvPr/>
        </p:nvGrpSpPr>
        <p:grpSpPr>
          <a:xfrm>
            <a:off x="8422275" y="3981315"/>
            <a:ext cx="568080" cy="228600"/>
            <a:chOff x="8966185" y="4143116"/>
            <a:chExt cx="56808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C9DCF1C-64BB-4652-8281-ACF8E6694B96}"/>
                    </a:ext>
                  </a:extLst>
                </p14:cNvPr>
                <p14:cNvContentPartPr/>
                <p14:nvPr/>
              </p14:nvContentPartPr>
              <p14:xfrm>
                <a:off x="8973385" y="4237076"/>
                <a:ext cx="121320" cy="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C9DCF1C-64BB-4652-8281-ACF8E6694B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64385" y="4228436"/>
                  <a:ext cx="13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AEEF4F7-AE9A-430B-8C18-44D1E42469B4}"/>
                    </a:ext>
                  </a:extLst>
                </p14:cNvPr>
                <p14:cNvContentPartPr/>
                <p14:nvPr/>
              </p14:nvContentPartPr>
              <p14:xfrm>
                <a:off x="8966185" y="4289636"/>
                <a:ext cx="189720" cy="75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AEEF4F7-AE9A-430B-8C18-44D1E42469B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57545" y="4280996"/>
                  <a:ext cx="20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168379A7-FAC6-4EF7-9A5F-2FF5C6CECA3B}"/>
                    </a:ext>
                  </a:extLst>
                </p14:cNvPr>
                <p14:cNvContentPartPr/>
                <p14:nvPr/>
              </p14:nvContentPartPr>
              <p14:xfrm>
                <a:off x="9291265" y="4170116"/>
                <a:ext cx="185040" cy="2016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168379A7-FAC6-4EF7-9A5F-2FF5C6CEC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82265" y="4161476"/>
                  <a:ext cx="202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F7B6C2FB-DC1F-4A00-A7F1-AB2AF2685291}"/>
                    </a:ext>
                  </a:extLst>
                </p14:cNvPr>
                <p14:cNvContentPartPr/>
                <p14:nvPr/>
              </p14:nvContentPartPr>
              <p14:xfrm>
                <a:off x="9304945" y="4143116"/>
                <a:ext cx="229320" cy="19980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F7B6C2FB-DC1F-4A00-A7F1-AB2AF26852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96305" y="4134116"/>
                  <a:ext cx="2469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6231EB2E-1566-4238-8842-E04355F3BC19}"/>
              </a:ext>
            </a:extLst>
          </p:cNvPr>
          <p:cNvGrpSpPr/>
          <p:nvPr/>
        </p:nvGrpSpPr>
        <p:grpSpPr>
          <a:xfrm>
            <a:off x="10460915" y="2697307"/>
            <a:ext cx="1111531" cy="285306"/>
            <a:chOff x="10955185" y="2863850"/>
            <a:chExt cx="1111531" cy="28530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AA98DD86-4045-4B27-BC6C-C070600985BD}"/>
                    </a:ext>
                  </a:extLst>
                </p14:cNvPr>
                <p14:cNvContentPartPr/>
                <p14:nvPr/>
              </p14:nvContentPartPr>
              <p14:xfrm>
                <a:off x="10955185" y="3055916"/>
                <a:ext cx="149760" cy="72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AA98DD86-4045-4B27-BC6C-C070600985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46545" y="3046916"/>
                  <a:ext cx="16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70F77E86-3D0C-4D42-97FB-01E4E914E1EE}"/>
                    </a:ext>
                  </a:extLst>
                </p14:cNvPr>
                <p14:cNvContentPartPr/>
                <p14:nvPr/>
              </p14:nvContentPartPr>
              <p14:xfrm>
                <a:off x="10986505" y="3148796"/>
                <a:ext cx="126360" cy="3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70F77E86-3D0C-4D42-97FB-01E4E914E1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77865" y="3140156"/>
                  <a:ext cx="14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60EC94E8-CFC8-41EE-9C84-325C71608AFA}"/>
                    </a:ext>
                  </a:extLst>
                </p14:cNvPr>
                <p14:cNvContentPartPr/>
                <p14:nvPr/>
              </p14:nvContentPartPr>
              <p14:xfrm>
                <a:off x="11220356" y="2876810"/>
                <a:ext cx="163440" cy="2682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60EC94E8-CFC8-41EE-9C84-325C71608AF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11716" y="2867810"/>
                  <a:ext cx="181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CE8C585D-3246-4A28-B46F-8E7D3E30BE6D}"/>
                    </a:ext>
                  </a:extLst>
                </p14:cNvPr>
                <p14:cNvContentPartPr/>
                <p14:nvPr/>
              </p14:nvContentPartPr>
              <p14:xfrm>
                <a:off x="11286956" y="3006770"/>
                <a:ext cx="180360" cy="140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CE8C585D-3246-4A28-B46F-8E7D3E30BE6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78316" y="2997770"/>
                  <a:ext cx="19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280A079E-FA5D-49ED-BD8A-BB78F40DC78D}"/>
                    </a:ext>
                  </a:extLst>
                </p14:cNvPr>
                <p14:cNvContentPartPr/>
                <p14:nvPr/>
              </p14:nvContentPartPr>
              <p14:xfrm>
                <a:off x="11570996" y="2887970"/>
                <a:ext cx="136440" cy="23076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280A079E-FA5D-49ED-BD8A-BB78F40DC7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61996" y="2878970"/>
                  <a:ext cx="154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A51E99EE-7325-40A5-9072-F5AB5F2961D8}"/>
                    </a:ext>
                  </a:extLst>
                </p14:cNvPr>
                <p14:cNvContentPartPr/>
                <p14:nvPr/>
              </p14:nvContentPartPr>
              <p14:xfrm>
                <a:off x="11785916" y="2863850"/>
                <a:ext cx="104400" cy="2347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A51E99EE-7325-40A5-9072-F5AB5F2961D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76916" y="2855210"/>
                  <a:ext cx="122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98BC40D-2233-4693-862D-114C04781A35}"/>
                    </a:ext>
                  </a:extLst>
                </p14:cNvPr>
                <p14:cNvContentPartPr/>
                <p14:nvPr/>
              </p14:nvContentPartPr>
              <p14:xfrm>
                <a:off x="11961956" y="3028730"/>
                <a:ext cx="104760" cy="3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98BC40D-2233-4693-862D-114C04781A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952956" y="3020090"/>
                  <a:ext cx="122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CEA46536-7883-4DD6-8914-842760949FD7}"/>
              </a:ext>
            </a:extLst>
          </p:cNvPr>
          <p:cNvGrpSpPr/>
          <p:nvPr/>
        </p:nvGrpSpPr>
        <p:grpSpPr>
          <a:xfrm>
            <a:off x="11611676" y="2700410"/>
            <a:ext cx="177120" cy="257760"/>
            <a:chOff x="11611676" y="2700410"/>
            <a:chExt cx="1771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9E5A9E79-D034-4FFB-BDCB-4DB0BE4EEF0E}"/>
                    </a:ext>
                  </a:extLst>
                </p14:cNvPr>
                <p14:cNvContentPartPr/>
                <p14:nvPr/>
              </p14:nvContentPartPr>
              <p14:xfrm>
                <a:off x="11631836" y="2700410"/>
                <a:ext cx="154080" cy="2577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9E5A9E79-D034-4FFB-BDCB-4DB0BE4EEF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23196" y="2691410"/>
                  <a:ext cx="171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C9591926-AC59-4946-91AF-A9F2FF8A6EF5}"/>
                    </a:ext>
                  </a:extLst>
                </p14:cNvPr>
                <p14:cNvContentPartPr/>
                <p14:nvPr/>
              </p14:nvContentPartPr>
              <p14:xfrm>
                <a:off x="11611676" y="2731370"/>
                <a:ext cx="177120" cy="2250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C9591926-AC59-4946-91AF-A9F2FF8A6EF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03036" y="2722370"/>
                  <a:ext cx="1947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AB8EAAEE-818A-476E-B031-B8AEEE9D6261}"/>
              </a:ext>
            </a:extLst>
          </p:cNvPr>
          <p:cNvGrpSpPr/>
          <p:nvPr/>
        </p:nvGrpSpPr>
        <p:grpSpPr>
          <a:xfrm>
            <a:off x="1356356" y="3961850"/>
            <a:ext cx="1407600" cy="463680"/>
            <a:chOff x="1356356" y="3961850"/>
            <a:chExt cx="140760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186B15D2-03DC-4781-A232-C0E5490E1A00}"/>
                    </a:ext>
                  </a:extLst>
                </p14:cNvPr>
                <p14:cNvContentPartPr/>
                <p14:nvPr/>
              </p14:nvContentPartPr>
              <p14:xfrm>
                <a:off x="1356356" y="3998210"/>
                <a:ext cx="24120" cy="4273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186B15D2-03DC-4781-A232-C0E5490E1A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47716" y="3989210"/>
                  <a:ext cx="417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B2A64288-C49F-4A91-876F-DE00155AC1C7}"/>
                    </a:ext>
                  </a:extLst>
                </p14:cNvPr>
                <p14:cNvContentPartPr/>
                <p14:nvPr/>
              </p14:nvContentPartPr>
              <p14:xfrm>
                <a:off x="1528436" y="3974090"/>
                <a:ext cx="46440" cy="37260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B2A64288-C49F-4A91-876F-DE00155AC1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19436" y="3965090"/>
                  <a:ext cx="640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18C8C112-1DAD-43DF-BDA9-7C63C5618110}"/>
                    </a:ext>
                  </a:extLst>
                </p14:cNvPr>
                <p14:cNvContentPartPr/>
                <p14:nvPr/>
              </p14:nvContentPartPr>
              <p14:xfrm>
                <a:off x="1675316" y="3993170"/>
                <a:ext cx="222480" cy="3762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18C8C112-1DAD-43DF-BDA9-7C63C56181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66316" y="3984530"/>
                  <a:ext cx="2401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563C82A6-172D-41A7-9111-72121BD9F043}"/>
                    </a:ext>
                  </a:extLst>
                </p14:cNvPr>
                <p14:cNvContentPartPr/>
                <p14:nvPr/>
              </p14:nvContentPartPr>
              <p14:xfrm>
                <a:off x="2018396" y="3961850"/>
                <a:ext cx="159840" cy="4341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563C82A6-172D-41A7-9111-72121BD9F04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09396" y="3953210"/>
                  <a:ext cx="1774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134536BF-D7C2-49CA-9128-117694C5FFF9}"/>
                    </a:ext>
                  </a:extLst>
                </p14:cNvPr>
                <p14:cNvContentPartPr/>
                <p14:nvPr/>
              </p14:nvContentPartPr>
              <p14:xfrm>
                <a:off x="2308556" y="4011170"/>
                <a:ext cx="156960" cy="3614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134536BF-D7C2-49CA-9128-117694C5FF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99556" y="4002170"/>
                  <a:ext cx="1746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B23D1A03-D39A-42E9-AD7B-DDBB9CB7B226}"/>
                    </a:ext>
                  </a:extLst>
                </p14:cNvPr>
                <p14:cNvContentPartPr/>
                <p14:nvPr/>
              </p14:nvContentPartPr>
              <p14:xfrm>
                <a:off x="2615276" y="4016930"/>
                <a:ext cx="148680" cy="3200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B23D1A03-D39A-42E9-AD7B-DDBB9CB7B22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06636" y="4008290"/>
                  <a:ext cx="1663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F1B90718-117C-43B6-9C86-1831BC2AB559}"/>
              </a:ext>
            </a:extLst>
          </p:cNvPr>
          <p:cNvGrpSpPr/>
          <p:nvPr/>
        </p:nvGrpSpPr>
        <p:grpSpPr>
          <a:xfrm>
            <a:off x="3033596" y="4151570"/>
            <a:ext cx="150120" cy="77400"/>
            <a:chOff x="3033596" y="4151570"/>
            <a:chExt cx="15012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3B4299EA-4F41-4D6F-861D-43DC94D25F75}"/>
                    </a:ext>
                  </a:extLst>
                </p14:cNvPr>
                <p14:cNvContentPartPr/>
                <p14:nvPr/>
              </p14:nvContentPartPr>
              <p14:xfrm>
                <a:off x="3042596" y="4151570"/>
                <a:ext cx="141120" cy="2520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3B4299EA-4F41-4D6F-861D-43DC94D25F7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33596" y="4142930"/>
                  <a:ext cx="158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5FB038CC-A0DD-426E-8CF2-E7AF5CD7A745}"/>
                    </a:ext>
                  </a:extLst>
                </p14:cNvPr>
                <p14:cNvContentPartPr/>
                <p14:nvPr/>
              </p14:nvContentPartPr>
              <p14:xfrm>
                <a:off x="3033596" y="4228610"/>
                <a:ext cx="137880" cy="3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5FB038CC-A0DD-426E-8CF2-E7AF5CD7A74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24956" y="4219610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F639C3AA-AC4C-4597-BE2B-2315751BB528}"/>
              </a:ext>
            </a:extLst>
          </p:cNvPr>
          <p:cNvGrpSpPr/>
          <p:nvPr/>
        </p:nvGrpSpPr>
        <p:grpSpPr>
          <a:xfrm>
            <a:off x="3458036" y="4009010"/>
            <a:ext cx="276840" cy="337680"/>
            <a:chOff x="3458036" y="4009010"/>
            <a:chExt cx="27684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01F3E54F-CF36-4182-A7F4-EB9EB7F68A16}"/>
                    </a:ext>
                  </a:extLst>
                </p14:cNvPr>
                <p14:cNvContentPartPr/>
                <p14:nvPr/>
              </p14:nvContentPartPr>
              <p14:xfrm>
                <a:off x="3458036" y="4009010"/>
                <a:ext cx="235800" cy="3376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01F3E54F-CF36-4182-A7F4-EB9EB7F68A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49396" y="4000010"/>
                  <a:ext cx="2534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BD1E6F32-1D6D-400D-BEEE-BD7010CA9A34}"/>
                    </a:ext>
                  </a:extLst>
                </p14:cNvPr>
                <p14:cNvContentPartPr/>
                <p14:nvPr/>
              </p14:nvContentPartPr>
              <p14:xfrm>
                <a:off x="3508436" y="4041050"/>
                <a:ext cx="226440" cy="2156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BD1E6F32-1D6D-400D-BEEE-BD7010CA9A3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99796" y="4032050"/>
                  <a:ext cx="2440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0" name="Käsinkirjoitus 99">
                <a:extLst>
                  <a:ext uri="{FF2B5EF4-FFF2-40B4-BE49-F238E27FC236}">
                    <a16:creationId xmlns:a16="http://schemas.microsoft.com/office/drawing/2014/main" id="{A10CC6D6-6D71-4BD1-9632-FDCB20CDE6B6}"/>
                  </a:ext>
                </a:extLst>
              </p14:cNvPr>
              <p14:cNvContentPartPr/>
              <p14:nvPr/>
            </p14:nvContentPartPr>
            <p14:xfrm>
              <a:off x="3901556" y="4157690"/>
              <a:ext cx="35280" cy="53640"/>
            </p14:xfrm>
          </p:contentPart>
        </mc:Choice>
        <mc:Fallback>
          <p:pic>
            <p:nvPicPr>
              <p:cNvPr id="100" name="Käsinkirjoitus 99">
                <a:extLst>
                  <a:ext uri="{FF2B5EF4-FFF2-40B4-BE49-F238E27FC236}">
                    <a16:creationId xmlns:a16="http://schemas.microsoft.com/office/drawing/2014/main" id="{A10CC6D6-6D71-4BD1-9632-FDCB20CDE6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92916" y="4148690"/>
                <a:ext cx="5292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946278CE-8922-4174-9533-D0DC434E067E}"/>
              </a:ext>
            </a:extLst>
          </p:cNvPr>
          <p:cNvGrpSpPr/>
          <p:nvPr/>
        </p:nvGrpSpPr>
        <p:grpSpPr>
          <a:xfrm>
            <a:off x="4174436" y="3917210"/>
            <a:ext cx="1488600" cy="482040"/>
            <a:chOff x="4174436" y="3917210"/>
            <a:chExt cx="148860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892B676D-D700-4444-A21A-8C39C2C838D9}"/>
                    </a:ext>
                  </a:extLst>
                </p14:cNvPr>
                <p14:cNvContentPartPr/>
                <p14:nvPr/>
              </p14:nvContentPartPr>
              <p14:xfrm>
                <a:off x="4174436" y="3917210"/>
                <a:ext cx="83160" cy="4820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892B676D-D700-4444-A21A-8C39C2C838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65796" y="3908570"/>
                  <a:ext cx="1008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5F0F9348-E8CD-4110-86FB-EF8E0E2D06FD}"/>
                    </a:ext>
                  </a:extLst>
                </p14:cNvPr>
                <p14:cNvContentPartPr/>
                <p14:nvPr/>
              </p14:nvContentPartPr>
              <p14:xfrm>
                <a:off x="4302596" y="4027730"/>
                <a:ext cx="234360" cy="33372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5F0F9348-E8CD-4110-86FB-EF8E0E2D06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3596" y="4018730"/>
                  <a:ext cx="252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EBE7E3B8-98D3-49E6-8ACF-0B9EB6E00069}"/>
                    </a:ext>
                  </a:extLst>
                </p14:cNvPr>
                <p14:cNvContentPartPr/>
                <p14:nvPr/>
              </p14:nvContentPartPr>
              <p14:xfrm>
                <a:off x="4417436" y="4158770"/>
                <a:ext cx="197280" cy="104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EBE7E3B8-98D3-49E6-8ACF-0B9EB6E0006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08436" y="4149770"/>
                  <a:ext cx="214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04B078BC-EFC3-4ADD-9920-16C1F3606528}"/>
                    </a:ext>
                  </a:extLst>
                </p14:cNvPr>
                <p14:cNvContentPartPr/>
                <p14:nvPr/>
              </p14:nvContentPartPr>
              <p14:xfrm>
                <a:off x="4688156" y="4032770"/>
                <a:ext cx="171720" cy="2811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04B078BC-EFC3-4ADD-9920-16C1F360652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79516" y="4024130"/>
                  <a:ext cx="189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72F5F4B9-028E-4B25-BBCE-C589E8AC748E}"/>
                    </a:ext>
                  </a:extLst>
                </p14:cNvPr>
                <p14:cNvContentPartPr/>
                <p14:nvPr/>
              </p14:nvContentPartPr>
              <p14:xfrm>
                <a:off x="4907756" y="4001090"/>
                <a:ext cx="169200" cy="3150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72F5F4B9-028E-4B25-BBCE-C589E8AC74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8756" y="3992090"/>
                  <a:ext cx="186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C3BF3CB5-F862-474E-ADDB-DEA4B7106833}"/>
                    </a:ext>
                  </a:extLst>
                </p14:cNvPr>
                <p14:cNvContentPartPr/>
                <p14:nvPr/>
              </p14:nvContentPartPr>
              <p14:xfrm>
                <a:off x="5209076" y="4181450"/>
                <a:ext cx="152280" cy="32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C3BF3CB5-F862-474E-ADDB-DEA4B71068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00436" y="4172810"/>
                  <a:ext cx="169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87469252-6F66-49D5-B1B6-C221658595FA}"/>
                    </a:ext>
                  </a:extLst>
                </p14:cNvPr>
                <p14:cNvContentPartPr/>
                <p14:nvPr/>
              </p14:nvContentPartPr>
              <p14:xfrm>
                <a:off x="5461076" y="4032770"/>
                <a:ext cx="165240" cy="2408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87469252-6F66-49D5-B1B6-C221658595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52076" y="4024130"/>
                  <a:ext cx="182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C4EB694E-4088-4CDD-B60A-9F6C62C7EDC4}"/>
                    </a:ext>
                  </a:extLst>
                </p14:cNvPr>
                <p14:cNvContentPartPr/>
                <p14:nvPr/>
              </p14:nvContentPartPr>
              <p14:xfrm>
                <a:off x="5508596" y="4102970"/>
                <a:ext cx="154440" cy="1220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C4EB694E-4088-4CDD-B60A-9F6C62C7EDC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99596" y="4093970"/>
                  <a:ext cx="172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2E6A53C0-F61B-4327-8FFC-0701E7E73B26}"/>
                    </a:ext>
                  </a:extLst>
                </p14:cNvPr>
                <p14:cNvContentPartPr/>
                <p14:nvPr/>
              </p14:nvContentPartPr>
              <p14:xfrm>
                <a:off x="4981916" y="4032050"/>
                <a:ext cx="59400" cy="2484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2E6A53C0-F61B-4327-8FFC-0701E7E73B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72916" y="4023410"/>
                  <a:ext cx="770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0" name="Käsinkirjoitus 109">
                <a:extLst>
                  <a:ext uri="{FF2B5EF4-FFF2-40B4-BE49-F238E27FC236}">
                    <a16:creationId xmlns:a16="http://schemas.microsoft.com/office/drawing/2014/main" id="{7E9D9E16-A75B-4A32-AADA-38884CD2C2FC}"/>
                  </a:ext>
                </a:extLst>
              </p14:cNvPr>
              <p14:cNvContentPartPr/>
              <p14:nvPr/>
            </p14:nvContentPartPr>
            <p14:xfrm>
              <a:off x="5832956" y="3894530"/>
              <a:ext cx="96120" cy="544680"/>
            </p14:xfrm>
          </p:contentPart>
        </mc:Choice>
        <mc:Fallback>
          <p:pic>
            <p:nvPicPr>
              <p:cNvPr id="110" name="Käsinkirjoitus 109">
                <a:extLst>
                  <a:ext uri="{FF2B5EF4-FFF2-40B4-BE49-F238E27FC236}">
                    <a16:creationId xmlns:a16="http://schemas.microsoft.com/office/drawing/2014/main" id="{7E9D9E16-A75B-4A32-AADA-38884CD2C2F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24316" y="3885530"/>
                <a:ext cx="113760" cy="562320"/>
              </a:xfrm>
              <a:prstGeom prst="rect">
                <a:avLst/>
              </a:prstGeom>
            </p:spPr>
          </p:pic>
        </mc:Fallback>
      </mc:AlternateContent>
      <p:pic>
        <p:nvPicPr>
          <p:cNvPr id="113" name="Kuva 112">
            <a:extLst>
              <a:ext uri="{FF2B5EF4-FFF2-40B4-BE49-F238E27FC236}">
                <a16:creationId xmlns:a16="http://schemas.microsoft.com/office/drawing/2014/main" id="{CE5AA532-2A67-4979-9AF1-32DB4B254A6C}"/>
              </a:ext>
            </a:extLst>
      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965454" y="4514598"/>
            <a:ext cx="3524742" cy="1066949"/>
          </a:xfrm>
          <a:prstGeom prst="rect">
            <a:avLst/>
          </a:prstGeom>
        </p:spPr>
      </p:pic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8913D608-91B8-436F-8755-62E43AFE6F4F}"/>
              </a:ext>
            </a:extLst>
          </p:cNvPr>
          <p:cNvGrpSpPr/>
          <p:nvPr/>
        </p:nvGrpSpPr>
        <p:grpSpPr>
          <a:xfrm>
            <a:off x="6988196" y="4415189"/>
            <a:ext cx="1640880" cy="337320"/>
            <a:chOff x="6988196" y="4415189"/>
            <a:chExt cx="164088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6E4F0F38-4446-4290-B8E3-2636F3C2F7BF}"/>
                    </a:ext>
                  </a:extLst>
                </p14:cNvPr>
                <p14:cNvContentPartPr/>
                <p14:nvPr/>
              </p14:nvContentPartPr>
              <p14:xfrm>
                <a:off x="6988196" y="4476389"/>
                <a:ext cx="266400" cy="2426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6E4F0F38-4446-4290-B8E3-2636F3C2F7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79196" y="4467389"/>
                  <a:ext cx="284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009B0A6E-2E56-4D10-8F95-00F49E1A88C0}"/>
                    </a:ext>
                  </a:extLst>
                </p14:cNvPr>
                <p14:cNvContentPartPr/>
                <p14:nvPr/>
              </p14:nvContentPartPr>
              <p14:xfrm>
                <a:off x="7386716" y="4541909"/>
                <a:ext cx="117720" cy="36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009B0A6E-2E56-4D10-8F95-00F49E1A88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8076" y="4532909"/>
                  <a:ext cx="135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A74072FF-64E5-4C3D-A933-2DD984DF5387}"/>
                    </a:ext>
                  </a:extLst>
                </p14:cNvPr>
                <p14:cNvContentPartPr/>
                <p14:nvPr/>
              </p14:nvContentPartPr>
              <p14:xfrm>
                <a:off x="7384196" y="4641629"/>
                <a:ext cx="143280" cy="3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A74072FF-64E5-4C3D-A933-2DD984DF53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75196" y="4632629"/>
                  <a:ext cx="16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7D82955A-FBF5-46D3-93D8-4510EF0C0F23}"/>
                    </a:ext>
                  </a:extLst>
                </p14:cNvPr>
                <p14:cNvContentPartPr/>
                <p14:nvPr/>
              </p14:nvContentPartPr>
              <p14:xfrm>
                <a:off x="7688756" y="4437509"/>
                <a:ext cx="190440" cy="2919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7D82955A-FBF5-46D3-93D8-4510EF0C0F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80116" y="4428869"/>
                  <a:ext cx="208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5917AA73-CBFE-4C16-8249-DD44889604FF}"/>
                    </a:ext>
                  </a:extLst>
                </p14:cNvPr>
                <p14:cNvContentPartPr/>
                <p14:nvPr/>
              </p14:nvContentPartPr>
              <p14:xfrm>
                <a:off x="8050556" y="4429229"/>
                <a:ext cx="150120" cy="3232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5917AA73-CBFE-4C16-8249-DD44889604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41556" y="4420589"/>
                  <a:ext cx="167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A150C94B-F11A-40DE-A0D9-AD35298878D7}"/>
                    </a:ext>
                  </a:extLst>
                </p14:cNvPr>
                <p14:cNvContentPartPr/>
                <p14:nvPr/>
              </p14:nvContentPartPr>
              <p14:xfrm>
                <a:off x="8075396" y="4415189"/>
                <a:ext cx="135360" cy="144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A150C94B-F11A-40DE-A0D9-AD35298878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66756" y="4406549"/>
                  <a:ext cx="15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A8D35DDC-35FD-4A6C-96B8-4E0B94E57B6F}"/>
                    </a:ext>
                  </a:extLst>
                </p14:cNvPr>
                <p14:cNvContentPartPr/>
                <p14:nvPr/>
              </p14:nvContentPartPr>
              <p14:xfrm>
                <a:off x="8435396" y="4431749"/>
                <a:ext cx="193680" cy="2786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A8D35DDC-35FD-4A6C-96B8-4E0B94E57B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26756" y="4423109"/>
                  <a:ext cx="2113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9B68E050-3DCC-41DE-970C-F456825DDA2C}"/>
                  </a:ext>
                </a:extLst>
              </p14:cNvPr>
              <p14:cNvContentPartPr/>
              <p14:nvPr/>
            </p14:nvContentPartPr>
            <p14:xfrm>
              <a:off x="9124076" y="4748189"/>
              <a:ext cx="98280" cy="93960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9B68E050-3DCC-41DE-970C-F456825DDA2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15436" y="4739549"/>
                <a:ext cx="115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4" name="Käsinkirjoitus 123">
                <a:extLst>
                  <a:ext uri="{FF2B5EF4-FFF2-40B4-BE49-F238E27FC236}">
                    <a16:creationId xmlns:a16="http://schemas.microsoft.com/office/drawing/2014/main" id="{CD3B9631-C51A-483A-88A6-F36FBCE6EB86}"/>
                  </a:ext>
                </a:extLst>
              </p14:cNvPr>
              <p14:cNvContentPartPr/>
              <p14:nvPr/>
            </p14:nvContentPartPr>
            <p14:xfrm>
              <a:off x="9478676" y="4314389"/>
              <a:ext cx="266760" cy="462960"/>
            </p14:xfrm>
          </p:contentPart>
        </mc:Choice>
        <mc:Fallback>
          <p:pic>
            <p:nvPicPr>
              <p:cNvPr id="124" name="Käsinkirjoitus 123">
                <a:extLst>
                  <a:ext uri="{FF2B5EF4-FFF2-40B4-BE49-F238E27FC236}">
                    <a16:creationId xmlns:a16="http://schemas.microsoft.com/office/drawing/2014/main" id="{CD3B9631-C51A-483A-88A6-F36FBCE6EB8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470036" y="4305749"/>
                <a:ext cx="28440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12A1D2C1-E659-4BC7-A05E-46C763F0B300}"/>
              </a:ext>
            </a:extLst>
          </p:cNvPr>
          <p:cNvGrpSpPr/>
          <p:nvPr/>
        </p:nvGrpSpPr>
        <p:grpSpPr>
          <a:xfrm>
            <a:off x="9967916" y="4285949"/>
            <a:ext cx="1924560" cy="376200"/>
            <a:chOff x="9967916" y="4285949"/>
            <a:chExt cx="19245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3FC7A688-EB15-4DA1-B327-F2A1373CBAF0}"/>
                    </a:ext>
                  </a:extLst>
                </p14:cNvPr>
                <p14:cNvContentPartPr/>
                <p14:nvPr/>
              </p14:nvContentPartPr>
              <p14:xfrm>
                <a:off x="9985556" y="4524989"/>
                <a:ext cx="135720" cy="136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3FC7A688-EB15-4DA1-B327-F2A1373CBA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76556" y="4515989"/>
                  <a:ext cx="15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1F67F532-361E-4E69-BE5B-5DB2339100FB}"/>
                    </a:ext>
                  </a:extLst>
                </p14:cNvPr>
                <p14:cNvContentPartPr/>
                <p14:nvPr/>
              </p14:nvContentPartPr>
              <p14:xfrm>
                <a:off x="9967916" y="4628669"/>
                <a:ext cx="153360" cy="2160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1F67F532-361E-4E69-BE5B-5DB2339100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58916" y="4619669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7647FD1A-40C7-4688-99D1-3702C05AA199}"/>
                    </a:ext>
                  </a:extLst>
                </p14:cNvPr>
                <p14:cNvContentPartPr/>
                <p14:nvPr/>
              </p14:nvContentPartPr>
              <p14:xfrm>
                <a:off x="10184996" y="4285949"/>
                <a:ext cx="237240" cy="37620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7647FD1A-40C7-4688-99D1-3702C05AA1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75996" y="4276949"/>
                  <a:ext cx="254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1FAFCDA5-2635-496C-8DFA-2151E86D81EE}"/>
                    </a:ext>
                  </a:extLst>
                </p14:cNvPr>
                <p14:cNvContentPartPr/>
                <p14:nvPr/>
              </p14:nvContentPartPr>
              <p14:xfrm>
                <a:off x="10257356" y="4479269"/>
                <a:ext cx="226800" cy="129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1FAFCDA5-2635-496C-8DFA-2151E86D81E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48716" y="4470269"/>
                  <a:ext cx="24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C3A2BFD4-C246-43D4-809D-8A2037DD0EF4}"/>
                    </a:ext>
                  </a:extLst>
                </p14:cNvPr>
                <p14:cNvContentPartPr/>
                <p14:nvPr/>
              </p14:nvContentPartPr>
              <p14:xfrm>
                <a:off x="10563356" y="4302869"/>
                <a:ext cx="182520" cy="3096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C3A2BFD4-C246-43D4-809D-8A2037DD0E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54716" y="4293869"/>
                  <a:ext cx="20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34D17270-7111-48A0-AFE6-73EA19EAFC13}"/>
                    </a:ext>
                  </a:extLst>
                </p14:cNvPr>
                <p14:cNvContentPartPr/>
                <p14:nvPr/>
              </p14:nvContentPartPr>
              <p14:xfrm>
                <a:off x="10831196" y="4306469"/>
                <a:ext cx="151200" cy="27288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34D17270-7111-48A0-AFE6-73EA19EAFC1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22196" y="4297469"/>
                  <a:ext cx="168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9A018D8E-DEAE-4552-A792-3644D07439CE}"/>
                    </a:ext>
                  </a:extLst>
                </p14:cNvPr>
                <p14:cNvContentPartPr/>
                <p14:nvPr/>
              </p14:nvContentPartPr>
              <p14:xfrm>
                <a:off x="11088596" y="4445069"/>
                <a:ext cx="142920" cy="162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9A018D8E-DEAE-4552-A792-3644D07439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79596" y="4436429"/>
                  <a:ext cx="16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DDE5AB31-8643-45DD-8D37-3210FF80C7DF}"/>
                    </a:ext>
                  </a:extLst>
                </p14:cNvPr>
                <p14:cNvContentPartPr/>
                <p14:nvPr/>
              </p14:nvContentPartPr>
              <p14:xfrm>
                <a:off x="11293796" y="4326989"/>
                <a:ext cx="161640" cy="29304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DDE5AB31-8643-45DD-8D37-3210FF80C7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85156" y="4317989"/>
                  <a:ext cx="179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7EB419B6-D454-47B9-820E-2E8A7171A92D}"/>
                    </a:ext>
                  </a:extLst>
                </p14:cNvPr>
                <p14:cNvContentPartPr/>
                <p14:nvPr/>
              </p14:nvContentPartPr>
              <p14:xfrm>
                <a:off x="11580356" y="4338869"/>
                <a:ext cx="119160" cy="30204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7EB419B6-D454-47B9-820E-2E8A7171A9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71716" y="4329869"/>
                  <a:ext cx="136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3C41408B-A5BD-4CD4-AAE4-15D24988E701}"/>
                    </a:ext>
                  </a:extLst>
                </p14:cNvPr>
                <p14:cNvContentPartPr/>
                <p14:nvPr/>
              </p14:nvContentPartPr>
              <p14:xfrm>
                <a:off x="11700236" y="4361189"/>
                <a:ext cx="192240" cy="2973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3C41408B-A5BD-4CD4-AAE4-15D24988E7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91236" y="4352189"/>
                  <a:ext cx="20988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8" name="Käsinkirjoitus 137">
                <a:extLst>
                  <a:ext uri="{FF2B5EF4-FFF2-40B4-BE49-F238E27FC236}">
                    <a16:creationId xmlns:a16="http://schemas.microsoft.com/office/drawing/2014/main" id="{00569F80-4EE3-40A3-B4CB-EC04214AC4BA}"/>
                  </a:ext>
                </a:extLst>
              </p14:cNvPr>
              <p14:cNvContentPartPr/>
              <p14:nvPr/>
            </p14:nvContentPartPr>
            <p14:xfrm>
              <a:off x="9541316" y="4960229"/>
              <a:ext cx="202680" cy="348840"/>
            </p14:xfrm>
          </p:contentPart>
        </mc:Choice>
        <mc:Fallback>
          <p:pic>
            <p:nvPicPr>
              <p:cNvPr id="138" name="Käsinkirjoitus 137">
                <a:extLst>
                  <a:ext uri="{FF2B5EF4-FFF2-40B4-BE49-F238E27FC236}">
                    <a16:creationId xmlns:a16="http://schemas.microsoft.com/office/drawing/2014/main" id="{00569F80-4EE3-40A3-B4CB-EC04214AC4B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532316" y="4951229"/>
                <a:ext cx="22032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FD672088-2AD7-4067-863C-5EA004A3CF25}"/>
              </a:ext>
            </a:extLst>
          </p:cNvPr>
          <p:cNvGrpSpPr/>
          <p:nvPr/>
        </p:nvGrpSpPr>
        <p:grpSpPr>
          <a:xfrm>
            <a:off x="10041356" y="5131589"/>
            <a:ext cx="194040" cy="106560"/>
            <a:chOff x="10041356" y="5131589"/>
            <a:chExt cx="19404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99F22149-F4A9-41AD-BFC0-A2FEC9FEEEE1}"/>
                    </a:ext>
                  </a:extLst>
                </p14:cNvPr>
                <p14:cNvContentPartPr/>
                <p14:nvPr/>
              </p14:nvContentPartPr>
              <p14:xfrm>
                <a:off x="10041356" y="5131589"/>
                <a:ext cx="152280" cy="223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99F22149-F4A9-41AD-BFC0-A2FEC9FEEE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32356" y="5122589"/>
                  <a:ext cx="16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C628AEAA-EF61-4081-A505-42EF12225534}"/>
                    </a:ext>
                  </a:extLst>
                </p14:cNvPr>
                <p14:cNvContentPartPr/>
                <p14:nvPr/>
              </p14:nvContentPartPr>
              <p14:xfrm>
                <a:off x="10041356" y="5230229"/>
                <a:ext cx="194040" cy="79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C628AEAA-EF61-4081-A505-42EF122255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2356" y="5221589"/>
                  <a:ext cx="2116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1D305CC3-6BD5-440D-8448-FA0D2BA4DE0E}"/>
              </a:ext>
            </a:extLst>
          </p:cNvPr>
          <p:cNvGrpSpPr/>
          <p:nvPr/>
        </p:nvGrpSpPr>
        <p:grpSpPr>
          <a:xfrm>
            <a:off x="10453196" y="4872389"/>
            <a:ext cx="782640" cy="415080"/>
            <a:chOff x="10453196" y="4872389"/>
            <a:chExt cx="78264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7324F007-72CF-467B-A9DE-7CAE1DD60472}"/>
                    </a:ext>
                  </a:extLst>
                </p14:cNvPr>
                <p14:cNvContentPartPr/>
                <p14:nvPr/>
              </p14:nvContentPartPr>
              <p14:xfrm>
                <a:off x="10453196" y="4872389"/>
                <a:ext cx="159840" cy="28728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7324F007-72CF-467B-A9DE-7CAE1DD604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44556" y="4863389"/>
                  <a:ext cx="177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067BCE3D-742C-403D-9952-126A54F2C16D}"/>
                    </a:ext>
                  </a:extLst>
                </p14:cNvPr>
                <p14:cNvContentPartPr/>
                <p14:nvPr/>
              </p14:nvContentPartPr>
              <p14:xfrm>
                <a:off x="10589996" y="4971029"/>
                <a:ext cx="20520" cy="31644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067BCE3D-742C-403D-9952-126A54F2C16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81356" y="4962029"/>
                  <a:ext cx="38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91936DA3-EC0D-449E-99B7-96FA31C404FC}"/>
                    </a:ext>
                  </a:extLst>
                </p14:cNvPr>
                <p14:cNvContentPartPr/>
                <p14:nvPr/>
              </p14:nvContentPartPr>
              <p14:xfrm>
                <a:off x="10802396" y="4936469"/>
                <a:ext cx="145440" cy="3330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91936DA3-EC0D-449E-99B7-96FA31C404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93396" y="4927469"/>
                  <a:ext cx="163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DD40E497-21BB-411F-BA3C-00DD353480D3}"/>
                    </a:ext>
                  </a:extLst>
                </p14:cNvPr>
                <p14:cNvContentPartPr/>
                <p14:nvPr/>
              </p14:nvContentPartPr>
              <p14:xfrm>
                <a:off x="11083196" y="4944029"/>
                <a:ext cx="152640" cy="32580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DD40E497-21BB-411F-BA3C-00DD353480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74196" y="4935029"/>
                  <a:ext cx="17028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D910B583-DB40-4D27-8F1E-D17F45842A5F}"/>
              </a:ext>
            </a:extLst>
          </p:cNvPr>
          <p:cNvGrpSpPr/>
          <p:nvPr/>
        </p:nvGrpSpPr>
        <p:grpSpPr>
          <a:xfrm>
            <a:off x="7038956" y="5634869"/>
            <a:ext cx="1429560" cy="407520"/>
            <a:chOff x="7038956" y="5634869"/>
            <a:chExt cx="142956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63539A8C-821E-4855-B771-4F8FB935EB2A}"/>
                    </a:ext>
                  </a:extLst>
                </p14:cNvPr>
                <p14:cNvContentPartPr/>
                <p14:nvPr/>
              </p14:nvContentPartPr>
              <p14:xfrm>
                <a:off x="7038956" y="5719829"/>
                <a:ext cx="293400" cy="32076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63539A8C-821E-4855-B771-4F8FB935EB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29956" y="5710829"/>
                  <a:ext cx="311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038C4009-B9B4-415F-B1ED-C4900573C410}"/>
                    </a:ext>
                  </a:extLst>
                </p14:cNvPr>
                <p14:cNvContentPartPr/>
                <p14:nvPr/>
              </p14:nvContentPartPr>
              <p14:xfrm>
                <a:off x="7483916" y="5881829"/>
                <a:ext cx="137880" cy="237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038C4009-B9B4-415F-B1ED-C4900573C4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74916" y="5872829"/>
                  <a:ext cx="15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1235A406-E9CD-4473-8D95-18C58BDC0624}"/>
                    </a:ext>
                  </a:extLst>
                </p14:cNvPr>
                <p14:cNvContentPartPr/>
                <p14:nvPr/>
              </p14:nvContentPartPr>
              <p14:xfrm>
                <a:off x="7488236" y="5977229"/>
                <a:ext cx="129960" cy="828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1235A406-E9CD-4473-8D95-18C58BDC062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79236" y="5968589"/>
                  <a:ext cx="147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0FE8D6BA-E30A-4D67-AA62-D1730385D576}"/>
                    </a:ext>
                  </a:extLst>
                </p14:cNvPr>
                <p14:cNvContentPartPr/>
                <p14:nvPr/>
              </p14:nvContentPartPr>
              <p14:xfrm>
                <a:off x="7757876" y="5634869"/>
                <a:ext cx="117000" cy="26244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0FE8D6BA-E30A-4D67-AA62-D1730385D5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49236" y="5626229"/>
                  <a:ext cx="134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52B0EB3D-8AC3-4C91-AF30-39F699E04ECA}"/>
                    </a:ext>
                  </a:extLst>
                </p14:cNvPr>
                <p14:cNvContentPartPr/>
                <p14:nvPr/>
              </p14:nvContentPartPr>
              <p14:xfrm>
                <a:off x="7879196" y="5666909"/>
                <a:ext cx="29520" cy="3736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52B0EB3D-8AC3-4C91-AF30-39F699E04EC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70196" y="5658269"/>
                  <a:ext cx="471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63342E1C-A9D5-4ECB-90B0-0E67EBBCFFC0}"/>
                    </a:ext>
                  </a:extLst>
                </p14:cNvPr>
                <p14:cNvContentPartPr/>
                <p14:nvPr/>
              </p14:nvContentPartPr>
              <p14:xfrm>
                <a:off x="8057756" y="5685989"/>
                <a:ext cx="137160" cy="3564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63342E1C-A9D5-4ECB-90B0-0E67EBBCFFC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48756" y="5676989"/>
                  <a:ext cx="154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E23BE41A-6AB8-41C0-B4A6-16B86A0EF555}"/>
                    </a:ext>
                  </a:extLst>
                </p14:cNvPr>
                <p14:cNvContentPartPr/>
                <p14:nvPr/>
              </p14:nvContentPartPr>
              <p14:xfrm>
                <a:off x="8324516" y="5697149"/>
                <a:ext cx="144000" cy="33840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E23BE41A-6AB8-41C0-B4A6-16B86A0EF5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15876" y="5688149"/>
                  <a:ext cx="16164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4" name="Käsinkirjoitus 153">
                <a:extLst>
                  <a:ext uri="{FF2B5EF4-FFF2-40B4-BE49-F238E27FC236}">
                    <a16:creationId xmlns:a16="http://schemas.microsoft.com/office/drawing/2014/main" id="{2FFACCD9-A4F5-497F-896C-B67FE10A2DB1}"/>
                  </a:ext>
                </a:extLst>
              </p14:cNvPr>
              <p14:cNvContentPartPr/>
              <p14:nvPr/>
            </p14:nvContentPartPr>
            <p14:xfrm>
              <a:off x="8715476" y="6009269"/>
              <a:ext cx="106920" cy="137880"/>
            </p14:xfrm>
          </p:contentPart>
        </mc:Choice>
        <mc:Fallback>
          <p:pic>
            <p:nvPicPr>
              <p:cNvPr id="154" name="Käsinkirjoitus 153">
                <a:extLst>
                  <a:ext uri="{FF2B5EF4-FFF2-40B4-BE49-F238E27FC236}">
                    <a16:creationId xmlns:a16="http://schemas.microsoft.com/office/drawing/2014/main" id="{2FFACCD9-A4F5-497F-896C-B67FE10A2DB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706476" y="6000269"/>
                <a:ext cx="124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5" name="Käsinkirjoitus 154">
                <a:extLst>
                  <a:ext uri="{FF2B5EF4-FFF2-40B4-BE49-F238E27FC236}">
                    <a16:creationId xmlns:a16="http://schemas.microsoft.com/office/drawing/2014/main" id="{81D13D5D-4A76-4D34-9729-71E9D1BF4990}"/>
                  </a:ext>
                </a:extLst>
              </p14:cNvPr>
              <p14:cNvContentPartPr/>
              <p14:nvPr/>
            </p14:nvContentPartPr>
            <p14:xfrm>
              <a:off x="9221276" y="5591309"/>
              <a:ext cx="192960" cy="394560"/>
            </p14:xfrm>
          </p:contentPart>
        </mc:Choice>
        <mc:Fallback>
          <p:pic>
            <p:nvPicPr>
              <p:cNvPr id="155" name="Käsinkirjoitus 154">
                <a:extLst>
                  <a:ext uri="{FF2B5EF4-FFF2-40B4-BE49-F238E27FC236}">
                    <a16:creationId xmlns:a16="http://schemas.microsoft.com/office/drawing/2014/main" id="{81D13D5D-4A76-4D34-9729-71E9D1BF499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212276" y="5582309"/>
                <a:ext cx="21060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65EAD479-A46D-4710-A55D-6468284E90C0}"/>
              </a:ext>
            </a:extLst>
          </p:cNvPr>
          <p:cNvGrpSpPr/>
          <p:nvPr/>
        </p:nvGrpSpPr>
        <p:grpSpPr>
          <a:xfrm>
            <a:off x="9673076" y="5636669"/>
            <a:ext cx="1325880" cy="383760"/>
            <a:chOff x="9673076" y="5636669"/>
            <a:chExt cx="132588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A838F350-F5FD-4EB7-8195-F1FFCAABD8F5}"/>
                    </a:ext>
                  </a:extLst>
                </p14:cNvPr>
                <p14:cNvContentPartPr/>
                <p14:nvPr/>
              </p14:nvContentPartPr>
              <p14:xfrm>
                <a:off x="9673076" y="5857349"/>
                <a:ext cx="170280" cy="1764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A838F350-F5FD-4EB7-8195-F1FFCAABD8F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64436" y="5848709"/>
                  <a:ext cx="187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3E28D1BA-5EA3-445A-B334-C14BCAA480FC}"/>
                    </a:ext>
                  </a:extLst>
                </p14:cNvPr>
                <p14:cNvContentPartPr/>
                <p14:nvPr/>
              </p14:nvContentPartPr>
              <p14:xfrm>
                <a:off x="9715196" y="5932229"/>
                <a:ext cx="164520" cy="36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3E28D1BA-5EA3-445A-B334-C14BCAA480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6556" y="5923589"/>
                  <a:ext cx="182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2324C5AC-81F8-4042-AA68-0F53FED8ACF9}"/>
                    </a:ext>
                  </a:extLst>
                </p14:cNvPr>
                <p14:cNvContentPartPr/>
                <p14:nvPr/>
              </p14:nvContentPartPr>
              <p14:xfrm>
                <a:off x="10058996" y="5652869"/>
                <a:ext cx="288720" cy="3434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2324C5AC-81F8-4042-AA68-0F53FED8ACF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49996" y="5643869"/>
                  <a:ext cx="306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70080D55-4842-48C2-BD02-24585B59F757}"/>
                    </a:ext>
                  </a:extLst>
                </p14:cNvPr>
                <p14:cNvContentPartPr/>
                <p14:nvPr/>
              </p14:nvContentPartPr>
              <p14:xfrm>
                <a:off x="10507196" y="5636669"/>
                <a:ext cx="136800" cy="3279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70080D55-4842-48C2-BD02-24585B59F7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98556" y="5628029"/>
                  <a:ext cx="154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DB066921-CFBD-472A-8833-C446CCE95136}"/>
                    </a:ext>
                  </a:extLst>
                </p14:cNvPr>
                <p14:cNvContentPartPr/>
                <p14:nvPr/>
              </p14:nvContentPartPr>
              <p14:xfrm>
                <a:off x="10782596" y="5686349"/>
                <a:ext cx="216360" cy="3340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DB066921-CFBD-472A-8833-C446CCE9513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73956" y="5677709"/>
                  <a:ext cx="234000" cy="351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3" name="Tekstiruutu 162">
            <a:extLst>
              <a:ext uri="{FF2B5EF4-FFF2-40B4-BE49-F238E27FC236}">
                <a16:creationId xmlns:a16="http://schemas.microsoft.com/office/drawing/2014/main" id="{A6BF33EA-0314-400C-9160-9DDC8322E9A8}"/>
              </a:ext>
            </a:extLst>
          </p:cNvPr>
          <p:cNvSpPr txBox="1"/>
          <p:nvPr/>
        </p:nvSpPr>
        <p:spPr>
          <a:xfrm>
            <a:off x="1786556" y="6251028"/>
            <a:ext cx="1010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Vastaus: Suorakulmion sivujen pituudet ovat 450 m, 450 m, 250 m ja 250 m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82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CDD2AC6-C341-44C9-A221-DC6FBC14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09" y="193587"/>
            <a:ext cx="6897476" cy="3492890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D211D5E-06F1-42A5-9A47-F560D9F9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-1"/>
            <a:ext cx="5092700" cy="58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6058D2-63A9-4CF3-B81D-68A4599C8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26" y="107121"/>
            <a:ext cx="5317689" cy="381998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7261017-C8B6-45AA-948C-405459FC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6" y="3839538"/>
            <a:ext cx="4796850" cy="2911341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56EE2F6E-C3C1-45E9-BB15-72DCF2BD090A}"/>
              </a:ext>
            </a:extLst>
          </p:cNvPr>
          <p:cNvGrpSpPr/>
          <p:nvPr/>
        </p:nvGrpSpPr>
        <p:grpSpPr>
          <a:xfrm>
            <a:off x="6053903" y="712797"/>
            <a:ext cx="506520" cy="407880"/>
            <a:chOff x="6053903" y="712797"/>
            <a:chExt cx="50652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71229752-6938-4943-9969-3340FDEB13EA}"/>
                    </a:ext>
                  </a:extLst>
                </p14:cNvPr>
                <p14:cNvContentPartPr/>
                <p14:nvPr/>
              </p14:nvContentPartPr>
              <p14:xfrm>
                <a:off x="6053903" y="712797"/>
                <a:ext cx="302400" cy="2631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71229752-6938-4943-9969-3340FDEB13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44903" y="703797"/>
                  <a:ext cx="320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ACB29A1E-9A4D-4425-B5B9-BBA218E2454D}"/>
                    </a:ext>
                  </a:extLst>
                </p14:cNvPr>
                <p14:cNvContentPartPr/>
                <p14:nvPr/>
              </p14:nvContentPartPr>
              <p14:xfrm>
                <a:off x="6491663" y="957597"/>
                <a:ext cx="68760" cy="16308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ACB29A1E-9A4D-4425-B5B9-BBA218E245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82663" y="948597"/>
                  <a:ext cx="864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B36C9E0F-FC84-430A-97C4-F5E68309F3A4}"/>
                  </a:ext>
                </a:extLst>
              </p14:cNvPr>
              <p14:cNvContentPartPr/>
              <p14:nvPr/>
            </p14:nvContentPartPr>
            <p14:xfrm>
              <a:off x="6760223" y="803877"/>
              <a:ext cx="168840" cy="1044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B36C9E0F-FC84-430A-97C4-F5E68309F3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1583" y="794877"/>
                <a:ext cx="186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767411D4-568A-4785-BF0A-A29FCCB6BD9A}"/>
                  </a:ext>
                </a:extLst>
              </p14:cNvPr>
              <p14:cNvContentPartPr/>
              <p14:nvPr/>
            </p14:nvContentPartPr>
            <p14:xfrm>
              <a:off x="6782543" y="916197"/>
              <a:ext cx="153000" cy="1152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767411D4-568A-4785-BF0A-A29FCCB6BD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73903" y="907557"/>
                <a:ext cx="17064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Ryhmä 14">
            <a:extLst>
              <a:ext uri="{FF2B5EF4-FFF2-40B4-BE49-F238E27FC236}">
                <a16:creationId xmlns:a16="http://schemas.microsoft.com/office/drawing/2014/main" id="{BB2C4990-EED9-440D-9D29-01B4BE3F9A56}"/>
              </a:ext>
            </a:extLst>
          </p:cNvPr>
          <p:cNvGrpSpPr/>
          <p:nvPr/>
        </p:nvGrpSpPr>
        <p:grpSpPr>
          <a:xfrm>
            <a:off x="7259543" y="647277"/>
            <a:ext cx="584280" cy="411840"/>
            <a:chOff x="7259543" y="647277"/>
            <a:chExt cx="58428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02449B5-91CB-43F5-B014-8981333A8801}"/>
                    </a:ext>
                  </a:extLst>
                </p14:cNvPr>
                <p14:cNvContentPartPr/>
                <p14:nvPr/>
              </p14:nvContentPartPr>
              <p14:xfrm>
                <a:off x="7259543" y="647277"/>
                <a:ext cx="171720" cy="3895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02449B5-91CB-43F5-B014-8981333A88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50903" y="638637"/>
                  <a:ext cx="1893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6DC7FAA1-BA4E-44FD-B7DF-5100105BE450}"/>
                    </a:ext>
                  </a:extLst>
                </p14:cNvPr>
                <p14:cNvContentPartPr/>
                <p14:nvPr/>
              </p14:nvContentPartPr>
              <p14:xfrm>
                <a:off x="7541783" y="702717"/>
                <a:ext cx="302040" cy="3564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6DC7FAA1-BA4E-44FD-B7DF-5100105BE4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32783" y="693717"/>
                  <a:ext cx="3196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78E47F8E-AFFA-4AC2-855D-5CF18FE8D48E}"/>
              </a:ext>
            </a:extLst>
          </p:cNvPr>
          <p:cNvGrpSpPr/>
          <p:nvPr/>
        </p:nvGrpSpPr>
        <p:grpSpPr>
          <a:xfrm>
            <a:off x="9156023" y="559797"/>
            <a:ext cx="530640" cy="441720"/>
            <a:chOff x="9156023" y="559797"/>
            <a:chExt cx="53064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86712E0A-96F1-400E-99DB-B2A99CD7721F}"/>
                    </a:ext>
                  </a:extLst>
                </p14:cNvPr>
                <p14:cNvContentPartPr/>
                <p14:nvPr/>
              </p14:nvContentPartPr>
              <p14:xfrm>
                <a:off x="9156023" y="764997"/>
                <a:ext cx="131760" cy="2307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86712E0A-96F1-400E-99DB-B2A99CD772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7023" y="755997"/>
                  <a:ext cx="149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9A2A260-09CE-4FD9-97C5-B9B2234C71AF}"/>
                    </a:ext>
                  </a:extLst>
                </p14:cNvPr>
                <p14:cNvContentPartPr/>
                <p14:nvPr/>
              </p14:nvContentPartPr>
              <p14:xfrm>
                <a:off x="9260423" y="559797"/>
                <a:ext cx="81000" cy="4417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9A2A260-09CE-4FD9-97C5-B9B2234C71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51783" y="551157"/>
                  <a:ext cx="986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F2BDF8EA-692E-49F2-A10F-7E29446A7C42}"/>
                    </a:ext>
                  </a:extLst>
                </p14:cNvPr>
                <p14:cNvContentPartPr/>
                <p14:nvPr/>
              </p14:nvContentPartPr>
              <p14:xfrm>
                <a:off x="9521783" y="851037"/>
                <a:ext cx="95040" cy="72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F2BDF8EA-692E-49F2-A10F-7E29446A7C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12783" y="842037"/>
                  <a:ext cx="11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81B37F6F-C8AB-45CC-AF42-3AD12AB32F7A}"/>
                    </a:ext>
                  </a:extLst>
                </p14:cNvPr>
                <p14:cNvContentPartPr/>
                <p14:nvPr/>
              </p14:nvContentPartPr>
              <p14:xfrm>
                <a:off x="9539783" y="944997"/>
                <a:ext cx="146880" cy="126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81B37F6F-C8AB-45CC-AF42-3AD12AB32F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31143" y="935997"/>
                  <a:ext cx="1645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C53AF504-4CC0-42A7-9AB4-6FA5BFB3053E}"/>
              </a:ext>
            </a:extLst>
          </p:cNvPr>
          <p:cNvGrpSpPr/>
          <p:nvPr/>
        </p:nvGrpSpPr>
        <p:grpSpPr>
          <a:xfrm>
            <a:off x="9917063" y="637557"/>
            <a:ext cx="560520" cy="403920"/>
            <a:chOff x="9917063" y="637557"/>
            <a:chExt cx="56052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9B1D8343-65DA-4AE8-9118-30508C5382EC}"/>
                    </a:ext>
                  </a:extLst>
                </p14:cNvPr>
                <p14:cNvContentPartPr/>
                <p14:nvPr/>
              </p14:nvContentPartPr>
              <p14:xfrm>
                <a:off x="9917063" y="868317"/>
                <a:ext cx="149400" cy="72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9B1D8343-65DA-4AE8-9118-30508C5382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08423" y="859317"/>
                  <a:ext cx="167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2458A7F4-DDB2-4213-B1EA-2205504E516A}"/>
                    </a:ext>
                  </a:extLst>
                </p14:cNvPr>
                <p14:cNvContentPartPr/>
                <p14:nvPr/>
              </p14:nvContentPartPr>
              <p14:xfrm>
                <a:off x="10190303" y="637557"/>
                <a:ext cx="287280" cy="4039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2458A7F4-DDB2-4213-B1EA-2205504E51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81663" y="628917"/>
                  <a:ext cx="30492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9228BB81-37FC-42C8-977B-180BCDB07BA1}"/>
              </a:ext>
            </a:extLst>
          </p:cNvPr>
          <p:cNvGrpSpPr/>
          <p:nvPr/>
        </p:nvGrpSpPr>
        <p:grpSpPr>
          <a:xfrm>
            <a:off x="6321023" y="1583637"/>
            <a:ext cx="901440" cy="353160"/>
            <a:chOff x="6321023" y="1583637"/>
            <a:chExt cx="9014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C554E2A8-CEB2-4611-BC01-5EEFA22DB2BF}"/>
                    </a:ext>
                  </a:extLst>
                </p14:cNvPr>
                <p14:cNvContentPartPr/>
                <p14:nvPr/>
              </p14:nvContentPartPr>
              <p14:xfrm>
                <a:off x="6321023" y="1583637"/>
                <a:ext cx="296280" cy="2955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C554E2A8-CEB2-4611-BC01-5EEFA22DB2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2383" y="1574997"/>
                  <a:ext cx="313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A01637F1-513F-4793-86DE-B9AFC5BCF78D}"/>
                    </a:ext>
                  </a:extLst>
                </p14:cNvPr>
                <p14:cNvContentPartPr/>
                <p14:nvPr/>
              </p14:nvContentPartPr>
              <p14:xfrm>
                <a:off x="6735383" y="1805397"/>
                <a:ext cx="185040" cy="1314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A01637F1-513F-4793-86DE-B9AFC5BCF7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26383" y="1796397"/>
                  <a:ext cx="20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3B3F8A78-D9D6-4E60-9382-6BEE07E47302}"/>
                    </a:ext>
                  </a:extLst>
                </p14:cNvPr>
                <p14:cNvContentPartPr/>
                <p14:nvPr/>
              </p14:nvContentPartPr>
              <p14:xfrm>
                <a:off x="7078103" y="1694517"/>
                <a:ext cx="124560" cy="3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3B3F8A78-D9D6-4E60-9382-6BEE07E473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69103" y="1685517"/>
                  <a:ext cx="14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F286CB06-157A-4679-8A8E-5BBB5F662D3B}"/>
                    </a:ext>
                  </a:extLst>
                </p14:cNvPr>
                <p14:cNvContentPartPr/>
                <p14:nvPr/>
              </p14:nvContentPartPr>
              <p14:xfrm>
                <a:off x="7095023" y="1806117"/>
                <a:ext cx="127440" cy="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F286CB06-157A-4679-8A8E-5BBB5F662D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86023" y="1797477"/>
                  <a:ext cx="145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B22B0B8C-19A9-4A53-8877-03ADCE08A296}"/>
              </a:ext>
            </a:extLst>
          </p:cNvPr>
          <p:cNvGrpSpPr/>
          <p:nvPr/>
        </p:nvGrpSpPr>
        <p:grpSpPr>
          <a:xfrm>
            <a:off x="7456823" y="1506237"/>
            <a:ext cx="889560" cy="456480"/>
            <a:chOff x="7456823" y="1506237"/>
            <a:chExt cx="88956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A22C06F4-616F-4F4D-B8E6-58160742D4EF}"/>
                    </a:ext>
                  </a:extLst>
                </p14:cNvPr>
                <p14:cNvContentPartPr/>
                <p14:nvPr/>
              </p14:nvContentPartPr>
              <p14:xfrm>
                <a:off x="7456823" y="1506237"/>
                <a:ext cx="187200" cy="41400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A22C06F4-616F-4F4D-B8E6-58160742D4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47823" y="1497237"/>
                  <a:ext cx="204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BFFACC40-4CC0-49AF-B19B-1AC7726940ED}"/>
                    </a:ext>
                  </a:extLst>
                </p14:cNvPr>
                <p14:cNvContentPartPr/>
                <p14:nvPr/>
              </p14:nvContentPartPr>
              <p14:xfrm>
                <a:off x="7750943" y="1557717"/>
                <a:ext cx="236520" cy="4050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BFFACC40-4CC0-49AF-B19B-1AC7726940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41943" y="1549077"/>
                  <a:ext cx="254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425C6C9-DDBD-40E1-83C0-3B412102A772}"/>
                    </a:ext>
                  </a:extLst>
                </p14:cNvPr>
                <p14:cNvContentPartPr/>
                <p14:nvPr/>
              </p14:nvContentPartPr>
              <p14:xfrm>
                <a:off x="8158103" y="1806837"/>
                <a:ext cx="188280" cy="75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425C6C9-DDBD-40E1-83C0-3B412102A7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49463" y="1798197"/>
                  <a:ext cx="20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D9106EF-824D-4541-A326-4B1120901BE0}"/>
                    </a:ext>
                  </a:extLst>
                </p14:cNvPr>
                <p14:cNvContentPartPr/>
                <p14:nvPr/>
              </p14:nvContentPartPr>
              <p14:xfrm>
                <a:off x="8252423" y="1711797"/>
                <a:ext cx="16920" cy="1951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D9106EF-824D-4541-A326-4B1120901B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43783" y="1702797"/>
                  <a:ext cx="345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F7121DD1-8A1D-4700-9B70-BC57CAB66B06}"/>
              </a:ext>
            </a:extLst>
          </p:cNvPr>
          <p:cNvGrpSpPr/>
          <p:nvPr/>
        </p:nvGrpSpPr>
        <p:grpSpPr>
          <a:xfrm>
            <a:off x="8569583" y="1408677"/>
            <a:ext cx="2535120" cy="599400"/>
            <a:chOff x="8569583" y="1408677"/>
            <a:chExt cx="253512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E298F281-DBE3-4A82-AA41-75CB55CE6369}"/>
                    </a:ext>
                  </a:extLst>
                </p14:cNvPr>
                <p14:cNvContentPartPr/>
                <p14:nvPr/>
              </p14:nvContentPartPr>
              <p14:xfrm>
                <a:off x="8569583" y="1483557"/>
                <a:ext cx="78480" cy="5137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E298F281-DBE3-4A82-AA41-75CB55CE63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60583" y="1474557"/>
                  <a:ext cx="961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9CCF38A-D446-4305-B6C3-4F7108E0DB1B}"/>
                    </a:ext>
                  </a:extLst>
                </p14:cNvPr>
                <p14:cNvContentPartPr/>
                <p14:nvPr/>
              </p14:nvContentPartPr>
              <p14:xfrm>
                <a:off x="8782703" y="1671117"/>
                <a:ext cx="198720" cy="2332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9CCF38A-D446-4305-B6C3-4F7108E0DB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73703" y="1662117"/>
                  <a:ext cx="216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6CCF41F-BFBA-4BCD-9EDB-54F4BD3621E4}"/>
                    </a:ext>
                  </a:extLst>
                </p14:cNvPr>
                <p14:cNvContentPartPr/>
                <p14:nvPr/>
              </p14:nvContentPartPr>
              <p14:xfrm>
                <a:off x="9134423" y="1801077"/>
                <a:ext cx="145080" cy="36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6CCF41F-BFBA-4BCD-9EDB-54F4BD3621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25423" y="1792077"/>
                  <a:ext cx="16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342AC735-CE4B-4A6A-8A29-452E9E57C1F1}"/>
                    </a:ext>
                  </a:extLst>
                </p14:cNvPr>
                <p14:cNvContentPartPr/>
                <p14:nvPr/>
              </p14:nvContentPartPr>
              <p14:xfrm>
                <a:off x="9420623" y="1551597"/>
                <a:ext cx="118440" cy="3376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342AC735-CE4B-4A6A-8A29-452E9E57C1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11983" y="1542957"/>
                  <a:ext cx="136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9C78F1E5-089D-484F-92DA-0E15E8B6C3ED}"/>
                    </a:ext>
                  </a:extLst>
                </p14:cNvPr>
                <p14:cNvContentPartPr/>
                <p14:nvPr/>
              </p14:nvContentPartPr>
              <p14:xfrm>
                <a:off x="9697463" y="1408677"/>
                <a:ext cx="88920" cy="5994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9C78F1E5-089D-484F-92DA-0E15E8B6C3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88823" y="1400037"/>
                  <a:ext cx="1065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3E92D32-D61D-4AAA-9BC1-2F19CAE28C58}"/>
                    </a:ext>
                  </a:extLst>
                </p14:cNvPr>
                <p14:cNvContentPartPr/>
                <p14:nvPr/>
              </p14:nvContentPartPr>
              <p14:xfrm>
                <a:off x="9976823" y="1731237"/>
                <a:ext cx="28440" cy="432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3E92D32-D61D-4AAA-9BC1-2F19CAE28C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8183" y="1722597"/>
                  <a:ext cx="46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F64A73B3-6D46-4B42-8E98-3F54D6674526}"/>
                    </a:ext>
                  </a:extLst>
                </p14:cNvPr>
                <p14:cNvContentPartPr/>
                <p14:nvPr/>
              </p14:nvContentPartPr>
              <p14:xfrm>
                <a:off x="10173383" y="1424157"/>
                <a:ext cx="105120" cy="5238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F64A73B3-6D46-4B42-8E98-3F54D66745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64383" y="1415157"/>
                  <a:ext cx="122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0CC50653-D78A-4312-B197-7042A18F4A0B}"/>
                    </a:ext>
                  </a:extLst>
                </p14:cNvPr>
                <p14:cNvContentPartPr/>
                <p14:nvPr/>
              </p14:nvContentPartPr>
              <p14:xfrm>
                <a:off x="10326743" y="1761837"/>
                <a:ext cx="132120" cy="57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0CC50653-D78A-4312-B197-7042A18F4A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8103" y="1753197"/>
                  <a:ext cx="149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88ADB78-108A-4CEB-9C10-D933FBCDF159}"/>
                    </a:ext>
                  </a:extLst>
                </p14:cNvPr>
                <p14:cNvContentPartPr/>
                <p14:nvPr/>
              </p14:nvContentPartPr>
              <p14:xfrm>
                <a:off x="10629863" y="1542957"/>
                <a:ext cx="215280" cy="3492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88ADB78-108A-4CEB-9C10-D933FBCDF1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20863" y="1534317"/>
                  <a:ext cx="232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F1E45F9A-8E8A-4F38-B5CE-5F35A7136D08}"/>
                    </a:ext>
                  </a:extLst>
                </p14:cNvPr>
                <p14:cNvContentPartPr/>
                <p14:nvPr/>
              </p14:nvContentPartPr>
              <p14:xfrm>
                <a:off x="10977983" y="1424157"/>
                <a:ext cx="126720" cy="5371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F1E45F9A-8E8A-4F38-B5CE-5F35A7136D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68983" y="1415157"/>
                  <a:ext cx="144360" cy="55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6" name="Käsinkirjoitus 45">
                <a:extLst>
                  <a:ext uri="{FF2B5EF4-FFF2-40B4-BE49-F238E27FC236}">
                    <a16:creationId xmlns:a16="http://schemas.microsoft.com/office/drawing/2014/main" id="{7399229A-E918-489A-9A2F-0F3467775837}"/>
                  </a:ext>
                </a:extLst>
              </p14:cNvPr>
              <p14:cNvContentPartPr/>
              <p14:nvPr/>
            </p14:nvContentPartPr>
            <p14:xfrm>
              <a:off x="6388703" y="2311917"/>
              <a:ext cx="321840" cy="621720"/>
            </p14:xfrm>
          </p:contentPart>
        </mc:Choice>
        <mc:Fallback>
          <p:pic>
            <p:nvPicPr>
              <p:cNvPr id="46" name="Käsinkirjoitus 45">
                <a:extLst>
                  <a:ext uri="{FF2B5EF4-FFF2-40B4-BE49-F238E27FC236}">
                    <a16:creationId xmlns:a16="http://schemas.microsoft.com/office/drawing/2014/main" id="{7399229A-E918-489A-9A2F-0F34677758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79703" y="2303277"/>
                <a:ext cx="33948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7F6AF041-56AF-4620-B795-C44CD74B40E4}"/>
                  </a:ext>
                </a:extLst>
              </p14:cNvPr>
              <p14:cNvContentPartPr/>
              <p14:nvPr/>
            </p14:nvContentPartPr>
            <p14:xfrm>
              <a:off x="7041023" y="2579037"/>
              <a:ext cx="158400" cy="720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7F6AF041-56AF-4620-B795-C44CD74B40E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32023" y="2570397"/>
                <a:ext cx="176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C96B152E-A36D-488D-BF40-E9C006520339}"/>
                  </a:ext>
                </a:extLst>
              </p14:cNvPr>
              <p14:cNvContentPartPr/>
              <p14:nvPr/>
            </p14:nvContentPartPr>
            <p14:xfrm>
              <a:off x="7033103" y="2722677"/>
              <a:ext cx="160920" cy="396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C96B152E-A36D-488D-BF40-E9C00652033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24103" y="2713677"/>
                <a:ext cx="178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Ryhmä 64">
            <a:extLst>
              <a:ext uri="{FF2B5EF4-FFF2-40B4-BE49-F238E27FC236}">
                <a16:creationId xmlns:a16="http://schemas.microsoft.com/office/drawing/2014/main" id="{1C8A1AB4-4FD0-49E2-8271-FED0F5419C57}"/>
              </a:ext>
            </a:extLst>
          </p:cNvPr>
          <p:cNvGrpSpPr/>
          <p:nvPr/>
        </p:nvGrpSpPr>
        <p:grpSpPr>
          <a:xfrm>
            <a:off x="7525223" y="2324877"/>
            <a:ext cx="842040" cy="499680"/>
            <a:chOff x="7525223" y="2324877"/>
            <a:chExt cx="84204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08A283BE-56D2-478E-B131-36835BE5B199}"/>
                    </a:ext>
                  </a:extLst>
                </p14:cNvPr>
                <p14:cNvContentPartPr/>
                <p14:nvPr/>
              </p14:nvContentPartPr>
              <p14:xfrm>
                <a:off x="7525223" y="2324877"/>
                <a:ext cx="180000" cy="4996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08A283BE-56D2-478E-B131-36835BE5B19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16223" y="2315877"/>
                  <a:ext cx="197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8B11A6A-DF21-4420-9D3F-909FA755262B}"/>
                    </a:ext>
                  </a:extLst>
                </p14:cNvPr>
                <p14:cNvContentPartPr/>
                <p14:nvPr/>
              </p14:nvContentPartPr>
              <p14:xfrm>
                <a:off x="7851383" y="2377437"/>
                <a:ext cx="271080" cy="4456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8B11A6A-DF21-4420-9D3F-909FA75526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42383" y="2368797"/>
                  <a:ext cx="2887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21400848-3A3A-4D32-AB98-88C570AF5448}"/>
                    </a:ext>
                  </a:extLst>
                </p14:cNvPr>
                <p14:cNvContentPartPr/>
                <p14:nvPr/>
              </p14:nvContentPartPr>
              <p14:xfrm>
                <a:off x="8227943" y="2635557"/>
                <a:ext cx="139320" cy="104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21400848-3A3A-4D32-AB98-88C570AF54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18943" y="2626557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6997129C-F6F1-4F8F-ADA0-FAC48B1E5D7A}"/>
                    </a:ext>
                  </a:extLst>
                </p14:cNvPr>
                <p14:cNvContentPartPr/>
                <p14:nvPr/>
              </p14:nvContentPartPr>
              <p14:xfrm>
                <a:off x="8324423" y="2518557"/>
                <a:ext cx="23760" cy="2390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6997129C-F6F1-4F8F-ADA0-FAC48B1E5D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15783" y="2509917"/>
                  <a:ext cx="4140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3C5C0A3A-7257-40EE-A619-A0F0606E4C70}"/>
              </a:ext>
            </a:extLst>
          </p:cNvPr>
          <p:cNvGrpSpPr/>
          <p:nvPr/>
        </p:nvGrpSpPr>
        <p:grpSpPr>
          <a:xfrm>
            <a:off x="8574263" y="2288517"/>
            <a:ext cx="1335960" cy="579960"/>
            <a:chOff x="8574263" y="2288517"/>
            <a:chExt cx="133596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BBCD731-A359-4234-B0FE-4DB596155A08}"/>
                    </a:ext>
                  </a:extLst>
                </p14:cNvPr>
                <p14:cNvContentPartPr/>
                <p14:nvPr/>
              </p14:nvContentPartPr>
              <p14:xfrm>
                <a:off x="8574263" y="2288517"/>
                <a:ext cx="101520" cy="5749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BBCD731-A359-4234-B0FE-4DB596155A0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65623" y="2279517"/>
                  <a:ext cx="1191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052CE89F-F570-418A-8F7E-6D3243D2C0D8}"/>
                    </a:ext>
                  </a:extLst>
                </p14:cNvPr>
                <p14:cNvContentPartPr/>
                <p14:nvPr/>
              </p14:nvContentPartPr>
              <p14:xfrm>
                <a:off x="8846783" y="2492997"/>
                <a:ext cx="299520" cy="2739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052CE89F-F570-418A-8F7E-6D3243D2C0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37783" y="2483997"/>
                  <a:ext cx="317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6AE90FB2-FB20-4598-ABC2-3D5E079E6400}"/>
                    </a:ext>
                  </a:extLst>
                </p14:cNvPr>
                <p14:cNvContentPartPr/>
                <p14:nvPr/>
              </p14:nvContentPartPr>
              <p14:xfrm>
                <a:off x="9283823" y="2681277"/>
                <a:ext cx="115200" cy="57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6AE90FB2-FB20-4598-ABC2-3D5E079E64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74823" y="2672637"/>
                  <a:ext cx="132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C3845A8B-70F5-4CDA-B55C-D47C8A41BE25}"/>
                    </a:ext>
                  </a:extLst>
                </p14:cNvPr>
                <p14:cNvContentPartPr/>
                <p14:nvPr/>
              </p14:nvContentPartPr>
              <p14:xfrm>
                <a:off x="9518903" y="2428917"/>
                <a:ext cx="125640" cy="3790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C3845A8B-70F5-4CDA-B55C-D47C8A41BE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09903" y="2419917"/>
                  <a:ext cx="1432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64F1174B-63D6-4895-937B-6D1CA63596EC}"/>
                    </a:ext>
                  </a:extLst>
                </p14:cNvPr>
                <p14:cNvContentPartPr/>
                <p14:nvPr/>
              </p14:nvContentPartPr>
              <p14:xfrm>
                <a:off x="9806543" y="2312997"/>
                <a:ext cx="103680" cy="5554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64F1174B-63D6-4895-937B-6D1CA63596E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97903" y="2303997"/>
                  <a:ext cx="121320" cy="57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4C675458-21B6-45E6-8DFB-B7D487BC0F21}"/>
              </a:ext>
            </a:extLst>
          </p:cNvPr>
          <p:cNvGrpSpPr/>
          <p:nvPr/>
        </p:nvGrpSpPr>
        <p:grpSpPr>
          <a:xfrm>
            <a:off x="10114703" y="2358717"/>
            <a:ext cx="1120320" cy="612000"/>
            <a:chOff x="10114703" y="2358717"/>
            <a:chExt cx="112032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D66B4557-1D91-4E41-9140-5E0428CDDB76}"/>
                    </a:ext>
                  </a:extLst>
                </p14:cNvPr>
                <p14:cNvContentPartPr/>
                <p14:nvPr/>
              </p14:nvContentPartPr>
              <p14:xfrm>
                <a:off x="10114703" y="2611797"/>
                <a:ext cx="38160" cy="529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D66B4557-1D91-4E41-9140-5E0428CDDB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6063" y="2603157"/>
                  <a:ext cx="5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72BC48E-3A53-41AF-B881-25B3442BFA19}"/>
                    </a:ext>
                  </a:extLst>
                </p14:cNvPr>
                <p14:cNvContentPartPr/>
                <p14:nvPr/>
              </p14:nvContentPartPr>
              <p14:xfrm>
                <a:off x="10297583" y="2358717"/>
                <a:ext cx="149040" cy="5508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72BC48E-3A53-41AF-B881-25B3442BFA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88943" y="2349717"/>
                  <a:ext cx="166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58D0E5A6-3BD6-4B09-88BE-09DEDA824451}"/>
                    </a:ext>
                  </a:extLst>
                </p14:cNvPr>
                <p14:cNvContentPartPr/>
                <p14:nvPr/>
              </p14:nvContentPartPr>
              <p14:xfrm>
                <a:off x="10430063" y="2681277"/>
                <a:ext cx="111240" cy="3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58D0E5A6-3BD6-4B09-88BE-09DEDA8244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21423" y="2672637"/>
                  <a:ext cx="12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F63912E-6CF5-41BD-AD19-DB65C795D7F0}"/>
                    </a:ext>
                  </a:extLst>
                </p14:cNvPr>
                <p14:cNvContentPartPr/>
                <p14:nvPr/>
              </p14:nvContentPartPr>
              <p14:xfrm>
                <a:off x="10715183" y="2497677"/>
                <a:ext cx="244800" cy="3927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F63912E-6CF5-41BD-AD19-DB65C795D7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06543" y="2489037"/>
                  <a:ext cx="262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F6769962-9A0C-45B3-826D-42AD56607E02}"/>
                    </a:ext>
                  </a:extLst>
                </p14:cNvPr>
                <p14:cNvContentPartPr/>
                <p14:nvPr/>
              </p14:nvContentPartPr>
              <p14:xfrm>
                <a:off x="11112623" y="2390757"/>
                <a:ext cx="122400" cy="5799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F6769962-9A0C-45B3-826D-42AD56607E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03623" y="2382117"/>
                  <a:ext cx="140040" cy="597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9" name="Kuva 68">
            <a:extLst>
              <a:ext uri="{FF2B5EF4-FFF2-40B4-BE49-F238E27FC236}">
                <a16:creationId xmlns:a16="http://schemas.microsoft.com/office/drawing/2014/main" id="{2D1CCD3A-0504-47BE-A878-F054F4FF373A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966222" y="2999877"/>
            <a:ext cx="2930081" cy="3239433"/>
          </a:xfrm>
          <a:prstGeom prst="rect">
            <a:avLst/>
          </a:prstGeom>
        </p:spPr>
      </p:pic>
      <p:sp>
        <p:nvSpPr>
          <p:cNvPr id="70" name="Tekstiruutu 69">
            <a:extLst>
              <a:ext uri="{FF2B5EF4-FFF2-40B4-BE49-F238E27FC236}">
                <a16:creationId xmlns:a16="http://schemas.microsoft.com/office/drawing/2014/main" id="{4C7B2C94-8B1D-437D-B466-E897A5D28803}"/>
              </a:ext>
            </a:extLst>
          </p:cNvPr>
          <p:cNvSpPr txBox="1"/>
          <p:nvPr/>
        </p:nvSpPr>
        <p:spPr>
          <a:xfrm>
            <a:off x="9260423" y="3599848"/>
            <a:ext cx="2769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a)</a:t>
            </a:r>
          </a:p>
          <a:p>
            <a:r>
              <a:rPr lang="fi-FI" dirty="0"/>
              <a:t>Viimeisessä kerroksessa on 1 tölkki.</a:t>
            </a:r>
          </a:p>
          <a:p>
            <a:endParaRPr lang="fi-FI" dirty="0"/>
          </a:p>
          <a:p>
            <a:r>
              <a:rPr lang="fi-FI" dirty="0"/>
              <a:t>b) 18 kerroksessa on yhteensä 477 tölkkiä eli 3 tölkkiä jää käyttämättä.</a:t>
            </a:r>
          </a:p>
        </p:txBody>
      </p:sp>
    </p:spTree>
    <p:extLst>
      <p:ext uri="{BB962C8B-B14F-4D97-AF65-F5344CB8AC3E}">
        <p14:creationId xmlns:p14="http://schemas.microsoft.com/office/powerpoint/2010/main" val="295842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68</Words>
  <Application>Microsoft Office PowerPoint</Application>
  <PresentationFormat>Laajakuva</PresentationFormat>
  <Paragraphs>11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Harjoituskoe</vt:lpstr>
      <vt:lpstr>PowerPoint-esitys</vt:lpstr>
      <vt:lpstr>PowerPoint-esitys</vt:lpstr>
      <vt:lpstr>PowerPoint-esitys</vt:lpstr>
      <vt:lpstr>PowerPoint-esitys</vt:lpstr>
      <vt:lpstr>B-osa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Harjoituskoe</dc:title>
  <dc:creator>Aleksi Mäkelä</dc:creator>
  <cp:lastModifiedBy>Aleksi Mäkelä</cp:lastModifiedBy>
  <cp:revision>9</cp:revision>
  <dcterms:created xsi:type="dcterms:W3CDTF">2026-04-01T09:27:19Z</dcterms:created>
  <dcterms:modified xsi:type="dcterms:W3CDTF">2026-04-01T15:15:51Z</dcterms:modified>
</cp:coreProperties>
</file>