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ppt/ink/ink590.xml" ContentType="application/inkml+xml"/>
  <Override PartName="/ppt/ink/ink591.xml" ContentType="application/inkml+xml"/>
  <Override PartName="/ppt/ink/ink592.xml" ContentType="application/inkml+xml"/>
  <Override PartName="/ppt/ink/ink593.xml" ContentType="application/inkml+xml"/>
  <Override PartName="/ppt/ink/ink594.xml" ContentType="application/inkml+xml"/>
  <Override PartName="/ppt/ink/ink595.xml" ContentType="application/inkml+xml"/>
  <Override PartName="/ppt/ink/ink596.xml" ContentType="application/inkml+xml"/>
  <Override PartName="/ppt/ink/ink597.xml" ContentType="application/inkml+xml"/>
  <Override PartName="/ppt/ink/ink598.xml" ContentType="application/inkml+xml"/>
  <Override PartName="/ppt/ink/ink599.xml" ContentType="application/inkml+xml"/>
  <Override PartName="/ppt/ink/ink600.xml" ContentType="application/inkml+xml"/>
  <Override PartName="/ppt/ink/ink601.xml" ContentType="application/inkml+xml"/>
  <Override PartName="/ppt/ink/ink602.xml" ContentType="application/inkml+xml"/>
  <Override PartName="/ppt/ink/ink603.xml" ContentType="application/inkml+xml"/>
  <Override PartName="/ppt/ink/ink604.xml" ContentType="application/inkml+xml"/>
  <Override PartName="/ppt/ink/ink605.xml" ContentType="application/inkml+xml"/>
  <Override PartName="/ppt/ink/ink606.xml" ContentType="application/inkml+xml"/>
  <Override PartName="/ppt/ink/ink607.xml" ContentType="application/inkml+xml"/>
  <Override PartName="/ppt/ink/ink608.xml" ContentType="application/inkml+xml"/>
  <Override PartName="/ppt/ink/ink609.xml" ContentType="application/inkml+xml"/>
  <Override PartName="/ppt/ink/ink610.xml" ContentType="application/inkml+xml"/>
  <Override PartName="/ppt/ink/ink611.xml" ContentType="application/inkml+xml"/>
  <Override PartName="/ppt/ink/ink612.xml" ContentType="application/inkml+xml"/>
  <Override PartName="/ppt/ink/ink613.xml" ContentType="application/inkml+xml"/>
  <Override PartName="/ppt/ink/ink614.xml" ContentType="application/inkml+xml"/>
  <Override PartName="/ppt/ink/ink615.xml" ContentType="application/inkml+xml"/>
  <Override PartName="/ppt/ink/ink616.xml" ContentType="application/inkml+xml"/>
  <Override PartName="/ppt/ink/ink617.xml" ContentType="application/inkml+xml"/>
  <Override PartName="/ppt/ink/ink618.xml" ContentType="application/inkml+xml"/>
  <Override PartName="/ppt/ink/ink619.xml" ContentType="application/inkml+xml"/>
  <Override PartName="/ppt/ink/ink620.xml" ContentType="application/inkml+xml"/>
  <Override PartName="/ppt/ink/ink621.xml" ContentType="application/inkml+xml"/>
  <Override PartName="/ppt/ink/ink622.xml" ContentType="application/inkml+xml"/>
  <Override PartName="/ppt/ink/ink623.xml" ContentType="application/inkml+xml"/>
  <Override PartName="/ppt/ink/ink624.xml" ContentType="application/inkml+xml"/>
  <Override PartName="/ppt/ink/ink625.xml" ContentType="application/inkml+xml"/>
  <Override PartName="/ppt/ink/ink626.xml" ContentType="application/inkml+xml"/>
  <Override PartName="/ppt/ink/ink627.xml" ContentType="application/inkml+xml"/>
  <Override PartName="/ppt/ink/ink628.xml" ContentType="application/inkml+xml"/>
  <Override PartName="/ppt/ink/ink629.xml" ContentType="application/inkml+xml"/>
  <Override PartName="/ppt/ink/ink630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0" autoAdjust="0"/>
  </p:normalViewPr>
  <p:slideViewPr>
    <p:cSldViewPr snapToGrid="0">
      <p:cViewPr>
        <p:scale>
          <a:sx n="90" d="100"/>
          <a:sy n="90" d="100"/>
        </p:scale>
        <p:origin x="-116" y="-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2.03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1,'6'28,"1"1,14 34,-14-48,2 0,-1-1,2 0,0 0,20 21,-26-30,14 12,3 1,34 15,-20-15,4-1,3-5,-21-9,0 0,0-2,0 0,0-1,0-1,0-2,0 0,-1 0,1-2,22-9,-2-1,0-3,-1-1,66-44,-69 38,2-3,-1-2,-1 0,-3 3,-5 4,-5 9,-9 12,-4 9,-4 8,-2 10,2 5,1 1,4 2,1-3,0-5,0-4,-5-9,-6-12,-2-2,0 1,0 0,0-1,-1 1,1-1,-1 1,1 0,-1-1,0 1,1 0,-1 0,0-1,0 1,-1-1,-2-3,-13-17,-5-4,-5 1,-6 3,-1 0,11 2,22 19,1 0,-1 0,0 0,1 1,-1-1,1 0,-1 0,1 0,-1 0,1 0,0 0,-1 0,1 0,0 0,0 0,0 0,0 0,0-1,0 1,0 0,0 0,0 0,0 0,1 0,-1 0,0 0,1 0,-1 0,1 0,-1 0,1 0,1-1,14-13,11 2,8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9.14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88,'15'-11,"-1"1,1 1,1 0,0 1,0 1,1 0,0 1,0 1,0 0,0 2,36-3,-52 5,1 1,-1 0,1 0,-1 0,1 0,-1 0,1 0,-1 1,1-1,-1 1,1-1,-1 1,1-1,-1 1,0 0,1-1,-1 1,0 0,0 0,1 0,-1 0,0 0,0 0,0 1,0-1,0 0,-1 0,1 1,0-1,-1 1,1-1,-1 0,1 1,-1-1,1 1,-1-1,0 1,0 0,0-1,0 1,0-1,0 1,0-1,-1 3,-1 7,-1 0,0 0,-1 0,-9 18,10-22,-57 110,38-79,2 0,-27 76,45-109,1 0,0 0,0 0,0 0,1 1,-1-1,1 0,1 0,-1 0,1 1,1 4,-1-7,0 0,0 0,0-1,1 1,-1 0,1-1,-1 0,1 1,0-1,0 0,0 0,1 0,-1 0,0 0,1-1,-1 1,1 0,0-1,-1 0,1 0,3 1,12 3,0-1,0 0,0-2,30 1,79-6,-81 1,76-3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2.5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0,'42'17,"2"-1,0-3,0-1,1-3,83 7,230-12,-183-13,147 0,-255 14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3.3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228 48,'-2'-5,"-1"1,0 0,0 0,0 0,0 0,0 0,-1 1,-4-4,6 6,1 0,-1 0,0 0,0 0,0 0,0 1,0-1,0 1,0-1,0 1,0 0,0 0,0 0,0 0,0 0,0 0,0 0,0 1,0-1,0 1,0-1,-3 2,-3 2,0 1,1-1,-1 1,1 1,0-1,0 1,0 0,1 1,0 0,0 0,1 0,-6 10,2-1,1 1,0 0,1 0,-9 35,9-14,7-33,0 0,0 0,1 1,-1-1,1 0,0 0,1 0,-1 0,1 0,3 6,-4-9,0 0,0 0,0 0,1 0,-1-1,1 1,-1 0,1-1,-1 1,1-1,0 0,0 1,0-1,0 0,0 0,0 0,0-1,0 1,0 0,0-1,0 1,0-1,0 0,1 0,-1 0,0 0,3 0,2-2,-1 1,1-1,-1-1,1 1,-1-1,0 0,0 0,0-1,-1 0,1 0,-1 0,5-6,9-9,26-35,-42 51,10-16,-1 0,-1-1,13-30,-3 6,-21 44,0-1,1 1,-1-1,0 1,0-1,0 1,0-1,1 1,-1-1,0 1,1-1,-1 1,0-1,1 1,-1 0,1-1,-1 1,0 0,1-1,-1 1,1 0,-1-1,1 1,-1 0,1 0,-1 0,1 0,-1-1,1 1,0 0,-1 0,1 0,-1 0,1 0,0 0,0 1,0 0,0 0,0 0,0 0,0 0,0 1,0-1,-1 0,1 0,0 1,-1-1,1 0,0 3,43 136,-33-104,-6-23,1 1,0-1,10 13,4 5,-2-3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3.8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64,'6'-7,"0"0,0-1,0 1,1 0,1 1,-1 0,11-7,-18 13,1-1,-1 1,1 0,-1 0,1 0,-1-1,1 1,-1 0,1 0,-1 0,1 0,-1 0,1 0,-1 0,1 0,0 0,-1 0,1 0,-1 0,1 0,-1 1,1-1,-1 0,1 0,-1 1,1-1,-1 0,1 1,0 0,0 0,0 0,0 1,0-1,0 0,-1 1,1-1,0 1,-1-1,1 2,1 6,0 0,0 15,-1-21,1 41,-2-31,0 0,1 0,0 0,1 0,1 0,0 0,1-1,6 18,0-13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4.2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13,'0'0,"14"0,12-4,11 0,-8 2,0 1,-3-1,-5 2,-4 0,-9 0,-2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4.6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23,'0'0,"17"-1,18-4,15-5,-3 7,8-1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5.7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25,'0'0,"16"0,15-3,16-3,-8 1,0-1,-5 4,4-1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6.2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0 108,'16'-13,"0"1,1 1,1 0,0 1,0 1,1 1,0 0,0 2,1 0,0 1,33-4,-20 10,-32-1,1 1,0-1,0 0,0 1,-1 0,1-1,0 1,-1 0,1 0,0 0,-1 0,1 0,-1 0,1 0,-1 1,0-1,0 0,1 1,-1-1,1 3,-1-1,0-1,-1 0,1 0,-1 1,0-1,1 0,-1 1,0-1,-1 0,1 0,0 1,-1-1,1 0,-1 1,0-1,-1 3,-6 12,0 0,-22 31,14-24,-13 21,3-1,5-3,19-37,0 0,0 0,1 0,0 0,0 0,0 0,0 0,1 0,-1 1,1-1,1 7,-1-9,1 1,-1-1,1 0,0 0,0 0,0 0,1 0,-1 0,0 0,1 0,-1 0,1 0,0-1,-1 1,1-1,0 1,0-1,0 0,0 0,0 0,0 0,3 1,6 2,0 0,0-1,0-1,20 3,48-2,-47-2,21-1,0-1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6.7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30,'29'0,"553"-12,-524 8,279-9,-288 16,-1 6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7.4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83,'9'-13,"16"-20,-21 29,-1 0,1 1,0-1,0 1,0 0,1 0,-1 0,9-4,-12 7,1-1,-1 1,0-1,0 1,1 0,-1 0,0-1,0 1,1 0,-1 0,0 1,1-1,-1 0,0 0,0 0,1 1,-1-1,0 1,0-1,1 1,-1-1,2 2,-1 0,-1 0,1 0,0 0,-1 0,1 0,-1 0,0 1,0-1,0 0,2 5,0 4,-1 0,0 0,-1-1,1 16,-2 35,5 78,1-103,3-3,8-4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7.7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28,'0'0,"12"-2,18-3,11-4,-3 4,-6 2,-1 1,-8 2,-6-1,-9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4.70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1 150,'57'57,"127"95,-162-137,1 0,1-2,0-1,1-1,1-1,-1-1,2-1,-1-1,1-2,0 0,0-2,0-1,0-1,0-2,1 0,-1-2,0-1,0-1,49-17,-37 7,0-2,-1-1,50-35,98-81,-159 111,-2-1,-2 2,-2 1,-18 18,0 0,0 1,1-1,-1 1,7-4,-9 5,-1 1,1 0,0 0,-1-1,1 1,-1 0,1 0,0 0,-1 0,1 0,0 0,-1 0,1 0,-1 0,1 0,0 0,-1 0,1 0,-1 1,1-1,0 0,0 1,0 0,0 0,0 1,0-1,0 1,-1-1,1 1,0-1,-1 1,1 0,-1-1,0 1,1 0,-1-1,0 4,1 2,1 11,-1 3,2 4,0 3,0-1,4 8,-6-33,-2 1,-8-19,-1-1,0 0,-14-15,0 3,-6 0,-2 5,1 4,7 1,23 19,1-1,-1 0,0 1,1-1,-1 0,0 0,1 1,-1-1,1 0,-1 0,1 0,-1 0,1 0,0 0,-1 0,1 0,0 0,0 0,0 0,0 0,0 0,0 0,0 0,0 0,0 0,0 0,1 0,-1-1,2 0,-1 0,0 0,1 1,-1-1,1 0,-1 1,1-1,0 1,0-1,0 1,4-2,4-2,1 1,0 0,21-5,-3 3,1 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8.0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11,'0'0,"16"0,12-4,16 1,-6 1,-4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8.4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11,'0'0,"16"0,14-3,14 0,-8 1,-6-1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8.9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1 133,'10'-13,"1"0,1 1,0 0,0 0,1 2,28-18,-12 11,-1 5,-26 11,1 1,0-1,0 0,-1 1,1 0,0 0,0-1,0 2,0-1,3 1,-5-1,0 0,-1 0,1 1,0-1,0 1,0-1,-1 1,1-1,0 1,-1-1,1 1,0-1,-1 1,1 0,-1-1,1 1,-1 0,1 0,-1-1,1 1,-1 0,0 0,0 0,1 0,-1 0,0-1,0 1,0 0,0 0,0 0,0 0,0 0,0 0,0-1,-1 3,0 4,-1 0,0-1,-1 1,1-1,-8 13,-22 31,14-24,10-14,-64 109,51-78,4-2,15-35,0 0,0 0,1 0,0 0,1 0,-1 1,1-1,0 0,1 0,-1 1,1-1,3 7,-3-8,1-1,0 1,0-1,0 0,1 1,0-1,-1 0,1-1,1 1,-1 0,1-1,-1 0,1 0,0 0,0 0,5 2,11 4,0-1,0-1,1-1,-1-1,25 3,-17-3,23 5,3-2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0.6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353 55,'-7'-7,"-1"0,1 1,-1 0,-1 0,-8-5,12 9,0 0,1 0,-1 1,0-1,0 1,0 0,0 1,1-1,-1 1,0 0,0 0,-7 1,2 1,1 1,0-1,-1 2,1-1,0 1,1 0,-1 1,1 0,0 1,0-1,-8 9,5-4,0 1,1 0,0 1,0 1,2-1,-10 18,12-19,1 0,0 1,1 0,0 0,1 0,0 0,1 0,0 1,1-1,0 1,2 13,-1-21,1-1,0 1,0 0,3 7,-2-8,0-1,0 1,0-1,0 1,1-1,-1 0,1 0,0 0,0 0,0-1,1 1,-1-1,0 0,1 0,0 0,-1 0,1-1,0 1,0-1,0 0,0 0,0-1,0 1,0-1,0 0,0 0,0 0,0 0,0-1,0 0,0 0,0 0,0 0,0 0,0-1,-1 0,1 0,0 0,-1 0,0 0,6-6,0-1,-1-1,0 0,0 0,-1-1,-1 0,0-1,0 1,-1-1,7-24,-1-7,7-66,-15 92,-2 0,-1 13,0 1,1-1,-1 0,1 1,-1-1,1 0,0 1,0-1,1 1,-1 0,1-1,3-5,-4 9,-1 0,0-1,1 1,-1 0,0-1,1 1,-1 0,1 0,-1 0,0-1,1 1,-1 0,1 0,-1 0,1 0,-1 0,1 0,-1-1,1 1,-1 0,0 0,1 1,-1-1,1 0,-1 0,1 0,0 0,12 10,7 18,-11-9,-1 0,-1 0,6 24,11 64,-21-88,71 433,-62-347,-9-64,1-1,1 1,5 2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1.3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1,'49'0,"57"0,-73 3,-1-1,-1 2,5-1,7-2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1.6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0,'0'0,"15"0,15 0,11 0,-3 0,2 0,-3 0,4 0,-5 0,0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2.7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213 134,'5'-48,"-3"39,-1 0,0 0,0 0,-1 0,-2-13,2 21,0 0,-1 0,1 0,-1 0,1 0,-1 0,1 0,-1 0,0 0,0 1,1-1,-1 0,0 0,0 1,0-1,0 0,0 1,0-1,0 1,0-1,0 1,0-1,0 1,0 0,-1 0,1 0,0-1,0 1,0 0,0 0,0 0,0 1,-3-1,-1 1,0 0,-1 0,1 0,0 0,0 1,-6 2,0 2,1 0,0 0,0 2,0-1,1 1,0 0,0 1,1 0,0 0,-12 19,1 7,16-28,1 1,-1-1,1 1,1 0,0 0,0 0,0 0,1 0,0 1,2 9,-2-15,1 0,0 0,0 0,0 0,0 0,0 0,1 0,-1 0,1 0,0-1,0 1,3 3,-4-5,1 1,0-1,0 1,0-1,0 0,1 0,-1 0,0 0,0 0,1-1,-1 1,1-1,-1 1,0-1,1 0,-1 0,1 0,2-1,2 0,-1 0,0-1,1 0,-1 0,0 0,0-1,0 0,0 0,-1 0,1-1,-1 0,6-6,4-4,0-1,18-24,-23 24,0 0,0-1,-2 0,0 0,0 0,-2-1,0-1,4-20,-9 66,2 0,0 0,11 40,-10-56,0 0,0 0,2 0,-1-1,1 1,14 17,2-4,1-3,3-3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3.4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25,'47'-11,"-34"7,1 1,0 0,27-1,-40 4,-1 0,0 0,1 0,-1 0,0 1,1-1,-1 0,1 0,-1 0,0 0,0 1,1-1,-1 0,0 0,1 1,-1-1,0 0,0 1,1-1,-1 0,0 0,0 1,0-1,0 1,1-1,-1 0,0 1,0-1,0 0,0 1,0-1,0 0,0 1,0-1,0 1,0-1,0 0,0 1,0-1,0 0,0 1,-1 0,-5 17,-38 43,43-61,1 1,0 0,-1-1,1 1,0 0,0-1,0 1,-1 0,1 0,0-1,0 1,0 0,0 0,0-1,0 1,0 0,1 0,-1-1,0 1,0 0,0-1,1 1,-1 0,0 0,1-1,-1 1,1-1,-1 1,1 0,-1-1,1 1,-1-1,1 1,-1-1,1 0,0 1,-1-1,1 1,0-1,-1 0,2 1,6 2,0 1,16 4,-11-4,6 5,-1 2,-2 4,-14-13,0 0,-1 1,1-1,0 1,-1 0,1 0,-1-1,0 1,0 0,0 0,0 0,0 0,-1 0,0 0,1 1,-1-1,0 0,0 0,-2 5,-4 14,-4-1,-5-1,-5-3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3.9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0,'469'8,"-127"-12,34 2,-254 6,-66-4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4.8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294 1,'-27'0,"8"0,1 0,-29 4,39-2,1-1,0 2,0-1,0 1,0 0,1 0,-1 1,1-1,-11 10,7-5,0 1,1 1,0 0,0 0,1 1,1 0,-10 17,13-20,0 0,1 0,0 1,0-1,1 1,0 0,1 0,0-1,0 1,0 0,2 0,0 10,0-15,-1 1,2 0,-1 0,3 6,-3-8,1 0,0 0,-1-1,1 1,0 0,1 0,-1-1,0 0,1 1,-1-1,1 0,0 0,-1 0,1 0,0-1,0 1,1-1,-1 0,0 0,0 0,0 0,1-1,-1 1,0-1,1 0,-1 0,1 0,-1 0,4-1,1 0,-1-1,0 0,0 0,1-1,-1 1,-1-2,1 1,0-1,-1 0,0 0,0-1,6-5,0-2,-1-1,0 0,-1 0,-1-1,0-1,-1 1,0-1,-1-1,-1 1,-1-1,0 0,3-19,-4 25,1 15,1 15,1 10,1-1,14 33,-10-36,2-1,3-4,4-1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6.07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63 28,'-14'-7,"10"5,0 0,0 0,0 0,0 1,-8-3,11 4,1 0,0 0,-1 0,1 0,0 0,-1 0,1 0,-1 0,1 0,0 0,-1 1,1-1,0 0,-1 0,1 0,0 0,-1 1,1-1,0 0,0 0,-1 0,1 1,0-1,0 0,-1 0,1 1,0-1,0 0,-1 1,1 1,0-1,0 0,0 1,0-1,0 1,0-1,0 1,0-1,1 0,-1 1,0-1,1 2,0-1,0-1,0 1,-1-1,1 0,0 1,0-1,0 0,0 1,1-1,-1 0,0 0,1 0,-1 0,0 0,1 0,-1-1,1 1,-1 0,1-1,-1 1,3 0,-3-1,0 0,0 0,-1 0,1 0,0 1,0-1,0 0,-1-1,1 1,0 0,0 0,-1 0,1 0,0-1,0 1,-1 0,1-1,0 1,-1 0,1-1,0 1,-1-1,1 1,0-1,-1 1,1-1,-1 0,1 1,-1-1,0 0,1 1,-1-1,0 0,1 1,-1-1,0 0,0 0,0 0,1 1,-1-1,0 0,0 0,0 1,0-2,-1 0,1 1,0-1,-1 0,1 1,-1-1,1 1,-1-1,0 0,0 1,0 0,0-1,0 1,0 0,0-1,0 1,0 0,-1 0,1 0,0 0,-3-2,2 3,1-1,0 0,0 1,0-1,0 1,-1-1,1 1,0 0,-1-1,1 1,0 0,0 0,-1 0,1 0,0 0,-1 0,1 0,0 0,-1 1,1-1,0 0,0 1,-1-1,1 1,0 0,-2 0,-2 4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5.2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40,'5'-3,"47"-23,-48 24,0 0,0 1,0-1,0 1,0 1,0-1,0 0,0 1,0 0,1 0,3 0,-7 1,0-1,0 0,0 1,0-1,0 1,0-1,0 1,0-1,0 1,0 0,0-1,-1 1,1 0,0 0,0 0,-1 0,1-1,-1 1,1 0,-1 0,1 0,-1 0,0 0,1 0,-1 1,0-1,0 0,0 0,1 0,-1 0,0 0,-1 0,1 0,0 0,0 0,0 0,-1 1,0 0,-1 6,0 0,-1 0,-6 13,7-18,0 2,-35 80,34-77,1 1,-1 0,1 0,1 0,0 0,0 0,2 19,-1-25,1 0,-1 1,1-1,0 0,0 0,1 0,-1 1,1-1,-1-1,1 1,0 0,0 0,0-1,4 5,-2-4,1 1,0-1,-1 0,1 0,0-1,0 1,1-1,4 2,10 1,-1-2,1 1,36 0,-52-4,34 1,1-4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5.6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15,'0'0,"16"-2,18-4,12 1,-7 3,-6 2,-6 0,-5 0,-8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6.0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33,'0'0,"22"-2,17-3,18-4,-8 3,-6 1,-1-1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9.2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20,'0'0,"19"0,15-3,13-1,-8 2,-2 1,-7-1,1 2,1-2,-2-3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39.7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0,'-1'68,"2"69,-1-134,1 0,-1 0,0 0,1-1,0 1,0 0,0-1,0 1,0 0,0-1,1 1,-1-1,1 0,0 1,0-1,0 0,0 0,0 0,0 0,0-1,1 1,-1 0,1-1,2 2,14 5,4-3,4-2,8-1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0.0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0,'0'51,"7"252,-4-260,-2-30,-1 3,1 0,4 18,6 1,0-8,-2-8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0.6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91,'36'5,"0"-1,56-1,-54-3,246-9,-1-18,-246 23,104-12,117-10,26 8,-222 16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1.1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21,'0'0,"14"0,15 0,16 0,-1 0,-3 0,-3-4,0 0,-2 1,0-1,11-2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1.9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0 165,'2'-8,"0"0,0 0,1 0,0 0,0 1,1-1,0 1,1 0,-1 0,1 0,1 1,-1 0,1 0,0 0,0 1,1-1,0 2,-1-1,2 1,9-5,14-4,0 5,-1 4,-27 4,-1 0,1 0,0 0,0 1,-1-1,1 1,-1-1,1 1,0 0,-1 0,1 0,-1 0,0 1,1-1,-1 0,4 4,-4-2,-1-1,1 0,-1 1,1-1,-1 1,0-1,0 1,0 0,0 0,-1-1,1 1,-1 0,0 0,0 0,0-1,0 5,-1 6,-1 0,0 1,-1-1,-5 17,-24 51,14-37,2-6,1 0,1 0,2-2,5 0,4-2,3-31,1 1,-1 0,1-1,0 1,2 6,-1-7,0 0,0 0,0 0,0 0,0 0,1-1,-1 1,1-1,0 1,0-1,-1 0,2 0,-1 0,0-1,0 1,0-1,1 1,-1-1,1 0,3 0,9 2,-1-1,1-1,19 0,-30-1,72-2,-35 0,3-3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2.4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0,'0'0,"15"0,15 0,11 0,-5 0,-6 0,1 0,-11 0,-4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6.76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106 1,'-14'20,"1"1,1 1,1 0,0 1,2 0,1 0,1 1,1 0,1 0,1 0,1 1,1 0,2-1,0 1,5 36,2-19,-4-26,1 0,1 0,7 18,6 2,4-3,3-4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2.7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0,'0'0,"19"0,15 0,19 0,-6 0,-6 0,8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43.7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1 135,'10'-9,"10"-8,1 0,0 2,1 0,38-18,-23 19,2 5,0 4,-34 5,0 0,0 0,1 0,-1 1,0 0,0 0,0 0,1 1,-1 0,-1 0,1 0,7 5,-9-5,-1-1,0 1,1 0,-1 0,0 1,0-1,0 0,0 1,-1-1,1 1,-1 0,0 0,1-1,-1 1,0 0,-1 0,1 0,0 0,-1 0,0 0,0 0,1 0,-2 5,-1 5,0 0,-1 0,-1 0,0 0,-1-1,-11 22,-46 68,47-80,-8 13,2-1,1 1,4 0,15-31,-1-1,1 1,0 0,0 0,0 0,1 0,0 1,0-1,0 0,0 0,0 0,1 0,1 7,-1-8,1-1,-1 1,1 0,-1 0,1-1,0 1,0-1,0 0,1 1,-1-1,0 0,1 0,-1-1,1 1,0 0,0-1,0 1,4 0,4 2,1-1,-1 0,1 0,0-2,13 2,63-3,-65-1,128-4,-100 3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52.050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13,'4'-2,"0"0,-1 0,1 1,0 0,0-1,0 1,0 1,0-1,0 1,0-1,1 1,5 1,2-1,55 0,1 3,79 14,-73-6,115 0,-136-10,-27 0,0-2,34-4,-45 2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53.740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0,'647'0,"-631"0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09.25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 0,'0'0,"0"1,-1-1,1 0,0 1,0-1,0 1,0-1,-1 0,1 1,0-1,0 1,0-1,0 1,0-1,0 0,0 1,0-1,0 1,0-1,1 0,-1 1,0-1,0 1,0-1,0 0,1 1,-1-1,0 0,0 1,1-1,-1 0,0 1,1-1,-1 0,0 0,1 1,-1-1,0 0,1 0,-1 0,0 1,1-1,-1 0,1 0,-1 0,1 0,24 10,11-1,0-1,61 5,81-4,-132-7,1047 5,-617-10,792 3,-1240 1,0 2,-1 1,40 10,-35-7,-2-2,1-2,-1-1,59-4,-20 0,-16 3,-9-1,45-4,-74 2,-1 0,0-1,0 0,0-2,-1 1,1-2,14-7,-3-2,-19 10,1 1,-1 0,1 1,0-1,0 1,0 1,1-1,-1 1,1 0,9 0,3 1,-2 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7.1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0,'17'384,"-9"-252,-6-79,-2-3,-1-4,1-3,4-3,3-1,6-8,4-7,6-7,7-6,-17-8,1 0,0-2,23 2,13-4,-20-1,34-7,-31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7.5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86,'0'0,"20"0,19 0,21-5,1-1,1-3,1-1,-1 2,-7-2,-8 2,-8-6,-8-1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7.8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1 179,'0'0,"15"-11,16-10,17-5,12-1,9 3,3-1,8 1,-6 3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8.2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 1,'0'0,"-4"22,1 15,-2 17,10-3,7-10,1-5,1-12,-8-4,0-7,-4-6,0-9,1-7,-3-14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8.5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7.17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6,'0'0,"14"0,14 0,10 0,-5 0,-1 0,-6 0,-1 0,-5-6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9.1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178 15,'-13'4,"1"1,0 1,0 0,1 0,-1 1,1 1,1 0,0 0,-19 20,25-24,-1 1,1 1,0-1,0 1,1 0,0 0,0 0,0 0,0 0,1 0,0 1,1 0,-1-1,1 1,1 0,-1-1,1 1,0 0,1 0,-1-1,3 9,8 11,-8-22,0 0,0 0,1 0,-1 0,1-1,0 1,0-1,0 0,1 0,-1 0,1-1,-1 0,1 0,0 0,0 0,0-1,0 0,0 0,0 0,0 0,0-1,0 0,0 0,11-2,-11 1,1 1,0-1,-1-1,1 1,-1-1,1 0,-1 0,0-1,1 1,-1-1,-1-1,1 1,0 0,-1-1,0 0,0 0,0-1,0 1,-1-1,1 1,4-11,-6 9,1-1,-1 0,-1 1,1-1,-1 0,-1 0,1 0,-1 0,0 0,-1 0,0 0,0 0,0 0,-1 0,0 0,-5-12,1 8,0 0,-1 0,0 1,0 0,-1 0,0 1,-1 0,-15-12,4 3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9.5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0,'0'0,"0"20,0 23,0 22,0 1,0 4,0-1,0-2,0-5,0-2,5 1,1-3,4-5,3-6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19.9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1 276,'102'-58,"-52"28,-34 19,-1 0,1-1,-2-1,0 0,0-1,16-22,-27 31,0-1,0 1,0 0,3-9,-6 12,1 1,-1 0,1 0,-1 0,0 0,1 0,-1-1,0 1,0 0,0 0,1 0,-2-1,1 1,0 0,0 0,0 0,0-1,-1 1,1 0,-1 0,1 0,-1 0,1 0,-1 0,1 0,-1 0,0 0,0 0,1 0,-1 0,0 0,0 0,0 1,0-1,0 0,0 1,0-1,-2 0,0 1,0-1,0 1,0-1,0 1,0 0,0 0,-1 0,1 1,0-1,0 1,0 0,0 0,0 0,-4 2,-6 4,0 0,0 1,1 0,0 1,-18 19,22-21,1 1,0 0,0 0,1 1,1 0,-1 0,1 0,-7 20,10-24,1 0,0 0,0 0,0 1,0-1,1 0,0 0,0 0,1 1,-1-1,1 0,3 9,-3-10,1-1,0 1,0-1,0 0,0 0,0 0,1 0,-1-1,1 1,0-1,0 1,0-1,0 0,0 0,0 0,1 0,-1-1,7 3,1-1,0 0,1-1,-1-1,22 2,20-1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0.7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288 54,'-60'-15,"47"11,0 0,0 1,-15-1,23 4,-1-1,0 2,1-1,-1 1,0 0,1 0,-1 0,1 1,0 0,-11 4,10-2,0-1,1 1,-1 0,-5 6,6-6,0 1,0 0,1 1,-5 7,-10 28,17-34,0 1,0-1,1 1,0-1,0 1,1-1,0 1,0-1,1 1,0-1,0 1,4 11,-4-17,0 1,1 0,-1 0,0 0,1-1,0 1,0-1,0 1,0-1,0 0,0 0,0 0,1 0,-1 0,1 0,-1-1,1 1,0-1,0 0,0 1,-1-1,1-1,0 1,0 0,1-1,-1 0,0 1,0-1,0 0,0-1,0 1,0 0,4-2,1 0,1 0,0 0,-1-1,1-1,-1 1,0-1,0-1,-1 1,1-1,-1-1,0 1,0-1,-1-1,0 1,0-1,0 0,-1 0,5-9,2-7,0-1,-1 0,-2-1,12-46,-12 49,-2 21,2 11,4 15,-2 0,-1 0,-1 1,-1 1,-2-1,0 1,-2 0,-1 1,0 53,-4-61,0 0,-2 0,0 0,-1 0,-1-1,-1 0,-9 22,9-27,-1-1,-1 0,0 0,-1-1,0 0,-1-1,0 0,-1 0,0-1,-14 10,-13 4,-3-7,36-15,0-1,0 0,0 0,0-1,-10 1,-20-9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1.2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0 215,'24'0,"-1"-1,0-1,1-1,-1 0,0-2,0-1,-1-1,31-14,-14-1,-5-1,-5-5,-10-2,-18 28,0 0,0-1,-1 1,1-1,0 1,-1-1,1-4,-1 5,0 0,-1 0,1 1,0-1,-1 0,0 1,1-1,-1 0,0 1,0-1,1 1,-1-1,-1 1,1 0,0-1,0 1,0 0,-1 0,1 0,0-1,-1 2,1-1,-1 0,0 0,1 0,-1 1,0-1,1 1,-1-1,0 1,1 0,-1 0,0-1,-2 2,-4-2,1 1,-1 0,0 0,1 1,-1 0,-12 4,7-1,0 1,0 1,1 0,0 1,0 0,0 1,-12 11,19-14,-1-1,1 1,0 0,1 0,0 1,-1 0,2-1,-1 1,1 0,0 1,0-1,0 0,1 1,0 0,0 0,0 9,2-13,-1 0,1 0,1 1,-1-1,0 0,1 0,0 0,0 0,0 0,0 0,0-1,0 1,1 0,-1 0,1-1,0 1,0-1,3 4,-1-3,0 0,1 0,-1 0,0-1,1 0,-1 0,1 0,0 0,0-1,8 2,3-1,1 0,1-2,-1 0,0 0,31-7,-3-3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1.6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239 1,'-16'0,"-1"0,0 1,1 1,-1 1,-19 5,29-5,0-1,1 1,0 0,-1 1,1-1,0 1,1 0,-1 1,1-1,0 1,0 0,0 1,1-1,-8 13,-2 9,4 1,9-24,0 0,0 1,0-1,1 1,0-1,0 1,0-1,1 1,0-1,-1 0,1 1,1-1,-1 0,4 7,-4-8,1-1,-1 1,1-1,0 0,0 1,0-1,0 0,0 0,0-1,0 1,1 0,-1-1,1 1,-1-1,1 0,0 0,-1 0,1 0,0 0,0-1,-1 1,1-1,5 0,-2 0,0 0,-1-1,1 0,0 0,-1 0,1 0,-1-1,0 0,0 0,0-1,0 0,9-5,-12 6,0 0,1 0,-1 0,0-1,0 1,0 0,0-1,-1 1,1-1,-1 0,0 0,1 1,-1-1,0 0,-1 0,1 0,0 0,-1 0,0 0,0 0,0 0,0 0,0 0,0 0,-2-4,-1-3,0-1,-1 1,0 0,-1 0,0 1,0-1,-8-9,-1 2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2.3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 1,'-1'63,"-14"109,8-127,2-6,3-15,2-24,0 0,0 0,0 0,0 0,0-1,0 1,0 0,0 0,0 0,0 0,0 0,0 0,0 0,0 0,0 0,0-1,0 1,0 0,0 0,0 0,0 0,1 0,-1 0,0 0,0 0,0 0,0 0,0 0,0 0,0 0,0 0,0-1,1 1,-1 0,0 0,0 0,0 0,0 0,0 0,0 0,0 0,1 0,-1 0,0 1,0-1,0 0,0 0,0 0,0 0,0 0,0 0,1 0,-1 0,0 0,0 0,0 0,0 0,0 0,0 0,0 1,0-1,0 0,0 0,0 0,0 0,0 0,0 0,13-14,13-20,23-41,-37 54,1 0,1 1,0 1,2 0,0 1,21-18,-37 35,1 1,0-1,-1 0,1 0,0 1,0-1,0 1,0-1,-1 0,1 1,0 0,0-1,0 1,0 0,0-1,0 1,0 0,0 0,0 0,0 0,0 0,0 0,0 0,0 0,0 0,2 1,-2 0,0 1,0-1,-1 0,1 1,0-1,-1 1,1-1,-1 1,1-1,-1 1,0 0,0-1,1 1,-1-1,0 1,-1 2,-1 21,-8 32,9-50,0 0,0 1,1-1,1 0,0 9,-1-15,0 0,1 0,-1 0,0 0,1 0,-1 0,1 0,-1 0,1 0,-1 0,1 0,0 0,-1 0,1 0,0 0,0 0,1 0,-1 0,0-1,0 0,0 0,0 1,1-1,-1 0,0 0,0 0,0 0,0 0,0-1,0 1,0 0,0 0,0-1,0 1,0-1,0 1,0-1,0 1,0-1,1 0,6-5,-1 0,0 0,12-12,3-8,5-4,1-2,-25 29,1 0,-1 0,0 0,1 0,5-3,-8 6,0 0,-1-1,1 1,0 0,0-1,-1 1,1 0,0 0,0 0,-1-1,1 1,0 0,0 0,0 0,-1 0,1 1,0-1,0 0,0 0,-1 0,1 1,0-1,0 0,-1 1,1-1,0 0,-1 1,1-1,0 1,-1 0,1-1,-1 1,1-1,-1 1,1 0,1 3,0-1,-1 0,1 1,-1-1,0 1,1 4,2 19,2 2,3 1,2-2,6-4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2.7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0 253,'15'-1,"-1"-1,1 0,-1-1,0 0,0-1,-1-1,1-1,18-9,-17 7,0-1,0 0,-1-1,0-1,-1 0,0-1,-1 0,0-1,12-17,-12 6,-10 0,-2 23,-1-1,1 0,0 0,-1 0,1 1,-1-1,0 0,0 1,0-1,0 0,0 1,0-1,0 1,0 0,0-1,-1 1,1 0,0 0,-1 0,1 0,-1 0,0 0,1 0,-1 0,0 0,1 1,-1-1,0 1,0 0,0-1,0 1,1 0,-1 0,0 0,0 0,-2 1,-3-1,0 1,1 0,-1 0,0 1,1 0,-1 0,1 0,-12 7,8-3,2 0,-1 1,1 0,0 0,0 1,1 0,0 0,-9 16,12-19,1 0,0 1,1 0,-1-1,1 1,0 0,1 0,-1 1,1-1,0 0,1 0,0 1,0-1,0 0,0 0,3 8,-2-10,0 0,1 0,0 0,0-1,0 1,0-1,0 1,1-1,0 0,0 0,-1 0,2 0,-1-1,0 1,0-1,1 0,0 0,-1 0,1 0,5 1,0 1,1-1,0-1,0 0,0 0,0-1,0 0,12-1,11-3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3.1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53 0,'0'0,"-4"20,-1 22,-3 22,-2 2,1 5,3 1,1-8,2-3,1-5,2-7,10-9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3.4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12,'0'0,"18"0,19-5,18 1,-6 1,-2 3,-2 3,2 4,7 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7.53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1,'0'0,"0"14,6 13,1 13,-2-7,-1-1,-3-3,2-4,-2-2,1-1,9-4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3.8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 0,'0'131,"0"-68,0-3,-4-6,2-11,4-23,-2-20,0 0,0 0,0 0,0 0,0 0,0 0,0 1,0-1,0 0,0 0,0 0,0 0,0 0,0 0,0 0,0 0,0 1,0-1,0 0,0 0,1 0,-1 0,0 0,0 0,0 0,0 0,0 0,0 0,0 0,0 0,1 0,-1 1,0-1,0 0,0 0,0 0,0 0,0 0,0 0,1 0,-1 0,0 0,0-1,0 1,0 0,0 0,0 0,1 0,-1 0,0 0,0 0,0 0,0 0,14-23,-10 16,7-13,0-2,1 1,25-35,-32 50,1 0,-1 0,1 1,0 0,0 0,0 0,1 1,0 0,0 0,0 1,0 0,13-4,2 3,0 1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4.2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86 264,'0'0,"0"20,-5 13,1 15,-7-8,-1-9,3-9,1-6,1-8,2-8,1-2,2-9,0-6</inkml:trace>
  <inkml:trace contextRef="#ctx0" brushRef="#br0" timeOffset="1">23 41,'0'0,"-6"-3,-2-10,0-11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4.7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 1,'-1'23,"-1"0,-1 0,-8 27,5-24,-4 44,10-58,3-18,4-4,-5 7,13-21,31-33,-41 51,0 1,0-1,1 2,-1-1,1 0,1 1,-1 0,1 1,-1-1,1 1,12-3,-18 5,0 1,0 0,0-1,0 1,1 0,-1 0,0 0,0 0,0 0,1 0,-1 0,0 0,0 0,0 0,1 1,-1-1,0 0,0 1,0-1,0 1,0 0,0-1,0 1,0 0,0 0,0-1,0 1,0 0,0 0,-1 0,1 0,0 0,-1 0,1 0,-1 0,1 0,-1 1,1-1,-1 0,0 0,0 0,1 1,-1-1,0 2,0 6,0 0,-1 1,0-1,-4 17,3-16,-3 18,2 0,4 0,8-4,6-5,8-5,1-7,-5-10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5.2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1 207,'36'-19,"40"-28,-65 39,0 0,0-1,-1 0,-1-1,0 0,0-1,11-16,-19 24,0 1,1-1,-1 0,0 0,0 1,-1-1,1 0,-1 0,1 0,-1-4,0 6,0 1,0-1,0 0,0 1,0-1,-1 1,1-1,0 0,0 1,-1-1,1 1,0-1,0 1,-1-1,1 1,-1-1,1 1,-1-1,1 1,0-1,-2 1,1-1,0 1,0 0,0 0,0-1,0 1,0 0,0 0,0 0,0 0,0 0,0 0,0 1,0-1,0 0,0 1,0-1,-1 1,-5 2,0 1,0 0,0 0,1 1,0 0,0 0,0 0,1 1,-1 0,1 0,1 0,-9 13,6-6,0 1,1 0,0 0,1 0,-6 26,10-36,1-1,-1 1,1 0,0 0,0-1,0 1,0 0,1 0,0-1,-1 1,1 0,1-1,-1 1,0-1,1 1,0-1,0 0,0 0,0 0,0 0,0 0,1 0,3 2,-2-2,0 0,0 0,0-1,1 1,-1-1,1 0,-1 0,1-1,0 0,0 1,0-2,0 1,-1 0,1-1,0 0,9-1,16-5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25.6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133 0,'-55'111,"29"-61,3-3,-6 15,30-63,-1 1,0 0,0 0,0 0,1 0,-1 0,0 0,0 0,1 0,-1 0,0 0,0 0,0 0,1 0,-1 0,0 0,0 0,1 0,-1 0,0 0,0 0,0 0,1 0,-1 0,0 0,0 1,0-1,1 0,-1 0,0 0,0 0,0 0,0 1,1-1,-1 0,0 0,0 0,0 1,0-1,0 0,0 0,0 0,0 1,0-1,1 0,-1 0,0 1,0-1,0 0,0 0,0 0,0 1,0-1,-1 0,1 0,0 1,0-1,0 0,0 0,0 0,0 1,0-1,0 0,-1 0,1 0,0 0,0 1,16-10,-14 8,35-27,11-7,-43 32,-1 0,1 0,0 1,0 0,0 0,1 0,-1 1,6-1,-8 2,-1 0,1 0,-1 0,0 0,1 1,-1-1,0 1,1 0,-1 0,0-1,0 1,0 1,0-1,0 0,0 0,0 1,0-1,0 1,0 0,-1 0,1-1,-1 1,2 2,7 18,-3 8,-2 9,4 13,6 8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59.2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460 91,'-7'-11,"0"1,0 0,-1 0,-16-14,21 21,-2 0,1 0,0 1,0-1,-1 1,0 0,1 1,-1-1,0 1,0-1,0 2,0-1,0 0,-8 1,4 1,-1 0,0 1,1-1,0 2,0 0,-1 0,2 1,-1-1,0 2,1 0,0 0,0 0,0 1,-8 8,-3 4,0 1,2 0,0 1,-14 24,19-25,1 0,0 1,2 1,0 0,1 0,2 0,0 1,-5 36,8-3,3-46,1 0,0 0,3 12,-3-17,0 1,0-1,1 0,0 0,0 0,0 0,0 0,1 0,-1-1,1 1,5 4,-6-6,-1-1,1 0,0 0,0 0,-1 0,1 0,0 0,0 0,0-1,0 1,0-1,0 1,0-1,1 0,-1 0,0 0,0 0,0 0,0 0,0 0,0-1,0 1,0-1,0 0,4-1,2-3,-1 1,1-1,-1-1,1 1,-2-1,1-1,-1 1,0-1,9-13,2-6,20-41,-13 13,32-106,-35 94,-20 63,0 1,0 0,-1-1,2 1,-1 0,0 0,0 0,1 0,-1 0,1 0,3-3,-5 5,1 0,-1 0,0 0,1-1,-1 1,0 0,1 0,-1 0,0 0,1 0,-1 0,0 0,1 0,-1 0,1 0,-1 0,0 0,1 0,-1 0,0 0,1 0,-1 0,1 0,-1 0,0 1,1-1,-1 0,1 1,0 0,0 1,0-1,0 0,0 0,-1 0,1 0,-1 1,1-1,-1 0,1 1,-1 0,28 112,-18-74,7 19,31 75,-30-94,4-4,3-6,-1-7,-5-11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0:59.7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1 109,'1'-8,"1"0,1 0,-1 0,1 0,8-14,-9 18,1 0,-1 0,1 0,0 0,0 1,0-1,1 1,-1 0,1 0,0 0,7-4,-11 7,0 0,1 0,-1 0,1 0,-1 0,1-1,-1 1,0 0,1 0,-1 1,1-1,-1 0,1 0,-1 0,0 0,1 0,-1 0,1 0,-1 1,1-1,-1 0,0 0,1 1,-1-1,0 0,1 1,-1-1,0 0,0 1,1-1,-1 0,0 1,0-1,1 0,-1 1,0-1,0 1,0-1,0 1,0-1,0 0,0 1,1-1,-1 1,-1 0,3 21,-34 250,29-253,0-5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0.2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159 1,'0'0,"-6"18,-3 11,-7 15,-2-3,0-1,1 0,-1 0,-1 0,2-4,-3-4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1.0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388 44,'-8'-6,"-1"1,0-1,-1 2,1-1,-1 1,1 0,-21-4,23 7,1 1,-1-1,0 1,1 0,-1 1,0-1,1 2,-1-1,1 0,-1 1,1 1,0-1,-10 6,1 0,1 1,0 1,1 0,0 1,0 0,2 1,-1 0,1 1,-15 24,19-26,0 1,1 0,0 0,1 1,1-1,0 1,0 0,1 0,1 1,1-1,-1 1,2 21,7 3,-7-36,1 1,0-1,0 1,0-1,0 1,0-1,0 1,1-1,-1 0,1 0,0 0,0 0,-1 0,1 0,0 0,1-1,-1 1,0-1,0 1,1-1,-1 0,1 0,-1 0,4 1,-2-2,0 0,1 1,-1-2,0 1,0 0,0-1,0 0,0 0,0 0,0 0,0-1,-1 1,1-1,0 0,3-3,6-3,-1-1,-1-1,0 0,0-1,-1 1,0-2,-1 0,0 0,-1-1,9-17,2-12,27-88,-40 110,-4 13,7-16,-4 21,2 13,6 34,10 60,0 4,-10-67,24 58,-18-62,-1-10,3-10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1.5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43,'13'-3,"0"0,-1 0,23-9,-24 7,1 1,0 0,23-3,-34 7,0-1,0 1,0 0,0 0,0 0,0 0,0 0,0 0,0 0,0 0,0 0,0 1,0-1,0 0,0 1,0-1,-1 1,1-1,0 1,0-1,0 1,0-1,-1 1,1 0,0 0,-1-1,1 1,0 0,-1 0,1 0,-1 0,1 0,-1 0,0-1,1 1,-1 0,0 0,0 0,1 0,-1 0,0 0,0 0,0 0,0 1,0-1,-1 1,0 6,-1 1,0-1,0 0,-5 12,3-11,-39 95,24-61,2 2,12-34,2 1,-1-1,2 1,0 0,0 0,0 19,2-26,0-1,1 0,-1 0,1 0,0 0,0 0,0 0,1-1,-1 1,1 0,0-1,0 1,0-1,1 1,-1-1,1 0,0 0,-1 0,1 0,1-1,-1 1,6 3,-1-2,0 0,0-1,0 0,17 5,8-4,4-6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7.91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13,'181'-7,"-124"3,-30 3,1 1,-1 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3.0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121 0,'9'69,"-3"-30,-1 1,-2 0,-5 70,-10-20,-24 90,20-122,2-7,-3-9,16-40,0 1,0 0,0 0,-1-1,1 1,-1 0,1-1,-1 1,0-1,0 0,0 1,-1-1,1 0,0 0,-1-1,-3 3,-7-3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3.4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3.7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254 1,'-16'4,"0"0,0 2,1 0,0 1,0 0,0 1,1 1,0 0,1 1,0 1,0 0,-14 17,0 10,8-4,18-32,0-1,1 1,-1-1,0 1,1 0,0-1,-1 1,1-1,0 1,0 0,0-1,0 1,0 0,0-1,0 1,1-1,-1 1,1 0,-1-1,1 1,-1-1,1 1,0-1,1 2,-1-2,0 0,1-1,-1 1,0 0,1-1,-1 1,1-1,-1 1,1-1,-1 0,1 1,-1-1,1 0,-1 0,1 0,-1 0,1 0,-1-1,1 1,-1 0,0-1,1 1,-1-1,1 0,1 0,10-6,0-1,-1 0,0 0,0-2,-1 1,0-1,10-13,36-30,-56 52,0 0,0 0,0 0,0 1,0-1,0 0,1 1,-1-1,0 1,0-1,0 1,1 0,-1-1,0 1,1 0,-1 0,0 0,1 0,0 0,-1 0,0 1,0-1,0 1,0-1,0 1,0 0,0-1,0 1,0 0,-1 0,1 0,0-1,-1 1,1 0,-1 0,1 0,0 0,-1 2,3 5,0 1,-1 1,0-1,0 15,1-4,1 0,1 0,1 0,1-1,11 23,3-4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4.3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345 97,'1'-23,"0"18,-1 0,1 0,-1 1,-1-1,1 0,-2-8,1 12,0-1,0 0,1 1,-1-1,0 1,0-1,-1 1,1-1,0 1,0 0,-1 0,1-1,-1 1,1 0,-1 0,1 1,-1-1,1 0,-1 0,0 1,0-1,-1 0,-6 0,1-1,0 1,-1 1,1 0,-1 0,1 0,0 1,-1 0,1 1,-12 3,6 0,-1 0,1 1,0 0,-23 16,-1 8,31-23,-1 1,1 0,1 0,-1 0,1 1,1 0,0 0,0 0,1 1,0-1,-4 17,4 11,4-34,0 0,0 0,0-1,1 1,-1 0,1 0,0 0,0-1,0 1,0 0,0-1,1 1,-1-1,1 0,-1 1,1-1,0 0,0 0,0 0,0 0,1 0,-1-1,0 1,1-1,-1 1,1-1,-1 0,1 0,0 0,-1 0,1-1,0 1,5 0,-1-1,1 1,-1-1,0-1,1 0,-1 0,1 0,-1-1,0 0,0 0,0-1,0 0,7-3,-1-3,-1 1,1-2,-2 0,1 0,-1-1,-1 0,0-1,0 0,-1 0,-1-1,0-1,-1 1,-1-1,0 0,6-20,-14 45,0 0,1 0,0 1,1-1,0 0,3 18,14 71,-13-77,1 0,1-1,1 0,12 26,1-13,2-9,1-14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05.0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83 11,'209'-10,"-204"10,0 0,0 1,0-1,0 1,0 0,0 0,0 1,0-1,7 5,-11-5,1 0,-1 0,1 0,-1 0,0 0,0 0,1 0,-1 1,0-1,0 0,0 1,0-1,0 1,-1 0,1-1,0 1,-1 0,1-1,-1 1,1 0,-1-1,0 1,0 0,0 0,0-1,0 1,0 0,-1 0,1-1,-1 4,0-1,-1 0,1 0,-1-1,0 1,0 0,0 0,0-1,0 0,-1 1,0-1,-5 5,-2 0,0-1,-17 11,3-3,23-15,0 1,0-1,0 1,0 0,0-1,0 1,0 0,0 0,1-1,-1 1,0 0,1 0,-1 0,0 0,1 0,-1 0,1 0,0 0,-1 0,1 0,0 1,-1-1,1 0,0 0,0 2,2 0,-1 0,0 0,1 0,0 0,0-1,0 1,0 0,0-1,1 0,-1 1,1-1,-1 0,1 0,4 2,0-1,-1 0,21 23,-7-2,-17-21,-1 1,1-1,-1 1,0 0,0 0,-1 0,1 0,-1 0,0 1,0-1,0 0,-1 1,0-1,1 0,-2 1,1-1,0 0,-1 1,0-1,0 0,0 0,0 0,-1 1,1-1,-1-1,0 1,-1 0,1 0,-1-1,1 1,-1-1,-3 3,-6 5,1-1,-1 0,-1-1,0-1,0 0,0 0,-28 10,-87 26,89-27,-2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32.0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61,'224'8,"-34"1,2-10,202-27,148-8,-435 32,183-3,-229 7,5-2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33.3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412 46,'-14'-7,"0"1,-1 0,1 0,-1 2,0 0,-21-3,27 7,1-1,-1 1,0 0,1 1,-1 0,1 1,0-1,-1 1,1 1,0 0,0 0,0 1,-8 4,4 1,0-1,1 2,0-1,0 1,1 1,1 0,-1 1,2-1,0 2,0-1,1 1,1 0,0 1,-5 17,5-11,1 0,1 0,0 0,2 1,0 0,1-1,2 1,0 0,5 29,8 0,-11-42,1 1,0-1,7 10,-8-14,0 1,0-1,0 1,1-1,0 0,0-1,0 1,0-1,1 0,-1 1,1-2,0 1,0-1,0 0,0 0,7 2,-6-3,-1-1,1 1,-1-1,1-1,-1 1,0-1,1 0,-1 0,1 0,-1-1,0 0,0 0,0 0,0-1,0 0,5-4,3-3,0 0,-1-1,-1 0,0-1,0-1,-1 1,-1-2,0 1,-1-1,8-18,4-14,27-95,-32 78,11-100,-22 147,-1 23,1 32,-3-28,10 75,3 0,33 108,-31-146,-2-3,2-4,6-2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33.8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96,'1'-4,"1"-1,0 1,0-1,0 1,0 0,1 0,0 0,0 0,0 0,0 0,7-5,-1 2,0 0,1 1,19-10,-28 15,0 1,0-1,0 1,0-1,0 1,0 0,0-1,0 1,1 0,-1-1,0 1,0 0,0 0,0 0,0 0,0 0,0 0,1 1,-1-1,0 0,0 1,0-1,2 1,-2 0,0 0,0 0,-1 1,1-1,0 0,-1 0,1 0,0 1,-1-1,0 0,1 1,-1-1,0 0,1 1,-1-1,0 3,0 7,-1 0,0 0,-5 19,5-23,-4 15,2-12,1 0,0 0,0 0,1 0,0 0,1 1,0-1,3 17,-2-24,0-1,0 0,0 0,1 0,-1 0,0-1,1 1,-1 0,1 0,0-1,0 1,-1-1,1 0,0 1,0-1,0 0,1 0,-1 0,0 0,3 0,18 4,-4-3,1-2,36-3,-43 2,32-3,2-1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35.1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379 9,'-66'-5,"48"3,1 1,0 0,-20 2,31 0,0 0,0 0,0 0,1 1,-1 0,0 0,1 1,-1-1,1 1,0 1,0-1,-9 8,3 0,0 1,1 0,1 1,0 0,0 1,1 0,1 0,-7 19,1 4,2-1,-9 48,11-21,7-3,7-2,-3-48,0 0,1 0,4 11,-5-14,2-1,-1 1,1-1,7 11,-9-14,1 0,0 0,0 0,0 0,0 0,0 0,1-1,-1 0,1 1,0-1,0-1,-1 1,1 0,0-1,0 0,0 0,1 0,-1-1,0 1,0-1,0 0,1 0,-1 0,0-1,0 1,0-1,7-2,-3-1,0 1,0-1,0 0,-1-1,0 1,0-2,0 1,-1-1,1 0,-1 0,-1-1,9-11,1-5,-2 1,-1-2,-1 1,-1-2,11-38,-11 21,-2 1,4-72,-8 61,2-43,4 136,39 194,-33-181,4 1,4-1,1-4,2-4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35.6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52,'1'-4,"-1"1,1-1,0 0,0 1,0-1,0 1,1 0,-1-1,1 1,0 0,0 0,0 0,4-4,-6 7,1 0,-1 0,0 0,1-1,-1 1,1 0,-1 0,0 0,1 0,-1 0,1 0,-1 0,0 0,1 0,-1 1,1-1,-1 0,0 0,1 0,-1 0,0 0,1 1,-1-1,0 0,1 0,-1 1,0-1,1 0,-1 1,0-1,0 0,1 1,-1-1,0 0,0 1,0-1,0 0,1 1,-1-1,0 0,0 1,0 0,7 18,-5-2,0 0,0 0,-2 22,-1-16,2 1,0-1,2 0,9 40,2-7,-3-23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8.41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61,'15'-10,"44"-25,-54 32,-1 1,1 0,0 0,0 0,1 1,-1 0,0 0,0 0,1 1,5 0,-11 0,1 0,0 0,0 0,-1 0,1 0,0 0,0 0,-1 1,1-1,0 0,-1 1,1-1,0 0,-1 1,1-1,0 1,-1-1,1 1,-1-1,1 1,-1 0,1-1,-1 1,0 0,1 0,0 1,-1 0,0-1,1 1,-1 0,0-1,0 1,0 0,0-1,-1 1,1 0,-1 2,-2 6,0 0,-1 0,-6 10,6-12,-5 10,3-6,0 0,0 1,2-1,-1 1,2 0,-5 25,8-36,0 0,1 0,-1 1,0-1,1 0,-1 0,1 0,0 0,-1 0,1 0,0 0,0 0,1 0,-1 0,0 0,0-1,1 1,0 0,-1-1,1 1,0-1,-1 0,1 0,0 1,0-1,0 0,2 0,16 5,3-2,3-4,3-5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24.3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1,'0'0,"19"0,20 0,14 4,1-2,-4 3,-2-1,2-4,-6 2,-11 2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24.7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15,'0'0,"21"0,16-4,20 0,-5 2,-4-1,15 1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38.4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50,'322'-9,"185"3,-237 7,-265-1,936-26,-698 17,-171 8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40.8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265 71,'-3'-1,"0"-1,0 0,0 0,0 0,1-1,-1 1,0-1,1 1,0-1,0 0,-3-5,-11-11,14 17,0 0,0 1,0-1,0 1,-1-1,1 1,0 0,-1-1,1 1,-1 1,1-1,-1 0,0 1,1-1,-1 1,0 0,1 0,-6 0,3 1,1 0,-1 0,1 1,0-1,0 1,-1 0,1 0,1 1,-1-1,-5 5,-1 2,0 1,1-1,0 2,1-1,0 2,-10 17,11-16,1 1,0 1,1-1,1 1,0 0,1 0,1 0,0 1,1-1,1 0,0 1,1-1,0 0,8 30,5-7,-12-35,0 1,0-1,0 1,1-1,-1 0,1 1,-1-1,1-1,0 1,0 0,1-1,-1 1,1-1,-1 0,1 0,-1-1,1 1,0-1,0 0,0 0,0 0,0 0,0 0,0-1,0 0,0 0,0 0,0-1,0 1,0-1,0 0,0 0,0 0,0 0,0-1,-1 0,1 0,0 0,-1 0,6-5,0-1,-1-1,1-1,-2 1,1-1,-1-1,-1 1,0-1,0 0,-1-1,-1 1,0-1,4-20,-4 12,0 0,-2 0,-1 0,0 0,-2-1,0 1,-5-22,6 36,-1 1,-1-1,1 1,-1-1,0 1,-3-6,4 22,0 0,1 1,2 16,6 9,1 0,2-1,27 63,-18-56,2 0,3-2,10-1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42.0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0 112,'4'-8,"0"1,0 0,1 0,0 0,0 0,1 1,0 0,0 0,0 1,1-1,0 1,0 1,0-1,0 1,1 1,-1-1,1 1,0 0,0 1,1 0,-1 0,0 1,14 0,-21 1,0 0,0 0,0 0,0 0,0 0,0 0,0 0,0 1,0-1,0 0,0 1,0-1,0 1,-1-1,1 1,0-1,0 1,0 0,-1-1,1 1,0 0,-1 0,1-1,0 1,0 2,0-1,-1 0,0 0,1 0,-1 0,0 0,0 0,0 0,-1 0,1 0,0 0,-1 0,0 2,-3 6,0 0,0 0,-12 16,-9 7,20-27,0 0,0 1,0-1,1 1,0 0,0 0,1 0,-5 14,8-20,0 0,0 0,0 0,0 0,0 0,1-1,-1 1,0 0,0 0,1 0,-1 0,0 0,1 0,-1-1,1 1,-1 0,1 0,0-1,-1 1,1 0,0-1,-1 1,1-1,0 1,0-1,0 1,-1-1,1 1,0-1,0 0,0 0,0 1,0-1,0 0,0 0,-1 0,3 0,46 3,-35-4,34 6,-24 2,1 6,-4 4,-5 6,-14-19,0 0,-1 0,1 0,-1 1,1-1,-1 0,-1 1,1-1,-1 1,1 6,-5 19,2-25,1 0,-1 0,0 1,0-1,-1 0,1-1,-1 1,-5 7,-13 9,-4-4,-2-7,1-8,-1-3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43.1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313 42,'-11'-2,"1"0,0-1,0 0,-13-7,14 6,-1 0,1 0,-1 1,-18-3,23 6,0-1,-1 1,1 0,-1 1,1-1,-1 1,1 0,0 1,0-1,-1 1,1 0,0 0,1 1,-8 4,5-2,0 1,1-1,0 1,0 0,0 1,1-1,0 1,-7 14,6-9,0 0,1 0,1 0,0 1,0 0,1 0,1 0,0 0,1 0,1 0,0 0,2 17,8 11,-8-36,0 0,1 0,-1 0,1 0,3 5,-4-6,1-1,0 1,1-1,-1 0,1 0,-1 0,1 0,0 0,0-1,0 0,0 0,0 0,1 0,-1-1,0 1,1-1,-1 0,1-1,0 1,-1-1,1 0,0 0,4-1,-3 0,0 0,0 0,-1-1,1 0,0 0,-1-1,0 1,1-1,-1 0,0-1,-1 1,1-1,0 0,-1 0,0-1,0 1,5-9,-1 0,0-1,-1 0,0 0,-2 0,5-18,12-73,-6 24,-16 81,0-1,0 1,0-1,0 0,0 1,0-1,0 1,0-1,1 0,-1 1,0-1,0 1,1-1,-1 1,0-1,1 1,-1-1,0 1,1-1,-1 1,1 0,-1-1,1 1,-1-1,1 1,-1 0,1 0,0-1,0 1,0 1,-1-1,1 1,0-1,0 1,-1-1,1 1,0-1,-1 1,1-1,-1 1,1 0,-1 0,1-1,-1 1,1 1,17 41,-17-39,42 119,-25-73,0 3,2-1,2-2,1-7,1-10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1:43.7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40,'12'-2,"1"-2,21-8,-25 8,0 0,1 1,-1 0,1 1,15-3,-23 5,-1 0,1 0,-1 0,1 0,-1 0,0 0,1 0,-1 0,1 1,-1-1,1 1,-1-1,0 1,1-1,-1 1,0 0,0 0,1-1,-1 1,0 0,0 0,0 0,0 0,0 0,0 1,0-1,-1 0,1 0,0 1,-1-1,1 0,0 1,-1-1,0 0,1 1,-1-1,0 1,0-1,0 1,0-1,0 1,0-1,0 1,-1 1,0 7,-1 1,0-1,-1 0,-7 16,10-24,-33 69,21-45,-13 35,18-32,6-26,1 0,0 0,-1 0,1 0,0 0,0 0,1 0,-1 0,1 0,-1 0,1 0,0 0,0 0,1 0,-1-1,0 1,1 0,0-1,-1 1,1-1,0 1,0-1,1 0,-1 0,0 0,1 0,-1 0,1-1,0 1,-1-1,1 0,3 2,5 0,-1-1,1 1,-1-1,1-1,0 0,-1-1,1 0,13-2,82-13,-54 5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0.5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193 50,'-8'-3,"-1"0,1 0,1-1,-13-7,15 8,1 0,-1 0,0 0,-1 1,1 0,0 0,-1 0,1 1,-1-1,1 1,-1 1,0-1,-7 1,12 0,-1 1,1 0,-1 0,1 0,-1 0,1 0,-1 0,1 0,0 1,0-1,0 0,-1 1,1-1,1 1,-1-1,0 1,0-1,0 1,1-1,-1 1,0 3,-9 42,8-40,-11 116,5-28,8-87,2-6,8-11,0 0,-6 7,1 1,-1 1,0-1,0 1,1-1,-1 1,0 1,1-1,-1 0,0 1,0 0,0 0,1 0,-1 1,0-1,0 1,-1 0,7 4,10 8,15 11,-33-23,37 32,-12-10,-4 2,-8 1,-14-24,-1 0,1 1,-1-1,1 0,-1 0,0 0,0 1,0-1,-1 0,1 0,-1 0,1 1,-1-1,0 0,-1 0,1 0,0 0,-1-1,0 1,1 0,-1-1,0 1,-3 2,-15 15,-6-4,-4-5,-3-4,0-3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1.0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26,'26'8,"0"-1,0-2,1 0,-1-2,48 0,-67-3,93-1,101-14,-82 4,8-2,82-4,-159 18,3 0,-1 4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1.8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150 1,'-9'4,"0"0,0 1,0 1,1-1,0 1,0 1,0-1,1 1,0 1,1-1,-1 1,1 0,1 1,0-1,0 1,0 0,-5 18,1 5,7-18,0 0,1 0,0 1,1-1,1 0,0 0,1 1,1-1,5 17,4-2,-9-25,-1 0,1-1,-1 1,1-1,0 0,0 0,0 0,1 0,-1 0,1-1,0 1,4 1,22 5,-23-7,-1-1,0 0,1-1,-1 1,1-2,-1 1,9-2,13-6,-24 6,0 0,0 0,0-1,0 1,-1-1,1 0,-1 0,0 0,0 0,0 0,5-8,-7 10,0-1,0 1,-1 0,1 0,-1-1,1 1,-1 0,1-1,-1 1,0 0,0-1,1 1,-1-1,0 1,0 0,0-1,-1 1,1-1,0 1,-1 0,1-1,0 1,-1 0,0 0,1-1,-1 1,0 0,1 0,-1 0,0-1,0 1,0 0,0 0,0 1,0-1,-1 0,1 0,0 0,0 1,0-1,-2 0,-2-1,0 0,0 0,0 1,-1-1,1 1,0 1,-6-1,-21 1,-3 6,0 3,-2 5,-3 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18.90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0,'5'1,"0"-1,0 1,0 0,0 0,0 0,0 1,0 0,-1 0,1 0,-1 0,1 1,-1 0,0 0,0 0,0 0,0 0,-1 1,1 0,-1 0,0 0,0 0,4 8,3 8,-1 0,-1 0,11 39,-18-55,9 33,-1 0,-3 0,-1 1,-1 0,-3 0,-1 0,-1 0,-2 0,-14 60,6-53,-3-2,1-2,-3-2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2.7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0 146,'21'4,"-1"0,1-1,0-1,21-1,-9 0,128 8,263 2,-75-29,326-8,-33 4,-516 16,824-78,-692 62,-193 19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5.0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0 110,'9'-3,"0"0,0-1,-1 1,1-2,15-10,12-6,-7 4,-15 9,1 0,20-8,-32 14,0 1,0 0,0 0,0 1,0-1,1 1,-1-1,0 1,0 0,0 0,0 0,0 1,1-1,-1 1,0 0,0 0,0 0,3 1,-4 0,-1-1,1 0,-1 1,0-1,0 1,1-1,-1 1,0 0,0 0,0-1,-1 1,1 0,0 0,-1 0,1 0,-1 0,0 0,1 0,-1 0,0 0,0 0,-1 0,1 0,0 0,0 0,-1 0,0 0,0 1,-3 10,0-1,-12 24,15-33,-76 127,77-129,0-1,-1 1,1-1,0 0,-1 1,1-1,0 1,0-1,-1 1,1-1,0 1,0-1,0 1,0 0,-1-1,1 1,0-1,0 1,0-1,0 1,1-1,-1 1,0-1,0 1,0 0,0-1,0 1,1-1,-1 1,0-1,0 1,1-1,-1 0,0 1,1-1,-1 1,1-1,-1 0,0 1,1-1,-1 0,1 1,-1-1,1 0,-1 0,1 1,-1-1,1 0,-1 0,1 0,0 0,-1 0,1 0,-1 0,1 0,-1 0,1 0,-1 0,1 0,0 0,0-1,8 0,-1 0,0-1,11-4,-11 3,37-8,-25 10,-11 1,17 5,0 4,-2 7,-2 5,-5 4,-6 4,-8 0,-8 2,-6-2,-9-1,-6-4,-6-8,-7-4,-4-5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5.4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40,'12'3,"0"0,0-1,1-1,16 0,1 1,68 4,-1-4,1-4,188-30,-236 21,3-3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6.0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 1,'-6'12,"1"1,0-1,2 1,-1 1,1-1,-1 20,-8 33,12-64,-3 6,1 0,1 0,-1 1,1 9,1-16,0-1,0 1,0-1,0 1,0 0,1-1,-1 1,0-1,1 1,-1-1,1 1,0-1,-1 1,1-1,0 0,0 1,0-1,0 0,0 0,0 0,1 0,-1 0,0 0,0 0,1 0,-1 0,1 0,2 0,3 2,0-2,1 1,0-1,-1 0,1 0,0-1,-1 0,1 0,0-1,-1 0,1 0,-1-1,1 0,-1 0,0-1,0 0,0 0,0-1,0 0,-1 0,10-8,0-1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6.4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 1,'0'0,"-6"20,-1 17,-3 17,6-2,0-4,2-1,2 2,-2 1,2 1,0-3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7.6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21,'95'-7,"-26"2,-23 3,2 0,3-1,-3 1,1 2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8.1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20,'0'0,"20"0,21 0,17 0,-1-4,4-3,19-2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29.7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43,'99'8,"-12"1,-23-9,39 3,55-1,-67-6,119-8,190-6,-231 14,1133-23,-1070 27,-126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33.4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0 171,'0'-7,"0"1,1-1,0 0,0 1,0-1,1 1,0-1,0 1,1 0,0 0,0 0,5-8,-3 8,1-1,-1 1,1 0,1 1,-1 0,1-1,0 2,0-1,12-5,-12 7,0 0,0 0,0 0,0 1,0 0,13-1,-19 3,0 0,1 0,-1 0,1 0,-1 0,1 0,-1 0,0 1,1-1,-1 1,0-1,1 1,-1-1,0 1,1 0,-1 0,0 0,0 0,0 0,0 0,0 0,0 0,0 0,0 0,0 0,-1 0,1 1,0-1,-1 0,1 1,-1-1,0 0,1 1,-1-1,0 1,0-1,0 1,0-1,0 0,0 1,0 2,-2 11,0 0,-1 0,-1 0,0 0,-1-1,0 0,-14 25,-7 22,20-48,2 0,0 0,0 1,1 0,-1 20,4-30,0-1,0 0,0 0,1 0,-1 0,1 0,0 0,0 0,0 0,0 0,0-1,1 1,-1 0,1-1,0 1,0-1,0 1,0-1,0 0,0 0,1 0,-1 0,1 0,-1-1,1 1,0-1,0 0,0 1,0-1,5 1,42 6,-40-7,38 4,-33-4,-2-1,35-1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34.2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195 45,'-11'-3,"1"0,-1-1,-17-8,20 9,1-1,-1 1,0 0,0 1,0 0,0 0,-16-1,22 3,0 0,0 0,0 1,1-1,-1 1,0-1,0 1,0 0,0-1,1 1,-1 0,0 0,1 1,-1-1,1 0,-1 0,1 1,-1-1,1 1,0-1,0 1,0 0,0-1,0 1,0 0,0 0,1-1,-1 1,1 0,-1 3,-2 7,1 0,1 0,0 23,0-17,-1 6,1-18,0 0,0 1,1-1,0 0,0 1,1-1,1 9,-1-14,-1 0,1-1,-1 1,1 0,0 0,0 0,-1 0,1 0,0-1,0 1,0 0,0-1,0 1,0-1,0 1,0-1,0 1,0-1,0 0,0 1,0-1,0 0,2 0,31 0,-22 0,-4 0,-1 0,0 1,0 0,0 0,0 1,0 0,0 0,-1 1,1 0,-1 0,1 0,-1 1,0 0,0 0,-1 1,1-1,7 10,3 3,-4 0,-3 2,-5 0,-8 2,-5 1,-6-2,-3-3,-6-3,-5-7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1.07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0,'2'4,"0"0,0 0,1-1,-1 1,1-1,0 0,6 6,5 5,5 13,-10-15,-1-1,2 0,-1 0,13 10,8 8,1-1,67 46,-97-73,58 35,-27-18,35 13,1-3,134 36,-149-51,1-3,106 7,-70-15,92-10,-118 2,0-3,-1-2,0-3,-1-3,-1-2,0-3,-2-3,83-47,-108 51,-1 1,2-1,-2 2,-2 2,-2 6,-2 8,-26 4,1-1,0 0,0 1,-1-1,1 1,-1 0,1 0,-1-1,1 1,1 1,12 14,-3 6,-1 4,-2 0,1-2,-1-1,-7-19,-2-1,-1-3,1 0,-1 0,1 1,0-1,-1 0,1 0,-1 0,1 0,0 0,-1 0,1 0,0 0,-1 0,1 0,-1 0,1-1,0 1,-1 0,1 0,0 0,-1 0,1-1,0 1,-1 0,1 0,0-1,-1 1,1 0,0-1,0 1,-1 0,1-1,-17-11,16 11,-20-13,-2 0,0 1,-31-12,9 5,11 5,1 1,26 11,0-1,0 0,1 0,-12-8,18 12,-1-1,0 0,1 1,-1-1,0 1,1-1,-1 0,1 1,-1-1,1 0,-1 0,1 0,-1 1,1-1,0 0,-1 0,1 0,0 0,0 0,0 0,0 1,0-1,0 0,0 0,0 0,0 0,0 0,0 0,1 0,-1 1,0-1,0 0,1 0,-1 0,1 0,-1 1,1-1,-1 0,1 1,0-1,-1 0,1 1,0-1,-1 1,1-1,0 1,0-1,-1 1,1-1,0 1,1-1,13-5,-1-1,2 2,-1 0,1 0,-1 2,1 0,26-1,-39 3,36-3,3-3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34.7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12,'231'7,"91"-1,447-28,-722 19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35.8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1 130,'12'-15,"1"2,0 0,1 0,1 1,0 1,1 1,-1 0,2 1,27-11,-43 19,0 1,0-1,0 1,0-1,0 1,0 0,0 0,0 0,0-1,0 1,0 0,0 0,0 0,0 1,0-1,0 0,0 0,0 0,0 1,0-1,0 1,0-1,0 0,0 1,0 0,0-1,1 2,-1 0,0-1,0 1,-1 0,1 0,0 0,-1-1,0 1,1 0,-1 0,0 0,0 0,0 0,0 0,0 2,-2 8,-1 1,0 0,-6 16,-23 53,16-41,-18 61,30-76,7-2,-2-21,1 1,-1-1,1 0,0 0,0 0,0 0,0 0,1-1,-1 1,1-1,-1 1,1-1,0 0,5 3,0-1,0 0,0-1,1 0,16 4,12-1,5-3,2-3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36.3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83,'26'-15,"1"2,0 1,1 1,1 1,33-6,-28 11,-31 5,0 0,0 0,0 0,0 0,0 1,0-1,3 2,-3 0,0-1,-1 0,1 1,-1 0,1 0,-1 0,0 0,0 0,0 0,0 1,0-1,0 0,-1 1,1 0,-1-1,1 1,-1 0,0 0,0 0,-1 0,1 0,0 0,-1 4,2 9,-2-1,0 1,-3 20,2-26,-10 95,0-52,3-1,0-1,-1-8,-1-13,0-15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36.7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16,'0'0,"17"0,19-4,18-1,0 3,-5-1,-2 1,2 4,2 3,12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42.3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241 0,'-61'6,"53"-6,0 0,0 0,0 1,0 0,0 1,0-1,0 2,0-1,0 1,1 0,0 0,-10 7,12-6,0 1,1 0,-1 0,1 1,0-1,1 1,-1 0,1 0,0 0,1 1,-3 8,3-10,-7 20,0 9,9-27,1 0,-2-2,-1 17,2-21,0-1,0 0,0 1,0-1,0 0,0 1,0-1,0 0,0 1,0-1,0 0,0 1,1-1,-1 0,0 1,0-1,0 0,0 1,0-1,1 0,-1 0,0 1,0-1,1 0,-1 0,0 1,0-1,1 0,-1 0,0 0,1 0,-1 1,0-1,0 0,1 0,-1 0,0 0,1 0,-1 0,0 0,1 0,-1 0,0 0,1 0,-1 0,0 0,1 0,-1 0,0 0,1-1,2 0,1-1,-1 1,0 0,1 0,-1 0,1 0,-1 1,1-1,-1 1,1 0,0 0,-1 0,1 1,-1-1,1 1,-1 0,4 1,0 2,1 1,-1-1,0 2,0-1,-1 1,0 0,0 0,0 0,7 12,5 8,0 5,-1 0,-5 3,-7-2,-8-3,-10-3,-8-5,-6-3,-4-7,25-9,0-1,0 0,0 0,0 0,-1-1,1 0,0 0,-7-1,-14-5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42.8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0,'36'6,"63"2,5 1,-1 8,-50-11,239 10,-239-16,0 0,4-1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2:43.6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193 1,'-14'3,"0"1,-1-1,1 2,-23 10,32-13,0 1,0 0,1 1,0-1,-1 1,2 0,-1 0,0 0,1 0,-1 1,1-1,0 1,-3 8,-2 5,0 0,-7 28,9-12,4-19,1-1,1 1,0 0,1-1,1 1,0-1,1 1,0-1,9 21,6-2,5-6,-16-22,1 0,-1 0,1 0,0-1,1 0,-1-1,1 0,-1 0,1-1,0 0,0 0,0-1,0 0,17-1,9-4,-7-6,-4-5,-4-5,-17 16,0 0,-1 0,1 0,-1 0,0 0,0-1,-1 1,1-1,-1 1,0-1,0 0,-1 1,1-1,-1 0,0 0,-1-7,0 10,1-1,-1 0,0 0,0 1,0-1,0 1,0-1,-1 1,1-1,-1 1,0 0,0 0,1 0,-1 0,-1 0,1 0,0 1,0-1,-1 0,1 1,-1 0,1 0,-1 0,1 0,-1 0,0 0,1 1,-1-1,-4 0,-3 1,1-1,-1 1,0 1,-12 1,-13 7,-3 3,-51 19,44-17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5.9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145 1,'0'7,"-5"213,1-179,-1-1,-2 0,-16 50,-49 161,59-207,-2-4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6.2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1,'0'0,"-6"18,0 16,-2 7,3-4,-1-6,4-4,2-5,-2-5,0-5,-4-11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6.7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1,'-6'32,"2"0,0 0,3 49,0-41,0 82,1-63,0 1,0 1,3-7,4-13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2.76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84 53,'-18'8,"10"-5,1 0,0 1,-12 7,17-9,0-1,0 1,0 0,1 0,-1-1,1 1,-1 0,1 1,-1-1,1 0,0 0,0 1,0-1,1 0,-1 1,0 3,1-6,-1 0,1 1,0-1,0 0,0 0,0 1,-1-1,1 0,0 1,0-1,0 1,0-1,0 0,0 1,0-1,0 0,0 1,0-1,0 0,0 1,0-1,1 0,-1 1,0-1,0 0,0 1,0-1,0 0,1 0,-1 1,0-1,0 0,1 0,-1 1,0-1,0 0,1 0,-1 1,0-1,1 0,-1 0,0 0,1 0,-1 0,0 0,1 1,-1-1,0 0,1 0,-1 0,0 0,1 0,-1 0,0 0,1-1,-1 1,0 0,1 0,-1 0,0 0,1 0,-1 0,0-1,1 1,-1 0,19-16,-15 11,-1 0,0-1,-1 1,1-1,-1 0,0 0,1-9,-2 12,0-1,-1 1,0-1,0 0,0 1,0-1,0 1,-1-1,0 1,1-1,-1 1,-1-1,1 1,-2-5,2 8,1 0,0 0,0-1,0 1,0 0,0-1,-1 1,1 0,0 0,0-1,-1 1,1 0,0 0,0 0,-1-1,1 1,0 0,0 0,-1 0,1 0,0 0,-1 0,1-1,0 1,-1 0,1 0,0 0,-1 0,1 0,0 0,-1 0,1 0,0 1,-1-1,1 0,-10 10,8-7,0 0,1 0,-1 0,1 1,0-1,0 0,0 4,1-7,0 1,0 0,0-1,0 1,0-1,0 1,0 0,0-1,0 1,0 0,1-1,-1 1,0-1,0 1,1-1,-1 1,0-1,1 1,-1-1,1 1,-1-1,1 1,-1-1,0 1,1-1,0 0,-1 1,1-1,-1 0,1 0,0 1,5-1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2.39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54 56,'1'-16,"0"12,-1 1,1-1,-1 0,0 0,-1 0,1 0,-1 0,0-4,0 8,1 0,-1 0,1 0,0-1,-1 1,1 0,0 0,-1 0,1 0,-1 0,1 0,0 0,-1 0,1 1,0-1,-1 0,1 0,-1 0,1 0,0 0,-1 0,1 1,0-1,0 0,-1 0,1 1,0-1,-1 0,1 0,0 1,0-1,-1 0,1 1,0-1,0 0,0 1,0-1,0 1,-1-1,-11 18,11-16,-4 4,1 1,0 1,0-1,-3 11,6-17,1 1,-1 0,1-1,-1 1,1-1,0 1,0 0,0-1,0 1,0 0,0-1,0 1,0 0,1-1,-1 1,1 0,-1-1,1 1,0-1,-1 1,1-1,0 1,0-1,0 0,0 0,0 1,0-1,3 2,-3-2,0-1,1 1,-1-1,0 1,0-1,0 0,1 1,-1-1,0 0,1 0,-1 0,0 0,0 0,1 0,-1 0,0-1,0 1,1 0,-1-1,0 1,0-1,1 1,-1-1,0 1,0-1,0 0,0 0,0 0,0 1,0-1,0 0,-1 0,1 0,0 0,-1-1,1 1,0 0,-1 0,1 0,-1 0,1-2,-1 1,1 1,-1 0,1-1,-1 1,1 0,-1-1,0 1,0-1,0 1,0-1,0 1,0 0,0-1,-1 1,0-3,1 3,0 0,-1 1,1-1,-1 0,0 1,1-1,-1 0,1 1,-1-1,0 1,1-1,-1 1,0-1,0 1,0 0,1-1,-1 1,0 0,0 0,0 0,1-1,-1 1,0 0,0 0,0 0,0 0,0 0,-1 1,-4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7.1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0,'8'195,"-1"-35,-6-106,-1 0,3 2,3-5,3-13,2-14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7.4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1,'0'8,"0"8,0 6,0 9,0 7,5 9,-1 7,-2-3,0 1,0-4,-2 4,2-3,2 0,2-4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7.8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8.1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27,'0'0</inkml:trace>
  <inkml:trace contextRef="#ctx0" brushRef="#br0" timeOffset="1">244 0,'0'0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8.6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16,'0'0,"16"0,20 0,16 0,-6 0,-4-5,0 1,-10 1,-5 2,-2-2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8.9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23,'0'0,"21"0,23 0,18 0,-4-4,-5-2,-7 2,-5-4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9.3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1,'7'290,"1"-4,-9-115,0-122,-3-1,-5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09.6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90 1,'0'0,"-6"17,-8 15,-7 4,2-3,3-6,2-10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0.0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1,'16'351,"-2"-104,-13-192,3-5,4-3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0.3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0,'0'0,"0"27,5 24,-1 25,0 16,3-1,3-2,-4-4,6-9,3-11,-3-18,0-7,1-6,-4-10,-4-11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2.82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252 0,'-8'0,"0"1,1 0,-1 0,0 0,1 1,-1 0,1 1,0 0,-1 0,1 0,-11 8,8-4,2 0,-1 1,1 0,0 0,0 1,1 0,-9 13,5-2,1 0,0 1,1 0,1 0,2 1,0 0,-5 37,8-37,2 0,0 0,1 1,1-1,1 0,2 0,0 0,1 0,1-1,1 0,13 29,0-14,5-2,4-4,2-4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0.7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0,'0'0,"0"20,4 22,0 26,0 7,4 23,3 3,2-1,-1-6,-3-16,-3-9,0-18,4-8,1-5,8-4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1.0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1.4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15,'0'0,"9"0,22 0</inkml:trace>
  <inkml:trace contextRef="#ctx0" brushRef="#br0" timeOffset="1">326 0,'0'0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4.2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0,'1'59,"2"-1,3 1,3-1,21 77,130 329,-139-416,1-4,1-1,3-6,-25-35,0-1,0 1,0-1,0 1,1-1,-1 0,0 1,1-1,-1 0,1 0,-1 0,1 0,0 0,-1 0,1-1,0 1,0-1,-1 1,1-1,0 1,0-1,0 0,0 0,2 0,-2-1,0 0,0 0,0-1,0 1,0 0,0-1,-1 0,1 1,0-1,-1 0,1 0,-1 0,0 0,0 0,0 0,0 0,0 0,0 0,0-3,9-27,-2 1,-2-1,5-59,-5 36,12-144,24-152,-30 298,-1 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4.7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13,'-6'33,"-3"43,8-59,0-14,1 1,0-1,0 0,0 0,0 0,0 0,1 0,-1 0,1 0,0 0,0 0,0 0,0 0,0 0,1-1,-1 1,4 4,-5-7,1 1,-1-1,1 0,-1 0,1 1,-1-1,1 0,-1 0,1 0,-1 0,1 0,-1 1,1-1,0 0,-1 0,1 0,-1-1,1 1,-1 0,1 0,-1 0,1 0,-1 0,1-1,-1 1,1 0,-1 0,1-1,-1 1,1 0,-1-1,0 1,1 0,-1-1,0 1,1-1,-1 1,0-1,1 1,-1-1,0 1,0-1,0 1,1-1,-1 0,11-26,-7 13,-1-1,-1 1,2-17,-4 24,0 0,0 1,0-1,-1 0,0 0,0 0,-1 0,-4-12,-1 11,-5 2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5.1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71 41,'-4'-1,"0"0,0-1,0 1,0-1,0 0,0 0,1-1,-1 1,-5-6,-13-8,22 16,-1 0,1-1,0 1,0 0,0 0,0 0,0 0,0 0,-1 0,1 0,0 0,0 0,0 0,0 0,0 0,0 0,-1 0,1 0,0 0,0 0,0 0,0 0,0 0,0 1,0-1,-1 0,1 0,0 0,0 0,0 0,0 0,0 0,0 0,0 0,0 0,0 1,-1-1,1 0,0 0,0 0,0 0,0 0,0 0,0 0,0 1,0-1,0 0,0 0,0 0,0 0,0 0,0 0,0 1,0-1,0 0,0 0,0 0,0 0,0 0,0 0,1 1,-1-1,2 12,-1-9,0 6,1-1,1 0,-1 0,7 14,-7-19,0 1,0 0,1-1,-1 0,1 1,-1-1,1 0,0 0,0-1,0 1,1 0,3 1,-6-3,0-1,0 1,1-1,-1 1,0-1,0 0,0 0,0 0,1 0,-1 1,0-1,0-1,0 1,1 0,-1 0,0 0,0-1,0 1,0-1,0 1,1-1,-1 1,0-1,0 1,0-1,-1 0,1 0,0 1,0-1,0 0,0 0,-1 0,1 0,1-2,-1 2,-1-1,1 0,0 1,0-1,-1 1,1-1,-1 0,0 0,1 1,-1-1,0 0,0 0,0 1,0-1,0 0,-1 1,1-1,0 0,-1 0,1 1,-1-1,0 0,1 1,-2-3,-1 2,1-1,0 0,-1 1,1-1,-1 1,0 0,0 0,0 0,0 0,-6-3,-11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9.2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0,'1'29,"1"-1,2-1,0 1,17 51,49 104,-35-96,-15-40,0-7,-17-35,0 1,1-1,0 1,0-1,6 6,-10-10,1 0,0-1,-1 1,1-1,0 1,-1-1,1 1,0-1,0 1,0-1,0 0,0 1,-1-1,1 0,0 0,0 0,0 0,0 1,0-1,0 0,0-1,0 1,0 0,-1 0,1 0,0 0,0-1,0 1,0-1,0 1,-1 0,1-1,0 1,0-1,-1 0,1 1,0-1,-1 1,1-1,0 0,-1 0,1 1,-1-1,1 0,-1 0,0 0,1-1,8-18,0 0,-2-1,0 0,-2 0,4-26,-2 12,-4 23,39-203,-36 167,-5-3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19.8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136 11,'-33'-3,"27"2,-1 0,0 1,0 0,0 0,-7 1,11 0,1-1,0 1,0 0,0-1,-1 1,1 0,0 1,0-1,1 0,-1 0,0 1,0-1,1 1,-1 0,0 0,1-1,0 1,-1 0,-1 4,0 1,0 1,1 0,0 0,0 0,0 0,1 1,1-1,-1 0,1 0,0 1,1-1,0 0,3 10,-2-9,0 1,1-1,0 0,0 1,1-2,1 1,-1 0,2-1,-1 0,13 14,-16-19,0-1,0 0,1 0,-1 0,1 0,-1 0,1-1,0 1,0-1,-1 0,1 0,0 0,0 0,0 0,1 0,-1-1,0 0,0 1,0-1,0 0,0-1,0 1,1-1,-1 1,0-1,0 0,0 0,0 0,0 0,-1-1,1 1,0-1,4-3,-2 0,0 1,-1 0,0-1,0 0,0 1,0-2,-1 1,0 0,0-1,0 1,-1-1,0 0,0 0,0 0,-1 0,1-10,-2 4,-1 0,-1-1,0 1,0 0,-1 0,-1 0,0 1,-1-1,0 1,0 0,-1 0,-11-14,16 22,1 2,-1 1,1-1,0 0,-1 1,1-1,-1 1,1-1,-1 0,1 1,-1-1,1 1,-1-1,1 1,-1 0,0-1,1 1,-1-1,-1 1,0-1,0 3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0.2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1,'0'0,"0"25,6 14,3 17,1-6,-2-6,6-10,-5-12,-5-9,2-4,-3-18,-3-6,-3-10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0.5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17 132,'0'-9,"-5"-13,1-2,1 1,-1 3,4 6,0 3,4 5,8 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3.1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52,'0'0,"17"-2,15-3,14-4,-3-1,-5 5,-6-3,-7-5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0.9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119 1,'-10'1,"1"2,-1-1,0 1,1 1,-1 0,-15 8,22-9,0-1,1 1,-1-1,0 1,1 0,0 0,0 0,-1 0,2 0,-1 1,0-1,1 1,-1-1,1 1,0-1,1 1,-1 0,0-1,1 1,0 0,0 5,0 2,1 0,0 0,1-1,0 1,7 20,-8-27,0 0,1 0,0 0,0 0,0 0,1-1,-1 1,1-1,0 0,0 1,0-1,0 0,0-1,1 1,-1-1,1 1,6 2,-9-5,1 1,0-1,0 0,0 1,0-1,0 0,0 0,0-1,0 1,-1 0,1 0,0-1,0 1,0-1,0 0,-1 0,1 1,0-1,-1 0,1 0,-1-1,1 1,-1 0,1 0,-1-1,0 1,0-1,1 1,-1-1,0 1,1-3,2-4,0 1,-1-1,1 1,-1-1,3-15,-4 13,-1 0,0 0,0 0,-1-1,0 1,-1 0,-1 0,1-1,-1 1,-4-10,-6-9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1.2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1,'1'16,"0"1,1-1,1 1,6 20,0 4,21 111,48 282,-68-370,1-17,-8-33,-2-9,1-1,-1 1,0 0,1-1,0 1,3 4,3-4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1.5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 0,'-2'3,"1"0,-1-1,1 1,-1 0,1 0,0 0,0 0,0 0,0 0,1 0,-1 1,1-1,0 0,0 0,0 5,0 4,0 33,2 0,2-1,12 53,-5-31,2 7,22 76,-17-100,1-6,3-3,5-8,0-8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1.9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190 40,'-5'-5,"0"1,-1-1,0 1,0 0,0 1,0-1,-11-3,14 6,0 0,1 1,-1-1,0 1,0 0,0 0,0 0,0 0,0 0,0 1,1-1,-1 1,0 0,0 0,1 0,-1 0,0 0,1 1,-1-1,1 1,-4 2,1 2,-1-1,0 1,1 0,0 0,1 0,-1 1,1 0,1 0,-1 0,-3 12,3-9,1 0,1 0,0 0,0 0,1 0,1 1,0 17,0-27,0 1,0 0,0-1,1 1,-1 0,0-1,1 1,-1 0,1-1,-1 1,1-1,0 1,0-1,0 0,0 1,0-1,0 0,0 1,0-1,0 0,1 0,-1 0,0 0,3 1,-2-2,-1 0,1 0,0 1,0-1,0-1,-1 1,1 0,0 0,0-1,-1 1,1-1,0 1,-1-1,1 0,0 0,-1 1,1-1,-1 0,0-1,1 1,-1 0,2-2,9-10,-1 0,0-1,-1 0,12-23,11-16,-31 52,-1-1,0 0,0 0,1 1,-1-1,1 1,0-1,-1 1,1 0,0 0,2-2,-3 3,0 0,-1 0,1 0,0 0,0 0,0 0,0 0,0 0,0 0,0 1,-1-1,1 0,0 0,0 1,0-1,0 1,-1-1,1 0,0 1,0 0,-1-1,1 1,0-1,-1 1,1 0,-1 0,1-1,0 2,11 16,0 1,-1 0,10 25,-1-2,0-2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4.1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229 231,'16'-2,"0"-2,0 0,-1 0,1-2,-1 0,0 0,-1-2,25-16,-31 19,-1-2,0 1,-1-1,1 0,-1 0,9-14,-13 18,-1 0,1 0,0 0,-1 0,0 0,1 0,-1-1,-1 1,1 0,0-1,-1 1,0-1,1 1,-2-1,1 1,0-1,0 1,-1 0,0-1,-2-4,2 5,-1 1,0-1,0 1,0 0,0 0,0 0,-1 0,1 1,-1-1,1 0,-1 1,0 0,1 0,-1 0,0 0,0 0,0 0,0 1,0-1,-5 1,3-1,-1 1,0 0,0 0,0 0,1 1,-1 0,0 0,1 0,-11 5,7-1,1 0,0 0,0 1,1 0,0 1,0-1,0 1,1 1,0-1,0 1,1 0,0 1,0-1,1 1,0 0,1 0,0 0,0 0,1 1,0-1,1 1,0-1,0 1,1 0,1-1,-1 1,1-1,1 1,0-1,0 1,7 16,-5-18,1 1,-1 0,2-1,-1 0,13 14,-16-20,1 1,-1-1,1 0,-1 0,1 0,0 0,0-1,0 1,0-1,0 1,0-1,1 0,-1-1,0 1,0 0,1-1,-1 0,1 0,-1 0,7-1,-4 0,1-1,-1 0,0 0,1-1,-1 0,0 0,-1 0,1-1,-1 0,1 0,6-7,-3 1,0 1,-1-1,0 0,-1-1,6-12,1-1,-9 17,-1 0,0 0,0 0,-1-1,0 1,0-1,-1 0,0 0,0 0,1-14,-3 5,0 0,-1-1,-3-18,4 33,0 1,-1-1,1 1,-1 0,1-1,-1 1,0 0,0 0,0 0,0-1,-1 1,1 0,0 1,-1-1,0 0,-1-1,2 4,4 6,5 4,-1-1,0 0,-1 0,0 0,-1 1,0 0,-1 0,5 16,-7-21,6 18,-6-15,3 33,3 28,-7-29,-3 7,-1-17,-1-1,-2 0,0 0,-2-1,-2 0,-14 32,17-46,-1 0,-1-1,0 0,-1 0,0-1,-1-1,0 1,-1-2,0 0,-1 0,-1-1,-28 16,24-17,-1 0,0-2,-1 0,-32 7,9-9,9-3,1-2,-36-5,22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4.8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0 216,'39'-19,"-6"4,52-35,-55 27,-5-1,-10 1,-13 21,-2 0,1 1,0-1,0 0,0 0,-1 0,1 0,-1 0,0 0,1 0,-1 0,0 0,0-1,-1 1,1 0,0 0,-1 0,1 0,-1 0,1 0,-1 0,0 1,0-1,-2-3,2 4,0 0,-1 0,1 0,0 0,-1 0,1 1,-1-1,1 0,-1 1,1-1,-1 1,0 0,1-1,-1 1,0 0,1 0,-1 0,1 0,-1 0,0 1,1-1,-1 0,1 1,-1-1,0 1,1 0,-1-1,1 1,0 0,-1 0,-1 2,-5 2,0 1,1 0,0 0,1 1,-1 0,1 0,0 0,1 1,0 0,0 0,1 0,0 1,-4 13,4-12,1 0,1 0,0 0,0 0,1 1,1-1,-1 1,2-1,-1 1,1-1,5 20,-4-26,-1-1,0 1,1 0,0-1,-1 1,2-1,-1 0,0 1,1-1,-1 0,1 0,0-1,0 1,0-1,0 1,0-1,1 0,-1 0,7 2,-2-1,-1-1,1 0,0-1,0 0,0 0,0 0,0-1,14-2,10-2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5.3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155 1,'-11'2,"0"1,1 0,-1 1,1 0,0 0,-16 11,20-11,1 0,1 0,-1 1,1-1,-1 1,1 0,1 0,-1 1,1-1,0 1,0 0,1 0,-3 6,3-3,-1-1,2 1,-1 0,1 0,0 0,1 0,0 0,1 0,0 0,4 18,-5-24,1 1,0-1,0 0,1 1,-1-1,0 0,1 0,0 0,0 0,0 0,0-1,0 1,1 0,-1-1,1 0,0 0,0 0,-1 0,1 0,0 0,1-1,-1 1,0-1,0 0,1 0,-1 0,1 0,-1-1,0 1,1-1,4 0,-3-1,0 0,0 0,-1-1,1 0,-1 1,1-1,-1-1,0 1,0-1,0 0,0 1,0-2,0 1,-1 0,1-1,-1 0,0 0,3-5,-2 3,0 0,0-1,-1 1,0-1,0 1,-1-1,1 0,-2 0,1 0,-1 0,0-1,0-6,-1 7,-1 1,0-1,0 1,-1-1,0 1,0-1,-1 1,1 0,-1 0,0 0,-1 1,0-1,0 1,0 0,0 0,-1 0,0 1,0-1,-9-5,-2 1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6.7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 4,'-9'28,"2"1,-6 47,-1 0,9-48,5-28,0 0,0 0,0 0,0 0,0 0,1 0,-1 0,0 0,0 0,0 0,0 0,0 0,0 0,0 0,0 0,0 0,0 0,0 0,0 0,0 0,0 0,0 0,0 0,0 0,0 0,0 0,0 0,0 1,0-1,0 0,1 0,-1 0,0 0,0 0,0 0,0 0,0 0,0 0,0 0,0 0,0 0,0 0,0 0,0 0,0 0,5-14,6-14,20-53,-27 72,1 0,0 0,0 0,1 1,0-1,9-8,-14 16,0 1,0-1,-1 0,1 0,0 0,0 0,0 1,0-1,0 0,0 1,0-1,0 1,1 0,-1-1,0 1,0 0,0-1,0 1,1 0,-1 0,0 0,2 0,-2 1,0-1,0 1,0 0,0-1,0 1,0 0,0 0,0 0,0 0,0 0,-1 0,1 0,0 0,-1 0,1 0,-1 0,1 2,2 6,-1 0,0 0,-1 0,1 15,-3 15,1-25,0 0,2 19,1-31,2-8,9-15,-9 12,16-25,31-46,-46 73,0-1,1 1,-1 0,2 1,-1-1,1 1,13-7,-5 7,-1 6,-1 12,-3 7,0 8,-1 8,1 3,7 5,6-6,-20-32,0-1,1 0,-1 0,1 0,0 0,0-1,1 0,-1 0,1-1,-1 1,1-1,0 0,0-1,-1 0,1 1,1-2,-1 1,0-1,0 0,12-1,-7-1,-1 0,1 0,0-1,-1-1,1 0,-1 0,0-1,-1 0,1-1,16-12,3-9,-5-3,-7-4,-9 0,-8 33,0-1,0 0,0 0,0 0,0 0,0 0,-1 0,1 1,-1-1,1 0,-1 0,0 1,0-1,0 0,0 1,0-1,0 1,0-1,0 1,-1-1,1 1,0 0,-1 0,1 0,-1-1,0 2,1-1,-1 0,0 0,1 0,-1 1,0-1,-2 0,0 1,0-1,0 1,0 0,0 0,0 0,-1 0,1 0,0 1,0 0,0 0,0 0,1 1,-1-1,-4 3,1 1,1 0,0 0,0 1,0 0,1 0,-1 0,2 1,-1 0,1 0,0 0,0 0,1 0,0 1,0 0,1-1,0 1,0 0,1 0,0 14,0-16,1 0,0 0,1 0,0 0,0 0,0 0,1 0,0 0,0 0,0-1,6 11,-5-12,0-1,-1 1,1-1,1 0,-1 1,0-2,1 1,0 0,-1-1,1 1,0-1,0 0,1-1,-1 1,0-1,0 0,7 2,1-2,0 0,-1-1,1 0,0-1,-1 0,1 0,-1-2,1 1,-1-1,0-1,20-10,7-7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7.0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1,'2'45,"15"84,-9-83,22 106,-14-95,-2-12,1-8,-12-31,-2-2,1 1,0-1,1 0,-1 0,4 4,-7-10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7.4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1,'0'0,"22"0,22 0,23 0,-9 0,-3 0,-4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3.53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0,'0'0,"0"17,0 14,0 12,0-4,0-5,0-1,0-6,8-3,4 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7.7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 1,'-7'43,"-2"82,9-124,-1 54,0-5,1-8,2-24,-2-18,0 0,0 1,0-1,0 0,0 0,0 0,0 0,0 0,0 0,0 0,0 0,0 0,0 1,0-1,0 0,0 0,1 0,-1 0,0 0,0 0,0 0,0 0,0 0,0 0,0 0,0 0,0 0,0 0,0 0,1 1,-1-1,0 0,0 0,0 0,0 0,0 0,0 0,0 0,0 0,0 0,1 0,-1 0,0 0,0 0,0 0,0-1,0 1,0 0,0 0,0 0,0 0,0 0,1 0,-1 0,0 0,0 0,0 0,0 0,0 0,0 0,0 0,0-1,0 1,11-26,-5 10,-1 4,0 0,1 1,1-1,0 1,0 1,15-17,-19 23,0 1,1 0,-1 0,1 1,-1-1,1 1,0 0,0 0,0 0,0 0,1 1,-1-1,0 1,1 0,-1 1,1-1,-1 1,1 0,-1 0,1 0,-1 0,8 3,-2-1,32 14,-28-11,-1-6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8.1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1,'0'0,"0"20,0 18,0 18,0-8,0 0,0-12,0-14,0-18,0-17,0-14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8.7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0,'0'324,"15"-357,-8 8,-2 9,12-31,-16 44,1-1,0 0,0 1,1-1,-1 1,1 0,0 0,0 0,0 0,0 0,0 0,7-4,-9 7,0 0,0 0,-1-1,1 1,0 0,-1 0,1 0,0 0,0 0,0 0,-1 0,1 0,0 0,0 0,-1 0,1 0,0 0,0 1,-1-1,1 0,0 1,-1-1,1 0,0 1,-1-1,1 1,-1-1,1 1,-1-1,2 2,11 21,-7 0,0 5,8 40,-3-40,-10-26,0 0,0-1,0 1,1 0,-1-1,1 1,-1-1,1 1,2 1,-2-2,0 0,0 0,0 0,0-1,1 1,-1 0,0-1,4 1,22-3,4-6,-15 3,84-26,-63 13,-4-4,-6-5,-9-3,-13 5,-8 6,2 18,0 1,0-1,0 1,0-1,-1 1,1-1,0 1,0-1,0 1,-1-1,1 1,0-1,0 1,-1-1,1 1,-1-1,1 1,0-1,-1 1,1 0,-1-1,1 1,-1 0,1-1,-1 1,1 0,-1 0,1 0,-1-1,1 1,-1 0,1 0,-1 0,0 0,1 0,-1 0,1 0,-1 0,1 0,-1 0,1 0,-1 1,0-1,1 0,-1 0,1 0,-1 1,1-1,-1 0,1 1,0-1,-1 0,1 1,-1-1,1 1,0-1,-1 1,-2 2,1-1,0 1,0 0,1 0,-1 0,0 0,1 0,-2 5,1 2,0-1,0 0,1 0,0 1,1-1,0 1,0-1,1 0,1 1,-1-1,5 12,8 5,7-6,-18-19,-1 1,1 0,0-1,0 0,0 0,6 2,-6-2,1-1,-1 1,1-1,-1 0,1 0,6-1,23-10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9.1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 1,'-17'67,"-15"132,32-195,0-1,0 1,0-1,0 1,1 0,-1-1,1 1,2 4,-3-7,0-1,0 1,0-1,1 1,-1-1,0 1,0-1,1 0,-1 1,1-1,-1 0,0 1,1-1,-1 0,1 1,-1-1,0 0,1 0,-1 0,1 1,-1-1,1 0,-1 0,2 0,-1 0,0 0,0-1,1 1,-1 0,0-1,0 1,0-1,0 0,0 1,0-1,0 0,0 0,0 1,2-3,14-15,25-35,-26 31,25-25,-38 44,-1 1,-1 0,1 1,-1-1,1 0,0 1,0 0,0-1,0 1,0 0,0 0,0 0,2 0,-3 1,0 0,0 0,0 0,0 0,0 0,-1 0,1 0,0 0,0 0,0 1,0-1,-1 0,1 1,0-1,0 1,-1-1,1 1,1 0,0 1,0 1,0-1,0 1,-1-1,1 1,-1-1,1 1,1 4,-1 1,1 0,-1 0,-1 0,1 0,-1 10,-1 17,-3-1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29.4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41.08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9506 0,'-3'60,"-3"-1,-19 82,3-18,-10 206,19-164,-10 34,-5-55,1-8,13-52,-2 12,-5 125,20-200,-1 0,0 0,-1 0,-2 0,0-1,-1 0,-13 30,14-40,0-1,0 0,0 0,-1 0,-1-1,1 0,-1 0,-1 0,1-1,-1 0,-1-1,1 0,-1 0,0-1,0 0,-19 7,-31 6,0-3,0-3,-1-2,-121 4,-751-13,444-3,-6735 2,7192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4:45.65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21,'0'0,"0"-1,0 0,0 1,1-1,-1 1,0 0,0-1,0 1,1-1,-1 1,0-1,1 1,-1-1,0 1,1 0,-1-1,0 1,1 0,-1-1,1 1,-1 0,1 0,-1-1,0 1,1 0,-1 0,1 0,0-1,17-2,-14 3,95-5,0 4,149 17,-53 9,-76-9,165 3,684-22,-707 3,15 9,-41-1,121 27,-99-4,65 10,-245-27,1-3,84 1,-4-7,319 5,1115-11,-847 2,-624 3,185 30,-158-5,-88-15,-1-3,2-3,61 1,-111-9,-6-1,-1 1,1 0,-1 0,0 1,1-1,-1 1,6 2,-9-3,1 1,-1 0,1 0,-1 0,0 0,1 0,-1 1,0-1,0 0,0 1,0-1,0 0,0 1,0-1,0 1,-1 0,1-1,0 1,-1-1,1 1,-1 0,0 3,10 88,0 6,4-26,44 134,-4-40,18 48,-31-113,38 102,-75-192,74 202,13 28,-35-86,7 31,-30-57,72 242,-82-311,-5-11,19 74,-33-112,0 0,1 0,0 0,0-1,2 0,-1 0,2 0,-1-1,10 10,-8-10,0 1,-1 0,-1 0,0 1,0 0,-1 0,8 25,1 32,-9-39,1-1,20 56,-9-50,2 0,1-2,2 0,1-1,45 46,-49-55,21 34,-29-38,1-1,1-1,0 0,18 16,-22-27,0 0,0 0,1-1,-1 0,1-1,0 0,0-1,21 4,3 1,173 41,300 33,224-47,1468-40,-1690 5,301 45,5 18,480-62,-619-4,-585 3,155 20,-74 5,306 4,287-32,-750 3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6:48.9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6:57.5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355 152,'0'-16,"-1"-1,0 1,-2-1,0 1,-5-17,7 30,0 1,0 0,0 0,0 0,-1 0,1 0,-1 0,1 0,-1 1,0-1,1 0,-1 1,0-1,0 1,0 0,0 0,0 0,-1 0,1 0,0 0,0 0,-1 1,1-1,0 1,-1 0,1 0,-1 0,1 0,0 0,-1 0,1 1,-4 0,-3 1,-1 0,1 1,0 0,-1 0,2 1,-17 9,10-2,0 0,1 1,0 0,1 1,0 1,1 0,1 0,0 1,1 1,1 0,0 0,1 1,-7 19,-1 26,14-47,0 1,1-1,0 1,1-1,1 1,3 15,-2-21,0-1,1 1,7 16,-7-21,0 0,0 1,0-1,0-1,1 1,-1 0,1-1,0 0,1 0,-1 0,1 0,0-1,0 1,0-1,0-1,0 1,1-1,-1 0,1 0,0 0,-1-1,1 0,0 0,0 0,0-1,0 0,0 0,0-1,-1 1,1-1,0 0,0-1,0 0,-1 0,1 0,-1 0,0-1,0 0,9-6,-4 1,0-1,0 0,-1-1,0 0,-1 0,0-1,-1 0,0 0,-1-1,0 1,0-1,-2-1,7-24,-6 14,-1 0,-1 1,-1-2,-1 1,-1 0,-1 0,-5-26,13 72,1-1,2 0,0 0,16 25,-3-4,30 62,-25-55,5-3,3 2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6:58.0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0 112,'3'-12,"0"1,0-1,1 1,0 0,1 0,1 0,-1 1,10-12,-15 22,0 0,0 1,0-1,0 0,0 1,0-1,0 0,0 0,0 1,0-1,0 0,0 1,1-1,-1 0,0 0,0 1,0-1,0 0,1 0,-1 1,0-1,0 0,0 0,1 0,-1 1,0-1,0 0,1 0,-1 0,0 0,1 1,-1-1,0 0,0 0,1 0,-1 0,0 0,1 0,-1 0,0 0,0 0,1 0,-1 0,0 0,1 0,-1 0,0-1,1 1,-1 0,0 0,0 0,1 0,-1 0,0-1,0 1,1 0,-1 0,0 0,0-1,0 1,1 0,-1 0,0-1,0 1,0 0,0 0,0-1,1 1,-1-1,2 29,-2-25,-2 163,0 13,2-174,1-1,-1 1,1-1,0 0,0 1,1-1,-1 0,1 0,0 0,0 0,0 0,1 0,-1-1,1 1,0-1,0 1,4 2,3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3.9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87,'0'0,"14"-2,19-9,12-3,-3 0,0 1,-3 5,-2-1,2 1,-3 3,-4 3,-17 4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6:58.4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1,'0'0,"21"0,15 0,14 0,-16 0,0 0,-1 0,-4 0,-5 0,-7 0,-6 0,-5 0,-3 0,-6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6:58.8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17,'0'0,"23"0,25-6,19 0,-7 3,-11 1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0.3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1,'1'81,"1"-29,-2-1,-3 1,-10 57,9-80,9-2,-4-25,0 1,1 0,-1-1,1 1,-1-1,1 0,2 3,20 15,6-3,10-4,5-5,-1-7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0.7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 1,'-11'265,"0"-38,11-72,0-87,0 2,0-56,3 106,6-68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2.0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240 269,'4'-22,"13"-41,-10 43,7-37,-13 49,-1 1,1-1,-1 1,0-1,-1 0,0 1,0 0,-4-14,4 20,1-1,-1 1,1 0,-1-1,0 1,1 0,-1 0,0-1,0 1,0 0,0 0,0 0,0 0,0 0,0 0,0 0,-1 1,1-1,0 0,-3 0,1 0,1 1,-1-1,1 1,-1 0,1 0,-1 0,1 0,-1 0,1 1,-1-1,-2 2,-3 1,-1 0,2 1,-1 0,0 0,1 1,-8 5,2 2,1 0,0 0,1 1,0 1,1-1,1 2,0-1,-13 31,12-20,1 1,1-1,1 1,-6 51,11-61,2 1,-1 0,2 0,4 30,-3-40,-1 0,1 0,0-1,1 1,-1-1,1 1,0-1,1 0,0 0,0 0,0-1,1 1,-1-1,8 6,-10-9,0-1,0 1,1-1,-1 1,1-1,-1 0,1 0,-1 0,1 0,0 0,0-1,-1 1,1-1,0 1,0-1,0 0,-1 0,4-1,-1 0,-1 0,0-1,0 0,0 1,0-1,0 0,-1-1,1 1,-1-1,6-5,1-2,-1 0,-1-1,1 0,-2 0,0-1,10-20,-5 5,-2-1,0 0,-2 0,-1-1,-1 0,-2 0,-1-1,-1 1,-1-1,-2 1,-5-39,5 60,3 8,5 17,12 36,-17-50,4 14,72 182,-50-145,0-2,-21-42,0 0,14 15,25 18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2.4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0 109,'22'-21,"1"0,1 2,27-18,-48 36,-1-1,1 1,0 0,-1 0,1 0,0 0,0 0,0 1,0-1,-1 1,1-1,0 1,0 0,0 0,4 1,-6 0,1-1,-1 1,0 0,0-1,1 1,-1 0,0 0,0 0,0 0,0 0,0 0,0 0,0 0,0 0,0 1,-1-1,1 0,0 1,-1-1,1 0,-1 1,0-1,1 0,-1 1,0-1,0 1,0-1,0 1,0-1,0 1,0-1,0 0,-1 3,-4 23,0 0,-2-1,-18 45,17-49,0 0,1 0,1 1,1 0,1 0,-1 25,5-44,0 0,1 0,-1 1,1-1,0 0,0 0,0 0,1 0,-1 0,1-1,0 1,0 0,1-1,-1 1,1-1,-1 0,1 0,0 0,0 0,0 0,1-1,-1 1,1-1,-1 0,8 3,21 3,9-4,4-4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2.9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1,'0'0,"20"0,21 0,16 0,-7 0,-8 0,-3 0,-11 0,-5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3.2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20,'0'0,"23"0,25-6,20 0,-8 4,-7-1,-2 0,-3 3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3.5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70,'0'0,"25"-3,26-11,15 1,-9-1,-13 5,-5 1,-13-1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04.2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0 210,'4'-20,"1"0,0 0,2 1,0 0,1 0,1 1,14-23,-21 37,0 0,1 0,0 1,0-1,0 0,5-4,-7 8,-1 0,1-1,-1 1,1 0,-1 0,1-1,-1 1,1 0,-1 0,1 0,-1 0,1 0,-1-1,1 1,-1 0,1 0,-1 1,1-1,-1 0,1 0,-1 0,1 0,-1 0,2 1,-1 0,0 0,0 0,0 0,0 0,0 0,0 0,0 1,0-1,-1 0,1 0,0 1,-1-1,1 2,3 12,-1 0,0-1,-1 1,-1 0,-1 0,-1 19,1-7,-1 111,0-62,2 81,0-82,-1-7,4-6,9-4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4.29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20 34,'9'-3,"1"1,-2-1,12-5,-14 5,0 0,-1 1,1 0,0 0,0 0,0 1,0 0,1 0,6 1,-13 0,0 0,0 0,1 0,-1 0,0 0,0 0,1 0,-1 0,0 0,0 0,1 0,-1 0,0 0,0 0,1 1,-1-1,0 0,0 0,0 0,0 0,1 1,-1-1,0 0,0 0,0 0,0 1,1-1,-1 0,0 0,0 1,0-1,0 0,0 0,0 1,0-1,0 0,0 0,0 1,0-1,0 0,0 0,0 1,0-1,0 0,0 0,0 1,0-1,0 0,-1 0,1 1,0-1,-9 14,8-12,-34 45,20-30,2 1,0 1,1 0,1 0,-14 35,24-52,0 0,0 0,1 0,-1 0,1 1,0-1,-1 0,1 0,0 0,0 0,0 0,1 1,-1-1,0 0,1 0,0 0,-1 0,1 0,0 0,0 0,0 0,0 0,0 0,1-1,-1 1,3 2,1-1,1 1,-1-1,1 0,0-1,0 1,0-1,1 0,-1-1,0 0,1 0,-1 0,9 0,22-1,0-4,0-6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4.2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445 3,'-58'-1,"33"0,0 0,-36 5,52-2,-1 0,1 0,0 1,0 0,0 1,1 0,-1 0,1 1,-15 11,8-4,2 1,0 0,0 1,1 0,1 1,0 0,-14 27,15-21,0 0,2 1,0 0,2 0,-7 36,8-8,8 0,-2-41,1 0,0-1,4 13,-4-15,1 0,0 0,1 0,5 8,-7-11,0-1,1 1,-1-1,0 0,1 1,0-1,-1 0,1 0,0-1,0 1,0-1,0 1,0-1,0 0,1 0,-1 0,0-1,1 1,-1-1,0 0,1 0,-1 0,0 0,1 0,-1-1,0 0,1 1,-1-1,0-1,0 1,0 0,0-1,0 1,3-3,3-2,0 0,0-1,-1 0,1 0,-1-1,-1 0,0 0,0-1,6-11,6-16,-2-2,-1 0,-2-1,14-68,-9 35,-6 14,-11 42,2 0,8-26,-12 42,0-1,0 1,0 0,0 0,0-1,0 1,0 0,0 0,1-1,-1 1,0 0,0 0,0-1,0 1,0 0,1 0,-1-1,0 1,0 0,0 0,1 0,-1 0,0-1,0 1,0 0,1 0,-1 0,0 0,0 0,1 0,-1 0,0 0,0 0,1 0,-1 0,0 0,1 0,-1 0,0 0,0 0,1 0,-1 0,9 11,2 20,8 54,14 161,-30-213,20 386,-15-194,-4-150,-1-5,0-3,3-10,1-13,-2-16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4.8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18,'27'6,"1"-2,-1-1,1 0,-1-2,48-5,10-10,-57 8,40-3,-65 8,-2 1,0 0,-1 0,1 0,0 0,0 0,0 0,-1 0,1 0,0 0,0 0,0 0,0 1,-1-1,1 0,0 0,0 1,0 0,2 4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5.2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3,'0'0,"21"6,20-4,17 4,-1-1,-5-5,3-5,-3-1,4-4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6.7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448 45,'-21'-4,"0"-1,-22-8,23 7,1 0,-21-2,32 7,1 0,0 1,-1 0,1 0,0 1,-1 0,1 0,0 0,-10 4,5 1,-1 0,2 1,-1 0,1 1,0 0,0 1,1 0,0 1,0 0,2 0,-1 1,1 0,-11 22,-4 20,7 8,13-48,1 1,0 25,3-29,0 1,0-1,1 1,0-1,1 1,0-1,10 19,-11-24,1 0,-1 0,1 0,1-1,-1 1,1-1,-1 0,1 0,1 0,-1-1,0 1,1-1,0 0,-1 0,1-1,10 4,-12-5,1 0,-1 0,1-1,-1 0,1 1,-1-1,6-1,0-1,0 0,0-1,-1 0,1 0,-1-1,0 0,1 0,-2-1,1 0,-1-1,1 0,-1 0,-1 0,9-11,-2 2,-1-1,0 0,-2-1,0-1,13-28,-14 20,-1-2,-1 1,-2-1,3-31,0 4,-8 55,0 0,0 0,0-1,0 1,0 0,0 0,0 0,0 0,0 0,0-1,0 1,0 0,0 0,0 0,0 0,0-1,0 1,0 0,0 0,1 0,-1 0,0 0,0 0,0-1,0 1,0 0,0 0,0 0,0 0,1 0,-1 0,0 0,0 0,0 0,0-1,0 1,0 0,1 0,-1 0,0 0,0 0,0 0,0 0,0 0,1 0,-1 0,0 0,0 0,0 0,0 0,1 0,-1 0,0 0,0 0,0 1,0-1,0 0,0 0,1 0,-1 0,10 13,9 28,-16-35,46 86,-23-45,-5-7,29 48,-26-42,1-7,1-7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7.2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59,'16'-10,"41"-22,-51 29,-1 1,1 0,0 0,0 0,0 0,0 1,11-1,-16 2,1 0,-1 0,0 0,1 0,-1 0,0 1,0-1,1 0,-1 1,0-1,0 1,1-1,-1 1,0-1,0 1,0 0,0 0,0-1,0 1,0 0,0 0,0 0,-1 0,1 0,0 0,0 1,-1-1,1 0,-1 0,1 0,-1 1,0-1,1 0,-1 0,0 1,0-1,0 0,0 1,0-1,0 2,-1 5,0 1,0-1,-1 1,-5 13,6-19,-4 12,-17 58,21-65,-1-1,1 1,0 0,1-1,0 1,0 0,2 11,-1-17,0 1,0-1,0 0,0 0,0 0,0 0,1 0,-1 0,1 0,-1 0,1 0,0 0,0-1,0 1,0-1,0 0,0 1,0-1,0 0,1 0,-1-1,0 1,1 0,-1-1,1 1,-1-1,0 0,1 0,2 0,11 1,0-2,-1 0,23-5,-23 4,35-6,4-4,3-7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7.7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1,'142'9,"-86"-4,161 16,129 8,-255-25,235 3,115-43,-366 24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8.7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269 93,'-19'-30,"16"24,0 0,-1 1,0-1,0 1,-9-10,11 14,0-1,0 1,-1-1,1 1,0 0,-1 0,1 0,-1 0,1 1,-1-1,1 1,-1-1,1 1,-1 0,0 0,1 0,-1 0,1 1,-6 0,1 1,0 1,-1 0,1 0,0 0,0 1,1 0,-1 0,1 1,0 0,0 0,1 0,-1 1,1 0,0 0,-6 11,3-5,1 0,0 1,1 0,1 0,0 1,0 0,-4 25,6-15,1 1,1 33,7-11,-5-42,1-1,-1 1,1 0,0-1,0 0,0 1,0-1,1 0,0 0,0 0,0 0,0-1,1 0,5 5,-6-6,0 0,0 0,0-1,0 1,1-1,-1 0,0 0,1 0,-1 0,1-1,-1 1,1-1,-1 0,1 0,-1-1,1 1,-1 0,1-1,-1 0,0 0,4-2,2-1,0 0,0-1,-1-1,1 0,-1 0,-1 0,1-1,-1 0,0 0,-1-1,0 0,0 0,-1-1,5-8,7-18,0-1,12-42,-7 6,12-32,-34 103,1 0,-1 0,0 0,1 0,-1 1,1-1,-1 0,1 0,-1 0,1 1,-1-1,1 0,0 0,0 1,-1-1,1 1,0-1,1 0,-2 1,1 0,-1 0,0 0,1 0,-1 0,1 1,-1-1,1 0,-1 0,0 0,1 1,-1-1,1 0,-1 0,0 1,1-1,-1 0,0 1,1-1,-1 0,0 1,0-1,1 0,-1 1,0 0,3 4,-1 0,0 0,0 1,-1-1,1 6,41 154,-35-135,6 11,0 0,3-1,2 1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9.1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87,'2'-7,"0"1,0 0,0 0,0 0,1 0,0 0,0 0,1 1,0-1,0 1,0 0,7-7,-10 12,0-1,-1 1,1 0,0-1,-1 1,1-1,0 1,-1 0,1-1,0 1,0 0,-1 0,1 0,0 0,0 0,0 0,-1 0,1 0,0 0,0 0,0 0,-1 0,1 0,0 1,0-1,-1 0,2 1,0 1,-1-1,0 0,0 0,0 1,0-1,0 1,0-1,0 1,0-1,-1 1,1 0,0 1,1 5,-1 0,1 1,-1-1,0 9,-2 9,1 9,0 0,2 0,13 64,-14-92,1-1,0 0,0 0,1 1,0-2,0 1,0 0,6 6,1-5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9.6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1,'0'0,"23"0,16 0,19 0,-13 0,-5 0,-9 0,-3 0,-10 0,-7 0,-15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19.9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1,'0'0,"24"0,34 0,14 0,-16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4.74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1,'13'12,"-1"0,0 0,-1 1,0 1,-1 0,-1 1,11 21,-10-14,-1 1,-1 1,-1 0,6 38,-7-23,-2 2,-1-1,-3 0,-1 0,-2 0,-1 0,-3 0,-1 0,-2-1,-1-1,-20 44,11-37,-1-1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5.0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0,'0'0,"24"0,17 0,20 0,-10 0,-9 0,-8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5.8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0 149,'4'-9,"0"0,1 0,-1 0,2 0,-1 1,14-15,-12 14,2-3,0 2,0 0,1 0,14-11,-22 30,0-1,0 1,0 17,14 227,-8-88,-3-115,5 1,6 1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6.3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95,'26'4,"-1"0,34 0,-17-2,159 6,325-27,-149-34,-227 28,-84 16,9-2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7.0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0,'-9'21,"2"1,1-1,-7 45,4-18,-1 6,5-1,2 1,4 0,0-45,0 0,0 1,5 12,-5-17,1 0,0-1,0 1,1-1,-1 1,1-1,6 8,-4-8,0 0,1 0,-1 0,1 0,0-1,0 0,0 0,1 0,-1-1,1 0,-1-1,1 1,9 0,38-1,0-7,-44 4,-1-1,1 0,15-8,26-21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7.3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 1,'0'0,"-6"25,2 26,-1 24,-1 1,6 2,-2 3,2 0,0-2,0-4,0 0,0 1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7.7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1,'0'0,"25"0,18 0,26 0,-13 0,-8 0,-10 0,-4 0,-12 0,-4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28.1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1,'0'0,"21"0,24 0,17 0,-8 0,-7 0,-8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32.5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42,'35'0,"-1"-1,1-2,54-12,-54 8,56-4,-51 9,3 0,6 1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33.9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56,'241'0,"-181"0,73-3,166-27,-231 21,7 1,11 2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34.7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0,'0'254,"0"-205,2 3,6 2,7-1,-12-47,0 0,0 0,1 0,0 0,5 6,-5-7,0-1,0 0,1 0,-1 0,11 6,-8-6,1-1,-1 1,1-1,10 2,35 4,2-6,-44-4,1 0,-1-1,12-3,30-15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7.67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1,'2'17,"1"1,1 0,0-1,1 0,1 0,1 0,1-1,0 0,11 16,-5-12,1-1,1 0,0-1,2-1,0 0,20 13,5-1,2-2,0-2,2-2,1-2,83 25,-27-17,2-5,178 19,-150-34,234-13,-294-1,-1-4,0-3,0-3,-1-4,-2-2,0-4,-1-2,-2-3,95-59,-27 3,-102 64,29-20,-33 23,0 5,-2 9,-5 9,-19-2,-1-1,1 1,0 0,-1 0,1 0,-1 0,0 1,0-1,0 0,0 1,3 4,7 15,1 1,-2 3,-7-14,5 13,-11-21,2-3,0-1,0 1,0-1,0 0,0 1,-1-1,1 0,0 1,0-1,-1 1,1-1,0 0,0 0,-1 1,1-1,0 0,-1 1,1-1,0 0,-1 0,1 0,0 1,-1-1,1 0,-1 0,1 0,0 0,-1 0,1 0,-1 0,1 0,-1 0,1 0,0 0,-1 0,1 0,-1 0,1 0,0 0,-1 0,1-1,-1 1,1 0,0 0,-1 0,1-1,-1 1,-25-12,21 9,-79-41,-92-42,141 70,32 14,0 0,0 0,0 0,0 0,0-1,0 1,0-1,1 0,-4-4,6 6,0 0,-1 0,1 0,0 0,-1 1,1-1,0 0,0 0,0 0,0 0,0 0,0 0,0 0,0 0,0 0,0 0,0 0,1 0,-1 0,0 0,1 0,-1 0,1 1,-1-1,1 0,-1 0,1 0,-1 1,1-1,0 0,0 1,-1-1,1 0,0 1,0-1,0 1,-1-1,1 1,2-1,4-2,1-1,-1 1,1 1,0-1,0 1,13-1,50-2,-70 5,41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35.0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0,'0'0,"0"29,0 27,6 24,2 4,1-2,-1-1,-4-4,1-1,0-6,-5-14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33.3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0,'1'18,"1"-1,0 0,8 27,-2-5,11 52,10 61,11 70,-29-171,1-3,2 0,5 2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35.8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 1,'-4'9,"0"0,0 0,1 1,0 0,0 0,-1 18,1 61,3-71,0-18,0 1,-1-1,1 0,0 1,0-1,0 0,0 1,0-1,0 0,0 0,0 1,0-1,0 0,0 1,1-1,-1 0,0 1,0-1,0 0,0 0,0 1,1-1,-1 0,0 0,0 1,0-1,1 0,-1 0,0 0,0 1,1-1,-1 0,0 0,0 0,1 0,-1 0,0 1,1-1,-1 0,13-8,10-19,-3-3,-9 13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0.6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1,'136'187,"-51"-63,-56-88,3-1,1-1,5-2,4-4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1.2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351 1,'-16'47,"-23"45,12-28,-26 61,-118 325,157-399,1-9,-5-5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1.5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0,'7'209,"-1"-32,9 134,-9-270,4-6,2-7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2.0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0 278,'32'-16,"-2"-1,0-2,41-34,-56 41,-1-1,18-22,-27 29,0 0,7-13,-10 15,0-1,0 0,0 1,1-9,-2 11,-1 0,0 1,1-1,-1 0,0 1,0-1,0 0,0 1,0-1,0 0,0 1,-1-1,1 0,-1 1,1-1,-1 0,0 1,1-1,-1 1,0-1,0 1,0 0,0-1,0 1,0 0,-1 0,1 0,0 0,-3-2,2 2,-1 1,1-1,-1 0,1 1,-1 0,1-1,-1 1,1 0,-1 1,1-1,0 0,-1 1,1-1,-1 1,1 0,0 0,-1-1,1 2,-3 0,-5 5,0 0,0 0,1 1,0 1,1-1,0 1,0 1,1-1,0 1,0 1,1-1,1 1,0 0,0 0,1 1,0-1,-1 14,4-19,0 0,1 0,-1-1,2 1,-1 0,0 0,1-1,0 1,1 0,2 7,-3-10,1 0,-1 0,1 0,0 0,0 0,0 0,0-1,1 1,-1-1,1 0,-1 1,1-1,0 0,0-1,0 1,0 0,0-1,6 2,1 0,-1-1,1-1,0 0,0 0,0-1,18-1,-2-3,33-8,-19 1,-3-1,-2-4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2.3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 0,'0'0,"-4"19,2 14,-2 16,2-6,6-1,2-8,1-7,-2-6,2-9,-1-6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2.7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3.0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0,'-1'64,"2"67,3-92,2-5,2-13,-8-20,0-1,0 0,0 0,1 1,-1-1,0 0,0 0,0 0,1 1,-1-1,0 0,0 0,0 0,1 0,-1 0,0 1,1-1,-1 0,0 0,0 0,1 0,-1 0,0 0,1 0,-1 0,0 0,0 0,1 0,-1 0,0 0,1 0,-1 0,0 0,0 0,1-1,-1 1,0 0,0 0,1 0,-1 0,0-1,0 1,9-10,-8 8,25-44,-16 28,16-24,-22 37,0 0,0 0,1 0,-1 1,1 0,0-1,1 2,9-7,-14 10,1-1,0 0,0 1,-1-1,1 1,0-1,0 1,0 0,0 0,0 0,-1 0,1 0,0 0,0 0,0 1,0-1,0 1,-1-1,1 1,0 0,-1 0,1 0,0 0,1 1,1 1,-1 0,1 0,-1 0,0 1,0 0,0-1,0 1,2 6,7 15,1 4,4 1,4-3,1-10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8.66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94 27,'-29'10,"23"-8,1-1,0 1,-1 0,1 1,0-1,0 1,-8 5,14-8,-1 0,1 0,-1-1,1 1,-1 0,1 0,-1 0,1 0,-1 0,1 0,-1 0,1 0,-1 0,1 0,-1 0,1 0,-1 0,1 1,-1-1,1 0,-1 0,0 0,1 1,-1-1,1 0,-1 1,0-1,1 0,-1 1,0-1,1 0,-1 1,0-1,1 1,-1-1,0 1,0-1,0 0,1 1,-1-1,0 1,0-1,0 1,0-1,0 1,0-1,0 1,0-1,0 1,0-1,0 1,0-1,0 1,-1-1,1 1,0-1,-1 2,3-4,0 0,0 1,-1-1,1 0,-1 1,0-1,1 0,-1 0,0 0,0 0,0 0,0-1,-1 1,1 0,-1 0,1 0,-1-1,0 1,1 0,-2-4,1 5,0-1,0 1,-1-1,1 1,0 0,-1-1,0 1,1 0,-1 0,0-1,1 1,-1 0,0 0,0 0,0 0,0 0,0 0,0 0,0 0,-1 0,1 1,0-1,0 0,-1 1,1-1,0 1,-1-1,1 1,0 0,-1 0,1 0,-1-1,1 1,-3 1,-3-2,0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3.4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1 210,'12'-6,"0"-1,0 0,0-1,-1-1,0 0,-1 0,0-1,0 0,-1-1,0 0,10-16,-16 21,-1 1,1-1,-1 1,3-11,-4 14,-1-1,1 1,-1-1,0 1,1-1,-1 1,0-1,-1 1,1-1,0 1,-1-1,-1-4,2 6,-1 1,1-1,-1 0,1 1,-1-1,1 0,-1 1,1-1,-1 1,0-1,1 1,-1-1,0 1,0 0,1-1,-1 1,0 0,0-1,1 1,-1 0,0 0,0 0,0 0,1 0,-1 0,0 0,0 0,0 0,0 0,1 0,-1 0,0 1,0-1,-1 1,-1 0,0 0,0 1,0-1,0 1,1 0,-1 0,-4 4,1 2,-1 0,1 0,1 1,0 0,0 0,1 0,0 0,0 1,1 0,0 0,1 0,0 0,1 0,0 0,0 16,1-22,1 0,-1 0,0 0,1-1,0 1,0 0,0 0,0 0,1-1,0 1,-1-1,1 1,0-1,1 0,3 5,-4-6,0 0,1 0,-1 0,1 0,-1-1,1 1,0-1,0 1,0-1,0 0,0 0,0 0,0-1,0 1,0-1,0 1,0-1,0 0,0-1,4 1,17-6,1-6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3.7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 0,'-29'119,"17"-70,10-37,0 0,-1 16,3-24,0 1,1-1,-1 1,1-1,0 0,0 1,0-1,0 0,3 5,-4-8,1-1,-1 1,0 0,0-1,1 1,-1-1,0 1,1-1,-1 1,0-1,1 1,-1-1,1 0,-1 1,1-1,-1 0,1 1,-1-1,1 0,-1 1,1-1,-1 0,1 0,0 0,-1 0,1 0,-1 1,1-1,0 0,-1 0,1 0,-1 0,1-1,0 1,-1 0,1 0,-1 0,1 0,-1-1,1 1,-1 0,1 0,0-1,3-2,-1 0,0 0,0 0,0 0,3-4,-2 2,14-18,-10 14,0-1,0 1,1 0,12-9,-20 17,0 0,1 0,-1 0,0 1,0-1,1 0,-1 1,1-1,-1 1,0 0,1-1,-1 1,1 0,-1 0,1 0,-1 0,1 0,-1 0,0 1,1-1,-1 0,1 1,-1-1,0 1,1-1,-1 1,0 0,1 0,-1-1,0 1,2 2,10 13,13 22,-15-20,2-1,20 23,-3-12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4.1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0,'2'36,"8"47,-2-16,7 57,-6-73,2-6,3-3,0-8,1-13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4.5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41,'0'0,"21"-2,18-8,17 0,-4-1,3 6,10 3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4.8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0 200,'16'-1,"-1"-1,1 0,-1-1,0-1,0-1,26-11,-5-2,-3-3,-5-2,-24 19,0 0,-1-1,0 1,4-7,-5 9,-1 0,0 0,0 0,0 0,0 0,-1-1,1 1,-1 0,1 0,-1-1,0 1,0 0,0-1,0 1,0-1,0 1,-1 0,1 0,-1-1,0 1,1 0,-1 0,0-1,-2-1,2 2,-1 0,1 1,-1-1,0 1,1 0,-1 0,0 0,0-1,0 2,0-1,0 0,0 0,0 1,0-1,0 1,0-1,0 1,-1 0,1 0,0 0,0 0,0 0,0 0,0 1,0-1,-3 2,-1 0,-1 1,1-1,1 1,-1 1,0-1,1 1,0 0,0 0,0 1,0-1,1 1,-1 0,1 0,0 1,1-1,0 1,0 0,0 0,0 0,1 0,0 0,0 1,1-1,-2 10,3-11,-1 1,1-1,0 0,0 1,1-1,0 0,0 1,0-1,0 0,1 0,0 0,0 0,4 6,-4-7,1 0,0-1,0 1,0-1,0 0,1 0,-1 0,1 0,0-1,0 1,0-1,0 0,0 0,1 0,-1-1,0 0,7 2,19 0,0-6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5.2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0,'0'205,"0"-167,0-6,-1-5,1-24,1-13,-1 4,1 0,0 0,0 1,0-1,1 0,0 0,0 1,1-1,-1 1,1 0,0-1,1 1,-1 1,1-1,0 0,0 1,1 0,5-4,-1 0,1 1,1 1,-1-1,1 2,0 0,0 0,19-5,-1 4,-1 4,2 5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5.6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 0,'0'0,"0"16,0 16,0 13,0-2,0-2,-4-1,2-7,-2-9,6-3,0-5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6.9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0 241,'1'-10,"0"0,0 0,1 1,0-1,0 0,1 1,1 0,-1 0,2 0,5-10,7-8,38-44,-52 68,-1 0,2 0,-1 0,0 0,0 0,7-3,-8 5,-1 1,0-1,0 0,0 1,1 0,-1-1,0 1,1 0,-1-1,0 1,0 0,1 0,-1 0,0 0,1 0,-1 1,0-1,1 0,-1 1,0-1,0 0,1 1,-1 0,0-1,0 1,2 1,1 2,1 1,-1 0,0 0,-1 0,1 1,-1-1,0 1,0 0,-1 0,0 0,3 8,-1 2,-1 1,0 0,0 19,-3-31,0 0,-1 0,1-1,-1 1,0 0,-3 5,0 7,4-17,0 0,-1 1,1-1,0 1,0-1,0 1,0-1,0 1,0-1,0 0,0 1,0-1,1 1,-1-1,0 1,0-1,0 0,0 1,1 0,-1-1,0 0,1 0,-1 0,0 0,0 0,0 0,1 0,-1 0,0 0,0 0,0 0,1 0,-1 0,0-1,0 1,0 0,1 0,-1 0,0 0,0 0,0 0,0 0,0-1,1 1,-1 0,0 0,0 0,0 0,0-1,0 1,0 0,0 0,0 0,1-1,-1 1,0 0,0 0,0 0,0-1,0 1,0 0,1-5,0 1,-1-1,1 0,-1 1,0-1,0-6,-1-2,2-13,3-1,3-1,2 2,1 6,-9 19,-1-1,1 1,0 0,0 1,-1-1,1 0,0 0,0 0,0 0,2-1,-3 2,1 0,-1 0,1 0,-1 0,1 0,-1-1,1 1,0 0,-1 0,1 0,-1 1,1-1,-1 0,1 0,-1 0,1 0,-1 0,1 1,-1-1,1 0,0 1,9 11,2 7,10 26,-12-25,2-6,0-9,-11-4,-1-1,1-1,0 1,-1 0,1 0,0 0,0 0,-1 0,1-1,-1 1,1 0,0-1,-1 1,2-1,10-11,4-4,6-3,4 4,-2 8,-22 7,-1-1,1 1,0 0,-1 0,1 1,0-1,-1 0,1 0,-1 1,4 0,-3 0,-1 0,1 1,0-1,-1 0,1 1,-1-1,1 1,1 1,13 20,-1 9,3 4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7.4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8.8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9.23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0,'3'19,"9"34,-5-25,-2-1,0 1,1 37,-4-27,3 39,-3-46,-1-5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7:59.2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0.9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376 13,'-34'-5,"14"2,1 1,-30-1,42 4,0-1,0 1,0 1,1-1,-1 1,0 0,1 1,-1-1,1 1,-11 7,7-2,0 0,0 1,1 0,0 0,0 1,1 0,1 1,-10 15,4-2,2 1,0 0,-7 26,10-25,2 0,-5 43,9-50,2 22,0-30,1 1,1-1,0 1,1-1,0 1,8 18,-9-25,0 0,1-1,0 0,0 1,6 6,-7-9,0 0,0 0,0-1,0 1,1-1,-1 1,0-1,1 0,-1 1,1-1,-1-1,1 1,0 0,-1-1,1 1,5-1,-4 0,0 0,0-1,-1 0,1 0,0 0,0 0,-1-1,1 1,-1-1,6-3,1-2,-2 0,1-1,-1 0,0 0,0-1,-1 1,7-12,-1-3,0-1,-1 0,-1-1,12-43,17-109,-17 69,-22 103,0 0,0 0,1 1,3-7,-5 10,0 1,1-1,-1 1,0-1,1 1,-1-1,1 1,-1-1,0 1,1 0,-1-1,1 1,-1 0,1-1,-1 1,1 0,-1 0,1-1,0 1,0 0,0 0,0 0,-1 1,1-1,0 0,-1 0,1 1,-1-1,1 0,0 1,-1-1,1 1,-1-1,1 1,-1-1,1 1,-1-1,1 1,-1-1,0 1,1 0,5 8,-1 0,-1 1,1-1,4 18,9 44,-11-40,81 343,-77-330,1-1,1-2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1.5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 1,'0'46,"-1"63,-3-63,1-3,-3-5,-1 9,13-64,2 1,0-1,0 2,22-30,-22 35,1 0,0 0,1 1,0 0,0 1,1 0,18-11,-24 17,-1 0,1 0,0 0,-1 0,1 1,0 0,10-1,-13 1,1 1,0 1,-1-1,1 0,-1 1,5 1,14 9,-1 6,-1 9,-1 3,-2 4,2 2,-2-7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2.0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0,'0'0,"15"0,18 0,15 0,-3 0,-6 5,-2-3,0 2,0 1,1-5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2.4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25,'0'0,"18"-2,19-4,21-5,-2 7,-3 2,7 6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5.7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47 1,'-24'156,"6"-14,15-96,3-33,-1 71,1-70,1 0,1-1,1 0,4 15,6 2,4-8,6-4,-9-9,1-1,0 0,22 8,-27-13,-1 0,0 0,1-1,0 0,-1-1,1 0,12-1,-18 0,0 0,-1-1,1 0,0 0,5-2,10-8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6.1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0,'11'260,"15"123,-22-311,0 39,-1-63,4-5,2-6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06.7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65 16,'-7'3,"1"0,-1 0,1 1,0 0,-10 8,15-10,-1 0,0 0,1 0,0-1,-1 2,1-1,0 0,0 0,0 0,0 0,0 1,1-1,-1 0,1 1,0-1,-1 0,1 1,0-1,0 1,1-1,-1 3,0-4,0 0,0 0,0 0,1 0,-1 0,0 0,0 0,0 0,1 0,-1 0,1-1,-1 1,1 0,-1 0,1 0,-1 0,1-1,0 1,-1 0,1 0,0-1,0 1,-1-1,1 1,0-1,0 1,0-1,0 1,0-1,0 0,0 0,0 1,0-1,0 0,0 0,0 0,0 0,0 0,0 0,0 0,0 0,1-1,2 0,-1-1,0 1,1 0,-1-1,0 0,0 0,0 0,-1 0,1-1,4-4,-3 3,-1-1,0 0,0 0,0 0,3-9,-5 11,0 1,0-1,-1 0,1 1,-1-1,1 1,-1-1,0 0,0 0,0 1,0-1,-1 0,1 1,-1-4,0 5,0 0,0 0,0 0,-1 0,1 0,0 0,0 0,0 1,-1-1,1 0,0 1,-1-1,1 1,-1-1,1 1,-1 0,1 0,-1 0,-2 0,-4 1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2.0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86 0,'-29'84,"15"-40,4-13,2 0,2 0,-4 34,1 100,15 131,0-232,3 0,27 103,-3-74,-14-52,2-3,1-4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2.5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21,'0'0,"17"0,15 0,16 0,-4 0,-5-4,-2 0,-8 0,-4-4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3.3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1 147,'10'-14,"0"0,1 0,1 2,1-1,16-13,-19 19,-1 1,1 0,1 0,-1 1,1 0,0 1,0 0,18-4,-26 8,0-1,0 1,0-1,0 1,0 0,0 0,1 0,-1 0,0 1,0-1,0 1,-1 0,1 0,0 0,0 0,0 0,0 1,-1-1,1 1,3 2,-5-2,1 1,0-1,-1 0,1 1,-1-1,0 1,1-1,-1 1,0 0,-1 0,1-1,-1 1,1 0,-1 0,0 0,0-1,0 1,0 0,0 0,-1 0,0 3,-8 27,-2 0,-1-2,-1 1,-29 48,15-31,3 0,4-5,18-38,1-1,-1 0,1 1,0-1,1 1,-1 0,1-1,0 1,0-1,1 1,1 8,-1-11,0 0,1 0,-1 0,0-1,1 1,0 0,-1-1,1 1,0-1,0 0,1 0,-1 0,0 0,1 0,-1 0,1 0,-1-1,1 1,0-1,0 0,0 0,4 1,13 2,1-1,-1-2,0 0,1-1,29-3,-23 1,15-1,0 1,-1-4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29.5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20,'0'0,"17"0,14 0,18 0,-1 0,2-4,-2 1,-2 1,-2 0,0 0,-4 2,0-1,6-4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2.9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0,'-2'88,"5"99,2-150,3-1,3-1,2-2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3.3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32,'0'0,"16"0,16 0,19 0,-1 0,-1 0,0-5,0 1,4 0,-2-4,3-2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3.9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1,'-11'36,"1"1,2 0,-4 47,11-46,2-3,6-3,-7-29,1 0,1 0,-1 0,0 0,1-1,-1 1,1-1,0 1,0-1,0 0,0 0,0 1,0-1,1-1,-1 1,1 0,3 1,-1 0,1-1,0 0,0-1,-1 1,1-1,0 0,10-1,10 0,-1-4,-1-5,2-6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4.2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0,'0'28,"0"79,15 112,-9-166,1-3,1-2,1-8,-2-10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4.9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0,'29'28,"-13"-14,-1 1,-1 1,19 25,-18-16,-1 1,-1 1,-1 0,9 29,25 117,5 86,-41-182,1 109,-13-111,-2 1,-4-1,-3 0,-30 109,28-143,4-4,3-7,5-11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19.9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0,'7'175,"-2"-109,0-35,1 1,2-4,-2-1,0-6,0-7,-6-14,1 1,-1-1,0 0,1 0,-1 1,0-1,1 0,-1 0,1 0,-1 1,0-1,1 0,-1 0,1 0,-1 0,1 0,-1 0,0 0,1 0,-1 0,1 0,-1 0,1 0,-1 0,0 0,1 0,-1 0,1-1,-1 1,0 0,1 0,-1 0,0-1,1 1,-1 0,0-1,1 1,9-10,-1-4,0-1,-2 0,8-20,3-6,-8 21,1 0,13-19,-20 34,0-1,0 1,1 0,0 0,0 1,0 0,0-1,1 2,-1-1,1 1,8-4,-3 5,1 5,-7 0,0 0,-1 0,1 1,-1 0,0 0,0 0,0 0,0 1,4 7,7 13,-1 2,1 6,-1 7,0-3,-5-6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20.5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14,'0'0,"19"0,15-4,13 0,-10 2,-8 0,-2 0,-4 2,-2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21.8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0 125,'95'-102,"-93"99,0 1,0-1,1 0,-1 1,1 0,5-4,-7 5,-1 1,1 0,-1 0,1 0,-1-1,1 1,0 0,-1 0,1 0,-1 0,1 0,0 0,-1 0,1 0,-1 0,1 0,-1 1,1-1,0 0,0 1,0 0,0-1,0 1,0 0,-1 0,1-1,0 1,0 0,-1 0,1 0,0 0,-1 0,1 2,3 7,-1 0,-1 0,0 0,0 1,-1-1,0 15,1 5,7 72,-5-61,-1 0,-2 2,1 1,0-2,2-7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49.1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 1,'5'76,"-1"-26,1 70,-20 235,5-252,8-56,-1-1,-1-11,2-16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49.5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243 0,'-41'45,"1"2,-54 82,71-92,3-2,4 0,14-28,0-1,1 1,-2 8,3-11,-1 1,1 0,0 0,2 6,-2-8,1 0,0 0,0 0,0 0,0 0,3 5,1-2,-1 0,1-1,0 1,1-1,0 0,-1-1,2 1,-1-1,0 0,8 3,4 2,0-1,30 8,-10-8,1-6,1-5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30.06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26,'57'-12,"-44"8,0 1,0 1,1 0,-1 0,16 1,-29 1,1 0,-1 0,1 0,-1 0,1 0,0 1,-1-1,1 0,-1 0,1 0,-1 0,1 1,-1-1,1 0,-1 1,0-1,1 0,-1 1,1-1,-1 0,0 1,1-1,-1 1,0-1,1 1,-1-1,0 1,0-1,0 1,1-1,-1 1,0-1,0 1,0-1,0 1,0-1,0 1,0 0,0-1,0 1,0-1,0 1,0-1,-1 1,1-1,0 1,0-1,0 1,-1 0,-15 27,-60 70,51-66,3 1,19-27,0 0,1 0,-1 0,1 0,0 0,1 0,-1 1,0 11,2-16,0 1,0-1,0 1,1-1,-1 1,0-1,1 0,0 1,0-1,0 0,0 1,0-1,0 0,0 0,1 0,-1 0,1 0,-1 0,1 0,0-1,0 1,0-1,0 1,0-1,4 3,19 4,2-3,3-4,2-5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0.0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12,'-1'42,"1"-15,2 34,-2-58,1-1,-1 1,0-1,1 1,0-1,0 1,0-1,0 1,0-1,0 0,0 0,1 0,-1 1,1-1,2 2,-3-3,0-1,0 1,1 0,-1-1,0 1,1-1,-1 1,0-1,1 0,-1 0,0 1,1-1,-1 0,1 0,-1 0,0-1,1 1,-1 0,0 0,1-1,-1 1,0-1,1 1,-1-1,0 0,0 1,1-1,0-1,4-3,0 0,-1-1,0 1,0-1,0 0,-1 0,7-13,0 1,3-6,-7 12,1 0,0 0,0 1,15-14,-23 24,1 0,-1 1,1-1,0 1,-1-1,1 1,0-1,0 1,-1-1,1 1,0 0,0-1,-1 1,1 0,0 0,0 0,0 0,0-1,-1 1,1 0,0 0,0 1,0-1,0 0,-1 0,2 1,0-1,-1 1,0 0,0 0,1 0,-1 0,0 0,0 1,0-1,0 0,0 1,-1-1,1 0,1 2,1 6,0-1,0 1,2 15,0 5,-2 0,-1 0,-2 1,-3 40,-4-17,-20 80,15-90,10-35,-1 0,1 0,-2-1,1 1,-1-1,0 0,-1 0,1 0,-1 0,-8 7,-3-4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0.7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 19,'-7'28,"1"0,-4 56,4-34,2 19,5-62,0-7,3-6,-4 6,9-17,-2 0,8-25,9-23,-15 48,0 0,1 1,0 0,2 1,0 0,16-16,-27 30,0 0,0 0,0 0,1 0,-1 0,0 1,0-1,0 0,1 1,-1-1,0 1,1 0,-1-1,0 1,1 0,-1 0,0 0,1-1,1 2,-2-1,0 0,1 1,-1 0,0-1,0 1,0-1,0 1,0 0,0 0,0 0,0 0,0 0,0 0,-1 0,1 0,0 0,-1 0,1 0,0 0,-1 0,1 3,5 11,-2 1,6 28,-5-15,0-1,0 0,-4-25,0 0,0 0,0 0,0 0,0 0,4 5,-5-8,1 1,-1-1,1 0,-1 1,1-1,-1 0,1 1,-1-1,1 0,-1 0,1 1,-1-1,1 0,-1 0,1 0,-1 0,1 0,-1 0,1 0,0 0,-1 0,1 0,-1 0,1 0,-1 0,1 0,-1 0,1-1,-1 1,1 0,-1 0,1-1,-1 1,1 0,-1-1,1 1,-1 0,1-1,-1 1,0-1,1 1,-1-1,1 0,3-2,12-18,-12 17,11-17,3-1,4 1,-20 19,1 0,0 0,0 0,0 1,6-3,-7 3,0 1,0-1,0 1,1-1,-1 1,0 0,0 0,4 0,-4 0,-1 1,1-1,-1 0,1 1,-1 0,1-1,-1 1,1 0,-1 0,0 0,3 2,-2-1,1 1,-1 0,1-1,-1 1,2 4,9 21,-3 4,-4-3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1.5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1,'0'117,"0"-64,0 0,1-9,3-16,-4-27,0-1,0 1,0-1,1 1,-1-1,0 1,0-1,0 1,0-1,1 0,-1 1,0-1,1 1,-1-1,0 0,1 1,-1-1,0 0,1 1,-1-1,1 1,0-1,-1 0,1 0,-1 0,0 0,1 0,-1-1,0 1,1 0,-1 0,1 0,-1 0,0-1,1 1,-1 0,0 0,1 0,-1-1,0 1,0 0,1-1,11-18,-12 18,27-59,8-15,-21 50,-10 16,0 1,0-1,1 1,0 0,1 1,0 0,12-13,-18 20,1-1,-1 1,1-1,-1 1,1 0,0-1,-1 1,1-1,-1 1,1 0,0 0,-1-1,1 1,-1 0,1 0,0 0,0-1,-1 1,1 0,0 0,-1 0,1 0,0 0,-1 1,1-1,0 0,-1 0,1 0,0 1,-1-1,1 0,-1 0,1 1,0-1,-1 1,1-1,-1 1,1-1,-1 0,1 1,-1 0,0-1,1 1,-1-1,1 1,-1-1,0 1,0 0,1-1,-1 2,2 3,-1 1,0-1,0 1,1 9,0 11,3 3,0-3,0-3,-5-22,0-1,0 1,1 0,-1 0,0-1,0 1,1 0,-1-1,0 1,1 0,-1-1,1 1,-1-1,1 1,-1-1,1 1,-1-1,1 1,0-1,-1 1,2 0,-1-1,-1 0,1 0,0 0,-1-1,1 1,0 0,-1 0,1 0,0 0,-1-1,1 1,-1 0,1 0,0-1,-1 1,1-1,-1 1,1 0,0-2,3-2,0-1,0 0,6-11,-7 12,9-13,1 0,-12 16,0-1,1 1,-1 0,1 0,0 0,-1 0,1 0,2 0,-2 0,-1 1,1 0,-1-1,1 1,-1 0,1 0,-1 0,1 0,-1 0,3 0,-2 1,0 0,-1-1,1 1,0 0,0 0,-1 0,1 0,2 2,14 15,-1 7,2 8,1 3,-1-3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1.9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0 208,'15'-8,"0"0,0-1,-1 0,-1-1,0 0,0-2,19-21,-8 4,-19 22,0 0,6-16,-10 22,0-1,0 1,-1-1,1 0,-1 1,1-1,-1 0,1 0,-1 0,0 1,0-1,0 0,0 0,0 1,-1-1,1 0,0 0,-1 0,1 1,-2-3,2 4,0-1,-1 1,1-1,0 1,-1 0,1 0,0-1,-1 1,1 0,0-1,-1 1,1 0,-1 0,1 0,0 0,-1-1,1 1,-1 0,1 0,-1 0,1 0,0 0,-1 0,1 0,-1 0,1 0,-1 0,-12 9,-7 15,15-14,0-1,1 0,0 1,0 0,1 0,1 0,0 0,-2 20,4-23,0-1,0 1,1-1,-1 1,1-1,4 12,-4-15,1 1,-1 0,1-1,0 0,0 1,0-1,1 0,-1 0,1 0,-1-1,1 1,4 2,-5-3,-1-1,1 0,0 0,0 0,1-1,-1 1,0 0,0-1,0 1,0-1,0 0,1 0,-1 0,0 0,0 0,1 0,-1-1,0 1,0-1,0 1,0-1,0 0,0 0,0 0,0 0,0 0,0 0,0-1,-1 1,4-3,14-14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2.3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0,'-5'31,"1"1,1 35,2-39,0-6,0 45,1-66,0 0,0 0,0 0,0 0,0 0,0 0,1 0,-1 0,1 0,-1 0,1 2,0-3,-1 0,0 0,0 1,0-1,1 0,-1 0,0 0,0 0,0 0,1 0,-1 1,0-1,0 0,1 0,-1 0,0 0,0 0,1 0,-1 0,0 0,1 0,-1 0,0 0,0 0,1 0,-1 0,0 0,0 0,1-1,1 0,-1 0,1 0,-1 0,0-1,1 1,-1 0,0-1,0 1,0-1,0 1,2-4,8-17,0-2,2 1,0 0,27-34,-39 56,-1 0,1 0,0 1,-1-1,1 0,0 0,0 1,0-1,0 1,-1-1,1 0,0 1,0 0,0-1,0 1,0 0,0-1,0 1,2 0,-3 0,1 0,0 1,0-1,0 0,-1 1,1-1,0 1,0-1,-1 1,1-1,0 1,-1 0,1-1,-1 1,1 0,-1-1,1 1,-1 0,1 0,-1-1,0 1,0 0,1 1,12 37,-4-14,3 1,2 0,3-4,-13-18,-1-1,1 0,-1 0,1-1,0 1,0-1,8 3,-10-4,0 0,0 0,0-1,0 1,0-1,1 1,-1-1,0 0,0 0,0 0,1 0,-1-1,0 1,0 0,0-1,0 0,0 1,3-2,8-9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2.7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0 196,'36'-32,"-20"18,0 0,20-26,-10 4,-25 33,1-1,0 1,-1-1,0 1,0-1,0 1,0-1,0 0,0-5,-1 8,0 0,0 1,0-1,0 1,0-1,0 0,0 1,0-1,0 0,0 1,0-1,0 1,-1-1,1 0,0 1,0-1,-1 1,1-1,0 1,-1-1,1 1,-1-1,1 1,0-1,-1 1,1-1,-1 1,1 0,-1-1,1 1,-1 0,0-1,1 1,-1 0,1 0,-1 0,0-1,1 1,-1 0,0 0,1 0,-1 0,1 0,-1 0,0 0,1 0,-1 1,0-1,0 0,-2 1,0 1,0-1,0 0,0 1,0 0,1-1,-1 1,-3 4,0 0,0 0,1 1,0 0,1 0,-1 0,1 1,1-1,-1 1,2 0,-1 0,-3 16,6-21,-1 0,1 0,0 1,-1-1,2 0,-1 1,0-1,1 0,-1 1,1-1,0 0,0 0,0 0,1 1,-1-1,1-1,0 1,-1 0,1 0,1-1,-1 1,0-1,0 1,1-1,0 0,-1 0,1 0,0-1,0 1,0-1,0 1,4 0,-2 0,0 0,-1-1,1 0,0 0,9 1,3-4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3.1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133 1,'-8'0,"-1"0,0 1,0 1,1 0,-1 0,-9 4,13-5,0 1,1 0,-1 1,1-1,0 1,0 0,0 0,0 0,1 0,-1 1,1-1,-5 7,7-9,1 0,-1 0,1 0,-1 0,1 0,-1 1,1-1,-1 0,1 0,0 0,0 1,0-1,-1 0,1 0,1 1,-1-1,0 0,0 0,0 0,1 1,-1-1,0 0,1 0,-1 0,1 0,-1 0,1 1,0-1,-1 0,2 1,2 2,1 0,-1-1,1 1,0-1,6 4,8 5,-13-7,1 0,-1 1,0 0,0 0,9 13,-14-17,0 0,1 1,-1-1,0 0,0 1,0 0,-1-1,1 1,0-1,-1 1,0 0,0-1,0 1,0 0,0 0,0-1,-1 1,1 0,-1-1,0 1,1-1,-3 3,-8 17,-4 1,-4 2,-3-1,0-3,1-7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3.5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99 0,'5'42,"11"137,-16-165,-2 165,0-136,-2-1,-11 48,11-72,-1-1,-13 30,2-18,15-27,0-1,0 1,0-1,0 0,0 0,0 0,0 0,0 0,-1 0,1 0,0 0,0 0,-1 0,1 0,-1-1,1 1,-1-1,1 1,-1-1,1 0,-1 1,0-1,1 0,-1 0,-2 0,-12-8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3.9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4.2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178 0,'-12'5,"-1"0,1 1,0 0,0 0,1 1,0 1,0 0,-15 16,-4 11,26-28,0 0,0-1,-4 13,6-14,0 0,1 1,0-1,0 1,1-1,-1 1,1 6,0-10,0-1,0 0,0 0,0 0,0 0,1 0,-1 1,0-1,1 0,-1 0,0 0,1 0,-1 0,1 0,0 0,-1 0,1 0,0 0,0-1,-1 1,1 0,0 0,0-1,0 1,0 0,0-1,0 1,0-1,0 1,0-1,0 0,0 1,0-1,1 0,-1 0,0 0,0 0,0 0,0 0,2 0,2-1,0-1,0 1,0-1,0 0,-1 0,1-1,-1 0,1 1,-1-1,6-6,1 0,-1-1,14-18,-9 2,-13 22,0 1,0-1,0 0,1 0,-1 1,1 0,6-6,-9 8,0 1,0 0,0 0,0 0,0 0,1 0,-1 0,0 0,0 0,0 0,0 0,1 0,-1-1,0 1,0 0,0 0,0 0,1 0,-1 0,0 0,0 1,0-1,0 0,1 0,-1 0,0 0,0 0,0 0,0 0,1 0,-1 0,0 0,0 0,0 1,0-1,0 0,0 0,1 0,-1 0,0 0,0 1,0-1,0 0,0 0,0 0,0 0,0 1,0-1,0 0,0 0,0 0,0 0,0 1,0-1,0 0,1 13,-1-12,0 12,1 0,0 0,4 15,-4-23,1 0,-1 0,1 0,0 0,0 0,0-1,1 1,0-1,-1 0,8 8,-9-11,0 0,0 0,0-1,0 1,0-1,-1 1,1-1,0 1,0-1,1 1,-1-1,1 1,15-4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30.46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27,'0'0,"18"0,17-4,13 1,-8-1,-5-3,-3-1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4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131 0,'0'0,"-17"0,-12 0,-7 4,10-2,10 3,10-2,12-1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5.0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161 0,'-11'4,"0"-1,0 2,0 0,1 0,-1 0,1 2,1-1,-1 1,1 0,0 1,1 0,0 1,-7 9,13-16,1 0,-1 1,1-1,0 1,-1-1,1 1,1-1,-1 1,0-1,0 1,1 0,0 0,0-1,-1 1,1 0,1 0,-1-1,0 1,1 0,-1-1,1 1,0 0,0-1,2 4,2 2,0 1,1-1,0-1,1 1,8 8,-7-8,10 11,-15-17,-1 1,0-1,1 1,-1 0,0 0,0 0,-1 0,1 1,-1-1,1 0,0 5,-1 15,-8 2,-8-1,-4-1,-5-6,23-16,-1 0,1 0,-1 0,0 0,0 0,1-1,-1 1,0 0,0-1,0 0,1 1,-1-1,0 0,0 0,0 0,0 0,-2 0,-4-8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5.3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0 198,'10'-1,"-1"-1,0 0,1 0,-1-1,16-7,-5 0,25-17,-10 2,-4 0,-6-1,-22 22,-1 1,1-1,-1 0,0 0,0 0,-1 0,2-5,-2 8,-1 0,0 0,0 0,1 1,-1-1,0 0,0 0,0 0,0 0,0 0,0 0,0 1,0-1,-1 0,1 0,0 0,0 0,-1 0,1 1,0-1,-1 0,1 0,-1 1,1-1,-1 0,0 1,1-1,-1 0,0 1,1-1,-1 1,0-1,1 1,-1 0,0-1,0 1,0 0,0-1,1 1,-1 0,-2 0,1-1,0 1,0 1,0-1,0 0,0 0,0 1,0-1,0 1,0 0,0-1,0 1,0 0,0 0,0 0,1 1,-1-1,0 0,-1 3,-2 0,1 1,0 0,0-1,1 1,-4 7,4-6,0 0,0 1,0-1,1 1,0-1,1 1,-1-1,1 1,1 0,-1 0,1 0,1 10,0-12,0 0,0-1,1 1,-1-1,1 1,0-1,0 0,0 0,1 0,0 0,0 0,0 0,0-1,0 0,1 1,-1-1,1 0,0-1,5 4,-4-4,0 1,1-1,0 0,0 0,-1 0,1-1,0 0,0 0,1-1,-1 0,0 0,0 0,0 0,0-1,0 0,0-1,0 1,-1-1,1 0,0-1,-1 1,1-1,-1 0,6-5,24-19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5.7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71 0,'-9'16,"0"1,0 0,-7 23,2 1,4 2,8-34,1-1,0 1,1 14,0-20,0 0,1 0,-1 0,1-1,0 1,-1 0,1-1,0 1,1-1,-1 1,0-1,1 1,-1-1,1 0,2 3,-3-4,1 0,-1 0,1 0,-1-1,1 1,-1 0,1-1,-1 1,1-1,-1 1,1-1,0 0,-1 0,1 0,-1 0,1 0,0 0,-1 0,1 0,2-2,5 0,-1-1,14-6,-12 4,8-3,-7 3,0 0,1 1,-1 0,21-4,-28 7,-1 1,1 0,-1 0,0 0,1 0,-1 1,1-1,-1 1,0 0,0 0,1 0,-1 0,0 1,0-1,0 1,0 0,0 0,-1 0,1 0,0 0,3 5,5 8,0 0,-2 1,0 0,0 0,7 22,-2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6.9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478 11,'-42'-5,"30"3,0 0,-1 1,1 0,-1 1,1 1,-1 0,-12 3,15-1,0 0,0 1,0 0,0 1,1 0,-18 13,13-7,1 0,0 1,-19 24,12-8,1-1,1 2,-27 60,33-58,0 1,2 0,2 0,1 1,-6 60,12-69,0 1,2 0,0-1,2 1,1-1,1 0,0 0,15 36,-17-54,0 1,0 0,1-1,0 1,0-1,1 0,0 0,0-1,0 0,8 7,-10-10,0 0,0 0,1 0,-1-1,0 1,1-1,0 0,-1 0,1 0,-1 0,1 0,0-1,0 0,-1 0,1 0,0 0,0-1,-1 1,1-1,0 0,-1 0,4-2,2-1,-1 0,0 0,0-1,-1-1,1 1,-1-1,0 0,8-10,-1-1,0 0,15-28,-10 12,-2-2,-1 0,20-71,12-112,-32 74,2-9,-16 147,1 7,3 12,50 197,-21-72,94 318,-98-358,-19-60,1-3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7.2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0,'0'0,"0"23,7 18,0 21,-1-3,-2 1,2-2,1-3,6-9,1-17,-1-19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7.6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82 8,'-9'10,"0"1,1 0,0 0,1 0,0 1,1 0,-6 17,8-19,1 0,0 1,1-1,1 1,0 0,0-1,1 1,0 0,3 17,6 9,-7-31,1 0,-1 0,7 8,-7-11,0 0,0 0,1 0,0 0,5 4,-7-6,1 0,-1 0,1 0,0 0,-1 0,1 0,0 0,-1-1,1 1,0-1,0 1,-1-1,1 0,0 1,0-1,0 0,0 0,-1-1,1 1,0 0,0 0,0-1,0 1,-1-1,1 0,0 0,-1 1,1-1,-1 0,1 0,-1-1,1 1,-1 0,1 0,-1-1,0 1,2-3,0-1,0 0,0 0,0 0,-1 0,1 0,-1-1,0 1,-1-1,0 0,2-11,-3 2,-1 0,0-1,-1 1,0 0,-1 0,-1 0,-1 0,0 1,-1-1,0 1,-1 1,0-1,-15-17,0 3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8.0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0,'0'0,"15"0,22 0,9 0,0 0,-9 0,-2 4,-9-2,-5 3,-3-2,-8-3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8.4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0,'0'0,"19"0,21 0,13 4,-3-1,-6 0,2 1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8.7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53 0,'-42'192,"36"-153,3 1,2 75,8-60,4-7,-9-43,-1 0,1 0,1 0,-1 0,1 0,0 0,0 0,0-1,1 0,-1 1,1-1,0-1,0 1,1-1,-1 1,1-1,9 5,-10-7,0 0,0 1,1-2,6 2,-6-2,-1 0,0 0,1 0,-1-1,0 0,1 0,-1 0,0 0,0-1,0 0,6-3,19-12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30.93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141 1,'-12'11,"0"0,1 1,1 0,0 1,0 0,1 1,1 0,0 0,-6 18,6-9,1 0,0 1,2-1,1 1,-2 37,6-8,2 1,3-1,2 0,24 92,-22-108,2-1,2-1,1 0,2 0,21 33,-10-30,4-5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9.1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 0,'-8'37,"1"1,2-1,-1 56,5-73,-5 228,-3 29,3-141,4-83,2 1,3 7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8:59.6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 0,'-6'15,"1"0,0 0,1 0,1 1,-2 21,5-36,-1 0,1 0,0 0,0 1,0-1,0 0,0 0,0 0,1 0,-1 0,0 0,0 0,1 0,0 2,-1-3,0 0,0 0,1 0,-1 1,0-1,0 0,1 0,-1 0,0 0,1 1,-1-1,0 0,0 0,1 0,-1 0,0 0,1 0,-1 0,0 0,1 0,-1 0,0 0,1 0,-1 0,0 0,0 0,1 0,-1-1,0 1,1 0,1-1,0 0,-1-1,1 1,0 0,-1-1,1 1,-1-1,0 1,0-1,1 0,-1 1,0-1,1-2,0-1,0-1,0 1,-1-1,1-5,-1 10,-1 0,0 0,0 0,0 1,0-1,1 0,-1 0,-1 0,1 0,0 0,0 0,0 1,0-1,-1 0,1 0,0 0,-1 0,1 1,-1-1,1 0,-1 0,1 1,-1-1,1 0,-1 1,0-1,1 0,-1 1,0-1,1 1,-1-1,0 1,0 0,0-1,0 1,-5-1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0.1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111 0,'-35'90,"23"-62,-15 52,16-24,2 2,-3 90,11-133,-3 69,14 156,-4-192,2-1,2 0,2-1,31 79,-23-84,2-8,-1-8,0-10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0.4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0,'0'0,"19"0,20 4,16-1,-5 0,-8 2,-9-5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0.7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0,'-15'217,"11"-182,-12 87,11-68,2-4,3-3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1.1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2,'0'0,"19"0,23 0,20 0,0 0,-3 0,-3 0,0 0,2 0,-7 0,-11-2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1.4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81 1,'-43'99,"25"-56,3 2,14-38,0 0,0 0,0 0,0 8,2-10,-1-1,1 1,0 0,0-1,0 1,1-1,-1 1,1-1,0 0,1 0,-1 0,1 0,-1 0,1 0,0-1,1 1,-1-1,0 0,1 0,0 0,0 0,4 2,-3-3,0 1,0-1,11 3,16 0,3-8,-29 2,1-1,-1 1,10-5,14-11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1.8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0,'0'0,"0"25,0 15,0 23,0 5,0 10,0-4,8-6,9-6,2-15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2.4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 0,'1'2,"20"39,-1 2,26 78,-27-45,-3 0,-3 1,4 115,-16-96,-4 0,-23 141,-65 240,77-409,7-34,-13 36,7-32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3.8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0,'0'261,"0"-214,0-1,0 0,4-1,-1 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5:31.46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1,'17'19,"0"2,-2 0,0 1,-2 0,0 1,-2 0,-1 1,0 1,-2 0,-1 0,5 29,-1 11,-4 0,-2 0,-5 82,-3-90,-17 90,-25 51,29-131,3-15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4.3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 0,'-6'11,"-1"0,1 1,1-1,0 1,1 1,0-1,1 0,0 1,-1 13,2-3,1-1,1 1,1-1,5 31,4-12,-7-33,1 1,0 0,0-1,1 1,0-1,8 10,-10-15,0 0,0 0,1 0,-1 0,8 4,-8-5,0 0,0-1,1 1,-1-1,1 0,-1 0,1 0,0-1,-1 1,1-1,0 1,-1-1,1-1,0 1,0 0,5-2,-3 0,-1 0,0 0,0-1,0 0,0 0,-1 0,1 0,-1 0,0-1,5-5,0-1,0-1,-1 0,-1-1,0 1,0-1,-1-1,-1 1,6-18,-9 21,0 0,-1 0,0 0,0-1,-1 1,0 0,0-1,-1 1,0 0,-1-1,0 1,-1 0,0 1,-5-13,4 14,0 0,0 0,0 0,0 1,-1-1,0 1,-1 1,1-1,-1 1,0 0,-1 0,1 0,-1 1,0 0,0 1,0-1,-11-2,0 2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5.1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0,'0'0,"16"4,15-2,10 2,-4 1,-4-5,-6 1,-4-1,-4 0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06.3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0,'0'0,"0"18,0 13,3 17,2-1,-3-2,0 5,0-1,2 3,2-7,1 2,-1 3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20.71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0,'7'0,"12"0,11 0,4 2,5 1,1 0,0-1,4-1,1 5,0 0,-3 0,-5 1,-6-1,-7-1,-4 0,-7 0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21.8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0,'7'0,"4"0,3 0,5 0,2 0,1 0,2 0,-1 0,-2 0,-1 0,-1 0,-1 0,-3 0,4 0,5 4,1 2,-4 0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23.05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0,'5'0,"9"0,13 0,9 0,10 0,0 0,2 0,-1 0,-6 0,-2 2,-2 1,-4 0,-6-1,-3 0,-6-1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19:24.1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13,'2'-1,"0"0,-1 0,1 0,0 0,0 0,0 0,0 0,0 0,0 1,0-1,3 1,26-2,-20 2,268-1,-142 2,-122-1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2.2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0,'0'0,"12"0,13 0,12 0,-1 0,-3 0,0 0,0 0,2 0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2.7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152 0,'-17'13,"1"1,-22 23,30-28,1 0,0 1,1-1,0 2,0-1,-3 12,2-4,1 1,1 0,0 1,2-1,0 1,1 0,1-1,1 1,1 0,1 0,4 23,6-6,-10-32,0 0,0 0,1 0,0 0,0-1,0 0,1 1,-1-1,1 0,0-1,0 1,0-1,10 6,-12-8,1 1,0-1,1 0,-1 0,0 0,0 0,0-1,1 1,-1-1,0 0,1 0,-1 0,0 0,0-1,1 1,-1-1,0 0,0 0,0 0,0 0,0-1,0 1,6-4,-2-1,1 0,0-1,-1 0,-1 0,1 0,-1-1,0 0,-1 0,0-1,0 0,-1 0,0 0,0 0,2-10,-3 5,0 1,0-1,-2 1,0-1,0 1,-1-1,-1 0,0 1,-5-22,3 22,-1-1,0 1,0 1,-2-1,1 1,-2 0,0 0,0 0,-1 1,0 0,-10-9,3 6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3.1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92 1,'0'0,"-4"13,-6 11,-2 4,-3 0,4 1,-2-2,-1-1,1-4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17.739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1702 0,'-30'2,"1"1,0 1,-36 11,3-2,-131 33,167-39,-25 10,32-10,0-1,-1-1,-31 5,-247 7,-484 26,755-43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3.5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108 0,'-6'4,"0"0,0 0,1 1,-1 0,1 0,0 0,0 0,1 1,-1 0,1 0,1 0,-1 0,1 1,-4 8,0 6,1 0,0 0,-4 31,8-32,-1 39,5-21,5-4,-6-30,1 0,0 0,0 0,4 7,-5-9,1 0,-1 0,1 0,-1 0,1 0,-1 0,1-1,0 1,0-1,0 0,0 1,0-1,0 0,0 0,0 0,1 0,-1-1,0 1,0 0,1-1,-1 0,1 0,-1 1,0-1,1-1,-1 1,0 0,1 0,-1-1,0 0,1 1,-1-1,0 0,0 0,0 0,3-2,2-2,0 0,-1 0,1 0,-1-1,-1 0,1 0,-1 0,0-1,5-9,-4 5,-1 0,-1 0,0 0,0 0,-1-1,0 1,-1-1,-1 0,0 0,-1-13,0 15,0-1,-2 1,1-1,-1 1,-1 0,0 0,0 0,-1 0,0 0,-1 1,-9-15,-4 2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4.0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138 0,'-9'4,"1"0,0 1,0-1,1 1,0 1,0 0,0 0,0 0,1 1,0 0,0 0,1 0,0 1,0 0,1 0,-4 10,3-5,0 1,1 0,1 0,0 0,1 0,0 0,1 24,1-29,1-1,0 1,0-1,1 0,0 0,0 0,1 0,0 0,0 0,1-1,0 1,0-1,1 0,8 9,-11-13,1-1,0 1,-1-1,2 0,-1 1,0-1,0-1,0 1,1 0,-1-1,1 0,0 1,-1-2,1 1,0 0,-1-1,1 1,0-1,0 0,4-1,-3 0,0 0,0 0,-1-1,1 1,0-1,-1 0,0 0,1-1,-1 1,0-1,0 0,0 0,-1-1,1 1,3-5,-1-1,0 0,0-1,-1 1,0-1,0 0,-1 0,-1 0,0-1,0 1,-1-1,0 0,-1 0,0 1,-2-16,1 12,-1 1,-1 0,0 0,-1-1,-1 2,0-1,0 0,-2 1,1 0,-1 0,-11-14,4 9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4.5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135 0,'-9'2,"0"0,1 1,-1 0,1 0,0 1,0 0,-8 5,11-6,1 1,0-1,1 1,-1 0,0 0,1 1,0-1,0 1,1-1,-1 1,1 0,-4 10,3-2,0-1,0 1,1 0,1 0,0 0,1 1,0-1,1 0,0 0,1 0,6 19,6 1,-11-27,1 1,0-1,1 0,-1-1,1 1,0-1,1 0,-1 0,1 0,8 4,-12-8,0 1,0-1,1 0,-1 0,1 0,-1 0,1 0,0-1,-1 1,1-1,0 1,-1-1,1 0,0 0,-1 0,1-1,0 1,-1-1,1 1,-1-1,1 0,-1 0,1 0,-1 0,1-1,-1 1,0-1,0 1,0-1,0 0,3-2,-1-1,-1 0,1 0,-1-1,0 1,-1-1,1 0,-1 1,0-1,0 0,-1-1,0 1,0 0,0 0,-1 0,0-12,-1 1,-1 0,-1 0,0 0,-9-26,7 28,-1 0,-9-16,0 7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5.0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166 0,'-11'5,"2"0,-1 0,0 0,1 1,0 1,0 0,1 0,0 0,0 1,1 0,0 1,0 0,1 0,0 0,1 1,-7 15,7-13,1-1,0 1,1 0,0 0,1 0,0 0,1 0,0 1,1-1,1 0,0 0,0 1,1-1,6 19,-6-26,0-1,0 1,0-1,4 6,-4-7,0 0,0 0,1-1,-1 1,1 0,0-1,0 0,0 1,0-1,0-1,0 1,0 0,1-1,-1 1,1-1,-1 0,1 0,-1-1,1 1,0-1,-1 0,1 1,0-2,-1 1,1 0,0-1,4-1,-2 0,1 0,-1 0,0-1,-1 0,1 0,0 0,-1-1,0 0,0 0,0 0,0 0,-1-1,1 0,5-10,-6 8,0 0,-1-1,0 1,0-1,-1 0,0 0,0 0,-1 0,0 0,-1 0,0-1,0 1,-2-16,-2 4,0-1,-1 1,-2 0,-10-24,13 35,0 0,-1 1,-9-14,1 6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5.3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0,'0'293,"0"-248,1-1,1-4,-1-36,0 0,0 1,0-1,4 8,8 8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16.5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124 1,'-35'4,"29"-4,0 0,1 1,0-1,-11 4,14-3,-1 0,1 0,0 0,0 0,1 1,-1-1,0 0,0 1,1 0,-1-1,0 1,1 0,0 0,-1 0,-1 4,0 2,0 1,0 0,1 0,1 0,-1 1,1-1,1 0,0 1,1 15,0 5,-1-30,0 0,0 1,0-1,1 0,-1 0,0 0,0 1,0-1,0 0,0 0,0 0,1 0,-1 0,0 1,0-1,0 0,0 0,1 0,-1 0,0 0,0 0,0 0,0 0,1 1,-1-1,0 0,0 0,1 0,-1 0,0 0,0 0,0 0,1 0,-1 0,0-1,0 1,0 0,1 0,14-3,7 1,-17 3,1 1,-1-1,0 1,0 1,0-1,0 1,0 0,0 0,-1 0,1 1,-1 0,0 0,0 0,4 6,5 10,-2 3,0 6,-4 5,-6-26,0 0,0 1,-1-1,0 0,0 1,-1-1,0 0,-4 15,3-19,1-1,-1 1,1 0,-1-1,-1 1,1-1,0 0,-1 1,1-1,-1-1,0 1,0 0,0-1,-1 1,1-1,0 0,-1 0,0 0,1 0,-6 1,-14 3,-2-4,-1-2,-2-3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57.9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0 169,'1'-7,"1"0,0 0,0 1,1-1,0 1,0-1,6-8,30-39,-39 54,11-15,3-1,2 5,-15 10,2 0,-1-1,0 1,1 0,-1 0,1 0,-1 0,1 1,-1-1,1 1,4-1,-4 2,0-1,0 1,0 0,0 0,0 0,0 1,-1-1,1 0,0 1,-1 0,1 0,-1 0,0 0,4 4,7 7,1 1,2 0,2-1,3-4,1-6,1-5,0-3,-3-4,-1-2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0:58.6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1 122,'25'-28,"26"-23,-44 44,1 1,0 0,1 0,16-8,-24 13,0 1,0-1,0 1,0-1,1 1,-1 0,0-1,0 1,0 0,0 0,0 0,1 0,-1 0,0 0,0 0,2 1,3 2,0 0,0 0,8 6,-3-2,9 4,-14-10,0 0,15 1,8-3,9-6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1:59.6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443 1,'-12'0,"1"1,-1 0,1 0,0 2,-1-1,1 1,0 1,1 0,-1 1,1 0,-17 10,13-4,0 0,1 1,0 0,0 1,2 0,-19 27,3 6,2 0,2 2,2 1,-15 51,23-57,1 1,-9 62,17-76,2-1,0 0,3 1,5 48,-5-71,1 0,0 1,5 12,-6-16,1 0,0-1,0 1,1-1,-1 0,6 6,-6-6,1-1,-1 0,1 0,-1 0,1 0,0 0,0-1,0 1,0-1,0 0,0 0,0 0,0 0,0 0,0-1,1 0,-1 1,6-1,-5-1,1 0,0 0,-1-1,1 1,-1-1,1 0,-1 0,0-1,0 1,0-1,5-4,5-6,-2 0,0-1,0 0,-1 0,14-27,-4 2,-1-2,-3 0,-1-1,-2 0,15-80,12-225,-40 334,-1 11,0 0,0 0,1 0,-1 0,0 0,1 0,-1 1,1-1,0 0,1-2,-2 4,0 0,0-1,1 1,-1 0,0 0,0 0,1 0,-1-1,0 1,0 0,1 0,-1 0,0 0,0 0,1 0,-1 0,0 0,1 0,-1 0,0 0,0 0,1 0,-1 0,0 0,1 0,-1 0,0 0,0 0,1 0,-1 0,0 0,0 1,1-1,-1 0,0 0,0 0,1 1,2 2,1 1,-1 0,0 0,0 0,4 9,46 93,49 138,-58-132,-15-39,40 93,-50-125,-1 2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0.0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0,'0'0,"0"22,0 17,0 20,0-4,4-1,1-2,4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19.629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1174 0,'-1155'0,"1137"0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0.3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95 1,'-6'3,"-1"1,1 0,0 1,0-1,0 1,1 0,-1 1,1-1,0 1,1 0,0 0,0 1,0-1,1 1,-1 0,2 0,-1 0,1 0,0 0,0 0,1 1,0-1,1 1,-1-1,1 1,2 9,2 14,5-3,-8-25,0 0,1-1,-1 1,1-1,-1 1,1-1,0 0,0 1,1-1,-1 0,0 0,0-1,1 1,0 0,-1-1,1 0,0 1,-1-1,1 0,0 0,0-1,0 1,0-1,0 1,0-1,0 0,0 0,0 0,0 0,0-1,0 1,0-1,0 0,-1 0,1 0,0 0,0 0,-1-1,1 1,-1-1,1 0,-1 0,0 0,1 0,-1 0,0 0,0 0,-1-1,1 1,2-5,-1 0,-1 0,0 0,0 0,-1 0,0 0,0-1,-1 1,0 0,0-1,-1 1,0 0,0 0,0 0,-1 0,0 0,-1 0,1 0,-1 0,-1 1,1 0,-1-1,0 1,-8-9,-8-5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0.7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1,'0'0,"16"0,18 0,14 4,-1-2,-3 2,-7 0,-6-4,-10 3,-8-3,-2 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1.1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1,'0'0,"18"0,18 0,20 0,-8 0,-6 0,-11 0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1.6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73 0,'-20'62,"-19"91,34-125,1 1,1-1,2 1,1 0,6 50,4-36,6-5,-11-30,0-1,0 0,1 0,0-1,0 0,0 0,1 0,0-1,0 0,1 0,-1-1,1 0,0 0,14 4,-14-5,-1-1,1 0,0 0,0-1,0 0,0 0,0-1,0 0,0-1,0 0,0 0,0 0,0-1,0 0,-1-1,8-3,9-9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2.0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1,'-9'85,"3"130,5-134,3 410,-3-445,2-6,3-8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2.7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 1,'-2'6,"-1"0,1 0,1 0,-1 0,1 1,1-1,-1 0,1 1,0-1,1 10,-1-16,0 1,0 0,1-1,-1 1,0-1,0 1,1 0,-1-1,1 1,-1-1,0 1,1-1,-1 1,1-1,-1 1,1-1,-1 0,1 1,-1-1,1 1,0-1,-1 0,1 0,-1 1,1-1,0 0,-1 0,1 0,0 0,-1 0,1 0,0 0,-1 0,1 0,0 0,-1 0,1 0,0 0,-1-1,1 1,-1 0,1-1,0 1,-1 0,1-1,-1 1,1 0,-1-1,1 0,1 0,-1 0,1 0,-1 0,0 0,0-1,0 1,0 0,0-1,0 1,0-1,0 1,0-1,-1 1,1-1,-1 1,1-1,-1 0,1 1,-1-4,0 4,0 0,0 0,-1 0,1 0,0 0,0 1,-1-1,1 0,-1 0,1 0,-1 0,1 0,-1 0,0 1,1-1,-1 0,0 1,0-1,1 0,-1 1,0-1,0 1,0-1,0 1,0-1,0 1,1 0,-2-1,-1 1,1 0,0-1,-1 1,1 0,0 0,-1 1,1-1,0 0,0 1,-1-1,-1 2,-4 0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4.1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0,'0'0,"14"6,11 0,15 3,-3 1,-1 2,-11 0,-2-8,-4-4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5.0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69 0,'-1'0,"-1"0,1 1,0-1,-1 0,1 0,-1 1,1-1,0 1,-1-1,1 1,0 0,0 0,0-1,-1 1,1 0,0 0,0 0,-1 2,0 0,-1 0,1 0,0 1,1-1,-1 1,-2 6,0 3,1 2,-3 22,-5 92,8-85,3 1,2-1,4-2,0-4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7.2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1,'29'5,"0"-1,52 0,-46-3,239-1,5 1,-55-1,-168 0,0 0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8.4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76 1,'-19'41,"1"1,-15 56,27-74,8-2,-1-18,0 0,1 0,-1 0,1 0,0 0,0 0,0-1,1 1,-1-1,1 0,0 0,0 0,0 0,0 0,5 3,17 6,7-3,7-1,8-3,1-8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04.073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4 73,'-3'-3,"5"-1,8 0,9-5,3-1,8 1,1 2,5-1,2 2,-3 0,-3 3,-5 1,-4 1,-6 1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8.7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 0,'-10'33,"1"0,2 0,-7 66,11-44,1 1,1-3,2-3,5-9,3-14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09.4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105 1,'-9'0,"0"0,0 1,1 0,-1 1,-12 3,19-4,-1-1,1 1,0 0,0 0,1 0,-1 0,0 0,0 0,0 0,1 1,-1-1,0 1,1-1,0 1,-1-1,1 1,0 0,0 0,0 0,0 0,0-1,0 1,0 1,1-1,-1 0,1 0,-1 3,1-4,0-1,0 1,0-1,0 0,0 1,0-1,0 1,0-1,0 0,1 1,-1-1,0 1,0-1,0 0,1 1,-1-1,0 0,0 1,1-1,-1 0,0 0,0 1,1-1,-1 0,0 0,1 1,-1-1,1 0,-1 0,0 0,1 0,0 0,16-1,14-11,-14-4,-15 14,-1 0,0 0,1 1,0-1,-1 0,1 1,0 0,4-3,-6 5,1-1,0 0,-1 1,1 0,0-1,-1 1,1-1,0 1,-1 0,1-1,-1 1,1 0,-1 0,0-1,1 1,-1 0,0 0,1 0,-1 0,0 0,8 24,-8-24,15 40,-11-31,1 0,-2 1,0-1,0 1,-1 0,0 0,0 16,-2-25,0 0,-1 1,1-1,-1 0,0 0,0 0,0 0,0 0,0 0,0 0,0 0,-1 0,1-1,-1 1,1-1,-1 1,0-1,-2 2,-3 2,0-1,-1 0,-11 5,-2-1,-6-3,-4-6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10.5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0,'16'28,"4"2,-2 1,-1 1,-2 1,19 56,-15-13,-4 1,9 130,-16 156,-8-354,-2 124,-5 0,-6-1,-48 202,45-276,-3-15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2:20.7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142 1,'-72'151,"58"-116,-1 18,2 1,3 0,-8 107,22 167,34 5,-29-283,1 0,2-1,-1-2,0-2,0-3,-2-2,0-3,-1-6,-4-9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06.2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0,'233'0,"-198"0,3 1,-2 5,0 8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06.7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13,'91'1,"102"-3,-153-2,44-2,-39 5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11.46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23,'0'0,"17"0,15 0,15-4,-3 0,2 2,-2-2,1 0,7 0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12.4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225 0,'-13'8,"0"1,0 0,1 1,1 0,0 1,0 0,1 1,0 0,1 1,1 0,0 0,1 0,0 1,-7 20,-2 15,2 0,2 0,3 1,1 1,0 55,14 255,5-214,6-1,6-1,76 252,-91-374,20 42,-5-27,3-6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13.3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 27,'-36'0,"27"0,25 0,458-7,-141 9,-16 1,336-15,-97 13,-206 4,151-2,171-1,-262-16,-333 11,72-3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15.3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1 100,'31'-21,"1"2,52-23,-77 39,-1 0,1 0,0 1,-1 0,1 1,0 0,0 0,0 0,7 1,-12 0,0 0,0 0,0 0,0 1,0-1,-1 1,1-1,0 1,0 0,-1-1,1 1,0 0,-1 0,1 0,-1 1,1-1,-1 0,1 1,-1-1,0 0,0 1,0 0,0-1,0 1,0 0,0-1,-1 1,1 0,0 0,-1 0,0-1,1 1,-1 0,0 0,0 0,0 0,0 2,-2 16,-2 1,0-1,0-1,-2 1,-1-1,-12 26,3-3,-2 6,1-1,6 1,4-1,8-4,-1-38,2-1,-1 1,0 0,1-1,0 0,0 1,0-1,1 0,0 0,-1 0,1 0,0 0,1-1,-1 0,1 1,0-1,-1-1,1 1,1 0,-1-1,0 0,0 0,1 0,9 2,0 0,1-1,0 0,0-1,0-1,0 0,26-3,-4-2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04.89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0,'520'0,"-499"0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3.3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189 1,'-36'11,"32"-10,-1 0,1 0,0 0,-1 1,1-1,0 1,0 0,0 0,0 1,0-1,1 1,-1 0,1 0,0 0,-5 6,-4 8,2 2,-1 0,2 0,1 1,0 0,1 0,2 1,0 0,1 0,1 0,-1 42,7-24,5 1,6-1,11-1,-19-30,0-1,1 0,0 0,0-1,1 1,0-2,9 6,17 3,-5-9,-5-9,-4-6,-18 8,0 0,0-1,0 1,0 0,0-1,0 1,-1-1,1 1,-1-1,0 0,0 0,0 0,0 0,0 0,-1 1,1-1,-1-1,0 1,0 0,0 0,0 0,0 0,-1 0,1 0,-3-5,2 5,0-1,-1 0,1 1,-1-1,0 1,0-1,0 1,-1 0,1 0,-1 0,1 0,-1 1,0-1,0 1,-1-1,1 1,0 0,-1 0,-5-2,-19-1,-2 4,-1 5,0 4,1 0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3.9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1 118,'16'-16,"0"2,1 0,23-15,-29 22,1 1,-1 0,1 1,0 0,1 0,20-3,-31 7,0 1,0-1,0 1,0 0,0 0,0-1,0 2,0-1,0 0,0 0,0 1,0-1,0 1,0 0,0-1,0 1,0 0,0 0,0 0,-1 1,1-1,2 3,-2-2,-1 0,1 0,-1 1,0-1,0 1,0-1,-1 1,1-1,0 1,-1 0,0-1,0 1,1 0,-2-1,1 1,0 0,-1 3,-7 30,-1 0,-2 0,-18 41,11-32,-13 51,23-52,8-38,-1-1,1 1,0 0,1 0,-1-1,1 1,0 0,0-1,1 1,0-1,0 0,0 1,1-1,-1 0,1 0,1 0,-1-1,0 1,1-1,0 0,0 0,1 0,-1 0,1-1,-1 0,1 0,0 0,0 0,1-1,-1 0,0 0,1-1,-1 1,1-1,10 1,4 0,1-1,0 0,-1-2,35-4,-15-5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4.3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 1,'-7'38,"0"40,2-21,-5 64,6-61,0-2,-1 0,6 1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8.7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66 1,'-5'18,"-4"39,7-37,-9 33,3-19,5-22,1-1,-2 1,0-1,-9 21,9-22,4 0,0-9,0 0,0-1,0 1,0 0,0-1,0 1,0 0,0-1,0 1,1 0,-1-1,0 1,0 0,1-1,-1 1,1-1,-1 1,0-1,1 1,-1-1,1 1,-1-1,1 1,0-1,-1 1,1-1,-1 0,1 0,0 1,-1-1,1 0,1 1,-1-1,5 4,4 0,23-2,20-2,26 0,-36-1,0-1,0-1,1 0,1 0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9.0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 1,'0'0,"-4"20,2 21,-2 20,0-3,4 4,0-5,2-2,4-7,0-1,0-6,7-15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9.6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 1,'-9'37,"1"0,2 1,1 0,1 74,4-111,0 0,0 0,0-1,1 1,-1 0,0 0,0 0,0 0,1 0,-1-1,0 1,1 0,-1 0,1 0,-1-1,1 1,-1 0,1-1,0 1,-1 0,1-1,0 1,-1-1,1 1,0-1,0 1,0-1,6 3,0-1,-1-1,1 1,13 0,-14 0,33-1,-9-2,7-1,7-4,-2-3,-3-4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29.9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1,'0'335,"0"-278,4 1,5 1,8-3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3:30.5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0,'19'24,"0"1,-2 0,-1 1,-1 1,-1 0,-1 1,11 39,4 37,-4 0,-5 2,-5 0,1 159,-17-125,-6-1,-53 273,9-212,5-18,39-143,1 5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00.5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 1,'0'33,"1"-5,-1 0,-1 0,-2 0,-1-1,-8 31,-2-2,11-39,5-1,3-2,7-1,-5-8,1-1,-1 0,1 0,0 0,0-1,0 0,0-1,10 2,9 1,34 1,-17-3,2 1,3-2,5-1,1-3,-2-5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00.9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60 0,'0'0,"-4"16,3 19,-4 16,0 2,3 6,-3 0,1 2,2-4,-2-1,-5 0,1-10,2-5,5-2,-2 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29.2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328 182,'0'-13,"0"0,-1 0,-1 0,0 1,-7-25,8 33,-1 0,1 1,-1-1,0 0,0 1,0 0,0 0,-1-1,0 2,1-1,-1 0,0 0,0 1,-1-1,1 1,0 0,-1 0,1 1,-1-1,0 1,0-1,1 1,-7-1,3 1,0 0,0 1,0 0,-1 0,1 0,0 1,0 0,0 0,0 1,0 0,0 0,1 1,-1-1,-8 6,6-2,0 0,1 0,0 1,1 0,-1 0,1 1,0 0,1 0,-8 13,8-10,0 0,0 1,1 0,1-1,0 1,0 1,1-1,1 0,0 1,0 0,2-1,0 1,0 0,1-1,0 1,6 23,8-3,-13-30,0 1,1-1,-1 0,1 0,-1 0,1 0,0-1,0 1,0-1,1 1,-1-1,0 0,1 0,-1-1,1 1,6 1,-5-2,0-1,0 1,0-1,0 0,0 0,0 0,0-1,0 0,0 0,0 0,7-3,0-1,-1-1,1 0,-1-1,0 0,-1 0,0-1,0-1,-1 1,10-13,-5 4,-1-1,-1-1,-1 0,-1-1,0 0,8-26,29-130,-47 176,0 0,0 0,0 0,0 0,0 0,0 1,1-1,-1 0,0 0,0 0,0 0,0 0,0 0,1 0,-1 0,0 0,0 0,0 0,0 0,0 0,1 0,-1 0,0 0,0 0,0 0,0 0,0 0,1 0,-1 0,0 0,0 0,0 0,0 0,0 0,1 0,-1 0,0 0,0-1,0 1,0 0,0 0,0 0,0 0,1 0,-1 0,0-1,0 1,0 0,0 0,0 0,0 0,0 0,0 0,0-1,0 1,0 0,0 0,0 0,0 0,0-1,0 1,0 0,0 0,0 0,0 0,0 0,0-1,0 1,0 0,8 18,6 34,-12-46,77 453,-57-298,-4 32,-10-85,-2-66,6 0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42.4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39,'0'0,"13"0,16-6,16-2,-5 2,-1 2,-4 2,-2 0,1 0,2 0,6-4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42.9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23,'0'0,"19"0,18 0,14-4,-4 0,-7 0,-2 0,-6-2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43.5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1,'0'0,"17"0,13 0,17 0,-10 0,-7 0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44.3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1,'31'5,"62"2,-33-3,276 16,4 1,-138-5,307-14,-439-8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45.0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 0,'-6'39,"-2"44,1-4,0-30,1-1,1 0,5 0,3-5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48.0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191 0,'-7'1,"1"-1,0 1,0 0,1 0,-1 0,0 1,0 0,0 0,1 1,0-1,-1 1,1 0,0 1,0-1,0 1,1 0,-8 9,3-3,2 1,-1 0,2 0,-1 1,2-1,-1 1,-4 17,1 5,3-10,1 1,2 1,1-1,0 0,5 46,-2-55,1-1,1 0,0 0,1-1,1 1,0-1,1 0,0 0,2-1,-1 1,10 11,5-2,-1-8,6-9,3-8,-23 0,0-1,-1 1,1-2,0 1,-1-1,0 1,0-2,0 1,-1-1,1 1,-1-2,0 1,7-11,7-14,-17 26,0-1,0 1,0 0,-1-1,0 1,0-1,0 0,-1 1,0-1,0 0,0 1,0-1,-1 0,1 1,-1-1,0 1,-1-1,1 1,-1-1,0 1,-4-7,-10-8,14 17,-1 0,0 0,0 0,0 0,-1 1,-3-2,-2 0,1 1,0 1,-1 0,1 0,-1 0,1 1,-15 2,-57 12,38-4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52.4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136 40,'-26'-16,"21"12,-1 1,1 0,0 0,-1 0,1 0,-8-1,12 4,-1-1,1 1,-1 0,1 0,0 0,-1 0,1 0,-1 1,1-1,-1 0,1 1,0-1,-1 1,1-1,0 1,-1-1,1 1,0 0,0 0,0 0,0 0,-1 0,1 0,0 0,1 0,-1 0,0 0,0 0,0 1,1-1,-1 2,-4 8,0 1,2 0,-1 0,1 0,1 1,1-1,-1 0,2 1,1 19,-4 38,3-62,3-7,6-10,1-1,-7 8,0 1,0-1,0 1,0 0,1 0,-1 0,0 1,0-1,0 1,1 0,-1-1,0 1,1 1,-1-1,0 0,0 1,5 1,-3 0,1 0,0 0,-1 0,0 1,1 0,-1 0,0 0,8 7,4 10,-2 2,-1 3,-10-18,-1 0,0 0,-1 0,1 0,-2 1,1-1,-1 0,0 1,0 0,-1-1,0 1,0-1,-1 1,0-1,-1 1,1-1,-1 0,-1 1,1-1,-1 0,-1 0,1-1,-1 1,0-1,-9 11,-7 2,-1 0,-2-6,-6-5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53.3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163 29,'-9'-1,"-1"0,0-1,1 0,-1 0,-10-4,9 2,-1 0,-23-2,34 6,0-1,0 1,0 1,0-1,0 0,0 0,0 0,0 0,0 1,0-1,0 0,0 1,0-1,0 1,0-1,1 1,-1 0,0-1,0 1,0 0,1 0,-1-1,0 3,-1-1,0 1,1 0,-1 0,1 1,0-1,0 0,0 6,-1 4,1 1,1 24,0 0,0-19,1 0,4 28,-5-46,0 0,0 0,1-1,-1 1,0 0,1 0,-1 0,1 0,-1-1,1 1,-1 0,1 0,0-1,-1 1,1 0,0-1,-1 1,1-1,0 1,0-1,0 1,-1-1,1 0,0 1,0-1,1 0,28 1,-6 0,-19 0,0 0,1 1,-1 0,0 0,0 0,-1 0,1 1,8 5,5 8,-2 6,-4 5,-3 5,-7 6,-3-28,-1 0,0 0,0-1,-1 1,0-1,-8 16,-11 11,-4-7,-2-7,3-10,3-13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54.0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 44,'-39'10,"56"-14,7-1,25-9,-18 3,35-7,-65 17,-1 1,1 0,0 0,0 0,0-1,-1 1,1 0,0 0,0 0,0 0,-1 0,1 0,0 1,0-1,0 0,-1 0,1 0,0 1,0-1,0 1,0 0,-1-1,0 1,0-1,1 1,-1-1,0 1,0-1,0 1,1-1,-1 1,0 0,0-1,0 1,0-1,0 1,0-1,-1 1,1 0,0-1,0 1,0 0,-19 35,14-27,2-5,1 1,-1-1,1 1,1 0,-1 0,1 0,0 0,0 0,0 0,0 0,1 0,0 0,0 0,1 0,-1 0,1 0,0 0,0 0,1 0,0 0,0 0,0-1,0 1,1-1,-1 1,1-1,0 0,0 0,6 5,16 20,-21-22,10 20,-11-19,-1 0,-1 0,1 1,-1-1,0 0,-1 1,0-1,0 0,-1 1,0-1,-1 0,0 1,-5 14,1-8,0-1,-1 1,-1-1,0-1,0 1,-16 17,-1-6,-1-4,2-3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54.5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132 1,'-13'15,"0"1,1 0,1 1,0 0,1 1,1 0,1 1,1 0,0 0,-4 24,4-10,2 1,1-1,1 1,3 0,3 45,3-35,4-3,5-5,-13-33,0 1,0-1,1 0,-1 0,0 0,1 0,0-1,0 1,0-1,0 1,0-1,0 0,1 0,-1 0,1-1,-1 1,8 1,-8-3,0 1,0-1,0 0,-1-1,1 1,0 0,0-1,0 1,-1-1,1 0,0 0,-1 0,1 0,0-1,-1 1,0-1,1 1,-1-1,0 0,0 0,0 0,0 0,0 0,0 0,1-4,1 1,-1 0,0 0,0 0,0-1,-1 0,1 1,-1-1,-1 0,1 0,-1 0,0 0,-1 0,1 0,-1 0,0 0,-1 0,1 0,-1 0,-4-12,-8-6,-5 4,-6 6,-6 4,-3 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4.64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77,'0'10,"0"0,1 0,0 0,0-1,1 1,1 0,0 0,0-1,0 0,1 1,1-1,0-1,0 1,0-1,1 0,1 0,-1 0,1-1,0 0,1-1,0 1,0-1,0-1,1 0,0 0,-1 0,2-1,-1-1,0 0,19 4,1-2,0-1,1-2,-1-1,0-2,1 0,-1-2,0-1,35-10,-17 1,-1-3,0-1,-1-3,49-29,-58 29,0 0,-3 0,-5 5,-7 3,-8 6,-6 6,12 0,1 5,0 6,0 8,-4 3,-4 2,-2-7,-4-8,-6-11,-7-7,4 4,0 1,0-1,0 1,-1 0,0 1,0-1,0 1,0-1,0 1,-1 0,0 1,-5-3,-6-3,-25-13,-2 5,2 4,27 9,8 2,0-1,0 0,1 1,-1-2,-7-3,13 6,-1 0,1-1,0 1,0 0,-1 0,1 0,0-1,0 1,0 0,0 0,-1-1,1 1,0 0,0-1,0 1,0 0,0-1,0 1,0 0,-1-1,1 1,0 0,0-1,0 1,0 0,1 0,-1-1,0 1,0 0,0-1,0 1,0 0,0-1,0 1,1 0,-1 0,0-1,0 1,0 0,1-1,-1 1,0 0,0 0,0 0,1-1,-1 1,0 0,1 0,-1 0,0 0,1 0,-1-1,19-9,-16 9,21-9,6 0,7 2,6-4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30.0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31,'35'-2,"54"-9,-52 6,10-1,1 3,5 0,0 4,0 3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4:55.7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18,'47'5,"0"-3,0-2,84-10,-26 2,6 4,-54 2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6:51.7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0 236,'21'-34,"47"-72,-59 94,0 1,1 0,0 0,0 1,1 1,19-13,-29 21,1 0,-1 0,1 0,0 0,-1 0,1 1,0-1,0 0,0 1,-1-1,1 1,0 0,0 0,0-1,0 1,0 0,0 1,0-1,0 0,-1 1,1-1,3 2,-3-1,1 1,-1 0,0 0,0 0,0 0,0 0,-1 0,1 1,-1-1,1 0,-1 1,0-1,0 1,0 0,1 3,8 34,-2 1,-1 0,-2 1,-1 52,-3-63,-5 418,-1-385,0-2,2-3,3-2,3-5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6:52.1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186 0,'0'0,"-8"23,-8 16,-8 11,-4-2,2-1,-3 0,4-5,-4 6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6:57.9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12 175,'1'-7,"1"-1,0 1,0 0,1 0,0 0,1 0,-1 1,1-1,0 1,1 0,0 0,0 0,0 1,0-1,1 1,7-5,-1 2,0 1,0 0,1 1,0 0,0 1,0 0,25-5,5 4,-26 5,0 0,-1 2,1-1,0 2,-1 0,1 1,-1 1,0 0,20 9,-29-10,-1 0,0 0,-1 0,1 1,0 0,-1 0,0 0,0 1,0-1,-1 1,1 0,-1 1,0-1,-1 1,1 0,-1 0,-1 0,1 0,-1 0,0 1,0-1,0 1,-1-1,0 1,-1 13,0-3,-2 0,0 0,-1-1,-1 1,-1 0,-7 18,-48 92,-81 98,-16-14,139-187,-38 48,17-17,33-46,1-1,0 1,1 0,0 0,-5 19,8-26,0 0,1 0,-1 1,1-1,0 0,0 0,0 1,0-1,0 0,0 0,1 1,-1-1,1 0,-1 0,1 0,0 0,0 0,0 1,0-2,0 1,1 0,-1 0,0 0,1 0,-1-1,1 1,0-1,0 1,-1-1,1 0,4 2,4 1,0 0,1-1,0 0,0 0,0-2,17 2,72-2,-87-1,248-18,-147 8,-41 4,69-7,-72 10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6:58.4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235 0,'0'0,"-13"26,-10 10,-13 12,-3 5,-1 3,-1 0,-1-3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6:59.3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207 1,'-22'75,"-4"-1,-44 87,43-108,5-3,0-2,19-39,0 1,0-1,0 1,1-1,1 1,0 0,0 0,1 9,0-15,0 1,1-1,0 0,0 0,0 0,0-1,1 1,0 0,-1 0,1-1,1 1,-1-1,0 1,1-1,0 0,0 0,0 0,0-1,0 1,0-1,1 1,4 1,5 2,0 0,1-1,24 6,13 0,13-3,4-3,-40-3,-1-2,0-1,0-1,53-11,-31-5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6:59.7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195 0,'-27'222,"21"-154,-105 608,92-581,5-24,1-4,9 3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0.1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327 1,'0'0,"-16"22,-12 12,-9 8,-5 5,-2 1,2 0,0 1,3 0,2-5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1.6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402 616,'43'-43,"90"-95,-117 118,0 0,-2-1,0-1,-1 0,13-34,-23 48,0 0,0 0,-1-1,0 1,-1-1,0 0,0 1,-1-1,0 0,0 0,-1 0,-4-16,4 20,-1 0,0 1,0-1,0 1,-6-9,2 6,0 0,-1 0,0 0,0 1,0 0,-1 0,0 1,-1 0,1 0,-12-4,0 1,0 1,0 1,-35-6,31 9,1 1,-1 1,0 1,0 1,0 1,1 1,-1 1,1 1,0 1,0 1,-29 13,6 6,39-21,0 1,0-1,-9 12,12-13,1 1,0-1,0 1,0 0,-4 10,5-10,1 1,0-1,0 1,0-1,1 1,0 0,0-1,0 1,1-1,0 1,0 0,0-1,1 0,0 1,0-1,0 0,1 0,-1 0,1 0,1 0,5 6,7 8,1 0,0-1,29 21,-41-35,122 94,42 36,-147-114,-1 1,-1 1,-2 0,0 2,19 32,-13-7,-19-38,-2-1,5 21,-6-20,-1-1,0 1,-1-1,0 1,-1 0,0-1,0 0,-1 1,-1-1,0 0,0 0,-1 0,0 0,0-1,-1 1,-1-1,0-1,0 1,-11 11,3-6,-1 0,0-1,-1 0,-1-1,0-1,0-1,-1 0,-1-2,-23 9,-18 1,-7-8,-3-6,3-9,58 4,-1-1,1 0,0-1,0 0,0 0,0-1,-16-9,22 11,0 0,1 0,-1-1,0 1,1 0,-1-1,1 0,0 0,0 1,0-1,0-1,0 1,1 0,-1 0,1-1,0 1,0 0,0-1,1 1,-1-1,1 1,0-1,0 0,0-4,2-1,0 0,0 0,1 0,0 1,0-1,8-13,33-47,-33 52,26-36,1 2,2 1,3 2,2 2,1 2,57-40,-56 52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2.0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299 1,'0'0,"-22"16,-9 12,-13 14,1 0,-1 3,0-1,6 2,5-5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30.3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27,'0'0,"18"0,20-4,18-3,-6 0,-4 0,2 5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3.0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104 1,'-16'153,"10"-70,-36 207,23-177,9-40,3 0,4 0,2 1,4-1,14 87,-7-106,7-3,9-7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3.8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628 20,'-15'-8,"12"7,1-1,-1 1,1-1,-1 1,0 0,0 0,0 1,0-1,0 0,0 1,0 0,1 0,-1 0,0 0,0 0,-5 1,-6 3,1 0,-1 0,1 1,0 1,0 1,1-1,0 2,0 0,-18 16,-3 5,-53 61,52-50,2 2,2 1,2 1,1 1,3 2,-28 71,40-81,1 0,1 1,2 0,2 1,2 0,1-1,2 1,1 0,8 52,-2-54,2 0,13 42,-13-59,0 0,1 0,1-1,0 0,16 20,-20-31,0 0,1-1,9 8,-9-9,1 0,0 0,0-1,0-1,1 0,0 0,-1 0,1-1,0 0,1-1,-1 0,0-1,1 1,-1-2,1 0,18-1,-17-1,0 0,0 0,0-1,-1-1,1 0,-1 0,0-1,0 0,0-1,0 0,-1-1,0 0,-1 0,9-10,-3 1,0 0,-1-2,13-23,-2-10,-20 42,-1-1,-1 0,0-1,0 1,0 0,-2-1,1 1,-1-1,-1 1,0 0,0-1,-6-18,5 22,-1-1,0 0,-1 1,0-1,0 1,-1 0,0 1,0-1,0 1,-1 0,0 0,0 1,-1-1,1 1,-1 1,-13-7,-1 1,0 1,-1 2,0 0,0 1,-1 2,-36-4,29 6,-1 1,1 2,-1 1,-43 8,63-7,0-1,1 2,-12 4,-24 18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4.1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342 1,'0'0,"-8"25,-12 25,-11 17,-7-11,-5-1,-2-1,-3-4,4-3,8-2,7-3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5.0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1 162,'17'-16,"0"1,2 0,0 2,0 0,42-19,1 7,1 8,-2 4,-9 11,-49 2,0 0,0 0,0 0,0 1,0 0,0-1,0 1,-1 0,1 0,0 1,-1-1,1 1,-1-1,1 1,-1 0,1 0,2 3,-4-3,0-1,0 1,0 0,0 0,-1 0,1 0,0 1,-1-1,0 0,1 0,-1 0,0 0,0 1,0-1,0 0,-1 0,1 0,0 0,-1 1,0-1,1 0,-1 0,-1 2,-5 7,1 1,-2-1,0 0,0-1,-1 0,0 0,0-1,-22 16,18-14,0 0,0 1,1 1,-16 20,27-32,1 0,-1 0,0 0,0 0,1 0,-1 0,1 0,-1 0,1 0,-1 0,1 0,0 0,0 0,-1 1,1-1,0 0,0 0,0 0,0 0,0 0,0 1,1-1,-1 0,0 0,1 0,-1 0,0 0,1 0,-1 0,1 0,0 0,-1 0,1 0,0 0,0 0,-1 0,1 0,0-1,0 1,0 0,0-1,0 1,1 0,6 2,0 0,0 0,0-1,0 0,9 1,-11-2,62 11,44 8,-47-2,-40-9,0 1,-1 1,0 1,-1 1,28 21,-41-27,0 1,-1 1,0 0,0 0,0 0,-1 1,-1 1,0-1,0 1,-1 0,0 1,-1-1,4 16,-5-11,-1 1,0-1,-2 1,0 0,-1-1,0 1,-1 0,-1-1,-8 32,4-27,-2 0,0-1,-1 0,-1 0,0-1,-2-1,-16 21,8-14,-1-2,-1 0,-2-1,0-2,-1 0,-47 28,36-29,-1 0,-1-3,0-1,-70 17,41-19,53-11,0-1,0 0,-20-2,28 0,1 0,-1 0,1 0,-1-1,1 1,-1-1,1-1,0 1,0-1,0 0,-5-3,-11-16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5.6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 68,'112'-28,"-72"17,0 1,44-4,-48 11,0 1,1 2,64 9,-85-7,0 1,-1 1,1 0,-1 1,0 1,-1 0,1 1,-1 0,0 2,-1-1,14 13,-21-16,-1 1,1 0,-2-1,1 2,-1-1,0 0,0 1,0 0,-1 0,0 0,-1 0,3 8,-3-4,-1-1,0 1,0 0,-1-1,0 1,-1 0,-4 18,-1-3,-2-1,-1 0,-1-1,-1 0,-1-1,-17 25,2-7,-3-2,-1-1,-2-2,-48 42,-159 114,203-165,-47 38,25-13,56-49,0 1,0-1,0 1,1-1,-1 1,1 0,0 0,0 0,0 0,0 0,-1 6,3-8,0 0,0-1,0 1,0 0,0-1,1 1,-1 0,0 0,1-1,-1 1,1-1,0 1,0 0,-1-1,1 1,0-1,0 0,0 1,1-1,-1 0,0 1,0-1,1 0,-1 0,1 0,-1 0,1-1,-1 1,4 1,10 4,1-1,1-1,-1 0,0-1,1-1,0-1,-1 0,19-2,-14 2,99-1,1-4,200-34,-253 21,-16-2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6.0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448 1,'0'0,"-17"22,-13 9,-15 14,-6 10,-9 7,-2 2,-1 6,3 11,17-8,26-26,20-21,11-18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6.3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6.6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07.0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26.7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195 19,'-19'-1,"0"-1,-22-5,26 4,0 1,0 0,0 1,-23 1,37 0,0 0,1 0,-1 0,0 0,0 0,1 0,-1 0,0 0,1 1,-1-1,1 0,-1 0,0 1,1-1,-1 1,1-1,-1 0,1 1,-1-1,1 1,-1-1,1 1,-1-1,1 1,0 0,-1-1,1 1,0-1,-1 2,1 0,0-1,0 1,0 0,0-1,1 1,-1-1,0 1,1 0,-1-1,1 1,-1-1,2 2,1 2,-1 0,1-1,1 1,-1-1,0 0,9 7,-7-8,0 0,0 0,0-1,1 0,-1 0,1-1,-1 1,1-1,-1 0,1-1,0 1,0-1,8-1,-11 1,0 0,0-1,0 1,0-1,0 1,0-1,0 0,0 0,-1-1,1 1,0-1,-1 1,1-1,-1 0,0 1,1-1,-1-1,0 1,0 0,0 0,0-1,-1 1,1-1,-1 0,1 1,0-4,-2 5,1 0,-1 0,0 0,0 0,0 0,0 0,0 0,0 0,0 1,0-1,0 0,0 0,0 0,0 0,-1 0,1 0,0 0,-1 0,1 1,0-1,-1 0,0 0,1 0,-1 1,0-2,-1 1,1 0,-1 0,0 0,1 0,-1 0,0 1,0-1,1 1,-1-1,0 1,-4-1,1 1,-1 0,0 0,0 0,1 1,-1 0,1 0,-9 3,8-1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39.3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299 53,'-29'-18,"19"12,1 0,-1 0,-15-5,21 10,0 0,0 0,0 0,0 0,-1 1,1 0,0 0,0 0,-1 0,1 0,0 1,-8 2,3 0,1 0,0 1,0 0,0 0,0 1,1 0,-1 0,1 1,1 0,-1 0,1 1,-9 11,-9 20,19-29,1 1,1 0,0 0,0 0,1 0,0 0,1 1,0-1,1 0,1 20,0-25,-1 0,1 0,0 0,0 0,1-1,-1 1,1 0,0 0,0-1,1 0,0 1,-1-1,1 0,0 0,1 0,-1-1,1 1,0-1,0 0,0 0,0 0,0-1,1 1,6 2,-8-4,1 0,-1 0,1 0,-1-1,1 0,-1 1,1-1,0 0,-1-1,1 1,-1 0,1-1,-1 0,6-2,-4 1,1-1,-1 0,0 0,0 0,0-1,0 0,8-8,-2 0,-1-1,0-1,-1 1,0-2,8-18,-8 14,-1-1,7-25,-13 36,0 0,0 0,-1 1,0-1,-1 0,0 0,0 0,-2-9,2 18,0 0,0 0,0 0,0 0,0 0,0 0,0 0,0 0,0 0,0 0,0 0,0 1,0-1,0 0,0 0,-1 0,1 0,0 0,0 0,0 0,0 0,0 0,0 0,0 0,0 0,0 0,0 0,0 0,0 0,0 0,0 0,-1 0,1 0,0 0,0 0,0 0,0 0,0 0,0 0,0 0,0 0,0 0,0 0,0 0,0 0,0 0,-1 0,1 0,-3 15,-3 21,6-17,0 0,1 0,1 0,1 0,1-1,7 23,7 3,-12-34,1 0,0 0,1-1,0 0,0-1,12 9,-12-11,-1 0,1-1,12 7,28 5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27.3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165 1,'-13'-1,"-1"2,1-1,0 2,0-1,0 2,-13 4,23-6,-1 0,1 1,-1 0,1 0,0 0,0 0,0 0,0 1,0-1,1 1,-1 0,1 0,-1 0,1 0,0 0,0 0,1 1,-1-1,1 1,-1-1,1 1,0 0,1-1,-1 1,0 6,1-9,-1 0,1 1,0-1,0 0,0 0,0 0,0 0,0 0,0 0,0 0,0 0,0 0,1 1,-1-1,0 0,1 0,-1 0,1 0,-1 0,1-1,0 1,-1 0,1 0,0 0,-1 0,1-1,0 1,0 0,0-1,0 1,0 0,0-1,0 1,0-1,0 0,0 1,0-1,1 0,0 0,1 0,-1 0,0 0,0-1,0 1,0-1,0 0,0 1,0-1,0 0,0 0,0 0,-1-1,1 1,0 0,-1-1,1 1,-1-1,2-1,-1 1,-1 0,1 0,-1-1,0 1,0 0,0 0,0-1,0 1,0-1,-1 1,1-1,-1 1,1-1,-1 1,0-1,0 1,-1-1,1 1,0-1,-1 1,1-1,-2-2,-2-26,4 26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27.8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119 0,'-7'0,"0"0,0 1,0 0,0 0,0 1,0-1,1 2,-1-1,0 1,-11 6,16-7,-1 0,1-1,0 1,0 0,-1 0,2 1,-1-1,0 0,0 1,1-1,-1 1,1-1,0 1,0 0,0 0,0-1,0 1,1 0,-1 0,1 0,-1 0,1 0,0 0,1 0,-1 0,0 0,1 0,0-1,0 4,0-3,0-1,0 0,0 1,1-1,-1 0,0 0,1 0,0 0,-1 0,1 0,0-1,0 1,0 0,0-1,0 1,0-1,0 0,1 0,-1 0,0 0,1 0,-1-1,1 1,-1-1,1 1,-1-1,1 0,-1 0,1 0,2-1,2 1,0 0,0-1,0-1,0 1,-1-1,1 0,-1 0,1-1,10-6,-15 8,-1 0,0 0,0-1,0 1,0 0,0 0,0-1,0 1,0 0,0-1,-1 1,1-1,-1 1,1-1,-1 1,1-1,-1 0,0 1,0-1,0 1,0-1,0 0,0-2,-1-1,0 1,0-1,0 1,-1-1,1 1,-1 0,-3-5,-2-1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29.3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326 1,'0'0,"-22"27,-19 18,-10 20,-6 1,6 4,2 0,-5-6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1.5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71 118,'-3'0,"-4"1,-1-1,0-1,1 1,-1-1,-10-3,17 4,1 0,-1-1,0 1,1 0,-1 0,1 0,-1-1,1 1,-1 0,1 0,-1-1,1 1,0 0,-1-1,1 1,-1-1,1 1,0 0,-1-1,1 1,0-1,-1 1,1-1,0 1,0-1,0 1,0-1,-1 0,1 0,0 0,1 0,-1 0,1 0,-1 0,1 0,-1 0,1 0,-1 1,1-1,0 0,-1 0,1 0,0 1,1-2,31-18,-33 19,23-9,-1 0,2 2,-1 0,47-8,-28 10,83 0,-123 5,0 1,-1 0,1 0,0 0,0 0,-1 0,1 0,0 1,-1-1,1 0,0 1,-1-1,1 1,-1 0,1 0,0-1,-1 1,0 0,1 0,-1 0,2 2,-3-1,1 0,-1 0,0 0,0-1,0 1,0 0,-1 0,1-1,0 1,-1 0,1 0,-1-1,0 1,1 0,-1-1,0 1,0-1,0 1,0-1,-2 3,-46 57,35-44,0 0,1 0,-16 30,28-45,0 0,0 0,1 0,-1 1,0-1,1 0,0 0,-1 0,1 0,0 1,0-1,0 0,0 0,1 0,-1 0,0 1,1-1,0 0,-1 0,1 0,0 0,0 0,0 0,1 0,-1-1,0 1,1 0,-1-1,1 1,-1-1,1 1,0-1,0 0,-1 1,1-1,2 1,9 5,1-1,-1-1,1 0,19 5,-20-6,16 4,0 1,-1 2,0 1,31 18,-51-25,0 0,0 0,-1 1,0 0,0 1,0 0,-1 0,0 0,0 1,-1 0,0 0,0 0,-1 0,0 1,-1 0,1 0,2 15,-5-16,-1 0,1 0,-1 0,-1 0,0 0,0-1,0 1,-1 0,0-1,-6 14,1-5,-1 0,0-1,-18 24,2-9,-1-1,-56 49,-67 39,92-74,4-2,3-6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2.2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1 142,'45'-26,"2"2,77-29,-52 32,-5 7,-58 13,0 0,0 0,0 0,1 1,-1 1,0-1,0 2,10 1,-18-2,0-1,0 0,0 0,0 1,-1-1,1 1,0-1,0 1,-1-1,1 1,0-1,0 1,-1 0,1-1,-1 1,1 0,-1-1,1 1,-1 0,1 0,-1 0,0-1,1 1,-1 0,0 0,0 0,1 0,-1 0,0-1,0 1,0 0,0 0,0 0,-1 0,1 0,0 0,0 0,0-1,-1 1,1 0,-1 0,1 0,0-1,-1 1,0 1,-3 4,0 0,-1 0,0-1,-7 7,9-9,-7 7,0 0,1 0,0 1,1 0,0 0,-10 20,17-27,-1 0,1 0,0 0,0 0,0 0,0 0,1 0,-1 0,1 0,0 0,1 0,-1 0,1 0,-1 0,1 0,0 0,1 0,-1 0,1 0,-1-1,1 1,0-1,1 1,-1-1,1 0,5 6,14 12,2-1,46 31,-42-32,-1 1,31 30,-46-39,-2 1,1 0,-2 1,1 0,-2 0,0 1,-1 0,0 1,5 14,-10-19,1-1,-1 0,-1 0,0 1,0-1,-1 1,0-1,-1 1,1-1,-2 0,0 1,0-1,0 0,-1 0,-1 0,-6 13,-4 1,0-1,-1-1,-1-1,-2 0,-23 22,-105 81,85-78,-2-7,-3-6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3.16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347 8,'-8'-2,"1"1,-1-1,0 1,1 0,-1 1,0 0,-9 1,12 0,1 1,0-1,-1 1,1 0,0 0,0 0,0 0,0 1,1 0,-1 0,1 0,0 0,-6 6,-5 10,2 0,0 1,1 0,0 1,-13 43,4-13,0 2,17-44,0 1,1 0,0 0,-1 18,3-26,-1 0,1 0,0 0,1 0,-1 0,0 0,1 0,-1 0,1 0,-1 0,1 0,0 0,0 0,0 0,0-1,0 1,0 0,1-1,-1 1,0-1,1 1,-1-1,1 1,0-1,-1 0,1 0,0 0,0 0,3 1,5 0,0 0,0 0,16 0,84 7,-99-7,1 2,-1-1,19 10,-28-12,10 5,0 0,-1 1,0 0,0 1,-1 1,0-1,0 1,-1 1,0 0,-1 0,0 1,-1 0,0 0,0 1,-2 0,1 0,-1 0,-1 1,5 25,-6-24,-1 1,0-1,-1 1,-1 0,0-1,-1 1,-1-1,0 1,-1-1,0 0,-1 0,-1 0,0 0,-1-1,0 0,-1 0,-1 0,-9 11,-5 1,-1-1,-1-1,0-1,-2-1,-1-1,0-2,-1 0,-1-2,-1-2,0 0,-36 10,16-13,3-9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3.5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99,'0'0,"24"-11,15-12,16 1,-3 5,0 3,5 9,8-1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4.5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264 22,'-15'-1,"1"0,0-2,-16-3,20 3,-1 1,0 0,1 0,-1 1,0 0,-18 2,26 0,0 0,0 1,0-1,0 0,0 1,0 0,1 0,-1 0,0 0,1 0,0 0,-1 1,1-1,0 1,0 0,0-1,1 1,-1 0,1 0,-1 0,0 6,-4 8,0 1,-3 29,7-38,-7 40,1 8,3 1,8-2,-2-47,1 0,0 0,4 12,-4-18,-1 0,1 1,-1-1,1 0,0 0,0 0,1 0,2 3,-2-4,0 0,-1 0,1 0,0 0,1 0,5 2,23 4,-19-5,0 0,0 0,0 1,0 1,-1 0,0 1,0 0,0 1,-1 0,0 0,0 2,-1-1,0 1,0 1,-1 0,0 0,-1 1,0 0,-1 0,7 15,8 28,-6 5,-5 5,-8-41,-1 0,-1 0,-1 0,-2 0,0 0,-5 25,4-38,0 0,-9 20,6-19,-1 0,-1 0,0 0,-1-1,0 0,0-1,-1 0,0-1,0 0,-15 8,-21 10,37-22,0-1,-1 0,-10 3,14-5,-1 0,1-1,-1 1,0-1,-8-1,-33-11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4.9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95 0,'-15'22,"2"0,0 1,2 1,-12 33,18-43,1 0,1 0,0 1,1-1,1 1,0 0,1-1,0 1,3 16,-2-26,0-1,0 1,1 0,0 0,2 6,-1-7,-1 0,1 0,0 0,0 0,6 6,-3-5,1-1,-1 0,1 0,0 0,0 0,0-1,0-1,14 5,27 4,-38-10,0 0,1 0,-1-1,1 0,-1 0,1-1,-1-1,11-2,22-14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5.2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95 1,'0'0,"0"25,0 23,-5 27,2 12,-2 5,-4 23,-2-6,-5-9,-4-13,5-19,10-10,-1 0,6-2,8-5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0.4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52 253,'17'-24,"-2"0,0-1,-2-1,-1 0,12-37,-23 60,0-1,0 1,-1 0,1 0,-1 0,0 0,0 0,0-1,0 1,0 0,-1 0,1 0,-2-5,1 7,0 0,1-1,-1 1,0 0,0 0,0 1,0-1,0 0,0 0,0 0,0 0,0 1,0-1,-1 1,1-1,0 1,0-1,-1 1,1 0,0-1,-1 1,1 0,0 0,-1 0,1 0,0 0,0 0,-1 1,1-1,0 0,-1 1,1-1,-2 2,-3 0,0 0,0 1,0 0,0 0,1 0,-1 1,1 0,0 0,0 1,1-1,-1 1,1 0,-7 10,9-12,0 0,0 0,0 0,1 0,0 0,-1 1,1-1,0 0,1 0,-1 1,1-1,-1 1,1-1,0 0,0 1,0-1,1 1,-1-1,1 1,0-1,0 0,0 0,0 1,1-1,-1 0,1 0,3 5,6 3,0-1,0 1,1-2,0 1,15 7,-12-8,-1 1,0 1,19 18,-29-25,0 0,-1 0,1 1,-1 0,0-1,0 1,-1 0,0 1,1-1,-2 0,4 11,-5-12,0 0,0-1,0 1,0 0,-1-1,1 1,-1-1,0 1,0-1,0 1,-1-1,1 1,-1-1,0 0,0 0,0 0,0 0,-1 0,-4 4,3-3,0-1,0 1,-1-1,1 0,-1 0,0-1,0 0,0 1,-1-2,1 1,0 0,-1-1,1 0,-10 0,8-1,0 0,1 0,-1 0,0-1,0 0,1-1,-1 0,1 0,-1 0,1-1,-11-5,15 7,1 0,-1-1,0 1,1 0,-1-1,1 1,0-1,-1 1,1-1,0 0,0 1,0-1,0 0,0 0,0 0,1 0,-1 0,1 0,-1 0,1 0,0 0,0 0,0 0,0 0,0 0,0 0,0 0,1 0,-1 0,1 0,-1 0,1 0,0 0,1-2,4-7,0 0,1 0,0 1,12-14,-12 16,11-13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6.1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128 1,'-14'17,"-55"78,62-83,0 0,1 0,1 1,0 0,0 0,-3 19,7-28,1 0,-1-1,1 1,0 0,0-1,1 1,-1 0,1-1,0 1,0-1,0 1,0-1,4 7,-2-5,1 1,0-1,0 0,0 0,0 0,1-1,6 6,8 3,0-2,0 1,32 11,-47-20,48 19,1-2,3 2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6.5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114 0,'0'0,"-6"25,3 32,-5 28,-2 14,-11 20,-1-4,3-15,5-10,6-19,5-10,6-2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7.1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68 160,'13'-15,"0"2,1-1,1 2,0 0,0 1,1 0,1 1,0 1,0 1,1 0,0 2,19-6,30-2,-5 9,-55 5,1 0,0 1,-1 0,1 1,0-1,12 6,-19-7,1 1,-1-1,1 1,-1 0,1-1,-1 1,1 0,-1 0,0 0,0 0,0 0,1 0,-1 1,0-1,0 0,-1 0,1 1,0-1,0 1,-1-1,1 1,0-1,-1 1,0-1,1 1,-1 0,0-1,0 1,0-1,0 1,0 0,0-1,0 1,-1-1,1 1,0-1,-2 4,-1 0,1 1,-1-1,-1 0,1 0,-1-1,1 1,-1-1,-9 8,-44 31,15-12,41-31,-9 8,0 0,1 1,0 0,1 1,-8 11,14-19,1 0,-1 0,1 0,0 0,0 1,0-1,0 0,1 1,-1-1,1 1,-1-1,1 1,0-1,0 1,0-1,0 1,0-1,1 1,-1-1,1 1,0-1,0 0,0 1,0-1,0 0,0 0,0 1,1-1,-1 0,1 0,-1 0,4 2,45 39,-34-31,-1 2,22 23,-10 1,-23-30,0 0,0 0,-1 0,0 0,-1 1,0 0,0-1,-1 1,0 0,0 0,-1 0,0 0,-1-1,1 1,-2 0,0 0,0-1,0 1,-1-1,0 1,-1-1,0 0,-8 12,1-3,-1-1,-1 0,0-1,-1 0,0-1,-2 0,1-2,-2 0,-25 15,-22 5,-3-5,4-2,8-9,15-9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7:37.5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81 55,'21'-10,"0"2,1 0,0 1,0 1,1 1,0 1,38-1,-49 4,0 1,0 0,0 1,0 1,0 0,0 0,-1 1,1 1,-1 0,0 1,0 0,0 0,-1 1,1 0,-1 1,11 10,-18-13,1-1,-1 1,0 0,0 0,0 0,-1 1,1-1,-1 0,0 1,0 0,-1 0,1-1,0 11,-1-8,-1 0,0 0,0 0,-1 0,0 0,0 0,-1 0,-5 13,-2-1,0 0,-2 0,0-1,-1 0,-23 24,-3-1,-3-2,-69 53,66-58,1 2,-54 59,89-85,0 0,0 1,1-1,1 2,0-1,-6 14,11-21,-1 0,1 0,0 0,0 0,0 0,1 0,0 0,-1 0,1 1,1-1,-1 0,0 0,1 0,0 0,0 0,0 0,1 0,-1 0,1 0,0 0,0-1,3 5,1-2,0 0,0 0,0-1,1 0,-1 0,1 0,0-1,1 0,10 4,10 3,37 8,-54-17,166 41,-95-20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1.2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122 0,'-107'359,"95"-290,10-2,2-58,1 1,1-1,-1 0,1 1,1-1,0 0,0 0,1 0,0-1,0 1,1-1,0 0,1-1,0 1,0-1,11 10,-11-11,1 0,0-1,15 9,-13-9,1-1,-1 0,13 3,37 4,3-7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1.6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 1,'0'0,"0"27,0 30,-6 29,4 10,-6 21,5 0,-2-8,-2-8,-1-15,8-22,5 7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2.2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1 164,'0'-3,"1"-1,1 1,-1 0,0 0,1-1,0 1,0 0,0 0,0 0,0 1,0-1,6-4,35-27,-38 31,17-11,1 2,46-20,-13 13,-51 17,1 1,-1 0,0 0,1 1,-1 0,1-1,-1 2,7 0,-11-1,0 0,-1 0,1 1,0-1,0 0,0 1,0-1,-1 0,1 1,0-1,0 1,-1-1,1 1,0 0,-1-1,1 1,-1 0,1-1,-1 1,1 0,0 1,-1-1,0 1,0-1,0 1,0-1,0 1,0-1,0 1,0-1,-1 1,1-1,0 1,-1-1,0 1,1-1,-1 1,-1 1,-9 13,0-1,-1 0,-27 26,-5 5,35-35,0 0,1 0,1 1,-12 22,17-31,1 1,0 0,-1 0,1-1,1 1,-1 0,1 0,-1 0,1 0,0 0,0 0,1 0,-1 0,1 0,0-1,0 1,0 0,1 0,-1-1,1 1,3 6,7 4,1 0,0-1,0 0,2 0,-1-2,2 0,16 9,-10-6,-1 1,34 31,-48-39,0 1,0 0,-1 0,0 1,-1 0,1 0,-2 0,6 16,-8-19,0 1,0 0,-1 0,0 0,-1 0,0 0,0-1,0 1,0 0,-1 0,-1 0,1 0,-5 10,-1 0,-1 0,0-1,-2-1,0 0,0 0,-20 20,-83 73,66-68,4-9,1-7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2.6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86,'24'-14,"1"2,0 0,1 2,0 1,1 1,33-6,-44 11,0 1,0 1,0 0,0 1,0 1,0 0,0 1,0 1,0 1,-1 0,31 12,-40-13,0 1,0-1,0 1,-1 0,1 0,-1 1,0-1,0 1,0 0,-1 1,0-1,0 1,0 0,-1 0,1 0,-1 0,2 8,-3-5,0 0,0 0,-1 0,0 1,-1-1,0 0,0 1,-1-1,-1 0,1 0,-1 0,-4 11,-4 7,-1-2,-1 1,-1-1,-25 36,-78 88,31-41,78-98,-73 108,71-102,1 0,0 0,1 1,1 0,-8 30,13-42,1-1,-1 1,1 0,0 0,0 0,0-1,0 1,1 0,0 0,0-1,0 1,1-1,-1 1,1-1,3 6,-1-5,-1 0,1 0,1 0,-1-1,0 1,1-1,0 0,0-1,1 1,6 3,8 2,0-1,0-1,1-1,0 0,31 3,168 20,-77-10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5.4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572 150,'-38'-24,"16"8,-1 2,-35-17,50 28,-1 0,1 0,-1 1,1 0,-1 0,0 1,0 0,1 1,-1 0,0 0,-14 3,10 0,0 1,0 1,0 0,1 1,0 0,0 1,0 0,1 0,0 2,1-1,-1 1,2 1,-11 12,5-3,0 0,1 1,1 1,1 0,1 1,-12 35,14-29,1 0,1 1,-4 55,9-66,2 1,0 0,1-1,1 1,1-1,0 0,8 22,-9-34,0 0,1 0,0 0,0-1,0 1,1-1,-1 0,1 0,1 0,-1-1,0 0,1 1,6 3,-8-6,1 0,-1-1,1 1,-1-1,1 0,0 0,0 0,0 0,-1 0,1-1,0 0,0 0,0 0,0 0,0 0,0-1,-1 0,1 0,0 0,0 0,-1-1,6-2,3-3,0 0,0-1,-1-1,0 0,0-1,-1 0,0 0,-1-1,8-12,-1-1,0-1,-2-1,15-37,-3-10,-4-1,-2-1,-4-1,9-109,-20 159,-2 24,-2 16,2 27,1 0,2 0,19 64,-13-59,35 114,-17-85,5-1,5-6,4-5,0-9,5-5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6.0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1,'2'30,"1"1,2-1,16 55,-17-70,0 4,43 143,-25-211,-15 32,5-14,1 0,27-46,-36 70,0 0,1 0,0 1,0 0,0 0,1 0,0 1,0 0,1 0,-1 0,1 1,0 0,0 0,0 1,1 0,12-4,-16 6,-1 1,1 0,0 0,0 0,-1 0,1 0,0 1,-1-1,1 1,-1 0,1 0,-1 1,1-1,-1 1,0 0,4 2,0 1,-1 0,1 0,-1 1,0 0,-1 0,6 8,15 26,0 11,-3 5,0 1,-15-41,0 0,1 0,18 24,-1-12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0.9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1,'13'3,"0"0,0-1,22 1,-2-1,601 45,-498-41,828 17,-889-22,11 0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6.3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20,'0'0,"23"0,29 0,19-6,-9 1,-8 2,-5 0,-8 0,1 3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6.7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15,'0'0,"25"0,23 0,25 0,-4-6,-2 1,15 2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7.4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1 187,'14'-17,"1"0,0 0,2 2,0 0,0 1,1 0,1 2,0 0,1 1,0 1,28-10,-1 9,-43 11,1-1,-1 1,1 0,0 0,-1 0,1 1,-1 0,1 0,-1 0,0 0,5 2,-7-2,0 0,0 1,0-1,0 0,-1 1,1-1,0 1,-1 0,1-1,-1 1,0 0,0 0,1 0,-1 0,0 0,-1 0,1 0,0 0,-1 0,1 1,-1-1,1 0,-1 5,0 2,-1 0,1 1,-1-1,-1 0,0 1,0-1,-7 15,-4 4,-16 28,17-35,1 0,-14 39,24-56,0-1,1 1,-1 0,1-1,-1 1,1 0,1 0,-1 0,0-1,1 1,0 0,0-1,0 1,0 0,0-1,1 0,0 1,-1-1,1 0,1 0,3 5,5 4,1 0,0-2,25 19,-5-6,-4 2,-1 0,43 53,-32-28,-7 2,-25-40,-1 1,0 0,-1 1,0-1,-1 1,-1-1,0 1,-1 0,0 0,-1 0,-1 0,0 0,-1 0,-4 15,1-11,-1 0,-1 0,-1-1,0 1,-1-2,-1 0,0 0,-1 0,-26 26,-3-5,-5-4,37-28,-1 0,0-1,-13 6,-32 3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8.1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0 157,'49'-30,"2"2,0 2,90-31,-84 44,-50 12,1 0,0 1,0 0,-1 0,1 0,0 1,0 1,8 2,-15-4,1 1,0-1,-1 1,1 0,-1-1,1 1,-1 0,1 0,-1 0,0 1,1-1,-1 0,0 0,0 1,0-1,0 0,0 1,0-1,0 1,-1 0,1-1,0 1,-1 0,0-1,1 1,-1 0,0-1,0 1,0 0,0 0,0-1,0 1,0 0,0-1,-1 1,1 0,-1-1,1 1,-1 0,0-1,-1 3,-7 15,-22 32,24-40,-1 1,1-1,1 1,0 1,1-1,0 1,-3 16,7-27,1 0,0 0,0 0,0 1,0-1,1 0,-1 0,1 0,-1 0,1 0,-1 0,1 0,0 0,0 0,0-1,0 1,1 0,-1-1,0 1,1 0,-1-1,1 1,-1-1,1 0,0 0,3 2,4 2,1 0,-1-1,1 0,12 2,-13-3,11 4,0 1,-1 0,0 2,-1 0,0 1,-1 1,0 0,-1 1,0 1,-1 1,0 0,-2 1,1 0,11 22,-12-17,-1 1,-1 0,-1 1,-1 0,-1 1,-1-1,-2 1,0 1,-1-1,-2 1,0 44,-4-39,0-1,-3 0,0 0,-2 0,-13 35,12-43,-1-1,-1 0,0 0,-2-1,0-1,-1 0,-26 26,-3-6,33-31,0-1,-1 0,0 0,1-1,-2 0,1 0,-1-1,1-1,-1 0,0 0,-18 1,-7-8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09.1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469 57,'-62'-31,"46"25,0 1,-1 1,0 0,1 2,-1 0,-1 0,1 2,-20 1,28 0,0 1,-1-1,1 2,0-1,0 1,0 0,1 1,-1 0,1 1,0-1,0 2,0-1,1 1,0 0,0 1,-9 10,7-5,1 0,1 1,0 0,0 1,2 0,-7 19,3 0,-8 54,12-27,8-6,-2-48,0 1,0 0,1-1,4 10,-5-14,0 1,0 0,1-1,0 1,-1-1,1 0,0 1,0-1,4 3,-4-4,0 1,1-1,-1 0,0 0,1 0,-1 0,1 0,0-1,3 1,32 2,-6-3,-1 2,0 1,36 8,-49-7,0 1,0 1,-1 1,0 0,-1 1,30 20,-6 2,-5 4,-6 7,-4 8,-18-30,-1 1,-1 1,0-1,-2 1,0-1,-2 1,0 0,-1 0,-1 0,-1-1,-1 1,-1-1,-1 1,0-1,-2 0,0-1,-1 1,-1-2,-1 1,-16 23,-8-1,27-34,-1 0,0 0,0-1,-1 0,1-1,-1 0,-18 8,-17-1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0.0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333 108,'-29'-24,"-38"-28,60 47,0 1,-1 0,1 1,-1-1,1 1,-1 1,-15-4,19 5,0 1,-1 0,1 0,0 0,-1 1,1 0,0-1,0 1,-1 1,1-1,0 1,0-1,0 1,1 0,-1 1,0-1,1 1,-1-1,1 1,0 0,0 1,0-1,-4 6,0 2,0 0,0 0,1 1,1 0,0 1,-6 20,-1 28,7 2,5-51,0 0,1-1,1 1,0-1,0 0,2 1,4 14,-6-23,0 1,-1-1,1 1,0-1,1 1,-1-1,0 0,1 0,0 0,0-1,0 1,0-1,0 1,0-1,1 0,-1 0,1 0,-1-1,1 1,0-1,0 0,-1 0,1 0,7 0,39 0,31 2,-45 4,-27-4,0 1,0 1,0-1,-1 2,0-1,0 1,0 0,-1 0,0 1,0 0,0 1,-1-1,0 1,-1 0,0 1,0-1,4 13,0-1,-1 0,-2 1,0-1,-1 2,-1-1,2 40,-6-34,-2-1,0 0,-2 0,-1 0,-1 0,-1-1,-1 0,-1 0,-1-1,-2 0,0-1,-1-1,-2 0,0 0,-24 24,3-11,-6-8,-3-6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0.4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 0,'-48'242,"41"-208,2 1,1-1,1 54,4-73,0 1,1-1,0-1,1 1,1 0,0-1,1 1,1-1,0-1,13 22,-14-28,0 0,1-1,9 10,-7-10,0 1,1-1,0-1,0 0,0 0,0-1,1 0,0 0,0-1,0 0,0-1,0 0,1-1,-1 0,15-1,10-7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0.8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0,'0'0,"0"32,0 32,0 33,0 20,0-10,0-10,0-4,0-9,0-18,9 19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4.3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570 4,'-49'-1,"36"0,1 0,0 1,-1 0,1 1,0 0,-1 1,1 0,0 1,-20 8,15-2,2 0,-1 1,1 1,1 0,0 1,0 0,2 1,-18 23,0 3,-46 85,55-83,1 0,2 2,3 0,-16 67,24-81,2 1,1-1,2 1,1 0,1 0,1-1,11 58,-10-76,1 0,1 0,-1 0,2 0,0-1,12 20,-16-27,1-1,0 1,0-1,0 0,0 0,1 1,-1-1,0-1,1 1,0 0,-1-1,1 1,0-1,0 0,0 0,0 0,0 0,0 0,0-1,0 1,0-1,0 0,0 0,0 0,1 0,-1-1,0 1,0-1,5-1,3-3,-1 0,1 0,-1-1,-1 0,1 0,-1-1,0-1,-1 0,1 0,11-15,-4 2,-1-1,-1-1,16-33,-7 1,-2 0,-3-2,-3 0,-2 0,-2-2,-3 1,1-76,-8 103,-1-1,-9-55,25 224,12 7,68 207,-85-318,65 183,-66-192,2 0,1-1,1 0,1-1,1 0,28 29,-8-20,7-8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4.8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0,'40'282,"-30"-225,3 7,-1-19,-3-21,-9-24,1 1,-1-1,0 0,0 0,1 1,-1-1,0 0,0 0,1 1,-1-1,0 0,1 0,-1 0,0 1,1-1,-1 0,0 0,1 0,-1 0,0 0,1 0,-1 0,0 0,1 0,-1 0,1 0,-1 0,0 0,1 0,-1 0,0 0,1 0,-1 0,0-1,1 1,-1 0,0 0,1 0,-1-1,0 1,0 0,1-1,11-12,-12 12,20-27,-2 1,28-31,-40 52,0 0,0 0,0 0,1 0,0 1,1 0,-1 1,1 0,14-6,-19 9,1 0,0 0,-1 0,1 1,0-1,-1 1,1 0,0 0,0 0,-1 1,1 0,0-1,-1 1,1 0,-1 1,6 1,-3 1,-1-1,1 1,-1 0,0 0,0 1,-1 0,1-1,6 11,2 6,-1 0,-1 1,16 44,-5-1,-2-2,3 0,4 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1.8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322 80,'-21'-21,"15"13,-2 1,1-1,-1 2,-14-11,18 15,1 0,-1 1,0-1,1 1,-1 0,0 0,0 0,0 0,0 1,0 0,0 0,0 0,0 0,0 0,1 1,-6 1,-1 1,0 1,1 0,0 1,0 0,0 0,0 1,1 0,0 0,0 1,1 0,-1 0,2 1,-1 0,1 0,0 1,-5 10,-11 28,18-34,0 1,1 0,1 0,0 0,-1 19,7 15,-3-42,0-1,0 1,1 0,0-1,0 1,1-1,-1 0,1 0,0 0,1 0,5 6,-7-9,0 0,0 0,1 0,-1 0,1 0,0-1,-1 1,1-1,0 0,0 0,0 0,-1 0,1 0,0-1,0 1,1-1,-1 0,0 0,0 0,0 0,0 0,0-1,5-1,2-2,-1 0,1 0,-1-1,0 0,-1 0,1-1,-1-1,0 1,-1-1,1-1,-1 1,-1-1,0 0,11-18,-7 8,0-1,0-1,-2 0,-1 0,0 0,4-25,-4 3,1-2,-5 32,-3 11,0 3,-2 45,3-1,5 50,3-42,5-1,7 0,4-4,4-3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5.2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1,'0'0,"22"8,20 9,17 8,-1 3,2-11,2-3,-4-3,2-2,-4 1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15.5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0,'0'0,"27"0,25 0,29 0,0 0,0 0,-8 0,-6 5,-7 2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22.5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1 118,'2'-8,"1"1,0-1,0 1,7-11,0 0,10-15,-19 31,0 1,1-1,-1 1,0 0,0 0,1 0,-1-1,1 1,-1 1,1-1,-1 0,1 0,-1 0,1 1,0-1,-1 1,1 0,2-1,-3 1,0 0,-1 0,1 1,-1-1,1 0,0 1,-1-1,1 0,-1 1,1-1,-1 1,1-1,-1 1,1-1,-1 1,1-1,-1 1,1-1,-1 1,0-1,1 1,-1 0,0-1,0 1,0 0,1-1,-1 2,3 23,-2-19,27 243,26 302,-50-501,10 362,-12-219,-1-138,4-6,0-8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23.0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75 0,'-6'5,"0"0,0-1,1 2,-1-1,1 1,1 0,-1 0,1 0,0 0,0 1,1 0,0-1,0 2,1-1,0 0,0 0,0 1,1-1,0 1,1-1,-1 1,1-1,1 1,0-1,0 1,3 9,-4-16,0 0,0-1,0 1,0 0,0 0,0 0,1-1,-1 1,0 0,1 0,-1-1,1 1,-1 0,1 0,-1-1,1 1,-1-1,1 1,-1 0,1-1,0 1,-1-1,1 0,0 1,0-1,-1 1,1-1,0 0,0 0,0 1,-1-1,1 0,0 0,0 0,0 0,-1 0,1 0,0 0,0 0,0 0,0-1,-1 1,1 0,0 0,0-1,-1 1,2-1,1-1,-1 1,0-1,0 0,0 0,0 0,0 0,0-1,0 1,-1 0,1-1,-1 1,2-5,-1-1,-1 1,0 0,0-1,-1 1,0 0,0-1,-1 1,1-1,-2 1,1 0,-3-8,0 0,3 4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27.1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98 277,'-13'-3,"1"-1,-1 0,-22-10,34 13,-1 0,1 0,-1 0,0 0,1 0,0-1,-1 1,1 0,0-1,0 1,0-1,-1 1,2-1,-1 1,0-1,0 0,0 0,1 1,-1-1,1 0,0 0,-1 0,1 0,0 0,0 1,0-1,0 0,0 0,1 0,-1 0,0 0,1 1,0-1,0-2,3-5,0 0,0 1,0 0,1 0,10-13,-5 9,1 0,0 1,1 0,1 1,-1 0,2 1,-1 1,1 0,1 0,-1 2,1 0,17-5,-22 8,-1 1,0 1,1 0,-1 0,1 0,-1 1,1 1,-1 0,15 3,-17-2,0 0,-1 0,1 1,-1 0,1 0,-1 1,0 0,0 0,-1 0,1 1,-1 0,0 0,8 11,-7-6,1 0,-2 0,0 1,0-1,-1 1,0 0,-1 0,0 1,-1-1,0 1,-1-1,0 1,-1 17,-3 6,-1-1,-1-1,-14 46,-75 216,52-174,-29 91,50-131,18-64,0 0,0 0,2 0,0 0,1 1,3 23,-1-33,-1 0,1 0,1 0,-1 0,1 0,1 0,-1-1,1 0,1 1,-1-1,1-1,1 1,-1-1,1 0,7 6,2-1,0-1,1 0,0-1,1-1,32 12,-11-8,66 13,-18-15,0-2,96-6,-145-2,22 0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29.7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 1,'-1'55,"0"-10,2 0,8 50,1-38,-1 0,0-3,-7-39,-2-11,0-1,1 1,-1-1,1 1,0-1,0 1,1-1,-1 1,0-1,5 6,-6-8,0-1,0 0,0 0,0 0,0 0,1 0,-1 0,0 1,0-1,0 0,0 0,1 0,-1 0,0 0,0 0,0 0,0 0,1 0,-1 0,0 0,0 0,0 0,0 0,1 0,-1 0,0 0,0 0,0 0,0 0,1 0,-1 0,0 0,0 0,0 0,0 0,1 0,-1 0,0 0,0-1,0 1,1 0,4-10,4-21,-7 22,4-8,0 0,1 0,1 1,1 0,0 0,1 1,1 0,1 1,-1 0,2 1,0 0,28-21,-38 32,1 0,-1 0,0 0,1 0,0 1,-1-1,1 1,0 0,0 0,0 0,0 1,0-1,0 1,-1 0,1 0,0 1,0-1,6 2,11 9,-16-7,0 1,0 0,0 0,-1 0,1 1,-1-1,6 13,19 46,-26-54,12 30,0 1,0 0,3-5,1-7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30.0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1,'0'0,"25"0,18 5,18-2,-13 3,-12-1,-11-5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30.6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0 131,'12'-18,"0"0,15-17,-20 28,0 0,0 1,0-1,1 1,0 0,16-8,-23 13,1 0,-1 1,0-1,1 0,-1 1,1-1,-1 1,1 0,-1-1,1 1,0 0,-1 0,1 0,-1 0,1 0,-1 0,1 1,-1-1,1 0,-1 1,1-1,-1 1,3 1,-2 0,0-1,-1 1,1 0,-1 0,1 0,-1 0,0 0,1 0,-1 0,0 1,-1-1,1 0,1 5,0 7,0 1,-1 0,-1 28,0-37,-19 205,11-138,3-21,7-4,4-3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5.6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1 181,'25'-24,"1"1,1 1,1 2,1 1,0 1,57-25,-53 34,-30 8,-1 0,1 1,-1-1,1 1,-1 0,1 0,-1 0,1 0,-1 1,1-1,-1 1,1-1,-1 1,1 0,-1 0,0 0,1 0,-1 0,4 3,-4-2,-1 0,1 1,0-1,-1 0,1 1,-1-1,0 1,0 0,0-1,0 1,0 0,0 0,-1-1,1 7,-1 4,-1 1,0 0,0-1,-2 1,0-1,-5 16,-33 95,-26 87,51-145,12-48,1 0,1 0,1 0,0 1,1-1,2 0,-1 1,6 19,-6-31,1 1,0-1,1 0,0 0,0 0,0 0,1 0,0-1,1 0,-1 0,1 0,0 0,0-1,1 1,0-1,0-1,0 1,0-1,1 0,0-1,0 1,8 2,3-1,0-1,-1 0,2-1,-1-1,0-1,22-1,14-4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6.6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 0,'-8'50,"1"-1,1 88,5-95,1 1,0-27,0 1,-1-1,-4 27,3-37,1-11,2-12,7-7,0 0,2 1,0 0,2 1,1 0,15-22,-22 37,0 0,0 1,0 0,1 0,0 0,0 1,0-1,1 2,13-7,-17 9,0 0,1 1,-1 0,1 0,-1 0,1 1,-1-1,1 1,-1 0,1 1,-1-1,1 1,-1-1,1 1,-1 1,0-1,1 1,-1 0,0-1,0 2,4 2,12 12,-1 8,-2 5,-2 6,-1 4,0-7,6-9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2.3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94,'66'-35,"15"-5,-72 36,0 1,1 0,0 1,0 0,0 0,18 0,-27 2,0 0,1 0,-1 0,0 0,0 0,0 0,0 1,0-1,0 0,1 1,-1-1,0 1,0-1,0 1,0 0,0-1,-1 1,1 0,0 0,0-1,0 1,-1 0,1 0,0 0,-1 0,1 0,-1 0,1 0,-1 0,1 0,-1 1,0-1,0 0,1 0,-1 0,0 0,0 0,0 1,0-1,-1 0,1 2,-1 6,-1 0,0 0,0-1,-5 11,6-15,-44 109,30-67,3 1,10 3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6.9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0,'0'0,"22"0,20 0,15 0,-16 0,-7 0,-10 0,0 0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7.4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99,'2'-8,"0"0,1-1,1 1,-1 0,1 1,1-1,-1 1,1 0,9-10,-13 16,-1 0,1 0,0 0,0 0,0 0,0 1,-1-1,1 0,0 1,0-1,0 1,1-1,-1 1,0 0,0-1,0 1,0 0,0 0,0-1,0 1,1 0,-1 0,0 0,2 1,-1 0,-1-1,0 1,0 0,1 0,-1 0,0 0,0 0,0 1,0-1,0 0,0 0,0 1,-1-1,1 1,1 1,1 8,0-1,0 1,2 19,-5-30,4 43,-2 0,-5 52,1 44,5-120,3-3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7.9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3,'351'0,"-291"-1,-45-1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8.2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31,'0'0,"22"0,26 0,21-5,-8-1,4 0,0 1,14-3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49.9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0 236,'10'-17,"0"0,1 1,1 0,1 0,0 2,1-1,0 2,1 0,1 0,0 2,0 0,1 1,1 0,31-11,-1 6,1 8,-40 7,-1 0,0 0,1 1,-1 0,0 1,0 0,0 0,13 5,-18-5,0-1,0 1,-1-1,1 1,-1 0,1 0,3 4,-4-3,0 0,-1 0,1 0,-1 0,0 0,1 0,-1 1,-1-1,1 0,0 1,-1-1,0 1,0-1,0 0,0 1,0-1,-1 1,1-1,-1 0,0 1,0-1,-3 5,-1 5,-1 0,-1 0,0-1,-10 14,4-9,-18 27,28-41,1 1,0-1,1 1,-1 0,1 0,-1 0,1 0,0 0,0 7,1-9,0-1,0 0,1 0,-1 0,0 0,1 1,-1-1,1 0,-1 0,1 0,0 0,-1 0,1 0,0 0,0 0,0-1,-1 1,1 0,0 0,0-1,0 1,1 0,-1-1,0 1,1 0,35 9,-28-8,62 13,-31-3,-28-7,1 0,-1 1,0 1,-1 0,1 1,-1 0,-1 1,0 0,0 1,-1 0,0 0,0 1,-1 0,6 12,15 33,-24-41,1 0,-2 1,0 0,-1 0,0 0,-2 0,0 0,0 1,-2-1,0 0,-1 0,0 0,-1 0,-1 0,-1 0,0-1,-12 24,7-20,0-1,-1-1,0 0,-2 0,0-1,-1-1,0 0,-1-1,-1-1,0 0,-1-1,-1-1,-29 15,-3-6,0-8,44-11,0-1,0 1,0-1,0-1,-11-1,-25-13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0.7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1 124,'13'-13,"0"1,1 0,0 1,1 1,1 0,-1 1,1 1,1 0,0 1,0 1,21-5,5 4,-3 7,-37 0,0 1,0-1,0 1,0-1,0 1,0 0,0 0,0 1,0-1,0 0,-1 1,1 0,0 0,-1 0,1 0,-1 0,0 0,0 0,3 5,-3-4,-1 0,1 1,-1-1,0 1,0-1,-1 1,1 0,-1-1,0 1,0 0,0-1,0 1,0 0,-1-1,0 1,-2 6,-4 11,-15 31,15-38,0 1,1 0,-7 31,12-40,0 0,1 0,0 0,0 0,0 0,1 0,-1 0,2 0,-1 0,1 0,-1 0,2 0,-1-1,5 9,11 14,24 33,-11-11,-17-24,-1 1,-1 1,-1 0,-2 1,10 48,-15-56,-2 1,0 0,-1-1,-1 1,-1 0,-1-1,-1 1,-10 35,-4-10,-10-4,-10 0,27-35,0 1,-19 11,13-11,-1 0,0-1,0-1,-1 0,-23 4,-22-1,52-9,1-1,0 0,-16-3,-24-11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1.8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368 28,'-28'-14,"26"12,-1 0,0 1,1-1,-1 1,0 0,0 0,0 0,-5-1,7 2,-1 0,0 0,1 0,-1 1,0-1,1 0,-1 1,0-1,1 1,-1 0,1 0,-1 0,1-1,0 1,-1 1,1-1,0 0,0 0,-1 0,1 1,-1 0,-4 6,1 0,0 1,0-1,0 1,1 0,-4 12,-15 64,9-31,2-11,1 2,-4 4,0 7,-2 33,18-68,-1-20,1-1,-1 1,0 0,1-1,-1 1,1-1,-1 1,0-1,1 0,-1 1,1-1,-1 1,1-1,0 0,-1 1,1-1,-1 0,1 0,0 1,0-1,2 0,1 1,0-1,-1 0,1-1,-1 1,1-1,-1 1,1-1,5-2,-3 1,26-7,7-1,-22 7,1 0,0 1,0 1,0 0,0 2,0 0,-1 1,28 6,-36-6,0 1,0 0,0 1,-1 0,1 1,-1 0,0 0,0 0,-1 1,1 0,-1 1,-1 0,1 0,-1 0,-1 0,1 1,7 14,3 12,0 0,-3 1,0 1,7 37,-16-53,-1-1,-1 1,0 0,-1 0,-2 0,0 0,-1 0,0-1,-9 29,8-38,0 0,-1-1,-1 1,0-1,0 0,-1 0,0-1,0 1,-1-1,-10 10,6-9,0 0,-1-1,0 0,0-1,-1 0,-24 9,1-6,0 0,0-3,0 0,-74 1,47-6,3-8,2-8,4-5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3.0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413 0,'-171'10,"164"-9,1 0,0 0,0 0,0 1,0 0,0 0,0 1,1 0,-1 0,1 0,-10 8,8-5,1 1,0 0,0 0,1 0,0 1,0 0,-5 12,-4 11,1 5,7 5,4 1,3-38,-1 1,1-1,-1 1,1-1,1 1,-1-1,1 0,-1 1,1-1,1 0,-1 0,0 0,1-1,0 1,0-1,5 6,-2-5,-1 0,1 0,0-1,0 0,0 0,1 0,-1-1,0 1,1-2,10 3,1-1,5 1,44 12,-38-4,0 6,-20-10,-1 0,1 0,-1 1,0 0,-1 1,0-1,-1 1,0 1,0-1,-1 1,4 13,0 4,-1 0,-2 0,5 44,-6-13,-5-26,-6 65,-7-29,7-46,-1 1,-1-1,-2-1,0 1,-25 40,28-54,0 0,0 0,-9 8,7-10,1 0,-1-1,1 0,-2-1,1 0,-1 0,1-1,-1 0,0-1,-1 0,1 0,-13 1,8-3,1 0,0-1,-1 0,1-1,0-1,0 0,0-1,-23-8,-26-15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3.4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71,'0'0,"17"-12,17-1,14-4,1 5,5 3,4 7,4-1,-3 0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4.0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134 1,'-11'58,"5"-23,-2-1,-1 1,-24 58,8-41,1-1,20-41,1 1,0 0,0 0,1 0,1 0,-1 14,2-20,0 0,1 0,-1 0,1 1,0-1,0 0,1 0,0-1,-1 1,2 0,-1 0,0-1,1 1,0-1,5 6,20 12,8-1,12-4,12-6,-47-10,-1 0,1-1,13-1,35-13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2.6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33,'0'0,"16"-2,23-5,16-3,3 5,3 0,1 4,-3 1,-3-3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4.3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136 0,'-18'72,"-8"78,17-93,-69 600,73-566,7-6,5-15,2-5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5.0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128 1,'-83'215,"63"-149,13-39,1 0,-5 44,12-17,0-47,0 0,1-1,0 1,0-1,0 1,1-1,0 0,1 0,-1 0,1-1,0 1,0-1,1 0,-1 0,1 0,1-1,-1 1,0-1,1-1,8 5,37 18,10-3,6-3,-52-16,1-1,22 3,-24-6,0-1,21-3,-33 4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5.4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213 0,'-104'517,"22"-81,67-376,7-10,5-12,2-15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6.2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1 111,'27'-18,"2"0,0 2,39-16,-54 27,-1 0,1 1,-1 0,1 1,0 1,1 0,-1 1,0 0,0 1,18 3,-29-3,0 1,0-1,-1 1,1 0,0 0,0 0,-1 0,1 1,-1-1,4 3,-5-3,0 0,-1 0,1-1,0 1,-1 0,1 0,-1 0,0 0,1 0,-1 0,1 0,-1 0,0 0,0 0,0 0,0 0,1 0,-1 0,-1 0,1 0,0 0,0 0,0 0,0 0,-1 0,1 0,0 0,-1 0,1-1,-1 1,0 1,-7 11,-1 0,0-1,-1 0,0-1,-1 0,-16 12,12-10,1 0,1 0,-15 21,26-33,1 1,0 0,0 0,-1 0,1 0,0 0,1 0,-1 0,0 0,1 1,-1-1,1 0,0 0,-1 1,1-1,0 0,0 0,1 1,-1-1,0 0,1 0,-1 0,1 1,0-1,0 0,0 0,0 0,0 0,0 0,0 0,1-1,-1 1,1 0,-1-1,5 4,5 3,1 0,0 0,0-1,24 10,-9-4,-6-3,0 2,-2 1,0 0,0 2,20 19,-31-26,-1 0,0 0,-1 0,0 1,0 0,-1 0,0 1,0-1,-1 1,-1 0,1 0,-2 0,4 21,-5-11,-2-1,0 0,0 1,-2-1,0 0,-2 0,0-1,-1 1,-1-1,-12 24,4-13,-1-1,-2-1,-1 0,-1-1,-32 32,10-20,0-8,2-10,37-19,0 0,0 0,0 0,0 0,0-1,0 1,0-1,-7 0,8-1,-1 1,0-1,1 0,-1 0,1-1,-1 1,1 0,-4-3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29:56.6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32,'122'-15,"6"0,-93 13,1 2,46 6,-71-4,0 0,1 1,14 5,-20-6,-1 1,1-1,-1 1,1 0,-1 1,0 0,0-1,-1 1,1 1,-1-1,5 7,-6-8,-1 1,0-1,-1 1,1 0,-1 0,1-1,-1 1,0 0,-1 0,1 0,-1 0,1 0,-1 0,0 0,-1 1,1-1,-1 0,-1 5,-3 9,-2-1,0 0,0 0,-2 0,0-1,-17 23,-77 83,86-103,3-3,-106 123,61-58,52-70,0 0,1 1,1 0,0-1,0 2,2-1,-6 24,9-31,-1 0,1 0,0 0,0 0,1 0,-1 0,1 0,0-1,1 1,-1 0,1 0,0-1,0 1,0-1,1 0,0 0,-1 1,1-2,1 1,-1 0,1-1,-1 1,7 3,3 2,0-1,1 0,0-1,0-1,0 0,26 7,97 13,-116-23,412 61,-308-44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0.5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1,'2'62,"13"69,-2-20,21 610,-33-667,3 0,1 1,2-7,-4-7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1.1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240 1,'-148'229,"125"-193,-2 1,4-2,5-4,14-27,1 0,0-1,0 1,0 0,1 0,-1 0,1-1,0 1,0 0,1 0,-1 0,1 0,1 5,12 19,5-2,6 1,36 32,-28-29,1-1,3-2,7-4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1.6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107 31,'-8'5,"1"0,0 0,1 1,-1-1,1 2,0-1,1 1,0 0,0 0,0 0,1 0,0 1,-4 11,3-6,0 1,1 0,1 0,1 0,0 1,0-1,2 19,5 11,-4-38,1 0,0 0,0-1,0 1,1-1,0 1,0-1,0 0,1 0,0 0,0 0,0-1,0 0,1 0,-1 0,1 0,10 5,-12-7,1-1,-1 1,1-1,0 0,-1 0,1 0,0-1,0 1,0-1,0 0,0 0,0 0,0-1,-1 1,1-1,0 0,0 0,-1 0,1 0,0-1,-1 0,1 0,-1 0,0 0,0 0,0 0,0-1,5-5,-2 1,0 0,-1 0,0-1,0 1,-1-1,0 0,0 0,-1-1,0 1,-1-1,0 0,0 1,-1-1,0 0,0 0,-1 0,-1-14,-1 10,1 0,-2 0,0 1,0-1,-1 1,-1 0,0 0,0 0,-1 1,-1-1,-12-15,14 21,0 1,-1 0,1 0,-1 1,-10-7,1 1,2 1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2.1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135 0,'-42'512,"32"-439,-31 159,28-175,1-2,4-2,4-13,0-23,3-25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2.5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211 1,'-25'27,"1"1,1 1,1 1,2 0,-19 41,19-30,4-4,4 0,4-2,7-5,4-7,-1-8,-2-9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3.0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25,'0'0,"18"0,20-7,17-2,-3 3,-7 3,-5 6,-7 5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3.0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0,'19'24,"0"-1,2 0,1-2,0-1,27 19,-19-19,1-1,1-2,0-5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3.7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0 389,'27'-16,"-2"-1,0-1,-1-1,-1-1,0-1,-2-1,0-1,-2-1,23-36,-17 15,-22 38,0-1,0 0,3-12,-5 16,-1 1,1 0,-1-1,0 1,0-1,0 1,0 0,-2-7,2 9,-1 0,1-1,-1 1,1 0,-1 0,0-1,0 1,1 0,-1 0,0 0,0 0,0 0,0 0,0 0,-1 0,1 0,0 1,0-1,0 0,-1 1,1-1,0 1,-1-1,1 1,-1 0,1 0,0-1,-1 1,1 0,-1 0,1 0,0 1,-1-1,1 0,-1 0,1 1,0-1,-1 1,1-1,-2 2,-2 0,-1 1,1-1,0 1,0 0,0 1,0-1,0 1,-5 6,2 0,1-1,1 2,0-1,0 1,1 0,0 0,1 0,0 1,1-1,0 1,1 0,0 0,1 0,0 0,1 14,1-15,0 1,0-1,1 1,0-1,1 1,0-1,1 0,1-1,-1 1,2-1,-1 1,2-2,-1 1,1-1,14 16,-16-22,0 1,1-1,-1 0,0 0,1-1,0 0,0 0,-1 0,1 0,0-1,0 0,0 0,1-1,-1 0,0 0,0 0,0-1,0 0,10-2,19-9,-27 8,0 0,0 0,0-1,-1 0,0-1,0 0,7-8,15-22,-1-9,0-8,-4 5,-7 16,-17 32,0 0,0-1,0 1,1 0,-1-1,0 1,0 0,0-1,0 1,1 0,-1 0,0-1,0 1,1 0,-1 0,0 0,0-1,1 1,-1 0,0 0,1 0,-1 0,0-1,1 1,-1 0,0 0,1 0,-1 0,0 0,1 0,-1 0,0 0,1 0,-1 0,0 0,1 0,-1 0,0 1,1-1,-1 0,0 0,0 0,1 0,-1 0,0 1,1-1,-1 0,0 0,0 1,1-1,6 18,24 124,-16-84,1-3,4-12,-19-41,0-1,0 1,0 0,0-1,0 1,0-1,1 1,-1-1,1 0,-1 1,1-1,-1 0,1 0,0 0,-1 0,5 1,-5-2,0-1,0 1,0 0,0 0,0-1,0 1,0 0,0-1,0 1,0-1,-1 1,1-1,0 0,0 1,0-1,-1 0,1 0,0 1,-1-1,1 0,0 0,-1 0,1 0,-1 0,0 0,1 0,-1 0,0 0,1 0,-1 0,0-2,9-35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4.1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4.4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 0,'-10'214,"1"-58,5 261,4-368,0 36,0-16,0-58,1 0,0 0,0-1,1 1,0 0,1-1,5 13,-8-21,1-1,-1 0,1 0,0 1,-1-1,1 0,0 0,0 0,0 0,0 0,0 0,0 0,2 1,-2-2,-1 0,1 0,-1 0,1 0,-1 0,1 0,0 0,-1 0,1 0,-1-1,1 1,-1 0,1 0,-1-1,1 1,-1 0,1-1,-1 1,1 0,0-1,-1 1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4.8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0 276,'5'3,"-1"0,1 0,-1-1,1 1,0-1,0-1,0 1,0-1,0 1,11 0,-7-2,0 1,1-1,-1 0,0-1,13-2,-12 0,-1 0,0-1,1 0,-1 0,-1-1,1 0,-1-1,0 0,0 0,-1-1,0 0,0 0,9-12,15-27,-7-4,-21 42,0 0,-1 0,0 0,1-9,-2 14,-1 0,0 1,0-1,0 1,0-1,0 1,-1-1,1 0,-1 1,1-1,-1 1,0 0,0-1,0 1,0 0,-1-1,1 1,-1 0,1 0,-1 0,0 0,1 0,-4-2,3 3,-1 0,1 0,0 0,-1 1,1-1,-1 0,1 1,-1-1,1 1,-1 0,1 0,-1 0,1 0,-1 1,1-1,-1 1,1-1,-1 1,1 0,-1 0,1 0,0 0,-4 3,-4 2,0 1,1 0,0 1,0 0,1 1,0-1,0 2,1-1,-9 17,7-11,1 1,1 0,0 0,1 1,-6 31,10-36,0 0,1 0,1 0,0 1,0-1,1 0,1 0,0 0,4 12,-5-20,0 1,1-1,0 1,0-1,0 0,1 0,-1 0,1 0,0 0,0-1,0 1,0-1,1 0,-1 0,1 0,0 0,0-1,0 1,0-1,1 0,-1 0,1-1,-1 1,1-1,7 1,-2-1,-1-1,0-1,0 0,0 0,0 0,0-1,0-1,0 1,0-1,-1-1,0 0,9-5,-3 1,0-1,-1 0,0-2,-1 1,21-24,5-16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5.6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0,'-10'44,"1"1,-5 58,9-51,-5 26,2-4,3-11,5-20,0-43,0 1,0-1,0 1,0-1,0 1,0-1,0 1,0-1,0 1,0-1,0 1,0 0,0-1,0 1,1-1,-1 0,0 1,0-1,1 1,-1-1,0 1,1-1,-1 0,1 1,-1-1,0 1,1-1,0 1,0-2,0 1,-1 0,1-1,0 1,-1-1,1 1,0-1,-1 1,1-1,-1 1,1-1,-1 0,1 1,-1-1,2-1,17-36,2-14,21-45,-36 84,2 0,0 0,0 0,19-19,-27 31,0 1,1-1,-1 1,1-1,-1 1,1-1,-1 1,1-1,0 1,-1 0,1-1,-1 1,1 0,0-1,-1 1,1 0,0 0,-1 0,1 0,0 0,0 0,0 0,-1 0,1 0,-1 1,1-1,-1 0,1 1,-1-1,1 1,-1-1,0 0,1 1,-1-1,0 1,1-1,-1 1,0-1,0 1,0-1,1 1,-1 0,4 35,-4-33,0 33,-1 5,0-29,1 0,1 0,0-1,3 14,-4-24,0-1,0 1,0-1,0 1,0-1,0 1,1 0,-1-1,0 1,0-1,1 1,-1-1,0 1,1-1,-1 0,0 1,1-1,-1 1,1-1,-1 0,1 1,-1-1,1 0,-1 1,1-1,-1 0,1 0,-1 0,1 1,-1-1,2 0,-1 0,0-1,1 1,-1-1,0 1,1-1,-1 0,0 1,0-1,0 0,0 0,0 0,2-1,6-7,-2-1,11-14,-14 18,19-27,-2 3,0 1,43-43,-35 51,-28 21,0-1,0 1,1-1,-1 1,0-1,0 1,1 0,-1 0,0 0,1 0,-1 0,0 0,1 0,-1 0,0 0,0 0,1 1,-1-1,0 1,0-1,0 1,1-1,-1 1,0 0,0-1,0 1,0 0,0 0,0 0,0 0,-1 0,1 0,0 0,0 0,-1 0,1 0,0 3,3 4,0 1,-1-1,0 1,1 10,-3-13,15 99,-7-47,5-7,-11-44,1 1,-1-1,1 0,5 7,-5-9,-1-1,1 0,0 0,1 0,-1 0,1 0,-1-1,1 0,0 0,0 0,0-1,1 0,-1 0,1 0,-1 0,1-1,0 0,-1 0,1-1,0 1,0-1,-1-1,1 1,9-3,2 0,0-2,0 0,0-1,-1-1,0 0,29-19,-18 7,0 0,-2-2,43-44,-32 23,-12 5,-23 35,0 1,0-1,0 1,-1-1,1 0,-1 1,1-1,-1 0,0 0,1 1,-1-1,0 0,0 0,0 0,0 1,-1-1,1 0,0 0,-1 1,0-1,1 0,-1 1,0-1,1 1,-3-3,2 3,-1 0,1 0,-1 0,1 0,-1 0,1 1,-1-1,0 0,1 1,-1 0,0-1,0 1,1 0,-1 0,0 0,0 0,1 0,-1 0,0 0,0 1,1-1,-1 1,0-1,1 1,-3 1,-5 2,0 0,0 1,1 0,0 1,-14 11,-10 15,6 3,10-4,16-30,-1 0,1 0,-1 0,1 1,-1-1,1 0,0 1,0-1,0 0,0 1,0-1,0 0,0 1,0-1,0 0,0 0,1 1,-1-1,2 3,-2-4,1 0,0 1,-1-1,1 0,0 0,-1 1,1-1,0 0,-1 0,1 0,0 0,0 0,-1 0,1 0,0 0,0 0,-1 0,1 0,0 0,-1-1,1 1,1 0,4-3,0 0,0 0,0 0,7-6,15-8,-26 16,-1 0,1 0,0 0,1 0,-1 0,0 0,0 1,0-1,0 1,1-1,-1 1,0 0,0 0,1 0,-1 0,0 0,0 1,1-1,-1 1,0-1,3 2,-2 0,0 0,0 0,-1 0,1 1,0-1,-1 1,0-1,0 1,0 0,0 0,0 0,0 0,1 4,26 63,-10-35,-16-31,-1 0,1-1,0 1,0-1,0 0,0 0,0 0,1 0,0 0,-1-1,1 1,0-1,0 0,0-1,0 1,1-1,-1 1,0-1,1 0,-1-1,0 1,1-1,-1 0,1 0,-1 0,1-1,-1 1,1-1,-1 0,0-1,1 1,-1-1,0 0,0 0,0 0,0 0,-1-1,7-4,23-25,-2-10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6.0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1,'-9'75,"3"136,6-179,15 312,-12-295,6 71,5-13,3-21,-15-76,1 0,1-1,5 11,-8-18,-1 0,1-1,0 0,0 1,0-1,0 1,0-1,0 0,0 0,0 0,0 1,3 0,-4-2,1 0,0 0,0 0,0 0,-1 1,1-2,0 1,0 0,0 0,0 0,-1 0,1 0,0-1,0 1,1-1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6.6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1,'0'917,"0"-830,1-67,4 33,-4-44,2 0,-1 0,1 0,1 0,4 9,-6-14,0 0,0-1,1 1,0 0,0-1,0 1,0-1,0 0,0 0,1 0,0-1,-1 1,1-1,0 0,0 0,0 0,8 2,-6-3,0 0,0-1,0 1,0-1,0-1,0 1,-1-1,1 0,0 0,0-1,0 1,-1-1,8-4,4-3,1-1,-2-1,1-1,-2 0,1-1,-2-1,0 0,19-24,-2-6,-7-2,-21 40,-1-1,0 0,-1 0,2-11,-2 14,-1 0,0 0,0 1,0-1,-1 0,1 1,-1-1,0 0,0 1,0-1,0 1,-1-1,1 1,-1-1,0 1,0 0,0 0,-4-4,3 5,1 1,0-1,0 1,-1-1,1 1,-1 0,1 0,-1 0,0 0,1 0,-1 1,0-1,0 1,1 0,-1 0,0 0,0 0,1 0,-1 1,0-1,1 1,-1 0,0 0,1 0,-1 0,-2 1,-26 18,26-16,0 0,1 1,-1-1,-4 9,6-9,0 0,1 0,0 1,0-1,-2 9,3-10,0-1,1 1,-1-1,1 1,0-1,0 1,0-1,0 1,0-1,0 1,1-1,-1 1,1-1,0 1,0-1,0 0,2 4,-2-5,0 1,0-1,0 0,1 1,-1-1,1 0,-1 0,1 0,0 0,-1 0,1 0,0-1,-1 1,1 0,0-1,0 1,0-1,0 0,-1 0,1 0,0 0,0 0,3-1,21-4,0-8,-5 1,-21 12,1 0,0-1,0 1,0 0,-1 0,1 0,0 0,0 0,0 0,-1 0,1 0,0 0,0 0,0 0,0 0,-1 0,1 1,0-1,0 0,-1 1,1-1,0 0,-1 1,1-1,0 1,-1-1,1 1,0 0,-1-1,1 1,-1-1,1 1,-1 0,0 0,1-1,-1 1,1 1,7 32,-8-30,3 17,1 0,1 1,0-2,2 1,1-1,15 31,-17-41,0 1,1-1,0-1,1 1,0-1,1-1,0 0,0 0,0 0,1-1,0-1,1 1,14 5,-8-6,-1 0,1-1,1 0,-1-2,19 2,35 0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7.5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0,'9'348,"1"67,-13-351,0-7,4-18,-1-38,0-1,0 1,0 0,0-1,1 1,-1-1,0 1,0 0,0-1,0 1,1-1,-1 1,0-1,0 1,1-1,-1 1,1-1,-1 1,0-1,1 0,-1 1,2 0,6-7,8-21,-16 26,11-22,23-52,3 2,57-84,-55 105,3 4,-35 42,0-1,1 1,0 1,0-1,0 1,0 1,1 0,-1 0,1 0,18-4,-22 7,1 0,-1 1,0-1,0 1,1 0,-1 1,0-1,0 1,1 0,-1 0,0 1,0-1,0 1,0 0,-1 0,1 1,-1 0,1 0,-1 0,0 0,6 6,1 3,-1 0,-1 1,16 26,3 16,-2 6,-5 3,3-1,2-10,3-15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7.9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3,'0'0,"26"0,17 0,19 0,-10 0,-4 0,-7 7,-4-5,-12 3,-13-10,-7-6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3.3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29,'0'0,"22"-2,26-5,18-3,-1 4,-5 2,-1 4,-6 4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8.2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59,'0'0,"26"0,22-5,21-4,-1 1,-5-1,4 4,12-17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8.6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1 297,'10'-17,"1"0,0 1,1 0,1 1,0 0,1 2,1-1,18-12,-2 4,1 1,2 2,41-18,-5 9,-53 23,-1 0,20-3,-28 7,1 0,0 0,0 1,-1 0,1 1,0 0,-1 0,1 1,9 2,-15-3,0 1,0-1,0 0,-1 1,1 0,0-1,0 1,-1 0,1 1,-1-1,0 0,0 1,0-1,0 1,0 0,0-1,-1 1,1 0,-1 0,0 0,0 0,0 0,0 1,-1-1,1 0,0 7,-1-2,-1 0,0 0,0 1,0-1,-1 0,0 0,0 0,-5 9,-5 8,-17 26,17-29,-29 47,9-17,2 1,3 1,-28 79,52-124,1 0,0 1,0-1,1 0,0 1,1-1,0 1,0-1,1 1,0-1,5 19,-4-21,1-1,0 1,0-1,1 0,-1 0,1 0,1-1,-1 1,1-1,0 0,0 0,0-1,1 1,0-1,0 0,10 5,2-2,-1 0,1-1,0-1,0 0,1-1,35 2,-20-5,-1-1,0-2,35-6,1-5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1:29.1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505 1,'-14'0,"0"1,0 0,0 1,1 1,-1 0,1 1,0 0,0 1,0 1,-22 13,18-8,1 1,0 1,1 0,0 1,1 1,-20 28,5-1,3 2,2 1,2 1,2 1,-16 53,23-57,-16 84,25-100,2 0,0 1,2-1,4 41,7-18,-9-44,1 0,-1-1,1 1,0 0,1-1,-1 0,1 0,0 0,0 0,1-1,0 1,-1-1,1 0,1-1,-1 1,0-1,1 0,7 3,-6-4,0 0,0 0,0 0,1-1,-1-1,1 1,-1-1,0 0,1-1,-1 1,0-2,1 1,-1-1,0 0,9-4,24-14,-30 13,-1 0,0 0,0-1,0 0,-1-1,7-10,-11 14,0 0,-1-1,1 1,-2-1,1 0,0 0,-1 0,0 0,-1 0,1-1,-1 1,0-9,-1 11,-1 0,1 0,-1 0,0 0,0 0,-1 0,1 0,-1 0,0 0,0 1,0-1,0 1,-1 0,0-1,1 1,-1 0,0 1,0-1,-1 0,1 1,0 0,-1 0,0 0,-6-3,-7-2,0 1,0 0,-1 1,-18-2,-62-5,62 8,-31-4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26.0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0,'31'63,"-17"-36,-1 0,11 33,-12-21,-2 1,-2 0,6 77,-13-74,-1 1,-1-2,-2-10,-3-11,6-20,0-1,0 0,0 0,0 0,0 0,0 1,-1-1,1 0,0 0,0 0,0 0,0 0,0 0,0 1,0-1,0 0,-1 0,1 0,0 0,0 0,0 0,0 0,0 0,-1 0,1 0,0 0,0 0,0 1,0-1,0 0,-1 0,1 0,0 0,0 0,0 0,0-1,-1 1,1 0,0 0,0 0,0 0,-1 0,-4-10,3 2,1-1,0 1,0-1,0 0,1 0,1 0,0 1,0-1,0 0,4-10,5-14,17-38,-24 62,8-17,2-1,23-37,-13 32,1 8,-21 22,0 1,0-1,0 0,0 1,0-1,1 1,-1 0,0 0,1 1,-1-1,1 0,-1 1,1 0,-1 0,0 0,1 0,-1 1,1-1,-1 1,0 0,1 0,-1 0,0 1,0-1,1 1,-1-1,-1 1,1 0,4 3,3 4,-1-1,0 1,0 0,-1 1,0 0,10 18,0 1,-2 1,15 38,-17-28,1-2,0-3,2-2,3-7,-2-13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26.5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34,'0'0,"16"-2,16-5,11-4,-4 7,-7-1,-11 3,-2 2,-9-3,-8 3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26.8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17,'0'0,"16"0,14-5,14 0,-5 3,-8 0,0-1,-5 3,-1 0,0 0,-3 0,-2 0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27.6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280 1,'-12'-1,"0"2,0 0,0 0,0 1,0 0,-12 5,18-5,-1 1,1 0,0 1,0-1,0 1,1 1,-1-1,1 1,0 0,0 0,-7 11,-2 4,0 2,2 0,1 0,0 1,2 1,0 0,2 0,1 0,1 1,-4 43,8-36,0-1,2 1,2-1,1 1,1-1,2 0,1 0,13 32,-15-47,1-2,0 1,10 14,6 0,2-7,6-6,-23-13,1 0,-1 0,1-1,0 0,-1-1,15 1,17-5,-33 2,-1-1,0 1,0-1,8-4,-9 4,0-1,0 0,-1 0,8-7,-7 5,0 0,-1 0,0 0,0-1,0 1,0-1,-1 0,0 0,3-9,1-20,-7 29,0 0,0-1,0 1,-1 0,0-1,0 1,-1 0,0 0,0 0,0 0,-1 1,1-1,-1 0,-1 1,1 0,-1 0,0 0,-6-6,-14-7,21 16,-1 0,0 0,0 1,0-1,-8-1,-26 2,-10 9,40-6,0 1,1 0,-1 1,-7 4,-28 22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40.6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450 35,'-22'-4,"-34"-9,40 8,-1 1,-31-4,41 8,1 0,-1 0,0 1,1 0,-1 0,1 0,-1 1,1 0,-1 0,1 1,-6 3,0 2,0 0,0 1,1 0,0 1,0 0,1 1,1 0,0 1,0 0,-8 16,4-3,0-1,2 1,1 1,-10 43,14-43,1 0,-1 43,9-13,9-8,-10-41,1 0,0-1,0 0,6 8,-7-11,0 0,0 0,0 0,1 0,0-1,-1 1,1-1,0 1,0-1,1 0,-1 0,0-1,1 1,-1-1,1 1,-1-1,1 0,0 0,-1-1,1 1,0-1,0 0,5 0,-4-1,1 0,0-1,-1 0,1 0,-1 0,1 0,-1-1,0 0,0 0,-1-1,1 1,0-1,-1 0,6-7,0-1,-1 0,0-1,-1 0,0 0,-1-1,-1 0,10-30,-3-5,7-54,-12 57,19-117,-26 161,-1-1,1 1,-1 0,1 0,0 0,0 0,0 0,0 0,1 0,1-3,-3 5,1 0,-1-1,0 1,1-1,-1 1,1 0,-1 0,1-1,-1 1,1 0,-1 0,1 0,-1-1,1 1,-1 0,1 0,0 0,-1 0,1 0,-1 0,1 0,-1 0,1 0,-1 1,1-1,-1 0,1 0,-1 0,1 1,-1-1,1 0,-1 0,1 1,-1-1,1 0,-1 1,0-1,1 1,-1-1,0 0,1 1,-1-1,0 1,1-1,-1 1,0-1,0 1,1 0,10 22,-1 0,0 1,-2 0,0 1,5 39,-4-27,47 191,-42-177,2 0,1-2,1-4,2 0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41.5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73,'5'-3,"0"0,1 0,-2 0,1-1,0 0,-1 0,1 0,-1 0,0-1,6-8,2-2,-12 15,0-1,1 1,-1-1,0 1,1-1,-1 1,0 0,1-1,-1 1,0 0,1-1,-1 1,1 0,-1-1,1 1,-1 0,1 0,-1 0,1-1,-1 1,1 0,-1 0,1 0,0 0,-1 0,1 0,-1 0,1 0,-1 0,1 0,-1 0,1 1,-1-1,1 0,-1 0,1 0,-1 1,1-1,-1 0,1 1,-1-1,1 0,-1 1,0-1,1 0,-1 1,0-1,1 1,-1-1,0 1,0-1,1 1,-1-1,0 1,0-1,0 1,0-1,1 2,7 32,-7-32,3 34,-2 69,-1-29,1-35,-1-1,2-1,1-4,2-9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42.0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1,'36'0,"1"-1,0 2,71 11,-97-10,1 0,-1 0,1-1,0-1,20-1,-23-4,-4-3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5.47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3 13,'-2'-10,"2"7,0 6,0 5,0-6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4.6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0,'5'35,"14"48,-2-9,5 69,3 183,-23-283,2 2,1-2,5 2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42.4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0,'0'0,"17"0,13 0,13 0,-5 0,-9 0,-2 0,-2 0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47.9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90 225,'-7'-2,"-1"1,1-2,0 1,1-1,-1 0,0 0,1-1,-1 0,1 0,-7-6,13 9,-1 0,0 0,0 0,0 0,1 0,-1 0,1 0,-1 0,0 0,1 0,0-1,-1 1,1 0,0 0,0 0,0-1,-1 1,1 0,0 0,1-3,0 1,-1 1,1-1,0 0,0 1,0-1,1 1,-1-1,4-3,1-1,-1 0,2 1,-1 0,14-9,3-1,1 1,1 1,37-15,-54 26,0 0,1 0,-1 1,1 0,-1 0,1 1,0 0,0 1,-1 0,1 0,0 1,0 0,-1 0,1 1,10 4,-14-4,-1-1,0 2,0-1,0 0,0 1,-1 0,1 0,-1 0,1 0,-1 1,0-1,-1 1,1 0,3 5,-3-2,-1-1,1 1,-1-1,-1 1,1 0,-1 0,0-1,0 13,-3 6,0 0,-2 0,-1-1,-9 28,14-52,-73 242,61-186,9-41,1 0,1 0,1 0,2 28,-1-36,0 1,1-1,5 15,-4-16,0 0,1 0,0 0,0 0,0 0,0-1,1 0,0 0,0 0,1-1,-1 0,1 0,0 0,7 3,4 1,0-1,0 0,0-2,21 5,7-3,2-4,2-10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48.3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0,'0'0,"0"20,0 16,4 13,0-6,0-10,1-8,2-12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0.3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219 121,'0'-11,"0"1,-1-1,0 1,0-1,-1 1,-4-11,5 19,1 0,-1 0,0 0,0 0,0 0,-1 0,1 0,0 0,-1 1,1-1,-1 0,0 1,0-1,1 1,-1 0,0-1,0 1,0 0,0 0,0 1,-1-1,1 0,0 1,0-1,0 1,-1-1,1 1,0 0,0 0,-1 0,1 1,0-1,-1 0,-3 2,2-1,0 1,0 0,0 0,0 0,1 0,-1 0,1 1,-1-1,1 1,0 0,0 0,0 1,0-1,1 0,0 1,-1 0,-2 7,-4 7,2 1,-8 28,12-38,-9 38,-10 75,15-66,2-3,5-4,1-40,-1-1,2 1,-1-1,1 0,4 12,1-11,1-11,28-22,-33 21,0 1,0 0,1 0,-1 0,1 0,-1 1,5-2,13-1,-15 4,0 1,0-1,1 1,-1 1,0-1,0 1,-1 0,1 1,0-1,-1 1,1 0,-1 0,8 7,0 0,-1 1,-1 0,0 0,12 18,2 7,-1 1,-3 3,-4-2,-7 0,-9-31,-1 1,0 0,-1 0,0-1,0 1,0 0,-1-1,0 1,-1-1,1 0,-2 0,1 0,-1 0,0 0,0-1,-8 10,-14 11,-6 0,-7-1,-5-4,0-6,1-4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2.3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1 109,'3'-13,"2"0,0 0,0 1,1 0,0 0,11-14,-17 26,0-1,1 1,-1 0,0-1,0 1,1-1,-1 1,0 0,1-1,-1 1,0-1,1 1,-1 0,1 0,-1-1,0 1,1 0,-1 0,1 0,-1-1,1 1,-1 0,1 0,-1 0,1 0,-1 0,1 0,-1 0,1 0,0 0,0 1,-1-1,1 1,0-1,0 1,-1 0,1 0,0-1,-1 1,1 0,-1 0,1 0,-1-1,1 1,-1 2,10 35,-1 92,-3-39,-2-50,-1-3,1 0,0 0,1-2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2.6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0,'0'0,"18"0,21 0,12 0,-7 0,-11 0,-9 0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3.0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1,'0'0,"0"25,5 19,-1 23,-2-5,0-6,0-2,-2 0,0-1,0 1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4.0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2,'70'3,"-44"-1,0-1,47-5,-51 0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6.5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29,'0'0,"21"0,23 0,14-4,-10 0,-4-1,-9 0,-4-1,-1 1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4:56.9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41,'0'0,"20"0,20-4,20-3,-4 0,-7 0,-4 5,-5-2,-4-5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5.1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0 146,'19'-20,"0"1,0 1,35-23,-15 18,-29 18,-1 1,1 1,0-1,1 1,10-1,-18 4,1-1,-1 1,0 0,0 0,0 0,0 1,0-1,0 1,6 1,-8-1,1 0,-1-1,0 1,0 0,0 0,1 0,-1 0,0 0,0 0,0 0,-1 0,1 0,0 0,0 1,0-1,-1 0,1 1,-1-1,1 0,-1 1,0-1,1 2,-1 3,1 0,-1 0,0 0,-1 0,1 1,-1-1,0 0,-1-1,-3 12,-5 5,-13 25,13-27,-15 29,-49 101,62-121,1 1,1 0,-7 37,16-58,-1 0,1 0,1 0,-1 0,1 0,1 0,0 0,0 0,1 0,4 11,-4-15,0 0,1 0,-1 0,1 0,1 0,-1-1,1 1,-1-1,1 0,1 0,-1 0,0-1,1 1,0-1,0 0,0-1,7 4,6 1,1-2,-1 1,21 2,17-1,9 0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5:07.4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1 156,'12'-16,"1"1,1 1,0 0,1 1,1 0,0 2,0-1,1 2,1 0,18-7,-5 7,-23 10,-2 2,-4-2,0 0,1 0,-1 1,0-1,0 0,0 1,0 0,0 0,0-1,0 1,0 0,-1 1,1-1,0 0,0 0,-1 1,1-1,-1 1,1 0,-1-1,1 3,0 0,0 0,0 0,0 0,-1 1,0-1,0 0,0 1,-1-1,1 8,-1 8,-2 1,0-1,-8 29,9-43,-45 185,31-126,4-5,3-5,6-43,2 1,-1-1,1 0,1 0,1 0,-1 0,8 22,-8-29,1 0,1 0,-1 0,1 0,0-1,0 1,0-1,1 0,-1 0,1 0,0 0,0-1,0 0,1 0,-1 0,1 0,0 0,0-1,0 0,5 1,13 4,-1-2,1-1,33 2,74-2,-82-4,22 1,-3 0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5:54.0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22,'2'-1,"0"-1,0 0,1 1,-1-1,0 1,1 0,-1-1,1 1,-1 0,1 1,3-2,17-1,1 2,-1 0,31 3,1 0,-1-2,-46 0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5:55.8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13,'0'-1,"1"0,-1 1,0-1,1 0,-1 1,1-1,-1 0,1 1,-1-1,1 1,-1-1,1 1,-1-1,1 1,0-1,-1 1,1 0,0-1,-1 1,1 0,0 0,0-1,-1 1,1 0,0 0,0 0,-1 0,1 0,1 0,28-1,-25 2,57-1,-56 0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04.915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0,'1'0,"1"0,2 0,0 0,2 0,1 0,0 0,0 0,0 0,1 1,0 1,0-1,-2 0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06.475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0,'1'0,"3"0,1 0,0 0,3 0,-1 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21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389 46,'-20'-9,"0"0,-1 2,0 0,-28-5,41 11,1 1,-1-1,0 1,0 0,0 1,1 0,-1 0,0 1,1 0,-1 0,1 1,0 0,-1 0,2 1,-12 7,7-3,0 0,1 1,0 0,0 1,1 0,1 0,-1 1,-8 16,12-18,1-1,0 2,0-1,1 0,0 1,0 0,1-1,1 1,-1 0,2 0,0 19,9 14,-7-37,0 0,1-1,0 1,5 8,-5-11,-1 1,1-1,0 0,0 0,0 0,6 4,-5-5,0-1,0 1,-1-1,1 1,0-1,0 0,0-1,0 1,0-1,0 0,1 0,-1 0,0 0,0-1,0 0,0 0,0 0,0 0,0 0,-1-1,1 0,0 0,4-3,6-3,0-2,-1 1,-1-2,18-17,-12 7,-1-1,-1 0,-1-2,-1 1,20-50,15-25,-48 97,-1 0,0 1,0-1,1 0,-1 1,0-1,1 1,-1-1,1 1,-1-1,1 1,-1-1,1 1,-1-1,1 1,-1 0,1-1,0 1,-1 0,1 0,0-1,-1 1,1 0,0 0,-1 0,2 0,-1 0,0 0,0 1,0-1,0 1,-1-1,1 1,0 0,0-1,-1 1,1 0,0-1,-1 1,1 0,0 0,-1 0,1 0,3 8,0-1,-1 0,3 11,-5-16,26 99,18 148,-22-104,54 233,-64-332,1-3,3-3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22.0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1,'0'0,"18"0,16 0,15 0,0 0,0 0,-6 0,-6 0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22.4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30,'0'0,"22"0,18-7,23-3,-5 4,-3 1,4 3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23.7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381 113,'-6'-9,"0"0,-1 1,0-1,0 1,-1 0,0 1,-1 0,0 0,0 1,0 0,0 1,-1 0,0 0,-15-4,21 8,1 0,0 0,0 1,0-1,-1 1,1 0,0 0,-1 0,1 0,0 1,0-1,0 1,-1 0,1 0,0 0,0 0,0 1,0-1,0 1,1-1,-1 1,0 0,1 0,-1 1,1-1,0 0,0 1,0-1,0 1,-2 3,-2 4,1 1,0-1,0 1,1 0,1 1,0-1,-2 15,-2 20,1 2,4 1,1-3,2-7,5-13,-6-25,1-1,-1 1,1 0,-1-1,0 1,1 0,-1-1,1 1,-1-1,1 1,0-1,-1 1,1-1,-1 0,1 1,0-1,-1 1,1-1,0 0,0 0,-1 0,1 1,0-1,0 0,-1 0,1 0,0 0,0 0,-1 0,1 0,0 0,0-1,-1 1,1 0,0 0,-1-1,1 1,1-1,32-17,-21 10,-8 5,0 1,0 0,0 1,0-1,1 1,-1 0,0 0,0 1,1 0,-1 0,0 0,1 0,-1 1,0 0,10 3,-7-1,-1 0,0 1,0 0,-1 0,1 0,-1 1,0 0,0 0,9 12,-1 1,-1 1,0 0,-2 1,0 0,-1 1,9 30,-11-28,-2-1,0 1,-1 1,-2-1,0 0,-1 29,-2-40,-1 0,0 1,-1-1,-1-1,0 1,0 0,-1-1,0 1,-1-1,-1 0,1-1,-2 1,-14 17,8-14,-1 0,-1-1,-1 0,1-2,-2 0,0 0,0-2,-1 0,0-1,0-1,-1 0,-22 4,-14-2,0-3,-3-5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3.9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356 10,'-26'-3,"17"1,0 0,1 1,-1 0,0 1,0-1,1 2,-1-1,0 1,0 1,1 0,-1 0,1 0,-13 6,6 0,1 0,0 1,0 0,1 1,0 1,-12 12,1 8,21-27,0 1,1-1,0 1,0 0,0 0,0 0,1 0,-1 0,1 0,1 0,-1 0,1 0,0 1,0-1,0 0,1 0,0 0,2 8,0-6,0 0,0 0,1 0,0 0,0 0,1-1,-1 0,1 0,1 0,-1-1,12 9,95 66,-70-52,-1 5,-3 2,-5 4,-29-32,1 0,-1 1,-1 0,1 0,-1 0,-1 0,1 1,-2-1,1 1,-1-1,0 1,-1 0,0-1,0 1,-1 0,0-1,0 1,-1-1,-1 1,1-1,-1 0,0 0,-1 0,0 0,0-1,-1 1,0-1,0 0,-1 0,0-1,0 0,0 0,-1 0,0-1,0 0,0 0,-13 5,-14 6,-5-2,-8-2,1-5,26-6,0-1,-29-4,9-3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5.8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234 458,'3'-26,"2"0,16-46,-15 52,1 0,-2-1,-1 0,-1 0,1-25,-4 37,0-1,-1 0,0 0,-1 0,0 1,-1-1,0 1,0 0,-1-1,0 1,-8-12,9 17,0-1,-1 1,0 0,0 0,0 0,0 0,-1 0,0 1,1 0,-1 0,0 1,0-1,-1 1,1 0,0 0,-1 1,0-1,1 1,-1 1,1-1,-9 1,8 0,0 0,-1 1,1 0,-1 0,1 0,0 1,-9 4,-14 9,25-13,0 2,0-1,0 0,0 1,0 0,1 0,0 0,-1 0,1 0,1 1,-1-1,1 1,0 0,0 0,0-1,0 1,1 1,0-1,0 0,1 0,-1 0,1 1,0-1,1 0,-1 0,1 0,0 1,0-1,1 0,-1 0,1 0,0-1,0 1,1 0,0-1,-1 1,2-1,-1 0,0 0,1 0,5 5,13 7,1 0,0-1,38 18,24 15,-70-38,-1 0,-1 1,1 0,-2 1,0 0,0 1,17 27,-24-33,-1 0,0 1,-1-1,0 1,0 0,0 0,-1 0,0 0,-1 1,0-1,0 0,-1 1,0-1,0 1,-1-1,0 0,-1 1,-2 8,-1-3,-1 1,0-1,-1-1,-1 1,0-1,-1-1,0 1,0-2,-21 20,21-23,0 0,0-1,-1 0,0 0,0-1,-1 0,0-1,0-1,0 1,0-2,-1 1,-22 2,30-5,1-1,-1 0,0 0,1 0,-1-1,1 1,-1-1,1 0,-1 1,1-2,-1 1,1 0,0-1,-1 1,1-1,0 0,0 0,0-1,1 1,-5-4,5 3,0 0,0-1,0 1,0 0,1-1,0 1,-1-1,1 0,0 1,1-1,-1 0,1 0,-1 0,1 1,0-1,0 0,1 0,-1 0,2-4,1-3,1 1,0 0,0 0,0 0,2 1,-1 0,1 0,8-10,4-2,0 2,23-20,-11 13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4.6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194 0,'-32'11,"26"-10,0 1,0 0,0 0,0 0,1 1,-1 0,1 0,0 0,0 1,0 0,0 0,0 0,-7 9,2 1,1 0,0 0,1 1,1 0,0 1,1 0,1 0,0 0,1 1,1-1,-2 32,5-5,7-1,4-4,7-5,-15-29,0-1,0 1,0-1,1 0,4 4,17 5,-1-6,-1-10,-5-6,-8-6,-9-1,-10 0,-9 4,-5 5,0 1,5-2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5.2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17,'121'-7,"47"-2,-157 8,10 1,-20 2,-11 3,2-2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5.5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1,'0'0,"16"6,20 1,17 2,-6-5,1 1,-4-3,6-2,-5 0,1-9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6.6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1 196,'10'-17,"1"1,1 0,0 0,1 1,1 1,15-12,3 2,8-1,-31 20,0 1,0 0,10-2,-11 4,0 0,-1 1,1 0,8 0,-13 1,0 0,0 0,0 0,0 0,0 1,0-1,0 1,0 0,0-1,0 2,0-1,-1 0,1 0,0 1,-1-1,1 1,-1 0,0 0,1 0,-1 0,0 0,0 1,0-1,-1 1,1-1,0 1,-1-1,0 1,0 0,0 0,0 0,0-1,0 1,-1 0,1 0,-1 0,0 4,0 5,0 1,-1-1,-1 0,0 0,-1 1,0-1,-8 19,-69 141,47-106,-31 86,50-105,7-3,6-37,1-1,0 1,1-1,1 8,-1-8,1 0,-1 0,1 0,1-1,-1 1,1-1,0 1,0-1,1 0,-1 0,1-1,0 1,8 6,-5-6,1 1,0-1,1 0,-1 0,1-1,0 0,17 4,-2-3,0 0,1-2,0-1,0-1,42-3,-29-3,-1-5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7.1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 1,'-3'5,"-1"1,2 0,-1-1,1 1,0 0,0 1,1-1,0 0,0 0,0 1,1-1,-1 0,3 12,-2-18,0 0,1 1,-1-1,1 0,-1 0,0 0,1 0,-1 1,1-1,-1 0,1 0,-1 0,0 0,1 0,-1 0,1 0,-1 0,1 0,-1-1,0 1,1 0,-1 0,1 0,-1 0,0-1,1 1,-1 0,1 0,-1-1,0 1,1 0,-1-1,0 1,0 0,1-1,-1 1,0 0,0-1,1 0,-1 1,1 0,-1-1,0 1,1-1,-1 1,0-1,1 1,-1 0,0-1,0 1,1-1,-1 1,0-1,0 0,0 1,0-1,1 1,-1-1,0 1,0-1,0 1,0-1,0 1,-1-1,1 1,0-1,0 0,0 1,0-1,-1 1,1-1,0 1,0-1,-1 1,1 0,0-1,-1 1,1-1,-1 1,1 0,0-1,-1 1,1 0,-1-1,0 1,-23-8,17 6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8.8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0 134,'26'-35,"-14"17,1 0,0 1,21-19,-34 35,1 0,0 1,0-1,-1 0,1 1,0-1,0 0,0 1,0-1,0 1,-1-1,1 1,0 0,0-1,0 1,0 0,0 0,1-1,-1 1,0 0,0 0,0 0,0 1,0-1,1 0,-1 1,0 0,0 0,1 0,-1 0,-1 0,1 0,0 0,0 0,0 0,0 0,-1 0,1 1,-1-1,1 0,-1 1,1 1,1 7,0 0,0 1,0 17,-2-28,-10 260,7-217,0 0,-1 1,2 3,2-1,3-4,2-9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6:59.3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1,'0'0,"20"0,21 4,19-2,-6 3,0 0,-3-5,2 2,8-2,1 0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7:02.2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226 49,'-12'-2,"0"-1,0 0,1-1,-18-8,18 7,-1 1,1 0,-1 0,-13-2,23 6,0-1,0 1,0 0,-1 0,1 0,0 0,0 0,0 0,0 0,0 1,0-1,0 1,0-1,0 1,0 0,-2 1,2 0,0 0,1 0,0-1,-1 1,1 0,0 1,0-1,0 0,0 0,1 0,-1 1,1-1,-1 0,1 3,-16 121,11-76,3-24,-1 5,3-25,1-1,-1-4,1 0,-1 0,0 0,0 0,1-1,-1 1,0 0,1 0,-1 0,1-1,-1 1,1 0,0 0,-1-1,1 1,0-1,-1 1,1 0,0-1,-1 1,1-1,0 0,0 1,0-1,0 0,-1 1,1-1,0 0,1 0,31 0,-11-1,-15 3,0 0,0 1,-1 0,1 0,-1 0,1 1,-1 0,0 0,-1 0,1 1,-1 0,8 9,4 8,0 5,-3 6,-1 7,-1 6,-5 0,-7-2,-5-2,-7-4,-7-7,15-27,0 0,0 0,0-1,-1 1,1-1,-1 0,0 0,0 0,0-1,-1 0,1 0,0 0,-1-1,1 1,-1-1,0-1,1 1,-1-1,0 0,1 0,-1 0,0-1,1 0,-9-3,-9-6,-2-6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7:02.9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155 1,'-6'0,"0"0,-1 0,1 1,0 0,0 0,-1 1,1 0,0 0,1 0,-1 1,0-1,1 1,-1 1,1-1,0 1,0 0,0 0,1 0,-1 1,1 0,-4 6,4-4,0 0,0 0,1 0,0 0,1 0,0 1,0-1,-1 12,1-6,2 1,0-1,0 1,1-1,5 22,3-5,5-3,3-3,5-6,-18-16,-1 0,1 0,0 0,0-1,0 1,0-1,0 0,0 0,1-1,-1 1,0-1,0 0,0 0,1 0,-1-1,0 1,8-3,-9 2,0 0,0 0,0-1,0 1,0-1,-1 1,1-1,0 0,-1 0,0 0,1 0,-1 0,0-1,0 1,0-1,0 1,-1-1,1 0,-1 0,0 0,1 0,-1 0,0 0,0-3,-1 3,0 1,0-1,0 0,-1 1,1-1,-1 1,1-1,-1 1,0 0,0-1,0 1,0 0,-1-1,1 1,0 0,-1 0,0 0,1 0,-1 1,0-1,0 0,0 1,0-1,0 1,-1 0,1-1,0 1,-3 0,-4-4,0 2,-1 0,1 0,0 0,-1 1,-10-1,-30 5,25 0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7:03.7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5,'270'2,"384"-8,132 15,-181 6,-507-17,-9-1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6.3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95,'853'-18,"-290"-34,-254 30,-220 19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7:04.6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0 168,'17'-21,"-2"1,0-1,2 2,1 0,0 2,30-24,-47 40,0 0,1 0,-1 0,1 1,-1-1,1 0,-1 0,1 1,0-1,-1 1,1 0,0-1,-1 1,1 0,0 0,-1 0,1 0,0 0,-1 0,3 1,-2 0,-1 0,1 0,-1 0,0 0,1 1,-1-1,0 0,0 1,0-1,0 0,0 1,0 0,0-1,0 1,-1-1,1 1,-1 0,1 0,0 2,2 13,0 0,-2 0,1 1,-2 19,-10 73,4-50,-5 54,-8 124,19-187,3-3,2 3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7:05.0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7,'0'0,"19"0,22 0,13 0,-7 0,-6 0,0 0,0 0,-4 0,2-7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7:06.3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211 43,'-3'-1,"-1"1,1-1,0-1,0 1,0 0,0-1,0 1,0-1,-3-2,-9-5,2 3,10 4,-1 0,0 0,0 1,0-1,0 1,0 0,-6-1,8 2,0 1,1-1,-1 0,0 1,1-1,-1 1,1-1,-1 1,1 0,-1-1,1 1,-1 0,1 0,0 0,0 0,-1 1,1-1,0 0,0 0,0 1,0-1,0 1,-1 1,-4 11,0 0,1 0,0 0,1 1,1 0,0-1,0 22,-2 0,1 2,0 3,1-7,2-33,1 0,0 0,0 1,0-1,0 0,0 0,0 1,0-1,1 0,-1 0,0 1,1-1,-1 0,1 0,-1 0,1 0,-1 0,1 1,0-1,-1 0,1 0,0-1,1 3,0-3,-1 0,0 0,0 0,0 0,1 0,-1 0,0 0,0 0,0 0,1 0,-1-1,0 1,0 0,0-1,0 1,0-1,0 1,0-1,0 0,0 1,0-1,1-1,1 0,0 0,0 1,0 0,0-1,1 1,-1 0,0 1,0-1,1 0,-1 1,0 0,1 0,-1 0,0 0,1 0,-1 1,0 0,1-1,-1 1,0 0,0 1,5 1,3 3,1 0,-1 1,0 0,13 12,-16-12,1 0,12 17,4 9,-21-24,0 1,11 24,-1 4,-4 8,-7 2,-4-35,0-1,0 0,-1 1,-1-1,0 0,-1 0,0 0,-1-1,-12 23,14-28,-1 0,0 0,-1-1,0 1,0-1,0 0,0-1,-1 1,0-1,0 0,0 0,0-1,0 0,-1 0,0 0,1-1,-1 0,-11 2,-14-1,19-2,0-1,-1-1,1 0,0 0,-22-7,3-2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0.8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520 41,'-21'-4,"-34"-12,43 11,1 2,-1-1,0 2,0-1,0 2,0-1,0 2,-18 0,21 1,0 1,1-1,-1 2,1-1,0 1,-1 0,-7 5,-20 18,28-18,0 0,0 0,1 1,0 0,1 0,0 0,1 1,-1 0,2 0,0 0,0 1,0-1,-2 19,5-22,0 0,0 1,1-1,0 1,1-1,-1 1,1-1,1 1,-1-1,1 0,1 0,-1 0,1 0,1 0,-1-1,1 1,0-1,0 0,1 0,0 0,7 6,167 130,-98-82,-48-34,-25-21,-2 1,1 0,-1 1,0 0,0 0,0 0,-1 0,7 15,-10-17,0 1,-1-1,1 0,-1 1,0-1,-1 1,1-1,-1 1,0-1,-1 1,1 0,-1-1,0 0,-1 1,-2 7,-1 1,-1 0,-1-1,0 1,-1-1,-16 19,5-9,-42 38,36-38,-1-2,-1 0,-1-2,0-1,-56 25,39-27,1-5,-1-8,2-7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1.5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165 0,'-15'15,"1"1,1 0,0 0,1 2,1-1,1 1,-12 27,5 1,3 3,7 3,7-3,0-41,1-1,1 1,-1-1,4 9,-3-11,0 0,1 0,0 0,0-1,5 8,-5-9,0 1,1-1,-1 1,1-1,5 3,-8-5,1 0,0 0,0 0,0 0,0-1,0 1,0 0,0-1,0 0,3 1,19-6,-21 4,-1 0,1 0,-1 0,0 0,1-1,-1 1,0-1,0 0,0 0,0 0,0 0,0 0,-1 0,1 0,-1 0,1-1,-1 1,0 0,0-1,0 0,0 1,0-1,-1 1,1-1,-1 0,0 0,1 1,-1-1,-1-3,0 1,1 1,-1-1,0 1,-1 0,1 0,-1-1,0 1,0 0,0 0,-1 1,1-1,-1 0,0 1,0 0,0-1,-7-4,7 5,-1 1,1 0,-1 0,0 0,0 0,0 1,0-1,0 1,-7-2,-13 2,-2 2,0 5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1.9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12,'0'0,"19"0,21 0,15 0,-6 0,-8 0,-2-4,-5-2,4 5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2.2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14,'0'0,"17"0,22 0,16-4,-1 0,-2 1,6 1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3.7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0 178,'77'-39,"132"-48,-157 69,-30 10,1 1,-1 1,1 1,31-2,-48 6,0 1,0 1,0-1,0 1,0 0,0 0,0 1,0 0,9 4,-11-4,-1 0,0 0,1 0,-1 1,0-1,-1 1,1 0,0 0,-1 0,0 0,1 1,-1-1,-1 0,1 1,0 0,1 5,1 6,-1 0,-1 0,0 0,-1 0,0 0,-3 26,-19 96,15-106,-21 110,3-24,-13 167,35-229,2-11,1-35,2 22,-3-33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4.0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16,'0'0,"14"0,25 0,16 0,4 0,3 0,1-5,-5 1,0 2,-1 0,1 0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4.8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309 352,'19'-31,"-6"13,-1 0,-1-1,-1 0,-1-1,-1 0,11-40,-15 20,-4 36,0 0,0 0,0 0,0 0,-1-1,0 1,0 0,0 0,-1 0,1 1,-1-1,0 0,0 0,0 1,0-1,-1 1,0 0,1 0,-1 0,0 0,0 0,-1 1,1-1,-1 1,1 0,-1 0,0 0,-7-2,2 1,0 1,0 1,0 0,-1 0,1 0,0 2,-1-1,1 1,0 0,-1 1,-15 4,-20 13,3 5,34-19,1 0,0 1,0 0,1 0,0 0,0 1,0 0,1 0,0 0,0 1,-6 16,9-20,1 1,-1-1,1 1,1-1,-1 1,0 0,1-1,0 1,0 0,1 0,-1-1,1 1,0-1,0 1,1-1,-1 1,1-1,0 1,0-1,1 0,-1 0,1 0,0-1,4 5,15 15,34 26,-34-31,-1 1,27 30,-33-29,0 0,-1 1,-1 0,-1 1,-1 1,9 25,-15-33,0 1,-1 0,-1 0,-1 0,0 0,-1 0,0 1,-2-1,0 0,-5 23,2-16,-2 0,-1 0,-1 0,-1-1,0-1,-20 31,1-15,-4-8,26-26,1 1,-1-1,0 0,0-1,0 0,0 1,0-2,-1 1,1-1,0 0,-1 0,1-1,-1 0,1 0,-1 0,1-1,-10-2,10 1,1 1,0-1,-1-1,1 1,0-1,1 0,-1 0,0 0,1-1,-1 1,1-1,0 0,1-1,-1 1,1-1,0 1,0-1,0 0,0 0,-2-7,1-3,0 0,0 0,2-1,0 1,1-1,0 1,1 0,1-1,0 1,2-1,-1 1,2 0,0 0,10-24,2 2,1 2,2 0,1 1,40-50,-37 56,1 1,49-42,63-37,-106 83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7.0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174 4,'-31'-2,"24"1,-1 1,1-1,0 1,-8 1,12 0,0-1,1 1,-1 0,0 0,1 0,-1 0,1 1,-1-1,1 1,0-1,-1 1,1 0,0 0,-2 2,-2 3,1 1,0-1,1 1,0 0,0 0,0 0,1 1,-3 13,0 4,-4 41,9-50,0 1,1-1,0 0,2 0,0 1,1-1,0 0,2-1,0 1,10 21,-12-30,2 0,-1 0,1 0,0-1,1 1,0-1,0-1,0 1,1-1,0 0,0-1,1 0,-1 0,1 0,0-1,1 0,-1-1,1 0,-1 0,1-1,11 2,17-2,-4-8,-7-5,-24 9,0 0,1 0,-1 0,0 0,0-1,0 1,2-3,-3 3,0 0,1 0,-1-1,0 1,0 0,-1 0,1-1,0 1,-1-1,1 1,-1-1,0 1,0-1,0 1,0 0,0-1,-1 1,1-1,-1 1,0-1,1 1,-1 0,0-1,0 1,0 0,-1 0,1 0,-1 0,1 0,-1 0,0 0,-2-2,-1 0,0 0,-1 0,1 0,-1 1,0-1,0 1,0 1,0-1,0 1,-1 0,-6 0,-21 0,-1 6,-2 6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5.3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 0,'1'100,"-14"552,11-596,-1 0,-2-2,1-5,-1-5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38:16.1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75,'27'-5,"-1"-2,48-18,15-4,-55 22,-3 6,-28 0,0 2,0-1,0 0,0 1,0-1,0 1,-1 0,1 0,0 0,0 0,-1 1,1-1,-1 1,1-1,-1 1,0 0,1 0,-1 0,0 0,0 0,-1 1,1-1,2 5,-2-3,-1 1,0 0,1 0,-2 0,1-1,-1 1,0 0,0 0,0 0,0 0,-1 0,0 0,0-1,-2 8,-13 30,-2 0,-1-2,-39 62,17-33,8-8,25-45,1 1,0-1,1 1,1 0,0 1,2-1,0 1,-1 17,4-29,0-1,0 1,0-1,1 0,0 0,0 1,0-1,0 0,1 0,0 0,0 0,0 0,1 0,0-1,0 1,0-1,0 0,1 0,-1 0,1 0,0-1,0 1,1-1,-1 0,1 0,-1-1,1 1,0-1,0 0,9 2,5 1,1-1,0-1,0-1,22-1,86-6,-71 1,289-11,-255 13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05.9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460 93,'-32'-27,"20"17,0 0,-1 1,-25-15,34 22,-1 0,0 0,0 1,0-1,0 1,0 0,0 1,-1-1,1 1,0 0,0 0,0 1,0-1,-1 1,-7 3,1 0,0 1,1 0,0 1,0 1,0-1,1 2,0 0,0 0,1 0,0 1,-13 17,6-5,1 1,1 0,2 1,-17 38,21-43,2 1,0-1,0 1,2 0,0 1,2-1,0 0,1 1,3 38,10-9,-10-44,-1 0,2 0,-1 0,1 0,-1-1,1 1,1 0,-1-1,0 0,1 0,0 0,0-1,0 1,1-1,-1 0,1 0,0 0,0-1,0 1,0-1,0-1,9 3,-7-3,-1 0,0-1,1 0,-1 0,0-1,1 0,-1 0,0 0,1-1,-1 0,0 0,0 0,-1-1,1 0,0 0,-1 0,0-1,0 0,7-6,8-10,-1-1,-1 0,-1-1,-1-1,-1-1,-1 0,21-49,-15 19,-3-1,20-105,-36 157,4-19,-5 22,1-1,-1 0,0 0,0 1,1-1,-1 0,1 1,-1-1,0 0,1 1,0-1,-1 0,1 1,-1-1,1 1,0-1,-1 1,1-1,0 1,-1 0,2-1,0 3,-1-1,1 1,-1 0,0 0,0 0,0 0,0 1,0-1,0 0,0 0,-1 0,0 1,1 2,2 4,64 221,-32-103,-19-75,0 1,3-4,2-6,3-5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06.4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85,'8'-11,"0"-2,20-22,-26 33,0 0,1-1,-1 1,0 1,1-1,-1 0,1 0,-1 1,1-1,0 1,0 0,-1 0,1 0,0 0,0 1,4-1,-6 1,0 0,0 0,1 0,-1 0,0 1,0-1,0 1,0-1,0 1,0-1,1 1,-1-1,0 1,0 0,-1-1,1 1,0 0,0 0,0 0,0 1,1 1,0 0,0 0,0 1,-1-1,0 0,2 7,0 5,0 1,0 20,-3-29,3 101,0-67,3-3,0-4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06.8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0,'0'0,"17"0,18 0,13 0,-2 0,-2 0,0 0,-9 0,-8 0,-10 0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07.1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1,'0'0,"19"0,18 0,23 0,-1 0,-1 0,-4 0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08.8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0 123,'47'-42,"8"-7,-50 45,1 0,0 0,1 0,-1 1,1 0,-1 0,1 1,7-2,-12 4,0 0,0 0,0 0,0 0,0 0,0 0,0 0,0 1,0-1,0 1,0-1,-1 1,1 0,0-1,0 1,-1 0,1 1,0-1,-1 0,1 0,-1 1,0-1,1 0,-1 1,0 0,0-1,0 1,0 0,0-1,0 1,0 0,-1 0,2 3,2 8,-1 1,0-1,1 25,-3-26,8 284,-10-210,1-21,-2 1,-1-2,3-1,4-4,5-3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25.8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438 85,'-9'-9,"-1"0,0 1,0 0,0 0,-1 1,0 0,0 1,-19-7,23 10,0 2,0-1,0 0,0 1,-1 1,1-1,0 1,0 0,0 1,0 0,-1 0,1 0,0 1,0 0,1 1,-13 5,6-1,0 1,1 0,0 1,1 0,0 1,0 0,1 1,0 0,1 1,1 0,-12 20,11-16,1 1,1 0,1 0,0 0,1 0,1 1,1 0,0 0,0 19,6 7,7-6,-9-34,1 0,0 0,1-1,-1 1,6 6,-6-8,0 0,-1-1,1 1,0-1,0 1,0-1,1 0,-1 1,0-1,0 0,1-1,-1 1,0 0,1-1,-1 1,1-1,4 0,-3 0,1-1,-1 1,0-1,0 0,0-1,1 1,-1-1,0 0,5-3,3-3,-1 0,1-1,-2 0,1-1,10-14,-6 6,-2 0,0-2,16-31,21-66,-10 23,-38 89,8-12,-10 17,1 0,-1 0,1 0,-1 0,0-1,1 1,-1 0,1 0,-1 0,1 0,-1 0,1 0,-1 0,1 0,-1 0,1 0,-1 0,0 0,1 1,-1-1,1 0,-1 0,1 0,-1 1,0-1,1 0,-1 0,0 1,1-1,-1 0,0 1,1-1,-1 0,0 1,0-1,1 1,-1-1,0 0,1 2,4 6,-1 1,0 0,0 1,0-1,-1 1,2 13,4 9,19 71,25 180,-19 112,-31-341,1-2,2 1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26.4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11,'110'-6,"11"1,-90 7,-3 2,6-1,-31-1,0 3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26.7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16,'0'0,"21"0,23-5,16 1,-7 2,-6-1,3 1,2 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7.4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 1,'-8'14,"1"1,1-1,0 1,1 1,0-1,2 1,-1 0,2-1,0 1,1 0,1 1,1-1,0 0,4 20,7-3,6-5,9-5,7-4,-23-15,0 0,0 0,0-1,0 0,21 1,-26-4,0 1,-1-1,1-1,11-1,22-13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27.6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1,'639'12,"-125"-14,-194-6,-144 13,54-2,-175-6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29.7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325 92,'-3'-5,"-2"-6,-1 1,-1 1,-15-19,19 26,0-1,-1 0,1 1,0-1,-1 1,0 0,0 0,0 0,0 1,0 0,0-1,0 1,0 1,-7-2,3 2,1 0,0 0,-1 1,1 0,0 0,-1 0,1 1,0 0,0 1,0 0,0 0,1 0,-1 1,1 0,0 0,0 0,0 1,1 0,-7 7,4-2,0 0,0 1,1-1,0 2,1-1,0 1,1 0,1 0,0 0,-4 17,2 22,6-1,9-3,-8-43,1 1,0 0,0-1,0 1,1-1,3 5,-4-6,1 0,-1-1,0 1,1-1,-1 0,1 0,0 0,-1 0,1 0,0-1,0 1,0-1,1 0,-1 0,0 0,0 0,1-1,-1 1,0-1,1 0,-1 0,0 0,1 0,-1-1,0 1,0-1,1 0,-1 0,0 0,0 0,0-1,3-1,3-2,-1 0,0 0,0-1,-1 0,0 0,0-1,0 0,-1 0,0-1,5-9,6-13,-3-1,0-1,-2 0,10-44,-20 69,-2 6,0 0,0 0,0 1,0-1,0 0,1 1,-1-1,0 0,1 1,-1-1,0 0,1 1,-1-1,0 1,1-1,-1 1,1-1,-1 1,1-1,0 1,-1-1,1 1,1-1,-2 1,1 0,-1 1,1-1,0 0,-1 0,1 1,-1-1,1 0,-1 1,1-1,-1 1,1-1,-1 1,1-1,-1 1,0-1,1 1,-1-1,0 1,1 0,14 37,-14-37,16 72,-8-24,3 2,1 0,2-4,-1-6,3-10,-1-11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0.2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72,'23'-14,"50"-25,-65 36,0 0,0 0,0 1,1 0,-1 0,0 1,12-1,-19 2,0 0,-1 0,1 0,0 0,-1 0,1 0,0 0,-1 0,1 0,0 1,-1-1,1 0,0 1,-1-1,1 0,0 1,-1-1,1 0,-1 1,1-1,-1 1,1-1,-1 1,1 0,-1-1,0 1,1-1,-1 2,1 0,-1 0,0 0,1-1,-1 1,0 0,0 0,0 0,-1 0,1 0,-1 3,-2 5,-1 0,-9 18,12-26,-12 22,4-8,1 0,-9 22,16-35,0 0,0 1,0-1,0 1,1-1,-1 1,1 0,0-1,0 1,0-1,0 1,1 0,-1-1,1 1,0-1,0 1,3 4,-3-7,0 1,0-1,1 1,-1-1,0 0,1 1,0-1,-1 0,1 0,0 0,-1 0,1-1,0 1,0 0,0-1,0 1,3-1,-5 1,28 3,7-4,4-6,7-6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1.2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282 1,'-2'0,"-17"-1,0 2,-1 0,-24 5,37-4,0 0,0 0,1 1,-1 0,1 0,-1 1,1 0,0 0,0 0,1 1,0 0,-6 6,0 2,0 1,1 1,0 0,2 0,-11 26,3 2,9 3,8-2,0-40,-1 1,2 0,-1-1,0 1,1-1,2 6,-2-7,0-1,-1 1,1-1,0 1,0-1,0 0,1 0,-1 0,3 2,-2-2,0-1,1 1,-1-1,0 0,0 0,1 0,-1-1,0 1,1-1,-1 0,1 1,-1-2,1 1,-1 0,0-1,1 1,-1-1,0 0,1 0,-1-1,0 1,0-1,0 1,0-1,0 0,4-4,3-1,-1-1,0-1,-1 1,0-1,0-1,10-15,-1-7,-1-1,-1 0,13-45,-6 17,-22 59,8-14,-8 16,0 0,-1 0,1 1,0-1,0 0,0 0,1 0,-1 1,0-1,0 0,0 0,0 0,0 1,0-1,0 0,0 0,0 0,0 1,0-1,1 0,-1 0,0 0,0 0,0 0,0 1,1-1,-1 0,0 0,0 0,0 0,0 0,1 0,-1 0,0 0,0 0,0 0,1 0,-1 0,0 0,0 0,0 0,1 0,-1 0,0 0,0 0,0 0,1 0,-1 0,0 0,0 0,0 0,1 0,-1 0,0 0,0-1,0 1,0 0,1 0,-1 0,0 0,0 0,0-1,0 1,0 0,0 0,0 0,1 0,-1-1,0 1,11 42,10 72,-10-51,-2-13,12 42,-8-54,3-7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1.63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54,'1'-1,"2"-5,0 1,1 0,0 0,0 0,0 1,1-1,0 1,-1 0,10-5,-14 9,1 0,-1 0,1-1,0 1,-1 0,1 0,-1 0,1 0,0 0,-1 0,1 0,0 0,-1 0,1 1,-1-1,1 0,-1 0,1 0,0 1,-1-1,1 0,-1 1,1-1,-1 0,1 1,-1-1,1 1,-1-1,0 1,1-1,-1 1,0-1,1 1,-1-1,0 1,0-1,1 1,-1 0,7 26,-7-24,4 34,-2 0,-3 40,2 25,-1-102,0 2,0 0,0 1,0-1,1 0,-1 0,1 0,-1 0,1 0,1 2,2-2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2.0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1,'0'0,"18"0,13 0,16 0,-11 0,-5 0,-6 0,-5 0,-5 0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2.3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21,'0'0,"21"0,19 0,18 0,-9 0,-2-2,-4-5,-8-4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3.2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60,'25'-11,"1"0,1 2,-1 1,1 1,1 2,33-3,-27 8,-32 0,0 0,-1 0,1 0,0 0,0 1,0-1,0 1,0-1,-1 1,1 0,0 0,0 0,-1 0,1 0,2 2,-3-2,-1 0,1 0,-1 0,1 0,-1 0,1 0,-1 0,0 0,1 0,-1 0,0 0,0 1,0-1,0 0,0 0,0 0,0 0,0 0,-1 2,-1 3,0 0,-1 0,1-1,-1 0,-1 1,1-1,-7 8,-18 17,18-21,2 1,-1 0,1 0,-6 12,13-21,1 0,-1 1,1-1,-1 0,1 1,0-1,0 0,0 1,0-1,0 1,0-1,0 0,0 1,0-1,1 0,-1 1,1-1,-1 0,1 0,-1 1,1-1,0 0,-1 0,1 0,0 0,0 0,0 0,0 0,0 0,0 0,2 1,5 4,1 0,0 0,11 5,-2-1,6 6,-3 4,-7 4,-12-20,-1 0,-1 0,1 0,-1 0,1 0,-1 0,0 0,0 0,-1 0,1 0,-1 0,0 0,0-1,0 1,-1 0,1 0,-1-1,0 1,0-1,0 1,-1-1,1 0,-5 4,-2 3,-1-1,0 0,-1 0,0-2,-22 13,-10 1,-4-4,3-4,2-7,7-5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3.6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52,'40'-2,"55"-9,-3 0,132 1,-174 4,1 0,0 1,4 5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4.1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96,'12'-18,"-7"9,1 0,-1 1,1 0,1 0,0 1,0-1,12-8,-19 16,1-1,-1 1,1-1,0 1,-1-1,1 1,-1 0,1 0,0-1,-1 1,1 0,0 0,-1 0,1-1,0 1,0 0,-1 0,1 0,0 0,-1 1,1-1,0 0,-1 0,1 0,0 0,-1 1,1-1,0 0,-1 1,1-1,-1 0,1 1,0-1,-1 1,1-1,-1 1,1-1,-1 1,0-1,1 1,-1 0,0-1,1 1,-1 0,0-1,1 1,-1 0,2 6,-1-1,1 1,-1-1,0 10,0-5,2 30,-2 1,-8 75,6-105,-2 31,3-4,6-6,1-11,5-9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7.7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53 0,'0'0,"-9"22,1 24,-5 18,4 8,2 3,3 16,1 1,6-9,10-9,7-12,3-20,6-15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4.5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11,'0'0,"20"0,15 0,19 0,-9 0,-4 0,-6 0,-4 0,-3 0,-9-4,-5-1,-8 3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4.9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41,'0'0,"21"0,17-7,17-2,-3 3,-5 1,-2 1,-4-5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2:35.8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0 113,'42'-26,"1"2,48-19,-61 32,1 4,2 5,-4 7,-26-4,0 0,0 0,0 0,0 1,-1-1,1 1,-1-1,1 1,-1 0,1 0,-1 0,0 1,0-1,0 0,0 1,-1 0,1-1,0 1,-1 0,0 0,0-1,0 1,0 0,0 0,-1 0,1 1,-1-1,0 0,0 0,0 0,0 0,0 0,-2 5,0 3,-1-1,-1 0,1 0,-1 0,-1 0,0 0,-1-1,-9 13,6-10,-1-1,0 0,-1-1,0 0,-1-1,-16 11,28-22,0 2,0 0,0 0,0 0,0 0,0-1,0 1,0 0,0 0,0 0,-1 0,1-1,0 1,0 0,0 0,0 0,1 0,-1-1,0 1,0 0,0 0,0 0,0 0,0 0,0-1,0 1,0 0,0 0,0 0,0 0,0 0,1 0,-1-1,0 1,0 0,0 0,0 0,0 0,0 0,1 0,-1 0,0 0,32-13,-7 7,6 1,-19 5,1 0,-1 0,0 1,1 1,-1 0,0 0,0 1,-1 1,1 0,0 1,11 6,3 9,-22-15,0-1,0 1,-1-1,0 1,0 0,0 0,0 1,3 9,0 20,-5-21,-1 0,-1 1,0-1,0 0,-2 0,0 0,0 0,-2 0,1-1,-2 1,0-1,-8 13,4-10,-1 0,-1-1,0 0,0 0,-2-2,0 0,0 0,-27 16,-1-4,29-19,0 0,0-1,0 0,-1-1,1-1,-1 0,0-1,-18 1,-9-6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3:52.982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8,'1782'0,"-1722"-3,-37-1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3:54.318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0,'6'4,"-1"-1,1 0,-1 0,1-1,0 0,0 0,0 0,0 0,0-1,0 0,7 0,-4 0,8 2,174 21,-145-18,62 15,-17-2,59-1,-134-15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05.023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2.1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5.9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29 1,'-6'145,"1"48,10-68,-4 0,-18 128,10-197,7 1,5 7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7.6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1 132,'33'-26,"-12"9,33-20,-14 15,4 5,-34 14,0 0,1 1,-1 0,0 0,1 1,18 1,-25 0,0 1,0-1,0 1,0 0,0 0,0 1,-1-1,1 1,-1-1,1 1,-1 0,1 1,-1-1,0 0,0 1,0 0,0 0,-1 0,1 0,-1 0,3 5,0 2,-1-1,0 1,-1 1,0-1,0 0,-1 0,0 14,0 79,-2-79,-16 244,1-37,15-189,3-1,4-5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7.9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48,'0'0,"19"0,16-7,21-1,0-1,2-1,-9 2,3 3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8.0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1,'0'0,"21"0,23 0,20 0,-7 0,-11 0,-8 4,-12 1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8.4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0 158,'21'-19,"0"0,1 2,0 0,38-19,-20 16,-20 13,36-10,-48 15,0 1,0 0,1 0,-1 1,0 0,1 0,9 2,-16-1,1-1,-1 1,0 0,0 0,0 0,0 0,0 0,0 0,0 0,0 1,-1-1,1 1,0 0,-1-1,1 1,-1 0,0 0,1 0,-1 0,0 0,0 0,0 0,-1 0,2 3,0 5,0 0,-1 0,0 0,0 12,0-11,-13 341,2-216,8-84,2-3,1-2,-2 0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8.8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34,'0'0,"20"0,16-5,16 1,-1 0,-2-1,2-1,5 0,-2 4,3 2,11-2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9.1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0,'0'0,"0"21,0 14,0 26,0 1,0 7,6 2,-2-1,-2 1,0-4,0-5,-2-4,0-4,2 2,7-3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19.7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 0,'-29'128,"20"-66,3 1,5-52,-1 12,0-1,3 27,0-44,-1 1,1 0,0 0,1-1,-1 1,1-1,0 1,1-1,-1 0,1 0,0 0,0 0,7 8,-6-10,0 1,0-1,0 0,1 0,6 3,-4-2,1-1,0 0,11 2,-3-2,1 0,-1-2,27 0,1-7,-4-9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0.1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0,'-6'23,"2"0,0 0,0 38,8 72,-1 5,-5-75,-1-1,1-4,4-5,4-6,7-10,7-8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0.8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90,'14'-10,"0"0,0 2,1-1,0 2,0 0,1 1,27-8,-1 4,2 3,-1 6,-38 1,0 1,0 0,0 0,0 0,0 0,0 1,0 0,0 0,-1 0,1 0,-1 1,0 0,1 0,-1 0,-1 0,1 1,0 0,-1 0,6 7,-5-2,1 0,-1 0,-1 0,1 0,-1 0,-1 1,0 0,-1-1,1 17,-2 16,-2 0,-2 1,-13 57,8-48,-8 51,10-55,3-4,5-4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1.1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27,'0'0,"19"0,19-4,14-3,0 1,0-1,1 4,-2 6,10 6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1.5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8,'0'0,"17"0,14 0,17 0,-8 0,0 0,1 0,-8 0,-3 0,-5 0,-9-7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1.8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16,'0'0,"20"0,24 0,17-4,-10 0,-7 1,-4 0,-7 2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4.1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1 162,'1'-9,"2"0,-1 0,1 0,1 0,0 0,0 1,10-15,-2 7,0 0,23-22,-35 38,1-1,-1 1,1-1,-1 1,1-1,-1 1,1-1,0 1,-1 0,1-1,0 1,-1 0,1 0,0 0,-1-1,1 1,0 0,-1 0,1 0,0 0,0 0,-1 0,1 0,0 0,-1 0,1 1,0-1,1 1,0 0,-1 0,1 0,-1 0,1 1,-1-1,1 1,-1-1,0 1,1 0,0 2,3 4,-1 1,0 1,3 10,10 47,-3 1,-3 1,2 71,-7-69,9 109,-11-130,1 0,1-2,0 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8.4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32,'0'0,"23"-3,26-3,23-5,-5 6,-5 1,-1 2,9 2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4.8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59 0,'-4'11,"1"1,1-1,-1 1,2 0,0-1,0 22,1-33,0 1,0-1,0 0,0 1,0-1,0 0,0 1,0-1,0 0,1 1,-1-1,0 0,0 0,0 1,0-1,1 0,-1 0,0 1,0-1,1 0,-1 0,0 1,0-1,1 0,-1 0,0 0,1 0,-1 0,0 1,0-1,1 0,-1 0,0 0,1 0,-1 0,0 0,1 0,-1 0,0 0,1 0,-1 0,0 0,1 0,-1 0,0-1,1 1,-1 0,0 0,1 0,-1 0,0-1,0 1,1 0,-1 0,0 0,0-1,0 1,1 0,-1 0,0-1,0 1,1-1,13-17,-13 15,0-1,0 1,-1 0,1-1,-1 1,0-1,1 1,-1-1,-1 1,1 0,-1-1,1 1,-1-1,0 1,0 0,-3-6,3 8,1-1,-1 1,0 0,0 0,0 0,0 0,0 0,0 0,0 0,-1 0,1 0,0 0,-1 1,1-1,0 0,-1 1,1-1,0 1,-1 0,1-1,-1 1,1 0,-1 0,1 0,-1 0,1 0,-1 0,1 1,-1-1,1 0,0 1,-1-1,1 1,-1-1,1 1,0 0,0 0,-1-1,1 1,-2 2,-8 5,7-5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6.7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69 126,'-8'3,"1"-1,-1 0,0 0,0-1,1 1,-11-1,18-1,0 0,0 0,-1 0,1 0,0 0,0 0,0 0,0 0,0 0,-1 0,1 0,0 0,0 0,0 0,0 0,-1 0,1-1,0 1,0 0,0 0,0 0,0 0,0 0,-1 0,1 0,0 0,0-1,0 1,0 0,0 0,0 0,0 0,0 0,0-1,0 1,0 0,-1 0,1 0,0 0,0 0,0-1,0 1,4-8,11-9,-14 15,11-9,-1 0,1 0,1 1,0 1,0 0,25-12,-29 17,1-1,0 2,0 0,0 0,1 0,-1 1,0 1,1 0,-1 0,1 1,11 2,-18-2,0 1,-1-1,1 1,-1 0,1 0,-1 0,1 1,-1-1,0 1,1 0,-1 0,0 0,0 0,-1 1,1-1,0 1,-1 0,1-1,-1 1,0 0,2 4,-2-3,-1 1,1-1,-1 0,-1 1,1-1,0 0,-1 1,0-1,0 1,0-1,-1 1,1-1,-1 0,0 1,-1-1,1 0,-3 6,-6 11,-1-2,-23 33,33-50,1-2,0 1,-1 0,0-1,1 1,-1 0,1 0,-1 0,1 0,-1 1,1-1,0 0,0 0,-1 0,1 0,0 2,1-2,-1 1,1-1,-1 0,1 1,0-1,0 0,-1 1,1-1,0 0,0 0,0 0,0 0,1 0,-1 0,0 0,0 0,1 0,-1 0,0-1,2 2,13 6,0 2,-1 0,0 1,-1 1,0 0,-1 0,0 2,-1-1,0 2,-2 0,14 22,-9-8,17 43,-15-21,-10-27,-2 1,0-1,-2 1,1 37,-8-13,1-31,0 0,-2 0,0 0,-1 0,-1-1,-1 0,0-1,-16 24,-2-9,22-27,-1-1,1 0,0 0,-1 0,-6 3,5-4,0 0,-1 0,1 0,-11 1,9-2,0-1,0 0,-16-1,-25-10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7.6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 1,'-11'173,"7"-124,3-2,2-5,4-13,-5-28,0 0,1-1,-1 1,0 0,0-1,0 1,1 0,-1-1,0 1,1-1,-1 1,1-1,-1 1,1-1,-1 1,1-1,-1 1,1-1,-1 0,1 1,-1-1,1 0,0 1,-1-1,1 0,0 0,0 1,1-1,-1-1,0 1,0 0,0-1,0 1,0-1,0 1,0-1,0 1,0-1,0 0,0 0,0 1,1-2,4-5,0 0,-1 0,6-10,-10 16,5-9,0 1,0 0,1 1,0 0,0 0,1 0,0 1,1 0,-1 1,1 0,1 0,-1 1,17-7,-8 8,-16 4,1 1,0-1,-1 1,1-1,0 1,-1 0,1 0,-1 0,1 0,-1 1,0-1,0 0,1 1,2 3,14 17,-3 4,-5 4,-2 5,-2 4,0 7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8.0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1,'0'0,"17"0,17 0,17 0,-6 0,-3 0,-8 0,-5 0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4:28.7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93,'1'-5,"0"1,1 0,0-1,0 1,0 0,1 0,-1 1,6-7,29-29,-30 32,-7 7,0 0,0-1,1 1,-1 0,0 0,1-1,-1 1,0 0,1 0,-1-1,0 1,1 0,-1 0,1 0,-1 0,0 0,1-1,-1 1,1 0,-1 0,1 0,-1 0,0 0,1 0,-1 0,1 1,-1-1,0 0,1 0,-1 0,1 0,-1 0,0 1,1-1,10 16,-1 22,-4 6,-3 1,-2 45,-3-47,0 0,-2-2,3-7,3-9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3:05.3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 1,'-6'37,"-1"71,6-75,-2 266,7-236,-2 1,-4-2,-4-9,1-20,19-83,-6 2,2 1,19-55,-20 79,0 1,1 0,1 1,1 0,1 0,21-25,-30 41,1 0,-1 0,1 1,0-1,1 1,-1 0,1 1,-1-1,1 1,0 1,1-1,-1 1,0 0,12-3,-12 5,0 0,0 0,0 0,0 0,0 1,0 0,0 0,0 1,-1 0,1 0,0 0,-1 1,0-1,1 1,-1 0,9 8,3 4,0 2,-1-1,0 2,-2 0,0 1,20 36,-9-7,-3 5,-4 5,1 1,-3-4,0-11,-3-17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3:05.7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41,'0'0,"17"0,14-7,15-2,-6 2,-7 3,-9 2,-8-1,-6 1,-3-5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3:06.0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34,'0'0,"17"-2,21-5,10-4,-7 6,-1 1,-5 1,-3 3,-10-1,-5 1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5:42.5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1,'0'446,"0"-389,0 121,0-130,2-3,0 2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5:43.6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0 121,'30'-29,"-14"13,0 1,27-20,-38 32,0 0,0 0,0 0,0 1,1-1,-1 1,1 1,-1-1,1 1,0 0,0 0,0 1,-1-1,9 2,-12-1,0 0,0 1,0-1,0 1,0-1,0 1,-1 0,1 0,0 0,0 0,0 0,-1 0,1 0,0 1,-1-1,0 0,1 1,1 2,-1-1,0 1,-1-1,1 0,-1 1,0 0,0-1,0 1,0 0,0 5,0 6,-1 1,-1 0,-5 27,6-42,-13 58,-2-2,-25 61,19-59,-12 28,17-48,3 0,5-1,8-5,0-30,1 1,-1 0,1-1,0 0,1 1,-1-1,0 0,1 1,0-1,0 0,0 0,0 0,0 0,1-1,-1 1,1-1,-1 1,1-1,0 0,0 0,0 0,1-1,-1 1,0-1,0 1,1-1,-1 0,1-1,5 2,10 0,0-1,0 0,0-1,28-5,-17 3,111-3,-95 7,4 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6:48.8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85,'38'-20,"-16"8,0 1,1 0,43-12,-23 15,-4 8,-37 0,0 0,0 1,0-1,0 1,-1-1,1 1,0-1,0 1,-1 0,1 0,0 0,-1 0,1 0,-1 0,1 0,-1 1,0-1,0 0,1 1,-1-1,2 4,-2-2,0 0,0 1,0-1,-1 0,1 0,-1 1,0-1,0 1,0-1,0 0,-1 5,-3 9,0-1,-1 0,-14 29,18-42,-59 125,-22 53,65-136,1 0,-10 52,24-88,0 1,1-1,0 0,1 0,0 1,0-1,3 18,-1-22,-1 0,1 0,-1-1,2 1,-1-1,0 1,1-1,0 0,0 0,0 0,0 0,1 0,-1-1,1 1,7 3,1 1,0-1,1-1,0 0,0-1,0 0,1-1,18 3,103 9,-92-13,41 6,-4 1</inkml:trace>
</inkml:ink>
</file>

<file path=ppt/ink/ink5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03.8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548 0,'-25'0,"0"2,0 0,-35 8,44-6,1 1,-1 0,1 1,1 1,-1 1,-17 11,-49 43,46-28,4 3,7 2,21-33,1 0,0 0,0 1,-2 11,4-11,0-1,0 1,0-1,1 1,0-1,0 0,0 1,1-1,0 0,0 0,1 0,0 0,0-1,0 1,1-1,6 9,7 5,1 0,38 30,-22-20,41 43,-39-35,-2 0,-4 1,-24-28,-1 1,1 0,-2 0,0 0,0 0,-1 1,0-1,-1 1,0 0,-1 0,-1 0,0 0,0 0,-1 0,0-1,-1 1,-1 0,0-1,0 1,-1-1,-1 0,0 0,0 0,-1-1,-1 0,1 0,-2-1,1 1,-1-2,-1 1,1-1,-1 0,-1-1,0 0,0-1,0 1,0-2,-20 8,-8-2,-6-2,-1-3,-1-3,22-3,-39-5,21-1</inkml:trace>
</inkml:ink>
</file>

<file path=ppt/ink/ink5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04.4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1,'7'130,"0"-40,-6-42,0 1,-1 4,-1 1,-3-8,-5-12</inkml:trace>
</inkml:ink>
</file>

<file path=ppt/ink/ink5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05.0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28,'42'-13,"-33"10,0 0,1 0,-1 1,13-2,-21 4,1 0,-1 0,0 0,1 0,-1 0,1 1,-1-1,1 0,-1 1,0-1,1 1,-1-1,0 1,1 0,-1-1,0 1,0 0,0 0,0 0,0 0,0 0,2 2,-2-1,1 1,-1 0,1 0,-1 0,0 0,0 0,0 0,-1 1,1 5,0 2,-1 1,0 0,-1-1,-4 20,2-18,-3 13,-12 32,9-30,-3 11,1 6,5 3,6-44,0 1,0-1,0 1,0-1,1 1,0-1,0 1,0-1,1 0,-1 0,1 0,0 1,0-1,1-1,-1 1,1 0,-1-1,1 1,6 4,-4-4,0-1,1 1,0-1,-1 0,1-1,0 0,0 0,1 0,-1 0,0-1,1 0,-1 0,8-1,23 1,5-1,8 0,4 0</inkml:trace>
</inkml:ink>
</file>

<file path=ppt/ink/ink5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05.6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43,'92'-14,"-50"7,54-3,-84 10,37-4,-24 1,-1-1</inkml:trace>
</inkml:ink>
</file>

<file path=ppt/ink/ink5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05.9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13,'0'0,"18"0,15 0,16 0,0 0,-1-5,-4 1,4 2,1 0</inkml:trace>
</inkml:ink>
</file>

<file path=ppt/ink/ink5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13.6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53 0,'-14'51,"2"0,2 1,-4 79,12 156,3-232,17 100,-15-135,2 0,1-1,0 0,1 0,1-1,1 0,1 0,16 23,2-12,9-6</inkml:trace>
</inkml:ink>
</file>

<file path=ppt/ink/ink5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14.9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1 120,'0'-12,"1"1,0-1,4-13,-4 20,0 1,1-1,-1 0,1 1,0-1,0 1,1-1,-1 1,6-6,-8 9,1 0,0 1,-1-1,1 1,-1-1,1 0,0 1,0 0,-1-1,1 1,0-1,0 1,0 0,-1 0,1-1,0 1,0 0,0 0,0 0,-1 0,1 0,0 0,0 0,0 0,0 0,1 1,-1 0,1 0,-1-1,1 2,-1-1,1 0,-1 0,0 0,0 1,1-1,-1 0,0 1,1 1,2 5,0 1,0-1,4 16,6 34,-2 1,-3 0,-2 1,-2 61,-4-69,0-1,3 0,4-7,3-11</inkml:trace>
</inkml:ink>
</file>

<file path=ppt/ink/ink5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15.2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7,'0'0,"18"0,18 0,18 0,-4 0,-4 0,4 0,-2-7</inkml:trace>
</inkml:ink>
</file>

<file path=ppt/ink/ink5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18.6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83,'13'-10,"8"-6,29-17,-43 30,-1-1,1 1,-1 1,1-1,0 1,0 0,0 1,1-1,10 1,-17 1,0 0,0 0,0 0,1 0,-1 0,0 0,0 0,0 0,0 1,0-1,0 0,0 1,0-1,0 1,0-1,0 1,0 0,-1-1,1 1,0 0,0-1,-1 1,1 0,1 1,-2 0,1-1,-1 1,1 0,-1-1,0 1,0 0,0-1,0 1,0 0,0-1,0 1,0 0,-2 3,0 3,-1 0,-1 1,0-1,-8 12,-3 4,-21 34,33-52,0 0,0 0,0 1,1-1,0 1,1-1,-2 10,3-14,0-1,0 0,0 1,0-1,0 0,1 1,-1-1,0 0,1 1,-1-1,1 0,0 0,-1 1,1-1,0 0,0 0,-1 0,1 0,0 0,0 0,0 0,0 0,1 0,-1-1,0 1,0 0,0-1,2 2,5 0,-1 1,1-1,-1-1,10 2,7 1,-12 0,-1-1,1 2,-1 0,21 11,-8 2,-2 3,-3 5,-5 3,-7 5,-10 6,-8 4,-7-3,13-34,1 0,-2 0,-7 9,-24 14,-6-8,33-18,0-1,0 0,-1 0,1-1,-1-1,-16 1,-14-5</inkml:trace>
</inkml:ink>
</file>

<file path=ppt/ink/ink5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19.2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0,'14'97,"-7"-56,3 56,-9-62,4-1,2-2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6.28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1 116,'28'-24,"37"-23,-55 40,1 1,-1 1,1 0,0 0,0 1,1 1,18-4,-28 6,0 1,0-1,-1 1,1 0,0 0,0 0,0 0,-1 0,1 0,0 0,0 1,-1-1,1 1,0-1,0 1,-1 0,1 0,-1 0,1-1,-1 1,1 1,-1-1,1 0,-1 0,2 3,-2-1,0-1,0 1,0 0,0 0,0 0,-1 0,1 0,-1 0,0 1,0-1,0 0,0 0,-1 0,0 4,-6 20,-2 0,0-1,-2 0,-1-1,-15 26,7-14,-4 10,4-3,18-38,0 0,0 0,0 1,1-1,0 0,1 0,-1 1,1-1,0 1,2 7,-2-11,1 0,0-1,0 1,0-1,0 1,0-1,0 1,1-1,-1 0,1 0,0 1,-1-1,1 0,0-1,0 1,1 0,-1 0,0-1,0 0,1 1,-1-1,1 0,-1 0,1 0,-1 0,5 0,25 3,5-4,6-2,4-5,-5-3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0.3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239 42,'-45'12,"27"-7,-1 0,-22 11,35-13,0 0,0 0,0 1,1 0,-1 0,1 0,0 1,1 0,-1 0,-5 7,-17 35,16-21,2 4,5 3,5 1,-1-31,0 0,0 0,1 0,0 0,-1-1,1 1,0 0,0-1,1 1,-1 0,0-1,1 0,0 1,-1-1,1 0,0 0,0 0,0 0,0 0,1 0,-1 0,0-1,1 0,0 1,-1-1,1 0,-1 0,1 0,0 0,0-1,0 1,3-1,-1 0,1 0,-1 0,0-1,1 0,-1 0,0-1,0 0,0 1,0-2,0 1,0 0,-1-1,1 0,-1 0,1-1,5-5,-1-2,1 1,-2-2,1 1,-2-1,0 0,0-1,7-19,1-11,9-45,-11 37,-2 24,-11 26,0 1,0 0,1-1,-1 1,0-1,1 1,-1 0,0-1,1 1,-1 0,0 0,1-1,-1 1,1 0,-1 0,1 0,-1-1,1 1,-1 0,1 0,-1 0,0 0,1 0,-1 0,1 0,-1 0,1 0,-1 0,1 0,-1 0,1 0,-1 0,1 1,-1-1,1 0,-1 0,0 1,1-1,-1 0,1 0,-1 1,0-1,1 0,-1 1,0-1,1 0,-1 1,0-1,0 1,1-1,-1 1,0-1,0 1,0-1,1 1,6 13,1 1,-2 0,0 0,8 29,-5-15,65 271,-29-101,13 19,-46-170,-1-8,5-8</inkml:trace>
</inkml:ink>
</file>

<file path=ppt/ink/ink6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19.7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32,'64'-15,"-50"11,-1 0,1 2,0-1,20 0,-33 3,1 0,-1 0,1 0,-1 0,1 0,-1 0,1 0,-1 1,1-1,-1 1,1-1,-1 1,1-1,-1 1,0 0,0 0,1 0,-1-1,0 1,0 0,0 0,0 1,2 1,-3-1,1 0,0 0,-1 0,1 0,-1 0,0 0,0 0,0 0,0 0,0 0,0 0,-1 0,1 0,-2 4,-2 7,-2-1,1 0,-1 0,-9 11,15-22,-9 12,2 1,-1-1,2 1,-6 17,10-24,0-1,1 0,0 0,0 1,1-1,0 0,0 1,0-1,1 0,0 1,0-1,3 11,4-3,6-3,7-4,8-5,3-6</inkml:trace>
</inkml:ink>
</file>

<file path=ppt/ink/ink6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20.1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0,'15'22,"7"10,-1 1,-1 1,23 57,-25-37,-3 0,-2 1,-2 0,-2 1,-3 0,-3 1,-2-1,-2 1,-12 70,4-68,0 1,-5 0,-6 0</inkml:trace>
</inkml:ink>
</file>

<file path=ppt/ink/ink6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21.1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0,'158'1,"-102"3,392 57,-132-13,13-17,388-13,-312-16,-61 1,141-2,220-4,418 11,-989-6</inkml:trace>
</inkml:ink>
</file>

<file path=ppt/ink/ink6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22.4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43,'12'-9,"22"-15,-32 23,0 0,1 0,-1-1,1 2,-1-1,0 0,1 0,-1 1,1-1,0 1,-1 0,5 0,-6 0,0 1,-1-1,1 0,0 1,0-1,0 1,-1-1,1 1,0-1,-1 1,1 0,0-1,-1 1,1 0,-1 0,1-1,-1 1,1 0,-1 0,0 0,1 0,-1-1,0 1,1 2,3 24,-4-19,7 67,-6 118,-3-88,4 131,0-185,1 1,1-1,-1 1</inkml:trace>
</inkml:ink>
</file>

<file path=ppt/ink/ink6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22.9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0,'0'0,"15"5,23-1,12 5,1 0,-4 0,9-2,5-4,5 0</inkml:trace>
</inkml:ink>
</file>

<file path=ppt/ink/ink6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25.9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0 190,'0'-6,"0"0,1 0,-1 0,1 0,0 0,1 0,-1 0,1 1,0-1,1 0,-1 1,1 0,0-1,7-7,0 2,2 1,-1 0,1 0,1 1,0 1,0 0,14-5,0 2,-23 10,1 0,-1 0,1 0,0 0,-1 1,1 0,0 0,5 1,-8-1,-1 0,0 1,0-1,0 1,1-1,-1 0,0 1,0 0,0-1,0 1,0 0,0-1,0 1,0 0,-1 0,1 0,0 0,0 0,-1 0,1 0,0 0,-1 0,1 0,-1 0,0 0,1 1,-1-1,0 0,0 0,1 0,-1 1,0-1,0 0,-1 0,1 1,0 1,-3 7,1 1,-2-1,1 1,-1-1,-1 0,0 0,0-1,-12 15,10-12,-1-1,1 1,1 1,-9 25,13-34,1 1,0 0,0 0,0 0,1-1,-1 1,2 9,-1-13,1 1,-1 0,1-1,-1 1,1 0,0-1,0 1,0-1,0 1,0-1,0 1,1-1,-1 0,0 0,1 0,-1 0,0 0,1 0,-1 0,1 0,0 0,-1-1,1 1,2 0,35 12,-19-8,-1 2,-1 0,29 15,-13-2,3 5,-3 5,-28-24,1 2,-1-1,-1 1,1-1,-1 2,-1-1,0 0,0 1,0 0,-1 0,-1 0,1 0,0 11,-2-12,-1 1,0 0,-1 0,0-1,0 1,-1 0,0-1,0 1,-1-1,0 0,-1 0,1 0,-2 0,-6 9,-11 12,-6 1,-9 3,-5-5,30-23,1 1,-1-2,1 0,-1 0,0-1,-1 0,1-1,0-1,-23 0,-8-6</inkml:trace>
</inkml:ink>
</file>

<file path=ppt/ink/ink6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42.5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0,'22'9,"1"-1,0-1,0-2,29 5,72 15,-103-21,2-3</inkml:trace>
</inkml:ink>
</file>

<file path=ppt/ink/ink6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6:42.9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8,'0'0,"19"0,14 0,17 0,0 0,-3 0,0 0,16-7</inkml:trace>
</inkml:ink>
</file>

<file path=ppt/ink/ink6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04.1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0,'18'7,"0"-2,0 0,0-1,1-1,-1-1,20 1,-4-1,12 2,417 19,-125-37,-158 2,713-3,-479 13,-313 0,84 0,-126 5,7-1</inkml:trace>
</inkml:ink>
</file>

<file path=ppt/ink/ink6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07.1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1,'38'10,"0"-2,47 5,30-2,-85-9,9-1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0.6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0,'0'0,"20"0,20 0,14 5,-10-3,-4 2,-4 2,-4-5,-8 6,-8-2,-5-3</inkml:trace>
</inkml:ink>
</file>

<file path=ppt/ink/ink6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08.1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0 141,'10'-13,"1"1,0 0,1 0,0 1,0 1,2 0,-1 1,1 0,25-11,4 1,-35 19,18-3,-1 4,-2 7,-20-6,0 0,0 0,0 0,0 1,0-1,-1 1,1 0,-1-1,1 1,-1 0,0 1,0-1,-1 0,1 0,2 8,-3-5,0 0,0 0,0 0,-1 1,0-1,0 0,0 0,-3 11,-2 5,-2-1,0 1,-1-1,-12 20,-10 19,-71 103,76-127,4 0,8 2,12-34,0 0,1 1,0-1,-1 0,1 1,1-1,-1 0,1 1,-1-1,1 0,1 0,-1 0,0 0,1 0,0 0,0 0,0 0,0 0,1-1,0 1,-1-1,1 0,0 0,1 0,-1 0,0-1,1 1,0-1,-1 0,6 2,3 1,0 0,0-1,1 0,0-1,0 0,0-1,0-1,23 0,144-16,-100 6,-23 3,7-3</inkml:trace>
</inkml:ink>
</file>

<file path=ppt/ink/ink6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4.3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0,'0'0,"20"0,21 0,15 0,-7 0,-3 0,-5 4,8 0</inkml:trace>
</inkml:ink>
</file>

<file path=ppt/ink/ink6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5.3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45 0,'-27'147,"20"-108,-2 50,8-84,2 7,0 3,3 29,-2-16,-4 2,1 2,1-2,5-1,6-3,-10-23,1 0,0-1,1 1,-1-1,0 1,1-1,3 3,26 10,7-4,11-9,1-7</inkml:trace>
</inkml:ink>
</file>

<file path=ppt/ink/ink6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7.2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287 13,'-171'-11,"144"10,15 1,0 0,-1 0,1 1,-16 3,28-4,-1 0,1 0,-1 0,1 0,0 0,-1 0,1 0,-1 0,1 0,0 1,-1-1,1 0,-1 0,1 0,0 0,-1 1,1-1,0 0,-1 0,1 1,0-1,-1 0,1 1,0-1,0 0,-1 1,1-1,0 0,0 1,0-1,0 0,-1 1,1-1,0 1,0-1,0 0,0 1,0-1,0 1,0-1,0 1,0-1,0 0,0 1,0-1,0 1,1-1,-1 0,0 1,0-1,0 0,1 1,-1-1,0 1,0-1,1 0,-1 0,1 1,2 7,6 13,-6-15,0 1,-1-1,1 1,0 7,-1-1,-1 1,0 0,-2 17,0 3,1-25,-6 41,2-15,1 1,0 2,0 4,1-5,2-6,0-8,2-5,-2-5,1-4,3-7,4-3,6-4,8 1,18-2,-29 4,-1 2,23 2,-1 5,-2 5,-3 7,-4 6,-3 4,-5 4,-7 0,-7 3,-6 2,-10 3,11-33,-1-1,0 1,0-1,0 0,0-1,-1 1,0-1,-1 0,0-1,1 0,-16 9,-8-2,0-8,-1-6,1-7,-1-5</inkml:trace>
</inkml:ink>
</file>

<file path=ppt/ink/ink6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8.1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92,'38'-26,"-19"12,34-18,-47 29,0 0,0 0,1 1,-1 0,1 0,0 1,-1 0,1 0,0 0,8 1,-14 0,0 0,0 0,0 0,0 0,1 0,-1 0,0 1,0-1,0 0,0 1,0-1,0 1,0-1,0 1,0-1,0 1,0 0,0-1,-1 1,1 0,0 0,0 0,-1-1,1 1,-1 0,2 2,-2-1,1 0,-1 0,0 0,0 0,0 0,0 1,0-1,-1 0,1 0,-1 0,1 0,-1 0,-1 2,-4 8,0 0,-1-1,-12 16,-1-2,4-5,-15 24,28-38,0-1,0 0,0 1,1-1,0 1,0 0,0 0,1 0,0 0,-1 8,3-12,-1 0,1 0,-1 0,1 0,0 0,0 0,0 0,0 0,0 0,0 0,0 0,1 0,-1-1,1 1,-1-1,1 1,0-1,2 2,41 24,-30-18,-4-3,0 1,14 14,-1 1,-1 3,-17-16,-2-1,1 0,-1 1,0 0,0 0,-1 0,-1 0,1 1,-2-1,1 1,-1 0,-1-1,1 1,-2 0,-2 18,0-7,-2-1,0 1,-1-1,-1 0,-1-1,-14 26,0-8,-5-4,0-9,0-14</inkml:trace>
</inkml:ink>
</file>

<file path=ppt/ink/ink6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8.5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0,'6'113,"0"-24,-5-74,-5 235,-3-188,1 2,2 1,1-3,-4-5</inkml:trace>
</inkml:ink>
</file>

<file path=ppt/ink/ink6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9.0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51 0,'-12'34,"2"1,2 0,-6 53,9-43,3 2,5 0,-2-40,1 1,0 0,5 13,-5-16,1 0,-1 0,1 0,0-1,8 8,-7-7,1 0,0-1,1 1,6 3,-7-5,0-1,0 1,0-1,10 3,-10-4,-1 0,1 0,-1-1,1 0,8 0,23-7</inkml:trace>
</inkml:ink>
</file>

<file path=ppt/ink/ink6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9.3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 1,'0'0,"0"25,0 24,-4 20,2 2,-3-1,1 1,4 1,-3-6,1-3,-2-3,2 14</inkml:trace>
</inkml:ink>
</file>

<file path=ppt/ink/ink6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49.7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 0,'-8'30,"1"1,2-1,-2 43,3-19,2 1,3-2,5-4,-6-44,1-1,0 1,0-1,1 0,-1 1,1-1,0 0,0 0,1 0,-1-1,1 1,0-1,-1 1,2-1,-1 0,0 0,1 0,6 4,-5-4,0-1,1-1,-1 1,0-1,1 0,-1 0,1 0,-1-1,1 0,-1 0,0 0,1-1,-1 0,1 0,4-2,21-8,0-4,0-5</inkml:trace>
</inkml:ink>
</file>

<file path=ppt/ink/ink6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50.0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71 1,'-5'27,"0"1,-1 44,1-5,-32 242,29-235,4-7,5-12,7-7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1.0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3,'0'0,"21"0,19 0,26 0,-11-2,2 2,-4 2,-1-2,-1 3,4 3</inkml:trace>
</inkml:ink>
</file>

<file path=ppt/ink/ink6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50.5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165 0,'-14'13,"-1"1,2 1,0-1,1 2,0 0,1 0,1 1,1 1,0-1,1 1,-6 23,7-17,2-1,0 1,2 1,1-1,0 0,2 1,1-1,6 41,5-16,8-8,-17-36,-1-1,1 0,0 0,0 0,0-1,1 1,-1-1,1 0,0 0,-1 0,2 0,-1-1,0 1,0-1,1 0,-1-1,1 1,0-1,-1 1,1-2,0 1,0 0,0-1,-1 0,1 0,0 0,0-1,0 0,0 0,-1 0,1 0,-1-1,1 0,-1 0,1 0,-1 0,0-1,0 1,0-1,0 0,0 0,3-5,1-1,1-1,-2 0,1-1,-1 0,-1 0,0-1,-1 1,0-1,-1 0,0-1,0 1,-2-1,0 0,0 1,0-17,-2 14,0-1,-1 1,-1 0,0 0,-1 0,0 0,-1 0,-1 1,-1 0,0 0,0 0,-14-20,-8 3,-5 7</inkml:trace>
</inkml:ink>
</file>

<file path=ppt/ink/ink6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7:51.1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0,'176'8,"68"-3,-50-15,-135 7</inkml:trace>
</inkml:ink>
</file>

<file path=ppt/ink/ink6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05.9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1,'257'0,"-231"0,1 5,3 3</inkml:trace>
</inkml:ink>
</file>

<file path=ppt/ink/ink6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06.3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0,'0'0,"20"7,19-1,16 3,-1-4,-3 0,0-3,-1 2,-8 3</inkml:trace>
</inkml:ink>
</file>

<file path=ppt/ink/ink6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26.8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67 153,'-58'0,"57"0,1 0,0 0,0 0,-1 0,1 0,0 0,-1 0,1 0,0 0,0 0,-1 0,1 0,0 0,0 0,-1 0,1 0,0 0,0-1,-1 1,1 0,0 0,0 0,-1 0,1-1,0 1,0 0,0 0,0 0,-1-1,1 1,0 0,0 0,0-1,0 1,0 0,0 0,0-1,-1 1,1 0,0 0,0-1,0 1,0 0,0 0,0-1,0 1,1-1,8-16,21-15,-17 20,0 2,1 0,0 1,0 0,29-12,-31 16,0 1,0 0,0 1,0 0,0 1,0 0,1 1,18 1,-28 0,1 0,-1 0,1 1,-1 0,1-1,-1 1,1 1,-1-1,0 0,0 1,0 0,0-1,0 1,0 0,0 1,0-1,3 5,-3-3,-1 0,1 0,-1 0,0 0,-1 0,1 0,-1 1,0-1,0 1,0-1,-1 1,1 4,-2 10,0 1,-2-1,0 0,-1 0,-7 21,-12 36,2-11,4 0,-12 82,27-134,1-1,1 0,0 0,1 1,0-1,1 0,0 0,1 0,8 21,-7-25,-1-1,1 0,0 0,1-1,0 1,0-1,0 0,1-1,-1 1,2-1,-1 0,0 0,1-1,0 0,0 0,8 3,0-2,1 0,-1-2,1 1,-1-2,1 0,0-1,0 0,0-1,19-3,8-3</inkml:trace>
</inkml:ink>
</file>

<file path=ppt/ink/ink6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27.3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268 1,'-6'0,"-1"0,1 1,0 0,-1 0,1 0,0 1,0 0,0 0,0 1,0 0,1 0,-8 5,5-2,0 1,0 0,1 0,0 1,1 0,0 0,-6 10,-3 9,2 0,1 1,1 1,-9 37,5-3,2 0,4 1,2 1,2 115,6-157,0-1,2 1,0-1,2 0,9 29,2-15,-14-32,0-1,0 1,1-1,0 1,-1-1,1 0,1 0,-1 0,0-1,1 1,-1-1,1 1,0-1,0 0,0-1,0 1,0-1,0 0,0 0,0 0,0 0,1-1,7 0,-6 0,0-1,1-1,-1 1,0-1,0 0,0 0,-1-1,1 0,0 0,-1 0,0-1,0 0,0 0,0 0,8-9,-2-1,0 0,0 0,-2-1,0-1,0 1,11-32,-18 40,0 0,0-1,-1 1,0 0,0-1,0 1,-1-1,-2-10,2 13,-1 1,0-1,-1 1,1 0,-1 0,0 0,0 0,0 0,0 0,-1 0,1 1,-1-1,0 1,0 0,-5-4,2 3,1 0,-1 1,0-1,-1 1,1 1,0-1,-1 1,0 0,1 1,-1-1,0 1,0 1,0-1,-7 2,-34 3,-1 5,0 3</inkml:trace>
</inkml:ink>
</file>

<file path=ppt/ink/ink6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28.4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254 68,'-13'-12,"1"2,0 0,-16-10,25 18,-1 0,1 0,-1 0,0 1,0-1,0 1,0 0,0 0,0 1,0-1,0 1,0 0,-5 0,5 1,1 0,0 0,0 0,-1 1,1-1,0 1,0 0,0 0,1 0,-1 0,0 0,1 1,0-1,-1 1,1-1,0 1,0 0,0 0,-1 4,-4 5,1 1,1 1,-6 17,-3 22,-7 55,14-57,4-3,3-45,1 43,-1-43,1 1,-1-1,1 1,0-1,0 0,0 0,0 0,1 0,-1 0,1 0,2 3,8 2,4-8,-1-2,-4 0,0 1,0 0,19 2,-25-1,-1 1,0 0,1 0,-1 1,0-1,1 1,-1 0,0 0,-1 0,1 1,0-1,5 6,0 0,-2 1,1 0,-1 1,0 0,-1 0,0 0,-1 0,0 1,5 15,-1 3,-1 1,5 42,-10-46,-1 47,-5-26,-5-1,-4-2,-8-4,17-35,-1-1,1 1,-1-1,0 0,0 0,-1 0,1-1,-1 1,0-1,0 0,0 0,0-1,-1 0,-7 3,10-4,0-1,0 1,-1-1,1 0,0 0,-1 0,1 0,0 0,0-1,-1 1,1-1,0 0,0 0,0 0,0 0,0-1,0 1,0-1,0 0,0 0,1 0,-1 0,1 0,0-1,-1 1,-1-4,-12-20</inkml:trace>
</inkml:ink>
</file>

<file path=ppt/ink/ink6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31.3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53,'51'0,"1"-3,-1-2,53-12,-65 6,-4 1,-5 3,-2 8,-25 0,0 0,0 0,0 0,0 0,0 1,0 0,0-1,0 1,-1 0,1 0,-1 0,1 1,-1-1,0 1,0-1,0 1,0 0,0-1,-1 1,1 0,-1 0,0 0,0 1,0-1,0 0,0 5,2 9,-1 1,-1-1,-2 30,1-40,-8 83,-4 0,-34 129,17-91,-2 28,22-101,1-10,1-9,-1-13</inkml:trace>
</inkml:ink>
</file>

<file path=ppt/ink/ink6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31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33,'0'0,"21"0,23 0,23 0,-7 0,-1 0,-3-4,-4 0,2 1,-6-1,-6-3,-7-4</inkml:trace>
</inkml:ink>
</file>

<file path=ppt/ink/ink6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32.2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0 129,'13'-14,"0"2,0 0,1 0,0 2,1 0,1 0,-1 1,1 1,1 1,-1 0,27-6,-40 12,0 0,-1 0,1 1,0-1,0 1,0 0,0 0,-1 0,1 0,0 1,0-1,0 1,0-1,-1 1,1 0,0 0,3 3,-4-3,0 1,-1-1,1 1,-1 0,1 0,-1 0,0 0,1 0,-1 0,0 0,-1 0,1 0,0 1,0-1,-1 0,0 1,1-1,-1 0,0 1,0-1,-1 4,0 6,0 0,-1 1,-1-1,0 0,-7 16,-29 57,32-70,-78 166,63-127,-22 78,33-75,11-50,-1-1,1 1,1-1,1 10,0-9,0-1,0 0,0 0,1 0,0 0,1 0,-1-1,1 1,0-1,0 0,1 0,0-1,0 1,0-1,0 0,0 0,1-1,11 6,5 1,0-1,1-1,42 9,-41-12,0-1,1-2,0 0,48-4,-19-3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2.0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251 105,'-18'-31,"15"24,-1-1,-1 1,1-1,-1 1,0 1,-7-8,9 12,1 1,-1-1,1 0,-1 1,0-1,1 1,-1 0,0 0,0 0,0 0,0 1,0-1,0 1,0 0,0-1,0 1,0 1,0-1,0 0,0 1,-5 1,1 0,1 1,-1 0,1 0,0 0,0 1,0 0,0 0,0 0,1 1,0 0,0 0,0 1,1-1,0 1,0 0,0 0,0 0,-4 13,3-8,1-1,1 1,0 0,0 0,1 0,1 0,0 0,0 1,1-1,0 0,3 14,-2-20,0 0,0 0,1 0,-1-1,1 1,0-1,1 1,-1-1,1 0,0 0,0 0,0 0,0-1,1 1,-1-1,1 0,4 3,-5-4,0-1,0 1,0-1,1 0,-1 0,0-1,1 1,-1 0,0-1,1 0,-1 0,1 0,-1 0,0-1,1 1,-1-1,0 0,1 0,-1 0,0 0,0 0,0-1,0 0,0 1,4-4,0-1,0 1,0-1,-1-1,1 1,-1-1,-1 0,1 0,-1-1,-1 0,1 0,5-15,-3 0,0 1,-1-2,3-29,-7 38,0 16,1 9,1 13,19 93,-10-68,7 1,-8-24,2 0,0 0,23 28,-12-21</inkml:trace>
</inkml:ink>
</file>

<file path=ppt/ink/ink6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48:32.7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219 0,'-9'5,"-1"-1,1 2,0-1,1 1,-1 0,1 1,1 0,-1 0,1 1,0 0,1 0,0 0,0 1,1 0,-6 12,-3 11,2-1,0 1,-9 50,9-28,3 0,-4 94,12-120,2 1,1-1,1 0,2 0,0 0,2 0,12 31,-15-50,0 0,0-1,1 1,0-1,0 0,1 0,0-1,1 1,-1-1,13 9,-16-13,1-1,0 0,0 1,0-1,0-1,1 1,-1-1,0 1,1-1,-1 0,1-1,-1 1,1-1,0 0,-1 0,1 0,-1-1,1 0,-1 0,1 0,-1 0,0 0,0-1,5-2,1-2,-1 1,0-1,-1-1,1 0,-1 0,-1-1,1 0,-1 0,0-1,8-14,-1 0,-2-1,-1 0,11-31,-15 32,-1 1,-1-1,-1 0,-1 0,-1 0,-1 0,-1 0,-2-1,0 1,-1 0,-1 0,-1 1,-1-1,-1 1,-1 0,-1 1,-1 0,0 0,-2 1,-1 1,0 0,-1 0,-17-16,-43-34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4.17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0 120,'86'-70,"-76"62,0 2,1-1,0 2,0-1,1 1,20-5,-30 9,1 1,-1-1,0 1,0 0,0 0,0 0,1 0,-1 0,4 1,-5-1,-1 1,1-1,0 0,-1 1,1-1,-1 0,1 1,0-1,-1 1,1-1,-1 1,1-1,-1 1,1-1,-1 1,1-1,-1 1,0 0,1-1,-1 2,1 0,-1 0,0 1,0-1,0 0,0 0,-1 0,1 1,-1-1,1 0,-1 0,0 0,0 0,0 0,0 0,0 0,0 0,-3 3,-18 23,15-20,1 0,-1 0,2 0,-1 1,-5 12,11-20,-1 0,1 1,0-1,0 0,-1 1,1-1,0 0,0 1,0-1,0 0,1 1,-1-1,0 0,1 1,-1-1,1 0,-1 1,1-1,-1 0,1 0,0 0,0 0,-1 0,1 0,0 0,0 0,0 0,0 0,0 0,0 0,1-1,-1 1,2 1,6 2,0 0,0-1,18 4,-7-1,0 3,-4 2,-2 1,-13-11,0 1,0-1,-1 1,1-1,0 1,0-1,-1 1,1 0,-1-1,0 1,1 0,-1-1,0 1,0 0,0-1,0 1,-1 0,1 0,0-1,-1 4,-1-2,0 1,1-1,-1 1,-1-1,1 0,0 0,-1 0,-5 5,-2 1,-1 0,-1-1,0 0,-12 6,16-10,0 0,-1-1,1 0,-1 0,-14 2,1-2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4.6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1,'196'8,"-21"0,652-7,-439-12,-300 9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5.6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276 54,'-5'-3,"-9"-6,0 1,0 0,0 1,-22-7,30 13,1-1,-1 2,0-1,1 0,-1 1,0 0,1 1,-1-1,0 1,1 0,-1 0,1 1,-1 0,1 0,0 0,-6 3,6-1,0-1,0 1,0 0,0 0,0 0,1 1,0-1,0 1,0 0,1 0,0 1,0-1,0 1,0 0,1-1,-2 8,1-1,0 0,1 0,0 0,1 0,0 0,1 0,2 17,5 4,-6-30,0 0,0 0,0 0,1-1,-1 1,1 0,0-1,-1 1,1-1,0 1,1-1,-1 0,0 0,1 0,-1 0,1 0,-1-1,1 1,0-1,0 1,0-1,0 0,0 0,0-1,0 1,0-1,0 1,0-1,0 0,5 0,-2-1,0 0,1-1,-1 0,0 0,0 0,0-1,0 1,-1-2,1 1,-1 0,0-1,0 0,9-9,-2-2,0-1,-1 0,0-1,-2 0,0-1,9-25,-9 19,2 1,1 0,15-22,-27 45,0 0,0 0,1 0,-1 0,0 0,0 0,0-1,1 1,-1 0,0 0,0 0,0 0,1 0,-1 0,0 0,0 0,1 0,-1 0,0 0,0 0,1 0,-1 0,0 1,0-1,0 0,1 0,-1 0,0 0,0 0,0 0,1 0,-1 1,0-1,0 0,0 0,0 0,0 1,1-1,-1 0,0 0,0 0,0 1,0-1,0 0,0 0,0 0,0 1,0-1,0 0,0 1,6 13,20 86,-5-17,-6-38,2-5,4-5,4-5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6.0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63,'29'-18,"-21"13,1-1,-1 1,1 0,0 1,0 0,1 1,-1-1,1 2,0-1,13 0,-22 3,-1 0,1 0,0 0,0 0,0 0,0 0,-1 0,1 0,0 0,0 1,-1-1,1 0,0 0,0 1,-1-1,1 1,0-1,-1 1,1-1,0 1,-1-1,1 1,-1-1,1 1,-1 0,1-1,-1 1,0 0,1 0,-1-1,0 1,1 0,-1 0,0-1,0 1,0 0,0 0,0 0,0-1,0 1,0 0,0 0,0 0,0 0,-1 6,-1-1,0 0,0 0,-4 9,3-7,-7 16,1-5,2-1,0 1,2 0,0 0,-3 22,8-37,-1 1,1-1,0 1,0-1,1 1,-1-1,1 0,0 1,1-1,-1 0,1 0,-1 1,1-1,0 0,1-1,-1 1,1 0,-1-1,1 1,0-1,1 0,-1 0,0 0,1 0,0-1,0 1,-1-1,7 2,1 0,0 0,0-1,0-1,0 0,1 0,-1-1,1 0,-1-1,1-1,-1 0,1 0,19-6,17-7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6.4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16,'0'0,"23"0,19-6,21 2,-9 2,-7 0,-12 0,-8 2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6.7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56,'0'0,"19"0,22-5,19-4,3 1,0-8,-7-2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6.8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59 28,'-4'4,"1"-1,1 0,-1 0,1 0,-1 0,1 0,0 0,0 1,1-1,-1 1,-1 4,3-8,0 0,1 0,-1 0,0 0,0 0,0 0,0 0,0 0,0 0,0 0,0 0,0 0,0 0,0 0,0 0,1 0,-1 0,0 0,0 0,0 0,0 0,0 0,0 0,0 0,0 0,0 0,0 0,0 0,0 0,0 0,1 0,-1 0,0 0,0 0,0 0,0 0,0 0,0 1,0-1,0 0,0 0,0 0,0 0,0 0,0 0,0 0,0 0,0 0,0 0,0 0,0 0,0 1,0-1,0 0,0 0,0 0,0 0,0 0,0 0,0 0,0 0,0 0,0 0,0 0,0 0,0 0,0 1,-1-1,9-7,4-8,-11 14,-1 0,1 0,-1 0,0 0,0 0,1-1,-1 1,0 0,0 0,0 0,0 0,0 0,0 0,0 0,0 0,0 0,-1 0,1 0,0 0,-1 0,1 0,-1 0,1 0,-1 0,0 0,1 0,-1 0,0 1,1-1,-1 0,0 0,0 1,0-1,0 0,-1 0,-2-1,0-1,0 1,0 0,-1 0,1 1,-8-3,9 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7.0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80 0,'-16'27,"1"0,-21 58,33-76,1 0,-1 1,2-1,-1 1,1-1,1 1,-1-1,2 1,-1 0,1-1,1 1,0-1,6 18,-6-21,1-1,0 1,1-1,-1 0,1 0,0 0,0-1,1 1,0-1,-1 0,1 0,0-1,7 4,2 1,0-1,1-1,28 8,4-2,3-4,3-5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7.3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63 1,'0'0,"-4"27,2 24,-3 27,0 11,1-6,0-9,-6-7,1-11,-10-5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7.6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27,'0'0,"20"0,20-5,29 1,6 2,11-3,-5 1,-9-3,-15 7,-3 3,0 1,3 2,-2 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8.0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 26,'68'-12,"-51"8,0 1,0 0,0 1,31 1,-47 1,0 0,0 0,-1 0,1 0,0 0,0 0,0 0,0 1,-1-1,1 0,0 0,0 1,0-1,-1 1,1-1,0 1,-1-1,1 1,0-1,-1 1,1-1,-1 1,1 0,-1-1,1 1,-1 0,1 1,-1-1,0 1,0-1,0 1,0-1,0 1,0-1,-1 1,1-1,0 1,-1-1,1 0,-1 1,0-1,-1 2,-4 7,-1 0,0-1,-9 10,11-14,-38 40,19-20,-27 35,45-52,1-1,1 1,-1-1,1 2,1-1,-1 0,1 1,1-1,-4 18,6-22,0-1,0 1,1-1,-1 1,1 0,-1-1,1 1,0-1,1 1,-1-1,1 0,-1 0,1 0,0 1,0-1,0-1,1 1,-1 0,1-1,-1 1,1-1,0 0,0 0,0 0,0 0,7 3,2 0,1 1,0-2,0 0,0 0,24 2,18-1,74-2,-72-5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8.4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41,'0'0,"19"0,21-7,18-1,0-2,-3 3,0-2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8.7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14,'0'0,"27"0,27 0,23-4,0 0,-6-1,-13 5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7:19.1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97,'25'-15,"1"1,1 1,0 2,1 0,40-8,-14 8,-43 10,0 0,0 1,0 0,0 0,22 5,-30-5,0 1,0 0,0 0,0 1,0-1,-1 0,1 1,0 0,-1 0,1-1,2 4,-4-4,1 1,-1 0,0-1,0 1,0 0,0 0,-1-1,1 1,0 0,-1 0,1 0,-1 0,0 0,0 0,0 0,0 0,0 0,0 0,-1 3,-3 12,-2-1,0 0,-1 0,0 0,-1 0,-1-1,-12 15,1 2,0 0,-51 93,64-111,2-1,-1 1,2 0,0 1,0-1,2 1,-2 22,4-30,0 0,0 1,1-1,0 0,1 0,-1 0,2 0,-1 0,1-1,-1 1,2-1,5 9,-3-7,0 0,0-1,1 1,1-1,-1-1,1 0,0 0,9 5,11 3,0-1,0-2,1-1,52 12,50 9,-70-15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4.7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261 83,'-6'-12,"2"4,0 0,0 0,-1 1,-11-13,14 18,0 0,0 0,0 1,-1-1,1 1,-1-1,1 1,-1 0,1 0,-1 0,0 0,0 0,1 0,-1 1,0 0,0-1,0 1,0 0,-3 1,-2 0,1 0,-1 1,1 0,0 0,0 1,-1 0,2 0,-1 1,0 0,1 0,0 0,0 1,0 0,0 0,1 1,0-1,-5 8,4-6,1 1,0 0,1 0,0 0,0 1,0-1,1 1,1 0,0 0,0 0,0 0,1 0,0 17,7 6,-4-26,0-1,0 0,0 0,1 0,0-1,0 1,0-1,1 0,-1 1,1-1,0-1,0 1,1-1,-1 1,1-1,0-1,7 5,-7-5,-1-1,1 1,-1-1,1 0,0 0,-1-1,1 1,0-1,-1 0,1 0,0-1,0 1,-1-1,1 0,-1-1,1 1,-1-1,1 0,-1 0,8-4,-5 0,1 0,-1 0,0 0,-1-1,1 0,-1-1,-1 1,0-1,0 0,0 0,6-17,0-4,-2-1,6-38,-10 47,-2 15,1 10,2 16,-6-19,27 138,-18-96,14 39,-10-45,1-5,-2-6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5.2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48,'5'-6,"1"1,-1-1,1 1,0 0,1 0,-1 0,13-5,-18 9,-1 1,1 0,0 0,0 0,0 0,0 0,-1 0,1 0,0 1,0-1,0 0,-1 0,1 1,0-1,0 0,0 1,-1-1,1 1,0-1,-1 1,1-1,0 1,-1-1,1 1,-1 0,1-1,-1 1,1 0,-1-1,0 1,1 0,-1 0,1 0,8 28,-5-11,0 24,-3-29,0-1,1 0,0 1,8 22,-9-33,-1-1,1 1,0-1,0 1,-1-1,1 1,0-1,0 0,0 0,1 1,-1-1,0 0,0 0,1 0,-1 0,0 0,1-1,-1 1,1 0,-1-1,3 2,3-4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5.6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13,'0'0,"14"0,15 0,13-4,-6 1,-4 1,-3 0,-6 0,-3 2,-3 0,-7 0,-3 0,-14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8.05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87,'3'23,"2"-1,0-1,1 1,18 38,-18-47,0 0,1-1,1 0,0 0,1-1,0 0,0 0,1-1,23 17,-24-20,1-1,0 0,0-1,1 0,0-1,0 0,0 0,0-1,1-1,-1 0,1 0,17-1,-4-2,-1-1,1-1,-1-2,1 0,-1-2,-1 0,33-16,-1-3,95-64,-105 59,-5 1,-6 1,-3 1,5-7,-36 34,7-3,7-3,-2 5,1 9,0 10,-2 5,0 4,1-2,1-2,3-4,-16-18,0 0,1 0,-1 0,0 0,0 1,0-1,0 0,1 0,-1 0,0 0,0 0,0 0,1 0,-1 0,0 0,0 0,0 0,1 0,-1 0,0 0,0 0,0 0,1 0,-1 0,0 0,0 0,0 0,1 0,-1 0,0 0,0 0,0 0,0 0,1 0,-1-1,0 1,0 0,0 0,2-16,-2 15,-2-2,1-1,-1 1,0 0,0 0,-1 0,1 0,0 0,-1 0,0 1,0-1,1 1,-7-4,-42-21,42 23,-60-25,30 15,0 2,29 9,4 2,0-1,-1-1,1 1,0-1,-6-3,4-5,7 10,1 1,0-1,1 0,-1 1,0-1,0 1,0-1,0 1,0-1,0 1,1-1,-1 1,0-1,0 1,1-1,-1 1,0-1,1 1,-1-1,1 0,15-10,10 0,8 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5.9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0,'0'0,"17"0,15 0,15 0,-3 0,-6 0,-10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6.5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1 128,'22'-25,"21"-31,-13 15,-29 41,-1 0,0-1,0 1,0 0,1-1,-1 1,0 0,0-1,1 1,-1 0,0 0,1-1,-1 1,0 0,0 0,1 0,-1 0,1-1,-1 1,0 0,1 0,-1 0,0 0,1 0,-1 0,1 0,-1 0,0 0,1 0,0 0,-1 0,1 1,-1 0,1-1,-1 1,1-1,-1 1,1 0,-1-1,0 1,1 0,-1-1,0 1,0 0,1 1,3 33,-4-30,8 231,-4-49,-2-152,1-1,0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8.6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256 69,'-3'-6,"0"0,0 0,-1 0,1 0,-1 1,0 0,-1-1,-4-3,7 7,0 1,-1-1,1 1,0 0,-1 0,1 0,0 0,-1 0,1 0,-1 1,1-1,-1 1,0 0,1 0,-1 0,1 0,-1 0,1 0,-1 1,0-1,1 1,-1 0,-4 2,-2 1,0 1,0 1,0-1,0 2,1-1,0 1,0 0,1 0,0 1,0 0,1 1,0-1,1 1,-8 16,7-13,1 0,0 1,1 0,0 0,1 0,1 0,0 0,0 0,2 1,-1-1,3 14,-2-21,1-1,0 0,1 0,-1 0,1 0,0-1,0 1,0 0,1-1,0 1,-1-1,5 4,-5-6,-1-1,1 1,0-1,0 1,0-1,0 0,0 0,0 0,0 0,0 0,0 0,1-1,-1 1,0-1,1 1,-1-1,0 0,1 0,-1 0,0 0,1-1,-1 1,0-1,0 1,1-1,-1 0,0 1,3-3,2-1,-1 1,1-1,-1-1,0 1,-1-1,1 0,-1 0,0-1,0 0,-1 1,0-2,0 1,0 0,0-1,-1 0,3-10,-2 4,0 0,-1 1,-1-1,0 0,-1 0,0-1,-1 1,-2-19,-4-6,8 87,2-25,0-1,1 0,1 0,2 0,0-1,1 0,23 38,-12-28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9.1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17,'42'-8,"-33"6,-1 0,0 0,1 1,13-1,-21 2,0 0,0 0,0 0,0 0,0 0,0 0,0 0,-1 1,1-1,0 0,0 0,0 1,0-1,0 1,-1-1,1 0,0 1,0-1,-1 1,1 0,0-1,-1 1,1 0,0-1,-1 1,1 0,-1 0,0-1,1 1,-1 0,1 0,-1 0,0 0,0-1,1 1,-1 0,0 0,0 0,0 0,0 0,0 0,0 0,-1 1,0 5,-1-1,0 0,0 0,-1 0,-3 6,2-4,-16 32,12-27,1 1,1-1,0 1,-6 24,12-36,-1 0,1 0,0 0,0 0,0 0,0 0,0 0,1 0,-1 0,1 0,-1 0,1 0,0 0,-1 0,1-1,0 1,0 0,1 0,-1-1,0 1,0-1,1 1,-1-1,1 1,2 1,1 0,0 0,0 0,1-1,-1 0,0 0,1 0,-1 0,7 0,15 1,3-4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9.5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24,'0'0,"17"-2,13-3,13-4,-3 5,-7 1,-8 3,-3 3,-6-1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49.8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25,'0'0,"18"0,14-5,13-2,-9 1,-3 2,-6 3,-8-1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0.2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14,'0'0,"15"0,13-4,16 0,-5 2,-3 1,-3-1,3 2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1.2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68,'23'-14,"-5"2,36-16,-48 25,-1 1,2 0,-1 0,0 1,0-1,1 1,-1 1,0-1,1 1,10 1,-16-1,1 0,0 1,-1-1,1 0,0 1,0 0,-1-1,1 1,-1 0,1 0,-1 0,1 0,-1 0,0 0,1 0,-1 0,0 1,0-1,2 3,-2-2,0 0,0 1,0-1,-1 1,1-1,-1 1,1-1,-1 1,0-1,0 1,0-1,-1 4,-1 5,-1 0,0 0,0 0,-11 19,-8 16,-29 65,39-74,11-32,0 0,1 0,-1 0,1 0,0 0,0 0,0 0,1 0,0 0,0 0,0-1,0 1,1 0,0 0,0-1,0 1,1-1,-1 0,1 1,0-1,1 0,-1-1,0 1,1-1,0 1,0-1,0 0,0-1,8 5,1-1,25 8,-26-10,19 7,1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2.1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205 0,'-13'0,"0"1,0 0,0 0,-14 4,22-3,0-1,0 1,0 0,0 1,0-1,1 1,-1 0,1 0,0 1,0-1,0 1,-6 6,2 1,1 0,0 1,0 0,2 0,-1 1,-4 16,1 9,9-31,-1 0,1 0,1 10,-1-13,1 0,0 0,0 0,0 0,0 0,1 0,0 0,0-1,0 1,0-1,0 0,1 1,-1-1,6 5,-6-6,0-1,0 0,0 1,0-1,0 0,0 0,0 0,0 0,1-1,-1 1,0 0,0-1,1 0,-1 1,0-1,1 0,-1 0,0-1,1 1,-1 0,0-1,1 1,-1-1,0 0,0 0,0 0,3-1,2-3,0 0,0 0,0-1,-1 1,0-2,0 1,0-1,-1 0,0 0,-1 0,1-1,4-12,0-2,0-1,-2 0,5-31,-12 54,0 0,0 0,0 0,0 0,0 0,0-1,0 1,0 0,0 0,0 0,0 0,0 0,0-1,0 1,0 0,0 0,0 0,0 0,0 0,0-1,0 1,0 0,0 0,0 0,0 0,0 0,0 0,1 0,-1-1,0 1,0 0,0 0,0 0,0 0,0 0,0 0,1 0,-1 0,0 0,0 0,0 0,0 0,0 0,0 0,1 0,-1-1,0 1,0 0,0 1,0-1,0 0,1 0,-1 0,0 0,0 0,0 0,0 0,7 11,6 31,-9-26,3 5,5 17,2 0,26 51,-21-58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2.7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68,'16'-13,"23"-15,-32 24,-1 0,1 1,-1 0,1 0,0 1,0 0,11-2,-17 3,0 1,0 0,0 0,1 0,-1 0,0 0,0 0,0 0,0 0,1 0,-1 1,0-1,0 0,0 1,2 0,-3 0,1-1,-1 1,1-1,-1 1,0-1,1 1,-1-1,0 1,1-1,-1 1,0-1,0 1,0 0,0-1,1 1,-1-1,0 1,0 0,0-1,0 1,-1 1,0 3,0 0,-1 1,0-1,0 0,-4 7,-2 5,7-15,1 0,0 0,0-1,0 1,0 0,0 0,0 0,1-1,-1 1,1 0,-1-1,1 1,-1 0,1-1,0 1,0-1,0 1,1 1,25 26,-21-23,9 8,-1 2,0 3,-12-16,-1 1,0 0,0 0,0-1,0 1,0 0,-1 0,0 0,0 0,0 0,0 0,-1 0,1 0,-1 0,0 0,-2 6,0-2,-1 0,0 0,0-1,0 1,-1-1,-9 11,-5 1,-1-4,-1-4,-1-6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3:18.6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90 18,'-9'6,"-31"19,39-24,-1 1,0-1,1 1,-1-1,1 1,0 0,-1 0,1 0,0 0,0-1,0 1,0 1,0-1,1 0,-1 0,1 0,-1 0,1 3,0-5,0 0,0 0,0 0,0 1,0-1,0 0,0 0,0 0,0 0,0 0,0 1,0-1,0 0,0 0,0 0,0 0,0 0,0 1,0-1,0 0,0 0,1 0,-1 0,0 0,0 0,0 0,0 1,0-1,0 0,1 0,-1 0,0 0,0 0,0 0,0 0,0 0,0 0,1 0,-1 0,0 0,0 0,8-3,4-9,-11 10,0 1,-1-1,1 0,-1 0,0 0,0 0,0 0,1 1,-2-1,1 0,0 0,0 0,-1 0,1 0,-1 1,1-1,-1 0,0 0,1 1,-1-1,0 0,-2-2,1 2,0-1,-1 0,1 0,-1 1,1-1,-1 1,0 0,1 0,-1 0,-1 0,-2-1,4 2,1-1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3.1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42,'0'0,"12"-2,12-4,12-3,-4 0,3 4,-6-1,-4 4,-7 0,-4 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3.5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8,'0'0,"14"0,19 0,10 0,-7-4,-5 1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3.8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0,'0'0,"15"0,17 0,14 0,-4 0,-2 0,-6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4.3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 1,'-7'23,"2"0,0 1,2-1,-1 34,3-39,-1 17,2-4,3-3,-3-25,1 0,0 0,0 0,0 0,1 0,-1 0,1 0,-1-1,1 1,0-1,0 1,0-1,1 0,2 3,16 7,4-3,3-2,2-5,3-2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8:54.7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78 1,'0'0,"-6"20,1 19,-4 21,-5 9,2-8,0 0,4 1,3-5,2-12,1-3,0-2,2 1,0-2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03.9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281 40,'-25'0,"4"-1,0 2,-24 3,39-3,0 0,0 1,0-1,0 1,0 1,0-1,0 1,1 0,-1 1,1-1,-6 6,1 0,1 1,1 0,-1 0,2 0,0 1,0 0,1 1,0 0,1 0,-6 19,4 6,5-1,3-31,-1 0,1 0,0 0,0 0,1 0,-1 0,1 0,0-1,0 1,1-1,-1 1,1-1,0 0,5 5,-6-7,-1 0,1-1,0 0,0 1,0-1,0 0,0 0,0 0,0 0,1 0,-1-1,0 1,0-1,1 1,-1-1,0 0,1 0,-1 0,0 0,1 0,-1-1,0 1,1-1,-1 1,0-1,0 0,0 0,0 0,1 0,-1 0,-1 0,1-1,3-2,2-2,0 0,0-1,-1 1,0-2,0 1,-1 0,0-1,0 0,-1-1,0 1,3-10,4-14,10-59,-9 37,-8 31,-3 15,1 0,-1 1,1-1,1 1,-1-1,8-12,-10 20,0 0,0 0,0 0,0 0,1 0,-1 0,0 0,0 0,1 0,-1-1,0 1,0 0,0 1,1-1,-1 0,0 0,0 0,0 0,1 0,-1 0,0 0,0 0,0 0,1 0,-1 0,0 0,0 1,0-1,0 0,1 0,-1 0,0 0,0 1,0-1,0 0,0 0,0 0,0 0,1 1,-1-1,0 0,0 0,0 0,0 1,5 10,2 9,-2 0,0 0,3 32,0 3,62 336,-48-283,-13-73,2-6,2-6,1-10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04.3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0,'28'5,"0"-1,52 0,-34-2,-28-2,-14-1,0 1,0 0,0 0,0 1,1-1,-1 1,0 0,0 0,0 0,0 1,-1-1,1 1,0 0,3 3,-1-1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04.74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18,'0'0,"13"0,14-3,9-1,-7 1,-3-5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0.0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211 1,'-10'0,"-1"0,0 1,0 0,1 1,-1 0,1 1,-15 6,18-6,0 0,1 1,-1 0,1 0,0 1,1 0,-1 0,1 0,0 0,0 1,-6 10,-2 5,3 6,7-18,0 0,1 0,0 0,1 0,-1 16,2-18,1 0,-1 0,3 10,-2-13,0-1,0 1,1 0,-1 0,1-1,0 1,0-1,0 1,1-1,-1 0,1 0,-1 0,1 0,0 0,0-1,0 1,1-1,-1 0,1 0,-1 0,1 0,7 2,-7-3,0-1,1 1,-1 0,1-1,-1 0,1 0,-1-1,0 1,1-1,-1 0,1 0,-1 0,0-1,0 1,0-1,0 0,0 0,0-1,0 1,4-5,-1 0,0 0,0 0,-1-1,0 1,0-1,-1-1,0 1,-1-1,6-14,0-8,10-48,-15 54,-3 23,1 8,0 10,4 33,25 88,-21-105,0-1,2 0,28 49,-22-51,1-2,-2-1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30T14:09:10.9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77,'9'-9,"0"0,1 1,0 0,0 0,13-6,-18 11,1 0,-1 1,1-1,0 1,0 0,0 1,0-1,0 1,0 0,0 1,0-1,8 2,-13-1,1 0,-1 0,0 0,1 1,-1-1,0 0,1 1,-1 0,0-1,0 1,0 0,1-1,-1 1,0 0,0 0,0 0,0 0,0 0,-1 0,1 0,1 1,-1 0,-1 1,1-1,0 0,-1 0,0 0,1 0,-1 0,0 1,0-1,0 0,-1 4,-1 4,-1 1,0-2,-1 1,-5 11,9-21,-6 13,-10 24,15-34,0 0,0 0,0 0,1 0,-1 0,1 0,0 1,0-1,1 6,-1-8,1 1,-1-1,1 0,0 0,0 1,0-1,0 0,0 0,0 0,0 0,0 0,0 0,0 0,1 0,-1-1,0 1,0 0,1-1,-1 1,1-1,-1 1,0-1,1 0,-1 1,1-1,-1 0,3 0,6 0,0 0,18-2,-26 1,30-3,6 0,4 0,3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7A348-F57D-4C28-AC46-0619D02C2ED0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7C93C-62FF-4648-9223-08AB082F5A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9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57C93C-62FF-4648-9223-08AB082F5AAB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884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57C93C-62FF-4648-9223-08AB082F5AAB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10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167861-BBC1-E8A4-2433-122DADEE3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7CE849-830A-0604-01AD-6ABBBB5CE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0BDBA9-F989-5F5F-CDA8-C6D239D8B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C4E6E5-FF67-9040-2CD9-8C7AC01A4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5A7FE4-0709-97FA-9CCC-ABE560E5C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358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0BAF8E-6C24-A3F5-C85F-949B0B48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4B1661-E085-2D75-6720-292038ADD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E219DB-7E18-CEFC-E9E6-CC6AF535F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591B36-E3BF-9414-91EF-7AC74992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4FE8DE-3695-A387-B8EF-13528BA35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548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963BEE0-610B-9B8C-7A95-89F8C1E4B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020C22-50FC-C922-343C-DA664B424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D3FD6B-8B0E-34E1-0413-10EDC4241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F94944-4055-2A24-FB5B-E87459DCE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A65F5B-D405-3CD7-B16D-21295BAB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50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833FD1-39E5-C8A4-B54A-018B377E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36869C-D12B-83FE-B733-74725597B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39BE0E-133B-8B9A-04DB-057EC6C5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1CF9DE-85F8-38DF-D8EA-33E5B33A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C55734-3CCF-AB67-7872-DC629691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54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DAB1BC-16E6-0E5E-8977-001A3AC9C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86487E-8DEB-9CDC-C507-312C74D3C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962165-E451-BD8E-C18F-21E00E06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DA2C03-0881-67AC-A424-B142A87F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255F2B-011A-5830-A334-A28913A0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17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2F2242-73AC-B9A3-8133-FAAC56837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BE89D4-5C05-CF30-7C7A-371B8D272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680C425-A97A-F08B-B7E9-DBA578C77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71A5DB3-B7C7-7EC8-0AAC-4A5B79653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C09040-A0A8-B6B5-668B-B244D9432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AAFE17-E065-F7A5-8A88-63909978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38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2D8CF8-971B-F5F2-D2D5-9E4885ACC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A21360-941B-D40C-83C0-7261D9C1B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4C49F6-FAA0-83D3-CDF0-3F375D8B0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97D953F-E189-C799-98C6-019CD9B97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2864567-3C42-2C09-4032-0DC18E7F7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42B320D-5F80-2BDB-1B4D-FE7579660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1132355-3580-8814-3330-BACE0AAB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991CA98-CDB5-6C9B-4758-BA7FF6363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035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854134-8869-EA46-0639-701053A6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CFAD0F0-333E-DA1B-5BBD-A87DFA5AD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69D9DE7-B00C-2912-C41E-1B5696C4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0FAD6E0-EEFB-D58B-5BF9-D1549AFED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47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4503CBB-5905-606B-4497-21AD5936F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907191D-78F2-106A-4248-23AA37BC5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6DC4DD1-80C2-2F20-794C-0550C943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078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74969B-2C74-BE2B-7D1C-057ACA25E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73ACC3-707C-6A58-CF23-7CAC3223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E69B3E-04CE-2C83-9D02-E38B7F334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AD2EBB-9843-61B6-D273-30011F533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AF34B2-6F52-3FD5-8460-B2D94D163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8F8135-912E-EA73-CFB9-559AB377A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79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8002F-5EAF-A2B0-9912-6783373DC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546E2FE-FE19-D826-5749-E980A077E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9A5C39A-4311-82B3-DB7A-6B9676AE0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52CFD9E-B2A9-B84A-3357-25490FAB2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82CCCF-13CB-7A00-0C25-E4AC9DA1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8EA33A-CDEA-ABFD-F598-737740346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6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CC75AE9-69D6-E64E-CAEA-98A939B2B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166FFD-18AF-0A13-672A-A5193232F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B4A324-1AB7-9ABA-DA65-AB389B956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04BAC3-381C-465B-8230-1A458F4C1BB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572EE5-A5C3-96ED-30A6-C92725419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561ABB-E391-380F-5A4B-8F7993ACD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26B4DF-B60F-4882-9885-83968CB7D4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7973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7.xml"/><Relationship Id="rId21" Type="http://schemas.openxmlformats.org/officeDocument/2006/relationships/customXml" Target="../ink/ink9.xml"/><Relationship Id="rId42" Type="http://schemas.openxmlformats.org/officeDocument/2006/relationships/image" Target="../media/image21.png"/><Relationship Id="rId63" Type="http://schemas.openxmlformats.org/officeDocument/2006/relationships/customXml" Target="../ink/ink30.xml"/><Relationship Id="rId84" Type="http://schemas.openxmlformats.org/officeDocument/2006/relationships/image" Target="../media/image42.png"/><Relationship Id="rId138" Type="http://schemas.openxmlformats.org/officeDocument/2006/relationships/image" Target="../media/image69.png"/><Relationship Id="rId107" Type="http://schemas.openxmlformats.org/officeDocument/2006/relationships/customXml" Target="../ink/ink52.xml"/><Relationship Id="rId11" Type="http://schemas.openxmlformats.org/officeDocument/2006/relationships/customXml" Target="../ink/ink4.xml"/><Relationship Id="rId32" Type="http://schemas.openxmlformats.org/officeDocument/2006/relationships/image" Target="../media/image16.png"/><Relationship Id="rId53" Type="http://schemas.openxmlformats.org/officeDocument/2006/relationships/customXml" Target="../ink/ink25.xml"/><Relationship Id="rId74" Type="http://schemas.openxmlformats.org/officeDocument/2006/relationships/image" Target="../media/image37.png"/><Relationship Id="rId128" Type="http://schemas.openxmlformats.org/officeDocument/2006/relationships/image" Target="../media/image64.png"/><Relationship Id="rId149" Type="http://schemas.openxmlformats.org/officeDocument/2006/relationships/customXml" Target="../ink/ink73.xml"/><Relationship Id="rId5" Type="http://schemas.openxmlformats.org/officeDocument/2006/relationships/customXml" Target="../ink/ink1.xml"/><Relationship Id="rId95" Type="http://schemas.openxmlformats.org/officeDocument/2006/relationships/customXml" Target="../ink/ink46.xml"/><Relationship Id="rId22" Type="http://schemas.openxmlformats.org/officeDocument/2006/relationships/image" Target="../media/image11.png"/><Relationship Id="rId27" Type="http://schemas.openxmlformats.org/officeDocument/2006/relationships/customXml" Target="../ink/ink12.xml"/><Relationship Id="rId43" Type="http://schemas.openxmlformats.org/officeDocument/2006/relationships/customXml" Target="../ink/ink20.xml"/><Relationship Id="rId48" Type="http://schemas.openxmlformats.org/officeDocument/2006/relationships/image" Target="../media/image24.png"/><Relationship Id="rId64" Type="http://schemas.openxmlformats.org/officeDocument/2006/relationships/image" Target="../media/image32.png"/><Relationship Id="rId69" Type="http://schemas.openxmlformats.org/officeDocument/2006/relationships/customXml" Target="../ink/ink33.xml"/><Relationship Id="rId113" Type="http://schemas.openxmlformats.org/officeDocument/2006/relationships/customXml" Target="../ink/ink55.xml"/><Relationship Id="rId118" Type="http://schemas.openxmlformats.org/officeDocument/2006/relationships/image" Target="../media/image59.png"/><Relationship Id="rId134" Type="http://schemas.openxmlformats.org/officeDocument/2006/relationships/image" Target="../media/image67.png"/><Relationship Id="rId139" Type="http://schemas.openxmlformats.org/officeDocument/2006/relationships/customXml" Target="../ink/ink68.xml"/><Relationship Id="rId80" Type="http://schemas.openxmlformats.org/officeDocument/2006/relationships/image" Target="../media/image40.png"/><Relationship Id="rId85" Type="http://schemas.openxmlformats.org/officeDocument/2006/relationships/customXml" Target="../ink/ink41.xml"/><Relationship Id="rId150" Type="http://schemas.openxmlformats.org/officeDocument/2006/relationships/image" Target="../media/image75.png"/><Relationship Id="rId155" Type="http://schemas.openxmlformats.org/officeDocument/2006/relationships/customXml" Target="../ink/ink76.xml"/><Relationship Id="rId12" Type="http://schemas.openxmlformats.org/officeDocument/2006/relationships/image" Target="../media/image6.png"/><Relationship Id="rId17" Type="http://schemas.openxmlformats.org/officeDocument/2006/relationships/customXml" Target="../ink/ink7.xml"/><Relationship Id="rId33" Type="http://schemas.openxmlformats.org/officeDocument/2006/relationships/customXml" Target="../ink/ink15.xml"/><Relationship Id="rId38" Type="http://schemas.openxmlformats.org/officeDocument/2006/relationships/image" Target="../media/image19.png"/><Relationship Id="rId59" Type="http://schemas.openxmlformats.org/officeDocument/2006/relationships/customXml" Target="../ink/ink28.xml"/><Relationship Id="rId103" Type="http://schemas.openxmlformats.org/officeDocument/2006/relationships/customXml" Target="../ink/ink50.xml"/><Relationship Id="rId108" Type="http://schemas.openxmlformats.org/officeDocument/2006/relationships/image" Target="../media/image54.png"/><Relationship Id="rId124" Type="http://schemas.openxmlformats.org/officeDocument/2006/relationships/image" Target="../media/image62.png"/><Relationship Id="rId129" Type="http://schemas.openxmlformats.org/officeDocument/2006/relationships/customXml" Target="../ink/ink63.xml"/><Relationship Id="rId54" Type="http://schemas.openxmlformats.org/officeDocument/2006/relationships/image" Target="../media/image27.png"/><Relationship Id="rId70" Type="http://schemas.openxmlformats.org/officeDocument/2006/relationships/image" Target="../media/image35.png"/><Relationship Id="rId75" Type="http://schemas.openxmlformats.org/officeDocument/2006/relationships/customXml" Target="../ink/ink36.xml"/><Relationship Id="rId91" Type="http://schemas.openxmlformats.org/officeDocument/2006/relationships/customXml" Target="../ink/ink44.xml"/><Relationship Id="rId96" Type="http://schemas.openxmlformats.org/officeDocument/2006/relationships/image" Target="../media/image48.png"/><Relationship Id="rId140" Type="http://schemas.openxmlformats.org/officeDocument/2006/relationships/image" Target="../media/image70.png"/><Relationship Id="rId145" Type="http://schemas.openxmlformats.org/officeDocument/2006/relationships/customXml" Target="../ink/ink7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23" Type="http://schemas.openxmlformats.org/officeDocument/2006/relationships/customXml" Target="../ink/ink10.xml"/><Relationship Id="rId28" Type="http://schemas.openxmlformats.org/officeDocument/2006/relationships/image" Target="../media/image14.png"/><Relationship Id="rId49" Type="http://schemas.openxmlformats.org/officeDocument/2006/relationships/customXml" Target="../ink/ink23.xml"/><Relationship Id="rId114" Type="http://schemas.openxmlformats.org/officeDocument/2006/relationships/image" Target="../media/image57.png"/><Relationship Id="rId119" Type="http://schemas.openxmlformats.org/officeDocument/2006/relationships/customXml" Target="../ink/ink58.xml"/><Relationship Id="rId44" Type="http://schemas.openxmlformats.org/officeDocument/2006/relationships/image" Target="../media/image22.png"/><Relationship Id="rId60" Type="http://schemas.openxmlformats.org/officeDocument/2006/relationships/image" Target="../media/image30.png"/><Relationship Id="rId65" Type="http://schemas.openxmlformats.org/officeDocument/2006/relationships/customXml" Target="../ink/ink31.xml"/><Relationship Id="rId81" Type="http://schemas.openxmlformats.org/officeDocument/2006/relationships/customXml" Target="../ink/ink39.xml"/><Relationship Id="rId86" Type="http://schemas.openxmlformats.org/officeDocument/2006/relationships/image" Target="../media/image43.png"/><Relationship Id="rId130" Type="http://schemas.openxmlformats.org/officeDocument/2006/relationships/image" Target="../media/image65.png"/><Relationship Id="rId135" Type="http://schemas.openxmlformats.org/officeDocument/2006/relationships/customXml" Target="../ink/ink66.xml"/><Relationship Id="rId151" Type="http://schemas.openxmlformats.org/officeDocument/2006/relationships/customXml" Target="../ink/ink74.xml"/><Relationship Id="rId156" Type="http://schemas.openxmlformats.org/officeDocument/2006/relationships/image" Target="../media/image78.png"/><Relationship Id="rId13" Type="http://schemas.openxmlformats.org/officeDocument/2006/relationships/customXml" Target="../ink/ink5.xml"/><Relationship Id="rId18" Type="http://schemas.openxmlformats.org/officeDocument/2006/relationships/image" Target="../media/image9.png"/><Relationship Id="rId39" Type="http://schemas.openxmlformats.org/officeDocument/2006/relationships/customXml" Target="../ink/ink18.xml"/><Relationship Id="rId109" Type="http://schemas.openxmlformats.org/officeDocument/2006/relationships/customXml" Target="../ink/ink53.xml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customXml" Target="../ink/ink26.xml"/><Relationship Id="rId76" Type="http://schemas.openxmlformats.org/officeDocument/2006/relationships/image" Target="../media/image38.png"/><Relationship Id="rId97" Type="http://schemas.openxmlformats.org/officeDocument/2006/relationships/customXml" Target="../ink/ink47.xml"/><Relationship Id="rId104" Type="http://schemas.openxmlformats.org/officeDocument/2006/relationships/image" Target="../media/image52.png"/><Relationship Id="rId120" Type="http://schemas.openxmlformats.org/officeDocument/2006/relationships/image" Target="../media/image60.png"/><Relationship Id="rId125" Type="http://schemas.openxmlformats.org/officeDocument/2006/relationships/customXml" Target="../ink/ink61.xml"/><Relationship Id="rId141" Type="http://schemas.openxmlformats.org/officeDocument/2006/relationships/customXml" Target="../ink/ink69.xml"/><Relationship Id="rId146" Type="http://schemas.openxmlformats.org/officeDocument/2006/relationships/image" Target="../media/image73.png"/><Relationship Id="rId7" Type="http://schemas.openxmlformats.org/officeDocument/2006/relationships/customXml" Target="../ink/ink2.xml"/><Relationship Id="rId71" Type="http://schemas.openxmlformats.org/officeDocument/2006/relationships/customXml" Target="../ink/ink34.xml"/><Relationship Id="rId92" Type="http://schemas.openxmlformats.org/officeDocument/2006/relationships/image" Target="../media/image46.png"/><Relationship Id="rId2" Type="http://schemas.openxmlformats.org/officeDocument/2006/relationships/notesSlide" Target="../notesSlides/notesSlide1.xml"/><Relationship Id="rId29" Type="http://schemas.openxmlformats.org/officeDocument/2006/relationships/customXml" Target="../ink/ink13.xml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1.xml"/><Relationship Id="rId66" Type="http://schemas.openxmlformats.org/officeDocument/2006/relationships/image" Target="../media/image33.png"/><Relationship Id="rId87" Type="http://schemas.openxmlformats.org/officeDocument/2006/relationships/customXml" Target="../ink/ink42.xml"/><Relationship Id="rId110" Type="http://schemas.openxmlformats.org/officeDocument/2006/relationships/image" Target="../media/image55.png"/><Relationship Id="rId115" Type="http://schemas.openxmlformats.org/officeDocument/2006/relationships/customXml" Target="../ink/ink56.xml"/><Relationship Id="rId131" Type="http://schemas.openxmlformats.org/officeDocument/2006/relationships/customXml" Target="../ink/ink64.xml"/><Relationship Id="rId136" Type="http://schemas.openxmlformats.org/officeDocument/2006/relationships/image" Target="../media/image68.png"/><Relationship Id="rId61" Type="http://schemas.openxmlformats.org/officeDocument/2006/relationships/customXml" Target="../ink/ink29.xml"/><Relationship Id="rId82" Type="http://schemas.openxmlformats.org/officeDocument/2006/relationships/image" Target="../media/image41.png"/><Relationship Id="rId152" Type="http://schemas.openxmlformats.org/officeDocument/2006/relationships/image" Target="../media/image76.png"/><Relationship Id="rId19" Type="http://schemas.openxmlformats.org/officeDocument/2006/relationships/customXml" Target="../ink/ink8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6.xml"/><Relationship Id="rId56" Type="http://schemas.openxmlformats.org/officeDocument/2006/relationships/image" Target="../media/image28.png"/><Relationship Id="rId77" Type="http://schemas.openxmlformats.org/officeDocument/2006/relationships/customXml" Target="../ink/ink37.xml"/><Relationship Id="rId100" Type="http://schemas.openxmlformats.org/officeDocument/2006/relationships/image" Target="../media/image50.png"/><Relationship Id="rId105" Type="http://schemas.openxmlformats.org/officeDocument/2006/relationships/customXml" Target="../ink/ink51.xml"/><Relationship Id="rId126" Type="http://schemas.openxmlformats.org/officeDocument/2006/relationships/image" Target="../media/image63.png"/><Relationship Id="rId147" Type="http://schemas.openxmlformats.org/officeDocument/2006/relationships/customXml" Target="../ink/ink72.xml"/><Relationship Id="rId8" Type="http://schemas.openxmlformats.org/officeDocument/2006/relationships/image" Target="../media/image4.png"/><Relationship Id="rId51" Type="http://schemas.openxmlformats.org/officeDocument/2006/relationships/customXml" Target="../ink/ink24.xml"/><Relationship Id="rId72" Type="http://schemas.openxmlformats.org/officeDocument/2006/relationships/image" Target="../media/image36.png"/><Relationship Id="rId93" Type="http://schemas.openxmlformats.org/officeDocument/2006/relationships/customXml" Target="../ink/ink45.xml"/><Relationship Id="rId98" Type="http://schemas.openxmlformats.org/officeDocument/2006/relationships/image" Target="../media/image49.png"/><Relationship Id="rId121" Type="http://schemas.openxmlformats.org/officeDocument/2006/relationships/customXml" Target="../ink/ink59.xml"/><Relationship Id="rId142" Type="http://schemas.openxmlformats.org/officeDocument/2006/relationships/image" Target="../media/image71.png"/><Relationship Id="rId3" Type="http://schemas.openxmlformats.org/officeDocument/2006/relationships/image" Target="../media/image1.png"/><Relationship Id="rId25" Type="http://schemas.openxmlformats.org/officeDocument/2006/relationships/customXml" Target="../ink/ink11.xml"/><Relationship Id="rId46" Type="http://schemas.openxmlformats.org/officeDocument/2006/relationships/image" Target="../media/image23.png"/><Relationship Id="rId67" Type="http://schemas.openxmlformats.org/officeDocument/2006/relationships/customXml" Target="../ink/ink32.xml"/><Relationship Id="rId116" Type="http://schemas.openxmlformats.org/officeDocument/2006/relationships/image" Target="../media/image58.png"/><Relationship Id="rId137" Type="http://schemas.openxmlformats.org/officeDocument/2006/relationships/customXml" Target="../ink/ink67.xml"/><Relationship Id="rId20" Type="http://schemas.openxmlformats.org/officeDocument/2006/relationships/image" Target="../media/image10.png"/><Relationship Id="rId41" Type="http://schemas.openxmlformats.org/officeDocument/2006/relationships/customXml" Target="../ink/ink19.xml"/><Relationship Id="rId62" Type="http://schemas.openxmlformats.org/officeDocument/2006/relationships/image" Target="../media/image31.png"/><Relationship Id="rId83" Type="http://schemas.openxmlformats.org/officeDocument/2006/relationships/customXml" Target="../ink/ink40.xml"/><Relationship Id="rId88" Type="http://schemas.openxmlformats.org/officeDocument/2006/relationships/image" Target="../media/image44.png"/><Relationship Id="rId111" Type="http://schemas.openxmlformats.org/officeDocument/2006/relationships/customXml" Target="../ink/ink54.xml"/><Relationship Id="rId132" Type="http://schemas.openxmlformats.org/officeDocument/2006/relationships/image" Target="../media/image66.png"/><Relationship Id="rId153" Type="http://schemas.openxmlformats.org/officeDocument/2006/relationships/customXml" Target="../ink/ink75.xml"/><Relationship Id="rId15" Type="http://schemas.openxmlformats.org/officeDocument/2006/relationships/customXml" Target="../ink/ink6.xml"/><Relationship Id="rId36" Type="http://schemas.openxmlformats.org/officeDocument/2006/relationships/image" Target="../media/image18.png"/><Relationship Id="rId57" Type="http://schemas.openxmlformats.org/officeDocument/2006/relationships/customXml" Target="../ink/ink27.xml"/><Relationship Id="rId106" Type="http://schemas.openxmlformats.org/officeDocument/2006/relationships/image" Target="../media/image53.png"/><Relationship Id="rId127" Type="http://schemas.openxmlformats.org/officeDocument/2006/relationships/customXml" Target="../ink/ink62.xml"/><Relationship Id="rId10" Type="http://schemas.openxmlformats.org/officeDocument/2006/relationships/image" Target="../media/image5.png"/><Relationship Id="rId31" Type="http://schemas.openxmlformats.org/officeDocument/2006/relationships/customXml" Target="../ink/ink14.xml"/><Relationship Id="rId52" Type="http://schemas.openxmlformats.org/officeDocument/2006/relationships/image" Target="../media/image26.png"/><Relationship Id="rId73" Type="http://schemas.openxmlformats.org/officeDocument/2006/relationships/customXml" Target="../ink/ink35.xml"/><Relationship Id="rId78" Type="http://schemas.openxmlformats.org/officeDocument/2006/relationships/image" Target="../media/image39.png"/><Relationship Id="rId94" Type="http://schemas.openxmlformats.org/officeDocument/2006/relationships/image" Target="../media/image47.png"/><Relationship Id="rId99" Type="http://schemas.openxmlformats.org/officeDocument/2006/relationships/customXml" Target="../ink/ink48.xml"/><Relationship Id="rId101" Type="http://schemas.openxmlformats.org/officeDocument/2006/relationships/customXml" Target="../ink/ink49.xml"/><Relationship Id="rId122" Type="http://schemas.openxmlformats.org/officeDocument/2006/relationships/image" Target="../media/image61.png"/><Relationship Id="rId143" Type="http://schemas.openxmlformats.org/officeDocument/2006/relationships/customXml" Target="../ink/ink70.xml"/><Relationship Id="rId148" Type="http://schemas.openxmlformats.org/officeDocument/2006/relationships/image" Target="../media/image74.png"/><Relationship Id="rId4" Type="http://schemas.openxmlformats.org/officeDocument/2006/relationships/image" Target="../media/image2.png"/><Relationship Id="rId9" Type="http://schemas.openxmlformats.org/officeDocument/2006/relationships/customXml" Target="../ink/ink3.xml"/><Relationship Id="rId26" Type="http://schemas.openxmlformats.org/officeDocument/2006/relationships/image" Target="../media/image13.png"/><Relationship Id="rId47" Type="http://schemas.openxmlformats.org/officeDocument/2006/relationships/customXml" Target="../ink/ink22.xml"/><Relationship Id="rId68" Type="http://schemas.openxmlformats.org/officeDocument/2006/relationships/image" Target="../media/image34.png"/><Relationship Id="rId89" Type="http://schemas.openxmlformats.org/officeDocument/2006/relationships/customXml" Target="../ink/ink43.xml"/><Relationship Id="rId112" Type="http://schemas.openxmlformats.org/officeDocument/2006/relationships/image" Target="../media/image56.png"/><Relationship Id="rId133" Type="http://schemas.openxmlformats.org/officeDocument/2006/relationships/customXml" Target="../ink/ink65.xml"/><Relationship Id="rId154" Type="http://schemas.openxmlformats.org/officeDocument/2006/relationships/image" Target="../media/image77.png"/><Relationship Id="rId16" Type="http://schemas.openxmlformats.org/officeDocument/2006/relationships/image" Target="../media/image8.png"/><Relationship Id="rId37" Type="http://schemas.openxmlformats.org/officeDocument/2006/relationships/customXml" Target="../ink/ink17.xml"/><Relationship Id="rId58" Type="http://schemas.openxmlformats.org/officeDocument/2006/relationships/image" Target="../media/image29.png"/><Relationship Id="rId79" Type="http://schemas.openxmlformats.org/officeDocument/2006/relationships/customXml" Target="../ink/ink38.xml"/><Relationship Id="rId102" Type="http://schemas.openxmlformats.org/officeDocument/2006/relationships/image" Target="../media/image51.png"/><Relationship Id="rId123" Type="http://schemas.openxmlformats.org/officeDocument/2006/relationships/customXml" Target="../ink/ink60.xml"/><Relationship Id="rId144" Type="http://schemas.openxmlformats.org/officeDocument/2006/relationships/image" Target="../media/image72.png"/><Relationship Id="rId90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34.png"/><Relationship Id="rId299" Type="http://schemas.openxmlformats.org/officeDocument/2006/relationships/customXml" Target="../ink/ink228.xml"/><Relationship Id="rId21" Type="http://schemas.openxmlformats.org/officeDocument/2006/relationships/customXml" Target="../ink/ink86.xml"/><Relationship Id="rId63" Type="http://schemas.openxmlformats.org/officeDocument/2006/relationships/image" Target="../media/image108.png"/><Relationship Id="rId159" Type="http://schemas.openxmlformats.org/officeDocument/2006/relationships/image" Target="../media/image155.png"/><Relationship Id="rId170" Type="http://schemas.openxmlformats.org/officeDocument/2006/relationships/image" Target="../media/image160.png"/><Relationship Id="rId226" Type="http://schemas.openxmlformats.org/officeDocument/2006/relationships/image" Target="../media/image188.png"/><Relationship Id="rId268" Type="http://schemas.openxmlformats.org/officeDocument/2006/relationships/image" Target="../media/image208.png"/><Relationship Id="rId32" Type="http://schemas.openxmlformats.org/officeDocument/2006/relationships/image" Target="../media/image93.png"/><Relationship Id="rId74" Type="http://schemas.openxmlformats.org/officeDocument/2006/relationships/image" Target="../media/image113.png"/><Relationship Id="rId128" Type="http://schemas.openxmlformats.org/officeDocument/2006/relationships/customXml" Target="../ink/ink141.xml"/><Relationship Id="rId5" Type="http://schemas.openxmlformats.org/officeDocument/2006/relationships/customXml" Target="../ink/ink78.xml"/><Relationship Id="rId181" Type="http://schemas.openxmlformats.org/officeDocument/2006/relationships/customXml" Target="../ink/ink168.xml"/><Relationship Id="rId237" Type="http://schemas.openxmlformats.org/officeDocument/2006/relationships/customXml" Target="../ink/ink196.xml"/><Relationship Id="rId279" Type="http://schemas.openxmlformats.org/officeDocument/2006/relationships/customXml" Target="../ink/ink218.xml"/><Relationship Id="rId43" Type="http://schemas.openxmlformats.org/officeDocument/2006/relationships/image" Target="../media/image98.png"/><Relationship Id="rId139" Type="http://schemas.openxmlformats.org/officeDocument/2006/relationships/image" Target="../media/image145.png"/><Relationship Id="rId290" Type="http://schemas.openxmlformats.org/officeDocument/2006/relationships/image" Target="../media/image219.png"/><Relationship Id="rId304" Type="http://schemas.openxmlformats.org/officeDocument/2006/relationships/image" Target="../media/image226.png"/><Relationship Id="rId85" Type="http://schemas.openxmlformats.org/officeDocument/2006/relationships/customXml" Target="../ink/ink119.xml"/><Relationship Id="rId150" Type="http://schemas.openxmlformats.org/officeDocument/2006/relationships/customXml" Target="../ink/ink152.xml"/><Relationship Id="rId192" Type="http://schemas.openxmlformats.org/officeDocument/2006/relationships/image" Target="../media/image171.png"/><Relationship Id="rId206" Type="http://schemas.openxmlformats.org/officeDocument/2006/relationships/image" Target="../media/image178.png"/><Relationship Id="rId248" Type="http://schemas.openxmlformats.org/officeDocument/2006/relationships/image" Target="../media/image199.png"/><Relationship Id="rId12" Type="http://schemas.openxmlformats.org/officeDocument/2006/relationships/image" Target="../media/image83.png"/><Relationship Id="rId108" Type="http://schemas.openxmlformats.org/officeDocument/2006/relationships/customXml" Target="../ink/ink131.xml"/><Relationship Id="rId315" Type="http://schemas.openxmlformats.org/officeDocument/2006/relationships/image" Target="../media/image231.png"/><Relationship Id="rId54" Type="http://schemas.openxmlformats.org/officeDocument/2006/relationships/customXml" Target="../ink/ink103.xml"/><Relationship Id="rId96" Type="http://schemas.openxmlformats.org/officeDocument/2006/relationships/customXml" Target="../ink/ink125.xml"/><Relationship Id="rId161" Type="http://schemas.openxmlformats.org/officeDocument/2006/relationships/image" Target="../media/image156.png"/><Relationship Id="rId217" Type="http://schemas.openxmlformats.org/officeDocument/2006/relationships/customXml" Target="../ink/ink186.xml"/><Relationship Id="rId259" Type="http://schemas.openxmlformats.org/officeDocument/2006/relationships/image" Target="../media/image204.png"/><Relationship Id="rId23" Type="http://schemas.openxmlformats.org/officeDocument/2006/relationships/customXml" Target="../ink/ink87.xml"/><Relationship Id="rId119" Type="http://schemas.openxmlformats.org/officeDocument/2006/relationships/image" Target="../media/image135.png"/><Relationship Id="rId270" Type="http://schemas.openxmlformats.org/officeDocument/2006/relationships/image" Target="../media/image209.png"/><Relationship Id="rId65" Type="http://schemas.openxmlformats.org/officeDocument/2006/relationships/image" Target="../media/image109.png"/><Relationship Id="rId130" Type="http://schemas.openxmlformats.org/officeDocument/2006/relationships/customXml" Target="../ink/ink142.xml"/><Relationship Id="rId172" Type="http://schemas.openxmlformats.org/officeDocument/2006/relationships/image" Target="../media/image161.png"/><Relationship Id="rId193" Type="http://schemas.openxmlformats.org/officeDocument/2006/relationships/customXml" Target="../ink/ink174.xml"/><Relationship Id="rId207" Type="http://schemas.openxmlformats.org/officeDocument/2006/relationships/customXml" Target="../ink/ink181.xml"/><Relationship Id="rId228" Type="http://schemas.openxmlformats.org/officeDocument/2006/relationships/image" Target="../media/image189.png"/><Relationship Id="rId249" Type="http://schemas.openxmlformats.org/officeDocument/2006/relationships/customXml" Target="../ink/ink202.xml"/><Relationship Id="rId13" Type="http://schemas.openxmlformats.org/officeDocument/2006/relationships/customXml" Target="../ink/ink82.xml"/><Relationship Id="rId109" Type="http://schemas.openxmlformats.org/officeDocument/2006/relationships/image" Target="../media/image130.png"/><Relationship Id="rId260" Type="http://schemas.openxmlformats.org/officeDocument/2006/relationships/customXml" Target="../ink/ink208.xml"/><Relationship Id="rId281" Type="http://schemas.openxmlformats.org/officeDocument/2006/relationships/customXml" Target="../ink/ink219.xml"/><Relationship Id="rId34" Type="http://schemas.openxmlformats.org/officeDocument/2006/relationships/customXml" Target="../ink/ink93.xml"/><Relationship Id="rId55" Type="http://schemas.openxmlformats.org/officeDocument/2006/relationships/image" Target="../media/image104.png"/><Relationship Id="rId76" Type="http://schemas.openxmlformats.org/officeDocument/2006/relationships/image" Target="../media/image114.png"/><Relationship Id="rId97" Type="http://schemas.openxmlformats.org/officeDocument/2006/relationships/image" Target="../media/image124.png"/><Relationship Id="rId120" Type="http://schemas.openxmlformats.org/officeDocument/2006/relationships/customXml" Target="../ink/ink137.xml"/><Relationship Id="rId141" Type="http://schemas.openxmlformats.org/officeDocument/2006/relationships/image" Target="../media/image146.png"/><Relationship Id="rId7" Type="http://schemas.openxmlformats.org/officeDocument/2006/relationships/customXml" Target="../ink/ink79.xml"/><Relationship Id="rId162" Type="http://schemas.openxmlformats.org/officeDocument/2006/relationships/customXml" Target="../ink/ink158.xml"/><Relationship Id="rId183" Type="http://schemas.openxmlformats.org/officeDocument/2006/relationships/customXml" Target="../ink/ink169.xml"/><Relationship Id="rId218" Type="http://schemas.openxmlformats.org/officeDocument/2006/relationships/image" Target="../media/image184.png"/><Relationship Id="rId239" Type="http://schemas.openxmlformats.org/officeDocument/2006/relationships/customXml" Target="../ink/ink197.xml"/><Relationship Id="rId250" Type="http://schemas.openxmlformats.org/officeDocument/2006/relationships/customXml" Target="../ink/ink203.xml"/><Relationship Id="rId271" Type="http://schemas.openxmlformats.org/officeDocument/2006/relationships/customXml" Target="../ink/ink214.xml"/><Relationship Id="rId292" Type="http://schemas.openxmlformats.org/officeDocument/2006/relationships/image" Target="../media/image220.png"/><Relationship Id="rId306" Type="http://schemas.openxmlformats.org/officeDocument/2006/relationships/image" Target="../media/image227.png"/><Relationship Id="rId24" Type="http://schemas.openxmlformats.org/officeDocument/2006/relationships/image" Target="../media/image89.png"/><Relationship Id="rId45" Type="http://schemas.openxmlformats.org/officeDocument/2006/relationships/image" Target="../media/image99.png"/><Relationship Id="rId66" Type="http://schemas.openxmlformats.org/officeDocument/2006/relationships/customXml" Target="../ink/ink109.xml"/><Relationship Id="rId87" Type="http://schemas.openxmlformats.org/officeDocument/2006/relationships/customXml" Target="../ink/ink120.xml"/><Relationship Id="rId110" Type="http://schemas.openxmlformats.org/officeDocument/2006/relationships/customXml" Target="../ink/ink132.xml"/><Relationship Id="rId131" Type="http://schemas.openxmlformats.org/officeDocument/2006/relationships/image" Target="../media/image141.png"/><Relationship Id="rId152" Type="http://schemas.openxmlformats.org/officeDocument/2006/relationships/customXml" Target="../ink/ink153.xml"/><Relationship Id="rId173" Type="http://schemas.openxmlformats.org/officeDocument/2006/relationships/customXml" Target="../ink/ink164.xml"/><Relationship Id="rId194" Type="http://schemas.openxmlformats.org/officeDocument/2006/relationships/image" Target="../media/image172.png"/><Relationship Id="rId208" Type="http://schemas.openxmlformats.org/officeDocument/2006/relationships/image" Target="../media/image179.png"/><Relationship Id="rId229" Type="http://schemas.openxmlformats.org/officeDocument/2006/relationships/customXml" Target="../ink/ink192.xml"/><Relationship Id="rId240" Type="http://schemas.openxmlformats.org/officeDocument/2006/relationships/image" Target="../media/image195.png"/><Relationship Id="rId261" Type="http://schemas.openxmlformats.org/officeDocument/2006/relationships/image" Target="../media/image205.png"/><Relationship Id="rId14" Type="http://schemas.openxmlformats.org/officeDocument/2006/relationships/image" Target="../media/image84.png"/><Relationship Id="rId35" Type="http://schemas.openxmlformats.org/officeDocument/2006/relationships/image" Target="../media/image94.png"/><Relationship Id="rId56" Type="http://schemas.openxmlformats.org/officeDocument/2006/relationships/customXml" Target="../ink/ink104.xml"/><Relationship Id="rId77" Type="http://schemas.openxmlformats.org/officeDocument/2006/relationships/customXml" Target="../ink/ink115.xml"/><Relationship Id="rId100" Type="http://schemas.openxmlformats.org/officeDocument/2006/relationships/customXml" Target="../ink/ink127.xml"/><Relationship Id="rId282" Type="http://schemas.openxmlformats.org/officeDocument/2006/relationships/image" Target="../media/image215.png"/><Relationship Id="rId8" Type="http://schemas.openxmlformats.org/officeDocument/2006/relationships/image" Target="../media/image81.png"/><Relationship Id="rId98" Type="http://schemas.openxmlformats.org/officeDocument/2006/relationships/customXml" Target="../ink/ink126.xml"/><Relationship Id="rId121" Type="http://schemas.openxmlformats.org/officeDocument/2006/relationships/image" Target="../media/image136.png"/><Relationship Id="rId142" Type="http://schemas.openxmlformats.org/officeDocument/2006/relationships/customXml" Target="../ink/ink148.xml"/><Relationship Id="rId163" Type="http://schemas.openxmlformats.org/officeDocument/2006/relationships/image" Target="../media/image157.png"/><Relationship Id="rId184" Type="http://schemas.openxmlformats.org/officeDocument/2006/relationships/image" Target="../media/image167.png"/><Relationship Id="rId219" Type="http://schemas.openxmlformats.org/officeDocument/2006/relationships/customXml" Target="../ink/ink187.xml"/><Relationship Id="rId230" Type="http://schemas.openxmlformats.org/officeDocument/2006/relationships/image" Target="../media/image190.png"/><Relationship Id="rId251" Type="http://schemas.openxmlformats.org/officeDocument/2006/relationships/image" Target="../media/image200.png"/><Relationship Id="rId25" Type="http://schemas.openxmlformats.org/officeDocument/2006/relationships/customXml" Target="../ink/ink88.xml"/><Relationship Id="rId46" Type="http://schemas.openxmlformats.org/officeDocument/2006/relationships/customXml" Target="../ink/ink99.xml"/><Relationship Id="rId67" Type="http://schemas.openxmlformats.org/officeDocument/2006/relationships/image" Target="../media/image110.png"/><Relationship Id="rId272" Type="http://schemas.openxmlformats.org/officeDocument/2006/relationships/image" Target="../media/image210.png"/><Relationship Id="rId293" Type="http://schemas.openxmlformats.org/officeDocument/2006/relationships/customXml" Target="../ink/ink225.xml"/><Relationship Id="rId307" Type="http://schemas.openxmlformats.org/officeDocument/2006/relationships/customXml" Target="../ink/ink232.xml"/><Relationship Id="rId88" Type="http://schemas.openxmlformats.org/officeDocument/2006/relationships/image" Target="../media/image120.png"/><Relationship Id="rId111" Type="http://schemas.openxmlformats.org/officeDocument/2006/relationships/image" Target="../media/image131.png"/><Relationship Id="rId132" Type="http://schemas.openxmlformats.org/officeDocument/2006/relationships/customXml" Target="../ink/ink143.xml"/><Relationship Id="rId153" Type="http://schemas.openxmlformats.org/officeDocument/2006/relationships/image" Target="../media/image152.png"/><Relationship Id="rId174" Type="http://schemas.openxmlformats.org/officeDocument/2006/relationships/image" Target="../media/image162.png"/><Relationship Id="rId195" Type="http://schemas.openxmlformats.org/officeDocument/2006/relationships/customXml" Target="../ink/ink175.xml"/><Relationship Id="rId209" Type="http://schemas.openxmlformats.org/officeDocument/2006/relationships/customXml" Target="../ink/ink182.xml"/><Relationship Id="rId220" Type="http://schemas.openxmlformats.org/officeDocument/2006/relationships/image" Target="../media/image185.png"/><Relationship Id="rId241" Type="http://schemas.openxmlformats.org/officeDocument/2006/relationships/customXml" Target="../ink/ink198.xml"/><Relationship Id="rId15" Type="http://schemas.openxmlformats.org/officeDocument/2006/relationships/customXml" Target="../ink/ink83.xml"/><Relationship Id="rId36" Type="http://schemas.openxmlformats.org/officeDocument/2006/relationships/customXml" Target="../ink/ink94.xml"/><Relationship Id="rId57" Type="http://schemas.openxmlformats.org/officeDocument/2006/relationships/image" Target="../media/image105.png"/><Relationship Id="rId262" Type="http://schemas.openxmlformats.org/officeDocument/2006/relationships/customXml" Target="../ink/ink209.xml"/><Relationship Id="rId283" Type="http://schemas.openxmlformats.org/officeDocument/2006/relationships/customXml" Target="../ink/ink220.xml"/><Relationship Id="rId78" Type="http://schemas.openxmlformats.org/officeDocument/2006/relationships/image" Target="../media/image115.png"/><Relationship Id="rId99" Type="http://schemas.openxmlformats.org/officeDocument/2006/relationships/image" Target="../media/image125.png"/><Relationship Id="rId101" Type="http://schemas.openxmlformats.org/officeDocument/2006/relationships/image" Target="../media/image126.png"/><Relationship Id="rId122" Type="http://schemas.openxmlformats.org/officeDocument/2006/relationships/customXml" Target="../ink/ink138.xml"/><Relationship Id="rId143" Type="http://schemas.openxmlformats.org/officeDocument/2006/relationships/image" Target="../media/image147.png"/><Relationship Id="rId164" Type="http://schemas.openxmlformats.org/officeDocument/2006/relationships/customXml" Target="../ink/ink159.xml"/><Relationship Id="rId185" Type="http://schemas.openxmlformats.org/officeDocument/2006/relationships/customXml" Target="../ink/ink170.xml"/><Relationship Id="rId9" Type="http://schemas.openxmlformats.org/officeDocument/2006/relationships/customXml" Target="../ink/ink80.xml"/><Relationship Id="rId210" Type="http://schemas.openxmlformats.org/officeDocument/2006/relationships/image" Target="../media/image180.png"/><Relationship Id="rId26" Type="http://schemas.openxmlformats.org/officeDocument/2006/relationships/image" Target="../media/image90.png"/><Relationship Id="rId231" Type="http://schemas.openxmlformats.org/officeDocument/2006/relationships/customXml" Target="../ink/ink193.xml"/><Relationship Id="rId252" Type="http://schemas.openxmlformats.org/officeDocument/2006/relationships/customXml" Target="../ink/ink204.xml"/><Relationship Id="rId273" Type="http://schemas.openxmlformats.org/officeDocument/2006/relationships/customXml" Target="../ink/ink215.xml"/><Relationship Id="rId294" Type="http://schemas.openxmlformats.org/officeDocument/2006/relationships/image" Target="../media/image221.png"/><Relationship Id="rId308" Type="http://schemas.openxmlformats.org/officeDocument/2006/relationships/image" Target="../media/image228.png"/><Relationship Id="rId47" Type="http://schemas.openxmlformats.org/officeDocument/2006/relationships/image" Target="../media/image100.png"/><Relationship Id="rId68" Type="http://schemas.openxmlformats.org/officeDocument/2006/relationships/customXml" Target="../ink/ink110.xml"/><Relationship Id="rId89" Type="http://schemas.openxmlformats.org/officeDocument/2006/relationships/customXml" Target="../ink/ink121.xml"/><Relationship Id="rId112" Type="http://schemas.openxmlformats.org/officeDocument/2006/relationships/customXml" Target="../ink/ink133.xml"/><Relationship Id="rId133" Type="http://schemas.openxmlformats.org/officeDocument/2006/relationships/image" Target="../media/image142.png"/><Relationship Id="rId154" Type="http://schemas.openxmlformats.org/officeDocument/2006/relationships/customXml" Target="../ink/ink154.xml"/><Relationship Id="rId175" Type="http://schemas.openxmlformats.org/officeDocument/2006/relationships/customXml" Target="../ink/ink165.xml"/><Relationship Id="rId196" Type="http://schemas.openxmlformats.org/officeDocument/2006/relationships/image" Target="../media/image173.png"/><Relationship Id="rId200" Type="http://schemas.openxmlformats.org/officeDocument/2006/relationships/image" Target="../media/image175.png"/><Relationship Id="rId16" Type="http://schemas.openxmlformats.org/officeDocument/2006/relationships/image" Target="../media/image85.png"/><Relationship Id="rId221" Type="http://schemas.openxmlformats.org/officeDocument/2006/relationships/customXml" Target="../ink/ink188.xml"/><Relationship Id="rId242" Type="http://schemas.openxmlformats.org/officeDocument/2006/relationships/image" Target="../media/image196.png"/><Relationship Id="rId263" Type="http://schemas.openxmlformats.org/officeDocument/2006/relationships/image" Target="../media/image206.png"/><Relationship Id="rId284" Type="http://schemas.openxmlformats.org/officeDocument/2006/relationships/image" Target="../media/image216.png"/><Relationship Id="rId37" Type="http://schemas.openxmlformats.org/officeDocument/2006/relationships/image" Target="../media/image95.png"/><Relationship Id="rId58" Type="http://schemas.openxmlformats.org/officeDocument/2006/relationships/customXml" Target="../ink/ink105.xml"/><Relationship Id="rId79" Type="http://schemas.openxmlformats.org/officeDocument/2006/relationships/customXml" Target="../ink/ink116.xml"/><Relationship Id="rId102" Type="http://schemas.openxmlformats.org/officeDocument/2006/relationships/customXml" Target="../ink/ink128.xml"/><Relationship Id="rId123" Type="http://schemas.openxmlformats.org/officeDocument/2006/relationships/image" Target="../media/image137.png"/><Relationship Id="rId144" Type="http://schemas.openxmlformats.org/officeDocument/2006/relationships/customXml" Target="../ink/ink149.xml"/><Relationship Id="rId90" Type="http://schemas.openxmlformats.org/officeDocument/2006/relationships/customXml" Target="../ink/ink122.xml"/><Relationship Id="rId165" Type="http://schemas.openxmlformats.org/officeDocument/2006/relationships/image" Target="../media/image158.png"/><Relationship Id="rId186" Type="http://schemas.openxmlformats.org/officeDocument/2006/relationships/image" Target="../media/image168.png"/><Relationship Id="rId211" Type="http://schemas.openxmlformats.org/officeDocument/2006/relationships/customXml" Target="../ink/ink183.xml"/><Relationship Id="rId232" Type="http://schemas.openxmlformats.org/officeDocument/2006/relationships/image" Target="../media/image191.png"/><Relationship Id="rId253" Type="http://schemas.openxmlformats.org/officeDocument/2006/relationships/image" Target="../media/image201.png"/><Relationship Id="rId274" Type="http://schemas.openxmlformats.org/officeDocument/2006/relationships/image" Target="../media/image211.png"/><Relationship Id="rId295" Type="http://schemas.openxmlformats.org/officeDocument/2006/relationships/customXml" Target="../ink/ink226.xml"/><Relationship Id="rId309" Type="http://schemas.openxmlformats.org/officeDocument/2006/relationships/customXml" Target="../ink/ink233.xml"/><Relationship Id="rId27" Type="http://schemas.openxmlformats.org/officeDocument/2006/relationships/customXml" Target="../ink/ink89.xml"/><Relationship Id="rId48" Type="http://schemas.openxmlformats.org/officeDocument/2006/relationships/customXml" Target="../ink/ink100.xml"/><Relationship Id="rId69" Type="http://schemas.openxmlformats.org/officeDocument/2006/relationships/image" Target="../media/image111.png"/><Relationship Id="rId113" Type="http://schemas.openxmlformats.org/officeDocument/2006/relationships/image" Target="../media/image132.png"/><Relationship Id="rId134" Type="http://schemas.openxmlformats.org/officeDocument/2006/relationships/customXml" Target="../ink/ink144.xml"/><Relationship Id="rId80" Type="http://schemas.openxmlformats.org/officeDocument/2006/relationships/image" Target="../media/image116.png"/><Relationship Id="rId155" Type="http://schemas.openxmlformats.org/officeDocument/2006/relationships/image" Target="../media/image153.png"/><Relationship Id="rId176" Type="http://schemas.openxmlformats.org/officeDocument/2006/relationships/image" Target="../media/image163.png"/><Relationship Id="rId197" Type="http://schemas.openxmlformats.org/officeDocument/2006/relationships/customXml" Target="../ink/ink176.xml"/><Relationship Id="rId201" Type="http://schemas.openxmlformats.org/officeDocument/2006/relationships/customXml" Target="../ink/ink178.xml"/><Relationship Id="rId222" Type="http://schemas.openxmlformats.org/officeDocument/2006/relationships/image" Target="../media/image186.png"/><Relationship Id="rId243" Type="http://schemas.openxmlformats.org/officeDocument/2006/relationships/customXml" Target="../ink/ink199.xml"/><Relationship Id="rId264" Type="http://schemas.openxmlformats.org/officeDocument/2006/relationships/customXml" Target="../ink/ink210.xml"/><Relationship Id="rId285" Type="http://schemas.openxmlformats.org/officeDocument/2006/relationships/customXml" Target="../ink/ink221.xml"/><Relationship Id="rId17" Type="http://schemas.openxmlformats.org/officeDocument/2006/relationships/customXml" Target="../ink/ink84.xml"/><Relationship Id="rId38" Type="http://schemas.openxmlformats.org/officeDocument/2006/relationships/customXml" Target="../ink/ink95.xml"/><Relationship Id="rId59" Type="http://schemas.openxmlformats.org/officeDocument/2006/relationships/image" Target="../media/image106.png"/><Relationship Id="rId103" Type="http://schemas.openxmlformats.org/officeDocument/2006/relationships/image" Target="../media/image127.png"/><Relationship Id="rId124" Type="http://schemas.openxmlformats.org/officeDocument/2006/relationships/customXml" Target="../ink/ink139.xml"/><Relationship Id="rId310" Type="http://schemas.openxmlformats.org/officeDocument/2006/relationships/image" Target="../media/image229.png"/><Relationship Id="rId70" Type="http://schemas.openxmlformats.org/officeDocument/2006/relationships/customXml" Target="../ink/ink111.xml"/><Relationship Id="rId91" Type="http://schemas.openxmlformats.org/officeDocument/2006/relationships/image" Target="../media/image121.png"/><Relationship Id="rId145" Type="http://schemas.openxmlformats.org/officeDocument/2006/relationships/image" Target="../media/image148.png"/><Relationship Id="rId166" Type="http://schemas.openxmlformats.org/officeDocument/2006/relationships/customXml" Target="../ink/ink160.xml"/><Relationship Id="rId187" Type="http://schemas.openxmlformats.org/officeDocument/2006/relationships/customXml" Target="../ink/ink171.xml"/><Relationship Id="rId1" Type="http://schemas.openxmlformats.org/officeDocument/2006/relationships/slideLayout" Target="../slideLayouts/slideLayout2.xml"/><Relationship Id="rId212" Type="http://schemas.openxmlformats.org/officeDocument/2006/relationships/image" Target="../media/image181.png"/><Relationship Id="rId233" Type="http://schemas.openxmlformats.org/officeDocument/2006/relationships/customXml" Target="../ink/ink194.xml"/><Relationship Id="rId254" Type="http://schemas.openxmlformats.org/officeDocument/2006/relationships/customXml" Target="../ink/ink205.xml"/><Relationship Id="rId28" Type="http://schemas.openxmlformats.org/officeDocument/2006/relationships/image" Target="../media/image91.png"/><Relationship Id="rId49" Type="http://schemas.openxmlformats.org/officeDocument/2006/relationships/image" Target="../media/image101.png"/><Relationship Id="rId114" Type="http://schemas.openxmlformats.org/officeDocument/2006/relationships/customXml" Target="../ink/ink134.xml"/><Relationship Id="rId275" Type="http://schemas.openxmlformats.org/officeDocument/2006/relationships/customXml" Target="../ink/ink216.xml"/><Relationship Id="rId296" Type="http://schemas.openxmlformats.org/officeDocument/2006/relationships/image" Target="../media/image222.png"/><Relationship Id="rId300" Type="http://schemas.openxmlformats.org/officeDocument/2006/relationships/image" Target="../media/image224.png"/><Relationship Id="rId60" Type="http://schemas.openxmlformats.org/officeDocument/2006/relationships/customXml" Target="../ink/ink106.xml"/><Relationship Id="rId81" Type="http://schemas.openxmlformats.org/officeDocument/2006/relationships/customXml" Target="../ink/ink117.xml"/><Relationship Id="rId135" Type="http://schemas.openxmlformats.org/officeDocument/2006/relationships/image" Target="../media/image143.png"/><Relationship Id="rId156" Type="http://schemas.openxmlformats.org/officeDocument/2006/relationships/customXml" Target="../ink/ink155.xml"/><Relationship Id="rId177" Type="http://schemas.openxmlformats.org/officeDocument/2006/relationships/customXml" Target="../ink/ink166.xml"/><Relationship Id="rId198" Type="http://schemas.openxmlformats.org/officeDocument/2006/relationships/image" Target="../media/image174.png"/><Relationship Id="rId202" Type="http://schemas.openxmlformats.org/officeDocument/2006/relationships/image" Target="../media/image176.png"/><Relationship Id="rId223" Type="http://schemas.openxmlformats.org/officeDocument/2006/relationships/customXml" Target="../ink/ink189.xml"/><Relationship Id="rId244" Type="http://schemas.openxmlformats.org/officeDocument/2006/relationships/image" Target="../media/image197.png"/><Relationship Id="rId18" Type="http://schemas.openxmlformats.org/officeDocument/2006/relationships/image" Target="../media/image86.png"/><Relationship Id="rId39" Type="http://schemas.openxmlformats.org/officeDocument/2006/relationships/image" Target="../media/image96.png"/><Relationship Id="rId265" Type="http://schemas.openxmlformats.org/officeDocument/2006/relationships/image" Target="../media/image207.png"/><Relationship Id="rId286" Type="http://schemas.openxmlformats.org/officeDocument/2006/relationships/image" Target="../media/image217.png"/><Relationship Id="rId50" Type="http://schemas.openxmlformats.org/officeDocument/2006/relationships/customXml" Target="../ink/ink101.xml"/><Relationship Id="rId104" Type="http://schemas.openxmlformats.org/officeDocument/2006/relationships/customXml" Target="../ink/ink129.xml"/><Relationship Id="rId125" Type="http://schemas.openxmlformats.org/officeDocument/2006/relationships/image" Target="../media/image138.png"/><Relationship Id="rId146" Type="http://schemas.openxmlformats.org/officeDocument/2006/relationships/customXml" Target="../ink/ink150.xml"/><Relationship Id="rId167" Type="http://schemas.openxmlformats.org/officeDocument/2006/relationships/image" Target="../media/image159.png"/><Relationship Id="rId188" Type="http://schemas.openxmlformats.org/officeDocument/2006/relationships/image" Target="../media/image169.png"/><Relationship Id="rId311" Type="http://schemas.openxmlformats.org/officeDocument/2006/relationships/customXml" Target="../ink/ink234.xml"/><Relationship Id="rId71" Type="http://schemas.openxmlformats.org/officeDocument/2006/relationships/customXml" Target="../ink/ink112.xml"/><Relationship Id="rId92" Type="http://schemas.openxmlformats.org/officeDocument/2006/relationships/customXml" Target="../ink/ink123.xml"/><Relationship Id="rId213" Type="http://schemas.openxmlformats.org/officeDocument/2006/relationships/customXml" Target="../ink/ink184.xml"/><Relationship Id="rId234" Type="http://schemas.openxmlformats.org/officeDocument/2006/relationships/image" Target="../media/image192.png"/><Relationship Id="rId2" Type="http://schemas.openxmlformats.org/officeDocument/2006/relationships/image" Target="../media/image3100.png"/><Relationship Id="rId29" Type="http://schemas.openxmlformats.org/officeDocument/2006/relationships/customXml" Target="../ink/ink90.xml"/><Relationship Id="rId255" Type="http://schemas.openxmlformats.org/officeDocument/2006/relationships/image" Target="../media/image202.png"/><Relationship Id="rId276" Type="http://schemas.openxmlformats.org/officeDocument/2006/relationships/image" Target="../media/image212.png"/><Relationship Id="rId297" Type="http://schemas.openxmlformats.org/officeDocument/2006/relationships/customXml" Target="../ink/ink227.xml"/><Relationship Id="rId40" Type="http://schemas.openxmlformats.org/officeDocument/2006/relationships/customXml" Target="../ink/ink96.xml"/><Relationship Id="rId115" Type="http://schemas.openxmlformats.org/officeDocument/2006/relationships/image" Target="../media/image133.png"/><Relationship Id="rId136" Type="http://schemas.openxmlformats.org/officeDocument/2006/relationships/customXml" Target="../ink/ink145.xml"/><Relationship Id="rId157" Type="http://schemas.openxmlformats.org/officeDocument/2006/relationships/image" Target="../media/image154.png"/><Relationship Id="rId178" Type="http://schemas.openxmlformats.org/officeDocument/2006/relationships/image" Target="../media/image164.png"/><Relationship Id="rId301" Type="http://schemas.openxmlformats.org/officeDocument/2006/relationships/customXml" Target="../ink/ink229.xml"/><Relationship Id="rId61" Type="http://schemas.openxmlformats.org/officeDocument/2006/relationships/image" Target="../media/image107.png"/><Relationship Id="rId82" Type="http://schemas.openxmlformats.org/officeDocument/2006/relationships/image" Target="../media/image117.png"/><Relationship Id="rId199" Type="http://schemas.openxmlformats.org/officeDocument/2006/relationships/customXml" Target="../ink/ink177.xml"/><Relationship Id="rId203" Type="http://schemas.openxmlformats.org/officeDocument/2006/relationships/customXml" Target="../ink/ink179.xml"/><Relationship Id="rId19" Type="http://schemas.openxmlformats.org/officeDocument/2006/relationships/customXml" Target="../ink/ink85.xml"/><Relationship Id="rId224" Type="http://schemas.openxmlformats.org/officeDocument/2006/relationships/image" Target="../media/image187.png"/><Relationship Id="rId245" Type="http://schemas.openxmlformats.org/officeDocument/2006/relationships/customXml" Target="../ink/ink200.xml"/><Relationship Id="rId266" Type="http://schemas.openxmlformats.org/officeDocument/2006/relationships/customXml" Target="../ink/ink211.xml"/><Relationship Id="rId287" Type="http://schemas.openxmlformats.org/officeDocument/2006/relationships/customXml" Target="../ink/ink222.xml"/><Relationship Id="rId30" Type="http://schemas.openxmlformats.org/officeDocument/2006/relationships/image" Target="../media/image92.png"/><Relationship Id="rId105" Type="http://schemas.openxmlformats.org/officeDocument/2006/relationships/image" Target="../media/image128.png"/><Relationship Id="rId126" Type="http://schemas.openxmlformats.org/officeDocument/2006/relationships/customXml" Target="../ink/ink140.xml"/><Relationship Id="rId147" Type="http://schemas.openxmlformats.org/officeDocument/2006/relationships/image" Target="../media/image149.png"/><Relationship Id="rId168" Type="http://schemas.openxmlformats.org/officeDocument/2006/relationships/customXml" Target="../ink/ink161.xml"/><Relationship Id="rId312" Type="http://schemas.openxmlformats.org/officeDocument/2006/relationships/customXml" Target="../ink/ink235.xml"/><Relationship Id="rId51" Type="http://schemas.openxmlformats.org/officeDocument/2006/relationships/image" Target="../media/image102.png"/><Relationship Id="rId72" Type="http://schemas.openxmlformats.org/officeDocument/2006/relationships/image" Target="../media/image112.png"/><Relationship Id="rId93" Type="http://schemas.openxmlformats.org/officeDocument/2006/relationships/image" Target="../media/image122.png"/><Relationship Id="rId189" Type="http://schemas.openxmlformats.org/officeDocument/2006/relationships/customXml" Target="../ink/ink172.xml"/><Relationship Id="rId3" Type="http://schemas.openxmlformats.org/officeDocument/2006/relationships/customXml" Target="../ink/ink77.xml"/><Relationship Id="rId214" Type="http://schemas.openxmlformats.org/officeDocument/2006/relationships/image" Target="../media/image182.png"/><Relationship Id="rId235" Type="http://schemas.openxmlformats.org/officeDocument/2006/relationships/customXml" Target="../ink/ink195.xml"/><Relationship Id="rId256" Type="http://schemas.openxmlformats.org/officeDocument/2006/relationships/customXml" Target="../ink/ink206.xml"/><Relationship Id="rId277" Type="http://schemas.openxmlformats.org/officeDocument/2006/relationships/customXml" Target="../ink/ink217.xml"/><Relationship Id="rId298" Type="http://schemas.openxmlformats.org/officeDocument/2006/relationships/image" Target="../media/image223.png"/><Relationship Id="rId116" Type="http://schemas.openxmlformats.org/officeDocument/2006/relationships/customXml" Target="../ink/ink135.xml"/><Relationship Id="rId137" Type="http://schemas.openxmlformats.org/officeDocument/2006/relationships/image" Target="../media/image144.png"/><Relationship Id="rId158" Type="http://schemas.openxmlformats.org/officeDocument/2006/relationships/customXml" Target="../ink/ink156.xml"/><Relationship Id="rId302" Type="http://schemas.openxmlformats.org/officeDocument/2006/relationships/image" Target="../media/image225.png"/><Relationship Id="rId20" Type="http://schemas.openxmlformats.org/officeDocument/2006/relationships/image" Target="../media/image87.png"/><Relationship Id="rId41" Type="http://schemas.openxmlformats.org/officeDocument/2006/relationships/image" Target="../media/image97.png"/><Relationship Id="rId62" Type="http://schemas.openxmlformats.org/officeDocument/2006/relationships/customXml" Target="../ink/ink107.xml"/><Relationship Id="rId83" Type="http://schemas.openxmlformats.org/officeDocument/2006/relationships/customXml" Target="../ink/ink118.xml"/><Relationship Id="rId179" Type="http://schemas.openxmlformats.org/officeDocument/2006/relationships/customXml" Target="../ink/ink167.xml"/><Relationship Id="rId190" Type="http://schemas.openxmlformats.org/officeDocument/2006/relationships/image" Target="../media/image170.png"/><Relationship Id="rId204" Type="http://schemas.openxmlformats.org/officeDocument/2006/relationships/image" Target="../media/image177.png"/><Relationship Id="rId225" Type="http://schemas.openxmlformats.org/officeDocument/2006/relationships/customXml" Target="../ink/ink190.xml"/><Relationship Id="rId246" Type="http://schemas.openxmlformats.org/officeDocument/2006/relationships/image" Target="../media/image198.png"/><Relationship Id="rId267" Type="http://schemas.openxmlformats.org/officeDocument/2006/relationships/customXml" Target="../ink/ink212.xml"/><Relationship Id="rId288" Type="http://schemas.openxmlformats.org/officeDocument/2006/relationships/image" Target="../media/image218.png"/><Relationship Id="rId106" Type="http://schemas.openxmlformats.org/officeDocument/2006/relationships/customXml" Target="../ink/ink130.xml"/><Relationship Id="rId127" Type="http://schemas.openxmlformats.org/officeDocument/2006/relationships/image" Target="../media/image139.png"/><Relationship Id="rId313" Type="http://schemas.openxmlformats.org/officeDocument/2006/relationships/image" Target="../media/image230.png"/><Relationship Id="rId10" Type="http://schemas.openxmlformats.org/officeDocument/2006/relationships/image" Target="../media/image82.png"/><Relationship Id="rId31" Type="http://schemas.openxmlformats.org/officeDocument/2006/relationships/customXml" Target="../ink/ink91.xml"/><Relationship Id="rId52" Type="http://schemas.openxmlformats.org/officeDocument/2006/relationships/customXml" Target="../ink/ink102.xml"/><Relationship Id="rId73" Type="http://schemas.openxmlformats.org/officeDocument/2006/relationships/customXml" Target="../ink/ink113.xml"/><Relationship Id="rId94" Type="http://schemas.openxmlformats.org/officeDocument/2006/relationships/customXml" Target="../ink/ink124.xml"/><Relationship Id="rId148" Type="http://schemas.openxmlformats.org/officeDocument/2006/relationships/customXml" Target="../ink/ink151.xml"/><Relationship Id="rId169" Type="http://schemas.openxmlformats.org/officeDocument/2006/relationships/customXml" Target="../ink/ink162.xml"/><Relationship Id="rId4" Type="http://schemas.openxmlformats.org/officeDocument/2006/relationships/image" Target="../media/image79.png"/><Relationship Id="rId180" Type="http://schemas.openxmlformats.org/officeDocument/2006/relationships/image" Target="../media/image165.png"/><Relationship Id="rId215" Type="http://schemas.openxmlformats.org/officeDocument/2006/relationships/customXml" Target="../ink/ink185.xml"/><Relationship Id="rId236" Type="http://schemas.openxmlformats.org/officeDocument/2006/relationships/image" Target="../media/image193.png"/><Relationship Id="rId257" Type="http://schemas.openxmlformats.org/officeDocument/2006/relationships/image" Target="../media/image203.png"/><Relationship Id="rId278" Type="http://schemas.openxmlformats.org/officeDocument/2006/relationships/image" Target="../media/image213.png"/><Relationship Id="rId303" Type="http://schemas.openxmlformats.org/officeDocument/2006/relationships/customXml" Target="../ink/ink230.xml"/><Relationship Id="rId42" Type="http://schemas.openxmlformats.org/officeDocument/2006/relationships/customXml" Target="../ink/ink97.xml"/><Relationship Id="rId84" Type="http://schemas.openxmlformats.org/officeDocument/2006/relationships/image" Target="../media/image118.png"/><Relationship Id="rId138" Type="http://schemas.openxmlformats.org/officeDocument/2006/relationships/customXml" Target="../ink/ink146.xml"/><Relationship Id="rId191" Type="http://schemas.openxmlformats.org/officeDocument/2006/relationships/customXml" Target="../ink/ink173.xml"/><Relationship Id="rId205" Type="http://schemas.openxmlformats.org/officeDocument/2006/relationships/customXml" Target="../ink/ink180.xml"/><Relationship Id="rId247" Type="http://schemas.openxmlformats.org/officeDocument/2006/relationships/customXml" Target="../ink/ink201.xml"/><Relationship Id="rId107" Type="http://schemas.openxmlformats.org/officeDocument/2006/relationships/image" Target="../media/image129.png"/><Relationship Id="rId289" Type="http://schemas.openxmlformats.org/officeDocument/2006/relationships/customXml" Target="../ink/ink223.xml"/><Relationship Id="rId11" Type="http://schemas.openxmlformats.org/officeDocument/2006/relationships/customXml" Target="../ink/ink81.xml"/><Relationship Id="rId53" Type="http://schemas.openxmlformats.org/officeDocument/2006/relationships/image" Target="../media/image103.png"/><Relationship Id="rId149" Type="http://schemas.openxmlformats.org/officeDocument/2006/relationships/image" Target="../media/image150.png"/><Relationship Id="rId314" Type="http://schemas.openxmlformats.org/officeDocument/2006/relationships/customXml" Target="../ink/ink236.xml"/><Relationship Id="rId95" Type="http://schemas.openxmlformats.org/officeDocument/2006/relationships/image" Target="../media/image123.png"/><Relationship Id="rId160" Type="http://schemas.openxmlformats.org/officeDocument/2006/relationships/customXml" Target="../ink/ink157.xml"/><Relationship Id="rId216" Type="http://schemas.openxmlformats.org/officeDocument/2006/relationships/image" Target="../media/image183.png"/><Relationship Id="rId258" Type="http://schemas.openxmlformats.org/officeDocument/2006/relationships/customXml" Target="../ink/ink207.xml"/><Relationship Id="rId22" Type="http://schemas.openxmlformats.org/officeDocument/2006/relationships/image" Target="../media/image88.png"/><Relationship Id="rId64" Type="http://schemas.openxmlformats.org/officeDocument/2006/relationships/customXml" Target="../ink/ink108.xml"/><Relationship Id="rId118" Type="http://schemas.openxmlformats.org/officeDocument/2006/relationships/customXml" Target="../ink/ink136.xml"/><Relationship Id="rId171" Type="http://schemas.openxmlformats.org/officeDocument/2006/relationships/customXml" Target="../ink/ink163.xml"/><Relationship Id="rId227" Type="http://schemas.openxmlformats.org/officeDocument/2006/relationships/customXml" Target="../ink/ink191.xml"/><Relationship Id="rId269" Type="http://schemas.openxmlformats.org/officeDocument/2006/relationships/customXml" Target="../ink/ink213.xml"/><Relationship Id="rId33" Type="http://schemas.openxmlformats.org/officeDocument/2006/relationships/customXml" Target="../ink/ink92.xml"/><Relationship Id="rId129" Type="http://schemas.openxmlformats.org/officeDocument/2006/relationships/image" Target="../media/image140.png"/><Relationship Id="rId280" Type="http://schemas.openxmlformats.org/officeDocument/2006/relationships/image" Target="../media/image214.png"/><Relationship Id="rId75" Type="http://schemas.openxmlformats.org/officeDocument/2006/relationships/customXml" Target="../ink/ink114.xml"/><Relationship Id="rId140" Type="http://schemas.openxmlformats.org/officeDocument/2006/relationships/customXml" Target="../ink/ink147.xml"/><Relationship Id="rId182" Type="http://schemas.openxmlformats.org/officeDocument/2006/relationships/image" Target="../media/image166.png"/><Relationship Id="rId6" Type="http://schemas.openxmlformats.org/officeDocument/2006/relationships/image" Target="../media/image80.png"/><Relationship Id="rId238" Type="http://schemas.openxmlformats.org/officeDocument/2006/relationships/image" Target="../media/image194.png"/><Relationship Id="rId291" Type="http://schemas.openxmlformats.org/officeDocument/2006/relationships/customXml" Target="../ink/ink224.xml"/><Relationship Id="rId305" Type="http://schemas.openxmlformats.org/officeDocument/2006/relationships/customXml" Target="../ink/ink231.xml"/><Relationship Id="rId44" Type="http://schemas.openxmlformats.org/officeDocument/2006/relationships/customXml" Target="../ink/ink98.xml"/><Relationship Id="rId86" Type="http://schemas.openxmlformats.org/officeDocument/2006/relationships/image" Target="../media/image119.png"/><Relationship Id="rId151" Type="http://schemas.openxmlformats.org/officeDocument/2006/relationships/image" Target="../media/image151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297.xml"/><Relationship Id="rId299" Type="http://schemas.openxmlformats.org/officeDocument/2006/relationships/image" Target="../media/image374.png"/><Relationship Id="rId21" Type="http://schemas.openxmlformats.org/officeDocument/2006/relationships/customXml" Target="../ink/ink246.xml"/><Relationship Id="rId63" Type="http://schemas.openxmlformats.org/officeDocument/2006/relationships/customXml" Target="../ink/ink268.xml"/><Relationship Id="rId159" Type="http://schemas.openxmlformats.org/officeDocument/2006/relationships/customXml" Target="../ink/ink318.xml"/><Relationship Id="rId170" Type="http://schemas.openxmlformats.org/officeDocument/2006/relationships/customXml" Target="../ink/ink324.xml"/><Relationship Id="rId226" Type="http://schemas.openxmlformats.org/officeDocument/2006/relationships/customXml" Target="../ink/ink352.xml"/><Relationship Id="rId268" Type="http://schemas.openxmlformats.org/officeDocument/2006/relationships/customXml" Target="../ink/ink373.xml"/><Relationship Id="rId32" Type="http://schemas.openxmlformats.org/officeDocument/2006/relationships/customXml" Target="../ink/ink252.xml"/><Relationship Id="rId74" Type="http://schemas.openxmlformats.org/officeDocument/2006/relationships/image" Target="../media/image264.png"/><Relationship Id="rId128" Type="http://schemas.openxmlformats.org/officeDocument/2006/relationships/image" Target="../media/image289.png"/><Relationship Id="rId5" Type="http://schemas.openxmlformats.org/officeDocument/2006/relationships/customXml" Target="../ink/ink238.xml"/><Relationship Id="rId181" Type="http://schemas.openxmlformats.org/officeDocument/2006/relationships/image" Target="../media/image315.png"/><Relationship Id="rId237" Type="http://schemas.openxmlformats.org/officeDocument/2006/relationships/image" Target="../media/image343.png"/><Relationship Id="rId279" Type="http://schemas.openxmlformats.org/officeDocument/2006/relationships/image" Target="../media/image364.png"/><Relationship Id="rId43" Type="http://schemas.openxmlformats.org/officeDocument/2006/relationships/image" Target="../media/image250.png"/><Relationship Id="rId139" Type="http://schemas.openxmlformats.org/officeDocument/2006/relationships/customXml" Target="../ink/ink308.xml"/><Relationship Id="rId290" Type="http://schemas.openxmlformats.org/officeDocument/2006/relationships/customXml" Target="../ink/ink384.xml"/><Relationship Id="rId304" Type="http://schemas.openxmlformats.org/officeDocument/2006/relationships/customXml" Target="../ink/ink391.xml"/><Relationship Id="rId85" Type="http://schemas.openxmlformats.org/officeDocument/2006/relationships/image" Target="../media/image269.png"/><Relationship Id="rId150" Type="http://schemas.openxmlformats.org/officeDocument/2006/relationships/image" Target="../media/image300.png"/><Relationship Id="rId192" Type="http://schemas.openxmlformats.org/officeDocument/2006/relationships/customXml" Target="../ink/ink335.xml"/><Relationship Id="rId206" Type="http://schemas.openxmlformats.org/officeDocument/2006/relationships/customXml" Target="../ink/ink342.xml"/><Relationship Id="rId248" Type="http://schemas.openxmlformats.org/officeDocument/2006/relationships/customXml" Target="../ink/ink363.xml"/><Relationship Id="rId12" Type="http://schemas.openxmlformats.org/officeDocument/2006/relationships/image" Target="../media/image235.png"/><Relationship Id="rId108" Type="http://schemas.openxmlformats.org/officeDocument/2006/relationships/image" Target="../media/image279.png"/><Relationship Id="rId315" Type="http://schemas.openxmlformats.org/officeDocument/2006/relationships/image" Target="../media/image382.png"/><Relationship Id="rId54" Type="http://schemas.openxmlformats.org/officeDocument/2006/relationships/image" Target="../media/image254.png"/><Relationship Id="rId96" Type="http://schemas.openxmlformats.org/officeDocument/2006/relationships/customXml" Target="../ink/ink285.xml"/><Relationship Id="rId161" Type="http://schemas.openxmlformats.org/officeDocument/2006/relationships/image" Target="../media/image305.png"/><Relationship Id="rId217" Type="http://schemas.openxmlformats.org/officeDocument/2006/relationships/image" Target="../media/image333.png"/><Relationship Id="rId259" Type="http://schemas.openxmlformats.org/officeDocument/2006/relationships/image" Target="../media/image354.png"/><Relationship Id="rId23" Type="http://schemas.openxmlformats.org/officeDocument/2006/relationships/image" Target="../media/image240.png"/><Relationship Id="rId119" Type="http://schemas.openxmlformats.org/officeDocument/2006/relationships/customXml" Target="../ink/ink298.xml"/><Relationship Id="rId270" Type="http://schemas.openxmlformats.org/officeDocument/2006/relationships/customXml" Target="../ink/ink374.xml"/><Relationship Id="rId65" Type="http://schemas.openxmlformats.org/officeDocument/2006/relationships/customXml" Target="../ink/ink269.xml"/><Relationship Id="rId130" Type="http://schemas.openxmlformats.org/officeDocument/2006/relationships/image" Target="../media/image290.png"/><Relationship Id="rId172" Type="http://schemas.openxmlformats.org/officeDocument/2006/relationships/customXml" Target="../ink/ink325.xml"/><Relationship Id="rId228" Type="http://schemas.openxmlformats.org/officeDocument/2006/relationships/customXml" Target="../ink/ink353.xml"/><Relationship Id="rId281" Type="http://schemas.openxmlformats.org/officeDocument/2006/relationships/image" Target="../media/image365.png"/><Relationship Id="rId34" Type="http://schemas.openxmlformats.org/officeDocument/2006/relationships/customXml" Target="../ink/ink253.xml"/><Relationship Id="rId55" Type="http://schemas.openxmlformats.org/officeDocument/2006/relationships/customXml" Target="../ink/ink264.xml"/><Relationship Id="rId76" Type="http://schemas.openxmlformats.org/officeDocument/2006/relationships/image" Target="../media/image265.png"/><Relationship Id="rId97" Type="http://schemas.openxmlformats.org/officeDocument/2006/relationships/image" Target="../media/image275.png"/><Relationship Id="rId120" Type="http://schemas.openxmlformats.org/officeDocument/2006/relationships/image" Target="../media/image285.png"/><Relationship Id="rId141" Type="http://schemas.openxmlformats.org/officeDocument/2006/relationships/customXml" Target="../ink/ink309.xml"/><Relationship Id="rId7" Type="http://schemas.openxmlformats.org/officeDocument/2006/relationships/customXml" Target="../ink/ink239.xml"/><Relationship Id="rId162" Type="http://schemas.openxmlformats.org/officeDocument/2006/relationships/customXml" Target="../ink/ink320.xml"/><Relationship Id="rId183" Type="http://schemas.openxmlformats.org/officeDocument/2006/relationships/image" Target="../media/image316.png"/><Relationship Id="rId218" Type="http://schemas.openxmlformats.org/officeDocument/2006/relationships/customXml" Target="../ink/ink348.xml"/><Relationship Id="rId239" Type="http://schemas.openxmlformats.org/officeDocument/2006/relationships/image" Target="../media/image344.png"/><Relationship Id="rId250" Type="http://schemas.openxmlformats.org/officeDocument/2006/relationships/customXml" Target="../ink/ink364.xml"/><Relationship Id="rId271" Type="http://schemas.openxmlformats.org/officeDocument/2006/relationships/image" Target="../media/image360.png"/><Relationship Id="rId292" Type="http://schemas.openxmlformats.org/officeDocument/2006/relationships/customXml" Target="../ink/ink385.xml"/><Relationship Id="rId306" Type="http://schemas.openxmlformats.org/officeDocument/2006/relationships/customXml" Target="../ink/ink392.xml"/><Relationship Id="rId24" Type="http://schemas.openxmlformats.org/officeDocument/2006/relationships/customXml" Target="../ink/ink248.xml"/><Relationship Id="rId45" Type="http://schemas.openxmlformats.org/officeDocument/2006/relationships/customXml" Target="../ink/ink259.xml"/><Relationship Id="rId66" Type="http://schemas.openxmlformats.org/officeDocument/2006/relationships/image" Target="../media/image260.png"/><Relationship Id="rId87" Type="http://schemas.openxmlformats.org/officeDocument/2006/relationships/image" Target="../media/image270.png"/><Relationship Id="rId110" Type="http://schemas.openxmlformats.org/officeDocument/2006/relationships/image" Target="../media/image280.png"/><Relationship Id="rId131" Type="http://schemas.openxmlformats.org/officeDocument/2006/relationships/customXml" Target="../ink/ink304.xml"/><Relationship Id="rId152" Type="http://schemas.openxmlformats.org/officeDocument/2006/relationships/image" Target="../media/image301.png"/><Relationship Id="rId173" Type="http://schemas.openxmlformats.org/officeDocument/2006/relationships/image" Target="../media/image311.png"/><Relationship Id="rId194" Type="http://schemas.openxmlformats.org/officeDocument/2006/relationships/customXml" Target="../ink/ink336.xml"/><Relationship Id="rId208" Type="http://schemas.openxmlformats.org/officeDocument/2006/relationships/customXml" Target="../ink/ink343.xml"/><Relationship Id="rId229" Type="http://schemas.openxmlformats.org/officeDocument/2006/relationships/image" Target="../media/image339.png"/><Relationship Id="rId240" Type="http://schemas.openxmlformats.org/officeDocument/2006/relationships/customXml" Target="../ink/ink359.xml"/><Relationship Id="rId261" Type="http://schemas.openxmlformats.org/officeDocument/2006/relationships/image" Target="../media/image355.png"/><Relationship Id="rId14" Type="http://schemas.openxmlformats.org/officeDocument/2006/relationships/image" Target="../media/image236.png"/><Relationship Id="rId35" Type="http://schemas.openxmlformats.org/officeDocument/2006/relationships/image" Target="../media/image246.png"/><Relationship Id="rId56" Type="http://schemas.openxmlformats.org/officeDocument/2006/relationships/image" Target="../media/image255.png"/><Relationship Id="rId77" Type="http://schemas.openxmlformats.org/officeDocument/2006/relationships/customXml" Target="../ink/ink275.xml"/><Relationship Id="rId100" Type="http://schemas.openxmlformats.org/officeDocument/2006/relationships/customXml" Target="../ink/ink287.xml"/><Relationship Id="rId282" Type="http://schemas.openxmlformats.org/officeDocument/2006/relationships/customXml" Target="../ink/ink380.xml"/><Relationship Id="rId317" Type="http://schemas.openxmlformats.org/officeDocument/2006/relationships/image" Target="../media/image383.png"/><Relationship Id="rId8" Type="http://schemas.openxmlformats.org/officeDocument/2006/relationships/image" Target="../media/image234.png"/><Relationship Id="rId98" Type="http://schemas.openxmlformats.org/officeDocument/2006/relationships/customXml" Target="../ink/ink286.xml"/><Relationship Id="rId121" Type="http://schemas.openxmlformats.org/officeDocument/2006/relationships/customXml" Target="../ink/ink299.xml"/><Relationship Id="rId142" Type="http://schemas.openxmlformats.org/officeDocument/2006/relationships/image" Target="../media/image296.png"/><Relationship Id="rId163" Type="http://schemas.openxmlformats.org/officeDocument/2006/relationships/image" Target="../media/image306.png"/><Relationship Id="rId184" Type="http://schemas.openxmlformats.org/officeDocument/2006/relationships/customXml" Target="../ink/ink331.xml"/><Relationship Id="rId219" Type="http://schemas.openxmlformats.org/officeDocument/2006/relationships/image" Target="../media/image334.png"/><Relationship Id="rId230" Type="http://schemas.openxmlformats.org/officeDocument/2006/relationships/customXml" Target="../ink/ink354.xml"/><Relationship Id="rId251" Type="http://schemas.openxmlformats.org/officeDocument/2006/relationships/image" Target="../media/image350.png"/><Relationship Id="rId25" Type="http://schemas.openxmlformats.org/officeDocument/2006/relationships/image" Target="../media/image241.png"/><Relationship Id="rId46" Type="http://schemas.openxmlformats.org/officeDocument/2006/relationships/image" Target="../media/image251.png"/><Relationship Id="rId67" Type="http://schemas.openxmlformats.org/officeDocument/2006/relationships/customXml" Target="../ink/ink270.xml"/><Relationship Id="rId272" Type="http://schemas.openxmlformats.org/officeDocument/2006/relationships/customXml" Target="../ink/ink375.xml"/><Relationship Id="rId293" Type="http://schemas.openxmlformats.org/officeDocument/2006/relationships/image" Target="../media/image371.png"/><Relationship Id="rId307" Type="http://schemas.openxmlformats.org/officeDocument/2006/relationships/image" Target="../media/image378.png"/><Relationship Id="rId88" Type="http://schemas.openxmlformats.org/officeDocument/2006/relationships/customXml" Target="../ink/ink281.xml"/><Relationship Id="rId111" Type="http://schemas.openxmlformats.org/officeDocument/2006/relationships/customXml" Target="../ink/ink294.xml"/><Relationship Id="rId132" Type="http://schemas.openxmlformats.org/officeDocument/2006/relationships/image" Target="../media/image291.png"/><Relationship Id="rId153" Type="http://schemas.openxmlformats.org/officeDocument/2006/relationships/customXml" Target="../ink/ink315.xml"/><Relationship Id="rId174" Type="http://schemas.openxmlformats.org/officeDocument/2006/relationships/customXml" Target="../ink/ink326.xml"/><Relationship Id="rId195" Type="http://schemas.openxmlformats.org/officeDocument/2006/relationships/image" Target="../media/image322.png"/><Relationship Id="rId209" Type="http://schemas.openxmlformats.org/officeDocument/2006/relationships/image" Target="../media/image329.png"/><Relationship Id="rId220" Type="http://schemas.openxmlformats.org/officeDocument/2006/relationships/customXml" Target="../ink/ink349.xml"/><Relationship Id="rId241" Type="http://schemas.openxmlformats.org/officeDocument/2006/relationships/image" Target="../media/image345.png"/><Relationship Id="rId15" Type="http://schemas.openxmlformats.org/officeDocument/2006/relationships/customXml" Target="../ink/ink243.xml"/><Relationship Id="rId36" Type="http://schemas.openxmlformats.org/officeDocument/2006/relationships/customXml" Target="../ink/ink254.xml"/><Relationship Id="rId57" Type="http://schemas.openxmlformats.org/officeDocument/2006/relationships/customXml" Target="../ink/ink265.xml"/><Relationship Id="rId262" Type="http://schemas.openxmlformats.org/officeDocument/2006/relationships/customXml" Target="../ink/ink370.xml"/><Relationship Id="rId283" Type="http://schemas.openxmlformats.org/officeDocument/2006/relationships/image" Target="../media/image366.png"/><Relationship Id="rId318" Type="http://schemas.openxmlformats.org/officeDocument/2006/relationships/customXml" Target="../ink/ink398.xml"/><Relationship Id="rId78" Type="http://schemas.openxmlformats.org/officeDocument/2006/relationships/image" Target="../media/image266.png"/><Relationship Id="rId99" Type="http://schemas.openxmlformats.org/officeDocument/2006/relationships/image" Target="../media/image276.png"/><Relationship Id="rId101" Type="http://schemas.openxmlformats.org/officeDocument/2006/relationships/image" Target="../media/image277.png"/><Relationship Id="rId122" Type="http://schemas.openxmlformats.org/officeDocument/2006/relationships/image" Target="../media/image286.png"/><Relationship Id="rId143" Type="http://schemas.openxmlformats.org/officeDocument/2006/relationships/customXml" Target="../ink/ink310.xml"/><Relationship Id="rId164" Type="http://schemas.openxmlformats.org/officeDocument/2006/relationships/customXml" Target="../ink/ink321.xml"/><Relationship Id="rId185" Type="http://schemas.openxmlformats.org/officeDocument/2006/relationships/image" Target="../media/image317.png"/><Relationship Id="rId9" Type="http://schemas.openxmlformats.org/officeDocument/2006/relationships/customXml" Target="../ink/ink240.xml"/><Relationship Id="rId210" Type="http://schemas.openxmlformats.org/officeDocument/2006/relationships/customXml" Target="../ink/ink344.xml"/><Relationship Id="rId26" Type="http://schemas.openxmlformats.org/officeDocument/2006/relationships/customXml" Target="../ink/ink249.xml"/><Relationship Id="rId231" Type="http://schemas.openxmlformats.org/officeDocument/2006/relationships/image" Target="../media/image340.png"/><Relationship Id="rId252" Type="http://schemas.openxmlformats.org/officeDocument/2006/relationships/customXml" Target="../ink/ink365.xml"/><Relationship Id="rId273" Type="http://schemas.openxmlformats.org/officeDocument/2006/relationships/image" Target="../media/image361.png"/><Relationship Id="rId294" Type="http://schemas.openxmlformats.org/officeDocument/2006/relationships/customXml" Target="../ink/ink386.xml"/><Relationship Id="rId308" Type="http://schemas.openxmlformats.org/officeDocument/2006/relationships/customXml" Target="../ink/ink393.xml"/><Relationship Id="rId47" Type="http://schemas.openxmlformats.org/officeDocument/2006/relationships/customXml" Target="../ink/ink260.xml"/><Relationship Id="rId68" Type="http://schemas.openxmlformats.org/officeDocument/2006/relationships/image" Target="../media/image261.png"/><Relationship Id="rId89" Type="http://schemas.openxmlformats.org/officeDocument/2006/relationships/image" Target="../media/image271.png"/><Relationship Id="rId112" Type="http://schemas.openxmlformats.org/officeDocument/2006/relationships/image" Target="../media/image281.png"/><Relationship Id="rId133" Type="http://schemas.openxmlformats.org/officeDocument/2006/relationships/customXml" Target="../ink/ink305.xml"/><Relationship Id="rId154" Type="http://schemas.openxmlformats.org/officeDocument/2006/relationships/image" Target="../media/image302.png"/><Relationship Id="rId175" Type="http://schemas.openxmlformats.org/officeDocument/2006/relationships/image" Target="../media/image312.png"/><Relationship Id="rId196" Type="http://schemas.openxmlformats.org/officeDocument/2006/relationships/customXml" Target="../ink/ink337.xml"/><Relationship Id="rId200" Type="http://schemas.openxmlformats.org/officeDocument/2006/relationships/customXml" Target="../ink/ink339.xml"/><Relationship Id="rId16" Type="http://schemas.openxmlformats.org/officeDocument/2006/relationships/image" Target="../media/image237.png"/><Relationship Id="rId221" Type="http://schemas.openxmlformats.org/officeDocument/2006/relationships/image" Target="../media/image335.png"/><Relationship Id="rId242" Type="http://schemas.openxmlformats.org/officeDocument/2006/relationships/customXml" Target="../ink/ink360.xml"/><Relationship Id="rId263" Type="http://schemas.openxmlformats.org/officeDocument/2006/relationships/image" Target="../media/image356.png"/><Relationship Id="rId284" Type="http://schemas.openxmlformats.org/officeDocument/2006/relationships/customXml" Target="../ink/ink381.xml"/><Relationship Id="rId319" Type="http://schemas.openxmlformats.org/officeDocument/2006/relationships/image" Target="../media/image384.png"/><Relationship Id="rId37" Type="http://schemas.openxmlformats.org/officeDocument/2006/relationships/image" Target="../media/image247.png"/><Relationship Id="rId58" Type="http://schemas.openxmlformats.org/officeDocument/2006/relationships/image" Target="../media/image256.png"/><Relationship Id="rId79" Type="http://schemas.openxmlformats.org/officeDocument/2006/relationships/customXml" Target="../ink/ink276.xml"/><Relationship Id="rId102" Type="http://schemas.openxmlformats.org/officeDocument/2006/relationships/customXml" Target="../ink/ink288.xml"/><Relationship Id="rId123" Type="http://schemas.openxmlformats.org/officeDocument/2006/relationships/customXml" Target="../ink/ink300.xml"/><Relationship Id="rId144" Type="http://schemas.openxmlformats.org/officeDocument/2006/relationships/image" Target="../media/image297.png"/><Relationship Id="rId90" Type="http://schemas.openxmlformats.org/officeDocument/2006/relationships/customXml" Target="../ink/ink282.xml"/><Relationship Id="rId165" Type="http://schemas.openxmlformats.org/officeDocument/2006/relationships/image" Target="../media/image307.png"/><Relationship Id="rId186" Type="http://schemas.openxmlformats.org/officeDocument/2006/relationships/customXml" Target="../ink/ink332.xml"/><Relationship Id="rId211" Type="http://schemas.openxmlformats.org/officeDocument/2006/relationships/image" Target="../media/image330.png"/><Relationship Id="rId232" Type="http://schemas.openxmlformats.org/officeDocument/2006/relationships/customXml" Target="../ink/ink355.xml"/><Relationship Id="rId253" Type="http://schemas.openxmlformats.org/officeDocument/2006/relationships/image" Target="../media/image351.png"/><Relationship Id="rId274" Type="http://schemas.openxmlformats.org/officeDocument/2006/relationships/customXml" Target="../ink/ink376.xml"/><Relationship Id="rId295" Type="http://schemas.openxmlformats.org/officeDocument/2006/relationships/image" Target="../media/image372.png"/><Relationship Id="rId309" Type="http://schemas.openxmlformats.org/officeDocument/2006/relationships/image" Target="../media/image379.png"/><Relationship Id="rId27" Type="http://schemas.openxmlformats.org/officeDocument/2006/relationships/image" Target="../media/image242.png"/><Relationship Id="rId48" Type="http://schemas.openxmlformats.org/officeDocument/2006/relationships/image" Target="../media/image129.png"/><Relationship Id="rId69" Type="http://schemas.openxmlformats.org/officeDocument/2006/relationships/customXml" Target="../ink/ink271.xml"/><Relationship Id="rId113" Type="http://schemas.openxmlformats.org/officeDocument/2006/relationships/customXml" Target="../ink/ink295.xml"/><Relationship Id="rId134" Type="http://schemas.openxmlformats.org/officeDocument/2006/relationships/image" Target="../media/image292.png"/><Relationship Id="rId320" Type="http://schemas.openxmlformats.org/officeDocument/2006/relationships/customXml" Target="../ink/ink399.xml"/><Relationship Id="rId80" Type="http://schemas.openxmlformats.org/officeDocument/2006/relationships/image" Target="../media/image267.png"/><Relationship Id="rId155" Type="http://schemas.openxmlformats.org/officeDocument/2006/relationships/customXml" Target="../ink/ink316.xml"/><Relationship Id="rId176" Type="http://schemas.openxmlformats.org/officeDocument/2006/relationships/customXml" Target="../ink/ink327.xml"/><Relationship Id="rId197" Type="http://schemas.openxmlformats.org/officeDocument/2006/relationships/image" Target="../media/image323.png"/><Relationship Id="rId201" Type="http://schemas.openxmlformats.org/officeDocument/2006/relationships/image" Target="../media/image325.png"/><Relationship Id="rId222" Type="http://schemas.openxmlformats.org/officeDocument/2006/relationships/customXml" Target="../ink/ink350.xml"/><Relationship Id="rId243" Type="http://schemas.openxmlformats.org/officeDocument/2006/relationships/image" Target="../media/image346.png"/><Relationship Id="rId264" Type="http://schemas.openxmlformats.org/officeDocument/2006/relationships/customXml" Target="../ink/ink371.xml"/><Relationship Id="rId285" Type="http://schemas.openxmlformats.org/officeDocument/2006/relationships/image" Target="../media/image367.png"/><Relationship Id="rId17" Type="http://schemas.openxmlformats.org/officeDocument/2006/relationships/customXml" Target="../ink/ink244.xml"/><Relationship Id="rId38" Type="http://schemas.openxmlformats.org/officeDocument/2006/relationships/customXml" Target="../ink/ink255.xml"/><Relationship Id="rId59" Type="http://schemas.openxmlformats.org/officeDocument/2006/relationships/customXml" Target="../ink/ink266.xml"/><Relationship Id="rId103" Type="http://schemas.openxmlformats.org/officeDocument/2006/relationships/customXml" Target="../ink/ink289.xml"/><Relationship Id="rId124" Type="http://schemas.openxmlformats.org/officeDocument/2006/relationships/image" Target="../media/image287.png"/><Relationship Id="rId310" Type="http://schemas.openxmlformats.org/officeDocument/2006/relationships/customXml" Target="../ink/ink394.xml"/><Relationship Id="rId70" Type="http://schemas.openxmlformats.org/officeDocument/2006/relationships/image" Target="../media/image262.png"/><Relationship Id="rId91" Type="http://schemas.openxmlformats.org/officeDocument/2006/relationships/image" Target="../media/image272.png"/><Relationship Id="rId145" Type="http://schemas.openxmlformats.org/officeDocument/2006/relationships/customXml" Target="../ink/ink311.xml"/><Relationship Id="rId166" Type="http://schemas.openxmlformats.org/officeDocument/2006/relationships/customXml" Target="../ink/ink322.xml"/><Relationship Id="rId187" Type="http://schemas.openxmlformats.org/officeDocument/2006/relationships/image" Target="../media/image318.png"/><Relationship Id="rId1" Type="http://schemas.openxmlformats.org/officeDocument/2006/relationships/slideLayout" Target="../slideLayouts/slideLayout2.xml"/><Relationship Id="rId212" Type="http://schemas.openxmlformats.org/officeDocument/2006/relationships/customXml" Target="../ink/ink345.xml"/><Relationship Id="rId233" Type="http://schemas.openxmlformats.org/officeDocument/2006/relationships/image" Target="../media/image341.png"/><Relationship Id="rId254" Type="http://schemas.openxmlformats.org/officeDocument/2006/relationships/customXml" Target="../ink/ink366.xml"/><Relationship Id="rId28" Type="http://schemas.openxmlformats.org/officeDocument/2006/relationships/customXml" Target="../ink/ink250.xml"/><Relationship Id="rId49" Type="http://schemas.openxmlformats.org/officeDocument/2006/relationships/customXml" Target="../ink/ink261.xml"/><Relationship Id="rId114" Type="http://schemas.openxmlformats.org/officeDocument/2006/relationships/image" Target="../media/image282.png"/><Relationship Id="rId275" Type="http://schemas.openxmlformats.org/officeDocument/2006/relationships/image" Target="../media/image362.png"/><Relationship Id="rId296" Type="http://schemas.openxmlformats.org/officeDocument/2006/relationships/customXml" Target="../ink/ink387.xml"/><Relationship Id="rId300" Type="http://schemas.openxmlformats.org/officeDocument/2006/relationships/customXml" Target="../ink/ink389.xml"/><Relationship Id="rId60" Type="http://schemas.openxmlformats.org/officeDocument/2006/relationships/image" Target="../media/image257.png"/><Relationship Id="rId81" Type="http://schemas.openxmlformats.org/officeDocument/2006/relationships/customXml" Target="../ink/ink277.xml"/><Relationship Id="rId135" Type="http://schemas.openxmlformats.org/officeDocument/2006/relationships/customXml" Target="../ink/ink306.xml"/><Relationship Id="rId156" Type="http://schemas.openxmlformats.org/officeDocument/2006/relationships/image" Target="../media/image303.png"/><Relationship Id="rId177" Type="http://schemas.openxmlformats.org/officeDocument/2006/relationships/image" Target="../media/image313.png"/><Relationship Id="rId198" Type="http://schemas.openxmlformats.org/officeDocument/2006/relationships/customXml" Target="../ink/ink338.xml"/><Relationship Id="rId321" Type="http://schemas.openxmlformats.org/officeDocument/2006/relationships/image" Target="../media/image385.png"/><Relationship Id="rId202" Type="http://schemas.openxmlformats.org/officeDocument/2006/relationships/customXml" Target="../ink/ink340.xml"/><Relationship Id="rId223" Type="http://schemas.openxmlformats.org/officeDocument/2006/relationships/image" Target="../media/image336.png"/><Relationship Id="rId244" Type="http://schemas.openxmlformats.org/officeDocument/2006/relationships/customXml" Target="../ink/ink361.xml"/><Relationship Id="rId18" Type="http://schemas.openxmlformats.org/officeDocument/2006/relationships/image" Target="../media/image238.png"/><Relationship Id="rId39" Type="http://schemas.openxmlformats.org/officeDocument/2006/relationships/image" Target="../media/image248.png"/><Relationship Id="rId265" Type="http://schemas.openxmlformats.org/officeDocument/2006/relationships/image" Target="../media/image357.png"/><Relationship Id="rId286" Type="http://schemas.openxmlformats.org/officeDocument/2006/relationships/customXml" Target="../ink/ink382.xml"/><Relationship Id="rId50" Type="http://schemas.openxmlformats.org/officeDocument/2006/relationships/image" Target="../media/image252.png"/><Relationship Id="rId104" Type="http://schemas.openxmlformats.org/officeDocument/2006/relationships/customXml" Target="../ink/ink290.xml"/><Relationship Id="rId125" Type="http://schemas.openxmlformats.org/officeDocument/2006/relationships/customXml" Target="../ink/ink301.xml"/><Relationship Id="rId146" Type="http://schemas.openxmlformats.org/officeDocument/2006/relationships/image" Target="../media/image298.png"/><Relationship Id="rId167" Type="http://schemas.openxmlformats.org/officeDocument/2006/relationships/image" Target="../media/image308.png"/><Relationship Id="rId188" Type="http://schemas.openxmlformats.org/officeDocument/2006/relationships/customXml" Target="../ink/ink333.xml"/><Relationship Id="rId311" Type="http://schemas.openxmlformats.org/officeDocument/2006/relationships/image" Target="../media/image380.png"/><Relationship Id="rId71" Type="http://schemas.openxmlformats.org/officeDocument/2006/relationships/customXml" Target="../ink/ink272.xml"/><Relationship Id="rId92" Type="http://schemas.openxmlformats.org/officeDocument/2006/relationships/customXml" Target="../ink/ink283.xml"/><Relationship Id="rId213" Type="http://schemas.openxmlformats.org/officeDocument/2006/relationships/image" Target="../media/image331.png"/><Relationship Id="rId234" Type="http://schemas.openxmlformats.org/officeDocument/2006/relationships/customXml" Target="../ink/ink356.xml"/><Relationship Id="rId2" Type="http://schemas.openxmlformats.org/officeDocument/2006/relationships/image" Target="../media/image232.png"/><Relationship Id="rId29" Type="http://schemas.openxmlformats.org/officeDocument/2006/relationships/image" Target="../media/image243.png"/><Relationship Id="rId255" Type="http://schemas.openxmlformats.org/officeDocument/2006/relationships/image" Target="../media/image352.png"/><Relationship Id="rId276" Type="http://schemas.openxmlformats.org/officeDocument/2006/relationships/customXml" Target="../ink/ink377.xml"/><Relationship Id="rId297" Type="http://schemas.openxmlformats.org/officeDocument/2006/relationships/image" Target="../media/image373.png"/><Relationship Id="rId40" Type="http://schemas.openxmlformats.org/officeDocument/2006/relationships/customXml" Target="../ink/ink256.xml"/><Relationship Id="rId115" Type="http://schemas.openxmlformats.org/officeDocument/2006/relationships/customXml" Target="../ink/ink296.xml"/><Relationship Id="rId136" Type="http://schemas.openxmlformats.org/officeDocument/2006/relationships/image" Target="../media/image293.png"/><Relationship Id="rId157" Type="http://schemas.openxmlformats.org/officeDocument/2006/relationships/customXml" Target="../ink/ink317.xml"/><Relationship Id="rId178" Type="http://schemas.openxmlformats.org/officeDocument/2006/relationships/customXml" Target="../ink/ink328.xml"/><Relationship Id="rId301" Type="http://schemas.openxmlformats.org/officeDocument/2006/relationships/image" Target="../media/image375.png"/><Relationship Id="rId322" Type="http://schemas.openxmlformats.org/officeDocument/2006/relationships/customXml" Target="../ink/ink400.xml"/><Relationship Id="rId61" Type="http://schemas.openxmlformats.org/officeDocument/2006/relationships/customXml" Target="../ink/ink267.xml"/><Relationship Id="rId82" Type="http://schemas.openxmlformats.org/officeDocument/2006/relationships/image" Target="../media/image268.png"/><Relationship Id="rId199" Type="http://schemas.openxmlformats.org/officeDocument/2006/relationships/image" Target="../media/image324.png"/><Relationship Id="rId203" Type="http://schemas.openxmlformats.org/officeDocument/2006/relationships/image" Target="../media/image326.png"/><Relationship Id="rId19" Type="http://schemas.openxmlformats.org/officeDocument/2006/relationships/customXml" Target="../ink/ink245.xml"/><Relationship Id="rId224" Type="http://schemas.openxmlformats.org/officeDocument/2006/relationships/customXml" Target="../ink/ink351.xml"/><Relationship Id="rId245" Type="http://schemas.openxmlformats.org/officeDocument/2006/relationships/image" Target="../media/image347.png"/><Relationship Id="rId266" Type="http://schemas.openxmlformats.org/officeDocument/2006/relationships/customXml" Target="../ink/ink372.xml"/><Relationship Id="rId287" Type="http://schemas.openxmlformats.org/officeDocument/2006/relationships/image" Target="../media/image368.png"/><Relationship Id="rId30" Type="http://schemas.openxmlformats.org/officeDocument/2006/relationships/customXml" Target="../ink/ink251.xml"/><Relationship Id="rId105" Type="http://schemas.openxmlformats.org/officeDocument/2006/relationships/customXml" Target="../ink/ink291.xml"/><Relationship Id="rId126" Type="http://schemas.openxmlformats.org/officeDocument/2006/relationships/image" Target="../media/image288.png"/><Relationship Id="rId147" Type="http://schemas.openxmlformats.org/officeDocument/2006/relationships/customXml" Target="../ink/ink312.xml"/><Relationship Id="rId168" Type="http://schemas.openxmlformats.org/officeDocument/2006/relationships/customXml" Target="../ink/ink323.xml"/><Relationship Id="rId312" Type="http://schemas.openxmlformats.org/officeDocument/2006/relationships/customXml" Target="../ink/ink395.xml"/><Relationship Id="rId51" Type="http://schemas.openxmlformats.org/officeDocument/2006/relationships/customXml" Target="../ink/ink262.xml"/><Relationship Id="rId72" Type="http://schemas.openxmlformats.org/officeDocument/2006/relationships/image" Target="../media/image263.png"/><Relationship Id="rId93" Type="http://schemas.openxmlformats.org/officeDocument/2006/relationships/image" Target="../media/image273.png"/><Relationship Id="rId189" Type="http://schemas.openxmlformats.org/officeDocument/2006/relationships/image" Target="../media/image319.png"/><Relationship Id="rId3" Type="http://schemas.openxmlformats.org/officeDocument/2006/relationships/customXml" Target="../ink/ink237.xml"/><Relationship Id="rId214" Type="http://schemas.openxmlformats.org/officeDocument/2006/relationships/customXml" Target="../ink/ink346.xml"/><Relationship Id="rId235" Type="http://schemas.openxmlformats.org/officeDocument/2006/relationships/image" Target="../media/image342.png"/><Relationship Id="rId256" Type="http://schemas.openxmlformats.org/officeDocument/2006/relationships/customXml" Target="../ink/ink367.xml"/><Relationship Id="rId277" Type="http://schemas.openxmlformats.org/officeDocument/2006/relationships/image" Target="../media/image363.png"/><Relationship Id="rId298" Type="http://schemas.openxmlformats.org/officeDocument/2006/relationships/customXml" Target="../ink/ink388.xml"/><Relationship Id="rId116" Type="http://schemas.openxmlformats.org/officeDocument/2006/relationships/image" Target="../media/image283.png"/><Relationship Id="rId137" Type="http://schemas.openxmlformats.org/officeDocument/2006/relationships/customXml" Target="../ink/ink307.xml"/><Relationship Id="rId158" Type="http://schemas.openxmlformats.org/officeDocument/2006/relationships/image" Target="../media/image304.png"/><Relationship Id="rId302" Type="http://schemas.openxmlformats.org/officeDocument/2006/relationships/customXml" Target="../ink/ink390.xml"/><Relationship Id="rId323" Type="http://schemas.openxmlformats.org/officeDocument/2006/relationships/image" Target="../media/image386.png"/><Relationship Id="rId20" Type="http://schemas.openxmlformats.org/officeDocument/2006/relationships/image" Target="../media/image239.png"/><Relationship Id="rId41" Type="http://schemas.openxmlformats.org/officeDocument/2006/relationships/image" Target="../media/image249.png"/><Relationship Id="rId62" Type="http://schemas.openxmlformats.org/officeDocument/2006/relationships/image" Target="../media/image258.png"/><Relationship Id="rId83" Type="http://schemas.openxmlformats.org/officeDocument/2006/relationships/customXml" Target="../ink/ink278.xml"/><Relationship Id="rId179" Type="http://schemas.openxmlformats.org/officeDocument/2006/relationships/image" Target="../media/image314.png"/><Relationship Id="rId190" Type="http://schemas.openxmlformats.org/officeDocument/2006/relationships/customXml" Target="../ink/ink334.xml"/><Relationship Id="rId204" Type="http://schemas.openxmlformats.org/officeDocument/2006/relationships/customXml" Target="../ink/ink341.xml"/><Relationship Id="rId225" Type="http://schemas.openxmlformats.org/officeDocument/2006/relationships/image" Target="../media/image337.png"/><Relationship Id="rId246" Type="http://schemas.openxmlformats.org/officeDocument/2006/relationships/customXml" Target="../ink/ink362.xml"/><Relationship Id="rId267" Type="http://schemas.openxmlformats.org/officeDocument/2006/relationships/image" Target="../media/image358.png"/><Relationship Id="rId288" Type="http://schemas.openxmlformats.org/officeDocument/2006/relationships/customXml" Target="../ink/ink383.xml"/><Relationship Id="rId106" Type="http://schemas.openxmlformats.org/officeDocument/2006/relationships/image" Target="../media/image278.png"/><Relationship Id="rId127" Type="http://schemas.openxmlformats.org/officeDocument/2006/relationships/customXml" Target="../ink/ink302.xml"/><Relationship Id="rId313" Type="http://schemas.openxmlformats.org/officeDocument/2006/relationships/image" Target="../media/image381.png"/><Relationship Id="rId10" Type="http://schemas.openxmlformats.org/officeDocument/2006/relationships/image" Target="../media/image225.png"/><Relationship Id="rId31" Type="http://schemas.openxmlformats.org/officeDocument/2006/relationships/image" Target="../media/image244.png"/><Relationship Id="rId52" Type="http://schemas.openxmlformats.org/officeDocument/2006/relationships/image" Target="../media/image253.png"/><Relationship Id="rId73" Type="http://schemas.openxmlformats.org/officeDocument/2006/relationships/customXml" Target="../ink/ink273.xml"/><Relationship Id="rId94" Type="http://schemas.openxmlformats.org/officeDocument/2006/relationships/customXml" Target="../ink/ink284.xml"/><Relationship Id="rId148" Type="http://schemas.openxmlformats.org/officeDocument/2006/relationships/image" Target="../media/image299.png"/><Relationship Id="rId169" Type="http://schemas.openxmlformats.org/officeDocument/2006/relationships/image" Target="../media/image309.png"/><Relationship Id="rId4" Type="http://schemas.openxmlformats.org/officeDocument/2006/relationships/image" Target="../media/image138.png"/><Relationship Id="rId180" Type="http://schemas.openxmlformats.org/officeDocument/2006/relationships/customXml" Target="../ink/ink329.xml"/><Relationship Id="rId215" Type="http://schemas.openxmlformats.org/officeDocument/2006/relationships/image" Target="../media/image332.png"/><Relationship Id="rId236" Type="http://schemas.openxmlformats.org/officeDocument/2006/relationships/customXml" Target="../ink/ink357.xml"/><Relationship Id="rId257" Type="http://schemas.openxmlformats.org/officeDocument/2006/relationships/image" Target="../media/image353.png"/><Relationship Id="rId278" Type="http://schemas.openxmlformats.org/officeDocument/2006/relationships/customXml" Target="../ink/ink378.xml"/><Relationship Id="rId303" Type="http://schemas.openxmlformats.org/officeDocument/2006/relationships/image" Target="../media/image376.png"/><Relationship Id="rId42" Type="http://schemas.openxmlformats.org/officeDocument/2006/relationships/customXml" Target="../ink/ink257.xml"/><Relationship Id="rId84" Type="http://schemas.openxmlformats.org/officeDocument/2006/relationships/customXml" Target="../ink/ink279.xml"/><Relationship Id="rId138" Type="http://schemas.openxmlformats.org/officeDocument/2006/relationships/image" Target="../media/image294.png"/><Relationship Id="rId191" Type="http://schemas.openxmlformats.org/officeDocument/2006/relationships/image" Target="../media/image320.png"/><Relationship Id="rId205" Type="http://schemas.openxmlformats.org/officeDocument/2006/relationships/image" Target="../media/image327.png"/><Relationship Id="rId247" Type="http://schemas.openxmlformats.org/officeDocument/2006/relationships/image" Target="../media/image348.png"/><Relationship Id="rId107" Type="http://schemas.openxmlformats.org/officeDocument/2006/relationships/customXml" Target="../ink/ink292.xml"/><Relationship Id="rId289" Type="http://schemas.openxmlformats.org/officeDocument/2006/relationships/image" Target="../media/image369.png"/><Relationship Id="rId11" Type="http://schemas.openxmlformats.org/officeDocument/2006/relationships/customXml" Target="../ink/ink241.xml"/><Relationship Id="rId53" Type="http://schemas.openxmlformats.org/officeDocument/2006/relationships/customXml" Target="../ink/ink263.xml"/><Relationship Id="rId149" Type="http://schemas.openxmlformats.org/officeDocument/2006/relationships/customXml" Target="../ink/ink313.xml"/><Relationship Id="rId314" Type="http://schemas.openxmlformats.org/officeDocument/2006/relationships/customXml" Target="../ink/ink396.xml"/><Relationship Id="rId95" Type="http://schemas.openxmlformats.org/officeDocument/2006/relationships/image" Target="../media/image274.png"/><Relationship Id="rId160" Type="http://schemas.openxmlformats.org/officeDocument/2006/relationships/customXml" Target="../ink/ink319.xml"/><Relationship Id="rId216" Type="http://schemas.openxmlformats.org/officeDocument/2006/relationships/customXml" Target="../ink/ink347.xml"/><Relationship Id="rId258" Type="http://schemas.openxmlformats.org/officeDocument/2006/relationships/customXml" Target="../ink/ink368.xml"/><Relationship Id="rId22" Type="http://schemas.openxmlformats.org/officeDocument/2006/relationships/customXml" Target="../ink/ink247.xml"/><Relationship Id="rId64" Type="http://schemas.openxmlformats.org/officeDocument/2006/relationships/image" Target="../media/image259.png"/><Relationship Id="rId118" Type="http://schemas.openxmlformats.org/officeDocument/2006/relationships/image" Target="../media/image284.png"/><Relationship Id="rId171" Type="http://schemas.openxmlformats.org/officeDocument/2006/relationships/image" Target="../media/image310.png"/><Relationship Id="rId227" Type="http://schemas.openxmlformats.org/officeDocument/2006/relationships/image" Target="../media/image338.png"/><Relationship Id="rId269" Type="http://schemas.openxmlformats.org/officeDocument/2006/relationships/image" Target="../media/image359.png"/><Relationship Id="rId33" Type="http://schemas.openxmlformats.org/officeDocument/2006/relationships/image" Target="../media/image245.png"/><Relationship Id="rId129" Type="http://schemas.openxmlformats.org/officeDocument/2006/relationships/customXml" Target="../ink/ink303.xml"/><Relationship Id="rId280" Type="http://schemas.openxmlformats.org/officeDocument/2006/relationships/customXml" Target="../ink/ink379.xml"/><Relationship Id="rId75" Type="http://schemas.openxmlformats.org/officeDocument/2006/relationships/customXml" Target="../ink/ink274.xml"/><Relationship Id="rId140" Type="http://schemas.openxmlformats.org/officeDocument/2006/relationships/image" Target="../media/image295.png"/><Relationship Id="rId182" Type="http://schemas.openxmlformats.org/officeDocument/2006/relationships/customXml" Target="../ink/ink330.xml"/><Relationship Id="rId6" Type="http://schemas.openxmlformats.org/officeDocument/2006/relationships/image" Target="../media/image233.png"/><Relationship Id="rId238" Type="http://schemas.openxmlformats.org/officeDocument/2006/relationships/customXml" Target="../ink/ink358.xml"/><Relationship Id="rId291" Type="http://schemas.openxmlformats.org/officeDocument/2006/relationships/image" Target="../media/image370.png"/><Relationship Id="rId305" Type="http://schemas.openxmlformats.org/officeDocument/2006/relationships/image" Target="../media/image377.png"/><Relationship Id="rId44" Type="http://schemas.openxmlformats.org/officeDocument/2006/relationships/customXml" Target="../ink/ink258.xml"/><Relationship Id="rId86" Type="http://schemas.openxmlformats.org/officeDocument/2006/relationships/customXml" Target="../ink/ink280.xml"/><Relationship Id="rId151" Type="http://schemas.openxmlformats.org/officeDocument/2006/relationships/customXml" Target="../ink/ink314.xml"/><Relationship Id="rId193" Type="http://schemas.openxmlformats.org/officeDocument/2006/relationships/image" Target="../media/image321.png"/><Relationship Id="rId207" Type="http://schemas.openxmlformats.org/officeDocument/2006/relationships/image" Target="../media/image328.png"/><Relationship Id="rId249" Type="http://schemas.openxmlformats.org/officeDocument/2006/relationships/image" Target="../media/image349.png"/><Relationship Id="rId13" Type="http://schemas.openxmlformats.org/officeDocument/2006/relationships/customXml" Target="../ink/ink242.xml"/><Relationship Id="rId109" Type="http://schemas.openxmlformats.org/officeDocument/2006/relationships/customXml" Target="../ink/ink293.xml"/><Relationship Id="rId260" Type="http://schemas.openxmlformats.org/officeDocument/2006/relationships/customXml" Target="../ink/ink369.xml"/><Relationship Id="rId316" Type="http://schemas.openxmlformats.org/officeDocument/2006/relationships/customXml" Target="../ink/ink397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459.xml"/><Relationship Id="rId21" Type="http://schemas.openxmlformats.org/officeDocument/2006/relationships/image" Target="../media/image396.png"/><Relationship Id="rId42" Type="http://schemas.openxmlformats.org/officeDocument/2006/relationships/customXml" Target="../ink/ink422.xml"/><Relationship Id="rId63" Type="http://schemas.openxmlformats.org/officeDocument/2006/relationships/image" Target="../media/image415.png"/><Relationship Id="rId84" Type="http://schemas.openxmlformats.org/officeDocument/2006/relationships/image" Target="../media/image425.png"/><Relationship Id="rId138" Type="http://schemas.openxmlformats.org/officeDocument/2006/relationships/image" Target="../media/image451.png"/><Relationship Id="rId159" Type="http://schemas.openxmlformats.org/officeDocument/2006/relationships/customXml" Target="../ink/ink480.xml"/><Relationship Id="rId170" Type="http://schemas.openxmlformats.org/officeDocument/2006/relationships/customXml" Target="../ink/ink486.xml"/><Relationship Id="rId107" Type="http://schemas.openxmlformats.org/officeDocument/2006/relationships/customXml" Target="../ink/ink454.xml"/><Relationship Id="rId11" Type="http://schemas.openxmlformats.org/officeDocument/2006/relationships/image" Target="../media/image391.png"/><Relationship Id="rId32" Type="http://schemas.openxmlformats.org/officeDocument/2006/relationships/customXml" Target="../ink/ink416.xml"/><Relationship Id="rId53" Type="http://schemas.openxmlformats.org/officeDocument/2006/relationships/image" Target="../media/image410.png"/><Relationship Id="rId74" Type="http://schemas.openxmlformats.org/officeDocument/2006/relationships/image" Target="../media/image421.png"/><Relationship Id="rId128" Type="http://schemas.openxmlformats.org/officeDocument/2006/relationships/image" Target="../media/image446.png"/><Relationship Id="rId149" Type="http://schemas.openxmlformats.org/officeDocument/2006/relationships/customXml" Target="../ink/ink475.xml"/><Relationship Id="rId5" Type="http://schemas.openxmlformats.org/officeDocument/2006/relationships/image" Target="../media/image388.png"/><Relationship Id="rId95" Type="http://schemas.openxmlformats.org/officeDocument/2006/relationships/customXml" Target="../ink/ink448.xml"/><Relationship Id="rId160" Type="http://schemas.openxmlformats.org/officeDocument/2006/relationships/image" Target="../media/image462.png"/><Relationship Id="rId181" Type="http://schemas.openxmlformats.org/officeDocument/2006/relationships/image" Target="../media/image471.png"/><Relationship Id="rId22" Type="http://schemas.openxmlformats.org/officeDocument/2006/relationships/customXml" Target="../ink/ink411.xml"/><Relationship Id="rId43" Type="http://schemas.openxmlformats.org/officeDocument/2006/relationships/image" Target="../media/image405.png"/><Relationship Id="rId64" Type="http://schemas.openxmlformats.org/officeDocument/2006/relationships/customXml" Target="../ink/ink433.xml"/><Relationship Id="rId118" Type="http://schemas.openxmlformats.org/officeDocument/2006/relationships/image" Target="../media/image442.png"/><Relationship Id="rId139" Type="http://schemas.openxmlformats.org/officeDocument/2006/relationships/customXml" Target="../ink/ink470.xml"/><Relationship Id="rId85" Type="http://schemas.openxmlformats.org/officeDocument/2006/relationships/customXml" Target="../ink/ink443.xml"/><Relationship Id="rId150" Type="http://schemas.openxmlformats.org/officeDocument/2006/relationships/image" Target="../media/image457.png"/><Relationship Id="rId171" Type="http://schemas.openxmlformats.org/officeDocument/2006/relationships/image" Target="../media/image467.png"/><Relationship Id="rId12" Type="http://schemas.openxmlformats.org/officeDocument/2006/relationships/customXml" Target="../ink/ink406.xml"/><Relationship Id="rId33" Type="http://schemas.openxmlformats.org/officeDocument/2006/relationships/image" Target="../media/image138.png"/><Relationship Id="rId108" Type="http://schemas.openxmlformats.org/officeDocument/2006/relationships/image" Target="../media/image437.png"/><Relationship Id="rId129" Type="http://schemas.openxmlformats.org/officeDocument/2006/relationships/customXml" Target="../ink/ink465.xml"/><Relationship Id="rId54" Type="http://schemas.openxmlformats.org/officeDocument/2006/relationships/customXml" Target="../ink/ink428.xml"/><Relationship Id="rId75" Type="http://schemas.openxmlformats.org/officeDocument/2006/relationships/customXml" Target="../ink/ink438.xml"/><Relationship Id="rId96" Type="http://schemas.openxmlformats.org/officeDocument/2006/relationships/image" Target="../media/image431.png"/><Relationship Id="rId140" Type="http://schemas.openxmlformats.org/officeDocument/2006/relationships/image" Target="../media/image452.png"/><Relationship Id="rId161" Type="http://schemas.openxmlformats.org/officeDocument/2006/relationships/customXml" Target="../ink/ink481.xml"/><Relationship Id="rId182" Type="http://schemas.openxmlformats.org/officeDocument/2006/relationships/customXml" Target="../ink/ink492.xml"/><Relationship Id="rId6" Type="http://schemas.openxmlformats.org/officeDocument/2006/relationships/customXml" Target="../ink/ink403.xml"/><Relationship Id="rId23" Type="http://schemas.openxmlformats.org/officeDocument/2006/relationships/image" Target="../media/image397.png"/><Relationship Id="rId119" Type="http://schemas.openxmlformats.org/officeDocument/2006/relationships/customXml" Target="../ink/ink460.xml"/><Relationship Id="rId44" Type="http://schemas.openxmlformats.org/officeDocument/2006/relationships/customXml" Target="../ink/ink423.xml"/><Relationship Id="rId60" Type="http://schemas.openxmlformats.org/officeDocument/2006/relationships/customXml" Target="../ink/ink431.xml"/><Relationship Id="rId65" Type="http://schemas.openxmlformats.org/officeDocument/2006/relationships/image" Target="../media/image416.png"/><Relationship Id="rId81" Type="http://schemas.openxmlformats.org/officeDocument/2006/relationships/customXml" Target="../ink/ink441.xml"/><Relationship Id="rId86" Type="http://schemas.openxmlformats.org/officeDocument/2006/relationships/image" Target="../media/image426.png"/><Relationship Id="rId130" Type="http://schemas.openxmlformats.org/officeDocument/2006/relationships/image" Target="../media/image447.png"/><Relationship Id="rId135" Type="http://schemas.openxmlformats.org/officeDocument/2006/relationships/customXml" Target="../ink/ink468.xml"/><Relationship Id="rId151" Type="http://schemas.openxmlformats.org/officeDocument/2006/relationships/customXml" Target="../ink/ink476.xml"/><Relationship Id="rId156" Type="http://schemas.openxmlformats.org/officeDocument/2006/relationships/image" Target="../media/image460.png"/><Relationship Id="rId177" Type="http://schemas.openxmlformats.org/officeDocument/2006/relationships/image" Target="../media/image256.png"/><Relationship Id="rId172" Type="http://schemas.openxmlformats.org/officeDocument/2006/relationships/customXml" Target="../ink/ink487.xml"/><Relationship Id="rId13" Type="http://schemas.openxmlformats.org/officeDocument/2006/relationships/image" Target="../media/image392.png"/><Relationship Id="rId18" Type="http://schemas.openxmlformats.org/officeDocument/2006/relationships/customXml" Target="../ink/ink409.xml"/><Relationship Id="rId39" Type="http://schemas.openxmlformats.org/officeDocument/2006/relationships/image" Target="../media/image403.png"/><Relationship Id="rId109" Type="http://schemas.openxmlformats.org/officeDocument/2006/relationships/customXml" Target="../ink/ink455.xml"/><Relationship Id="rId34" Type="http://schemas.openxmlformats.org/officeDocument/2006/relationships/customXml" Target="../ink/ink417.xml"/><Relationship Id="rId50" Type="http://schemas.openxmlformats.org/officeDocument/2006/relationships/customXml" Target="../ink/ink426.xml"/><Relationship Id="rId55" Type="http://schemas.openxmlformats.org/officeDocument/2006/relationships/image" Target="../media/image411.png"/><Relationship Id="rId76" Type="http://schemas.openxmlformats.org/officeDocument/2006/relationships/image" Target="../media/image422.png"/><Relationship Id="rId97" Type="http://schemas.openxmlformats.org/officeDocument/2006/relationships/customXml" Target="../ink/ink449.xml"/><Relationship Id="rId104" Type="http://schemas.openxmlformats.org/officeDocument/2006/relationships/image" Target="../media/image435.png"/><Relationship Id="rId120" Type="http://schemas.openxmlformats.org/officeDocument/2006/relationships/image" Target="../media/image129.png"/><Relationship Id="rId125" Type="http://schemas.openxmlformats.org/officeDocument/2006/relationships/customXml" Target="../ink/ink463.xml"/><Relationship Id="rId141" Type="http://schemas.openxmlformats.org/officeDocument/2006/relationships/customXml" Target="../ink/ink471.xml"/><Relationship Id="rId146" Type="http://schemas.openxmlformats.org/officeDocument/2006/relationships/image" Target="../media/image455.png"/><Relationship Id="rId167" Type="http://schemas.openxmlformats.org/officeDocument/2006/relationships/image" Target="../media/image465.png"/><Relationship Id="rId7" Type="http://schemas.openxmlformats.org/officeDocument/2006/relationships/image" Target="../media/image389.png"/><Relationship Id="rId71" Type="http://schemas.openxmlformats.org/officeDocument/2006/relationships/customXml" Target="../ink/ink436.xml"/><Relationship Id="rId92" Type="http://schemas.openxmlformats.org/officeDocument/2006/relationships/image" Target="../media/image429.png"/><Relationship Id="rId162" Type="http://schemas.openxmlformats.org/officeDocument/2006/relationships/image" Target="../media/image463.png"/><Relationship Id="rId183" Type="http://schemas.openxmlformats.org/officeDocument/2006/relationships/image" Target="../media/image472.png"/><Relationship Id="rId2" Type="http://schemas.openxmlformats.org/officeDocument/2006/relationships/customXml" Target="../ink/ink401.xml"/><Relationship Id="rId29" Type="http://schemas.openxmlformats.org/officeDocument/2006/relationships/image" Target="../media/image400.png"/><Relationship Id="rId24" Type="http://schemas.openxmlformats.org/officeDocument/2006/relationships/customXml" Target="../ink/ink412.xml"/><Relationship Id="rId40" Type="http://schemas.openxmlformats.org/officeDocument/2006/relationships/customXml" Target="../ink/ink421.xml"/><Relationship Id="rId45" Type="http://schemas.openxmlformats.org/officeDocument/2006/relationships/image" Target="../media/image406.png"/><Relationship Id="rId66" Type="http://schemas.openxmlformats.org/officeDocument/2006/relationships/image" Target="../media/image417.png"/><Relationship Id="rId87" Type="http://schemas.openxmlformats.org/officeDocument/2006/relationships/customXml" Target="../ink/ink444.xml"/><Relationship Id="rId110" Type="http://schemas.openxmlformats.org/officeDocument/2006/relationships/image" Target="../media/image438.png"/><Relationship Id="rId115" Type="http://schemas.openxmlformats.org/officeDocument/2006/relationships/customXml" Target="../ink/ink458.xml"/><Relationship Id="rId131" Type="http://schemas.openxmlformats.org/officeDocument/2006/relationships/customXml" Target="../ink/ink466.xml"/><Relationship Id="rId136" Type="http://schemas.openxmlformats.org/officeDocument/2006/relationships/image" Target="../media/image450.png"/><Relationship Id="rId157" Type="http://schemas.openxmlformats.org/officeDocument/2006/relationships/customXml" Target="../ink/ink479.xml"/><Relationship Id="rId178" Type="http://schemas.openxmlformats.org/officeDocument/2006/relationships/customXml" Target="../ink/ink490.xml"/><Relationship Id="rId61" Type="http://schemas.openxmlformats.org/officeDocument/2006/relationships/image" Target="../media/image414.png"/><Relationship Id="rId82" Type="http://schemas.openxmlformats.org/officeDocument/2006/relationships/image" Target="../media/image77.png"/><Relationship Id="rId152" Type="http://schemas.openxmlformats.org/officeDocument/2006/relationships/image" Target="../media/image458.png"/><Relationship Id="rId173" Type="http://schemas.openxmlformats.org/officeDocument/2006/relationships/image" Target="../media/image468.png"/><Relationship Id="rId19" Type="http://schemas.openxmlformats.org/officeDocument/2006/relationships/image" Target="../media/image395.png"/><Relationship Id="rId14" Type="http://schemas.openxmlformats.org/officeDocument/2006/relationships/customXml" Target="../ink/ink407.xml"/><Relationship Id="rId30" Type="http://schemas.openxmlformats.org/officeDocument/2006/relationships/customXml" Target="../ink/ink415.xml"/><Relationship Id="rId35" Type="http://schemas.openxmlformats.org/officeDocument/2006/relationships/customXml" Target="../ink/ink418.xml"/><Relationship Id="rId56" Type="http://schemas.openxmlformats.org/officeDocument/2006/relationships/customXml" Target="../ink/ink429.xml"/><Relationship Id="rId77" Type="http://schemas.openxmlformats.org/officeDocument/2006/relationships/customXml" Target="../ink/ink439.xml"/><Relationship Id="rId100" Type="http://schemas.openxmlformats.org/officeDocument/2006/relationships/image" Target="../media/image433.png"/><Relationship Id="rId105" Type="http://schemas.openxmlformats.org/officeDocument/2006/relationships/customXml" Target="../ink/ink453.xml"/><Relationship Id="rId126" Type="http://schemas.openxmlformats.org/officeDocument/2006/relationships/image" Target="../media/image445.png"/><Relationship Id="rId147" Type="http://schemas.openxmlformats.org/officeDocument/2006/relationships/customXml" Target="../ink/ink474.xml"/><Relationship Id="rId168" Type="http://schemas.openxmlformats.org/officeDocument/2006/relationships/customXml" Target="../ink/ink485.xml"/><Relationship Id="rId8" Type="http://schemas.openxmlformats.org/officeDocument/2006/relationships/customXml" Target="../ink/ink404.xml"/><Relationship Id="rId51" Type="http://schemas.openxmlformats.org/officeDocument/2006/relationships/image" Target="../media/image409.png"/><Relationship Id="rId72" Type="http://schemas.openxmlformats.org/officeDocument/2006/relationships/image" Target="../media/image420.png"/><Relationship Id="rId93" Type="http://schemas.openxmlformats.org/officeDocument/2006/relationships/customXml" Target="../ink/ink447.xml"/><Relationship Id="rId98" Type="http://schemas.openxmlformats.org/officeDocument/2006/relationships/image" Target="../media/image432.png"/><Relationship Id="rId121" Type="http://schemas.openxmlformats.org/officeDocument/2006/relationships/customXml" Target="../ink/ink461.xml"/><Relationship Id="rId142" Type="http://schemas.openxmlformats.org/officeDocument/2006/relationships/image" Target="../media/image453.png"/><Relationship Id="rId163" Type="http://schemas.openxmlformats.org/officeDocument/2006/relationships/customXml" Target="../ink/ink482.xml"/><Relationship Id="rId184" Type="http://schemas.openxmlformats.org/officeDocument/2006/relationships/image" Target="../media/image473.png"/><Relationship Id="rId3" Type="http://schemas.openxmlformats.org/officeDocument/2006/relationships/image" Target="../media/image387.png"/><Relationship Id="rId25" Type="http://schemas.openxmlformats.org/officeDocument/2006/relationships/image" Target="../media/image398.png"/><Relationship Id="rId46" Type="http://schemas.openxmlformats.org/officeDocument/2006/relationships/customXml" Target="../ink/ink424.xml"/><Relationship Id="rId67" Type="http://schemas.openxmlformats.org/officeDocument/2006/relationships/customXml" Target="../ink/ink434.xml"/><Relationship Id="rId116" Type="http://schemas.openxmlformats.org/officeDocument/2006/relationships/image" Target="../media/image441.png"/><Relationship Id="rId137" Type="http://schemas.openxmlformats.org/officeDocument/2006/relationships/customXml" Target="../ink/ink469.xml"/><Relationship Id="rId158" Type="http://schemas.openxmlformats.org/officeDocument/2006/relationships/image" Target="../media/image461.png"/><Relationship Id="rId20" Type="http://schemas.openxmlformats.org/officeDocument/2006/relationships/customXml" Target="../ink/ink410.xml"/><Relationship Id="rId41" Type="http://schemas.openxmlformats.org/officeDocument/2006/relationships/image" Target="../media/image404.png"/><Relationship Id="rId62" Type="http://schemas.openxmlformats.org/officeDocument/2006/relationships/customXml" Target="../ink/ink432.xml"/><Relationship Id="rId83" Type="http://schemas.openxmlformats.org/officeDocument/2006/relationships/customXml" Target="../ink/ink442.xml"/><Relationship Id="rId88" Type="http://schemas.openxmlformats.org/officeDocument/2006/relationships/image" Target="../media/image427.png"/><Relationship Id="rId111" Type="http://schemas.openxmlformats.org/officeDocument/2006/relationships/customXml" Target="../ink/ink456.xml"/><Relationship Id="rId132" Type="http://schemas.openxmlformats.org/officeDocument/2006/relationships/image" Target="../media/image448.png"/><Relationship Id="rId153" Type="http://schemas.openxmlformats.org/officeDocument/2006/relationships/customXml" Target="../ink/ink477.xml"/><Relationship Id="rId174" Type="http://schemas.openxmlformats.org/officeDocument/2006/relationships/customXml" Target="../ink/ink488.xml"/><Relationship Id="rId179" Type="http://schemas.openxmlformats.org/officeDocument/2006/relationships/image" Target="../media/image470.png"/><Relationship Id="rId15" Type="http://schemas.openxmlformats.org/officeDocument/2006/relationships/image" Target="../media/image393.png"/><Relationship Id="rId36" Type="http://schemas.openxmlformats.org/officeDocument/2006/relationships/customXml" Target="../ink/ink419.xml"/><Relationship Id="rId57" Type="http://schemas.openxmlformats.org/officeDocument/2006/relationships/image" Target="../media/image412.png"/><Relationship Id="rId106" Type="http://schemas.openxmlformats.org/officeDocument/2006/relationships/image" Target="../media/image436.png"/><Relationship Id="rId127" Type="http://schemas.openxmlformats.org/officeDocument/2006/relationships/customXml" Target="../ink/ink464.xml"/><Relationship Id="rId10" Type="http://schemas.openxmlformats.org/officeDocument/2006/relationships/customXml" Target="../ink/ink405.xml"/><Relationship Id="rId31" Type="http://schemas.openxmlformats.org/officeDocument/2006/relationships/image" Target="../media/image401.png"/><Relationship Id="rId52" Type="http://schemas.openxmlformats.org/officeDocument/2006/relationships/customXml" Target="../ink/ink427.xml"/><Relationship Id="rId73" Type="http://schemas.openxmlformats.org/officeDocument/2006/relationships/customXml" Target="../ink/ink437.xml"/><Relationship Id="rId78" Type="http://schemas.openxmlformats.org/officeDocument/2006/relationships/image" Target="../media/image423.png"/><Relationship Id="rId94" Type="http://schemas.openxmlformats.org/officeDocument/2006/relationships/image" Target="../media/image430.png"/><Relationship Id="rId99" Type="http://schemas.openxmlformats.org/officeDocument/2006/relationships/customXml" Target="../ink/ink450.xml"/><Relationship Id="rId101" Type="http://schemas.openxmlformats.org/officeDocument/2006/relationships/customXml" Target="../ink/ink451.xml"/><Relationship Id="rId122" Type="http://schemas.openxmlformats.org/officeDocument/2006/relationships/image" Target="../media/image443.png"/><Relationship Id="rId143" Type="http://schemas.openxmlformats.org/officeDocument/2006/relationships/customXml" Target="../ink/ink472.xml"/><Relationship Id="rId148" Type="http://schemas.openxmlformats.org/officeDocument/2006/relationships/image" Target="../media/image456.png"/><Relationship Id="rId164" Type="http://schemas.openxmlformats.org/officeDocument/2006/relationships/customXml" Target="../ink/ink483.xml"/><Relationship Id="rId169" Type="http://schemas.openxmlformats.org/officeDocument/2006/relationships/image" Target="../media/image466.png"/><Relationship Id="rId4" Type="http://schemas.openxmlformats.org/officeDocument/2006/relationships/customXml" Target="../ink/ink402.xml"/><Relationship Id="rId9" Type="http://schemas.openxmlformats.org/officeDocument/2006/relationships/image" Target="../media/image390.png"/><Relationship Id="rId180" Type="http://schemas.openxmlformats.org/officeDocument/2006/relationships/customXml" Target="../ink/ink491.xml"/><Relationship Id="rId26" Type="http://schemas.openxmlformats.org/officeDocument/2006/relationships/customXml" Target="../ink/ink413.xml"/><Relationship Id="rId47" Type="http://schemas.openxmlformats.org/officeDocument/2006/relationships/image" Target="../media/image407.png"/><Relationship Id="rId68" Type="http://schemas.openxmlformats.org/officeDocument/2006/relationships/image" Target="../media/image418.png"/><Relationship Id="rId89" Type="http://schemas.openxmlformats.org/officeDocument/2006/relationships/customXml" Target="../ink/ink445.xml"/><Relationship Id="rId112" Type="http://schemas.openxmlformats.org/officeDocument/2006/relationships/image" Target="../media/image439.png"/><Relationship Id="rId133" Type="http://schemas.openxmlformats.org/officeDocument/2006/relationships/customXml" Target="../ink/ink467.xml"/><Relationship Id="rId154" Type="http://schemas.openxmlformats.org/officeDocument/2006/relationships/image" Target="../media/image459.png"/><Relationship Id="rId175" Type="http://schemas.openxmlformats.org/officeDocument/2006/relationships/image" Target="../media/image469.png"/><Relationship Id="rId16" Type="http://schemas.openxmlformats.org/officeDocument/2006/relationships/customXml" Target="../ink/ink408.xml"/><Relationship Id="rId37" Type="http://schemas.openxmlformats.org/officeDocument/2006/relationships/image" Target="../media/image402.png"/><Relationship Id="rId58" Type="http://schemas.openxmlformats.org/officeDocument/2006/relationships/customXml" Target="../ink/ink430.xml"/><Relationship Id="rId79" Type="http://schemas.openxmlformats.org/officeDocument/2006/relationships/customXml" Target="../ink/ink440.xml"/><Relationship Id="rId102" Type="http://schemas.openxmlformats.org/officeDocument/2006/relationships/image" Target="../media/image434.png"/><Relationship Id="rId123" Type="http://schemas.openxmlformats.org/officeDocument/2006/relationships/customXml" Target="../ink/ink462.xml"/><Relationship Id="rId144" Type="http://schemas.openxmlformats.org/officeDocument/2006/relationships/image" Target="../media/image454.png"/><Relationship Id="rId90" Type="http://schemas.openxmlformats.org/officeDocument/2006/relationships/image" Target="../media/image428.png"/><Relationship Id="rId165" Type="http://schemas.openxmlformats.org/officeDocument/2006/relationships/image" Target="../media/image464.png"/><Relationship Id="rId27" Type="http://schemas.openxmlformats.org/officeDocument/2006/relationships/image" Target="../media/image399.png"/><Relationship Id="rId48" Type="http://schemas.openxmlformats.org/officeDocument/2006/relationships/customXml" Target="../ink/ink425.xml"/><Relationship Id="rId69" Type="http://schemas.openxmlformats.org/officeDocument/2006/relationships/customXml" Target="../ink/ink435.xml"/><Relationship Id="rId113" Type="http://schemas.openxmlformats.org/officeDocument/2006/relationships/customXml" Target="../ink/ink457.xml"/><Relationship Id="rId134" Type="http://schemas.openxmlformats.org/officeDocument/2006/relationships/image" Target="../media/image449.png"/><Relationship Id="rId80" Type="http://schemas.openxmlformats.org/officeDocument/2006/relationships/image" Target="../media/image424.png"/><Relationship Id="rId155" Type="http://schemas.openxmlformats.org/officeDocument/2006/relationships/customXml" Target="../ink/ink478.xml"/><Relationship Id="rId176" Type="http://schemas.openxmlformats.org/officeDocument/2006/relationships/customXml" Target="../ink/ink489.xml"/><Relationship Id="rId17" Type="http://schemas.openxmlformats.org/officeDocument/2006/relationships/image" Target="../media/image394.png"/><Relationship Id="rId38" Type="http://schemas.openxmlformats.org/officeDocument/2006/relationships/customXml" Target="../ink/ink420.xml"/><Relationship Id="rId59" Type="http://schemas.openxmlformats.org/officeDocument/2006/relationships/image" Target="../media/image413.png"/><Relationship Id="rId103" Type="http://schemas.openxmlformats.org/officeDocument/2006/relationships/customXml" Target="../ink/ink452.xml"/><Relationship Id="rId124" Type="http://schemas.openxmlformats.org/officeDocument/2006/relationships/image" Target="../media/image444.png"/><Relationship Id="rId70" Type="http://schemas.openxmlformats.org/officeDocument/2006/relationships/image" Target="../media/image419.png"/><Relationship Id="rId91" Type="http://schemas.openxmlformats.org/officeDocument/2006/relationships/customXml" Target="../ink/ink446.xml"/><Relationship Id="rId145" Type="http://schemas.openxmlformats.org/officeDocument/2006/relationships/customXml" Target="../ink/ink473.xml"/><Relationship Id="rId166" Type="http://schemas.openxmlformats.org/officeDocument/2006/relationships/customXml" Target="../ink/ink484.xml"/><Relationship Id="rId1" Type="http://schemas.openxmlformats.org/officeDocument/2006/relationships/slideLayout" Target="../slideLayouts/slideLayout2.xml"/><Relationship Id="rId28" Type="http://schemas.openxmlformats.org/officeDocument/2006/relationships/customXml" Target="../ink/ink414.xml"/><Relationship Id="rId49" Type="http://schemas.openxmlformats.org/officeDocument/2006/relationships/image" Target="../media/image408.png"/><Relationship Id="rId114" Type="http://schemas.openxmlformats.org/officeDocument/2006/relationships/image" Target="../media/image440.png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504.xml"/><Relationship Id="rId21" Type="http://schemas.openxmlformats.org/officeDocument/2006/relationships/image" Target="../media/image483.png"/><Relationship Id="rId42" Type="http://schemas.openxmlformats.org/officeDocument/2006/relationships/customXml" Target="../ink/ink512.xml"/><Relationship Id="rId47" Type="http://schemas.openxmlformats.org/officeDocument/2006/relationships/image" Target="../media/image495.png"/><Relationship Id="rId63" Type="http://schemas.openxmlformats.org/officeDocument/2006/relationships/customXml" Target="../ink/ink522.xml"/><Relationship Id="rId68" Type="http://schemas.openxmlformats.org/officeDocument/2006/relationships/image" Target="../media/image505.png"/><Relationship Id="rId84" Type="http://schemas.openxmlformats.org/officeDocument/2006/relationships/image" Target="../media/image513.png"/><Relationship Id="rId89" Type="http://schemas.openxmlformats.org/officeDocument/2006/relationships/image" Target="../media/image516.png"/><Relationship Id="rId16" Type="http://schemas.openxmlformats.org/officeDocument/2006/relationships/customXml" Target="../ink/ink499.xml"/><Relationship Id="rId11" Type="http://schemas.openxmlformats.org/officeDocument/2006/relationships/image" Target="../media/image479.png"/><Relationship Id="rId32" Type="http://schemas.openxmlformats.org/officeDocument/2006/relationships/image" Target="../media/image128.png"/><Relationship Id="rId37" Type="http://schemas.openxmlformats.org/officeDocument/2006/relationships/customXml" Target="../ink/ink510.xml"/><Relationship Id="rId53" Type="http://schemas.openxmlformats.org/officeDocument/2006/relationships/image" Target="../media/image497.png"/><Relationship Id="rId58" Type="http://schemas.openxmlformats.org/officeDocument/2006/relationships/image" Target="../media/image500.png"/><Relationship Id="rId74" Type="http://schemas.openxmlformats.org/officeDocument/2006/relationships/image" Target="../media/image508.png"/><Relationship Id="rId79" Type="http://schemas.openxmlformats.org/officeDocument/2006/relationships/customXml" Target="../ink/ink530.xml"/><Relationship Id="rId102" Type="http://schemas.openxmlformats.org/officeDocument/2006/relationships/image" Target="../media/image521.png"/><Relationship Id="rId5" Type="http://schemas.openxmlformats.org/officeDocument/2006/relationships/image" Target="../media/image476.png"/><Relationship Id="rId90" Type="http://schemas.openxmlformats.org/officeDocument/2006/relationships/customXml" Target="../ink/ink535.xml"/><Relationship Id="rId95" Type="http://schemas.openxmlformats.org/officeDocument/2006/relationships/customXml" Target="../ink/ink538.xml"/><Relationship Id="rId22" Type="http://schemas.openxmlformats.org/officeDocument/2006/relationships/customXml" Target="../ink/ink502.xml"/><Relationship Id="rId27" Type="http://schemas.openxmlformats.org/officeDocument/2006/relationships/image" Target="../media/image486.png"/><Relationship Id="rId43" Type="http://schemas.openxmlformats.org/officeDocument/2006/relationships/image" Target="../media/image493.png"/><Relationship Id="rId48" Type="http://schemas.openxmlformats.org/officeDocument/2006/relationships/customXml" Target="../ink/ink515.xml"/><Relationship Id="rId64" Type="http://schemas.openxmlformats.org/officeDocument/2006/relationships/image" Target="../media/image503.png"/><Relationship Id="rId69" Type="http://schemas.openxmlformats.org/officeDocument/2006/relationships/customXml" Target="../ink/ink525.xml"/><Relationship Id="rId80" Type="http://schemas.openxmlformats.org/officeDocument/2006/relationships/image" Target="../media/image511.png"/><Relationship Id="rId85" Type="http://schemas.openxmlformats.org/officeDocument/2006/relationships/image" Target="../media/image514.png"/><Relationship Id="rId12" Type="http://schemas.openxmlformats.org/officeDocument/2006/relationships/customXml" Target="../ink/ink497.xml"/><Relationship Id="rId17" Type="http://schemas.openxmlformats.org/officeDocument/2006/relationships/image" Target="../media/image482.png"/><Relationship Id="rId25" Type="http://schemas.openxmlformats.org/officeDocument/2006/relationships/image" Target="../media/image485.png"/><Relationship Id="rId33" Type="http://schemas.openxmlformats.org/officeDocument/2006/relationships/customXml" Target="../ink/ink508.xml"/><Relationship Id="rId38" Type="http://schemas.openxmlformats.org/officeDocument/2006/relationships/image" Target="../media/image490.png"/><Relationship Id="rId46" Type="http://schemas.openxmlformats.org/officeDocument/2006/relationships/customXml" Target="../ink/ink514.xml"/><Relationship Id="rId59" Type="http://schemas.openxmlformats.org/officeDocument/2006/relationships/customXml" Target="../ink/ink520.xml"/><Relationship Id="rId67" Type="http://schemas.openxmlformats.org/officeDocument/2006/relationships/customXml" Target="../ink/ink524.xml"/><Relationship Id="rId20" Type="http://schemas.openxmlformats.org/officeDocument/2006/relationships/customXml" Target="../ink/ink501.xml"/><Relationship Id="rId41" Type="http://schemas.openxmlformats.org/officeDocument/2006/relationships/image" Target="../media/image492.png"/><Relationship Id="rId54" Type="http://schemas.openxmlformats.org/officeDocument/2006/relationships/customXml" Target="../ink/ink518.xml"/><Relationship Id="rId62" Type="http://schemas.openxmlformats.org/officeDocument/2006/relationships/image" Target="../media/image502.png"/><Relationship Id="rId70" Type="http://schemas.openxmlformats.org/officeDocument/2006/relationships/image" Target="../media/image506.png"/><Relationship Id="rId75" Type="http://schemas.openxmlformats.org/officeDocument/2006/relationships/customXml" Target="../ink/ink528.xml"/><Relationship Id="rId83" Type="http://schemas.openxmlformats.org/officeDocument/2006/relationships/customXml" Target="../ink/ink532.xml"/><Relationship Id="rId88" Type="http://schemas.openxmlformats.org/officeDocument/2006/relationships/customXml" Target="../ink/ink534.xml"/><Relationship Id="rId91" Type="http://schemas.openxmlformats.org/officeDocument/2006/relationships/customXml" Target="../ink/ink536.xml"/><Relationship Id="rId96" Type="http://schemas.openxmlformats.org/officeDocument/2006/relationships/image" Target="../media/image51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94.xml"/><Relationship Id="rId15" Type="http://schemas.openxmlformats.org/officeDocument/2006/relationships/image" Target="../media/image481.png"/><Relationship Id="rId23" Type="http://schemas.openxmlformats.org/officeDocument/2006/relationships/image" Target="../media/image484.png"/><Relationship Id="rId28" Type="http://schemas.openxmlformats.org/officeDocument/2006/relationships/customXml" Target="../ink/ink505.xml"/><Relationship Id="rId36" Type="http://schemas.openxmlformats.org/officeDocument/2006/relationships/image" Target="../media/image489.png"/><Relationship Id="rId49" Type="http://schemas.openxmlformats.org/officeDocument/2006/relationships/image" Target="../media/image496.png"/><Relationship Id="rId57" Type="http://schemas.openxmlformats.org/officeDocument/2006/relationships/customXml" Target="../ink/ink519.xml"/><Relationship Id="rId10" Type="http://schemas.openxmlformats.org/officeDocument/2006/relationships/customXml" Target="../ink/ink496.xml"/><Relationship Id="rId31" Type="http://schemas.openxmlformats.org/officeDocument/2006/relationships/customXml" Target="../ink/ink507.xml"/><Relationship Id="rId44" Type="http://schemas.openxmlformats.org/officeDocument/2006/relationships/customXml" Target="../ink/ink513.xml"/><Relationship Id="rId52" Type="http://schemas.openxmlformats.org/officeDocument/2006/relationships/customXml" Target="../ink/ink517.xml"/><Relationship Id="rId60" Type="http://schemas.openxmlformats.org/officeDocument/2006/relationships/image" Target="../media/image501.png"/><Relationship Id="rId65" Type="http://schemas.openxmlformats.org/officeDocument/2006/relationships/customXml" Target="../ink/ink523.xml"/><Relationship Id="rId73" Type="http://schemas.openxmlformats.org/officeDocument/2006/relationships/customXml" Target="../ink/ink527.xml"/><Relationship Id="rId78" Type="http://schemas.openxmlformats.org/officeDocument/2006/relationships/image" Target="../media/image510.png"/><Relationship Id="rId81" Type="http://schemas.openxmlformats.org/officeDocument/2006/relationships/customXml" Target="../ink/ink531.xml"/><Relationship Id="rId86" Type="http://schemas.openxmlformats.org/officeDocument/2006/relationships/customXml" Target="../ink/ink533.xml"/><Relationship Id="rId94" Type="http://schemas.openxmlformats.org/officeDocument/2006/relationships/image" Target="../media/image517.png"/><Relationship Id="rId99" Type="http://schemas.openxmlformats.org/officeDocument/2006/relationships/customXml" Target="../ink/ink540.xml"/><Relationship Id="rId101" Type="http://schemas.openxmlformats.org/officeDocument/2006/relationships/customXml" Target="../ink/ink541.xml"/><Relationship Id="rId4" Type="http://schemas.openxmlformats.org/officeDocument/2006/relationships/customXml" Target="../ink/ink493.xml"/><Relationship Id="rId9" Type="http://schemas.openxmlformats.org/officeDocument/2006/relationships/image" Target="../media/image478.png"/><Relationship Id="rId13" Type="http://schemas.openxmlformats.org/officeDocument/2006/relationships/image" Target="../media/image480.png"/><Relationship Id="rId18" Type="http://schemas.openxmlformats.org/officeDocument/2006/relationships/customXml" Target="../ink/ink500.xml"/><Relationship Id="rId39" Type="http://schemas.openxmlformats.org/officeDocument/2006/relationships/image" Target="../media/image491.png"/><Relationship Id="rId34" Type="http://schemas.openxmlformats.org/officeDocument/2006/relationships/image" Target="../media/image488.png"/><Relationship Id="rId50" Type="http://schemas.openxmlformats.org/officeDocument/2006/relationships/customXml" Target="../ink/ink516.xml"/><Relationship Id="rId55" Type="http://schemas.openxmlformats.org/officeDocument/2006/relationships/image" Target="../media/image498.png"/><Relationship Id="rId76" Type="http://schemas.openxmlformats.org/officeDocument/2006/relationships/image" Target="../media/image509.png"/><Relationship Id="rId97" Type="http://schemas.openxmlformats.org/officeDocument/2006/relationships/customXml" Target="../ink/ink539.xml"/><Relationship Id="rId7" Type="http://schemas.openxmlformats.org/officeDocument/2006/relationships/image" Target="../media/image477.png"/><Relationship Id="rId71" Type="http://schemas.openxmlformats.org/officeDocument/2006/relationships/customXml" Target="../ink/ink526.xml"/><Relationship Id="rId92" Type="http://schemas.openxmlformats.org/officeDocument/2006/relationships/image" Target="../media/image169.png"/><Relationship Id="rId2" Type="http://schemas.openxmlformats.org/officeDocument/2006/relationships/image" Target="../media/image474.png"/><Relationship Id="rId29" Type="http://schemas.openxmlformats.org/officeDocument/2006/relationships/customXml" Target="../ink/ink506.xml"/><Relationship Id="rId24" Type="http://schemas.openxmlformats.org/officeDocument/2006/relationships/customXml" Target="../ink/ink503.xml"/><Relationship Id="rId40" Type="http://schemas.openxmlformats.org/officeDocument/2006/relationships/customXml" Target="../ink/ink511.xml"/><Relationship Id="rId45" Type="http://schemas.openxmlformats.org/officeDocument/2006/relationships/image" Target="../media/image494.png"/><Relationship Id="rId66" Type="http://schemas.openxmlformats.org/officeDocument/2006/relationships/image" Target="../media/image504.png"/><Relationship Id="rId87" Type="http://schemas.openxmlformats.org/officeDocument/2006/relationships/image" Target="../media/image515.png"/><Relationship Id="rId61" Type="http://schemas.openxmlformats.org/officeDocument/2006/relationships/customXml" Target="../ink/ink521.xml"/><Relationship Id="rId82" Type="http://schemas.openxmlformats.org/officeDocument/2006/relationships/image" Target="../media/image512.png"/><Relationship Id="rId19" Type="http://schemas.openxmlformats.org/officeDocument/2006/relationships/image" Target="../media/image82.png"/><Relationship Id="rId14" Type="http://schemas.openxmlformats.org/officeDocument/2006/relationships/customXml" Target="../ink/ink498.xml"/><Relationship Id="rId30" Type="http://schemas.openxmlformats.org/officeDocument/2006/relationships/image" Target="../media/image487.png"/><Relationship Id="rId35" Type="http://schemas.openxmlformats.org/officeDocument/2006/relationships/customXml" Target="../ink/ink509.xml"/><Relationship Id="rId56" Type="http://schemas.openxmlformats.org/officeDocument/2006/relationships/image" Target="../media/image499.png"/><Relationship Id="rId77" Type="http://schemas.openxmlformats.org/officeDocument/2006/relationships/customXml" Target="../ink/ink529.xml"/><Relationship Id="rId100" Type="http://schemas.openxmlformats.org/officeDocument/2006/relationships/image" Target="../media/image520.png"/><Relationship Id="rId8" Type="http://schemas.openxmlformats.org/officeDocument/2006/relationships/customXml" Target="../ink/ink495.xml"/><Relationship Id="rId51" Type="http://schemas.openxmlformats.org/officeDocument/2006/relationships/image" Target="../media/image257.png"/><Relationship Id="rId72" Type="http://schemas.openxmlformats.org/officeDocument/2006/relationships/image" Target="../media/image507.png"/><Relationship Id="rId93" Type="http://schemas.openxmlformats.org/officeDocument/2006/relationships/customXml" Target="../ink/ink537.xml"/><Relationship Id="rId98" Type="http://schemas.openxmlformats.org/officeDocument/2006/relationships/image" Target="../media/image519.png"/><Relationship Id="rId3" Type="http://schemas.openxmlformats.org/officeDocument/2006/relationships/image" Target="../media/image475.png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99.xml"/><Relationship Id="rId21" Type="http://schemas.openxmlformats.org/officeDocument/2006/relationships/customXml" Target="../ink/ink551.xml"/><Relationship Id="rId42" Type="http://schemas.openxmlformats.org/officeDocument/2006/relationships/customXml" Target="../ink/ink562.xml"/><Relationship Id="rId63" Type="http://schemas.openxmlformats.org/officeDocument/2006/relationships/customXml" Target="../ink/ink572.xml"/><Relationship Id="rId84" Type="http://schemas.openxmlformats.org/officeDocument/2006/relationships/customXml" Target="../ink/ink583.xml"/><Relationship Id="rId138" Type="http://schemas.openxmlformats.org/officeDocument/2006/relationships/customXml" Target="../ink/ink610.xml"/><Relationship Id="rId159" Type="http://schemas.openxmlformats.org/officeDocument/2006/relationships/image" Target="../media/image595.png"/><Relationship Id="rId170" Type="http://schemas.openxmlformats.org/officeDocument/2006/relationships/customXml" Target="../ink/ink626.xml"/><Relationship Id="rId107" Type="http://schemas.openxmlformats.org/officeDocument/2006/relationships/customXml" Target="../ink/ink594.xml"/><Relationship Id="rId11" Type="http://schemas.openxmlformats.org/officeDocument/2006/relationships/image" Target="../media/image526.png"/><Relationship Id="rId32" Type="http://schemas.openxmlformats.org/officeDocument/2006/relationships/image" Target="../media/image535.png"/><Relationship Id="rId53" Type="http://schemas.openxmlformats.org/officeDocument/2006/relationships/customXml" Target="../ink/ink567.xml"/><Relationship Id="rId74" Type="http://schemas.openxmlformats.org/officeDocument/2006/relationships/customXml" Target="../ink/ink578.xml"/><Relationship Id="rId128" Type="http://schemas.openxmlformats.org/officeDocument/2006/relationships/image" Target="../media/image581.png"/><Relationship Id="rId149" Type="http://schemas.openxmlformats.org/officeDocument/2006/relationships/image" Target="../media/image590.png"/><Relationship Id="rId5" Type="http://schemas.openxmlformats.org/officeDocument/2006/relationships/image" Target="../media/image524.png"/><Relationship Id="rId95" Type="http://schemas.openxmlformats.org/officeDocument/2006/relationships/customXml" Target="../ink/ink588.xml"/><Relationship Id="rId160" Type="http://schemas.openxmlformats.org/officeDocument/2006/relationships/customXml" Target="../ink/ink621.xml"/><Relationship Id="rId22" Type="http://schemas.openxmlformats.org/officeDocument/2006/relationships/image" Target="../media/image531.png"/><Relationship Id="rId43" Type="http://schemas.openxmlformats.org/officeDocument/2006/relationships/image" Target="../media/image540.png"/><Relationship Id="rId64" Type="http://schemas.openxmlformats.org/officeDocument/2006/relationships/image" Target="../media/image550.png"/><Relationship Id="rId118" Type="http://schemas.openxmlformats.org/officeDocument/2006/relationships/image" Target="../media/image576.png"/><Relationship Id="rId139" Type="http://schemas.openxmlformats.org/officeDocument/2006/relationships/image" Target="../media/image586.png"/><Relationship Id="rId85" Type="http://schemas.openxmlformats.org/officeDocument/2006/relationships/image" Target="../media/image129.png"/><Relationship Id="rId150" Type="http://schemas.openxmlformats.org/officeDocument/2006/relationships/customXml" Target="../ink/ink616.xml"/><Relationship Id="rId171" Type="http://schemas.openxmlformats.org/officeDocument/2006/relationships/image" Target="../media/image601.png"/><Relationship Id="rId12" Type="http://schemas.openxmlformats.org/officeDocument/2006/relationships/customXml" Target="../ink/ink546.xml"/><Relationship Id="rId33" Type="http://schemas.openxmlformats.org/officeDocument/2006/relationships/customXml" Target="../ink/ink557.xml"/><Relationship Id="rId108" Type="http://schemas.openxmlformats.org/officeDocument/2006/relationships/image" Target="../media/image571.png"/><Relationship Id="rId129" Type="http://schemas.openxmlformats.org/officeDocument/2006/relationships/customXml" Target="../ink/ink605.xml"/><Relationship Id="rId54" Type="http://schemas.openxmlformats.org/officeDocument/2006/relationships/image" Target="../media/image545.png"/><Relationship Id="rId75" Type="http://schemas.openxmlformats.org/officeDocument/2006/relationships/image" Target="../media/image555.png"/><Relationship Id="rId96" Type="http://schemas.openxmlformats.org/officeDocument/2006/relationships/image" Target="../media/image565.png"/><Relationship Id="rId140" Type="http://schemas.openxmlformats.org/officeDocument/2006/relationships/customXml" Target="../ink/ink611.xml"/><Relationship Id="rId161" Type="http://schemas.openxmlformats.org/officeDocument/2006/relationships/image" Target="../media/image596.png"/><Relationship Id="rId6" Type="http://schemas.openxmlformats.org/officeDocument/2006/relationships/customXml" Target="../ink/ink543.xml"/><Relationship Id="rId23" Type="http://schemas.openxmlformats.org/officeDocument/2006/relationships/customXml" Target="../ink/ink552.xml"/><Relationship Id="rId28" Type="http://schemas.openxmlformats.org/officeDocument/2006/relationships/image" Target="../media/image534.png"/><Relationship Id="rId49" Type="http://schemas.openxmlformats.org/officeDocument/2006/relationships/customXml" Target="../ink/ink565.xml"/><Relationship Id="rId114" Type="http://schemas.openxmlformats.org/officeDocument/2006/relationships/image" Target="../media/image574.png"/><Relationship Id="rId119" Type="http://schemas.openxmlformats.org/officeDocument/2006/relationships/customXml" Target="../ink/ink600.xml"/><Relationship Id="rId44" Type="http://schemas.openxmlformats.org/officeDocument/2006/relationships/image" Target="../media/image541.png"/><Relationship Id="rId60" Type="http://schemas.openxmlformats.org/officeDocument/2006/relationships/image" Target="../media/image548.png"/><Relationship Id="rId65" Type="http://schemas.openxmlformats.org/officeDocument/2006/relationships/customXml" Target="../ink/ink573.xml"/><Relationship Id="rId81" Type="http://schemas.openxmlformats.org/officeDocument/2006/relationships/image" Target="../media/image558.png"/><Relationship Id="rId86" Type="http://schemas.openxmlformats.org/officeDocument/2006/relationships/customXml" Target="../ink/ink584.xml"/><Relationship Id="rId130" Type="http://schemas.openxmlformats.org/officeDocument/2006/relationships/image" Target="../media/image582.png"/><Relationship Id="rId135" Type="http://schemas.openxmlformats.org/officeDocument/2006/relationships/image" Target="../media/image584.png"/><Relationship Id="rId151" Type="http://schemas.openxmlformats.org/officeDocument/2006/relationships/image" Target="../media/image591.png"/><Relationship Id="rId156" Type="http://schemas.openxmlformats.org/officeDocument/2006/relationships/customXml" Target="../ink/ink619.xml"/><Relationship Id="rId177" Type="http://schemas.openxmlformats.org/officeDocument/2006/relationships/image" Target="../media/image604.png"/><Relationship Id="rId172" Type="http://schemas.openxmlformats.org/officeDocument/2006/relationships/customXml" Target="../ink/ink627.xml"/><Relationship Id="rId13" Type="http://schemas.openxmlformats.org/officeDocument/2006/relationships/image" Target="../media/image527.png"/><Relationship Id="rId18" Type="http://schemas.openxmlformats.org/officeDocument/2006/relationships/customXml" Target="../ink/ink549.xml"/><Relationship Id="rId39" Type="http://schemas.openxmlformats.org/officeDocument/2006/relationships/customXml" Target="../ink/ink560.xml"/><Relationship Id="rId109" Type="http://schemas.openxmlformats.org/officeDocument/2006/relationships/customXml" Target="../ink/ink595.xml"/><Relationship Id="rId34" Type="http://schemas.openxmlformats.org/officeDocument/2006/relationships/image" Target="../media/image536.png"/><Relationship Id="rId50" Type="http://schemas.openxmlformats.org/officeDocument/2006/relationships/image" Target="../media/image544.png"/><Relationship Id="rId55" Type="http://schemas.openxmlformats.org/officeDocument/2006/relationships/customXml" Target="../ink/ink568.xml"/><Relationship Id="rId76" Type="http://schemas.openxmlformats.org/officeDocument/2006/relationships/customXml" Target="../ink/ink579.xml"/><Relationship Id="rId97" Type="http://schemas.openxmlformats.org/officeDocument/2006/relationships/customXml" Target="../ink/ink589.xml"/><Relationship Id="rId104" Type="http://schemas.openxmlformats.org/officeDocument/2006/relationships/image" Target="../media/image569.png"/><Relationship Id="rId120" Type="http://schemas.openxmlformats.org/officeDocument/2006/relationships/image" Target="../media/image577.png"/><Relationship Id="rId125" Type="http://schemas.openxmlformats.org/officeDocument/2006/relationships/customXml" Target="../ink/ink603.xml"/><Relationship Id="rId141" Type="http://schemas.openxmlformats.org/officeDocument/2006/relationships/image" Target="../media/image225.png"/><Relationship Id="rId146" Type="http://schemas.openxmlformats.org/officeDocument/2006/relationships/customXml" Target="../ink/ink614.xml"/><Relationship Id="rId167" Type="http://schemas.openxmlformats.org/officeDocument/2006/relationships/image" Target="../media/image599.png"/><Relationship Id="rId7" Type="http://schemas.openxmlformats.org/officeDocument/2006/relationships/image" Target="../media/image525.png"/><Relationship Id="rId71" Type="http://schemas.openxmlformats.org/officeDocument/2006/relationships/customXml" Target="../ink/ink576.xml"/><Relationship Id="rId92" Type="http://schemas.openxmlformats.org/officeDocument/2006/relationships/image" Target="../media/image563.png"/><Relationship Id="rId162" Type="http://schemas.openxmlformats.org/officeDocument/2006/relationships/customXml" Target="../ink/ink622.xml"/><Relationship Id="rId2" Type="http://schemas.openxmlformats.org/officeDocument/2006/relationships/image" Target="../media/image522.png"/><Relationship Id="rId29" Type="http://schemas.openxmlformats.org/officeDocument/2006/relationships/customXml" Target="../ink/ink555.xml"/><Relationship Id="rId24" Type="http://schemas.openxmlformats.org/officeDocument/2006/relationships/image" Target="../media/image532.png"/><Relationship Id="rId40" Type="http://schemas.openxmlformats.org/officeDocument/2006/relationships/customXml" Target="../ink/ink561.xml"/><Relationship Id="rId45" Type="http://schemas.openxmlformats.org/officeDocument/2006/relationships/customXml" Target="../ink/ink563.xml"/><Relationship Id="rId66" Type="http://schemas.openxmlformats.org/officeDocument/2006/relationships/image" Target="../media/image551.png"/><Relationship Id="rId87" Type="http://schemas.openxmlformats.org/officeDocument/2006/relationships/image" Target="../media/image560.png"/><Relationship Id="rId110" Type="http://schemas.openxmlformats.org/officeDocument/2006/relationships/image" Target="../media/image572.png"/><Relationship Id="rId115" Type="http://schemas.openxmlformats.org/officeDocument/2006/relationships/customXml" Target="../ink/ink598.xml"/><Relationship Id="rId131" Type="http://schemas.openxmlformats.org/officeDocument/2006/relationships/customXml" Target="../ink/ink606.xml"/><Relationship Id="rId136" Type="http://schemas.openxmlformats.org/officeDocument/2006/relationships/customXml" Target="../ink/ink609.xml"/><Relationship Id="rId157" Type="http://schemas.openxmlformats.org/officeDocument/2006/relationships/image" Target="../media/image594.png"/><Relationship Id="rId178" Type="http://schemas.openxmlformats.org/officeDocument/2006/relationships/customXml" Target="../ink/ink630.xml"/><Relationship Id="rId61" Type="http://schemas.openxmlformats.org/officeDocument/2006/relationships/customXml" Target="../ink/ink571.xml"/><Relationship Id="rId82" Type="http://schemas.openxmlformats.org/officeDocument/2006/relationships/customXml" Target="../ink/ink582.xml"/><Relationship Id="rId152" Type="http://schemas.openxmlformats.org/officeDocument/2006/relationships/customXml" Target="../ink/ink617.xml"/><Relationship Id="rId173" Type="http://schemas.openxmlformats.org/officeDocument/2006/relationships/image" Target="../media/image602.png"/><Relationship Id="rId19" Type="http://schemas.openxmlformats.org/officeDocument/2006/relationships/customXml" Target="../ink/ink550.xml"/><Relationship Id="rId14" Type="http://schemas.openxmlformats.org/officeDocument/2006/relationships/customXml" Target="../ink/ink547.xml"/><Relationship Id="rId30" Type="http://schemas.openxmlformats.org/officeDocument/2006/relationships/image" Target="../media/image128.png"/><Relationship Id="rId35" Type="http://schemas.openxmlformats.org/officeDocument/2006/relationships/customXml" Target="../ink/ink558.xml"/><Relationship Id="rId56" Type="http://schemas.openxmlformats.org/officeDocument/2006/relationships/image" Target="../media/image546.png"/><Relationship Id="rId77" Type="http://schemas.openxmlformats.org/officeDocument/2006/relationships/image" Target="../media/image556.png"/><Relationship Id="rId100" Type="http://schemas.openxmlformats.org/officeDocument/2006/relationships/image" Target="../media/image567.png"/><Relationship Id="rId105" Type="http://schemas.openxmlformats.org/officeDocument/2006/relationships/customXml" Target="../ink/ink593.xml"/><Relationship Id="rId126" Type="http://schemas.openxmlformats.org/officeDocument/2006/relationships/image" Target="../media/image580.png"/><Relationship Id="rId147" Type="http://schemas.openxmlformats.org/officeDocument/2006/relationships/image" Target="../media/image589.png"/><Relationship Id="rId168" Type="http://schemas.openxmlformats.org/officeDocument/2006/relationships/customXml" Target="../ink/ink625.xml"/><Relationship Id="rId8" Type="http://schemas.openxmlformats.org/officeDocument/2006/relationships/customXml" Target="../ink/ink544.xml"/><Relationship Id="rId51" Type="http://schemas.openxmlformats.org/officeDocument/2006/relationships/customXml" Target="../ink/ink566.xml"/><Relationship Id="rId72" Type="http://schemas.openxmlformats.org/officeDocument/2006/relationships/image" Target="../media/image554.png"/><Relationship Id="rId93" Type="http://schemas.openxmlformats.org/officeDocument/2006/relationships/customXml" Target="../ink/ink587.xml"/><Relationship Id="rId98" Type="http://schemas.openxmlformats.org/officeDocument/2006/relationships/image" Target="../media/image566.png"/><Relationship Id="rId121" Type="http://schemas.openxmlformats.org/officeDocument/2006/relationships/customXml" Target="../ink/ink601.xml"/><Relationship Id="rId142" Type="http://schemas.openxmlformats.org/officeDocument/2006/relationships/customXml" Target="../ink/ink612.xml"/><Relationship Id="rId163" Type="http://schemas.openxmlformats.org/officeDocument/2006/relationships/image" Target="../media/image597.png"/><Relationship Id="rId3" Type="http://schemas.openxmlformats.org/officeDocument/2006/relationships/image" Target="../media/image523.png"/><Relationship Id="rId25" Type="http://schemas.openxmlformats.org/officeDocument/2006/relationships/customXml" Target="../ink/ink553.xml"/><Relationship Id="rId46" Type="http://schemas.openxmlformats.org/officeDocument/2006/relationships/image" Target="../media/image542.png"/><Relationship Id="rId67" Type="http://schemas.openxmlformats.org/officeDocument/2006/relationships/customXml" Target="../ink/ink574.xml"/><Relationship Id="rId116" Type="http://schemas.openxmlformats.org/officeDocument/2006/relationships/image" Target="../media/image575.png"/><Relationship Id="rId137" Type="http://schemas.openxmlformats.org/officeDocument/2006/relationships/image" Target="../media/image585.png"/><Relationship Id="rId158" Type="http://schemas.openxmlformats.org/officeDocument/2006/relationships/customXml" Target="../ink/ink620.xml"/><Relationship Id="rId20" Type="http://schemas.openxmlformats.org/officeDocument/2006/relationships/image" Target="../media/image530.png"/><Relationship Id="rId41" Type="http://schemas.openxmlformats.org/officeDocument/2006/relationships/image" Target="../media/image539.png"/><Relationship Id="rId62" Type="http://schemas.openxmlformats.org/officeDocument/2006/relationships/image" Target="../media/image549.png"/><Relationship Id="rId83" Type="http://schemas.openxmlformats.org/officeDocument/2006/relationships/image" Target="../media/image559.png"/><Relationship Id="rId88" Type="http://schemas.openxmlformats.org/officeDocument/2006/relationships/image" Target="../media/image561.png"/><Relationship Id="rId111" Type="http://schemas.openxmlformats.org/officeDocument/2006/relationships/customXml" Target="../ink/ink596.xml"/><Relationship Id="rId132" Type="http://schemas.openxmlformats.org/officeDocument/2006/relationships/image" Target="../media/image583.png"/><Relationship Id="rId153" Type="http://schemas.openxmlformats.org/officeDocument/2006/relationships/image" Target="../media/image592.png"/><Relationship Id="rId174" Type="http://schemas.openxmlformats.org/officeDocument/2006/relationships/customXml" Target="../ink/ink628.xml"/><Relationship Id="rId179" Type="http://schemas.openxmlformats.org/officeDocument/2006/relationships/image" Target="../media/image605.png"/><Relationship Id="rId15" Type="http://schemas.openxmlformats.org/officeDocument/2006/relationships/image" Target="../media/image528.png"/><Relationship Id="rId36" Type="http://schemas.openxmlformats.org/officeDocument/2006/relationships/image" Target="../media/image537.png"/><Relationship Id="rId57" Type="http://schemas.openxmlformats.org/officeDocument/2006/relationships/customXml" Target="../ink/ink569.xml"/><Relationship Id="rId106" Type="http://schemas.openxmlformats.org/officeDocument/2006/relationships/image" Target="../media/image570.png"/><Relationship Id="rId127" Type="http://schemas.openxmlformats.org/officeDocument/2006/relationships/customXml" Target="../ink/ink604.xml"/><Relationship Id="rId10" Type="http://schemas.openxmlformats.org/officeDocument/2006/relationships/customXml" Target="../ink/ink545.xml"/><Relationship Id="rId31" Type="http://schemas.openxmlformats.org/officeDocument/2006/relationships/customXml" Target="../ink/ink556.xml"/><Relationship Id="rId52" Type="http://schemas.openxmlformats.org/officeDocument/2006/relationships/image" Target="../media/image138.png"/><Relationship Id="rId73" Type="http://schemas.openxmlformats.org/officeDocument/2006/relationships/customXml" Target="../ink/ink577.xml"/><Relationship Id="rId78" Type="http://schemas.openxmlformats.org/officeDocument/2006/relationships/customXml" Target="../ink/ink580.xml"/><Relationship Id="rId94" Type="http://schemas.openxmlformats.org/officeDocument/2006/relationships/image" Target="../media/image564.png"/><Relationship Id="rId99" Type="http://schemas.openxmlformats.org/officeDocument/2006/relationships/customXml" Target="../ink/ink590.xml"/><Relationship Id="rId101" Type="http://schemas.openxmlformats.org/officeDocument/2006/relationships/customXml" Target="../ink/ink591.xml"/><Relationship Id="rId122" Type="http://schemas.openxmlformats.org/officeDocument/2006/relationships/image" Target="../media/image578.png"/><Relationship Id="rId143" Type="http://schemas.openxmlformats.org/officeDocument/2006/relationships/image" Target="../media/image587.png"/><Relationship Id="rId148" Type="http://schemas.openxmlformats.org/officeDocument/2006/relationships/customXml" Target="../ink/ink615.xml"/><Relationship Id="rId164" Type="http://schemas.openxmlformats.org/officeDocument/2006/relationships/customXml" Target="../ink/ink623.xml"/><Relationship Id="rId169" Type="http://schemas.openxmlformats.org/officeDocument/2006/relationships/image" Target="../media/image600.png"/><Relationship Id="rId4" Type="http://schemas.openxmlformats.org/officeDocument/2006/relationships/customXml" Target="../ink/ink542.xml"/><Relationship Id="rId9" Type="http://schemas.openxmlformats.org/officeDocument/2006/relationships/image" Target="../media/image115.png"/><Relationship Id="rId26" Type="http://schemas.openxmlformats.org/officeDocument/2006/relationships/image" Target="../media/image533.png"/><Relationship Id="rId47" Type="http://schemas.openxmlformats.org/officeDocument/2006/relationships/customXml" Target="../ink/ink564.xml"/><Relationship Id="rId68" Type="http://schemas.openxmlformats.org/officeDocument/2006/relationships/image" Target="../media/image552.png"/><Relationship Id="rId89" Type="http://schemas.openxmlformats.org/officeDocument/2006/relationships/customXml" Target="../ink/ink585.xml"/><Relationship Id="rId112" Type="http://schemas.openxmlformats.org/officeDocument/2006/relationships/image" Target="../media/image573.png"/><Relationship Id="rId133" Type="http://schemas.openxmlformats.org/officeDocument/2006/relationships/customXml" Target="../ink/ink607.xml"/><Relationship Id="rId154" Type="http://schemas.openxmlformats.org/officeDocument/2006/relationships/customXml" Target="../ink/ink618.xml"/><Relationship Id="rId175" Type="http://schemas.openxmlformats.org/officeDocument/2006/relationships/image" Target="../media/image603.png"/><Relationship Id="rId16" Type="http://schemas.openxmlformats.org/officeDocument/2006/relationships/customXml" Target="../ink/ink548.xml"/><Relationship Id="rId37" Type="http://schemas.openxmlformats.org/officeDocument/2006/relationships/customXml" Target="../ink/ink559.xml"/><Relationship Id="rId58" Type="http://schemas.openxmlformats.org/officeDocument/2006/relationships/image" Target="../media/image547.png"/><Relationship Id="rId79" Type="http://schemas.openxmlformats.org/officeDocument/2006/relationships/image" Target="../media/image557.png"/><Relationship Id="rId102" Type="http://schemas.openxmlformats.org/officeDocument/2006/relationships/image" Target="../media/image568.png"/><Relationship Id="rId123" Type="http://schemas.openxmlformats.org/officeDocument/2006/relationships/customXml" Target="../ink/ink602.xml"/><Relationship Id="rId144" Type="http://schemas.openxmlformats.org/officeDocument/2006/relationships/customXml" Target="../ink/ink613.xml"/><Relationship Id="rId90" Type="http://schemas.openxmlformats.org/officeDocument/2006/relationships/image" Target="../media/image562.png"/><Relationship Id="rId165" Type="http://schemas.openxmlformats.org/officeDocument/2006/relationships/image" Target="../media/image598.png"/><Relationship Id="rId27" Type="http://schemas.openxmlformats.org/officeDocument/2006/relationships/customXml" Target="../ink/ink554.xml"/><Relationship Id="rId48" Type="http://schemas.openxmlformats.org/officeDocument/2006/relationships/image" Target="../media/image543.png"/><Relationship Id="rId69" Type="http://schemas.openxmlformats.org/officeDocument/2006/relationships/customXml" Target="../ink/ink575.xml"/><Relationship Id="rId113" Type="http://schemas.openxmlformats.org/officeDocument/2006/relationships/customXml" Target="../ink/ink597.xml"/><Relationship Id="rId134" Type="http://schemas.openxmlformats.org/officeDocument/2006/relationships/customXml" Target="../ink/ink608.xml"/><Relationship Id="rId80" Type="http://schemas.openxmlformats.org/officeDocument/2006/relationships/customXml" Target="../ink/ink581.xml"/><Relationship Id="rId155" Type="http://schemas.openxmlformats.org/officeDocument/2006/relationships/image" Target="../media/image593.png"/><Relationship Id="rId176" Type="http://schemas.openxmlformats.org/officeDocument/2006/relationships/customXml" Target="../ink/ink629.xml"/><Relationship Id="rId17" Type="http://schemas.openxmlformats.org/officeDocument/2006/relationships/image" Target="../media/image529.png"/><Relationship Id="rId38" Type="http://schemas.openxmlformats.org/officeDocument/2006/relationships/image" Target="../media/image538.png"/><Relationship Id="rId59" Type="http://schemas.openxmlformats.org/officeDocument/2006/relationships/customXml" Target="../ink/ink570.xml"/><Relationship Id="rId103" Type="http://schemas.openxmlformats.org/officeDocument/2006/relationships/customXml" Target="../ink/ink592.xml"/><Relationship Id="rId124" Type="http://schemas.openxmlformats.org/officeDocument/2006/relationships/image" Target="../media/image579.png"/><Relationship Id="rId70" Type="http://schemas.openxmlformats.org/officeDocument/2006/relationships/image" Target="../media/image553.png"/><Relationship Id="rId91" Type="http://schemas.openxmlformats.org/officeDocument/2006/relationships/customXml" Target="../ink/ink586.xml"/><Relationship Id="rId145" Type="http://schemas.openxmlformats.org/officeDocument/2006/relationships/image" Target="../media/image588.png"/><Relationship Id="rId166" Type="http://schemas.openxmlformats.org/officeDocument/2006/relationships/customXml" Target="../ink/ink62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2E9435-D022-B5FD-8991-70D9AC2E77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MAB2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F03C32-9B55-37A6-9648-7A18DFB282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9. tunti</a:t>
            </a:r>
          </a:p>
        </p:txBody>
      </p:sp>
    </p:spTree>
    <p:extLst>
      <p:ext uri="{BB962C8B-B14F-4D97-AF65-F5344CB8AC3E}">
        <p14:creationId xmlns:p14="http://schemas.microsoft.com/office/powerpoint/2010/main" val="412537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1B6D5F-F0F3-7E07-9A29-0712C6B07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24" y="3429000"/>
            <a:ext cx="11487626" cy="3286124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Esimerkiksi seuraavat lukujonot ovat geometrisia:</a:t>
            </a:r>
          </a:p>
          <a:p>
            <a:pPr marL="0" indent="0">
              <a:buNone/>
            </a:pPr>
            <a:r>
              <a:rPr lang="fi-FI" sz="3600" dirty="0"/>
              <a:t>1, 2, 4, 8, 16, 32, 64, 128, 256, …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/>
              <a:t>3; -1,5; 0,75; -0,375; 0,1875, …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94450C3-27F7-4E3D-B7C9-5A8863CEBD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036228" cy="2257425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E8A841A-A58B-3F48-FE97-41B0180422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53" y="2303875"/>
            <a:ext cx="12566249" cy="972725"/>
          </a:xfrm>
          <a:prstGeom prst="rect">
            <a:avLst/>
          </a:prstGeom>
        </p:spPr>
      </p:pic>
      <p:grpSp>
        <p:nvGrpSpPr>
          <p:cNvPr id="15" name="Ryhmä 14">
            <a:extLst>
              <a:ext uri="{FF2B5EF4-FFF2-40B4-BE49-F238E27FC236}">
                <a16:creationId xmlns:a16="http://schemas.microsoft.com/office/drawing/2014/main" id="{0AA77E9F-9BFA-4E75-A691-2A2D4A021267}"/>
              </a:ext>
            </a:extLst>
          </p:cNvPr>
          <p:cNvGrpSpPr/>
          <p:nvPr/>
        </p:nvGrpSpPr>
        <p:grpSpPr>
          <a:xfrm>
            <a:off x="462510" y="4449660"/>
            <a:ext cx="1422000" cy="419040"/>
            <a:chOff x="462510" y="4449660"/>
            <a:chExt cx="1422000" cy="41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" name="Käsinkirjoitus 1">
                  <a:extLst>
                    <a:ext uri="{FF2B5EF4-FFF2-40B4-BE49-F238E27FC236}">
                      <a16:creationId xmlns:a16="http://schemas.microsoft.com/office/drawing/2014/main" id="{03770EA3-33BD-48B5-89E9-9287AF760FCB}"/>
                    </a:ext>
                  </a:extLst>
                </p14:cNvPr>
                <p14:cNvContentPartPr/>
                <p14:nvPr/>
              </p14:nvContentPartPr>
              <p14:xfrm>
                <a:off x="462510" y="4449660"/>
                <a:ext cx="416160" cy="128160"/>
              </p14:xfrm>
            </p:contentPart>
          </mc:Choice>
          <mc:Fallback>
            <p:pic>
              <p:nvPicPr>
                <p:cNvPr id="2" name="Käsinkirjoitus 1">
                  <a:extLst>
                    <a:ext uri="{FF2B5EF4-FFF2-40B4-BE49-F238E27FC236}">
                      <a16:creationId xmlns:a16="http://schemas.microsoft.com/office/drawing/2014/main" id="{03770EA3-33BD-48B5-89E9-9287AF760FC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53870" y="4441020"/>
                  <a:ext cx="43380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7758BC51-F921-4E72-A9A8-A0968F5C6433}"/>
                    </a:ext>
                  </a:extLst>
                </p14:cNvPr>
                <p14:cNvContentPartPr/>
                <p14:nvPr/>
              </p14:nvContentPartPr>
              <p14:xfrm>
                <a:off x="542790" y="4733340"/>
                <a:ext cx="30600" cy="4824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7758BC51-F921-4E72-A9A8-A0968F5C643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33790" y="4724340"/>
                  <a:ext cx="4824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5" name="Käsinkirjoitus 4">
                  <a:extLst>
                    <a:ext uri="{FF2B5EF4-FFF2-40B4-BE49-F238E27FC236}">
                      <a16:creationId xmlns:a16="http://schemas.microsoft.com/office/drawing/2014/main" id="{C619062D-45D2-476C-A781-007393340252}"/>
                    </a:ext>
                  </a:extLst>
                </p14:cNvPr>
                <p14:cNvContentPartPr/>
                <p14:nvPr/>
              </p14:nvContentPartPr>
              <p14:xfrm>
                <a:off x="624150" y="4645860"/>
                <a:ext cx="169560" cy="203040"/>
              </p14:xfrm>
            </p:contentPart>
          </mc:Choice>
          <mc:Fallback>
            <p:pic>
              <p:nvPicPr>
                <p:cNvPr id="5" name="Käsinkirjoitus 4">
                  <a:extLst>
                    <a:ext uri="{FF2B5EF4-FFF2-40B4-BE49-F238E27FC236}">
                      <a16:creationId xmlns:a16="http://schemas.microsoft.com/office/drawing/2014/main" id="{C619062D-45D2-476C-A781-00739334025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15510" y="4637220"/>
                  <a:ext cx="18720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AB2262E3-F2E8-44FB-A1A0-F0FC3D115281}"/>
                    </a:ext>
                  </a:extLst>
                </p14:cNvPr>
                <p14:cNvContentPartPr/>
                <p14:nvPr/>
              </p14:nvContentPartPr>
              <p14:xfrm>
                <a:off x="984870" y="4454340"/>
                <a:ext cx="382680" cy="11664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AB2262E3-F2E8-44FB-A1A0-F0FC3D115281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976230" y="4445340"/>
                  <a:ext cx="400320" cy="13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456B7759-C20C-4C68-B998-59B69D160D70}"/>
                    </a:ext>
                  </a:extLst>
                </p14:cNvPr>
                <p14:cNvContentPartPr/>
                <p14:nvPr/>
              </p14:nvContentPartPr>
              <p14:xfrm>
                <a:off x="1102590" y="4759980"/>
                <a:ext cx="1080" cy="504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456B7759-C20C-4C68-B998-59B69D160D7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093950" y="4750980"/>
                  <a:ext cx="1872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3009C003-4609-4FDC-AA0D-C167E4F1C781}"/>
                    </a:ext>
                  </a:extLst>
                </p14:cNvPr>
                <p14:cNvContentPartPr/>
                <p14:nvPr/>
              </p14:nvContentPartPr>
              <p14:xfrm>
                <a:off x="1181430" y="4642620"/>
                <a:ext cx="128160" cy="18324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3009C003-4609-4FDC-AA0D-C167E4F1C78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172790" y="4633980"/>
                  <a:ext cx="14580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DDE89CA6-C80B-4EC2-9FA8-BEE321C50982}"/>
                    </a:ext>
                  </a:extLst>
                </p14:cNvPr>
                <p14:cNvContentPartPr/>
                <p14:nvPr/>
              </p14:nvContentPartPr>
              <p14:xfrm>
                <a:off x="1083150" y="4732260"/>
                <a:ext cx="21240" cy="2700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DDE89CA6-C80B-4EC2-9FA8-BEE321C50982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74510" y="4723620"/>
                  <a:ext cx="388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1CF9DE5F-CDC4-457C-B2D2-4440D303B26A}"/>
                    </a:ext>
                  </a:extLst>
                </p14:cNvPr>
                <p14:cNvContentPartPr/>
                <p14:nvPr/>
              </p14:nvContentPartPr>
              <p14:xfrm>
                <a:off x="1460430" y="4453620"/>
                <a:ext cx="379800" cy="15084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1CF9DE5F-CDC4-457C-B2D2-4440D303B26A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451790" y="4444980"/>
                  <a:ext cx="39744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0C737A60-6682-4F8E-925E-9C0ABFBE0ED4}"/>
                    </a:ext>
                  </a:extLst>
                </p14:cNvPr>
                <p14:cNvContentPartPr/>
                <p14:nvPr/>
              </p14:nvContentPartPr>
              <p14:xfrm>
                <a:off x="1600110" y="4758900"/>
                <a:ext cx="32760" cy="3312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0C737A60-6682-4F8E-925E-9C0ABFBE0ED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591110" y="4749900"/>
                  <a:ext cx="504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47412170-8E10-47CB-A39B-CDB372C2EC25}"/>
                    </a:ext>
                  </a:extLst>
                </p14:cNvPr>
                <p14:cNvContentPartPr/>
                <p14:nvPr/>
              </p14:nvContentPartPr>
              <p14:xfrm>
                <a:off x="1685430" y="4665660"/>
                <a:ext cx="199080" cy="20304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47412170-8E10-47CB-A39B-CDB372C2EC25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676430" y="4657020"/>
                  <a:ext cx="216720" cy="220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Ryhmä 26">
            <a:extLst>
              <a:ext uri="{FF2B5EF4-FFF2-40B4-BE49-F238E27FC236}">
                <a16:creationId xmlns:a16="http://schemas.microsoft.com/office/drawing/2014/main" id="{0BC5F3AC-A6D9-46FA-AC7A-54A3B19F327D}"/>
              </a:ext>
            </a:extLst>
          </p:cNvPr>
          <p:cNvGrpSpPr/>
          <p:nvPr/>
        </p:nvGrpSpPr>
        <p:grpSpPr>
          <a:xfrm>
            <a:off x="477840" y="5664040"/>
            <a:ext cx="550800" cy="531000"/>
            <a:chOff x="477840" y="5664040"/>
            <a:chExt cx="550800" cy="53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AA515AA4-E01E-49CC-ABBA-5D3426F3C6FB}"/>
                    </a:ext>
                  </a:extLst>
                </p14:cNvPr>
                <p14:cNvContentPartPr/>
                <p14:nvPr/>
              </p14:nvContentPartPr>
              <p14:xfrm>
                <a:off x="477840" y="5664040"/>
                <a:ext cx="492480" cy="17100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AA515AA4-E01E-49CC-ABBA-5D3426F3C6FB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69200" y="5655400"/>
                  <a:ext cx="51012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3256A14A-19F3-4180-9A9C-019FB1733D24}"/>
                    </a:ext>
                  </a:extLst>
                </p14:cNvPr>
                <p14:cNvContentPartPr/>
                <p14:nvPr/>
              </p14:nvContentPartPr>
              <p14:xfrm>
                <a:off x="480720" y="6020440"/>
                <a:ext cx="23040" cy="2088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3256A14A-19F3-4180-9A9C-019FB1733D24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71720" y="6011800"/>
                  <a:ext cx="4068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40B97E6D-8A2E-4A64-B995-109A63A67B59}"/>
                    </a:ext>
                  </a:extLst>
                </p14:cNvPr>
                <p14:cNvContentPartPr/>
                <p14:nvPr/>
              </p14:nvContentPartPr>
              <p14:xfrm>
                <a:off x="590160" y="5919640"/>
                <a:ext cx="38160" cy="22824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40B97E6D-8A2E-4A64-B995-109A63A67B59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81520" y="5911000"/>
                  <a:ext cx="5580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9226C5E5-559F-484E-B6BA-6D4D22479068}"/>
                    </a:ext>
                  </a:extLst>
                </p14:cNvPr>
                <p14:cNvContentPartPr/>
                <p14:nvPr/>
              </p14:nvContentPartPr>
              <p14:xfrm>
                <a:off x="678360" y="6041320"/>
                <a:ext cx="78120" cy="216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9226C5E5-559F-484E-B6BA-6D4D22479068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69360" y="6032320"/>
                  <a:ext cx="95760" cy="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DBC2D623-067F-4832-973B-5248C38AC02B}"/>
                    </a:ext>
                  </a:extLst>
                </p14:cNvPr>
                <p14:cNvContentPartPr/>
                <p14:nvPr/>
              </p14:nvContentPartPr>
              <p14:xfrm>
                <a:off x="861240" y="5904160"/>
                <a:ext cx="14760" cy="9504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DBC2D623-067F-4832-973B-5248C38AC02B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52240" y="5895520"/>
                  <a:ext cx="3240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992D7F17-492D-45CA-8DCD-8C73037CCBE2}"/>
                    </a:ext>
                  </a:extLst>
                </p14:cNvPr>
                <p14:cNvContentPartPr/>
                <p14:nvPr/>
              </p14:nvContentPartPr>
              <p14:xfrm>
                <a:off x="809400" y="6038800"/>
                <a:ext cx="115560" cy="468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992D7F17-492D-45CA-8DCD-8C73037CCBE2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00760" y="6030160"/>
                  <a:ext cx="13320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3B2A8852-8D4C-4679-A494-7C151F3E5329}"/>
                    </a:ext>
                  </a:extLst>
                </p14:cNvPr>
                <p14:cNvContentPartPr/>
                <p14:nvPr/>
              </p14:nvContentPartPr>
              <p14:xfrm>
                <a:off x="822720" y="6073000"/>
                <a:ext cx="77040" cy="10188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3B2A8852-8D4C-4679-A494-7C151F3E5329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13720" y="6064360"/>
                  <a:ext cx="9468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EC0B1CCF-3EF6-46DF-9815-4C770341BA88}"/>
                    </a:ext>
                  </a:extLst>
                </p14:cNvPr>
                <p14:cNvContentPartPr/>
                <p14:nvPr/>
              </p14:nvContentPartPr>
              <p14:xfrm>
                <a:off x="962400" y="5909560"/>
                <a:ext cx="66240" cy="28548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EC0B1CCF-3EF6-46DF-9815-4C770341BA8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53400" y="5900560"/>
                  <a:ext cx="83880" cy="30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Ryhmä 35">
            <a:extLst>
              <a:ext uri="{FF2B5EF4-FFF2-40B4-BE49-F238E27FC236}">
                <a16:creationId xmlns:a16="http://schemas.microsoft.com/office/drawing/2014/main" id="{6FE2D2E8-8871-4538-8C51-F5DFAA5B8A1F}"/>
              </a:ext>
            </a:extLst>
          </p:cNvPr>
          <p:cNvGrpSpPr/>
          <p:nvPr/>
        </p:nvGrpSpPr>
        <p:grpSpPr>
          <a:xfrm>
            <a:off x="1317000" y="5724520"/>
            <a:ext cx="836280" cy="500760"/>
            <a:chOff x="1317000" y="5724520"/>
            <a:chExt cx="836280" cy="50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D2692302-755D-4F7E-BA18-0B19A16243A9}"/>
                    </a:ext>
                  </a:extLst>
                </p14:cNvPr>
                <p14:cNvContentPartPr/>
                <p14:nvPr/>
              </p14:nvContentPartPr>
              <p14:xfrm>
                <a:off x="1317000" y="5724520"/>
                <a:ext cx="789480" cy="17748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D2692302-755D-4F7E-BA18-0B19A16243A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308360" y="5715520"/>
                  <a:ext cx="80712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4D6DEEB7-EE93-43DF-A2D7-AC45A47C880D}"/>
                    </a:ext>
                  </a:extLst>
                </p14:cNvPr>
                <p14:cNvContentPartPr/>
                <p14:nvPr/>
              </p14:nvContentPartPr>
              <p14:xfrm>
                <a:off x="1593840" y="6036280"/>
                <a:ext cx="23040" cy="4464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4D6DEEB7-EE93-43DF-A2D7-AC45A47C880D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585200" y="6027280"/>
                  <a:ext cx="4068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CA0AA48B-9D49-44E8-B007-5BD5407C21DA}"/>
                    </a:ext>
                  </a:extLst>
                </p14:cNvPr>
                <p14:cNvContentPartPr/>
                <p14:nvPr/>
              </p14:nvContentPartPr>
              <p14:xfrm>
                <a:off x="1695360" y="5927560"/>
                <a:ext cx="90720" cy="26388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CA0AA48B-9D49-44E8-B007-5BD5407C21DA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686720" y="5918560"/>
                  <a:ext cx="10836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EE8CA973-BA05-42EA-A1B6-89D3474BC242}"/>
                    </a:ext>
                  </a:extLst>
                </p14:cNvPr>
                <p14:cNvContentPartPr/>
                <p14:nvPr/>
              </p14:nvContentPartPr>
              <p14:xfrm>
                <a:off x="1769880" y="6063280"/>
                <a:ext cx="83880" cy="1908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EE8CA973-BA05-42EA-A1B6-89D3474BC242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760880" y="6054280"/>
                  <a:ext cx="1015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AEB1C8C6-15FE-4831-93EB-31687CA944D8}"/>
                    </a:ext>
                  </a:extLst>
                </p14:cNvPr>
                <p14:cNvContentPartPr/>
                <p14:nvPr/>
              </p14:nvContentPartPr>
              <p14:xfrm>
                <a:off x="1976520" y="5922520"/>
                <a:ext cx="7560" cy="9864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AEB1C8C6-15FE-4831-93EB-31687CA944D8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967520" y="5913520"/>
                  <a:ext cx="2520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C23DCA12-3DB5-447C-8AB6-49ED016C0FCD}"/>
                    </a:ext>
                  </a:extLst>
                </p14:cNvPr>
                <p14:cNvContentPartPr/>
                <p14:nvPr/>
              </p14:nvContentPartPr>
              <p14:xfrm>
                <a:off x="1911000" y="6053920"/>
                <a:ext cx="135000" cy="3132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C23DCA12-3DB5-447C-8AB6-49ED016C0FCD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902000" y="6045280"/>
                  <a:ext cx="15264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34ADD4D4-512A-451D-9F50-5EFDAD65C5CE}"/>
                    </a:ext>
                  </a:extLst>
                </p14:cNvPr>
                <p14:cNvContentPartPr/>
                <p14:nvPr/>
              </p14:nvContentPartPr>
              <p14:xfrm>
                <a:off x="1948800" y="6087760"/>
                <a:ext cx="77040" cy="10908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34ADD4D4-512A-451D-9F50-5EFDAD65C5CE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939800" y="6079120"/>
                  <a:ext cx="9468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6EDBB47A-42C8-41F2-B17B-BB111D64FE31}"/>
                    </a:ext>
                  </a:extLst>
                </p14:cNvPr>
                <p14:cNvContentPartPr/>
                <p14:nvPr/>
              </p14:nvContentPartPr>
              <p14:xfrm>
                <a:off x="2095680" y="5904160"/>
                <a:ext cx="57600" cy="32112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6EDBB47A-42C8-41F2-B17B-BB111D64FE31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087040" y="5895520"/>
                  <a:ext cx="75240" cy="338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Ryhmä 44">
            <a:extLst>
              <a:ext uri="{FF2B5EF4-FFF2-40B4-BE49-F238E27FC236}">
                <a16:creationId xmlns:a16="http://schemas.microsoft.com/office/drawing/2014/main" id="{5ECCD900-89D8-41FA-A70B-556A634037F4}"/>
              </a:ext>
            </a:extLst>
          </p:cNvPr>
          <p:cNvGrpSpPr/>
          <p:nvPr/>
        </p:nvGrpSpPr>
        <p:grpSpPr>
          <a:xfrm>
            <a:off x="2406720" y="5683120"/>
            <a:ext cx="999720" cy="605880"/>
            <a:chOff x="2406720" y="5683120"/>
            <a:chExt cx="999720" cy="605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190150DB-ADC3-45F1-BD8A-7735DFCB268F}"/>
                    </a:ext>
                  </a:extLst>
                </p14:cNvPr>
                <p14:cNvContentPartPr/>
                <p14:nvPr/>
              </p14:nvContentPartPr>
              <p14:xfrm>
                <a:off x="2406720" y="5683120"/>
                <a:ext cx="999720" cy="21708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190150DB-ADC3-45F1-BD8A-7735DFCB268F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2398080" y="5674480"/>
                  <a:ext cx="101736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2F1C8E48-B539-463C-BD84-0CCA6AB1A5DC}"/>
                    </a:ext>
                  </a:extLst>
                </p14:cNvPr>
                <p14:cNvContentPartPr/>
                <p14:nvPr/>
              </p14:nvContentPartPr>
              <p14:xfrm>
                <a:off x="2868600" y="6067240"/>
                <a:ext cx="34200" cy="2772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2F1C8E48-B539-463C-BD84-0CCA6AB1A5DC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2859600" y="6058240"/>
                  <a:ext cx="5184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35A8E038-5EE9-4CD8-AA11-9009AC4A1E7F}"/>
                    </a:ext>
                  </a:extLst>
                </p14:cNvPr>
                <p14:cNvContentPartPr/>
                <p14:nvPr/>
              </p14:nvContentPartPr>
              <p14:xfrm>
                <a:off x="3124200" y="5878600"/>
                <a:ext cx="17640" cy="14112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35A8E038-5EE9-4CD8-AA11-9009AC4A1E7F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3115200" y="5869600"/>
                  <a:ext cx="3528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688F34E4-157F-49D0-875C-FCA9DB549E28}"/>
                    </a:ext>
                  </a:extLst>
                </p14:cNvPr>
                <p14:cNvContentPartPr/>
                <p14:nvPr/>
              </p14:nvContentPartPr>
              <p14:xfrm>
                <a:off x="3048600" y="6077320"/>
                <a:ext cx="181440" cy="720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688F34E4-157F-49D0-875C-FCA9DB549E28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3039600" y="6068680"/>
                  <a:ext cx="19908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E83C4AFE-5CBE-4D17-8D34-F084192D0BBE}"/>
                    </a:ext>
                  </a:extLst>
                </p14:cNvPr>
                <p14:cNvContentPartPr/>
                <p14:nvPr/>
              </p14:nvContentPartPr>
              <p14:xfrm>
                <a:off x="3138600" y="6123400"/>
                <a:ext cx="59760" cy="12564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E83C4AFE-5CBE-4D17-8D34-F084192D0BBE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3129600" y="6114400"/>
                  <a:ext cx="7740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23C58848-5409-4E15-B9A3-41CC4BB04C02}"/>
                    </a:ext>
                  </a:extLst>
                </p14:cNvPr>
                <p14:cNvContentPartPr/>
                <p14:nvPr/>
              </p14:nvContentPartPr>
              <p14:xfrm>
                <a:off x="2951040" y="6062560"/>
                <a:ext cx="75600" cy="972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23C58848-5409-4E15-B9A3-41CC4BB04C02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2942400" y="6053920"/>
                  <a:ext cx="9324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2ECCE0DD-EE53-4ECA-B653-7E8574ACBEB3}"/>
                    </a:ext>
                  </a:extLst>
                </p14:cNvPr>
                <p14:cNvContentPartPr/>
                <p14:nvPr/>
              </p14:nvContentPartPr>
              <p14:xfrm>
                <a:off x="2938440" y="5904160"/>
                <a:ext cx="73440" cy="36000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2ECCE0DD-EE53-4ECA-B653-7E8574ACBEB3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2929440" y="5895520"/>
                  <a:ext cx="91080" cy="37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40EC28F8-C4F7-4C14-9498-6B0B5FD2205A}"/>
                    </a:ext>
                  </a:extLst>
                </p14:cNvPr>
                <p14:cNvContentPartPr/>
                <p14:nvPr/>
              </p14:nvContentPartPr>
              <p14:xfrm>
                <a:off x="3277200" y="5868520"/>
                <a:ext cx="61920" cy="42048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40EC28F8-C4F7-4C14-9498-6B0B5FD2205A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3268200" y="5859880"/>
                  <a:ext cx="79560" cy="438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46" name="Käsinkirjoitus 45">
                <a:extLst>
                  <a:ext uri="{FF2B5EF4-FFF2-40B4-BE49-F238E27FC236}">
                    <a16:creationId xmlns:a16="http://schemas.microsoft.com/office/drawing/2014/main" id="{05E7E88F-2FE6-4E1F-84B0-B279FA896BC8}"/>
                  </a:ext>
                </a:extLst>
              </p14:cNvPr>
              <p14:cNvContentPartPr/>
              <p14:nvPr/>
            </p14:nvContentPartPr>
            <p14:xfrm>
              <a:off x="4213110" y="4387830"/>
              <a:ext cx="613080" cy="70560"/>
            </p14:xfrm>
          </p:contentPart>
        </mc:Choice>
        <mc:Fallback>
          <p:pic>
            <p:nvPicPr>
              <p:cNvPr id="46" name="Käsinkirjoitus 45">
                <a:extLst>
                  <a:ext uri="{FF2B5EF4-FFF2-40B4-BE49-F238E27FC236}">
                    <a16:creationId xmlns:a16="http://schemas.microsoft.com/office/drawing/2014/main" id="{05E7E88F-2FE6-4E1F-84B0-B279FA896BC8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4159470" y="4279830"/>
                <a:ext cx="720720" cy="28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47" name="Käsinkirjoitus 46">
                <a:extLst>
                  <a:ext uri="{FF2B5EF4-FFF2-40B4-BE49-F238E27FC236}">
                    <a16:creationId xmlns:a16="http://schemas.microsoft.com/office/drawing/2014/main" id="{0BAB5087-0F74-4B0D-B839-8E137409158E}"/>
                  </a:ext>
                </a:extLst>
              </p14:cNvPr>
              <p14:cNvContentPartPr/>
              <p14:nvPr/>
            </p14:nvContentPartPr>
            <p14:xfrm>
              <a:off x="3571590" y="4394310"/>
              <a:ext cx="422640" cy="360"/>
            </p14:xfrm>
          </p:contentPart>
        </mc:Choice>
        <mc:Fallback>
          <p:pic>
            <p:nvPicPr>
              <p:cNvPr id="47" name="Käsinkirjoitus 46">
                <a:extLst>
                  <a:ext uri="{FF2B5EF4-FFF2-40B4-BE49-F238E27FC236}">
                    <a16:creationId xmlns:a16="http://schemas.microsoft.com/office/drawing/2014/main" id="{0BAB5087-0F74-4B0D-B839-8E137409158E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3517950" y="4286310"/>
                <a:ext cx="5302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72" name="Käsinkirjoitus 71">
                <a:extLst>
                  <a:ext uri="{FF2B5EF4-FFF2-40B4-BE49-F238E27FC236}">
                    <a16:creationId xmlns:a16="http://schemas.microsoft.com/office/drawing/2014/main" id="{658649B0-8B8F-43C0-A328-B149415170C1}"/>
                  </a:ext>
                </a:extLst>
              </p14:cNvPr>
              <p14:cNvContentPartPr/>
              <p14:nvPr/>
            </p14:nvContentPartPr>
            <p14:xfrm>
              <a:off x="874830" y="4329870"/>
              <a:ext cx="116280" cy="26640"/>
            </p14:xfrm>
          </p:contentPart>
        </mc:Choice>
        <mc:Fallback>
          <p:pic>
            <p:nvPicPr>
              <p:cNvPr id="72" name="Käsinkirjoitus 71">
                <a:extLst>
                  <a:ext uri="{FF2B5EF4-FFF2-40B4-BE49-F238E27FC236}">
                    <a16:creationId xmlns:a16="http://schemas.microsoft.com/office/drawing/2014/main" id="{658649B0-8B8F-43C0-A328-B149415170C1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821190" y="4222230"/>
                <a:ext cx="2239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73" name="Käsinkirjoitus 72">
                <a:extLst>
                  <a:ext uri="{FF2B5EF4-FFF2-40B4-BE49-F238E27FC236}">
                    <a16:creationId xmlns:a16="http://schemas.microsoft.com/office/drawing/2014/main" id="{C069E966-4D28-4AE1-8B8E-424C85F34937}"/>
                  </a:ext>
                </a:extLst>
              </p14:cNvPr>
              <p14:cNvContentPartPr/>
              <p14:nvPr/>
            </p14:nvContentPartPr>
            <p14:xfrm>
              <a:off x="1269750" y="4368750"/>
              <a:ext cx="195120" cy="360"/>
            </p14:xfrm>
          </p:contentPart>
        </mc:Choice>
        <mc:Fallback>
          <p:pic>
            <p:nvPicPr>
              <p:cNvPr id="73" name="Käsinkirjoitus 72">
                <a:extLst>
                  <a:ext uri="{FF2B5EF4-FFF2-40B4-BE49-F238E27FC236}">
                    <a16:creationId xmlns:a16="http://schemas.microsoft.com/office/drawing/2014/main" id="{C069E966-4D28-4AE1-8B8E-424C85F34937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1216110" y="4260750"/>
                <a:ext cx="30276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Ryhmä 92">
            <a:extLst>
              <a:ext uri="{FF2B5EF4-FFF2-40B4-BE49-F238E27FC236}">
                <a16:creationId xmlns:a16="http://schemas.microsoft.com/office/drawing/2014/main" id="{FEE8766D-5BF6-4FFB-B9CB-DB20E25B00C8}"/>
              </a:ext>
            </a:extLst>
          </p:cNvPr>
          <p:cNvGrpSpPr/>
          <p:nvPr/>
        </p:nvGrpSpPr>
        <p:grpSpPr>
          <a:xfrm>
            <a:off x="7001310" y="3861150"/>
            <a:ext cx="2977560" cy="1442880"/>
            <a:chOff x="7001310" y="3861150"/>
            <a:chExt cx="2977560" cy="144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C2D5445D-0951-4553-9ED5-6369872D677E}"/>
                    </a:ext>
                  </a:extLst>
                </p14:cNvPr>
                <p14:cNvContentPartPr/>
                <p14:nvPr/>
              </p14:nvContentPartPr>
              <p14:xfrm>
                <a:off x="7001310" y="4071030"/>
                <a:ext cx="206640" cy="38952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C2D5445D-0951-4553-9ED5-6369872D677E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6992670" y="4062390"/>
                  <a:ext cx="224280" cy="40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5DD8BD8E-0776-4438-9C8B-80083473F2EE}"/>
                    </a:ext>
                  </a:extLst>
                </p14:cNvPr>
                <p14:cNvContentPartPr/>
                <p14:nvPr/>
              </p14:nvContentPartPr>
              <p14:xfrm>
                <a:off x="7373910" y="4116750"/>
                <a:ext cx="150120" cy="1116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5DD8BD8E-0776-4438-9C8B-80083473F2EE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365270" y="4108110"/>
                  <a:ext cx="16776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14A8025F-CE63-4B3C-9B27-5C270DB07929}"/>
                    </a:ext>
                  </a:extLst>
                </p14:cNvPr>
                <p14:cNvContentPartPr/>
                <p14:nvPr/>
              </p14:nvContentPartPr>
              <p14:xfrm>
                <a:off x="7392630" y="4200990"/>
                <a:ext cx="92160" cy="1008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14A8025F-CE63-4B3C-9B27-5C270DB07929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7383630" y="4191990"/>
                  <a:ext cx="10980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D2CDD7F8-5E17-4D3D-98FD-841A8A336363}"/>
                    </a:ext>
                  </a:extLst>
                </p14:cNvPr>
                <p14:cNvContentPartPr/>
                <p14:nvPr/>
              </p14:nvContentPartPr>
              <p14:xfrm>
                <a:off x="7884030" y="3873390"/>
                <a:ext cx="168840" cy="14868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D2CDD7F8-5E17-4D3D-98FD-841A8A336363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875390" y="3864750"/>
                  <a:ext cx="18648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2CF5F85F-AFBD-4226-B453-AF25A3705900}"/>
                    </a:ext>
                  </a:extLst>
                </p14:cNvPr>
                <p14:cNvContentPartPr/>
                <p14:nvPr/>
              </p14:nvContentPartPr>
              <p14:xfrm>
                <a:off x="8141070" y="3965190"/>
                <a:ext cx="81000" cy="16740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2CF5F85F-AFBD-4226-B453-AF25A3705900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8132430" y="3956190"/>
                  <a:ext cx="9864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E23D4C85-A9ED-4B1D-BFBA-5393C16C9C80}"/>
                    </a:ext>
                  </a:extLst>
                </p14:cNvPr>
                <p14:cNvContentPartPr/>
                <p14:nvPr/>
              </p14:nvContentPartPr>
              <p14:xfrm>
                <a:off x="7750110" y="4183710"/>
                <a:ext cx="720720" cy="3312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E23D4C85-A9ED-4B1D-BFBA-5393C16C9C80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7741110" y="4175070"/>
                  <a:ext cx="73836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0D78F823-B648-42FB-AEA0-722A8D1A35F1}"/>
                    </a:ext>
                  </a:extLst>
                </p14:cNvPr>
                <p14:cNvContentPartPr/>
                <p14:nvPr/>
              </p14:nvContentPartPr>
              <p14:xfrm>
                <a:off x="7945230" y="4297470"/>
                <a:ext cx="152640" cy="17352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0D78F823-B648-42FB-AEA0-722A8D1A35F1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7936230" y="4288830"/>
                  <a:ext cx="17028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6F3DD164-9A39-4B11-AED0-DC48E97FA3C5}"/>
                    </a:ext>
                  </a:extLst>
                </p14:cNvPr>
                <p14:cNvContentPartPr/>
                <p14:nvPr/>
              </p14:nvContentPartPr>
              <p14:xfrm>
                <a:off x="8178510" y="4433910"/>
                <a:ext cx="94680" cy="12564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6F3DD164-9A39-4B11-AED0-DC48E97FA3C5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8169510" y="4425270"/>
                  <a:ext cx="11232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43A4F95E-96D0-49AA-8A43-D4812CF7506B}"/>
                    </a:ext>
                  </a:extLst>
                </p14:cNvPr>
                <p14:cNvContentPartPr/>
                <p14:nvPr/>
              </p14:nvContentPartPr>
              <p14:xfrm>
                <a:off x="8191830" y="4495830"/>
                <a:ext cx="146160" cy="1224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43A4F95E-96D0-49AA-8A43-D4812CF7506B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8182830" y="4486830"/>
                  <a:ext cx="16380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FDA73A79-F8B1-4AC6-8833-400AD38F5987}"/>
                    </a:ext>
                  </a:extLst>
                </p14:cNvPr>
                <p14:cNvContentPartPr/>
                <p14:nvPr/>
              </p14:nvContentPartPr>
              <p14:xfrm>
                <a:off x="8667030" y="4160670"/>
                <a:ext cx="101520" cy="936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FDA73A79-F8B1-4AC6-8833-400AD38F5987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8658030" y="4151670"/>
                  <a:ext cx="11916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5477BBD3-3B52-4BBC-8FE7-4AFCF060755F}"/>
                    </a:ext>
                  </a:extLst>
                </p14:cNvPr>
                <p14:cNvContentPartPr/>
                <p14:nvPr/>
              </p14:nvContentPartPr>
              <p14:xfrm>
                <a:off x="8639310" y="4236270"/>
                <a:ext cx="134640" cy="1080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5477BBD3-3B52-4BBC-8FE7-4AFCF060755F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8630670" y="4227270"/>
                  <a:ext cx="15228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A538D1A2-3208-45D3-A011-BCD01EFE8195}"/>
                    </a:ext>
                  </a:extLst>
                </p14:cNvPr>
                <p14:cNvContentPartPr/>
                <p14:nvPr/>
              </p14:nvContentPartPr>
              <p14:xfrm>
                <a:off x="8888430" y="3861150"/>
                <a:ext cx="39600" cy="30168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A538D1A2-3208-45D3-A011-BCD01EFE8195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8879430" y="3852150"/>
                  <a:ext cx="57240" cy="31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66CB2427-5D43-457F-A383-B5A07D514716}"/>
                    </a:ext>
                  </a:extLst>
                </p14:cNvPr>
                <p14:cNvContentPartPr/>
                <p14:nvPr/>
              </p14:nvContentPartPr>
              <p14:xfrm>
                <a:off x="9011550" y="3867990"/>
                <a:ext cx="134640" cy="27828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66CB2427-5D43-457F-A383-B5A07D514716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9002550" y="3859350"/>
                  <a:ext cx="15228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593C91F4-71B6-4BBC-93E1-C3EFA9CC4CEC}"/>
                    </a:ext>
                  </a:extLst>
                </p14:cNvPr>
                <p14:cNvContentPartPr/>
                <p14:nvPr/>
              </p14:nvContentPartPr>
              <p14:xfrm>
                <a:off x="9230790" y="3862590"/>
                <a:ext cx="148320" cy="30924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593C91F4-71B6-4BBC-93E1-C3EFA9CC4CEC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9221790" y="3853950"/>
                  <a:ext cx="16596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15186285-F23D-424D-AAD4-B714CC5D5EF5}"/>
                    </a:ext>
                  </a:extLst>
                </p14:cNvPr>
                <p14:cNvContentPartPr/>
                <p14:nvPr/>
              </p14:nvContentPartPr>
              <p14:xfrm>
                <a:off x="8812470" y="4237710"/>
                <a:ext cx="653400" cy="3420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15186285-F23D-424D-AAD4-B714CC5D5EF5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8803470" y="4228710"/>
                  <a:ext cx="67104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3EC1B048-B14D-44A9-922E-1956EF79DCD2}"/>
                    </a:ext>
                  </a:extLst>
                </p14:cNvPr>
                <p14:cNvContentPartPr/>
                <p14:nvPr/>
              </p14:nvContentPartPr>
              <p14:xfrm>
                <a:off x="8938110" y="4446870"/>
                <a:ext cx="115920" cy="19260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3EC1B048-B14D-44A9-922E-1956EF79DCD2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8929470" y="4437870"/>
                  <a:ext cx="13356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EC29B458-6990-477D-AA91-863CC87F5A74}"/>
                    </a:ext>
                  </a:extLst>
                </p14:cNvPr>
                <p14:cNvContentPartPr/>
                <p14:nvPr/>
              </p14:nvContentPartPr>
              <p14:xfrm>
                <a:off x="9130710" y="4400790"/>
                <a:ext cx="95040" cy="13680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EC29B458-6990-477D-AA91-863CC87F5A74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9121710" y="4392150"/>
                  <a:ext cx="11268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90542C1D-7CC1-454C-8586-F5709F358EBF}"/>
                    </a:ext>
                  </a:extLst>
                </p14:cNvPr>
                <p14:cNvContentPartPr/>
                <p14:nvPr/>
              </p14:nvContentPartPr>
              <p14:xfrm>
                <a:off x="9231870" y="4409790"/>
                <a:ext cx="32040" cy="27036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90542C1D-7CC1-454C-8586-F5709F358EBF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9222870" y="4400790"/>
                  <a:ext cx="4968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69C9865F-65FD-4176-8E5D-C3E18BA4A5B3}"/>
                    </a:ext>
                  </a:extLst>
                </p14:cNvPr>
                <p14:cNvContentPartPr/>
                <p14:nvPr/>
              </p14:nvContentPartPr>
              <p14:xfrm>
                <a:off x="9594030" y="4227270"/>
                <a:ext cx="107280" cy="360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69C9865F-65FD-4176-8E5D-C3E18BA4A5B3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9585390" y="4218630"/>
                  <a:ext cx="12492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823A17F2-C0E0-44E1-BA8A-59742A80EB63}"/>
                    </a:ext>
                  </a:extLst>
                </p14:cNvPr>
                <p14:cNvContentPartPr/>
                <p14:nvPr/>
              </p14:nvContentPartPr>
              <p14:xfrm>
                <a:off x="9565950" y="4327710"/>
                <a:ext cx="145800" cy="1152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823A17F2-C0E0-44E1-BA8A-59742A80EB63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9556950" y="4319070"/>
                  <a:ext cx="163440" cy="2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83E1BF89-8C82-45D2-A11F-F392B30F90C4}"/>
                    </a:ext>
                  </a:extLst>
                </p14:cNvPr>
                <p14:cNvContentPartPr/>
                <p14:nvPr/>
              </p14:nvContentPartPr>
              <p14:xfrm>
                <a:off x="9772590" y="4141230"/>
                <a:ext cx="206280" cy="32760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83E1BF89-8C82-45D2-A11F-F392B30F90C4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9763950" y="4132230"/>
                  <a:ext cx="223920" cy="34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4437DD9C-6515-4841-8523-6DD20C69A41F}"/>
                    </a:ext>
                  </a:extLst>
                </p14:cNvPr>
                <p14:cNvContentPartPr/>
                <p14:nvPr/>
              </p14:nvContentPartPr>
              <p14:xfrm>
                <a:off x="7190670" y="4883190"/>
                <a:ext cx="207000" cy="35244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4437DD9C-6515-4841-8523-6DD20C69A41F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7182030" y="4874550"/>
                  <a:ext cx="22464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0E8FFEFD-0A47-4D41-B31C-791CA09B1F12}"/>
                    </a:ext>
                  </a:extLst>
                </p14:cNvPr>
                <p14:cNvContentPartPr/>
                <p14:nvPr/>
              </p14:nvContentPartPr>
              <p14:xfrm>
                <a:off x="7485150" y="4927110"/>
                <a:ext cx="114480" cy="1188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0E8FFEFD-0A47-4D41-B31C-791CA09B1F12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7476510" y="4918110"/>
                  <a:ext cx="13212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4DAAAFBC-1E00-4108-A3E9-EA8255D1DEC6}"/>
                    </a:ext>
                  </a:extLst>
                </p14:cNvPr>
                <p14:cNvContentPartPr/>
                <p14:nvPr/>
              </p14:nvContentPartPr>
              <p14:xfrm>
                <a:off x="7494150" y="4987230"/>
                <a:ext cx="162720" cy="432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4DAAAFBC-1E00-4108-A3E9-EA8255D1DEC6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485510" y="4978590"/>
                  <a:ext cx="18036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4AD0C1D1-F68E-483D-ADE6-3B1373481500}"/>
                    </a:ext>
                  </a:extLst>
                </p14:cNvPr>
                <p14:cNvContentPartPr/>
                <p14:nvPr/>
              </p14:nvContentPartPr>
              <p14:xfrm>
                <a:off x="7971510" y="4742430"/>
                <a:ext cx="149040" cy="17712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4AD0C1D1-F68E-483D-ADE6-3B1373481500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7962510" y="4733430"/>
                  <a:ext cx="16668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240E54B3-894E-4828-A291-02A0190A307D}"/>
                    </a:ext>
                  </a:extLst>
                </p14:cNvPr>
                <p14:cNvContentPartPr/>
                <p14:nvPr/>
              </p14:nvContentPartPr>
              <p14:xfrm>
                <a:off x="8165190" y="4848630"/>
                <a:ext cx="106200" cy="13824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240E54B3-894E-4828-A291-02A0190A307D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8156190" y="4839990"/>
                  <a:ext cx="12384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326D6017-A332-43CA-8B89-B464480D15F0}"/>
                    </a:ext>
                  </a:extLst>
                </p14:cNvPr>
                <p14:cNvContentPartPr/>
                <p14:nvPr/>
              </p14:nvContentPartPr>
              <p14:xfrm>
                <a:off x="7882230" y="5020350"/>
                <a:ext cx="602640" cy="648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326D6017-A332-43CA-8B89-B464480D15F0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7873230" y="5011710"/>
                  <a:ext cx="62028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0634482E-7044-4D3B-99D9-AC093BE4A725}"/>
                    </a:ext>
                  </a:extLst>
                </p14:cNvPr>
                <p14:cNvContentPartPr/>
                <p14:nvPr/>
              </p14:nvContentPartPr>
              <p14:xfrm>
                <a:off x="8012190" y="5116830"/>
                <a:ext cx="164160" cy="12744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0634482E-7044-4D3B-99D9-AC093BE4A725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8003190" y="5107830"/>
                  <a:ext cx="18180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82049986-370A-4283-BBA5-90B71A1EDF5E}"/>
                    </a:ext>
                  </a:extLst>
                </p14:cNvPr>
                <p14:cNvContentPartPr/>
                <p14:nvPr/>
              </p14:nvContentPartPr>
              <p14:xfrm>
                <a:off x="8261670" y="5174790"/>
                <a:ext cx="135360" cy="12924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82049986-370A-4283-BBA5-90B71A1EDF5E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8253030" y="5166150"/>
                  <a:ext cx="15300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0694AB97-3A46-4A03-8F47-E86E234EA348}"/>
                    </a:ext>
                  </a:extLst>
                </p14:cNvPr>
                <p14:cNvContentPartPr/>
                <p14:nvPr/>
              </p14:nvContentPartPr>
              <p14:xfrm>
                <a:off x="8645070" y="4976430"/>
                <a:ext cx="104760" cy="612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0694AB97-3A46-4A03-8F47-E86E234EA348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8636070" y="4967430"/>
                  <a:ext cx="12240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4BD3087F-02C1-4401-B237-5C9635490C7F}"/>
                    </a:ext>
                  </a:extLst>
                </p14:cNvPr>
                <p14:cNvContentPartPr/>
                <p14:nvPr/>
              </p14:nvContentPartPr>
              <p14:xfrm>
                <a:off x="8655870" y="5026110"/>
                <a:ext cx="109080" cy="2016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4BD3087F-02C1-4401-B237-5C9635490C7F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8646870" y="5017110"/>
                  <a:ext cx="12672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F53D224F-192C-4589-A109-737CE41B29D9}"/>
                    </a:ext>
                  </a:extLst>
                </p14:cNvPr>
                <p14:cNvContentPartPr/>
                <p14:nvPr/>
              </p14:nvContentPartPr>
              <p14:xfrm>
                <a:off x="9031710" y="4731270"/>
                <a:ext cx="113040" cy="14976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F53D224F-192C-4589-A109-737CE41B29D9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9022710" y="4722270"/>
                  <a:ext cx="13068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52A9EE3F-7A23-4E2E-86B9-E073C9949918}"/>
                    </a:ext>
                  </a:extLst>
                </p14:cNvPr>
                <p14:cNvContentPartPr/>
                <p14:nvPr/>
              </p14:nvContentPartPr>
              <p14:xfrm>
                <a:off x="9126390" y="4776630"/>
                <a:ext cx="22680" cy="20772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52A9EE3F-7A23-4E2E-86B9-E073C9949918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9117750" y="4767990"/>
                  <a:ext cx="4032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70A00C9C-18EE-47B5-8CC7-69521AE02A4A}"/>
                    </a:ext>
                  </a:extLst>
                </p14:cNvPr>
                <p14:cNvContentPartPr/>
                <p14:nvPr/>
              </p14:nvContentPartPr>
              <p14:xfrm>
                <a:off x="8922990" y="5011710"/>
                <a:ext cx="259200" cy="1008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70A00C9C-18EE-47B5-8CC7-69521AE02A4A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8913990" y="5002710"/>
                  <a:ext cx="27684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85E9D50C-316B-49E0-B772-8B03957B2FDD}"/>
                    </a:ext>
                  </a:extLst>
                </p14:cNvPr>
                <p14:cNvContentPartPr/>
                <p14:nvPr/>
              </p14:nvContentPartPr>
              <p14:xfrm>
                <a:off x="9043230" y="5107470"/>
                <a:ext cx="142560" cy="15732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85E9D50C-316B-49E0-B772-8B03957B2FDD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9034230" y="5098830"/>
                  <a:ext cx="1602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F15C7CB9-A796-4457-8220-A2B754C7D6D8}"/>
                    </a:ext>
                  </a:extLst>
                </p14:cNvPr>
                <p14:cNvContentPartPr/>
                <p14:nvPr/>
              </p14:nvContentPartPr>
              <p14:xfrm>
                <a:off x="9399990" y="4954470"/>
                <a:ext cx="102600" cy="1476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F15C7CB9-A796-4457-8220-A2B754C7D6D8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9390990" y="4945470"/>
                  <a:ext cx="12024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1B681F50-8913-44F5-BA75-F2D68B4BC535}"/>
                    </a:ext>
                  </a:extLst>
                </p14:cNvPr>
                <p14:cNvContentPartPr/>
                <p14:nvPr/>
              </p14:nvContentPartPr>
              <p14:xfrm>
                <a:off x="9403230" y="5057070"/>
                <a:ext cx="131400" cy="504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1B681F50-8913-44F5-BA75-F2D68B4BC535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9394230" y="5048430"/>
                  <a:ext cx="14904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ED82B40C-8C9B-46B5-A6C9-BEA3E1839CF6}"/>
                    </a:ext>
                  </a:extLst>
                </p14:cNvPr>
                <p14:cNvContentPartPr/>
                <p14:nvPr/>
              </p14:nvContentPartPr>
              <p14:xfrm>
                <a:off x="9662430" y="4856910"/>
                <a:ext cx="238320" cy="29304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ED82B40C-8C9B-46B5-A6C9-BEA3E1839CF6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9653790" y="4848270"/>
                  <a:ext cx="255960" cy="310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71295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60C4AA-3BC4-79BF-F280-E3405384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Voiko lukujono olla geometrinen?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078E816-3733-8C30-D02A-58B152D11B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Lukujonon ensimmäiset 3 jäsentä ovat</a:t>
                </a:r>
              </a:p>
              <a:p>
                <a:pPr marL="514350" indent="-514350">
                  <a:buAutoNum type="alphaLcParenR"/>
                </a:pPr>
                <a:r>
                  <a:rPr lang="fi-FI" dirty="0"/>
                  <a:t>1, -2 ja -4</a:t>
                </a:r>
              </a:p>
              <a:p>
                <a:pPr marL="514350" indent="-514350">
                  <a:buAutoNum type="alphaLcParenR"/>
                </a:pPr>
                <a:endParaRPr lang="fi-FI" dirty="0"/>
              </a:p>
              <a:p>
                <a:pPr marL="514350" indent="-514350">
                  <a:buAutoNum type="alphaLcParenR"/>
                </a:pPr>
                <a:endParaRPr lang="fi-FI" dirty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i-FI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fi-FI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ja</m:t>
                    </m:r>
                    <m:r>
                      <a:rPr lang="fi-FI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078E816-3733-8C30-D02A-58B152D11B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Ryhmä 8">
            <a:extLst>
              <a:ext uri="{FF2B5EF4-FFF2-40B4-BE49-F238E27FC236}">
                <a16:creationId xmlns:a16="http://schemas.microsoft.com/office/drawing/2014/main" id="{28D3E63E-4A60-4169-8EDD-9B253690EC15}"/>
              </a:ext>
            </a:extLst>
          </p:cNvPr>
          <p:cNvGrpSpPr/>
          <p:nvPr/>
        </p:nvGrpSpPr>
        <p:grpSpPr>
          <a:xfrm>
            <a:off x="9505007" y="1015093"/>
            <a:ext cx="450812" cy="224678"/>
            <a:chOff x="9505007" y="1015093"/>
            <a:chExt cx="450812" cy="22467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130DD84F-CD7F-43C1-832C-5B68859D8A68}"/>
                    </a:ext>
                  </a:extLst>
                </p14:cNvPr>
                <p14:cNvContentPartPr/>
                <p14:nvPr/>
              </p14:nvContentPartPr>
              <p14:xfrm>
                <a:off x="9505007" y="1015093"/>
                <a:ext cx="147554" cy="158032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130DD84F-CD7F-43C1-832C-5B68859D8A68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9496010" y="1006093"/>
                  <a:ext cx="165189" cy="1756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Käsinkirjoitus 4">
                  <a:extLst>
                    <a:ext uri="{FF2B5EF4-FFF2-40B4-BE49-F238E27FC236}">
                      <a16:creationId xmlns:a16="http://schemas.microsoft.com/office/drawing/2014/main" id="{1257F172-EB88-4E7F-A0A6-8020FC328CEB}"/>
                    </a:ext>
                  </a:extLst>
                </p14:cNvPr>
                <p14:cNvContentPartPr/>
                <p14:nvPr/>
              </p14:nvContentPartPr>
              <p14:xfrm>
                <a:off x="9729103" y="1162647"/>
                <a:ext cx="54423" cy="77124"/>
              </p14:xfrm>
            </p:contentPart>
          </mc:Choice>
          <mc:Fallback>
            <p:pic>
              <p:nvPicPr>
                <p:cNvPr id="5" name="Käsinkirjoitus 4">
                  <a:extLst>
                    <a:ext uri="{FF2B5EF4-FFF2-40B4-BE49-F238E27FC236}">
                      <a16:creationId xmlns:a16="http://schemas.microsoft.com/office/drawing/2014/main" id="{1257F172-EB88-4E7F-A0A6-8020FC328CE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720093" y="1153637"/>
                  <a:ext cx="72083" cy="9478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F7540C5B-E4C7-473A-A20A-8D013315B2DB}"/>
                    </a:ext>
                  </a:extLst>
                </p14:cNvPr>
                <p14:cNvContentPartPr/>
                <p14:nvPr/>
              </p14:nvContentPartPr>
              <p14:xfrm>
                <a:off x="9862397" y="1069517"/>
                <a:ext cx="93422" cy="4657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F7540C5B-E4C7-473A-A20A-8D013315B2D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853773" y="1060561"/>
                  <a:ext cx="111028" cy="222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EEDFAF41-679B-4292-8E30-880BB55ECC9F}"/>
                    </a:ext>
                  </a:extLst>
                </p14:cNvPr>
                <p14:cNvContentPartPr/>
                <p14:nvPr/>
              </p14:nvContentPartPr>
              <p14:xfrm>
                <a:off x="9874620" y="1135872"/>
                <a:ext cx="74214" cy="291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EEDFAF41-679B-4292-8E30-880BB55ECC9F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865613" y="1128597"/>
                  <a:ext cx="91867" cy="1455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19149D79-7998-4427-AFBA-C7AE9D62CCFA}"/>
                  </a:ext>
                </a:extLst>
              </p14:cNvPr>
              <p14:cNvContentPartPr/>
              <p14:nvPr/>
            </p14:nvContentPartPr>
            <p14:xfrm>
              <a:off x="10104247" y="988900"/>
              <a:ext cx="49185" cy="20809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19149D79-7998-4427-AFBA-C7AE9D62CCF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095631" y="980260"/>
                <a:ext cx="66777" cy="225731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Ryhmä 24">
            <a:extLst>
              <a:ext uri="{FF2B5EF4-FFF2-40B4-BE49-F238E27FC236}">
                <a16:creationId xmlns:a16="http://schemas.microsoft.com/office/drawing/2014/main" id="{1825E576-254B-4858-836D-713215662573}"/>
              </a:ext>
            </a:extLst>
          </p:cNvPr>
          <p:cNvGrpSpPr/>
          <p:nvPr/>
        </p:nvGrpSpPr>
        <p:grpSpPr>
          <a:xfrm>
            <a:off x="9522469" y="1332029"/>
            <a:ext cx="814896" cy="265715"/>
            <a:chOff x="9522469" y="1332029"/>
            <a:chExt cx="814896" cy="265715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BB7A1F0E-3108-41D3-8D70-E056BEC032CA}"/>
                    </a:ext>
                  </a:extLst>
                </p14:cNvPr>
                <p14:cNvContentPartPr/>
                <p14:nvPr/>
              </p14:nvContentPartPr>
              <p14:xfrm>
                <a:off x="9522469" y="1342216"/>
                <a:ext cx="104190" cy="143189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BB7A1F0E-3108-41D3-8D70-E056BEC032C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513487" y="1333581"/>
                  <a:ext cx="121795" cy="16081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08D6AAD7-D735-4C61-B5B3-AB3ECE8633FC}"/>
                    </a:ext>
                  </a:extLst>
                </p14:cNvPr>
                <p14:cNvContentPartPr/>
                <p14:nvPr/>
              </p14:nvContentPartPr>
              <p14:xfrm>
                <a:off x="9695634" y="1495882"/>
                <a:ext cx="62863" cy="101862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08D6AAD7-D735-4C61-B5B3-AB3ECE8633F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9686654" y="1486884"/>
                  <a:ext cx="80465" cy="1194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6C4DC1F0-64A1-41E6-BC78-FF147156F0A0}"/>
                    </a:ext>
                  </a:extLst>
                </p14:cNvPr>
                <p14:cNvContentPartPr/>
                <p14:nvPr/>
              </p14:nvContentPartPr>
              <p14:xfrm>
                <a:off x="9864434" y="1426034"/>
                <a:ext cx="81490" cy="8731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6C4DC1F0-64A1-41E6-BC78-FF147156F0A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9855420" y="1417303"/>
                  <a:ext cx="99158" cy="265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F8C47F88-821F-45C4-BF29-BCD0C9B60351}"/>
                    </a:ext>
                  </a:extLst>
                </p14:cNvPr>
                <p14:cNvContentPartPr/>
                <p14:nvPr/>
              </p14:nvContentPartPr>
              <p14:xfrm>
                <a:off x="9869673" y="1485987"/>
                <a:ext cx="75960" cy="9313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F8C47F88-821F-45C4-BF29-BCD0C9B6035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9861033" y="1477032"/>
                  <a:ext cx="93600" cy="2686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F5539C9C-18E3-4E27-B959-3559ABF8CB58}"/>
                    </a:ext>
                  </a:extLst>
                </p14:cNvPr>
                <p14:cNvContentPartPr/>
                <p14:nvPr/>
              </p14:nvContentPartPr>
              <p14:xfrm>
                <a:off x="10067285" y="1427198"/>
                <a:ext cx="83527" cy="4948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F5539C9C-18E3-4E27-B959-3559ABF8CB58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0058644" y="1418716"/>
                  <a:ext cx="101168" cy="2226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B0D5EBF3-E198-49C0-979D-8893F7F08F58}"/>
                    </a:ext>
                  </a:extLst>
                </p14:cNvPr>
                <p14:cNvContentPartPr/>
                <p14:nvPr/>
              </p14:nvContentPartPr>
              <p14:xfrm>
                <a:off x="10232884" y="1332029"/>
                <a:ext cx="104481" cy="180732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B0D5EBF3-E198-49C0-979D-8893F7F08F58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0223877" y="1323028"/>
                  <a:ext cx="122135" cy="19837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918E4771-7C91-4FD9-A43A-AD583B54CF87}"/>
              </a:ext>
            </a:extLst>
          </p:cNvPr>
          <p:cNvGrpSpPr/>
          <p:nvPr/>
        </p:nvGrpSpPr>
        <p:grpSpPr>
          <a:xfrm>
            <a:off x="9518104" y="1777603"/>
            <a:ext cx="434223" cy="225552"/>
            <a:chOff x="9518104" y="1777603"/>
            <a:chExt cx="434223" cy="225552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B48D1732-641F-4DEB-B64D-4C6B88044869}"/>
                    </a:ext>
                  </a:extLst>
                </p14:cNvPr>
                <p14:cNvContentPartPr/>
                <p14:nvPr/>
              </p14:nvContentPartPr>
              <p14:xfrm>
                <a:off x="9518104" y="1777603"/>
                <a:ext cx="119906" cy="128928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B48D1732-641F-4DEB-B64D-4C6B88044869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509462" y="1768600"/>
                  <a:ext cx="137550" cy="1465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4F448B89-8DAA-4C39-BD8E-56CD04B3877F}"/>
                    </a:ext>
                  </a:extLst>
                </p14:cNvPr>
                <p14:cNvContentPartPr/>
                <p14:nvPr/>
              </p14:nvContentPartPr>
              <p14:xfrm>
                <a:off x="9695052" y="1867533"/>
                <a:ext cx="77415" cy="135622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4F448B89-8DAA-4C39-BD8E-56CD04B3877F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686050" y="1858899"/>
                  <a:ext cx="95058" cy="1532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25FE1431-9CFC-4727-9DA5-09C21499DD3B}"/>
                    </a:ext>
                  </a:extLst>
                </p14:cNvPr>
                <p14:cNvContentPartPr/>
                <p14:nvPr/>
              </p14:nvContentPartPr>
              <p14:xfrm>
                <a:off x="9870837" y="1799140"/>
                <a:ext cx="81490" cy="15134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25FE1431-9CFC-4727-9DA5-09C21499DD3B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862221" y="1790132"/>
                  <a:ext cx="99080" cy="327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FF65C050-177F-488A-B0AD-3B9695DF96F2}"/>
                    </a:ext>
                  </a:extLst>
                </p14:cNvPr>
                <p14:cNvContentPartPr/>
                <p14:nvPr/>
              </p14:nvContentPartPr>
              <p14:xfrm>
                <a:off x="9870255" y="1868406"/>
                <a:ext cx="56752" cy="291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FF65C050-177F-488A-B0AD-3B9695DF96F2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861634" y="1859676"/>
                  <a:ext cx="74352" cy="2073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Ryhmä 22">
            <a:extLst>
              <a:ext uri="{FF2B5EF4-FFF2-40B4-BE49-F238E27FC236}">
                <a16:creationId xmlns:a16="http://schemas.microsoft.com/office/drawing/2014/main" id="{E1F0FA8E-B61A-4445-B471-6E502CC58697}"/>
              </a:ext>
            </a:extLst>
          </p:cNvPr>
          <p:cNvGrpSpPr/>
          <p:nvPr/>
        </p:nvGrpSpPr>
        <p:grpSpPr>
          <a:xfrm>
            <a:off x="10099590" y="1684472"/>
            <a:ext cx="280557" cy="249416"/>
            <a:chOff x="10099590" y="1684472"/>
            <a:chExt cx="280557" cy="249416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6669F27F-670F-4B0E-A81D-93ADB59185EA}"/>
                    </a:ext>
                  </a:extLst>
                </p14:cNvPr>
                <p14:cNvContentPartPr/>
                <p14:nvPr/>
              </p14:nvContentPartPr>
              <p14:xfrm>
                <a:off x="10099590" y="1821840"/>
                <a:ext cx="75669" cy="291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6669F27F-670F-4B0E-A81D-93ADB59185EA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090582" y="1814565"/>
                  <a:ext cx="93325" cy="145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AE588D02-8DA3-47C2-8A94-A3D4C65E82AC}"/>
                    </a:ext>
                  </a:extLst>
                </p14:cNvPr>
                <p14:cNvContentPartPr/>
                <p14:nvPr/>
              </p14:nvContentPartPr>
              <p14:xfrm>
                <a:off x="10300695" y="1684472"/>
                <a:ext cx="59953" cy="12107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AE588D02-8DA3-47C2-8A94-A3D4C65E82A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0291720" y="1675824"/>
                  <a:ext cx="77544" cy="1387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889329DB-FBF4-4528-96A5-EDC07B65E230}"/>
                    </a:ext>
                  </a:extLst>
                </p14:cNvPr>
                <p14:cNvContentPartPr/>
                <p14:nvPr/>
              </p14:nvContentPartPr>
              <p14:xfrm>
                <a:off x="10351917" y="1704553"/>
                <a:ext cx="28230" cy="229335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889329DB-FBF4-4528-96A5-EDC07B65E23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0342983" y="1695926"/>
                  <a:ext cx="45740" cy="24694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9" name="Ryhmä 28">
            <a:extLst>
              <a:ext uri="{FF2B5EF4-FFF2-40B4-BE49-F238E27FC236}">
                <a16:creationId xmlns:a16="http://schemas.microsoft.com/office/drawing/2014/main" id="{AE9F7D1E-3DCE-4416-B1A6-79328DF2B6BC}"/>
              </a:ext>
            </a:extLst>
          </p:cNvPr>
          <p:cNvGrpSpPr/>
          <p:nvPr/>
        </p:nvGrpSpPr>
        <p:grpSpPr>
          <a:xfrm>
            <a:off x="6796060" y="1635869"/>
            <a:ext cx="316645" cy="281430"/>
            <a:chOff x="6796060" y="1635869"/>
            <a:chExt cx="316645" cy="28143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B2FEB53E-01F6-4B4C-8A8C-22257C7C8F58}"/>
                    </a:ext>
                  </a:extLst>
                </p14:cNvPr>
                <p14:cNvContentPartPr/>
                <p14:nvPr/>
              </p14:nvContentPartPr>
              <p14:xfrm>
                <a:off x="6796060" y="1635869"/>
                <a:ext cx="154539" cy="28143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B2FEB53E-01F6-4B4C-8A8C-22257C7C8F58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787054" y="1626872"/>
                  <a:ext cx="172190" cy="29906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6D47E2E8-5078-4F53-8834-15878EC10390}"/>
                    </a:ext>
                  </a:extLst>
                </p14:cNvPr>
                <p14:cNvContentPartPr/>
                <p14:nvPr/>
              </p14:nvContentPartPr>
              <p14:xfrm>
                <a:off x="7015500" y="1669047"/>
                <a:ext cx="97205" cy="12806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6D47E2E8-5078-4F53-8834-15878EC1039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006500" y="1660154"/>
                  <a:ext cx="114846" cy="302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E7BFBB88-196B-496F-8C86-F6D3CF271B0C}"/>
                    </a:ext>
                  </a:extLst>
                </p14:cNvPr>
                <p14:cNvContentPartPr/>
                <p14:nvPr/>
              </p14:nvContentPartPr>
              <p14:xfrm>
                <a:off x="7030343" y="1728127"/>
                <a:ext cx="47148" cy="6694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E7BFBB88-196B-496F-8C86-F6D3CF271B0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021345" y="1719319"/>
                  <a:ext cx="64784" cy="2395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Ryhmä 46">
            <a:extLst>
              <a:ext uri="{FF2B5EF4-FFF2-40B4-BE49-F238E27FC236}">
                <a16:creationId xmlns:a16="http://schemas.microsoft.com/office/drawing/2014/main" id="{F4C1E1E0-3696-42DC-B6DA-18D349F8A48D}"/>
              </a:ext>
            </a:extLst>
          </p:cNvPr>
          <p:cNvGrpSpPr/>
          <p:nvPr/>
        </p:nvGrpSpPr>
        <p:grpSpPr>
          <a:xfrm>
            <a:off x="7295184" y="1460376"/>
            <a:ext cx="1842537" cy="592837"/>
            <a:chOff x="7295184" y="1460376"/>
            <a:chExt cx="1842537" cy="592837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9B4F07DD-9664-4DC0-A53C-4D63005CD261}"/>
                    </a:ext>
                  </a:extLst>
                </p14:cNvPr>
                <p14:cNvContentPartPr/>
                <p14:nvPr/>
              </p14:nvContentPartPr>
              <p14:xfrm>
                <a:off x="7307989" y="1460376"/>
                <a:ext cx="158614" cy="187426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9B4F07DD-9664-4DC0-A53C-4D63005CD26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298997" y="1451742"/>
                  <a:ext cx="176238" cy="2050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422B91D9-B9C4-4DA3-9527-A291C9A92D26}"/>
                    </a:ext>
                  </a:extLst>
                </p14:cNvPr>
                <p14:cNvContentPartPr/>
                <p14:nvPr/>
              </p14:nvContentPartPr>
              <p14:xfrm>
                <a:off x="7516661" y="1583774"/>
                <a:ext cx="136204" cy="77997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422B91D9-B9C4-4DA3-9527-A291C9A92D2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507677" y="1574788"/>
                  <a:ext cx="153813" cy="9560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9D0BDA69-42DD-4F48-A05D-47635E796298}"/>
                    </a:ext>
                  </a:extLst>
                </p14:cNvPr>
                <p14:cNvContentPartPr/>
                <p14:nvPr/>
              </p14:nvContentPartPr>
              <p14:xfrm>
                <a:off x="7295184" y="1733366"/>
                <a:ext cx="457215" cy="31432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9D0BDA69-42DD-4F48-A05D-47635E796298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286544" y="1724436"/>
                  <a:ext cx="474856" cy="489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17AFA55E-E0FF-4995-971A-48B83A2389CE}"/>
                    </a:ext>
                  </a:extLst>
                </p14:cNvPr>
                <p14:cNvContentPartPr/>
                <p14:nvPr/>
              </p14:nvContentPartPr>
              <p14:xfrm>
                <a:off x="7377838" y="1864331"/>
                <a:ext cx="162397" cy="13504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17AFA55E-E0FF-4995-971A-48B83A2389CE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368836" y="1855688"/>
                  <a:ext cx="180041" cy="1526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4DBB9205-DC43-4E74-88EA-B8CB47FDE30A}"/>
                    </a:ext>
                  </a:extLst>
                </p14:cNvPr>
                <p14:cNvContentPartPr/>
                <p14:nvPr/>
              </p14:nvContentPartPr>
              <p14:xfrm>
                <a:off x="7633657" y="1960082"/>
                <a:ext cx="47148" cy="93131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4DBB9205-DC43-4E74-88EA-B8CB47FDE30A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624659" y="1951452"/>
                  <a:ext cx="64784" cy="1107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BCE9649A-3336-49C0-B998-BD27127878BE}"/>
                    </a:ext>
                  </a:extLst>
                </p14:cNvPr>
                <p14:cNvContentPartPr/>
                <p14:nvPr/>
              </p14:nvContentPartPr>
              <p14:xfrm>
                <a:off x="7887439" y="1747044"/>
                <a:ext cx="77124" cy="4948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BCE9649A-3336-49C0-B998-BD27127878B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878790" y="1738208"/>
                  <a:ext cx="94783" cy="2226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FED501C6-EAF9-41CE-828E-1885BEBF7B23}"/>
                    </a:ext>
                  </a:extLst>
                </p14:cNvPr>
                <p14:cNvContentPartPr/>
                <p14:nvPr/>
              </p14:nvContentPartPr>
              <p14:xfrm>
                <a:off x="7878125" y="1802923"/>
                <a:ext cx="73341" cy="844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FED501C6-EAF9-41CE-828E-1885BEBF7B2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869137" y="1794131"/>
                  <a:ext cx="90957" cy="256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74DBA7B5-B658-403D-A3BE-125E7AFF1692}"/>
                    </a:ext>
                  </a:extLst>
                </p14:cNvPr>
                <p14:cNvContentPartPr/>
                <p14:nvPr/>
              </p14:nvContentPartPr>
              <p14:xfrm>
                <a:off x="8110080" y="1628302"/>
                <a:ext cx="88183" cy="9313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74DBA7B5-B658-403D-A3BE-125E7AFF169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101082" y="1619347"/>
                  <a:ext cx="105820" cy="2686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B6864DA7-AA7E-466B-99B2-F318C9DF90A9}"/>
                    </a:ext>
                  </a:extLst>
                </p14:cNvPr>
                <p14:cNvContentPartPr/>
                <p14:nvPr/>
              </p14:nvContentPartPr>
              <p14:xfrm>
                <a:off x="8313222" y="1525858"/>
                <a:ext cx="178695" cy="151047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B6864DA7-AA7E-466B-99B2-F318C9DF90A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304215" y="1516867"/>
                  <a:ext cx="196348" cy="16866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81FBD9F2-8F7C-4104-A895-8C762BECBD07}"/>
                    </a:ext>
                  </a:extLst>
                </p14:cNvPr>
                <p14:cNvContentPartPr/>
                <p14:nvPr/>
              </p14:nvContentPartPr>
              <p14:xfrm>
                <a:off x="8086215" y="1787498"/>
                <a:ext cx="397553" cy="11059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81FBD9F2-8F7C-4104-A895-8C762BECBD0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077580" y="1778936"/>
                  <a:ext cx="415182" cy="285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5321F84F-AC92-4127-8D10-8C4916ED08E3}"/>
                    </a:ext>
                  </a:extLst>
                </p14:cNvPr>
                <p14:cNvContentPartPr/>
                <p14:nvPr/>
              </p14:nvContentPartPr>
              <p14:xfrm>
                <a:off x="8284700" y="1898382"/>
                <a:ext cx="62863" cy="144353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5321F84F-AC92-4127-8D10-8C4916ED08E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275720" y="1889382"/>
                  <a:ext cx="80465" cy="16199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B0EAF311-45B7-4FC5-940B-ADFE00A91272}"/>
                    </a:ext>
                  </a:extLst>
                </p14:cNvPr>
                <p14:cNvContentPartPr/>
                <p14:nvPr/>
              </p14:nvContentPartPr>
              <p14:xfrm>
                <a:off x="8628121" y="1770327"/>
                <a:ext cx="83818" cy="9895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B0EAF311-45B7-4FC5-940B-ADFE00A9127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619128" y="1761846"/>
                  <a:ext cx="101445" cy="2721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21853448-93DB-47D4-89ED-CD1816871CFA}"/>
                    </a:ext>
                  </a:extLst>
                </p14:cNvPr>
                <p14:cNvContentPartPr/>
                <p14:nvPr/>
              </p14:nvContentPartPr>
              <p14:xfrm>
                <a:off x="8667410" y="1833482"/>
                <a:ext cx="57916" cy="4074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21853448-93DB-47D4-89ED-CD1816871CF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658417" y="1824994"/>
                  <a:ext cx="75543" cy="207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54A17EAE-1933-4E00-97D8-E8BCEAA69E09}"/>
                    </a:ext>
                  </a:extLst>
                </p14:cNvPr>
                <p14:cNvContentPartPr/>
                <p14:nvPr/>
              </p14:nvContentPartPr>
              <p14:xfrm>
                <a:off x="8845232" y="1776730"/>
                <a:ext cx="56461" cy="4074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54A17EAE-1933-4E00-97D8-E8BCEAA69E0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836601" y="1768242"/>
                  <a:ext cx="74083" cy="207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A8840105-3EA3-4F55-B149-8CFAC041A443}"/>
                    </a:ext>
                  </a:extLst>
                </p14:cNvPr>
                <p14:cNvContentPartPr/>
                <p14:nvPr/>
              </p14:nvContentPartPr>
              <p14:xfrm>
                <a:off x="9008211" y="1656824"/>
                <a:ext cx="129510" cy="213037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A8840105-3EA3-4F55-B149-8CFAC041A443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999577" y="1647828"/>
                  <a:ext cx="147138" cy="23067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Ryhmä 68">
            <a:extLst>
              <a:ext uri="{FF2B5EF4-FFF2-40B4-BE49-F238E27FC236}">
                <a16:creationId xmlns:a16="http://schemas.microsoft.com/office/drawing/2014/main" id="{56BDA12C-BBFF-4BC4-B91A-6FFFA680DE89}"/>
              </a:ext>
            </a:extLst>
          </p:cNvPr>
          <p:cNvGrpSpPr/>
          <p:nvPr/>
        </p:nvGrpSpPr>
        <p:grpSpPr>
          <a:xfrm>
            <a:off x="6881915" y="2138777"/>
            <a:ext cx="2451090" cy="511347"/>
            <a:chOff x="6881915" y="2138777"/>
            <a:chExt cx="2451090" cy="511347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A2E09280-D914-4BB5-87BD-515717601367}"/>
                    </a:ext>
                  </a:extLst>
                </p14:cNvPr>
                <p14:cNvContentPartPr/>
                <p14:nvPr/>
              </p14:nvContentPartPr>
              <p14:xfrm>
                <a:off x="6881915" y="2254026"/>
                <a:ext cx="179859" cy="355935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A2E09280-D914-4BB5-87BD-515717601367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6872904" y="2245029"/>
                  <a:ext cx="197521" cy="3735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37E21E39-0D9B-40C5-8D8C-595651AB9053}"/>
                    </a:ext>
                  </a:extLst>
                </p14:cNvPr>
                <p14:cNvContentPartPr/>
                <p14:nvPr/>
              </p14:nvContentPartPr>
              <p14:xfrm>
                <a:off x="7162472" y="2309323"/>
                <a:ext cx="119033" cy="4948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37E21E39-0D9B-40C5-8D8C-595651AB9053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7153841" y="2300841"/>
                  <a:ext cx="136654" cy="2226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34F9A2FF-BCA5-4BDF-A5D3-37924A746AD8}"/>
                    </a:ext>
                  </a:extLst>
                </p14:cNvPr>
                <p14:cNvContentPartPr/>
                <p14:nvPr/>
              </p14:nvContentPartPr>
              <p14:xfrm>
                <a:off x="7174696" y="2372477"/>
                <a:ext cx="113212" cy="291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34F9A2FF-BCA5-4BDF-A5D3-37924A746AD8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7165682" y="2365202"/>
                  <a:ext cx="130879" cy="145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3F0BAF9A-0CD3-4156-B781-9E545622C334}"/>
                    </a:ext>
                  </a:extLst>
                </p14:cNvPr>
                <p14:cNvContentPartPr/>
                <p14:nvPr/>
              </p14:nvContentPartPr>
              <p14:xfrm>
                <a:off x="7478826" y="2173701"/>
                <a:ext cx="155121" cy="124272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3F0BAF9A-0CD3-4156-B781-9E545622C334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7469828" y="2164696"/>
                  <a:ext cx="172757" cy="1419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0D0EFE1C-FA8B-4849-AE9C-DDAE506683B9}"/>
                    </a:ext>
                  </a:extLst>
                </p14:cNvPr>
                <p14:cNvContentPartPr/>
                <p14:nvPr/>
              </p14:nvContentPartPr>
              <p14:xfrm>
                <a:off x="7690699" y="2246750"/>
                <a:ext cx="80034" cy="113212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0D0EFE1C-FA8B-4849-AE9C-DDAE506683B9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7682047" y="2237765"/>
                  <a:ext cx="97699" cy="1308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4351B111-EB82-4110-AAF3-294E9E312D49}"/>
                    </a:ext>
                  </a:extLst>
                </p14:cNvPr>
                <p14:cNvContentPartPr/>
                <p14:nvPr/>
              </p14:nvContentPartPr>
              <p14:xfrm>
                <a:off x="7370853" y="2375679"/>
                <a:ext cx="491557" cy="291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4351B111-EB82-4110-AAF3-294E9E312D49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361850" y="2366585"/>
                  <a:ext cx="509203" cy="207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81B4E2DD-5BAE-406F-B06C-406014DFC8CB}"/>
                    </a:ext>
                  </a:extLst>
                </p14:cNvPr>
                <p14:cNvContentPartPr/>
                <p14:nvPr/>
              </p14:nvContentPartPr>
              <p14:xfrm>
                <a:off x="7486393" y="2442325"/>
                <a:ext cx="149592" cy="121652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81B4E2DD-5BAE-406F-B06C-406014DFC8CB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7477403" y="2433687"/>
                  <a:ext cx="167212" cy="1392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459D5650-368D-47DC-AF27-AC9F70CF4702}"/>
                    </a:ext>
                  </a:extLst>
                </p14:cNvPr>
                <p14:cNvContentPartPr/>
                <p14:nvPr/>
              </p14:nvContentPartPr>
              <p14:xfrm>
                <a:off x="7684297" y="2503734"/>
                <a:ext cx="117869" cy="128346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459D5650-368D-47DC-AF27-AC9F70CF4702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675313" y="2495106"/>
                  <a:ext cx="135477" cy="1459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339033E3-B102-4E3A-B07D-16E6D4C45727}"/>
                    </a:ext>
                  </a:extLst>
                </p14:cNvPr>
                <p14:cNvContentPartPr/>
                <p14:nvPr/>
              </p14:nvContentPartPr>
              <p14:xfrm>
                <a:off x="7965727" y="2365492"/>
                <a:ext cx="83236" cy="553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339033E3-B102-4E3A-B07D-16E6D4C45727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7956719" y="2356275"/>
                  <a:ext cx="100892" cy="235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D2EA633E-35DB-4B8A-8B32-00050A5EEC84}"/>
                    </a:ext>
                  </a:extLst>
                </p14:cNvPr>
                <p14:cNvContentPartPr/>
                <p14:nvPr/>
              </p14:nvContentPartPr>
              <p14:xfrm>
                <a:off x="7956414" y="2415259"/>
                <a:ext cx="90803" cy="12223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D2EA633E-35DB-4B8A-8B32-00050A5EEC84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947406" y="2406271"/>
                  <a:ext cx="108459" cy="298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D9271E03-97C1-42A4-A930-DFCCBDF02ECF}"/>
                    </a:ext>
                  </a:extLst>
                </p14:cNvPr>
                <p14:cNvContentPartPr/>
                <p14:nvPr/>
              </p14:nvContentPartPr>
              <p14:xfrm>
                <a:off x="8242791" y="2263921"/>
                <a:ext cx="107683" cy="7567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D9271E03-97C1-42A4-A930-DFCCBDF02EC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233787" y="2255273"/>
                  <a:ext cx="125330" cy="252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3EB986FC-8876-454B-801E-66680A7F3BA3}"/>
                    </a:ext>
                  </a:extLst>
                </p14:cNvPr>
                <p14:cNvContentPartPr/>
                <p14:nvPr/>
              </p14:nvContentPartPr>
              <p14:xfrm>
                <a:off x="8464559" y="2142560"/>
                <a:ext cx="52386" cy="101571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3EB986FC-8876-454B-801E-66680A7F3BA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455589" y="2133555"/>
                  <a:ext cx="69968" cy="1192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73F6FAA2-683C-4D8A-904E-292AB8653983}"/>
                    </a:ext>
                  </a:extLst>
                </p14:cNvPr>
                <p14:cNvContentPartPr/>
                <p14:nvPr/>
              </p14:nvContentPartPr>
              <p14:xfrm>
                <a:off x="8544885" y="2138777"/>
                <a:ext cx="17462" cy="200814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73F6FAA2-683C-4D8A-904E-292AB8653983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535976" y="2129780"/>
                  <a:ext cx="34924" cy="2184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9F7D31BA-9CA4-4559-A25F-C4D00871E567}"/>
                    </a:ext>
                  </a:extLst>
                </p14:cNvPr>
                <p14:cNvContentPartPr/>
                <p14:nvPr/>
              </p14:nvContentPartPr>
              <p14:xfrm>
                <a:off x="8183420" y="2366657"/>
                <a:ext cx="558786" cy="37252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9F7D31BA-9CA4-4559-A25F-C4D00871E567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174785" y="2358060"/>
                  <a:ext cx="576417" cy="548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4693B15F-E258-4C26-ADF5-DBE9626F1D68}"/>
                    </a:ext>
                  </a:extLst>
                </p14:cNvPr>
                <p14:cNvContentPartPr/>
                <p14:nvPr/>
              </p14:nvContentPartPr>
              <p14:xfrm>
                <a:off x="8246575" y="2560776"/>
                <a:ext cx="133003" cy="7567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4693B15F-E258-4C26-ADF5-DBE9626F1D68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237924" y="2551768"/>
                  <a:ext cx="150665" cy="252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9228C096-1E4D-4289-89BC-2DFB1448DFFD}"/>
                    </a:ext>
                  </a:extLst>
                </p14:cNvPr>
                <p14:cNvContentPartPr/>
                <p14:nvPr/>
              </p14:nvContentPartPr>
              <p14:xfrm>
                <a:off x="8454664" y="2443781"/>
                <a:ext cx="162106" cy="206343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9228C096-1E4D-4289-89BC-2DFB1448DFFD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445658" y="2434778"/>
                  <a:ext cx="179758" cy="22398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F082458D-F329-4CDB-AAF9-4BAFD89217D3}"/>
                    </a:ext>
                  </a:extLst>
                </p14:cNvPr>
                <p14:cNvContentPartPr/>
                <p14:nvPr/>
              </p14:nvContentPartPr>
              <p14:xfrm>
                <a:off x="8898492" y="2354433"/>
                <a:ext cx="79161" cy="291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F082458D-F329-4CDB-AAF9-4BAFD89217D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889496" y="2347158"/>
                  <a:ext cx="96792" cy="145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31D99D34-99F9-4D30-8B68-3C0C6F90D5B6}"/>
                    </a:ext>
                  </a:extLst>
                </p14:cNvPr>
                <p14:cNvContentPartPr/>
                <p14:nvPr/>
              </p14:nvContentPartPr>
              <p14:xfrm>
                <a:off x="8881612" y="2437669"/>
                <a:ext cx="87601" cy="291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31D99D34-99F9-4D30-8B68-3C0C6F90D5B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8872600" y="2430394"/>
                  <a:ext cx="105265" cy="145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0F4A0F98-2897-41EE-B8D4-4780D20DAE3E}"/>
                    </a:ext>
                  </a:extLst>
                </p14:cNvPr>
                <p14:cNvContentPartPr/>
                <p14:nvPr/>
              </p14:nvContentPartPr>
              <p14:xfrm>
                <a:off x="9110073" y="2280510"/>
                <a:ext cx="222932" cy="209836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0F4A0F98-2897-41EE-B8D4-4780D20DAE3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9101443" y="2271872"/>
                  <a:ext cx="240551" cy="227472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0">
            <p14:nvContentPartPr>
              <p14:cNvPr id="70" name="Käsinkirjoitus 69">
                <a:extLst>
                  <a:ext uri="{FF2B5EF4-FFF2-40B4-BE49-F238E27FC236}">
                    <a16:creationId xmlns:a16="http://schemas.microsoft.com/office/drawing/2014/main" id="{CC647357-C648-4AD9-A162-4B58165827A8}"/>
                  </a:ext>
                </a:extLst>
              </p14:cNvPr>
              <p14:cNvContentPartPr/>
              <p14:nvPr/>
            </p14:nvContentPartPr>
            <p14:xfrm>
              <a:off x="8827479" y="1955716"/>
              <a:ext cx="286669" cy="16298"/>
            </p14:xfrm>
          </p:contentPart>
        </mc:Choice>
        <mc:Fallback>
          <p:pic>
            <p:nvPicPr>
              <p:cNvPr id="70" name="Käsinkirjoitus 69">
                <a:extLst>
                  <a:ext uri="{FF2B5EF4-FFF2-40B4-BE49-F238E27FC236}">
                    <a16:creationId xmlns:a16="http://schemas.microsoft.com/office/drawing/2014/main" id="{CC647357-C648-4AD9-A162-4B58165827A8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8773458" y="1847063"/>
                <a:ext cx="394350" cy="2332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2">
            <p14:nvContentPartPr>
              <p14:cNvPr id="71" name="Käsinkirjoitus 70">
                <a:extLst>
                  <a:ext uri="{FF2B5EF4-FFF2-40B4-BE49-F238E27FC236}">
                    <a16:creationId xmlns:a16="http://schemas.microsoft.com/office/drawing/2014/main" id="{B05EB760-23C4-46B0-8793-0332C92A5022}"/>
                  </a:ext>
                </a:extLst>
              </p14:cNvPr>
              <p14:cNvContentPartPr/>
              <p14:nvPr/>
            </p14:nvContentPartPr>
            <p14:xfrm>
              <a:off x="9084171" y="2571254"/>
              <a:ext cx="238939" cy="291"/>
            </p14:xfrm>
          </p:contentPart>
        </mc:Choice>
        <mc:Fallback>
          <p:pic>
            <p:nvPicPr>
              <p:cNvPr id="71" name="Käsinkirjoitus 70">
                <a:extLst>
                  <a:ext uri="{FF2B5EF4-FFF2-40B4-BE49-F238E27FC236}">
                    <a16:creationId xmlns:a16="http://schemas.microsoft.com/office/drawing/2014/main" id="{B05EB760-23C4-46B0-8793-0332C92A5022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9030194" y="2483954"/>
                <a:ext cx="346534" cy="17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4">
            <p14:nvContentPartPr>
              <p14:cNvPr id="72" name="Käsinkirjoitus 71">
                <a:extLst>
                  <a:ext uri="{FF2B5EF4-FFF2-40B4-BE49-F238E27FC236}">
                    <a16:creationId xmlns:a16="http://schemas.microsoft.com/office/drawing/2014/main" id="{2E00954B-B5C4-4EDF-A151-A1E24F8042F4}"/>
                  </a:ext>
                </a:extLst>
              </p14:cNvPr>
              <p14:cNvContentPartPr/>
              <p14:nvPr/>
            </p14:nvContentPartPr>
            <p14:xfrm>
              <a:off x="1383490" y="2749710"/>
              <a:ext cx="1496880" cy="39600"/>
            </p14:xfrm>
          </p:contentPart>
        </mc:Choice>
        <mc:Fallback>
          <p:pic>
            <p:nvPicPr>
              <p:cNvPr id="72" name="Käsinkirjoitus 71">
                <a:extLst>
                  <a:ext uri="{FF2B5EF4-FFF2-40B4-BE49-F238E27FC236}">
                    <a16:creationId xmlns:a16="http://schemas.microsoft.com/office/drawing/2014/main" id="{2E00954B-B5C4-4EDF-A151-A1E24F8042F4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329490" y="2641710"/>
                <a:ext cx="1604520" cy="255240"/>
              </a:xfrm>
              <a:prstGeom prst="rect">
                <a:avLst/>
              </a:prstGeom>
            </p:spPr>
          </p:pic>
        </mc:Fallback>
      </mc:AlternateContent>
      <p:grpSp>
        <p:nvGrpSpPr>
          <p:cNvPr id="95" name="Ryhmä 94">
            <a:extLst>
              <a:ext uri="{FF2B5EF4-FFF2-40B4-BE49-F238E27FC236}">
                <a16:creationId xmlns:a16="http://schemas.microsoft.com/office/drawing/2014/main" id="{EB74774E-709B-423C-B794-CA391D9F0502}"/>
              </a:ext>
            </a:extLst>
          </p:cNvPr>
          <p:cNvGrpSpPr/>
          <p:nvPr/>
        </p:nvGrpSpPr>
        <p:grpSpPr>
          <a:xfrm>
            <a:off x="404290" y="2937990"/>
            <a:ext cx="339120" cy="373320"/>
            <a:chOff x="404290" y="2937990"/>
            <a:chExt cx="339120" cy="373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FC0C75B5-ADE5-485B-99DB-B97C2B606461}"/>
                    </a:ext>
                  </a:extLst>
                </p14:cNvPr>
                <p14:cNvContentPartPr/>
                <p14:nvPr/>
              </p14:nvContentPartPr>
              <p14:xfrm>
                <a:off x="429490" y="2989470"/>
                <a:ext cx="135360" cy="31680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FC0C75B5-ADE5-485B-99DB-B97C2B606461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20490" y="2980470"/>
                  <a:ext cx="15300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0D769246-49AE-4341-9964-3B9033BC5DC3}"/>
                    </a:ext>
                  </a:extLst>
                </p14:cNvPr>
                <p14:cNvContentPartPr/>
                <p14:nvPr/>
              </p14:nvContentPartPr>
              <p14:xfrm>
                <a:off x="404290" y="3122670"/>
                <a:ext cx="194400" cy="3096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0D769246-49AE-4341-9964-3B9033BC5DC3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95650" y="3114030"/>
                  <a:ext cx="21204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DE71FF12-9A1B-4ACA-9143-2FE229156B0A}"/>
                    </a:ext>
                  </a:extLst>
                </p14:cNvPr>
                <p14:cNvContentPartPr/>
                <p14:nvPr/>
              </p14:nvContentPartPr>
              <p14:xfrm>
                <a:off x="426970" y="2937990"/>
                <a:ext cx="162000" cy="6444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DE71FF12-9A1B-4ACA-9143-2FE229156B0A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18330" y="2928990"/>
                  <a:ext cx="17964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5DB458DC-4ADD-4557-A23E-87783E671672}"/>
                    </a:ext>
                  </a:extLst>
                </p14:cNvPr>
                <p14:cNvContentPartPr/>
                <p14:nvPr/>
              </p14:nvContentPartPr>
              <p14:xfrm>
                <a:off x="720730" y="3200790"/>
                <a:ext cx="22680" cy="11052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5DB458DC-4ADD-4557-A23E-87783E671672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11730" y="3192150"/>
                  <a:ext cx="4032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3DA42231-6441-4CF9-AAEF-88DDE9684431}"/>
                    </a:ext>
                  </a:extLst>
                </p14:cNvPr>
                <p14:cNvContentPartPr/>
                <p14:nvPr/>
              </p14:nvContentPartPr>
              <p14:xfrm>
                <a:off x="733330" y="3053550"/>
                <a:ext cx="360" cy="36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3DA42231-6441-4CF9-AAEF-88DDE9684431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24690" y="304491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Ryhmä 93">
            <a:extLst>
              <a:ext uri="{FF2B5EF4-FFF2-40B4-BE49-F238E27FC236}">
                <a16:creationId xmlns:a16="http://schemas.microsoft.com/office/drawing/2014/main" id="{901675D8-60A7-4904-BB7B-71A7B12422B6}"/>
              </a:ext>
            </a:extLst>
          </p:cNvPr>
          <p:cNvGrpSpPr/>
          <p:nvPr/>
        </p:nvGrpSpPr>
        <p:grpSpPr>
          <a:xfrm>
            <a:off x="1050490" y="3027990"/>
            <a:ext cx="367920" cy="289800"/>
            <a:chOff x="1050490" y="3027990"/>
            <a:chExt cx="367920" cy="289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CB103399-4970-474F-9AA7-F8C087FE3AD1}"/>
                    </a:ext>
                  </a:extLst>
                </p14:cNvPr>
                <p14:cNvContentPartPr/>
                <p14:nvPr/>
              </p14:nvContentPartPr>
              <p14:xfrm>
                <a:off x="1050490" y="3177750"/>
                <a:ext cx="92880" cy="11736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CB103399-4970-474F-9AA7-F8C087FE3AD1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041850" y="3168750"/>
                  <a:ext cx="11052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73F1FD68-71AC-42E9-A17A-E9C2BF77AAD3}"/>
                    </a:ext>
                  </a:extLst>
                </p14:cNvPr>
                <p14:cNvContentPartPr/>
                <p14:nvPr/>
              </p14:nvContentPartPr>
              <p14:xfrm>
                <a:off x="1248490" y="3027990"/>
                <a:ext cx="12600" cy="26712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73F1FD68-71AC-42E9-A17A-E9C2BF77AAD3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1239850" y="3018990"/>
                  <a:ext cx="3024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0FC4A94E-50F2-44F6-842C-3C6413FE80AE}"/>
                    </a:ext>
                  </a:extLst>
                </p14:cNvPr>
                <p14:cNvContentPartPr/>
                <p14:nvPr/>
              </p14:nvContentPartPr>
              <p14:xfrm>
                <a:off x="1312570" y="3205110"/>
                <a:ext cx="105840" cy="11268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0FC4A94E-50F2-44F6-842C-3C6413FE80AE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303930" y="3196110"/>
                  <a:ext cx="123480" cy="13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Ryhmä 92">
            <a:extLst>
              <a:ext uri="{FF2B5EF4-FFF2-40B4-BE49-F238E27FC236}">
                <a16:creationId xmlns:a16="http://schemas.microsoft.com/office/drawing/2014/main" id="{1780D8F5-BFCE-42B1-98E4-2E4EF943AB80}"/>
              </a:ext>
            </a:extLst>
          </p:cNvPr>
          <p:cNvGrpSpPr/>
          <p:nvPr/>
        </p:nvGrpSpPr>
        <p:grpSpPr>
          <a:xfrm>
            <a:off x="1805050" y="3127710"/>
            <a:ext cx="1673280" cy="313920"/>
            <a:chOff x="1805050" y="3127710"/>
            <a:chExt cx="1673280" cy="313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C17E07D6-DAE7-4B98-A252-79D22573C251}"/>
                    </a:ext>
                  </a:extLst>
                </p14:cNvPr>
                <p14:cNvContentPartPr/>
                <p14:nvPr/>
              </p14:nvContentPartPr>
              <p14:xfrm>
                <a:off x="1805050" y="3191790"/>
                <a:ext cx="144360" cy="24984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C17E07D6-DAE7-4B98-A252-79D22573C251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796050" y="3183150"/>
                  <a:ext cx="1620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914696FA-EBC9-4C50-AA98-CC8214AF2BE0}"/>
                    </a:ext>
                  </a:extLst>
                </p14:cNvPr>
                <p14:cNvContentPartPr/>
                <p14:nvPr/>
              </p14:nvContentPartPr>
              <p14:xfrm>
                <a:off x="2004490" y="3207990"/>
                <a:ext cx="131760" cy="9648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914696FA-EBC9-4C50-AA98-CC8214AF2BE0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995490" y="3199350"/>
                  <a:ext cx="14940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3938ACAA-36D1-4972-AFDF-C2071C77D491}"/>
                    </a:ext>
                  </a:extLst>
                </p14:cNvPr>
                <p14:cNvContentPartPr/>
                <p14:nvPr/>
              </p14:nvContentPartPr>
              <p14:xfrm>
                <a:off x="2219770" y="3214830"/>
                <a:ext cx="86400" cy="9072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3938ACAA-36D1-4972-AFDF-C2071C77D491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2210770" y="3206190"/>
                  <a:ext cx="10404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29DE68A4-1C38-4BA8-AE5B-B2B404D59C30}"/>
                    </a:ext>
                  </a:extLst>
                </p14:cNvPr>
                <p14:cNvContentPartPr/>
                <p14:nvPr/>
              </p14:nvContentPartPr>
              <p14:xfrm>
                <a:off x="2347570" y="3195030"/>
                <a:ext cx="180000" cy="12384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29DE68A4-1C38-4BA8-AE5B-B2B404D59C3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2338930" y="3186390"/>
                  <a:ext cx="19764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A3CC1EA6-23F4-4344-BE60-84C19C8983FF}"/>
                    </a:ext>
                  </a:extLst>
                </p14:cNvPr>
                <p14:cNvContentPartPr/>
                <p14:nvPr/>
              </p14:nvContentPartPr>
              <p14:xfrm>
                <a:off x="2572930" y="3206910"/>
                <a:ext cx="110160" cy="10440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A3CC1EA6-23F4-4344-BE60-84C19C8983FF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2563930" y="3198270"/>
                  <a:ext cx="12780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1837689B-464A-4DED-A715-19D216B1E913}"/>
                    </a:ext>
                  </a:extLst>
                </p14:cNvPr>
                <p14:cNvContentPartPr/>
                <p14:nvPr/>
              </p14:nvContentPartPr>
              <p14:xfrm>
                <a:off x="2766610" y="3127710"/>
                <a:ext cx="19080" cy="21816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1837689B-464A-4DED-A715-19D216B1E913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2757970" y="3118710"/>
                  <a:ext cx="3672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3EF8AEFE-3DD2-4CB0-90A4-2019BDB85C69}"/>
                    </a:ext>
                  </a:extLst>
                </p14:cNvPr>
                <p14:cNvContentPartPr/>
                <p14:nvPr/>
              </p14:nvContentPartPr>
              <p14:xfrm>
                <a:off x="2698210" y="3236790"/>
                <a:ext cx="127080" cy="684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3EF8AEFE-3DD2-4CB0-90A4-2019BDB85C69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2689570" y="3227790"/>
                  <a:ext cx="14472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6EC2117A-2085-4DFA-BE94-69CC464A159B}"/>
                    </a:ext>
                  </a:extLst>
                </p14:cNvPr>
                <p14:cNvContentPartPr/>
                <p14:nvPr/>
              </p14:nvContentPartPr>
              <p14:xfrm>
                <a:off x="2880010" y="3196110"/>
                <a:ext cx="84240" cy="13500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6EC2117A-2085-4DFA-BE94-69CC464A159B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2871010" y="3187110"/>
                  <a:ext cx="10188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C9373594-E4C0-45CD-A3A9-F5628C91ED58}"/>
                    </a:ext>
                  </a:extLst>
                </p14:cNvPr>
                <p14:cNvContentPartPr/>
                <p14:nvPr/>
              </p14:nvContentPartPr>
              <p14:xfrm>
                <a:off x="3023650" y="3174150"/>
                <a:ext cx="30960" cy="17388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C9373594-E4C0-45CD-A3A9-F5628C91ED58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015010" y="3165510"/>
                  <a:ext cx="4860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227FAB5B-1391-47B3-9F9E-EFFAD6946175}"/>
                    </a:ext>
                  </a:extLst>
                </p14:cNvPr>
                <p14:cNvContentPartPr/>
                <p14:nvPr/>
              </p14:nvContentPartPr>
              <p14:xfrm>
                <a:off x="3105010" y="3224550"/>
                <a:ext cx="97920" cy="11556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227FAB5B-1391-47B3-9F9E-EFFAD6946175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3096370" y="3215910"/>
                  <a:ext cx="11556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2805303D-5717-4B57-B20A-6300F7ACD3CC}"/>
                    </a:ext>
                  </a:extLst>
                </p14:cNvPr>
                <p14:cNvContentPartPr/>
                <p14:nvPr/>
              </p14:nvContentPartPr>
              <p14:xfrm>
                <a:off x="3254770" y="3236430"/>
                <a:ext cx="76320" cy="10872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2805303D-5717-4B57-B20A-6300F7ACD3CC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3246130" y="3227430"/>
                  <a:ext cx="9396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AECE8379-14FD-4E41-871E-B914908BB0DC}"/>
                    </a:ext>
                  </a:extLst>
                </p14:cNvPr>
                <p14:cNvContentPartPr/>
                <p14:nvPr/>
              </p14:nvContentPartPr>
              <p14:xfrm>
                <a:off x="3385090" y="3218430"/>
                <a:ext cx="93240" cy="14904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AECE8379-14FD-4E41-871E-B914908BB0D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3376090" y="3209430"/>
                  <a:ext cx="110880" cy="16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Ryhmä 100">
            <a:extLst>
              <a:ext uri="{FF2B5EF4-FFF2-40B4-BE49-F238E27FC236}">
                <a16:creationId xmlns:a16="http://schemas.microsoft.com/office/drawing/2014/main" id="{C7B747A0-6961-4C3C-B5F3-E1AE43BC6B2E}"/>
              </a:ext>
            </a:extLst>
          </p:cNvPr>
          <p:cNvGrpSpPr/>
          <p:nvPr/>
        </p:nvGrpSpPr>
        <p:grpSpPr>
          <a:xfrm>
            <a:off x="1345330" y="4676430"/>
            <a:ext cx="916200" cy="369000"/>
            <a:chOff x="1345330" y="4676430"/>
            <a:chExt cx="916200" cy="36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29A527F8-7563-4697-8923-53997D737306}"/>
                    </a:ext>
                  </a:extLst>
                </p14:cNvPr>
                <p14:cNvContentPartPr/>
                <p14:nvPr/>
              </p14:nvContentPartPr>
              <p14:xfrm>
                <a:off x="1345330" y="4676430"/>
                <a:ext cx="206280" cy="21528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29A527F8-7563-4697-8923-53997D737306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336690" y="4667430"/>
                  <a:ext cx="2239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AF7FDE02-9D36-4FBA-9B59-34BF9247BC28}"/>
                    </a:ext>
                  </a:extLst>
                </p14:cNvPr>
                <p14:cNvContentPartPr/>
                <p14:nvPr/>
              </p14:nvContentPartPr>
              <p14:xfrm>
                <a:off x="1621450" y="4869030"/>
                <a:ext cx="29880" cy="12204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AF7FDE02-9D36-4FBA-9B59-34BF9247BC28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612810" y="4860030"/>
                  <a:ext cx="4752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B021CE4D-F57F-4649-BA73-CD224FE90E76}"/>
                    </a:ext>
                  </a:extLst>
                </p14:cNvPr>
                <p14:cNvContentPartPr/>
                <p14:nvPr/>
              </p14:nvContentPartPr>
              <p14:xfrm>
                <a:off x="1757530" y="4914390"/>
                <a:ext cx="57240" cy="12996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B021CE4D-F57F-4649-BA73-CD224FE90E76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1748890" y="4905750"/>
                  <a:ext cx="74880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8472071E-CE73-4472-86BA-F8BFC8D47BD7}"/>
                    </a:ext>
                  </a:extLst>
                </p14:cNvPr>
                <p14:cNvContentPartPr/>
                <p14:nvPr/>
              </p14:nvContentPartPr>
              <p14:xfrm>
                <a:off x="1929610" y="4712430"/>
                <a:ext cx="180720" cy="19620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8472071E-CE73-4472-86BA-F8BFC8D47BD7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920610" y="4703430"/>
                  <a:ext cx="19836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55C9064E-7D17-4FAA-A15A-EC398B5B824D}"/>
                    </a:ext>
                  </a:extLst>
                </p14:cNvPr>
                <p14:cNvContentPartPr/>
                <p14:nvPr/>
              </p14:nvContentPartPr>
              <p14:xfrm>
                <a:off x="2178370" y="4867230"/>
                <a:ext cx="83160" cy="17820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55C9064E-7D17-4FAA-A15A-EC398B5B824D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2169730" y="4858590"/>
                  <a:ext cx="100800" cy="195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Ryhmä 107">
            <a:extLst>
              <a:ext uri="{FF2B5EF4-FFF2-40B4-BE49-F238E27FC236}">
                <a16:creationId xmlns:a16="http://schemas.microsoft.com/office/drawing/2014/main" id="{4BC92AAF-E926-496E-A563-2D5D25051CB5}"/>
              </a:ext>
            </a:extLst>
          </p:cNvPr>
          <p:cNvGrpSpPr/>
          <p:nvPr/>
        </p:nvGrpSpPr>
        <p:grpSpPr>
          <a:xfrm>
            <a:off x="2516050" y="4708830"/>
            <a:ext cx="278640" cy="363600"/>
            <a:chOff x="2516050" y="4708830"/>
            <a:chExt cx="278640" cy="36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761EFEF2-AC88-4C9B-BD3F-BDF075EFDC0A}"/>
                    </a:ext>
                  </a:extLst>
                </p14:cNvPr>
                <p14:cNvContentPartPr/>
                <p14:nvPr/>
              </p14:nvContentPartPr>
              <p14:xfrm>
                <a:off x="2516050" y="4798110"/>
                <a:ext cx="51840" cy="274320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761EFEF2-AC88-4C9B-BD3F-BDF075EFDC0A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2507050" y="4789110"/>
                  <a:ext cx="6948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0D1D4AE7-AFEC-4E8F-B58F-6EE1C5F7102D}"/>
                    </a:ext>
                  </a:extLst>
                </p14:cNvPr>
                <p14:cNvContentPartPr/>
                <p14:nvPr/>
              </p14:nvContentPartPr>
              <p14:xfrm>
                <a:off x="2533330" y="4708830"/>
                <a:ext cx="360" cy="36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0D1D4AE7-AFEC-4E8F-B58F-6EE1C5F7102D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524690" y="470019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73436ADB-65FC-4DEA-9F0E-A1BE8369F326}"/>
                    </a:ext>
                  </a:extLst>
                </p14:cNvPr>
                <p14:cNvContentPartPr/>
                <p14:nvPr/>
              </p14:nvContentPartPr>
              <p14:xfrm>
                <a:off x="2677330" y="4791630"/>
                <a:ext cx="117360" cy="12492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73436ADB-65FC-4DEA-9F0E-A1BE8369F326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2668690" y="4782990"/>
                  <a:ext cx="135000" cy="14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Ryhmä 106">
            <a:extLst>
              <a:ext uri="{FF2B5EF4-FFF2-40B4-BE49-F238E27FC236}">
                <a16:creationId xmlns:a16="http://schemas.microsoft.com/office/drawing/2014/main" id="{C947D395-A63D-4F37-A46B-AA804A6A388B}"/>
              </a:ext>
            </a:extLst>
          </p:cNvPr>
          <p:cNvGrpSpPr/>
          <p:nvPr/>
        </p:nvGrpSpPr>
        <p:grpSpPr>
          <a:xfrm>
            <a:off x="3002770" y="4755270"/>
            <a:ext cx="336240" cy="342720"/>
            <a:chOff x="3002770" y="4755270"/>
            <a:chExt cx="336240" cy="34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2A874D0A-E178-4CC0-96C8-A19948419BDC}"/>
                    </a:ext>
                  </a:extLst>
                </p14:cNvPr>
                <p14:cNvContentPartPr/>
                <p14:nvPr/>
              </p14:nvContentPartPr>
              <p14:xfrm>
                <a:off x="3002770" y="4755270"/>
                <a:ext cx="159120" cy="17568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2A874D0A-E178-4CC0-96C8-A19948419BDC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2994130" y="4746630"/>
                  <a:ext cx="17676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BA54346A-AB9A-4AFB-BF34-9FD726B8B2D8}"/>
                    </a:ext>
                  </a:extLst>
                </p14:cNvPr>
                <p14:cNvContentPartPr/>
                <p14:nvPr/>
              </p14:nvContentPartPr>
              <p14:xfrm>
                <a:off x="3205810" y="4891350"/>
                <a:ext cx="133200" cy="206640"/>
              </p14:xfrm>
            </p:contentPart>
          </mc:Choice>
          <mc:Fallback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BA54346A-AB9A-4AFB-BF34-9FD726B8B2D8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3197170" y="4882710"/>
                  <a:ext cx="150840" cy="22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Ryhmä 116">
            <a:extLst>
              <a:ext uri="{FF2B5EF4-FFF2-40B4-BE49-F238E27FC236}">
                <a16:creationId xmlns:a16="http://schemas.microsoft.com/office/drawing/2014/main" id="{327DF37D-D7C0-42D5-8E0B-5EE79D76C6E1}"/>
              </a:ext>
            </a:extLst>
          </p:cNvPr>
          <p:cNvGrpSpPr/>
          <p:nvPr/>
        </p:nvGrpSpPr>
        <p:grpSpPr>
          <a:xfrm>
            <a:off x="3994805" y="3034110"/>
            <a:ext cx="744120" cy="334440"/>
            <a:chOff x="3994805" y="3034110"/>
            <a:chExt cx="744120" cy="33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5B384233-71A7-43CF-9845-64DC997219F9}"/>
                    </a:ext>
                  </a:extLst>
                </p14:cNvPr>
                <p14:cNvContentPartPr/>
                <p14:nvPr/>
              </p14:nvContentPartPr>
              <p14:xfrm>
                <a:off x="3994805" y="3340110"/>
                <a:ext cx="744120" cy="28440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5B384233-71A7-43CF-9845-64DC997219F9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3985805" y="3331110"/>
                  <a:ext cx="76176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4ED16E5F-6F72-476C-99B5-CCDBDC94FA35}"/>
                    </a:ext>
                  </a:extLst>
                </p14:cNvPr>
                <p14:cNvContentPartPr/>
                <p14:nvPr/>
              </p14:nvContentPartPr>
              <p14:xfrm>
                <a:off x="4253285" y="3034110"/>
                <a:ext cx="216000" cy="21852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4ED16E5F-6F72-476C-99B5-CCDBDC94FA35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244285" y="3025110"/>
                  <a:ext cx="23364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746D1E3B-27C5-4D90-8A87-1E5698D202B6}"/>
                    </a:ext>
                  </a:extLst>
                </p14:cNvPr>
                <p14:cNvContentPartPr/>
                <p14:nvPr/>
              </p14:nvContentPartPr>
              <p14:xfrm>
                <a:off x="4536965" y="3177030"/>
                <a:ext cx="133200" cy="96480"/>
              </p14:xfrm>
            </p:contentPart>
          </mc:Choice>
          <mc:Fallback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746D1E3B-27C5-4D90-8A87-1E5698D202B6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4528325" y="3168030"/>
                  <a:ext cx="150840" cy="114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0" name="Ryhmä 119">
            <a:extLst>
              <a:ext uri="{FF2B5EF4-FFF2-40B4-BE49-F238E27FC236}">
                <a16:creationId xmlns:a16="http://schemas.microsoft.com/office/drawing/2014/main" id="{6992B155-C379-43F1-AB13-824BD8754612}"/>
              </a:ext>
            </a:extLst>
          </p:cNvPr>
          <p:cNvGrpSpPr/>
          <p:nvPr/>
        </p:nvGrpSpPr>
        <p:grpSpPr>
          <a:xfrm>
            <a:off x="4273805" y="3441270"/>
            <a:ext cx="365400" cy="300240"/>
            <a:chOff x="4273805" y="3441270"/>
            <a:chExt cx="365400" cy="30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F3FF04D1-B3BD-4DAA-AFC1-8BE8A2B7205C}"/>
                    </a:ext>
                  </a:extLst>
                </p14:cNvPr>
                <p14:cNvContentPartPr/>
                <p14:nvPr/>
              </p14:nvContentPartPr>
              <p14:xfrm>
                <a:off x="4273805" y="3441270"/>
                <a:ext cx="196560" cy="23256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F3FF04D1-B3BD-4DAA-AFC1-8BE8A2B7205C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4264805" y="3432270"/>
                  <a:ext cx="214200" cy="25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9AADF9B1-97F9-4D68-BAE7-8A5D3876550A}"/>
                    </a:ext>
                  </a:extLst>
                </p14:cNvPr>
                <p14:cNvContentPartPr/>
                <p14:nvPr/>
              </p14:nvContentPartPr>
              <p14:xfrm>
                <a:off x="4606445" y="3610470"/>
                <a:ext cx="32760" cy="13104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9AADF9B1-97F9-4D68-BAE7-8A5D3876550A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4597445" y="3601470"/>
                  <a:ext cx="50400" cy="148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8" name="Ryhmä 127">
            <a:extLst>
              <a:ext uri="{FF2B5EF4-FFF2-40B4-BE49-F238E27FC236}">
                <a16:creationId xmlns:a16="http://schemas.microsoft.com/office/drawing/2014/main" id="{6BA073A1-EB2C-4E94-B17D-163ABE1BB7AD}"/>
              </a:ext>
            </a:extLst>
          </p:cNvPr>
          <p:cNvGrpSpPr/>
          <p:nvPr/>
        </p:nvGrpSpPr>
        <p:grpSpPr>
          <a:xfrm>
            <a:off x="4920725" y="3042030"/>
            <a:ext cx="1143000" cy="348840"/>
            <a:chOff x="4920725" y="3042030"/>
            <a:chExt cx="1143000" cy="34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478FEE90-7983-451B-953F-106AB3FCF860}"/>
                    </a:ext>
                  </a:extLst>
                </p14:cNvPr>
                <p14:cNvContentPartPr/>
                <p14:nvPr/>
              </p14:nvContentPartPr>
              <p14:xfrm>
                <a:off x="4920725" y="3316710"/>
                <a:ext cx="140760" cy="7920"/>
              </p14:xfrm>
            </p:contentPart>
          </mc:Choice>
          <mc:Fallback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478FEE90-7983-451B-953F-106AB3FCF860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911725" y="3308070"/>
                  <a:ext cx="15840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11" name="Käsinkirjoitus 110">
                  <a:extLst>
                    <a:ext uri="{FF2B5EF4-FFF2-40B4-BE49-F238E27FC236}">
                      <a16:creationId xmlns:a16="http://schemas.microsoft.com/office/drawing/2014/main" id="{E47C865D-04FB-4FC5-B671-F6473E2600F9}"/>
                    </a:ext>
                  </a:extLst>
                </p14:cNvPr>
                <p14:cNvContentPartPr/>
                <p14:nvPr/>
              </p14:nvContentPartPr>
              <p14:xfrm>
                <a:off x="4951685" y="3385110"/>
                <a:ext cx="100440" cy="5760"/>
              </p14:xfrm>
            </p:contentPart>
          </mc:Choice>
          <mc:Fallback>
            <p:pic>
              <p:nvPicPr>
                <p:cNvPr id="111" name="Käsinkirjoitus 110">
                  <a:extLst>
                    <a:ext uri="{FF2B5EF4-FFF2-40B4-BE49-F238E27FC236}">
                      <a16:creationId xmlns:a16="http://schemas.microsoft.com/office/drawing/2014/main" id="{E47C865D-04FB-4FC5-B671-F6473E2600F9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942685" y="3376110"/>
                  <a:ext cx="11808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21" name="Käsinkirjoitus 120">
                  <a:extLst>
                    <a:ext uri="{FF2B5EF4-FFF2-40B4-BE49-F238E27FC236}">
                      <a16:creationId xmlns:a16="http://schemas.microsoft.com/office/drawing/2014/main" id="{2E161E6D-3351-4D9D-A36A-ECF07CF8BBFA}"/>
                    </a:ext>
                  </a:extLst>
                </p14:cNvPr>
                <p14:cNvContentPartPr/>
                <p14:nvPr/>
              </p14:nvContentPartPr>
              <p14:xfrm>
                <a:off x="5213405" y="3344070"/>
                <a:ext cx="850320" cy="18360"/>
              </p14:xfrm>
            </p:contentPart>
          </mc:Choice>
          <mc:Fallback>
            <p:pic>
              <p:nvPicPr>
                <p:cNvPr id="121" name="Käsinkirjoitus 120">
                  <a:extLst>
                    <a:ext uri="{FF2B5EF4-FFF2-40B4-BE49-F238E27FC236}">
                      <a16:creationId xmlns:a16="http://schemas.microsoft.com/office/drawing/2014/main" id="{2E161E6D-3351-4D9D-A36A-ECF07CF8BBFA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5204765" y="3335070"/>
                  <a:ext cx="8679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9380838E-027D-4F8A-BB5A-FCF1AD83EF3F}"/>
                    </a:ext>
                  </a:extLst>
                </p14:cNvPr>
                <p14:cNvContentPartPr/>
                <p14:nvPr/>
              </p14:nvContentPartPr>
              <p14:xfrm>
                <a:off x="5421125" y="3042030"/>
                <a:ext cx="151200" cy="177840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9380838E-027D-4F8A-BB5A-FCF1AD83EF3F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5412485" y="3033390"/>
                  <a:ext cx="16884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24" name="Käsinkirjoitus 123">
                  <a:extLst>
                    <a:ext uri="{FF2B5EF4-FFF2-40B4-BE49-F238E27FC236}">
                      <a16:creationId xmlns:a16="http://schemas.microsoft.com/office/drawing/2014/main" id="{26DBE350-24EB-4B46-96B2-F1872F7FABAB}"/>
                    </a:ext>
                  </a:extLst>
                </p14:cNvPr>
                <p14:cNvContentPartPr/>
                <p14:nvPr/>
              </p14:nvContentPartPr>
              <p14:xfrm>
                <a:off x="5647925" y="3132030"/>
                <a:ext cx="119520" cy="173520"/>
              </p14:xfrm>
            </p:contentPart>
          </mc:Choice>
          <mc:Fallback>
            <p:pic>
              <p:nvPicPr>
                <p:cNvPr id="124" name="Käsinkirjoitus 123">
                  <a:extLst>
                    <a:ext uri="{FF2B5EF4-FFF2-40B4-BE49-F238E27FC236}">
                      <a16:creationId xmlns:a16="http://schemas.microsoft.com/office/drawing/2014/main" id="{26DBE350-24EB-4B46-96B2-F1872F7FABAB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5638925" y="3123390"/>
                  <a:ext cx="137160" cy="191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7" name="Ryhmä 126">
            <a:extLst>
              <a:ext uri="{FF2B5EF4-FFF2-40B4-BE49-F238E27FC236}">
                <a16:creationId xmlns:a16="http://schemas.microsoft.com/office/drawing/2014/main" id="{0566828C-61D3-4E33-AAC3-E3B8F158206B}"/>
              </a:ext>
            </a:extLst>
          </p:cNvPr>
          <p:cNvGrpSpPr/>
          <p:nvPr/>
        </p:nvGrpSpPr>
        <p:grpSpPr>
          <a:xfrm>
            <a:off x="5485925" y="3478350"/>
            <a:ext cx="412200" cy="232560"/>
            <a:chOff x="5485925" y="3478350"/>
            <a:chExt cx="412200" cy="23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25" name="Käsinkirjoitus 124">
                  <a:extLst>
                    <a:ext uri="{FF2B5EF4-FFF2-40B4-BE49-F238E27FC236}">
                      <a16:creationId xmlns:a16="http://schemas.microsoft.com/office/drawing/2014/main" id="{8B88A9C7-0DC8-4425-A6B4-17E74BDC1780}"/>
                    </a:ext>
                  </a:extLst>
                </p14:cNvPr>
                <p14:cNvContentPartPr/>
                <p14:nvPr/>
              </p14:nvContentPartPr>
              <p14:xfrm>
                <a:off x="5485925" y="3478350"/>
                <a:ext cx="186480" cy="177840"/>
              </p14:xfrm>
            </p:contentPart>
          </mc:Choice>
          <mc:Fallback>
            <p:pic>
              <p:nvPicPr>
                <p:cNvPr id="125" name="Käsinkirjoitus 124">
                  <a:extLst>
                    <a:ext uri="{FF2B5EF4-FFF2-40B4-BE49-F238E27FC236}">
                      <a16:creationId xmlns:a16="http://schemas.microsoft.com/office/drawing/2014/main" id="{8B88A9C7-0DC8-4425-A6B4-17E74BDC1780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5477285" y="3469350"/>
                  <a:ext cx="20412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26" name="Käsinkirjoitus 125">
                  <a:extLst>
                    <a:ext uri="{FF2B5EF4-FFF2-40B4-BE49-F238E27FC236}">
                      <a16:creationId xmlns:a16="http://schemas.microsoft.com/office/drawing/2014/main" id="{0ADFAF7B-E093-4494-BA8E-3B6F3347B785}"/>
                    </a:ext>
                  </a:extLst>
                </p14:cNvPr>
                <p14:cNvContentPartPr/>
                <p14:nvPr/>
              </p14:nvContentPartPr>
              <p14:xfrm>
                <a:off x="5757365" y="3569070"/>
                <a:ext cx="140760" cy="141840"/>
              </p14:xfrm>
            </p:contentPart>
          </mc:Choice>
          <mc:Fallback>
            <p:pic>
              <p:nvPicPr>
                <p:cNvPr id="126" name="Käsinkirjoitus 125">
                  <a:extLst>
                    <a:ext uri="{FF2B5EF4-FFF2-40B4-BE49-F238E27FC236}">
                      <a16:creationId xmlns:a16="http://schemas.microsoft.com/office/drawing/2014/main" id="{0ADFAF7B-E093-4494-BA8E-3B6F3347B785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5748725" y="3560430"/>
                  <a:ext cx="158400" cy="159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8" name="Ryhmä 137">
            <a:extLst>
              <a:ext uri="{FF2B5EF4-FFF2-40B4-BE49-F238E27FC236}">
                <a16:creationId xmlns:a16="http://schemas.microsoft.com/office/drawing/2014/main" id="{03D5BEEB-E05A-4164-80F8-C9F77D4F5BE1}"/>
              </a:ext>
            </a:extLst>
          </p:cNvPr>
          <p:cNvGrpSpPr/>
          <p:nvPr/>
        </p:nvGrpSpPr>
        <p:grpSpPr>
          <a:xfrm>
            <a:off x="3951605" y="3861390"/>
            <a:ext cx="1370880" cy="1085040"/>
            <a:chOff x="3951605" y="3861390"/>
            <a:chExt cx="1370880" cy="108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29" name="Käsinkirjoitus 128">
                  <a:extLst>
                    <a:ext uri="{FF2B5EF4-FFF2-40B4-BE49-F238E27FC236}">
                      <a16:creationId xmlns:a16="http://schemas.microsoft.com/office/drawing/2014/main" id="{6E221545-0FD6-4B3E-B0CD-7EE9CC8564E5}"/>
                    </a:ext>
                  </a:extLst>
                </p14:cNvPr>
                <p14:cNvContentPartPr/>
                <p14:nvPr/>
              </p14:nvContentPartPr>
              <p14:xfrm>
                <a:off x="4500245" y="3861390"/>
                <a:ext cx="97920" cy="214200"/>
              </p14:xfrm>
            </p:contentPart>
          </mc:Choice>
          <mc:Fallback>
            <p:pic>
              <p:nvPicPr>
                <p:cNvPr id="129" name="Käsinkirjoitus 128">
                  <a:extLst>
                    <a:ext uri="{FF2B5EF4-FFF2-40B4-BE49-F238E27FC236}">
                      <a16:creationId xmlns:a16="http://schemas.microsoft.com/office/drawing/2014/main" id="{6E221545-0FD6-4B3E-B0CD-7EE9CC8564E5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4491605" y="3852750"/>
                  <a:ext cx="11556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30" name="Käsinkirjoitus 129">
                  <a:extLst>
                    <a:ext uri="{FF2B5EF4-FFF2-40B4-BE49-F238E27FC236}">
                      <a16:creationId xmlns:a16="http://schemas.microsoft.com/office/drawing/2014/main" id="{8E2D527D-7B7E-40B9-AB58-7AA3E6831073}"/>
                    </a:ext>
                  </a:extLst>
                </p14:cNvPr>
                <p14:cNvContentPartPr/>
                <p14:nvPr/>
              </p14:nvContentPartPr>
              <p14:xfrm>
                <a:off x="4318445" y="4104390"/>
                <a:ext cx="404640" cy="20880"/>
              </p14:xfrm>
            </p:contentPart>
          </mc:Choice>
          <mc:Fallback>
            <p:pic>
              <p:nvPicPr>
                <p:cNvPr id="130" name="Käsinkirjoitus 129">
                  <a:extLst>
                    <a:ext uri="{FF2B5EF4-FFF2-40B4-BE49-F238E27FC236}">
                      <a16:creationId xmlns:a16="http://schemas.microsoft.com/office/drawing/2014/main" id="{8E2D527D-7B7E-40B9-AB58-7AA3E6831073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4309445" y="4095390"/>
                  <a:ext cx="42228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31" name="Käsinkirjoitus 130">
                  <a:extLst>
                    <a:ext uri="{FF2B5EF4-FFF2-40B4-BE49-F238E27FC236}">
                      <a16:creationId xmlns:a16="http://schemas.microsoft.com/office/drawing/2014/main" id="{6FF59BA5-0D91-4E06-B153-58293E8DD1B3}"/>
                    </a:ext>
                  </a:extLst>
                </p14:cNvPr>
                <p14:cNvContentPartPr/>
                <p14:nvPr/>
              </p14:nvContentPartPr>
              <p14:xfrm>
                <a:off x="4483325" y="4177830"/>
                <a:ext cx="89640" cy="151200"/>
              </p14:xfrm>
            </p:contentPart>
          </mc:Choice>
          <mc:Fallback>
            <p:pic>
              <p:nvPicPr>
                <p:cNvPr id="131" name="Käsinkirjoitus 130">
                  <a:extLst>
                    <a:ext uri="{FF2B5EF4-FFF2-40B4-BE49-F238E27FC236}">
                      <a16:creationId xmlns:a16="http://schemas.microsoft.com/office/drawing/2014/main" id="{6FF59BA5-0D91-4E06-B153-58293E8DD1B3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4474325" y="4169190"/>
                  <a:ext cx="10728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32" name="Käsinkirjoitus 131">
                  <a:extLst>
                    <a:ext uri="{FF2B5EF4-FFF2-40B4-BE49-F238E27FC236}">
                      <a16:creationId xmlns:a16="http://schemas.microsoft.com/office/drawing/2014/main" id="{54335021-D2DB-4D66-ABA6-154C5C67A715}"/>
                    </a:ext>
                  </a:extLst>
                </p14:cNvPr>
                <p14:cNvContentPartPr/>
                <p14:nvPr/>
              </p14:nvContentPartPr>
              <p14:xfrm>
                <a:off x="3951605" y="4405350"/>
                <a:ext cx="1370880" cy="65160"/>
              </p14:xfrm>
            </p:contentPart>
          </mc:Choice>
          <mc:Fallback>
            <p:pic>
              <p:nvPicPr>
                <p:cNvPr id="132" name="Käsinkirjoitus 131">
                  <a:extLst>
                    <a:ext uri="{FF2B5EF4-FFF2-40B4-BE49-F238E27FC236}">
                      <a16:creationId xmlns:a16="http://schemas.microsoft.com/office/drawing/2014/main" id="{54335021-D2DB-4D66-ABA6-154C5C67A715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3942605" y="4396350"/>
                  <a:ext cx="138852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34" name="Käsinkirjoitus 133">
                  <a:extLst>
                    <a:ext uri="{FF2B5EF4-FFF2-40B4-BE49-F238E27FC236}">
                      <a16:creationId xmlns:a16="http://schemas.microsoft.com/office/drawing/2014/main" id="{F1FDBEFA-8368-4822-826C-DBDCC442D4D0}"/>
                    </a:ext>
                  </a:extLst>
                </p14:cNvPr>
                <p14:cNvContentPartPr/>
                <p14:nvPr/>
              </p14:nvContentPartPr>
              <p14:xfrm>
                <a:off x="4530845" y="4495350"/>
                <a:ext cx="158760" cy="191880"/>
              </p14:xfrm>
            </p:contentPart>
          </mc:Choice>
          <mc:Fallback>
            <p:pic>
              <p:nvPicPr>
                <p:cNvPr id="134" name="Käsinkirjoitus 133">
                  <a:extLst>
                    <a:ext uri="{FF2B5EF4-FFF2-40B4-BE49-F238E27FC236}">
                      <a16:creationId xmlns:a16="http://schemas.microsoft.com/office/drawing/2014/main" id="{F1FDBEFA-8368-4822-826C-DBDCC442D4D0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4521845" y="4486350"/>
                  <a:ext cx="17640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35" name="Käsinkirjoitus 134">
                  <a:extLst>
                    <a:ext uri="{FF2B5EF4-FFF2-40B4-BE49-F238E27FC236}">
                      <a16:creationId xmlns:a16="http://schemas.microsoft.com/office/drawing/2014/main" id="{7AF60BAA-C226-479C-A057-70B88902CCC5}"/>
                    </a:ext>
                  </a:extLst>
                </p14:cNvPr>
                <p14:cNvContentPartPr/>
                <p14:nvPr/>
              </p14:nvContentPartPr>
              <p14:xfrm>
                <a:off x="4472885" y="4730070"/>
                <a:ext cx="284760" cy="21600"/>
              </p14:xfrm>
            </p:contentPart>
          </mc:Choice>
          <mc:Fallback>
            <p:pic>
              <p:nvPicPr>
                <p:cNvPr id="135" name="Käsinkirjoitus 134">
                  <a:extLst>
                    <a:ext uri="{FF2B5EF4-FFF2-40B4-BE49-F238E27FC236}">
                      <a16:creationId xmlns:a16="http://schemas.microsoft.com/office/drawing/2014/main" id="{7AF60BAA-C226-479C-A057-70B88902CCC5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4463885" y="4721430"/>
                  <a:ext cx="30240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36" name="Käsinkirjoitus 135">
                  <a:extLst>
                    <a:ext uri="{FF2B5EF4-FFF2-40B4-BE49-F238E27FC236}">
                      <a16:creationId xmlns:a16="http://schemas.microsoft.com/office/drawing/2014/main" id="{CCC171BE-C461-4D41-9A94-76DED622716D}"/>
                    </a:ext>
                  </a:extLst>
                </p14:cNvPr>
                <p14:cNvContentPartPr/>
                <p14:nvPr/>
              </p14:nvContentPartPr>
              <p14:xfrm>
                <a:off x="4548845" y="4779030"/>
                <a:ext cx="76320" cy="100080"/>
              </p14:xfrm>
            </p:contentPart>
          </mc:Choice>
          <mc:Fallback>
            <p:pic>
              <p:nvPicPr>
                <p:cNvPr id="136" name="Käsinkirjoitus 135">
                  <a:extLst>
                    <a:ext uri="{FF2B5EF4-FFF2-40B4-BE49-F238E27FC236}">
                      <a16:creationId xmlns:a16="http://schemas.microsoft.com/office/drawing/2014/main" id="{CCC171BE-C461-4D41-9A94-76DED622716D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4540205" y="4770390"/>
                  <a:ext cx="9396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37" name="Käsinkirjoitus 136">
                  <a:extLst>
                    <a:ext uri="{FF2B5EF4-FFF2-40B4-BE49-F238E27FC236}">
                      <a16:creationId xmlns:a16="http://schemas.microsoft.com/office/drawing/2014/main" id="{2691FF3A-E4B4-4BA0-B3D9-BE58CD16614C}"/>
                    </a:ext>
                  </a:extLst>
                </p14:cNvPr>
                <p14:cNvContentPartPr/>
                <p14:nvPr/>
              </p14:nvContentPartPr>
              <p14:xfrm>
                <a:off x="4635605" y="4781550"/>
                <a:ext cx="12960" cy="164880"/>
              </p14:xfrm>
            </p:contentPart>
          </mc:Choice>
          <mc:Fallback>
            <p:pic>
              <p:nvPicPr>
                <p:cNvPr id="137" name="Käsinkirjoitus 136">
                  <a:extLst>
                    <a:ext uri="{FF2B5EF4-FFF2-40B4-BE49-F238E27FC236}">
                      <a16:creationId xmlns:a16="http://schemas.microsoft.com/office/drawing/2014/main" id="{2691FF3A-E4B4-4BA0-B3D9-BE58CD16614C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4626965" y="4772910"/>
                  <a:ext cx="30600" cy="182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3" name="Ryhmä 142">
            <a:extLst>
              <a:ext uri="{FF2B5EF4-FFF2-40B4-BE49-F238E27FC236}">
                <a16:creationId xmlns:a16="http://schemas.microsoft.com/office/drawing/2014/main" id="{38B0A02D-DA46-4CB7-8567-85ABB8A7820F}"/>
              </a:ext>
            </a:extLst>
          </p:cNvPr>
          <p:cNvGrpSpPr/>
          <p:nvPr/>
        </p:nvGrpSpPr>
        <p:grpSpPr>
          <a:xfrm>
            <a:off x="5509685" y="4285110"/>
            <a:ext cx="1384200" cy="125640"/>
            <a:chOff x="5509685" y="4285110"/>
            <a:chExt cx="1384200" cy="125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39" name="Käsinkirjoitus 138">
                  <a:extLst>
                    <a:ext uri="{FF2B5EF4-FFF2-40B4-BE49-F238E27FC236}">
                      <a16:creationId xmlns:a16="http://schemas.microsoft.com/office/drawing/2014/main" id="{401FEFB0-2601-4711-BBE2-812F3DDA422A}"/>
                    </a:ext>
                  </a:extLst>
                </p14:cNvPr>
                <p14:cNvContentPartPr/>
                <p14:nvPr/>
              </p14:nvContentPartPr>
              <p14:xfrm>
                <a:off x="5509685" y="4334070"/>
                <a:ext cx="146520" cy="7920"/>
              </p14:xfrm>
            </p:contentPart>
          </mc:Choice>
          <mc:Fallback>
            <p:pic>
              <p:nvPicPr>
                <p:cNvPr id="139" name="Käsinkirjoitus 138">
                  <a:extLst>
                    <a:ext uri="{FF2B5EF4-FFF2-40B4-BE49-F238E27FC236}">
                      <a16:creationId xmlns:a16="http://schemas.microsoft.com/office/drawing/2014/main" id="{401FEFB0-2601-4711-BBE2-812F3DDA422A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5501045" y="4325070"/>
                  <a:ext cx="16416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40" name="Käsinkirjoitus 139">
                  <a:extLst>
                    <a:ext uri="{FF2B5EF4-FFF2-40B4-BE49-F238E27FC236}">
                      <a16:creationId xmlns:a16="http://schemas.microsoft.com/office/drawing/2014/main" id="{880090A8-1D9A-4C53-A174-180A4CC55CE9}"/>
                    </a:ext>
                  </a:extLst>
                </p14:cNvPr>
                <p14:cNvContentPartPr/>
                <p14:nvPr/>
              </p14:nvContentPartPr>
              <p14:xfrm>
                <a:off x="5520845" y="4403190"/>
                <a:ext cx="114480" cy="7560"/>
              </p14:xfrm>
            </p:contentPart>
          </mc:Choice>
          <mc:Fallback>
            <p:pic>
              <p:nvPicPr>
                <p:cNvPr id="140" name="Käsinkirjoitus 139">
                  <a:extLst>
                    <a:ext uri="{FF2B5EF4-FFF2-40B4-BE49-F238E27FC236}">
                      <a16:creationId xmlns:a16="http://schemas.microsoft.com/office/drawing/2014/main" id="{880090A8-1D9A-4C53-A174-180A4CC55CE9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5512205" y="4394190"/>
                  <a:ext cx="13212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42" name="Käsinkirjoitus 141">
                  <a:extLst>
                    <a:ext uri="{FF2B5EF4-FFF2-40B4-BE49-F238E27FC236}">
                      <a16:creationId xmlns:a16="http://schemas.microsoft.com/office/drawing/2014/main" id="{FD835383-0AC6-4B1D-9328-AFE2AF412631}"/>
                    </a:ext>
                  </a:extLst>
                </p14:cNvPr>
                <p14:cNvContentPartPr/>
                <p14:nvPr/>
              </p14:nvContentPartPr>
              <p14:xfrm>
                <a:off x="5805965" y="4285110"/>
                <a:ext cx="1087920" cy="23400"/>
              </p14:xfrm>
            </p:contentPart>
          </mc:Choice>
          <mc:Fallback>
            <p:pic>
              <p:nvPicPr>
                <p:cNvPr id="142" name="Käsinkirjoitus 141">
                  <a:extLst>
                    <a:ext uri="{FF2B5EF4-FFF2-40B4-BE49-F238E27FC236}">
                      <a16:creationId xmlns:a16="http://schemas.microsoft.com/office/drawing/2014/main" id="{FD835383-0AC6-4B1D-9328-AFE2AF412631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5796965" y="4276110"/>
                  <a:ext cx="1105560" cy="41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1" name="Ryhmä 150">
            <a:extLst>
              <a:ext uri="{FF2B5EF4-FFF2-40B4-BE49-F238E27FC236}">
                <a16:creationId xmlns:a16="http://schemas.microsoft.com/office/drawing/2014/main" id="{3AB40C94-2CCD-4E07-A200-12AEF4D0E592}"/>
              </a:ext>
            </a:extLst>
          </p:cNvPr>
          <p:cNvGrpSpPr/>
          <p:nvPr/>
        </p:nvGrpSpPr>
        <p:grpSpPr>
          <a:xfrm>
            <a:off x="6093605" y="3728190"/>
            <a:ext cx="493200" cy="497520"/>
            <a:chOff x="6093605" y="3728190"/>
            <a:chExt cx="493200" cy="49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44" name="Käsinkirjoitus 143">
                  <a:extLst>
                    <a:ext uri="{FF2B5EF4-FFF2-40B4-BE49-F238E27FC236}">
                      <a16:creationId xmlns:a16="http://schemas.microsoft.com/office/drawing/2014/main" id="{8FB45A7F-41AE-47E8-8D5A-AC39EBD72C5E}"/>
                    </a:ext>
                  </a:extLst>
                </p14:cNvPr>
                <p14:cNvContentPartPr/>
                <p14:nvPr/>
              </p14:nvContentPartPr>
              <p14:xfrm>
                <a:off x="6169925" y="3756630"/>
                <a:ext cx="124920" cy="156600"/>
              </p14:xfrm>
            </p:contentPart>
          </mc:Choice>
          <mc:Fallback>
            <p:pic>
              <p:nvPicPr>
                <p:cNvPr id="144" name="Käsinkirjoitus 143">
                  <a:extLst>
                    <a:ext uri="{FF2B5EF4-FFF2-40B4-BE49-F238E27FC236}">
                      <a16:creationId xmlns:a16="http://schemas.microsoft.com/office/drawing/2014/main" id="{8FB45A7F-41AE-47E8-8D5A-AC39EBD72C5E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6160925" y="3747990"/>
                  <a:ext cx="14256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45" name="Käsinkirjoitus 144">
                  <a:extLst>
                    <a:ext uri="{FF2B5EF4-FFF2-40B4-BE49-F238E27FC236}">
                      <a16:creationId xmlns:a16="http://schemas.microsoft.com/office/drawing/2014/main" id="{211F5070-2750-403D-AD91-84F51BA34835}"/>
                    </a:ext>
                  </a:extLst>
                </p14:cNvPr>
                <p14:cNvContentPartPr/>
                <p14:nvPr/>
              </p14:nvContentPartPr>
              <p14:xfrm>
                <a:off x="6434525" y="3728190"/>
                <a:ext cx="86040" cy="164160"/>
              </p14:xfrm>
            </p:contentPart>
          </mc:Choice>
          <mc:Fallback>
            <p:pic>
              <p:nvPicPr>
                <p:cNvPr id="145" name="Käsinkirjoitus 144">
                  <a:extLst>
                    <a:ext uri="{FF2B5EF4-FFF2-40B4-BE49-F238E27FC236}">
                      <a16:creationId xmlns:a16="http://schemas.microsoft.com/office/drawing/2014/main" id="{211F5070-2750-403D-AD91-84F51BA34835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6425525" y="3719550"/>
                  <a:ext cx="10368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46" name="Käsinkirjoitus 145">
                  <a:extLst>
                    <a:ext uri="{FF2B5EF4-FFF2-40B4-BE49-F238E27FC236}">
                      <a16:creationId xmlns:a16="http://schemas.microsoft.com/office/drawing/2014/main" id="{7B901B4B-63CB-4F2B-92C0-FCA0204EC0D8}"/>
                    </a:ext>
                  </a:extLst>
                </p14:cNvPr>
                <p14:cNvContentPartPr/>
                <p14:nvPr/>
              </p14:nvContentPartPr>
              <p14:xfrm>
                <a:off x="6093605" y="3974790"/>
                <a:ext cx="493200" cy="9000"/>
              </p14:xfrm>
            </p:contentPart>
          </mc:Choice>
          <mc:Fallback>
            <p:pic>
              <p:nvPicPr>
                <p:cNvPr id="146" name="Käsinkirjoitus 145">
                  <a:extLst>
                    <a:ext uri="{FF2B5EF4-FFF2-40B4-BE49-F238E27FC236}">
                      <a16:creationId xmlns:a16="http://schemas.microsoft.com/office/drawing/2014/main" id="{7B901B4B-63CB-4F2B-92C0-FCA0204EC0D8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6084605" y="3965790"/>
                  <a:ext cx="51084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48" name="Käsinkirjoitus 147">
                  <a:extLst>
                    <a:ext uri="{FF2B5EF4-FFF2-40B4-BE49-F238E27FC236}">
                      <a16:creationId xmlns:a16="http://schemas.microsoft.com/office/drawing/2014/main" id="{4EA91708-734D-4AA9-958C-A18740BF2D6A}"/>
                    </a:ext>
                  </a:extLst>
                </p14:cNvPr>
                <p14:cNvContentPartPr/>
                <p14:nvPr/>
              </p14:nvContentPartPr>
              <p14:xfrm>
                <a:off x="6167045" y="4060830"/>
                <a:ext cx="118800" cy="163440"/>
              </p14:xfrm>
            </p:contentPart>
          </mc:Choice>
          <mc:Fallback>
            <p:pic>
              <p:nvPicPr>
                <p:cNvPr id="148" name="Käsinkirjoitus 147">
                  <a:extLst>
                    <a:ext uri="{FF2B5EF4-FFF2-40B4-BE49-F238E27FC236}">
                      <a16:creationId xmlns:a16="http://schemas.microsoft.com/office/drawing/2014/main" id="{4EA91708-734D-4AA9-958C-A18740BF2D6A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6158405" y="4051830"/>
                  <a:ext cx="136440" cy="1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49" name="Käsinkirjoitus 148">
                  <a:extLst>
                    <a:ext uri="{FF2B5EF4-FFF2-40B4-BE49-F238E27FC236}">
                      <a16:creationId xmlns:a16="http://schemas.microsoft.com/office/drawing/2014/main" id="{1766C1E4-B83B-4C55-82EA-4EC6062BCCB4}"/>
                    </a:ext>
                  </a:extLst>
                </p14:cNvPr>
                <p14:cNvContentPartPr/>
                <p14:nvPr/>
              </p14:nvContentPartPr>
              <p14:xfrm>
                <a:off x="6344165" y="4043190"/>
                <a:ext cx="109440" cy="182520"/>
              </p14:xfrm>
            </p:contentPart>
          </mc:Choice>
          <mc:Fallback>
            <p:pic>
              <p:nvPicPr>
                <p:cNvPr id="149" name="Käsinkirjoitus 148">
                  <a:extLst>
                    <a:ext uri="{FF2B5EF4-FFF2-40B4-BE49-F238E27FC236}">
                      <a16:creationId xmlns:a16="http://schemas.microsoft.com/office/drawing/2014/main" id="{1766C1E4-B83B-4C55-82EA-4EC6062BCCB4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6335525" y="4034550"/>
                  <a:ext cx="12708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50" name="Käsinkirjoitus 149">
                  <a:extLst>
                    <a:ext uri="{FF2B5EF4-FFF2-40B4-BE49-F238E27FC236}">
                      <a16:creationId xmlns:a16="http://schemas.microsoft.com/office/drawing/2014/main" id="{BF195753-66F3-402D-BB13-C1475F7989F6}"/>
                    </a:ext>
                  </a:extLst>
                </p14:cNvPr>
                <p14:cNvContentPartPr/>
                <p14:nvPr/>
              </p14:nvContentPartPr>
              <p14:xfrm>
                <a:off x="6387005" y="4130670"/>
                <a:ext cx="151920" cy="6120"/>
              </p14:xfrm>
            </p:contentPart>
          </mc:Choice>
          <mc:Fallback>
            <p:pic>
              <p:nvPicPr>
                <p:cNvPr id="150" name="Käsinkirjoitus 149">
                  <a:extLst>
                    <a:ext uri="{FF2B5EF4-FFF2-40B4-BE49-F238E27FC236}">
                      <a16:creationId xmlns:a16="http://schemas.microsoft.com/office/drawing/2014/main" id="{BF195753-66F3-402D-BB13-C1475F7989F6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6378365" y="4121670"/>
                  <a:ext cx="169560" cy="23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Ryhmä 154">
            <a:extLst>
              <a:ext uri="{FF2B5EF4-FFF2-40B4-BE49-F238E27FC236}">
                <a16:creationId xmlns:a16="http://schemas.microsoft.com/office/drawing/2014/main" id="{2D7BF65C-CEE5-4308-AB96-5C1EDB90730B}"/>
              </a:ext>
            </a:extLst>
          </p:cNvPr>
          <p:cNvGrpSpPr/>
          <p:nvPr/>
        </p:nvGrpSpPr>
        <p:grpSpPr>
          <a:xfrm>
            <a:off x="6218165" y="4371870"/>
            <a:ext cx="306360" cy="490680"/>
            <a:chOff x="6218165" y="4371870"/>
            <a:chExt cx="306360" cy="49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52" name="Käsinkirjoitus 151">
                  <a:extLst>
                    <a:ext uri="{FF2B5EF4-FFF2-40B4-BE49-F238E27FC236}">
                      <a16:creationId xmlns:a16="http://schemas.microsoft.com/office/drawing/2014/main" id="{5ECE173A-22AF-4F3A-8A23-BCAFF7DA5E43}"/>
                    </a:ext>
                  </a:extLst>
                </p14:cNvPr>
                <p14:cNvContentPartPr/>
                <p14:nvPr/>
              </p14:nvContentPartPr>
              <p14:xfrm>
                <a:off x="6351725" y="4371870"/>
                <a:ext cx="87120" cy="199080"/>
              </p14:xfrm>
            </p:contentPart>
          </mc:Choice>
          <mc:Fallback>
            <p:pic>
              <p:nvPicPr>
                <p:cNvPr id="152" name="Käsinkirjoitus 151">
                  <a:extLst>
                    <a:ext uri="{FF2B5EF4-FFF2-40B4-BE49-F238E27FC236}">
                      <a16:creationId xmlns:a16="http://schemas.microsoft.com/office/drawing/2014/main" id="{5ECE173A-22AF-4F3A-8A23-BCAFF7DA5E43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6342725" y="4362870"/>
                  <a:ext cx="10476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53" name="Käsinkirjoitus 152">
                  <a:extLst>
                    <a:ext uri="{FF2B5EF4-FFF2-40B4-BE49-F238E27FC236}">
                      <a16:creationId xmlns:a16="http://schemas.microsoft.com/office/drawing/2014/main" id="{0C96C64B-95B4-4F3C-8132-92E4150E6A22}"/>
                    </a:ext>
                  </a:extLst>
                </p14:cNvPr>
                <p14:cNvContentPartPr/>
                <p14:nvPr/>
              </p14:nvContentPartPr>
              <p14:xfrm>
                <a:off x="6218165" y="4631430"/>
                <a:ext cx="306360" cy="22680"/>
              </p14:xfrm>
            </p:contentPart>
          </mc:Choice>
          <mc:Fallback>
            <p:pic>
              <p:nvPicPr>
                <p:cNvPr id="153" name="Käsinkirjoitus 152">
                  <a:extLst>
                    <a:ext uri="{FF2B5EF4-FFF2-40B4-BE49-F238E27FC236}">
                      <a16:creationId xmlns:a16="http://schemas.microsoft.com/office/drawing/2014/main" id="{0C96C64B-95B4-4F3C-8132-92E4150E6A22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6209165" y="4622430"/>
                  <a:ext cx="32400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54" name="Käsinkirjoitus 153">
                  <a:extLst>
                    <a:ext uri="{FF2B5EF4-FFF2-40B4-BE49-F238E27FC236}">
                      <a16:creationId xmlns:a16="http://schemas.microsoft.com/office/drawing/2014/main" id="{EE91919E-C9EB-4FFB-B4F9-3CD8B68CBFAD}"/>
                    </a:ext>
                  </a:extLst>
                </p14:cNvPr>
                <p14:cNvContentPartPr/>
                <p14:nvPr/>
              </p14:nvContentPartPr>
              <p14:xfrm>
                <a:off x="6302405" y="4689750"/>
                <a:ext cx="122040" cy="172800"/>
              </p14:xfrm>
            </p:contentPart>
          </mc:Choice>
          <mc:Fallback>
            <p:pic>
              <p:nvPicPr>
                <p:cNvPr id="154" name="Käsinkirjoitus 153">
                  <a:extLst>
                    <a:ext uri="{FF2B5EF4-FFF2-40B4-BE49-F238E27FC236}">
                      <a16:creationId xmlns:a16="http://schemas.microsoft.com/office/drawing/2014/main" id="{EE91919E-C9EB-4FFB-B4F9-3CD8B68CBFAD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6293765" y="4681110"/>
                  <a:ext cx="139680" cy="190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4" name="Ryhmä 173">
            <a:extLst>
              <a:ext uri="{FF2B5EF4-FFF2-40B4-BE49-F238E27FC236}">
                <a16:creationId xmlns:a16="http://schemas.microsoft.com/office/drawing/2014/main" id="{BC6819A6-4ED8-482D-A7D3-4D82F667473D}"/>
              </a:ext>
            </a:extLst>
          </p:cNvPr>
          <p:cNvGrpSpPr/>
          <p:nvPr/>
        </p:nvGrpSpPr>
        <p:grpSpPr>
          <a:xfrm>
            <a:off x="4107970" y="5112750"/>
            <a:ext cx="861120" cy="278640"/>
            <a:chOff x="4107970" y="5112750"/>
            <a:chExt cx="861120" cy="27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56" name="Käsinkirjoitus 155">
                  <a:extLst>
                    <a:ext uri="{FF2B5EF4-FFF2-40B4-BE49-F238E27FC236}">
                      <a16:creationId xmlns:a16="http://schemas.microsoft.com/office/drawing/2014/main" id="{C90C8408-5810-4218-933B-5F6F1C33D6D5}"/>
                    </a:ext>
                  </a:extLst>
                </p14:cNvPr>
                <p14:cNvContentPartPr/>
                <p14:nvPr/>
              </p14:nvContentPartPr>
              <p14:xfrm>
                <a:off x="4107970" y="5112750"/>
                <a:ext cx="52560" cy="278640"/>
              </p14:xfrm>
            </p:contentPart>
          </mc:Choice>
          <mc:Fallback>
            <p:pic>
              <p:nvPicPr>
                <p:cNvPr id="156" name="Käsinkirjoitus 155">
                  <a:extLst>
                    <a:ext uri="{FF2B5EF4-FFF2-40B4-BE49-F238E27FC236}">
                      <a16:creationId xmlns:a16="http://schemas.microsoft.com/office/drawing/2014/main" id="{C90C8408-5810-4218-933B-5F6F1C33D6D5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4099330" y="5104110"/>
                  <a:ext cx="7020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57" name="Käsinkirjoitus 156">
                  <a:extLst>
                    <a:ext uri="{FF2B5EF4-FFF2-40B4-BE49-F238E27FC236}">
                      <a16:creationId xmlns:a16="http://schemas.microsoft.com/office/drawing/2014/main" id="{1698DF93-690C-446F-91A0-F5846F5D8B40}"/>
                    </a:ext>
                  </a:extLst>
                </p14:cNvPr>
                <p14:cNvContentPartPr/>
                <p14:nvPr/>
              </p14:nvContentPartPr>
              <p14:xfrm>
                <a:off x="4255570" y="5295270"/>
                <a:ext cx="15840" cy="87120"/>
              </p14:xfrm>
            </p:contentPart>
          </mc:Choice>
          <mc:Fallback>
            <p:pic>
              <p:nvPicPr>
                <p:cNvPr id="157" name="Käsinkirjoitus 156">
                  <a:extLst>
                    <a:ext uri="{FF2B5EF4-FFF2-40B4-BE49-F238E27FC236}">
                      <a16:creationId xmlns:a16="http://schemas.microsoft.com/office/drawing/2014/main" id="{1698DF93-690C-446F-91A0-F5846F5D8B40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4246570" y="5286630"/>
                  <a:ext cx="33480" cy="10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58" name="Käsinkirjoitus 157">
                  <a:extLst>
                    <a:ext uri="{FF2B5EF4-FFF2-40B4-BE49-F238E27FC236}">
                      <a16:creationId xmlns:a16="http://schemas.microsoft.com/office/drawing/2014/main" id="{DE2FC263-1120-4A43-A2B1-812C7FF86685}"/>
                    </a:ext>
                  </a:extLst>
                </p14:cNvPr>
                <p14:cNvContentPartPr/>
                <p14:nvPr/>
              </p14:nvContentPartPr>
              <p14:xfrm>
                <a:off x="4416490" y="5129670"/>
                <a:ext cx="6480" cy="221400"/>
              </p14:xfrm>
            </p:contentPart>
          </mc:Choice>
          <mc:Fallback>
            <p:pic>
              <p:nvPicPr>
                <p:cNvPr id="158" name="Käsinkirjoitus 157">
                  <a:extLst>
                    <a:ext uri="{FF2B5EF4-FFF2-40B4-BE49-F238E27FC236}">
                      <a16:creationId xmlns:a16="http://schemas.microsoft.com/office/drawing/2014/main" id="{DE2FC263-1120-4A43-A2B1-812C7FF86685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4407850" y="5121030"/>
                  <a:ext cx="2412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59" name="Käsinkirjoitus 158">
                  <a:extLst>
                    <a:ext uri="{FF2B5EF4-FFF2-40B4-BE49-F238E27FC236}">
                      <a16:creationId xmlns:a16="http://schemas.microsoft.com/office/drawing/2014/main" id="{E3292D9A-B802-46DE-B4E1-3C490F317A93}"/>
                    </a:ext>
                  </a:extLst>
                </p14:cNvPr>
                <p14:cNvContentPartPr/>
                <p14:nvPr/>
              </p14:nvContentPartPr>
              <p14:xfrm>
                <a:off x="4532410" y="5126790"/>
                <a:ext cx="16560" cy="227880"/>
              </p14:xfrm>
            </p:contentPart>
          </mc:Choice>
          <mc:Fallback>
            <p:pic>
              <p:nvPicPr>
                <p:cNvPr id="159" name="Käsinkirjoitus 158">
                  <a:extLst>
                    <a:ext uri="{FF2B5EF4-FFF2-40B4-BE49-F238E27FC236}">
                      <a16:creationId xmlns:a16="http://schemas.microsoft.com/office/drawing/2014/main" id="{E3292D9A-B802-46DE-B4E1-3C490F317A9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4523410" y="5117790"/>
                  <a:ext cx="3420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60" name="Käsinkirjoitus 159">
                  <a:extLst>
                    <a:ext uri="{FF2B5EF4-FFF2-40B4-BE49-F238E27FC236}">
                      <a16:creationId xmlns:a16="http://schemas.microsoft.com/office/drawing/2014/main" id="{C6935335-997F-4020-83EE-0B7C84AB1423}"/>
                    </a:ext>
                  </a:extLst>
                </p14:cNvPr>
                <p14:cNvContentPartPr/>
                <p14:nvPr/>
              </p14:nvContentPartPr>
              <p14:xfrm>
                <a:off x="4660930" y="5123550"/>
                <a:ext cx="10080" cy="202680"/>
              </p14:xfrm>
            </p:contentPart>
          </mc:Choice>
          <mc:Fallback>
            <p:pic>
              <p:nvPicPr>
                <p:cNvPr id="160" name="Käsinkirjoitus 159">
                  <a:extLst>
                    <a:ext uri="{FF2B5EF4-FFF2-40B4-BE49-F238E27FC236}">
                      <a16:creationId xmlns:a16="http://schemas.microsoft.com/office/drawing/2014/main" id="{C6935335-997F-4020-83EE-0B7C84AB1423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4652290" y="5114910"/>
                  <a:ext cx="2772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61" name="Käsinkirjoitus 160">
                  <a:extLst>
                    <a:ext uri="{FF2B5EF4-FFF2-40B4-BE49-F238E27FC236}">
                      <a16:creationId xmlns:a16="http://schemas.microsoft.com/office/drawing/2014/main" id="{1FCCCE3C-D981-474F-8CDB-F1DFB83A5713}"/>
                    </a:ext>
                  </a:extLst>
                </p14:cNvPr>
                <p14:cNvContentPartPr/>
                <p14:nvPr/>
              </p14:nvContentPartPr>
              <p14:xfrm>
                <a:off x="4812130" y="5361150"/>
                <a:ext cx="360" cy="360"/>
              </p14:xfrm>
            </p:contentPart>
          </mc:Choice>
          <mc:Fallback>
            <p:pic>
              <p:nvPicPr>
                <p:cNvPr id="161" name="Käsinkirjoitus 160">
                  <a:extLst>
                    <a:ext uri="{FF2B5EF4-FFF2-40B4-BE49-F238E27FC236}">
                      <a16:creationId xmlns:a16="http://schemas.microsoft.com/office/drawing/2014/main" id="{1FCCCE3C-D981-474F-8CDB-F1DFB83A5713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4803130" y="535251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62" name="Käsinkirjoitus 161">
                  <a:extLst>
                    <a:ext uri="{FF2B5EF4-FFF2-40B4-BE49-F238E27FC236}">
                      <a16:creationId xmlns:a16="http://schemas.microsoft.com/office/drawing/2014/main" id="{CA1550B4-F0AC-43C9-9F59-F0A270018803}"/>
                    </a:ext>
                  </a:extLst>
                </p14:cNvPr>
                <p14:cNvContentPartPr/>
                <p14:nvPr/>
              </p14:nvContentPartPr>
              <p14:xfrm>
                <a:off x="4880890" y="5346030"/>
                <a:ext cx="88200" cy="10080"/>
              </p14:xfrm>
            </p:contentPart>
          </mc:Choice>
          <mc:Fallback>
            <p:pic>
              <p:nvPicPr>
                <p:cNvPr id="162" name="Käsinkirjoitus 161">
                  <a:extLst>
                    <a:ext uri="{FF2B5EF4-FFF2-40B4-BE49-F238E27FC236}">
                      <a16:creationId xmlns:a16="http://schemas.microsoft.com/office/drawing/2014/main" id="{CA1550B4-F0AC-43C9-9F59-F0A270018803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4871890" y="5337030"/>
                  <a:ext cx="105840" cy="27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Ryhmä 172">
            <a:extLst>
              <a:ext uri="{FF2B5EF4-FFF2-40B4-BE49-F238E27FC236}">
                <a16:creationId xmlns:a16="http://schemas.microsoft.com/office/drawing/2014/main" id="{6687924C-3535-49BD-8430-10B504737C6F}"/>
              </a:ext>
            </a:extLst>
          </p:cNvPr>
          <p:cNvGrpSpPr/>
          <p:nvPr/>
        </p:nvGrpSpPr>
        <p:grpSpPr>
          <a:xfrm>
            <a:off x="5318290" y="5186190"/>
            <a:ext cx="141120" cy="54000"/>
            <a:chOff x="5318290" y="5186190"/>
            <a:chExt cx="141120" cy="5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63" name="Käsinkirjoitus 162">
                  <a:extLst>
                    <a:ext uri="{FF2B5EF4-FFF2-40B4-BE49-F238E27FC236}">
                      <a16:creationId xmlns:a16="http://schemas.microsoft.com/office/drawing/2014/main" id="{2F19740E-7F7E-434E-B972-50204AD379B8}"/>
                    </a:ext>
                  </a:extLst>
                </p14:cNvPr>
                <p14:cNvContentPartPr/>
                <p14:nvPr/>
              </p14:nvContentPartPr>
              <p14:xfrm>
                <a:off x="5318290" y="5186190"/>
                <a:ext cx="114840" cy="6120"/>
              </p14:xfrm>
            </p:contentPart>
          </mc:Choice>
          <mc:Fallback>
            <p:pic>
              <p:nvPicPr>
                <p:cNvPr id="163" name="Käsinkirjoitus 162">
                  <a:extLst>
                    <a:ext uri="{FF2B5EF4-FFF2-40B4-BE49-F238E27FC236}">
                      <a16:creationId xmlns:a16="http://schemas.microsoft.com/office/drawing/2014/main" id="{2F19740E-7F7E-434E-B972-50204AD379B8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5309650" y="5177190"/>
                  <a:ext cx="13248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64" name="Käsinkirjoitus 163">
                  <a:extLst>
                    <a:ext uri="{FF2B5EF4-FFF2-40B4-BE49-F238E27FC236}">
                      <a16:creationId xmlns:a16="http://schemas.microsoft.com/office/drawing/2014/main" id="{EEA0177C-190A-43C7-9C64-38E2E5BEB04F}"/>
                    </a:ext>
                  </a:extLst>
                </p14:cNvPr>
                <p14:cNvContentPartPr/>
                <p14:nvPr/>
              </p14:nvContentPartPr>
              <p14:xfrm>
                <a:off x="5342050" y="5231910"/>
                <a:ext cx="117360" cy="8280"/>
              </p14:xfrm>
            </p:contentPart>
          </mc:Choice>
          <mc:Fallback>
            <p:pic>
              <p:nvPicPr>
                <p:cNvPr id="164" name="Käsinkirjoitus 163">
                  <a:extLst>
                    <a:ext uri="{FF2B5EF4-FFF2-40B4-BE49-F238E27FC236}">
                      <a16:creationId xmlns:a16="http://schemas.microsoft.com/office/drawing/2014/main" id="{EEA0177C-190A-43C7-9C64-38E2E5BEB04F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5333050" y="5223270"/>
                  <a:ext cx="135000" cy="25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2" name="Ryhmä 171">
            <a:extLst>
              <a:ext uri="{FF2B5EF4-FFF2-40B4-BE49-F238E27FC236}">
                <a16:creationId xmlns:a16="http://schemas.microsoft.com/office/drawing/2014/main" id="{A4BBD392-45E6-4A19-9BE4-88D2A2027A3F}"/>
              </a:ext>
            </a:extLst>
          </p:cNvPr>
          <p:cNvGrpSpPr/>
          <p:nvPr/>
        </p:nvGrpSpPr>
        <p:grpSpPr>
          <a:xfrm>
            <a:off x="5676490" y="4966950"/>
            <a:ext cx="1145160" cy="351360"/>
            <a:chOff x="5676490" y="4966950"/>
            <a:chExt cx="1145160" cy="351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65" name="Käsinkirjoitus 164">
                  <a:extLst>
                    <a:ext uri="{FF2B5EF4-FFF2-40B4-BE49-F238E27FC236}">
                      <a16:creationId xmlns:a16="http://schemas.microsoft.com/office/drawing/2014/main" id="{40E38298-49A9-48E5-8D6F-9EA86A1B7C89}"/>
                    </a:ext>
                  </a:extLst>
                </p14:cNvPr>
                <p14:cNvContentPartPr/>
                <p14:nvPr/>
              </p14:nvContentPartPr>
              <p14:xfrm>
                <a:off x="5676490" y="4976310"/>
                <a:ext cx="5400" cy="321480"/>
              </p14:xfrm>
            </p:contentPart>
          </mc:Choice>
          <mc:Fallback>
            <p:pic>
              <p:nvPicPr>
                <p:cNvPr id="165" name="Käsinkirjoitus 164">
                  <a:extLst>
                    <a:ext uri="{FF2B5EF4-FFF2-40B4-BE49-F238E27FC236}">
                      <a16:creationId xmlns:a16="http://schemas.microsoft.com/office/drawing/2014/main" id="{40E38298-49A9-48E5-8D6F-9EA86A1B7C89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5667490" y="4967670"/>
                  <a:ext cx="23040" cy="33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66" name="Käsinkirjoitus 165">
                  <a:extLst>
                    <a:ext uri="{FF2B5EF4-FFF2-40B4-BE49-F238E27FC236}">
                      <a16:creationId xmlns:a16="http://schemas.microsoft.com/office/drawing/2014/main" id="{1865D708-3210-42C6-8AEC-B3FEFAEA4375}"/>
                    </a:ext>
                  </a:extLst>
                </p14:cNvPr>
                <p14:cNvContentPartPr/>
                <p14:nvPr/>
              </p14:nvContentPartPr>
              <p14:xfrm>
                <a:off x="5789530" y="5259270"/>
                <a:ext cx="32760" cy="59040"/>
              </p14:xfrm>
            </p:contentPart>
          </mc:Choice>
          <mc:Fallback>
            <p:pic>
              <p:nvPicPr>
                <p:cNvPr id="166" name="Käsinkirjoitus 165">
                  <a:extLst>
                    <a:ext uri="{FF2B5EF4-FFF2-40B4-BE49-F238E27FC236}">
                      <a16:creationId xmlns:a16="http://schemas.microsoft.com/office/drawing/2014/main" id="{1865D708-3210-42C6-8AEC-B3FEFAEA4375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5780530" y="5250630"/>
                  <a:ext cx="5040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67" name="Käsinkirjoitus 166">
                  <a:extLst>
                    <a:ext uri="{FF2B5EF4-FFF2-40B4-BE49-F238E27FC236}">
                      <a16:creationId xmlns:a16="http://schemas.microsoft.com/office/drawing/2014/main" id="{3C66DA7D-CD36-4DB1-BA96-D31CDBA145AF}"/>
                    </a:ext>
                  </a:extLst>
                </p14:cNvPr>
                <p14:cNvContentPartPr/>
                <p14:nvPr/>
              </p14:nvContentPartPr>
              <p14:xfrm>
                <a:off x="6017050" y="5014830"/>
                <a:ext cx="16200" cy="270360"/>
              </p14:xfrm>
            </p:contentPart>
          </mc:Choice>
          <mc:Fallback>
            <p:pic>
              <p:nvPicPr>
                <p:cNvPr id="167" name="Käsinkirjoitus 166">
                  <a:extLst>
                    <a:ext uri="{FF2B5EF4-FFF2-40B4-BE49-F238E27FC236}">
                      <a16:creationId xmlns:a16="http://schemas.microsoft.com/office/drawing/2014/main" id="{3C66DA7D-CD36-4DB1-BA96-D31CDBA145AF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6008410" y="5006190"/>
                  <a:ext cx="3384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68" name="Käsinkirjoitus 167">
                  <a:extLst>
                    <a:ext uri="{FF2B5EF4-FFF2-40B4-BE49-F238E27FC236}">
                      <a16:creationId xmlns:a16="http://schemas.microsoft.com/office/drawing/2014/main" id="{E353EF74-D2E8-41DF-B5E8-8D67662EFC45}"/>
                    </a:ext>
                  </a:extLst>
                </p14:cNvPr>
                <p14:cNvContentPartPr/>
                <p14:nvPr/>
              </p14:nvContentPartPr>
              <p14:xfrm>
                <a:off x="6162850" y="5007990"/>
                <a:ext cx="41400" cy="291960"/>
              </p14:xfrm>
            </p:contentPart>
          </mc:Choice>
          <mc:Fallback>
            <p:pic>
              <p:nvPicPr>
                <p:cNvPr id="168" name="Käsinkirjoitus 167">
                  <a:extLst>
                    <a:ext uri="{FF2B5EF4-FFF2-40B4-BE49-F238E27FC236}">
                      <a16:creationId xmlns:a16="http://schemas.microsoft.com/office/drawing/2014/main" id="{E353EF74-D2E8-41DF-B5E8-8D67662EFC45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6154210" y="4998990"/>
                  <a:ext cx="5904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69" name="Käsinkirjoitus 168">
                  <a:extLst>
                    <a:ext uri="{FF2B5EF4-FFF2-40B4-BE49-F238E27FC236}">
                      <a16:creationId xmlns:a16="http://schemas.microsoft.com/office/drawing/2014/main" id="{27B83F74-DC02-4C0B-A98B-06ACC3D35187}"/>
                    </a:ext>
                  </a:extLst>
                </p14:cNvPr>
                <p14:cNvContentPartPr/>
                <p14:nvPr/>
              </p14:nvContentPartPr>
              <p14:xfrm>
                <a:off x="6319090" y="4966950"/>
                <a:ext cx="42480" cy="328320"/>
              </p14:xfrm>
            </p:contentPart>
          </mc:Choice>
          <mc:Fallback>
            <p:pic>
              <p:nvPicPr>
                <p:cNvPr id="169" name="Käsinkirjoitus 168">
                  <a:extLst>
                    <a:ext uri="{FF2B5EF4-FFF2-40B4-BE49-F238E27FC236}">
                      <a16:creationId xmlns:a16="http://schemas.microsoft.com/office/drawing/2014/main" id="{27B83F74-DC02-4C0B-A98B-06ACC3D35187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6310450" y="4957950"/>
                  <a:ext cx="60120" cy="34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70" name="Käsinkirjoitus 169">
                  <a:extLst>
                    <a:ext uri="{FF2B5EF4-FFF2-40B4-BE49-F238E27FC236}">
                      <a16:creationId xmlns:a16="http://schemas.microsoft.com/office/drawing/2014/main" id="{57E9F35D-CADD-49BE-8013-8F04AD045BEC}"/>
                    </a:ext>
                  </a:extLst>
                </p14:cNvPr>
                <p14:cNvContentPartPr/>
                <p14:nvPr/>
              </p14:nvContentPartPr>
              <p14:xfrm>
                <a:off x="6568570" y="5300310"/>
                <a:ext cx="360" cy="360"/>
              </p14:xfrm>
            </p:contentPart>
          </mc:Choice>
          <mc:Fallback>
            <p:pic>
              <p:nvPicPr>
                <p:cNvPr id="170" name="Käsinkirjoitus 169">
                  <a:extLst>
                    <a:ext uri="{FF2B5EF4-FFF2-40B4-BE49-F238E27FC236}">
                      <a16:creationId xmlns:a16="http://schemas.microsoft.com/office/drawing/2014/main" id="{57E9F35D-CADD-49BE-8013-8F04AD045BEC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559930" y="529131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71" name="Käsinkirjoitus 170">
                  <a:extLst>
                    <a:ext uri="{FF2B5EF4-FFF2-40B4-BE49-F238E27FC236}">
                      <a16:creationId xmlns:a16="http://schemas.microsoft.com/office/drawing/2014/main" id="{E51F8331-635B-4962-8F8C-9A8F45F3CE7E}"/>
                    </a:ext>
                  </a:extLst>
                </p14:cNvPr>
                <p14:cNvContentPartPr/>
                <p14:nvPr/>
              </p14:nvContentPartPr>
              <p14:xfrm>
                <a:off x="6703930" y="5290950"/>
                <a:ext cx="117720" cy="5760"/>
              </p14:xfrm>
            </p:contentPart>
          </mc:Choice>
          <mc:Fallback>
            <p:pic>
              <p:nvPicPr>
                <p:cNvPr id="171" name="Käsinkirjoitus 170">
                  <a:extLst>
                    <a:ext uri="{FF2B5EF4-FFF2-40B4-BE49-F238E27FC236}">
                      <a16:creationId xmlns:a16="http://schemas.microsoft.com/office/drawing/2014/main" id="{E51F8331-635B-4962-8F8C-9A8F45F3CE7E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6695290" y="5281950"/>
                  <a:ext cx="135360" cy="23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8" name="Ryhmä 177">
            <a:extLst>
              <a:ext uri="{FF2B5EF4-FFF2-40B4-BE49-F238E27FC236}">
                <a16:creationId xmlns:a16="http://schemas.microsoft.com/office/drawing/2014/main" id="{84724FDF-82EC-476D-A2BF-C064382A2E2F}"/>
              </a:ext>
            </a:extLst>
          </p:cNvPr>
          <p:cNvGrpSpPr/>
          <p:nvPr/>
        </p:nvGrpSpPr>
        <p:grpSpPr>
          <a:xfrm>
            <a:off x="7392250" y="4847790"/>
            <a:ext cx="374400" cy="370080"/>
            <a:chOff x="7392250" y="4847790"/>
            <a:chExt cx="374400" cy="37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75" name="Käsinkirjoitus 174">
                  <a:extLst>
                    <a:ext uri="{FF2B5EF4-FFF2-40B4-BE49-F238E27FC236}">
                      <a16:creationId xmlns:a16="http://schemas.microsoft.com/office/drawing/2014/main" id="{5B27F23A-441F-41D8-B04A-4AD89DB196C7}"/>
                    </a:ext>
                  </a:extLst>
                </p14:cNvPr>
                <p14:cNvContentPartPr/>
                <p14:nvPr/>
              </p14:nvContentPartPr>
              <p14:xfrm>
                <a:off x="7392250" y="4847790"/>
                <a:ext cx="178920" cy="370080"/>
              </p14:xfrm>
            </p:contentPart>
          </mc:Choice>
          <mc:Fallback>
            <p:pic>
              <p:nvPicPr>
                <p:cNvPr id="175" name="Käsinkirjoitus 174">
                  <a:extLst>
                    <a:ext uri="{FF2B5EF4-FFF2-40B4-BE49-F238E27FC236}">
                      <a16:creationId xmlns:a16="http://schemas.microsoft.com/office/drawing/2014/main" id="{5B27F23A-441F-41D8-B04A-4AD89DB196C7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7383610" y="4838790"/>
                  <a:ext cx="196560" cy="3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76" name="Käsinkirjoitus 175">
                  <a:extLst>
                    <a:ext uri="{FF2B5EF4-FFF2-40B4-BE49-F238E27FC236}">
                      <a16:creationId xmlns:a16="http://schemas.microsoft.com/office/drawing/2014/main" id="{360BA061-F813-420C-9EF0-D56B74EBBA93}"/>
                    </a:ext>
                  </a:extLst>
                </p14:cNvPr>
                <p14:cNvContentPartPr/>
                <p14:nvPr/>
              </p14:nvContentPartPr>
              <p14:xfrm>
                <a:off x="7707970" y="4891350"/>
                <a:ext cx="21600" cy="72000"/>
              </p14:xfrm>
            </p:contentPart>
          </mc:Choice>
          <mc:Fallback>
            <p:pic>
              <p:nvPicPr>
                <p:cNvPr id="176" name="Käsinkirjoitus 175">
                  <a:extLst>
                    <a:ext uri="{FF2B5EF4-FFF2-40B4-BE49-F238E27FC236}">
                      <a16:creationId xmlns:a16="http://schemas.microsoft.com/office/drawing/2014/main" id="{360BA061-F813-420C-9EF0-D56B74EBBA93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7699330" y="4882350"/>
                  <a:ext cx="3924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77" name="Käsinkirjoitus 176">
                  <a:extLst>
                    <a:ext uri="{FF2B5EF4-FFF2-40B4-BE49-F238E27FC236}">
                      <a16:creationId xmlns:a16="http://schemas.microsoft.com/office/drawing/2014/main" id="{29B488A3-67DB-46CB-81C0-1BBCFC4A07BD}"/>
                    </a:ext>
                  </a:extLst>
                </p14:cNvPr>
                <p14:cNvContentPartPr/>
                <p14:nvPr/>
              </p14:nvContentPartPr>
              <p14:xfrm>
                <a:off x="7728850" y="5144790"/>
                <a:ext cx="37800" cy="43560"/>
              </p14:xfrm>
            </p:contentPart>
          </mc:Choice>
          <mc:Fallback>
            <p:pic>
              <p:nvPicPr>
                <p:cNvPr id="177" name="Käsinkirjoitus 176">
                  <a:extLst>
                    <a:ext uri="{FF2B5EF4-FFF2-40B4-BE49-F238E27FC236}">
                      <a16:creationId xmlns:a16="http://schemas.microsoft.com/office/drawing/2014/main" id="{29B488A3-67DB-46CB-81C0-1BBCFC4A07BD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7719850" y="5135790"/>
                  <a:ext cx="55440" cy="6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8" name="Ryhmä 187">
            <a:extLst>
              <a:ext uri="{FF2B5EF4-FFF2-40B4-BE49-F238E27FC236}">
                <a16:creationId xmlns:a16="http://schemas.microsoft.com/office/drawing/2014/main" id="{45BDF0C6-4654-47F2-9298-A26405044831}"/>
              </a:ext>
            </a:extLst>
          </p:cNvPr>
          <p:cNvGrpSpPr/>
          <p:nvPr/>
        </p:nvGrpSpPr>
        <p:grpSpPr>
          <a:xfrm>
            <a:off x="7922530" y="4770030"/>
            <a:ext cx="384480" cy="213840"/>
            <a:chOff x="7922530" y="4770030"/>
            <a:chExt cx="384480" cy="213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79" name="Käsinkirjoitus 178">
                  <a:extLst>
                    <a:ext uri="{FF2B5EF4-FFF2-40B4-BE49-F238E27FC236}">
                      <a16:creationId xmlns:a16="http://schemas.microsoft.com/office/drawing/2014/main" id="{6A27DA37-AF43-48EF-A6C8-371D22815B20}"/>
                    </a:ext>
                  </a:extLst>
                </p14:cNvPr>
                <p14:cNvContentPartPr/>
                <p14:nvPr/>
              </p14:nvContentPartPr>
              <p14:xfrm>
                <a:off x="7922530" y="4770030"/>
                <a:ext cx="124920" cy="213840"/>
              </p14:xfrm>
            </p:contentPart>
          </mc:Choice>
          <mc:Fallback>
            <p:pic>
              <p:nvPicPr>
                <p:cNvPr id="179" name="Käsinkirjoitus 178">
                  <a:extLst>
                    <a:ext uri="{FF2B5EF4-FFF2-40B4-BE49-F238E27FC236}">
                      <a16:creationId xmlns:a16="http://schemas.microsoft.com/office/drawing/2014/main" id="{6A27DA37-AF43-48EF-A6C8-371D22815B20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7913890" y="4761030"/>
                  <a:ext cx="14256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80" name="Käsinkirjoitus 179">
                  <a:extLst>
                    <a:ext uri="{FF2B5EF4-FFF2-40B4-BE49-F238E27FC236}">
                      <a16:creationId xmlns:a16="http://schemas.microsoft.com/office/drawing/2014/main" id="{879F85A3-C273-4596-BC17-F1127F72247A}"/>
                    </a:ext>
                  </a:extLst>
                </p14:cNvPr>
                <p14:cNvContentPartPr/>
                <p14:nvPr/>
              </p14:nvContentPartPr>
              <p14:xfrm>
                <a:off x="8128090" y="4846350"/>
                <a:ext cx="77760" cy="106920"/>
              </p14:xfrm>
            </p:contentPart>
          </mc:Choice>
          <mc:Fallback>
            <p:pic>
              <p:nvPicPr>
                <p:cNvPr id="180" name="Käsinkirjoitus 179">
                  <a:extLst>
                    <a:ext uri="{FF2B5EF4-FFF2-40B4-BE49-F238E27FC236}">
                      <a16:creationId xmlns:a16="http://schemas.microsoft.com/office/drawing/2014/main" id="{879F85A3-C273-4596-BC17-F1127F72247A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8119090" y="4837350"/>
                  <a:ext cx="9540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81" name="Käsinkirjoitus 180">
                  <a:extLst>
                    <a:ext uri="{FF2B5EF4-FFF2-40B4-BE49-F238E27FC236}">
                      <a16:creationId xmlns:a16="http://schemas.microsoft.com/office/drawing/2014/main" id="{E3D88434-D3D7-4405-9D41-0A523979574F}"/>
                    </a:ext>
                  </a:extLst>
                </p14:cNvPr>
                <p14:cNvContentPartPr/>
                <p14:nvPr/>
              </p14:nvContentPartPr>
              <p14:xfrm>
                <a:off x="8281450" y="4872630"/>
                <a:ext cx="25560" cy="105480"/>
              </p14:xfrm>
            </p:contentPart>
          </mc:Choice>
          <mc:Fallback>
            <p:pic>
              <p:nvPicPr>
                <p:cNvPr id="181" name="Käsinkirjoitus 180">
                  <a:extLst>
                    <a:ext uri="{FF2B5EF4-FFF2-40B4-BE49-F238E27FC236}">
                      <a16:creationId xmlns:a16="http://schemas.microsoft.com/office/drawing/2014/main" id="{E3D88434-D3D7-4405-9D41-0A523979574F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8272810" y="4863990"/>
                  <a:ext cx="4320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82" name="Käsinkirjoitus 181">
                  <a:extLst>
                    <a:ext uri="{FF2B5EF4-FFF2-40B4-BE49-F238E27FC236}">
                      <a16:creationId xmlns:a16="http://schemas.microsoft.com/office/drawing/2014/main" id="{05B3B7C8-EC07-4091-8E15-E2320F23A8E1}"/>
                    </a:ext>
                  </a:extLst>
                </p14:cNvPr>
                <p14:cNvContentPartPr/>
                <p14:nvPr/>
              </p14:nvContentPartPr>
              <p14:xfrm>
                <a:off x="8271010" y="4777950"/>
                <a:ext cx="6120" cy="47880"/>
              </p14:xfrm>
            </p:contentPart>
          </mc:Choice>
          <mc:Fallback>
            <p:pic>
              <p:nvPicPr>
                <p:cNvPr id="182" name="Käsinkirjoitus 181">
                  <a:extLst>
                    <a:ext uri="{FF2B5EF4-FFF2-40B4-BE49-F238E27FC236}">
                      <a16:creationId xmlns:a16="http://schemas.microsoft.com/office/drawing/2014/main" id="{05B3B7C8-EC07-4091-8E15-E2320F23A8E1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8262370" y="4768950"/>
                  <a:ext cx="23760" cy="65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7" name="Ryhmä 186">
            <a:extLst>
              <a:ext uri="{FF2B5EF4-FFF2-40B4-BE49-F238E27FC236}">
                <a16:creationId xmlns:a16="http://schemas.microsoft.com/office/drawing/2014/main" id="{E8223C0F-DEC1-47D1-9B42-7F29E134CF1D}"/>
              </a:ext>
            </a:extLst>
          </p:cNvPr>
          <p:cNvGrpSpPr/>
          <p:nvPr/>
        </p:nvGrpSpPr>
        <p:grpSpPr>
          <a:xfrm>
            <a:off x="8610130" y="4643670"/>
            <a:ext cx="459720" cy="323280"/>
            <a:chOff x="8610130" y="4643670"/>
            <a:chExt cx="459720" cy="323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83" name="Käsinkirjoitus 182">
                  <a:extLst>
                    <a:ext uri="{FF2B5EF4-FFF2-40B4-BE49-F238E27FC236}">
                      <a16:creationId xmlns:a16="http://schemas.microsoft.com/office/drawing/2014/main" id="{DD286384-EBEE-43DC-9F1D-7C2D92E46874}"/>
                    </a:ext>
                  </a:extLst>
                </p14:cNvPr>
                <p14:cNvContentPartPr/>
                <p14:nvPr/>
              </p14:nvContentPartPr>
              <p14:xfrm>
                <a:off x="8610130" y="4853550"/>
                <a:ext cx="54720" cy="92160"/>
              </p14:xfrm>
            </p:contentPart>
          </mc:Choice>
          <mc:Fallback>
            <p:pic>
              <p:nvPicPr>
                <p:cNvPr id="183" name="Käsinkirjoitus 182">
                  <a:extLst>
                    <a:ext uri="{FF2B5EF4-FFF2-40B4-BE49-F238E27FC236}">
                      <a16:creationId xmlns:a16="http://schemas.microsoft.com/office/drawing/2014/main" id="{DD286384-EBEE-43DC-9F1D-7C2D92E46874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8601490" y="4844910"/>
                  <a:ext cx="7236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84" name="Käsinkirjoitus 183">
                  <a:extLst>
                    <a:ext uri="{FF2B5EF4-FFF2-40B4-BE49-F238E27FC236}">
                      <a16:creationId xmlns:a16="http://schemas.microsoft.com/office/drawing/2014/main" id="{396B48E1-D3E7-46C9-B177-A2F37B3B7B96}"/>
                    </a:ext>
                  </a:extLst>
                </p14:cNvPr>
                <p14:cNvContentPartPr/>
                <p14:nvPr/>
              </p14:nvContentPartPr>
              <p14:xfrm>
                <a:off x="8741530" y="4643670"/>
                <a:ext cx="64800" cy="323280"/>
              </p14:xfrm>
            </p:contentPart>
          </mc:Choice>
          <mc:Fallback>
            <p:pic>
              <p:nvPicPr>
                <p:cNvPr id="184" name="Käsinkirjoitus 183">
                  <a:extLst>
                    <a:ext uri="{FF2B5EF4-FFF2-40B4-BE49-F238E27FC236}">
                      <a16:creationId xmlns:a16="http://schemas.microsoft.com/office/drawing/2014/main" id="{396B48E1-D3E7-46C9-B177-A2F37B3B7B96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8732530" y="4635030"/>
                  <a:ext cx="82440" cy="34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85" name="Käsinkirjoitus 184">
                  <a:extLst>
                    <a:ext uri="{FF2B5EF4-FFF2-40B4-BE49-F238E27FC236}">
                      <a16:creationId xmlns:a16="http://schemas.microsoft.com/office/drawing/2014/main" id="{3AB6BC34-BB7A-4719-9BFB-2350D1C6FC40}"/>
                    </a:ext>
                  </a:extLst>
                </p14:cNvPr>
                <p14:cNvContentPartPr/>
                <p14:nvPr/>
              </p14:nvContentPartPr>
              <p14:xfrm>
                <a:off x="8858890" y="4648710"/>
                <a:ext cx="70560" cy="278280"/>
              </p14:xfrm>
            </p:contentPart>
          </mc:Choice>
          <mc:Fallback>
            <p:pic>
              <p:nvPicPr>
                <p:cNvPr id="185" name="Käsinkirjoitus 184">
                  <a:extLst>
                    <a:ext uri="{FF2B5EF4-FFF2-40B4-BE49-F238E27FC236}">
                      <a16:creationId xmlns:a16="http://schemas.microsoft.com/office/drawing/2014/main" id="{3AB6BC34-BB7A-4719-9BFB-2350D1C6FC40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8850250" y="4639710"/>
                  <a:ext cx="8820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86" name="Käsinkirjoitus 185">
                  <a:extLst>
                    <a:ext uri="{FF2B5EF4-FFF2-40B4-BE49-F238E27FC236}">
                      <a16:creationId xmlns:a16="http://schemas.microsoft.com/office/drawing/2014/main" id="{42A72144-16C3-4DA1-87C9-15C10C53E59E}"/>
                    </a:ext>
                  </a:extLst>
                </p14:cNvPr>
                <p14:cNvContentPartPr/>
                <p14:nvPr/>
              </p14:nvContentPartPr>
              <p14:xfrm>
                <a:off x="8961850" y="4848870"/>
                <a:ext cx="108000" cy="90000"/>
              </p14:xfrm>
            </p:contentPart>
          </mc:Choice>
          <mc:Fallback>
            <p:pic>
              <p:nvPicPr>
                <p:cNvPr id="186" name="Käsinkirjoitus 185">
                  <a:extLst>
                    <a:ext uri="{FF2B5EF4-FFF2-40B4-BE49-F238E27FC236}">
                      <a16:creationId xmlns:a16="http://schemas.microsoft.com/office/drawing/2014/main" id="{42A72144-16C3-4DA1-87C9-15C10C53E59E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8953210" y="4840230"/>
                  <a:ext cx="125640" cy="107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0" name="Ryhmä 199">
            <a:extLst>
              <a:ext uri="{FF2B5EF4-FFF2-40B4-BE49-F238E27FC236}">
                <a16:creationId xmlns:a16="http://schemas.microsoft.com/office/drawing/2014/main" id="{A9D179CC-F2F4-49B1-B20E-FB1720F8C002}"/>
              </a:ext>
            </a:extLst>
          </p:cNvPr>
          <p:cNvGrpSpPr/>
          <p:nvPr/>
        </p:nvGrpSpPr>
        <p:grpSpPr>
          <a:xfrm>
            <a:off x="7936930" y="5083230"/>
            <a:ext cx="1732320" cy="349560"/>
            <a:chOff x="7936930" y="5083230"/>
            <a:chExt cx="1732320" cy="349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89" name="Käsinkirjoitus 188">
                  <a:extLst>
                    <a:ext uri="{FF2B5EF4-FFF2-40B4-BE49-F238E27FC236}">
                      <a16:creationId xmlns:a16="http://schemas.microsoft.com/office/drawing/2014/main" id="{ECB4D5C2-977B-4068-AB57-B4B6F5968D3B}"/>
                    </a:ext>
                  </a:extLst>
                </p14:cNvPr>
                <p14:cNvContentPartPr/>
                <p14:nvPr/>
              </p14:nvContentPartPr>
              <p14:xfrm>
                <a:off x="7936930" y="5127150"/>
                <a:ext cx="210960" cy="305640"/>
              </p14:xfrm>
            </p:contentPart>
          </mc:Choice>
          <mc:Fallback>
            <p:pic>
              <p:nvPicPr>
                <p:cNvPr id="189" name="Käsinkirjoitus 188">
                  <a:extLst>
                    <a:ext uri="{FF2B5EF4-FFF2-40B4-BE49-F238E27FC236}">
                      <a16:creationId xmlns:a16="http://schemas.microsoft.com/office/drawing/2014/main" id="{ECB4D5C2-977B-4068-AB57-B4B6F5968D3B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7928290" y="5118510"/>
                  <a:ext cx="228600" cy="32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90" name="Käsinkirjoitus 189">
                  <a:extLst>
                    <a:ext uri="{FF2B5EF4-FFF2-40B4-BE49-F238E27FC236}">
                      <a16:creationId xmlns:a16="http://schemas.microsoft.com/office/drawing/2014/main" id="{94A31B18-58CC-4C47-A750-2428BD43E5F4}"/>
                    </a:ext>
                  </a:extLst>
                </p14:cNvPr>
                <p14:cNvContentPartPr/>
                <p14:nvPr/>
              </p14:nvContentPartPr>
              <p14:xfrm>
                <a:off x="8197930" y="5161350"/>
                <a:ext cx="92160" cy="122040"/>
              </p14:xfrm>
            </p:contentPart>
          </mc:Choice>
          <mc:Fallback>
            <p:pic>
              <p:nvPicPr>
                <p:cNvPr id="190" name="Käsinkirjoitus 189">
                  <a:extLst>
                    <a:ext uri="{FF2B5EF4-FFF2-40B4-BE49-F238E27FC236}">
                      <a16:creationId xmlns:a16="http://schemas.microsoft.com/office/drawing/2014/main" id="{94A31B18-58CC-4C47-A750-2428BD43E5F4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8188930" y="5152350"/>
                  <a:ext cx="109800" cy="13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91" name="Käsinkirjoitus 190">
                  <a:extLst>
                    <a:ext uri="{FF2B5EF4-FFF2-40B4-BE49-F238E27FC236}">
                      <a16:creationId xmlns:a16="http://schemas.microsoft.com/office/drawing/2014/main" id="{5BB83DA0-545A-41A0-818B-B707CBCB0BE3}"/>
                    </a:ext>
                  </a:extLst>
                </p14:cNvPr>
                <p14:cNvContentPartPr/>
                <p14:nvPr/>
              </p14:nvContentPartPr>
              <p14:xfrm>
                <a:off x="8405290" y="5181150"/>
                <a:ext cx="73080" cy="106200"/>
              </p14:xfrm>
            </p:contentPart>
          </mc:Choice>
          <mc:Fallback>
            <p:pic>
              <p:nvPicPr>
                <p:cNvPr id="191" name="Käsinkirjoitus 190">
                  <a:extLst>
                    <a:ext uri="{FF2B5EF4-FFF2-40B4-BE49-F238E27FC236}">
                      <a16:creationId xmlns:a16="http://schemas.microsoft.com/office/drawing/2014/main" id="{5BB83DA0-545A-41A0-818B-B707CBCB0BE3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8396290" y="5172510"/>
                  <a:ext cx="9072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92" name="Käsinkirjoitus 191">
                  <a:extLst>
                    <a:ext uri="{FF2B5EF4-FFF2-40B4-BE49-F238E27FC236}">
                      <a16:creationId xmlns:a16="http://schemas.microsoft.com/office/drawing/2014/main" id="{4943D030-237C-4940-86A7-61CFF78A1FE8}"/>
                    </a:ext>
                  </a:extLst>
                </p14:cNvPr>
                <p14:cNvContentPartPr/>
                <p14:nvPr/>
              </p14:nvContentPartPr>
              <p14:xfrm>
                <a:off x="8578450" y="5180790"/>
                <a:ext cx="319320" cy="115560"/>
              </p14:xfrm>
            </p:contentPart>
          </mc:Choice>
          <mc:Fallback>
            <p:pic>
              <p:nvPicPr>
                <p:cNvPr id="192" name="Käsinkirjoitus 191">
                  <a:extLst>
                    <a:ext uri="{FF2B5EF4-FFF2-40B4-BE49-F238E27FC236}">
                      <a16:creationId xmlns:a16="http://schemas.microsoft.com/office/drawing/2014/main" id="{4943D030-237C-4940-86A7-61CFF78A1FE8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8569450" y="5172150"/>
                  <a:ext cx="33696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93" name="Käsinkirjoitus 192">
                  <a:extLst>
                    <a:ext uri="{FF2B5EF4-FFF2-40B4-BE49-F238E27FC236}">
                      <a16:creationId xmlns:a16="http://schemas.microsoft.com/office/drawing/2014/main" id="{0A30C455-10C4-491C-AC62-5B6765F4F052}"/>
                    </a:ext>
                  </a:extLst>
                </p14:cNvPr>
                <p14:cNvContentPartPr/>
                <p14:nvPr/>
              </p14:nvContentPartPr>
              <p14:xfrm>
                <a:off x="8959690" y="5110590"/>
                <a:ext cx="43920" cy="197280"/>
              </p14:xfrm>
            </p:contentPart>
          </mc:Choice>
          <mc:Fallback>
            <p:pic>
              <p:nvPicPr>
                <p:cNvPr id="193" name="Käsinkirjoitus 192">
                  <a:extLst>
                    <a:ext uri="{FF2B5EF4-FFF2-40B4-BE49-F238E27FC236}">
                      <a16:creationId xmlns:a16="http://schemas.microsoft.com/office/drawing/2014/main" id="{0A30C455-10C4-491C-AC62-5B6765F4F052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8950690" y="5101950"/>
                  <a:ext cx="6156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194" name="Käsinkirjoitus 193">
                  <a:extLst>
                    <a:ext uri="{FF2B5EF4-FFF2-40B4-BE49-F238E27FC236}">
                      <a16:creationId xmlns:a16="http://schemas.microsoft.com/office/drawing/2014/main" id="{1C41229C-05B7-4FEA-9A8C-1125A7995C32}"/>
                    </a:ext>
                  </a:extLst>
                </p14:cNvPr>
                <p14:cNvContentPartPr/>
                <p14:nvPr/>
              </p14:nvContentPartPr>
              <p14:xfrm>
                <a:off x="8893810" y="5203830"/>
                <a:ext cx="107280" cy="360"/>
              </p14:xfrm>
            </p:contentPart>
          </mc:Choice>
          <mc:Fallback>
            <p:pic>
              <p:nvPicPr>
                <p:cNvPr id="194" name="Käsinkirjoitus 193">
                  <a:extLst>
                    <a:ext uri="{FF2B5EF4-FFF2-40B4-BE49-F238E27FC236}">
                      <a16:creationId xmlns:a16="http://schemas.microsoft.com/office/drawing/2014/main" id="{1C41229C-05B7-4FEA-9A8C-1125A7995C32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8884810" y="5195190"/>
                  <a:ext cx="1249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195" name="Käsinkirjoitus 194">
                  <a:extLst>
                    <a:ext uri="{FF2B5EF4-FFF2-40B4-BE49-F238E27FC236}">
                      <a16:creationId xmlns:a16="http://schemas.microsoft.com/office/drawing/2014/main" id="{A12CA077-AFD6-44C2-8A2E-CAB95877F838}"/>
                    </a:ext>
                  </a:extLst>
                </p14:cNvPr>
                <p14:cNvContentPartPr/>
                <p14:nvPr/>
              </p14:nvContentPartPr>
              <p14:xfrm>
                <a:off x="9066250" y="5158830"/>
                <a:ext cx="94680" cy="121680"/>
              </p14:xfrm>
            </p:contentPart>
          </mc:Choice>
          <mc:Fallback>
            <p:pic>
              <p:nvPicPr>
                <p:cNvPr id="195" name="Käsinkirjoitus 194">
                  <a:extLst>
                    <a:ext uri="{FF2B5EF4-FFF2-40B4-BE49-F238E27FC236}">
                      <a16:creationId xmlns:a16="http://schemas.microsoft.com/office/drawing/2014/main" id="{A12CA077-AFD6-44C2-8A2E-CAB95877F838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9057610" y="5150190"/>
                  <a:ext cx="11232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196" name="Käsinkirjoitus 195">
                  <a:extLst>
                    <a:ext uri="{FF2B5EF4-FFF2-40B4-BE49-F238E27FC236}">
                      <a16:creationId xmlns:a16="http://schemas.microsoft.com/office/drawing/2014/main" id="{3965B8E1-DE3C-4F9C-80BE-44E2B7D3BBAF}"/>
                    </a:ext>
                  </a:extLst>
                </p14:cNvPr>
                <p14:cNvContentPartPr/>
                <p14:nvPr/>
              </p14:nvContentPartPr>
              <p14:xfrm>
                <a:off x="9233650" y="5194830"/>
                <a:ext cx="360" cy="98280"/>
              </p14:xfrm>
            </p:contentPart>
          </mc:Choice>
          <mc:Fallback>
            <p:pic>
              <p:nvPicPr>
                <p:cNvPr id="196" name="Käsinkirjoitus 195">
                  <a:extLst>
                    <a:ext uri="{FF2B5EF4-FFF2-40B4-BE49-F238E27FC236}">
                      <a16:creationId xmlns:a16="http://schemas.microsoft.com/office/drawing/2014/main" id="{3965B8E1-DE3C-4F9C-80BE-44E2B7D3BBAF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9225010" y="5186190"/>
                  <a:ext cx="1800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197" name="Käsinkirjoitus 196">
                  <a:extLst>
                    <a:ext uri="{FF2B5EF4-FFF2-40B4-BE49-F238E27FC236}">
                      <a16:creationId xmlns:a16="http://schemas.microsoft.com/office/drawing/2014/main" id="{9E39D9AA-AA0B-49C2-97C6-554C0C9CAB0F}"/>
                    </a:ext>
                  </a:extLst>
                </p14:cNvPr>
                <p14:cNvContentPartPr/>
                <p14:nvPr/>
              </p14:nvContentPartPr>
              <p14:xfrm>
                <a:off x="9320770" y="5119590"/>
                <a:ext cx="210240" cy="136440"/>
              </p14:xfrm>
            </p:contentPart>
          </mc:Choice>
          <mc:Fallback>
            <p:pic>
              <p:nvPicPr>
                <p:cNvPr id="197" name="Käsinkirjoitus 196">
                  <a:extLst>
                    <a:ext uri="{FF2B5EF4-FFF2-40B4-BE49-F238E27FC236}">
                      <a16:creationId xmlns:a16="http://schemas.microsoft.com/office/drawing/2014/main" id="{9E39D9AA-AA0B-49C2-97C6-554C0C9CAB0F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9312130" y="5110590"/>
                  <a:ext cx="227880" cy="1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198" name="Käsinkirjoitus 197">
                  <a:extLst>
                    <a:ext uri="{FF2B5EF4-FFF2-40B4-BE49-F238E27FC236}">
                      <a16:creationId xmlns:a16="http://schemas.microsoft.com/office/drawing/2014/main" id="{ECC598A6-416D-4DF3-8B2E-A23ED094F037}"/>
                    </a:ext>
                  </a:extLst>
                </p14:cNvPr>
                <p14:cNvContentPartPr/>
                <p14:nvPr/>
              </p14:nvContentPartPr>
              <p14:xfrm>
                <a:off x="9588610" y="5152350"/>
                <a:ext cx="80640" cy="112680"/>
              </p14:xfrm>
            </p:contentPart>
          </mc:Choice>
          <mc:Fallback>
            <p:pic>
              <p:nvPicPr>
                <p:cNvPr id="198" name="Käsinkirjoitus 197">
                  <a:extLst>
                    <a:ext uri="{FF2B5EF4-FFF2-40B4-BE49-F238E27FC236}">
                      <a16:creationId xmlns:a16="http://schemas.microsoft.com/office/drawing/2014/main" id="{ECC598A6-416D-4DF3-8B2E-A23ED094F037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9579970" y="5143710"/>
                  <a:ext cx="9828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1">
              <p14:nvContentPartPr>
                <p14:cNvPr id="199" name="Käsinkirjoitus 198">
                  <a:extLst>
                    <a:ext uri="{FF2B5EF4-FFF2-40B4-BE49-F238E27FC236}">
                      <a16:creationId xmlns:a16="http://schemas.microsoft.com/office/drawing/2014/main" id="{D21FB707-58ED-4235-B117-6B39CB75B409}"/>
                    </a:ext>
                  </a:extLst>
                </p14:cNvPr>
                <p14:cNvContentPartPr/>
                <p14:nvPr/>
              </p14:nvContentPartPr>
              <p14:xfrm>
                <a:off x="9257050" y="5083230"/>
                <a:ext cx="360" cy="360"/>
              </p14:xfrm>
            </p:contentPart>
          </mc:Choice>
          <mc:Fallback>
            <p:pic>
              <p:nvPicPr>
                <p:cNvPr id="199" name="Käsinkirjoitus 198">
                  <a:extLst>
                    <a:ext uri="{FF2B5EF4-FFF2-40B4-BE49-F238E27FC236}">
                      <a16:creationId xmlns:a16="http://schemas.microsoft.com/office/drawing/2014/main" id="{D21FB707-58ED-4235-B117-6B39CB75B40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248410" y="507459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12">
            <p14:nvContentPartPr>
              <p14:cNvPr id="201" name="Käsinkirjoitus 200">
                <a:extLst>
                  <a:ext uri="{FF2B5EF4-FFF2-40B4-BE49-F238E27FC236}">
                    <a16:creationId xmlns:a16="http://schemas.microsoft.com/office/drawing/2014/main" id="{BA027963-A1A8-4523-ADBF-9B3D30FFC7FF}"/>
                  </a:ext>
                </a:extLst>
              </p14:cNvPr>
              <p14:cNvContentPartPr/>
              <p14:nvPr/>
            </p14:nvContentPartPr>
            <p14:xfrm>
              <a:off x="298810" y="2863830"/>
              <a:ext cx="3422520" cy="775800"/>
            </p14:xfrm>
          </p:contentPart>
        </mc:Choice>
        <mc:Fallback>
          <p:pic>
            <p:nvPicPr>
              <p:cNvPr id="201" name="Käsinkirjoitus 200">
                <a:extLst>
                  <a:ext uri="{FF2B5EF4-FFF2-40B4-BE49-F238E27FC236}">
                    <a16:creationId xmlns:a16="http://schemas.microsoft.com/office/drawing/2014/main" id="{BA027963-A1A8-4523-ADBF-9B3D30FFC7FF}"/>
                  </a:ext>
                </a:extLst>
              </p:cNvPr>
              <p:cNvPicPr/>
              <p:nvPr/>
            </p:nvPicPr>
            <p:blipFill>
              <a:blip r:embed="rId313"/>
              <a:stretch>
                <a:fillRect/>
              </a:stretch>
            </p:blipFill>
            <p:spPr>
              <a:xfrm>
                <a:off x="244810" y="2755830"/>
                <a:ext cx="3530160" cy="99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4">
            <p14:nvContentPartPr>
              <p14:cNvPr id="202" name="Käsinkirjoitus 201">
                <a:extLst>
                  <a:ext uri="{FF2B5EF4-FFF2-40B4-BE49-F238E27FC236}">
                    <a16:creationId xmlns:a16="http://schemas.microsoft.com/office/drawing/2014/main" id="{F3283C51-9B1C-4E77-AC19-8206E67375E0}"/>
                  </a:ext>
                </a:extLst>
              </p14:cNvPr>
              <p14:cNvContentPartPr/>
              <p14:nvPr/>
            </p14:nvContentPartPr>
            <p14:xfrm>
              <a:off x="3714850" y="2754750"/>
              <a:ext cx="6851160" cy="1577160"/>
            </p14:xfrm>
          </p:contentPart>
        </mc:Choice>
        <mc:Fallback>
          <p:pic>
            <p:nvPicPr>
              <p:cNvPr id="202" name="Käsinkirjoitus 201">
                <a:extLst>
                  <a:ext uri="{FF2B5EF4-FFF2-40B4-BE49-F238E27FC236}">
                    <a16:creationId xmlns:a16="http://schemas.microsoft.com/office/drawing/2014/main" id="{F3283C51-9B1C-4E77-AC19-8206E67375E0}"/>
                  </a:ext>
                </a:extLst>
              </p:cNvPr>
              <p:cNvPicPr/>
              <p:nvPr/>
            </p:nvPicPr>
            <p:blipFill>
              <a:blip r:embed="rId315"/>
              <a:stretch>
                <a:fillRect/>
              </a:stretch>
            </p:blipFill>
            <p:spPr>
              <a:xfrm>
                <a:off x="3660850" y="2647110"/>
                <a:ext cx="6958800" cy="1792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697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2B1AE7-AB6D-2285-51E2-39EB2949C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Määritä geometrisen jonon yleinen jäsen ja kymmenes jäsen.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AAD7CF-CB6E-C335-4A1D-532A585DB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9010"/>
            <a:ext cx="10515600" cy="4701089"/>
          </a:xfrm>
        </p:spPr>
        <p:txBody>
          <a:bodyPr/>
          <a:lstStyle/>
          <a:p>
            <a:r>
              <a:rPr lang="fi-FI" dirty="0"/>
              <a:t>Jonon kaksi ensimmäistä jäsentä ovat 4 ja -1. 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84E92262-AA18-49D1-9664-4948FF743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19209"/>
            <a:ext cx="11869806" cy="100979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EA082F42-9632-4FF2-8573-F64DC8E9BAF6}"/>
                  </a:ext>
                </a:extLst>
              </p14:cNvPr>
              <p14:cNvContentPartPr/>
              <p14:nvPr/>
            </p14:nvContentPartPr>
            <p14:xfrm>
              <a:off x="317896" y="1916170"/>
              <a:ext cx="360" cy="36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EA082F42-9632-4FF2-8573-F64DC8E9BAF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8896" y="190717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" name="Ryhmä 13">
            <a:extLst>
              <a:ext uri="{FF2B5EF4-FFF2-40B4-BE49-F238E27FC236}">
                <a16:creationId xmlns:a16="http://schemas.microsoft.com/office/drawing/2014/main" id="{C5DA2755-1210-4158-A44C-3312074EDB21}"/>
              </a:ext>
            </a:extLst>
          </p:cNvPr>
          <p:cNvGrpSpPr/>
          <p:nvPr/>
        </p:nvGrpSpPr>
        <p:grpSpPr>
          <a:xfrm>
            <a:off x="310336" y="3560650"/>
            <a:ext cx="306360" cy="362520"/>
            <a:chOff x="310336" y="3560650"/>
            <a:chExt cx="306360" cy="362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EA61F6CD-C5AD-4710-8BC0-88CBBAF245D2}"/>
                    </a:ext>
                  </a:extLst>
                </p14:cNvPr>
                <p14:cNvContentPartPr/>
                <p14:nvPr/>
              </p14:nvContentPartPr>
              <p14:xfrm>
                <a:off x="310336" y="3560650"/>
                <a:ext cx="210240" cy="21276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EA61F6CD-C5AD-4710-8BC0-88CBBAF245D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1696" y="3552010"/>
                  <a:ext cx="22788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971C8E66-D586-466A-B009-AD03790888A6}"/>
                    </a:ext>
                  </a:extLst>
                </p14:cNvPr>
                <p14:cNvContentPartPr/>
                <p14:nvPr/>
              </p14:nvContentPartPr>
              <p14:xfrm>
                <a:off x="578176" y="3757210"/>
                <a:ext cx="38520" cy="16596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971C8E66-D586-466A-B009-AD03790888A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69176" y="3748570"/>
                  <a:ext cx="56160" cy="183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Käsinkirjoitus 11">
                <a:extLst>
                  <a:ext uri="{FF2B5EF4-FFF2-40B4-BE49-F238E27FC236}">
                    <a16:creationId xmlns:a16="http://schemas.microsoft.com/office/drawing/2014/main" id="{33DED576-248C-4AC9-B9EA-229C3CD30F4B}"/>
                  </a:ext>
                </a:extLst>
              </p14:cNvPr>
              <p14:cNvContentPartPr/>
              <p14:nvPr/>
            </p14:nvContentPartPr>
            <p14:xfrm>
              <a:off x="772216" y="3639130"/>
              <a:ext cx="107640" cy="360"/>
            </p14:xfrm>
          </p:contentPart>
        </mc:Choice>
        <mc:Fallback>
          <p:pic>
            <p:nvPicPr>
              <p:cNvPr id="12" name="Käsinkirjoitus 11">
                <a:extLst>
                  <a:ext uri="{FF2B5EF4-FFF2-40B4-BE49-F238E27FC236}">
                    <a16:creationId xmlns:a16="http://schemas.microsoft.com/office/drawing/2014/main" id="{33DED576-248C-4AC9-B9EA-229C3CD30F4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63576" y="3630490"/>
                <a:ext cx="12528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77FDEB5E-F1E9-4F12-9967-11287E778B6F}"/>
                  </a:ext>
                </a:extLst>
              </p14:cNvPr>
              <p14:cNvContentPartPr/>
              <p14:nvPr/>
            </p14:nvContentPartPr>
            <p14:xfrm>
              <a:off x="786256" y="3716890"/>
              <a:ext cx="89280" cy="648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77FDEB5E-F1E9-4F12-9967-11287E778B6F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77616" y="3707890"/>
                <a:ext cx="106920" cy="24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Ryhmä 16">
            <a:extLst>
              <a:ext uri="{FF2B5EF4-FFF2-40B4-BE49-F238E27FC236}">
                <a16:creationId xmlns:a16="http://schemas.microsoft.com/office/drawing/2014/main" id="{EFBD3C78-8313-4AD5-96D1-F95F1089D89E}"/>
              </a:ext>
            </a:extLst>
          </p:cNvPr>
          <p:cNvGrpSpPr/>
          <p:nvPr/>
        </p:nvGrpSpPr>
        <p:grpSpPr>
          <a:xfrm>
            <a:off x="1176496" y="3482530"/>
            <a:ext cx="118440" cy="350280"/>
            <a:chOff x="1176496" y="3482530"/>
            <a:chExt cx="118440" cy="350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2D5F4467-846F-4291-8AF0-3867E4870FAC}"/>
                    </a:ext>
                  </a:extLst>
                </p14:cNvPr>
                <p14:cNvContentPartPr/>
                <p14:nvPr/>
              </p14:nvContentPartPr>
              <p14:xfrm>
                <a:off x="1176496" y="3482530"/>
                <a:ext cx="73080" cy="17424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2D5F4467-846F-4291-8AF0-3867E4870FA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167856" y="3473890"/>
                  <a:ext cx="9072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B0347C0F-DD8C-4742-9DAE-C19C12FCEE35}"/>
                    </a:ext>
                  </a:extLst>
                </p14:cNvPr>
                <p14:cNvContentPartPr/>
                <p14:nvPr/>
              </p14:nvContentPartPr>
              <p14:xfrm>
                <a:off x="1286656" y="3482530"/>
                <a:ext cx="8280" cy="35028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B0347C0F-DD8C-4742-9DAE-C19C12FCEE35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278016" y="3473890"/>
                  <a:ext cx="25920" cy="367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65E6B98A-C129-4366-BD5D-8D8C2C521768}"/>
              </a:ext>
            </a:extLst>
          </p:cNvPr>
          <p:cNvGrpSpPr/>
          <p:nvPr/>
        </p:nvGrpSpPr>
        <p:grpSpPr>
          <a:xfrm>
            <a:off x="304576" y="4043050"/>
            <a:ext cx="1031760" cy="474120"/>
            <a:chOff x="304576" y="4043050"/>
            <a:chExt cx="1031760" cy="474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C5FFB413-0BC1-4C1D-9AF0-001B7E263430}"/>
                    </a:ext>
                  </a:extLst>
                </p14:cNvPr>
                <p14:cNvContentPartPr/>
                <p14:nvPr/>
              </p14:nvContentPartPr>
              <p14:xfrm>
                <a:off x="304576" y="4190650"/>
                <a:ext cx="192240" cy="21384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C5FFB413-0BC1-4C1D-9AF0-001B7E26343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95576" y="4182010"/>
                  <a:ext cx="20988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BF7667ED-0663-4F69-B1BE-14336A366A50}"/>
                    </a:ext>
                  </a:extLst>
                </p14:cNvPr>
                <p14:cNvContentPartPr/>
                <p14:nvPr/>
              </p14:nvContentPartPr>
              <p14:xfrm>
                <a:off x="560896" y="4344010"/>
                <a:ext cx="102600" cy="17316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BF7667ED-0663-4F69-B1BE-14336A366A50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51896" y="4335010"/>
                  <a:ext cx="12024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1B2B8D03-263D-4C35-B026-1EB5B45FC777}"/>
                    </a:ext>
                  </a:extLst>
                </p14:cNvPr>
                <p14:cNvContentPartPr/>
                <p14:nvPr/>
              </p14:nvContentPartPr>
              <p14:xfrm>
                <a:off x="806056" y="4256170"/>
                <a:ext cx="108360" cy="36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1B2B8D03-263D-4C35-B026-1EB5B45FC77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97056" y="4247530"/>
                  <a:ext cx="126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BC1C8FF6-DE6A-449C-B6CD-F2409F7B4E8A}"/>
                    </a:ext>
                  </a:extLst>
                </p14:cNvPr>
                <p14:cNvContentPartPr/>
                <p14:nvPr/>
              </p14:nvContentPartPr>
              <p14:xfrm>
                <a:off x="796696" y="4320610"/>
                <a:ext cx="126720" cy="756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BC1C8FF6-DE6A-449C-B6CD-F2409F7B4E8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87696" y="4311610"/>
                  <a:ext cx="14436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CB558968-2AE9-451B-BB0E-E01C7E51298E}"/>
                    </a:ext>
                  </a:extLst>
                </p14:cNvPr>
                <p14:cNvContentPartPr/>
                <p14:nvPr/>
              </p14:nvContentPartPr>
              <p14:xfrm>
                <a:off x="1052656" y="4242130"/>
                <a:ext cx="111240" cy="2556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CB558968-2AE9-451B-BB0E-E01C7E51298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044016" y="4233130"/>
                  <a:ext cx="1288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F69108C4-42FF-4DF5-B3D6-02D944AC212F}"/>
                    </a:ext>
                  </a:extLst>
                </p14:cNvPr>
                <p14:cNvContentPartPr/>
                <p14:nvPr/>
              </p14:nvContentPartPr>
              <p14:xfrm>
                <a:off x="1283416" y="4043050"/>
                <a:ext cx="52920" cy="28980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F69108C4-42FF-4DF5-B3D6-02D944AC212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274416" y="4034050"/>
                  <a:ext cx="70560" cy="30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Ryhmä 40">
            <a:extLst>
              <a:ext uri="{FF2B5EF4-FFF2-40B4-BE49-F238E27FC236}">
                <a16:creationId xmlns:a16="http://schemas.microsoft.com/office/drawing/2014/main" id="{44A1F1AA-1C31-4B5A-92CB-F4E979523738}"/>
              </a:ext>
            </a:extLst>
          </p:cNvPr>
          <p:cNvGrpSpPr/>
          <p:nvPr/>
        </p:nvGrpSpPr>
        <p:grpSpPr>
          <a:xfrm>
            <a:off x="555856" y="5010370"/>
            <a:ext cx="480240" cy="501840"/>
            <a:chOff x="555856" y="5010370"/>
            <a:chExt cx="480240" cy="501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C55F48B9-5686-4A89-9D93-C69986BAC5DF}"/>
                    </a:ext>
                  </a:extLst>
                </p14:cNvPr>
                <p14:cNvContentPartPr/>
                <p14:nvPr/>
              </p14:nvContentPartPr>
              <p14:xfrm>
                <a:off x="555856" y="5010370"/>
                <a:ext cx="185760" cy="50184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C55F48B9-5686-4A89-9D93-C69986BAC5D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46856" y="5001370"/>
                  <a:ext cx="203400" cy="51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EED1DB5B-C02F-499C-9712-D01E55356076}"/>
                    </a:ext>
                  </a:extLst>
                </p14:cNvPr>
                <p14:cNvContentPartPr/>
                <p14:nvPr/>
              </p14:nvContentPartPr>
              <p14:xfrm>
                <a:off x="883456" y="5057890"/>
                <a:ext cx="149400" cy="1260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EED1DB5B-C02F-499C-9712-D01E5535607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74456" y="5049250"/>
                  <a:ext cx="16704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A79ADEE8-ED95-48E9-9543-47E70D960A56}"/>
                    </a:ext>
                  </a:extLst>
                </p14:cNvPr>
                <p14:cNvContentPartPr/>
                <p14:nvPr/>
              </p14:nvContentPartPr>
              <p14:xfrm>
                <a:off x="894616" y="5134570"/>
                <a:ext cx="141480" cy="828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A79ADEE8-ED95-48E9-9543-47E70D960A5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85616" y="5125930"/>
                  <a:ext cx="159120" cy="25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Ryhmä 39">
            <a:extLst>
              <a:ext uri="{FF2B5EF4-FFF2-40B4-BE49-F238E27FC236}">
                <a16:creationId xmlns:a16="http://schemas.microsoft.com/office/drawing/2014/main" id="{B40E79C0-87A5-4317-8D87-12BA95E708B2}"/>
              </a:ext>
            </a:extLst>
          </p:cNvPr>
          <p:cNvGrpSpPr/>
          <p:nvPr/>
        </p:nvGrpSpPr>
        <p:grpSpPr>
          <a:xfrm>
            <a:off x="1258576" y="4733170"/>
            <a:ext cx="610200" cy="360000"/>
            <a:chOff x="1258576" y="4733170"/>
            <a:chExt cx="610200" cy="360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53B53CEE-7094-466B-81A1-CC1B0EDE1886}"/>
                    </a:ext>
                  </a:extLst>
                </p14:cNvPr>
                <p14:cNvContentPartPr/>
                <p14:nvPr/>
              </p14:nvContentPartPr>
              <p14:xfrm>
                <a:off x="1360456" y="4733170"/>
                <a:ext cx="232200" cy="18828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53B53CEE-7094-466B-81A1-CC1B0EDE188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351456" y="4724530"/>
                  <a:ext cx="24984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AC688EE6-0F2A-44DA-819B-529F900796CE}"/>
                    </a:ext>
                  </a:extLst>
                </p14:cNvPr>
                <p14:cNvContentPartPr/>
                <p14:nvPr/>
              </p14:nvContentPartPr>
              <p14:xfrm>
                <a:off x="1670776" y="4881130"/>
                <a:ext cx="158760" cy="10692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AC688EE6-0F2A-44DA-819B-529F900796C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661776" y="4872490"/>
                  <a:ext cx="17640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6BD47DD0-ACFF-4356-9568-BE9DC46AE44C}"/>
                    </a:ext>
                  </a:extLst>
                </p14:cNvPr>
                <p14:cNvContentPartPr/>
                <p14:nvPr/>
              </p14:nvContentPartPr>
              <p14:xfrm>
                <a:off x="1258576" y="5065810"/>
                <a:ext cx="610200" cy="2736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6BD47DD0-ACFF-4356-9568-BE9DC46AE44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249936" y="5057170"/>
                  <a:ext cx="627840" cy="45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Ryhmä 38">
            <a:extLst>
              <a:ext uri="{FF2B5EF4-FFF2-40B4-BE49-F238E27FC236}">
                <a16:creationId xmlns:a16="http://schemas.microsoft.com/office/drawing/2014/main" id="{8C2583DD-948D-4178-B84B-6037593E2F3B}"/>
              </a:ext>
            </a:extLst>
          </p:cNvPr>
          <p:cNvGrpSpPr/>
          <p:nvPr/>
        </p:nvGrpSpPr>
        <p:grpSpPr>
          <a:xfrm>
            <a:off x="1412656" y="5206930"/>
            <a:ext cx="341640" cy="261000"/>
            <a:chOff x="1412656" y="5206930"/>
            <a:chExt cx="341640" cy="26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F6297BE9-F58D-458C-8489-5344D4E6D541}"/>
                    </a:ext>
                  </a:extLst>
                </p14:cNvPr>
                <p14:cNvContentPartPr/>
                <p14:nvPr/>
              </p14:nvContentPartPr>
              <p14:xfrm>
                <a:off x="1412656" y="5206930"/>
                <a:ext cx="182880" cy="16416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F6297BE9-F58D-458C-8489-5344D4E6D54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404016" y="5197930"/>
                  <a:ext cx="20052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052BC395-7E50-462B-AE45-CC22BE683F40}"/>
                    </a:ext>
                  </a:extLst>
                </p14:cNvPr>
                <p14:cNvContentPartPr/>
                <p14:nvPr/>
              </p14:nvContentPartPr>
              <p14:xfrm>
                <a:off x="1703176" y="5333650"/>
                <a:ext cx="51120" cy="13428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052BC395-7E50-462B-AE45-CC22BE683F4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694176" y="5325010"/>
                  <a:ext cx="68760" cy="15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Ryhmä 37">
            <a:extLst>
              <a:ext uri="{FF2B5EF4-FFF2-40B4-BE49-F238E27FC236}">
                <a16:creationId xmlns:a16="http://schemas.microsoft.com/office/drawing/2014/main" id="{AEFFD5D8-C7FF-4ACF-957E-B6773C33D1CB}"/>
              </a:ext>
            </a:extLst>
          </p:cNvPr>
          <p:cNvGrpSpPr/>
          <p:nvPr/>
        </p:nvGrpSpPr>
        <p:grpSpPr>
          <a:xfrm>
            <a:off x="2097016" y="5067970"/>
            <a:ext cx="105480" cy="67680"/>
            <a:chOff x="2097016" y="5067970"/>
            <a:chExt cx="105480" cy="67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335327FC-B79B-4766-8300-95AF76B51D49}"/>
                    </a:ext>
                  </a:extLst>
                </p14:cNvPr>
                <p14:cNvContentPartPr/>
                <p14:nvPr/>
              </p14:nvContentPartPr>
              <p14:xfrm>
                <a:off x="2097016" y="5067970"/>
                <a:ext cx="105480" cy="36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335327FC-B79B-4766-8300-95AF76B51D49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088016" y="5059330"/>
                  <a:ext cx="1231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51FF2C12-7B0E-4DE9-931C-2B04B06D1622}"/>
                    </a:ext>
                  </a:extLst>
                </p14:cNvPr>
                <p14:cNvContentPartPr/>
                <p14:nvPr/>
              </p14:nvContentPartPr>
              <p14:xfrm>
                <a:off x="2120056" y="5135290"/>
                <a:ext cx="75960" cy="36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51FF2C12-7B0E-4DE9-931C-2B04B06D1622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2111416" y="5126650"/>
                  <a:ext cx="936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Ryhmä 50">
            <a:extLst>
              <a:ext uri="{FF2B5EF4-FFF2-40B4-BE49-F238E27FC236}">
                <a16:creationId xmlns:a16="http://schemas.microsoft.com/office/drawing/2014/main" id="{AD933466-A7D4-4E40-A6A9-9AC6585C843A}"/>
              </a:ext>
            </a:extLst>
          </p:cNvPr>
          <p:cNvGrpSpPr/>
          <p:nvPr/>
        </p:nvGrpSpPr>
        <p:grpSpPr>
          <a:xfrm>
            <a:off x="2482936" y="4691410"/>
            <a:ext cx="259560" cy="225000"/>
            <a:chOff x="2482936" y="4691410"/>
            <a:chExt cx="259560" cy="225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A49031B0-B749-4997-BB5E-1A49D6ED8BD5}"/>
                    </a:ext>
                  </a:extLst>
                </p14:cNvPr>
                <p14:cNvContentPartPr/>
                <p14:nvPr/>
              </p14:nvContentPartPr>
              <p14:xfrm>
                <a:off x="2482936" y="4853770"/>
                <a:ext cx="91440" cy="36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A49031B0-B749-4997-BB5E-1A49D6ED8BD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2474296" y="4844770"/>
                  <a:ext cx="1090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3D73BFD8-193F-45A4-8F95-A4E4DF18A71B}"/>
                    </a:ext>
                  </a:extLst>
                </p14:cNvPr>
                <p14:cNvContentPartPr/>
                <p14:nvPr/>
              </p14:nvContentPartPr>
              <p14:xfrm>
                <a:off x="2678416" y="4691410"/>
                <a:ext cx="64080" cy="22500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3D73BFD8-193F-45A4-8F95-A4E4DF18A71B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669416" y="4682770"/>
                  <a:ext cx="81720" cy="242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Ryhmä 49">
            <a:extLst>
              <a:ext uri="{FF2B5EF4-FFF2-40B4-BE49-F238E27FC236}">
                <a16:creationId xmlns:a16="http://schemas.microsoft.com/office/drawing/2014/main" id="{A22C3CDC-E6C5-4D1B-8E1E-9E63A28770AE}"/>
              </a:ext>
            </a:extLst>
          </p:cNvPr>
          <p:cNvGrpSpPr/>
          <p:nvPr/>
        </p:nvGrpSpPr>
        <p:grpSpPr>
          <a:xfrm>
            <a:off x="2404456" y="5010730"/>
            <a:ext cx="557280" cy="384480"/>
            <a:chOff x="2404456" y="5010730"/>
            <a:chExt cx="557280" cy="384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443E0A68-7CA3-40E2-9E81-7D5130FB5A16}"/>
                    </a:ext>
                  </a:extLst>
                </p14:cNvPr>
                <p14:cNvContentPartPr/>
                <p14:nvPr/>
              </p14:nvContentPartPr>
              <p14:xfrm>
                <a:off x="2404456" y="5010730"/>
                <a:ext cx="557280" cy="4248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443E0A68-7CA3-40E2-9E81-7D5130FB5A16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395456" y="5001730"/>
                  <a:ext cx="57492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6E919E0F-C2D3-43D3-9EC6-37347734328B}"/>
                    </a:ext>
                  </a:extLst>
                </p14:cNvPr>
                <p14:cNvContentPartPr/>
                <p14:nvPr/>
              </p14:nvContentPartPr>
              <p14:xfrm>
                <a:off x="2593456" y="5096410"/>
                <a:ext cx="123120" cy="19080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6E919E0F-C2D3-43D3-9EC6-37347734328B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584456" y="5087410"/>
                  <a:ext cx="14076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55A0B165-2258-4D70-806B-D5758FD24514}"/>
                    </a:ext>
                  </a:extLst>
                </p14:cNvPr>
                <p14:cNvContentPartPr/>
                <p14:nvPr/>
              </p14:nvContentPartPr>
              <p14:xfrm>
                <a:off x="2718736" y="5116930"/>
                <a:ext cx="8640" cy="27828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55A0B165-2258-4D70-806B-D5758FD24514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710096" y="5108290"/>
                  <a:ext cx="26280" cy="295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Ryhmä 48">
            <a:extLst>
              <a:ext uri="{FF2B5EF4-FFF2-40B4-BE49-F238E27FC236}">
                <a16:creationId xmlns:a16="http://schemas.microsoft.com/office/drawing/2014/main" id="{0B01F4DE-1CE3-416F-835C-628F03B190B5}"/>
              </a:ext>
            </a:extLst>
          </p:cNvPr>
          <p:cNvGrpSpPr/>
          <p:nvPr/>
        </p:nvGrpSpPr>
        <p:grpSpPr>
          <a:xfrm>
            <a:off x="3169816" y="4979410"/>
            <a:ext cx="167400" cy="88920"/>
            <a:chOff x="3169816" y="4979410"/>
            <a:chExt cx="167400" cy="8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5F3E67BC-2407-4113-B01A-63E29E94CCB3}"/>
                    </a:ext>
                  </a:extLst>
                </p14:cNvPr>
                <p14:cNvContentPartPr/>
                <p14:nvPr/>
              </p14:nvContentPartPr>
              <p14:xfrm>
                <a:off x="3209776" y="4979410"/>
                <a:ext cx="127440" cy="36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5F3E67BC-2407-4113-B01A-63E29E94CCB3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3201136" y="4970770"/>
                  <a:ext cx="1450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175288CD-A566-413F-B8CF-9CB910C499F9}"/>
                    </a:ext>
                  </a:extLst>
                </p14:cNvPr>
                <p14:cNvContentPartPr/>
                <p14:nvPr/>
              </p14:nvContentPartPr>
              <p14:xfrm>
                <a:off x="3169816" y="5067970"/>
                <a:ext cx="96840" cy="36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175288CD-A566-413F-B8CF-9CB910C499F9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3161176" y="5059330"/>
                  <a:ext cx="11448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Ryhmä 58">
            <a:extLst>
              <a:ext uri="{FF2B5EF4-FFF2-40B4-BE49-F238E27FC236}">
                <a16:creationId xmlns:a16="http://schemas.microsoft.com/office/drawing/2014/main" id="{E802CD6C-0F2B-443B-8309-8E80FA07E093}"/>
              </a:ext>
            </a:extLst>
          </p:cNvPr>
          <p:cNvGrpSpPr/>
          <p:nvPr/>
        </p:nvGrpSpPr>
        <p:grpSpPr>
          <a:xfrm>
            <a:off x="3470056" y="5010730"/>
            <a:ext cx="668160" cy="414000"/>
            <a:chOff x="3470056" y="5010730"/>
            <a:chExt cx="668160" cy="41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40B65CA7-67AF-47A3-943E-CAE86BF510CC}"/>
                    </a:ext>
                  </a:extLst>
                </p14:cNvPr>
                <p14:cNvContentPartPr/>
                <p14:nvPr/>
              </p14:nvContentPartPr>
              <p14:xfrm>
                <a:off x="3470056" y="5015770"/>
                <a:ext cx="162360" cy="1548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40B65CA7-67AF-47A3-943E-CAE86BF510CC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3461056" y="5006770"/>
                  <a:ext cx="18000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21D1A3C2-B8B7-4BA2-AD68-149A1CBFA4C1}"/>
                    </a:ext>
                  </a:extLst>
                </p14:cNvPr>
                <p14:cNvContentPartPr/>
                <p14:nvPr/>
              </p14:nvContentPartPr>
              <p14:xfrm>
                <a:off x="3791536" y="5010730"/>
                <a:ext cx="346680" cy="2052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21D1A3C2-B8B7-4BA2-AD68-149A1CBFA4C1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3782536" y="5001730"/>
                  <a:ext cx="36432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62FBD914-475A-4AC3-A912-BAA6FC101D13}"/>
                    </a:ext>
                  </a:extLst>
                </p14:cNvPr>
                <p14:cNvContentPartPr/>
                <p14:nvPr/>
              </p14:nvContentPartPr>
              <p14:xfrm>
                <a:off x="3912136" y="5099290"/>
                <a:ext cx="127440" cy="20376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62FBD914-475A-4AC3-A912-BAA6FC101D13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3903136" y="5090290"/>
                  <a:ext cx="1450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17EBBFFA-8F37-4BBF-81F6-6D6CCD800628}"/>
                    </a:ext>
                  </a:extLst>
                </p14:cNvPr>
                <p14:cNvContentPartPr/>
                <p14:nvPr/>
              </p14:nvContentPartPr>
              <p14:xfrm>
                <a:off x="4047136" y="5175610"/>
                <a:ext cx="16560" cy="24912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17EBBFFA-8F37-4BBF-81F6-6D6CCD800628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4038496" y="5166610"/>
                  <a:ext cx="34200" cy="266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Ryhmä 57">
            <a:extLst>
              <a:ext uri="{FF2B5EF4-FFF2-40B4-BE49-F238E27FC236}">
                <a16:creationId xmlns:a16="http://schemas.microsoft.com/office/drawing/2014/main" id="{545982FB-9354-47E9-8917-E04084A0037D}"/>
              </a:ext>
            </a:extLst>
          </p:cNvPr>
          <p:cNvGrpSpPr/>
          <p:nvPr/>
        </p:nvGrpSpPr>
        <p:grpSpPr>
          <a:xfrm>
            <a:off x="3895216" y="4596010"/>
            <a:ext cx="79200" cy="299160"/>
            <a:chOff x="3895216" y="4596010"/>
            <a:chExt cx="79200" cy="29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912DF668-7056-4AB0-B127-0D6261C2CB79}"/>
                    </a:ext>
                  </a:extLst>
                </p14:cNvPr>
                <p14:cNvContentPartPr/>
                <p14:nvPr/>
              </p14:nvContentPartPr>
              <p14:xfrm>
                <a:off x="3913936" y="4608250"/>
                <a:ext cx="60480" cy="28692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912DF668-7056-4AB0-B127-0D6261C2CB79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3904936" y="4599250"/>
                  <a:ext cx="7812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3254FA18-9DF4-4868-8966-E3E309FA43B9}"/>
                    </a:ext>
                  </a:extLst>
                </p14:cNvPr>
                <p14:cNvContentPartPr/>
                <p14:nvPr/>
              </p14:nvContentPartPr>
              <p14:xfrm>
                <a:off x="3895216" y="4596010"/>
                <a:ext cx="26640" cy="7308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3254FA18-9DF4-4868-8966-E3E309FA43B9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3886216" y="4587370"/>
                  <a:ext cx="44280" cy="90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Ryhmä 76">
            <a:extLst>
              <a:ext uri="{FF2B5EF4-FFF2-40B4-BE49-F238E27FC236}">
                <a16:creationId xmlns:a16="http://schemas.microsoft.com/office/drawing/2014/main" id="{28058555-6628-421D-BE44-0E45FB11DEF4}"/>
              </a:ext>
            </a:extLst>
          </p:cNvPr>
          <p:cNvGrpSpPr/>
          <p:nvPr/>
        </p:nvGrpSpPr>
        <p:grpSpPr>
          <a:xfrm>
            <a:off x="5270776" y="3574690"/>
            <a:ext cx="992404" cy="338320"/>
            <a:chOff x="5270776" y="3574690"/>
            <a:chExt cx="992404" cy="33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1E88C821-9C8A-4E08-8E67-B120F4A87E42}"/>
                    </a:ext>
                  </a:extLst>
                </p14:cNvPr>
                <p14:cNvContentPartPr/>
                <p14:nvPr/>
              </p14:nvContentPartPr>
              <p14:xfrm>
                <a:off x="5270776" y="3574690"/>
                <a:ext cx="142492" cy="171681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1E88C821-9C8A-4E08-8E67-B120F4A87E42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5261780" y="3566052"/>
                  <a:ext cx="160124" cy="1893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559FCB62-BDA5-49D7-874B-227BAA6BF728}"/>
                    </a:ext>
                  </a:extLst>
                </p14:cNvPr>
                <p14:cNvContentPartPr/>
                <p14:nvPr/>
              </p14:nvContentPartPr>
              <p14:xfrm>
                <a:off x="5342155" y="3585835"/>
                <a:ext cx="126571" cy="327175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559FCB62-BDA5-49D7-874B-227BAA6BF728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333166" y="3577197"/>
                  <a:ext cx="144190" cy="34481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F6B38345-09CD-436D-8C61-70E0F88178B1}"/>
                    </a:ext>
                  </a:extLst>
                </p14:cNvPr>
                <p14:cNvContentPartPr/>
                <p14:nvPr/>
              </p14:nvContentPartPr>
              <p14:xfrm>
                <a:off x="5498445" y="3580262"/>
                <a:ext cx="20432" cy="288434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F6B38345-09CD-436D-8C61-70E0F88178B1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489484" y="3571260"/>
                  <a:ext cx="37996" cy="30607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019B1447-4686-4B5C-B764-A5D073D83FA5}"/>
                    </a:ext>
                  </a:extLst>
                </p14:cNvPr>
                <p14:cNvContentPartPr/>
                <p14:nvPr/>
              </p14:nvContentPartPr>
              <p14:xfrm>
                <a:off x="5582826" y="3744778"/>
                <a:ext cx="145146" cy="115427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019B1447-4686-4B5C-B764-A5D073D83FA5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573844" y="3735788"/>
                  <a:ext cx="162750" cy="1330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F1EA592C-E7BF-4FF1-83BA-769B77B9561D}"/>
                    </a:ext>
                  </a:extLst>
                </p14:cNvPr>
                <p14:cNvContentPartPr/>
                <p14:nvPr/>
              </p14:nvContentPartPr>
              <p14:xfrm>
                <a:off x="5783695" y="3758842"/>
                <a:ext cx="12471" cy="103486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F1EA592C-E7BF-4FF1-83BA-769B77B9561D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774787" y="3749828"/>
                  <a:ext cx="29930" cy="12115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C3971998-5679-41BD-A801-41CD840C6992}"/>
                    </a:ext>
                  </a:extLst>
                </p14:cNvPr>
                <p14:cNvContentPartPr/>
                <p14:nvPr/>
              </p14:nvContentPartPr>
              <p14:xfrm>
                <a:off x="5789002" y="3686932"/>
                <a:ext cx="265" cy="265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C3971998-5679-41BD-A801-41CD840C6992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782377" y="3680307"/>
                  <a:ext cx="13250" cy="132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1CD7192A-E85F-481C-B276-D9D39AB420CA}"/>
                    </a:ext>
                  </a:extLst>
                </p14:cNvPr>
                <p14:cNvContentPartPr/>
                <p14:nvPr/>
              </p14:nvContentPartPr>
              <p14:xfrm>
                <a:off x="5856400" y="3725408"/>
                <a:ext cx="113569" cy="106935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1CD7192A-E85F-481C-B276-D9D39AB420C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847387" y="3716407"/>
                  <a:ext cx="131235" cy="12457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5E3BE9D7-E988-42D3-B1DC-DFDE6160D137}"/>
                    </a:ext>
                  </a:extLst>
                </p14:cNvPr>
                <p14:cNvContentPartPr/>
                <p14:nvPr/>
              </p14:nvContentPartPr>
              <p14:xfrm>
                <a:off x="6031530" y="3730715"/>
                <a:ext cx="63418" cy="97118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5E3BE9D7-E988-42D3-B1DC-DFDE6160D13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022931" y="3722082"/>
                  <a:ext cx="80974" cy="1147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A9A174D8-4A35-41D7-B543-859CF5CD9264}"/>
                    </a:ext>
                  </a:extLst>
                </p14:cNvPr>
                <p14:cNvContentPartPr/>
                <p14:nvPr/>
              </p14:nvContentPartPr>
              <p14:xfrm>
                <a:off x="6154387" y="3712671"/>
                <a:ext cx="108793" cy="118876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A9A174D8-4A35-41D7-B543-859CF5CD926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145381" y="3703665"/>
                  <a:ext cx="126445" cy="13652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Ryhmä 75">
            <a:extLst>
              <a:ext uri="{FF2B5EF4-FFF2-40B4-BE49-F238E27FC236}">
                <a16:creationId xmlns:a16="http://schemas.microsoft.com/office/drawing/2014/main" id="{9262BED9-45CB-4B38-B320-70D26996B411}"/>
              </a:ext>
            </a:extLst>
          </p:cNvPr>
          <p:cNvGrpSpPr/>
          <p:nvPr/>
        </p:nvGrpSpPr>
        <p:grpSpPr>
          <a:xfrm>
            <a:off x="6616093" y="3643150"/>
            <a:ext cx="669209" cy="180968"/>
            <a:chOff x="6616093" y="3643150"/>
            <a:chExt cx="669209" cy="18096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EAF77B35-3905-41A3-91F4-4AD409D4B849}"/>
                    </a:ext>
                  </a:extLst>
                </p14:cNvPr>
                <p14:cNvContentPartPr/>
                <p14:nvPr/>
              </p14:nvContentPartPr>
              <p14:xfrm>
                <a:off x="6666244" y="3643150"/>
                <a:ext cx="35291" cy="180968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EAF77B35-3905-41A3-91F4-4AD409D4B84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657241" y="3634156"/>
                  <a:ext cx="52937" cy="19859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10078C89-D9BB-4D8C-AB86-9CE3705C2E15}"/>
                    </a:ext>
                  </a:extLst>
                </p14:cNvPr>
                <p14:cNvContentPartPr/>
                <p14:nvPr/>
              </p14:nvContentPartPr>
              <p14:xfrm>
                <a:off x="6616093" y="3722489"/>
                <a:ext cx="103751" cy="1486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10078C89-D9BB-4D8C-AB86-9CE3705C2E1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607087" y="3713998"/>
                  <a:ext cx="121403" cy="3219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71" name="Käsinkirjoitus 70">
                  <a:extLst>
                    <a:ext uri="{FF2B5EF4-FFF2-40B4-BE49-F238E27FC236}">
                      <a16:creationId xmlns:a16="http://schemas.microsoft.com/office/drawing/2014/main" id="{D839A6DE-DE70-4A50-8971-E5CCFEBC9036}"/>
                    </a:ext>
                  </a:extLst>
                </p14:cNvPr>
                <p14:cNvContentPartPr/>
                <p14:nvPr/>
              </p14:nvContentPartPr>
              <p14:xfrm>
                <a:off x="6776894" y="3712671"/>
                <a:ext cx="93933" cy="94464"/>
              </p14:xfrm>
            </p:contentPart>
          </mc:Choice>
          <mc:Fallback>
            <p:pic>
              <p:nvPicPr>
                <p:cNvPr id="71" name="Käsinkirjoitus 70">
                  <a:extLst>
                    <a:ext uri="{FF2B5EF4-FFF2-40B4-BE49-F238E27FC236}">
                      <a16:creationId xmlns:a16="http://schemas.microsoft.com/office/drawing/2014/main" id="{D839A6DE-DE70-4A50-8971-E5CCFEBC9036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767897" y="3704051"/>
                  <a:ext cx="111568" cy="11206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BECC8DCA-BD46-4574-9CCA-A43D7CAF12E0}"/>
                    </a:ext>
                  </a:extLst>
                </p14:cNvPr>
                <p14:cNvContentPartPr/>
                <p14:nvPr/>
              </p14:nvContentPartPr>
              <p14:xfrm>
                <a:off x="6927347" y="3692770"/>
                <a:ext cx="88626" cy="109854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BECC8DCA-BD46-4574-9CCA-A43D7CAF12E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6918377" y="3683795"/>
                  <a:ext cx="106208" cy="1274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F92E00A8-56BA-4AA6-BE08-76F3FCC08268}"/>
                    </a:ext>
                  </a:extLst>
                </p14:cNvPr>
                <p14:cNvContentPartPr/>
                <p14:nvPr/>
              </p14:nvContentPartPr>
              <p14:xfrm>
                <a:off x="7093455" y="3711344"/>
                <a:ext cx="3715" cy="111977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F92E00A8-56BA-4AA6-BE08-76F3FCC08268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085012" y="3702371"/>
                  <a:ext cx="20264" cy="1295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B07E1354-7D6C-4C65-8E26-20658508853D}"/>
                    </a:ext>
                  </a:extLst>
                </p14:cNvPr>
                <p14:cNvContentPartPr/>
                <p14:nvPr/>
              </p14:nvContentPartPr>
              <p14:xfrm>
                <a:off x="7086556" y="3731511"/>
                <a:ext cx="198746" cy="87034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B07E1354-7D6C-4C65-8E26-20658508853D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077555" y="3722520"/>
                  <a:ext cx="216388" cy="1046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1FE327B3-6607-4D8F-98CB-B173B2BF96E9}"/>
                    </a:ext>
                  </a:extLst>
                </p14:cNvPr>
                <p14:cNvContentPartPr/>
                <p14:nvPr/>
              </p14:nvContentPartPr>
              <p14:xfrm>
                <a:off x="7273892" y="3673665"/>
                <a:ext cx="265" cy="265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1FE327B3-6607-4D8F-98CB-B173B2BF96E9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267532" y="3667040"/>
                  <a:ext cx="13250" cy="1325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3">
            <p14:nvContentPartPr>
              <p14:cNvPr id="78" name="Käsinkirjoitus 77">
                <a:extLst>
                  <a:ext uri="{FF2B5EF4-FFF2-40B4-BE49-F238E27FC236}">
                    <a16:creationId xmlns:a16="http://schemas.microsoft.com/office/drawing/2014/main" id="{0F426379-98B6-4896-AE9D-BCD1A412D871}"/>
                  </a:ext>
                </a:extLst>
              </p14:cNvPr>
              <p14:cNvContentPartPr/>
              <p14:nvPr/>
            </p14:nvContentPartPr>
            <p14:xfrm>
              <a:off x="7497050" y="3651376"/>
              <a:ext cx="265" cy="265"/>
            </p14:xfrm>
          </p:contentPart>
        </mc:Choice>
        <mc:Fallback>
          <p:pic>
            <p:nvPicPr>
              <p:cNvPr id="78" name="Käsinkirjoitus 77">
                <a:extLst>
                  <a:ext uri="{FF2B5EF4-FFF2-40B4-BE49-F238E27FC236}">
                    <a16:creationId xmlns:a16="http://schemas.microsoft.com/office/drawing/2014/main" id="{0F426379-98B6-4896-AE9D-BCD1A412D87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90425" y="3644751"/>
                <a:ext cx="13250" cy="132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4">
            <p14:nvContentPartPr>
              <p14:cNvPr id="79" name="Käsinkirjoitus 78">
                <a:extLst>
                  <a:ext uri="{FF2B5EF4-FFF2-40B4-BE49-F238E27FC236}">
                    <a16:creationId xmlns:a16="http://schemas.microsoft.com/office/drawing/2014/main" id="{4413E1BC-78D8-414C-8FEC-7A5F38599C45}"/>
                  </a:ext>
                </a:extLst>
              </p14:cNvPr>
              <p14:cNvContentPartPr/>
              <p14:nvPr/>
            </p14:nvContentPartPr>
            <p14:xfrm>
              <a:off x="7495989" y="3796787"/>
              <a:ext cx="265" cy="265"/>
            </p14:xfrm>
          </p:contentPart>
        </mc:Choice>
        <mc:Fallback>
          <p:pic>
            <p:nvPicPr>
              <p:cNvPr id="79" name="Käsinkirjoitus 78">
                <a:extLst>
                  <a:ext uri="{FF2B5EF4-FFF2-40B4-BE49-F238E27FC236}">
                    <a16:creationId xmlns:a16="http://schemas.microsoft.com/office/drawing/2014/main" id="{4413E1BC-78D8-414C-8FEC-7A5F38599C4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89364" y="3790162"/>
                <a:ext cx="13250" cy="13250"/>
              </a:xfrm>
              <a:prstGeom prst="rect">
                <a:avLst/>
              </a:prstGeom>
            </p:spPr>
          </p:pic>
        </mc:Fallback>
      </mc:AlternateContent>
      <p:grpSp>
        <p:nvGrpSpPr>
          <p:cNvPr id="84" name="Ryhmä 83">
            <a:extLst>
              <a:ext uri="{FF2B5EF4-FFF2-40B4-BE49-F238E27FC236}">
                <a16:creationId xmlns:a16="http://schemas.microsoft.com/office/drawing/2014/main" id="{3152F10C-9AC2-413B-98FA-D445FBC8BCBD}"/>
              </a:ext>
            </a:extLst>
          </p:cNvPr>
          <p:cNvGrpSpPr/>
          <p:nvPr/>
        </p:nvGrpSpPr>
        <p:grpSpPr>
          <a:xfrm>
            <a:off x="5658716" y="4183665"/>
            <a:ext cx="417658" cy="289495"/>
            <a:chOff x="5658716" y="4183665"/>
            <a:chExt cx="417658" cy="289495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128C50BE-F08E-4FA3-901E-44CCF5AF7270}"/>
                    </a:ext>
                  </a:extLst>
                </p14:cNvPr>
                <p14:cNvContentPartPr/>
                <p14:nvPr/>
              </p14:nvContentPartPr>
              <p14:xfrm>
                <a:off x="5658716" y="4183665"/>
                <a:ext cx="199277" cy="247039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128C50BE-F08E-4FA3-901E-44CCF5AF7270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5650083" y="4174675"/>
                  <a:ext cx="216903" cy="26465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B340C978-9CE8-4DC7-BD2E-696EFA909785}"/>
                    </a:ext>
                  </a:extLst>
                </p14:cNvPr>
                <p14:cNvContentPartPr/>
                <p14:nvPr/>
              </p14:nvContentPartPr>
              <p14:xfrm>
                <a:off x="5948476" y="4354284"/>
                <a:ext cx="127898" cy="118876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B340C978-9CE8-4DC7-BD2E-696EFA909785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5939854" y="4345638"/>
                  <a:ext cx="145502" cy="136527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9">
            <p14:nvContentPartPr>
              <p14:cNvPr id="82" name="Käsinkirjoitus 81">
                <a:extLst>
                  <a:ext uri="{FF2B5EF4-FFF2-40B4-BE49-F238E27FC236}">
                    <a16:creationId xmlns:a16="http://schemas.microsoft.com/office/drawing/2014/main" id="{7D0B7F24-C950-4649-BCFD-0A2F3ADF9661}"/>
                  </a:ext>
                </a:extLst>
              </p14:cNvPr>
              <p14:cNvContentPartPr/>
              <p14:nvPr/>
            </p14:nvContentPartPr>
            <p14:xfrm>
              <a:off x="6239298" y="4247349"/>
              <a:ext cx="118876" cy="5838"/>
            </p14:xfrm>
          </p:contentPart>
        </mc:Choice>
        <mc:Fallback>
          <p:pic>
            <p:nvPicPr>
              <p:cNvPr id="82" name="Käsinkirjoitus 81">
                <a:extLst>
                  <a:ext uri="{FF2B5EF4-FFF2-40B4-BE49-F238E27FC236}">
                    <a16:creationId xmlns:a16="http://schemas.microsoft.com/office/drawing/2014/main" id="{7D0B7F24-C950-4649-BCFD-0A2F3ADF9661}"/>
                  </a:ext>
                </a:extLst>
              </p:cNvPr>
              <p:cNvPicPr/>
              <p:nvPr/>
            </p:nvPicPr>
            <p:blipFill>
              <a:blip r:embed="rId110"/>
              <a:stretch>
                <a:fillRect/>
              </a:stretch>
            </p:blipFill>
            <p:spPr>
              <a:xfrm>
                <a:off x="6230652" y="4238227"/>
                <a:ext cx="136527" cy="237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1">
            <p14:nvContentPartPr>
              <p14:cNvPr id="83" name="Käsinkirjoitus 82">
                <a:extLst>
                  <a:ext uri="{FF2B5EF4-FFF2-40B4-BE49-F238E27FC236}">
                    <a16:creationId xmlns:a16="http://schemas.microsoft.com/office/drawing/2014/main" id="{FE5D4A60-4130-42B5-BB1B-5743E45EBA92}"/>
                  </a:ext>
                </a:extLst>
              </p14:cNvPr>
              <p14:cNvContentPartPr/>
              <p14:nvPr/>
            </p14:nvContentPartPr>
            <p14:xfrm>
              <a:off x="6215947" y="4326157"/>
              <a:ext cx="101894" cy="9287"/>
            </p14:xfrm>
          </p:contentPart>
        </mc:Choice>
        <mc:Fallback>
          <p:pic>
            <p:nvPicPr>
              <p:cNvPr id="83" name="Käsinkirjoitus 82">
                <a:extLst>
                  <a:ext uri="{FF2B5EF4-FFF2-40B4-BE49-F238E27FC236}">
                    <a16:creationId xmlns:a16="http://schemas.microsoft.com/office/drawing/2014/main" id="{FE5D4A60-4130-42B5-BB1B-5743E45EBA92}"/>
                  </a:ext>
                </a:extLst>
              </p:cNvPr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6207306" y="4317227"/>
                <a:ext cx="119536" cy="26789"/>
              </a:xfrm>
              <a:prstGeom prst="rect">
                <a:avLst/>
              </a:prstGeom>
            </p:spPr>
          </p:pic>
        </mc:Fallback>
      </mc:AlternateContent>
      <p:grpSp>
        <p:nvGrpSpPr>
          <p:cNvPr id="88" name="Ryhmä 87">
            <a:extLst>
              <a:ext uri="{FF2B5EF4-FFF2-40B4-BE49-F238E27FC236}">
                <a16:creationId xmlns:a16="http://schemas.microsoft.com/office/drawing/2014/main" id="{94A5C01D-F3E1-4972-B954-0A440DCD989E}"/>
              </a:ext>
            </a:extLst>
          </p:cNvPr>
          <p:cNvGrpSpPr/>
          <p:nvPr/>
        </p:nvGrpSpPr>
        <p:grpSpPr>
          <a:xfrm>
            <a:off x="6557716" y="4063462"/>
            <a:ext cx="112508" cy="379448"/>
            <a:chOff x="6557716" y="4063462"/>
            <a:chExt cx="112508" cy="37944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EB4B6352-D4A7-4D29-AE5D-127161DD279C}"/>
                    </a:ext>
                  </a:extLst>
                </p14:cNvPr>
                <p14:cNvContentPartPr/>
                <p14:nvPr/>
              </p14:nvContentPartPr>
              <p14:xfrm>
                <a:off x="6557716" y="4063462"/>
                <a:ext cx="102159" cy="234303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EB4B6352-D4A7-4D29-AE5D-127161DD279C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6549083" y="4054824"/>
                  <a:ext cx="119785" cy="2519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BE1CFCEB-A9B5-4AEE-9B55-A37F74E7C75B}"/>
                    </a:ext>
                  </a:extLst>
                </p14:cNvPr>
                <p14:cNvContentPartPr/>
                <p14:nvPr/>
              </p14:nvContentPartPr>
              <p14:xfrm>
                <a:off x="6646608" y="4099284"/>
                <a:ext cx="23616" cy="343626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BE1CFCEB-A9B5-4AEE-9B55-A37F74E7C75B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6638020" y="4090279"/>
                  <a:ext cx="41149" cy="36127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87" name="Käsinkirjoitus 86">
                <a:extLst>
                  <a:ext uri="{FF2B5EF4-FFF2-40B4-BE49-F238E27FC236}">
                    <a16:creationId xmlns:a16="http://schemas.microsoft.com/office/drawing/2014/main" id="{C4598E32-1028-48DD-9EB1-EB3BB581DAA8}"/>
                  </a:ext>
                </a:extLst>
              </p14:cNvPr>
              <p14:cNvContentPartPr/>
              <p14:nvPr/>
            </p14:nvContentPartPr>
            <p14:xfrm>
              <a:off x="6819615" y="4277333"/>
              <a:ext cx="34761" cy="43252"/>
            </p14:xfrm>
          </p:contentPart>
        </mc:Choice>
        <mc:Fallback>
          <p:pic>
            <p:nvPicPr>
              <p:cNvPr id="87" name="Käsinkirjoitus 86">
                <a:extLst>
                  <a:ext uri="{FF2B5EF4-FFF2-40B4-BE49-F238E27FC236}">
                    <a16:creationId xmlns:a16="http://schemas.microsoft.com/office/drawing/2014/main" id="{C4598E32-1028-48DD-9EB1-EB3BB581DAA8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6810656" y="4268683"/>
                <a:ext cx="52321" cy="60913"/>
              </a:xfrm>
              <a:prstGeom prst="rect">
                <a:avLst/>
              </a:prstGeom>
            </p:spPr>
          </p:pic>
        </mc:Fallback>
      </mc:AlternateContent>
      <p:grpSp>
        <p:nvGrpSpPr>
          <p:cNvPr id="96" name="Ryhmä 95">
            <a:extLst>
              <a:ext uri="{FF2B5EF4-FFF2-40B4-BE49-F238E27FC236}">
                <a16:creationId xmlns:a16="http://schemas.microsoft.com/office/drawing/2014/main" id="{8146BCAD-BC53-4A86-8BAE-56C0DE0285BA}"/>
              </a:ext>
            </a:extLst>
          </p:cNvPr>
          <p:cNvGrpSpPr/>
          <p:nvPr/>
        </p:nvGrpSpPr>
        <p:grpSpPr>
          <a:xfrm>
            <a:off x="7030567" y="4034008"/>
            <a:ext cx="614282" cy="569703"/>
            <a:chOff x="7030567" y="4034008"/>
            <a:chExt cx="614282" cy="569703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932ED422-F4BB-4F3B-AD71-1AFF50256057}"/>
                    </a:ext>
                  </a:extLst>
                </p14:cNvPr>
                <p14:cNvContentPartPr/>
                <p14:nvPr/>
              </p14:nvContentPartPr>
              <p14:xfrm>
                <a:off x="7030567" y="4066646"/>
                <a:ext cx="54927" cy="44950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932ED422-F4BB-4F3B-AD71-1AFF50256057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7021592" y="4057649"/>
                  <a:ext cx="72518" cy="4671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249D2A62-874B-41EE-9C6D-5564AE84C630}"/>
                    </a:ext>
                  </a:extLst>
                </p14:cNvPr>
                <p14:cNvContentPartPr/>
                <p14:nvPr/>
              </p14:nvContentPartPr>
              <p14:xfrm>
                <a:off x="7131135" y="4291131"/>
                <a:ext cx="97648" cy="7695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249D2A62-874B-41EE-9C6D-5564AE84C630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7122127" y="4282736"/>
                  <a:ext cx="115304" cy="248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7EA5DC0A-D9B2-4A86-A928-53B87D35305A}"/>
                    </a:ext>
                  </a:extLst>
                </p14:cNvPr>
                <p14:cNvContentPartPr/>
                <p14:nvPr/>
              </p14:nvContentPartPr>
              <p14:xfrm>
                <a:off x="7385604" y="4066646"/>
                <a:ext cx="14860" cy="149922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7EA5DC0A-D9B2-4A86-A928-53B87D35305A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7376543" y="4057658"/>
                  <a:ext cx="32620" cy="1675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890639EE-0FA4-406F-9A07-269BB070FE8C}"/>
                    </a:ext>
                  </a:extLst>
                </p14:cNvPr>
                <p14:cNvContentPartPr/>
                <p14:nvPr/>
              </p14:nvContentPartPr>
              <p14:xfrm>
                <a:off x="7304142" y="4274149"/>
                <a:ext cx="163720" cy="1141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890639EE-0FA4-406F-9A07-269BB070FE8C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7295506" y="4265591"/>
                  <a:ext cx="181351" cy="288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D0EEEEB6-7D74-4076-AC62-0CE333CBB8AB}"/>
                    </a:ext>
                  </a:extLst>
                </p14:cNvPr>
                <p14:cNvContentPartPr/>
                <p14:nvPr/>
              </p14:nvContentPartPr>
              <p14:xfrm>
                <a:off x="7364907" y="4306787"/>
                <a:ext cx="72705" cy="128429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D0EEEEB6-7D74-4076-AC62-0CE333CBB8AB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356311" y="4298153"/>
                  <a:ext cx="90254" cy="1460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9D02EA02-137F-48FB-8EEB-DC26B26B4B12}"/>
                    </a:ext>
                  </a:extLst>
                </p14:cNvPr>
                <p14:cNvContentPartPr/>
                <p14:nvPr/>
              </p14:nvContentPartPr>
              <p14:xfrm>
                <a:off x="7454329" y="4322442"/>
                <a:ext cx="18840" cy="207237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9D02EA02-137F-48FB-8EEB-DC26B26B4B12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7445442" y="4313447"/>
                  <a:ext cx="36258" cy="2248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446AE7EE-0FDF-4C1C-83FD-B5DCE67E0DE9}"/>
                    </a:ext>
                  </a:extLst>
                </p14:cNvPr>
                <p14:cNvContentPartPr/>
                <p14:nvPr/>
              </p14:nvContentPartPr>
              <p14:xfrm>
                <a:off x="7536852" y="4034008"/>
                <a:ext cx="107997" cy="569703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446AE7EE-0FDF-4C1C-83FD-B5DCE67E0DE9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7527882" y="4025011"/>
                  <a:ext cx="125578" cy="58733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Ryhmä 98">
            <a:extLst>
              <a:ext uri="{FF2B5EF4-FFF2-40B4-BE49-F238E27FC236}">
                <a16:creationId xmlns:a16="http://schemas.microsoft.com/office/drawing/2014/main" id="{F0B81740-1E24-45CE-9D7E-AF2CCEF71E9D}"/>
              </a:ext>
            </a:extLst>
          </p:cNvPr>
          <p:cNvGrpSpPr/>
          <p:nvPr/>
        </p:nvGrpSpPr>
        <p:grpSpPr>
          <a:xfrm>
            <a:off x="7664485" y="3921235"/>
            <a:ext cx="332747" cy="143288"/>
            <a:chOff x="7664485" y="3921235"/>
            <a:chExt cx="332747" cy="14328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DB566631-29EE-4528-9B6C-94C819C925F3}"/>
                    </a:ext>
                  </a:extLst>
                </p14:cNvPr>
                <p14:cNvContentPartPr/>
                <p14:nvPr/>
              </p14:nvContentPartPr>
              <p14:xfrm>
                <a:off x="7664485" y="3921235"/>
                <a:ext cx="143023" cy="143288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DB566631-29EE-4528-9B6C-94C819C925F3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7655860" y="3912234"/>
                  <a:ext cx="160631" cy="1609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B7F07711-7ADD-4B7A-821B-C5BC3CBF6858}"/>
                    </a:ext>
                  </a:extLst>
                </p14:cNvPr>
                <p14:cNvContentPartPr/>
                <p14:nvPr/>
              </p14:nvContentPartPr>
              <p14:xfrm>
                <a:off x="7911790" y="4005881"/>
                <a:ext cx="85442" cy="5307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B7F07711-7ADD-4B7A-821B-C5BC3CBF6858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7902777" y="3997036"/>
                  <a:ext cx="103107" cy="2264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100" name="Käsinkirjoitus 99">
                <a:extLst>
                  <a:ext uri="{FF2B5EF4-FFF2-40B4-BE49-F238E27FC236}">
                    <a16:creationId xmlns:a16="http://schemas.microsoft.com/office/drawing/2014/main" id="{CD343B3D-DF67-4465-A437-004722423BBD}"/>
                  </a:ext>
                </a:extLst>
              </p14:cNvPr>
              <p14:cNvContentPartPr/>
              <p14:nvPr/>
            </p14:nvContentPartPr>
            <p14:xfrm>
              <a:off x="8123007" y="3870288"/>
              <a:ext cx="65541" cy="172742"/>
            </p14:xfrm>
          </p:contentPart>
        </mc:Choice>
        <mc:Fallback>
          <p:pic>
            <p:nvPicPr>
              <p:cNvPr id="100" name="Käsinkirjoitus 99">
                <a:extLst>
                  <a:ext uri="{FF2B5EF4-FFF2-40B4-BE49-F238E27FC236}">
                    <a16:creationId xmlns:a16="http://schemas.microsoft.com/office/drawing/2014/main" id="{CD343B3D-DF67-4465-A437-004722423BBD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8114004" y="3861291"/>
                <a:ext cx="83187" cy="190376"/>
              </a:xfrm>
              <a:prstGeom prst="rect">
                <a:avLst/>
              </a:prstGeom>
            </p:spPr>
          </p:pic>
        </mc:Fallback>
      </mc:AlternateContent>
      <p:grpSp>
        <p:nvGrpSpPr>
          <p:cNvPr id="142" name="Ryhmä 141">
            <a:extLst>
              <a:ext uri="{FF2B5EF4-FFF2-40B4-BE49-F238E27FC236}">
                <a16:creationId xmlns:a16="http://schemas.microsoft.com/office/drawing/2014/main" id="{B82CD23C-8F4B-42A3-8F89-D3B0FEA8BE2F}"/>
              </a:ext>
            </a:extLst>
          </p:cNvPr>
          <p:cNvGrpSpPr/>
          <p:nvPr/>
        </p:nvGrpSpPr>
        <p:grpSpPr>
          <a:xfrm>
            <a:off x="5344543" y="4627062"/>
            <a:ext cx="2809245" cy="1023715"/>
            <a:chOff x="5344543" y="4627062"/>
            <a:chExt cx="2809245" cy="1023715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1" name="Käsinkirjoitus 100">
                  <a:extLst>
                    <a:ext uri="{FF2B5EF4-FFF2-40B4-BE49-F238E27FC236}">
                      <a16:creationId xmlns:a16="http://schemas.microsoft.com/office/drawing/2014/main" id="{26567D83-E18E-482D-AD1A-820557CCC4A2}"/>
                    </a:ext>
                  </a:extLst>
                </p14:cNvPr>
                <p14:cNvContentPartPr/>
                <p14:nvPr/>
              </p14:nvContentPartPr>
              <p14:xfrm>
                <a:off x="5344543" y="4627062"/>
                <a:ext cx="13267" cy="306743"/>
              </p14:xfrm>
            </p:contentPart>
          </mc:Choice>
          <mc:Fallback>
            <p:pic>
              <p:nvPicPr>
                <p:cNvPr id="101" name="Käsinkirjoitus 100">
                  <a:extLst>
                    <a:ext uri="{FF2B5EF4-FFF2-40B4-BE49-F238E27FC236}">
                      <a16:creationId xmlns:a16="http://schemas.microsoft.com/office/drawing/2014/main" id="{26567D83-E18E-482D-AD1A-820557CCC4A2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5335579" y="4618421"/>
                  <a:ext cx="30837" cy="3243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2" name="Käsinkirjoitus 101">
                  <a:extLst>
                    <a:ext uri="{FF2B5EF4-FFF2-40B4-BE49-F238E27FC236}">
                      <a16:creationId xmlns:a16="http://schemas.microsoft.com/office/drawing/2014/main" id="{C7F3C274-E3B9-40D9-9E43-2433F5037B03}"/>
                    </a:ext>
                  </a:extLst>
                </p14:cNvPr>
                <p14:cNvContentPartPr/>
                <p14:nvPr/>
              </p14:nvContentPartPr>
              <p14:xfrm>
                <a:off x="5357280" y="4730814"/>
                <a:ext cx="101098" cy="186805"/>
              </p14:xfrm>
            </p:contentPart>
          </mc:Choice>
          <mc:Fallback>
            <p:pic>
              <p:nvPicPr>
                <p:cNvPr id="102" name="Käsinkirjoitus 101">
                  <a:extLst>
                    <a:ext uri="{FF2B5EF4-FFF2-40B4-BE49-F238E27FC236}">
                      <a16:creationId xmlns:a16="http://schemas.microsoft.com/office/drawing/2014/main" id="{C7F3C274-E3B9-40D9-9E43-2433F5037B03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5348286" y="4721816"/>
                  <a:ext cx="118727" cy="2044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4FBB35D6-1DA1-4FBC-B4E1-69CF207CD1A7}"/>
                    </a:ext>
                  </a:extLst>
                </p14:cNvPr>
                <p14:cNvContentPartPr/>
                <p14:nvPr/>
              </p14:nvContentPartPr>
              <p14:xfrm>
                <a:off x="5532410" y="4823951"/>
                <a:ext cx="89157" cy="210156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4FBB35D6-1DA1-4FBC-B4E1-69CF207CD1A7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5523782" y="4814955"/>
                  <a:ext cx="106773" cy="2277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A2404B35-8236-4680-BA5C-80B37CF3E688}"/>
                    </a:ext>
                  </a:extLst>
                </p14:cNvPr>
                <p14:cNvContentPartPr/>
                <p14:nvPr/>
              </p14:nvContentPartPr>
              <p14:xfrm>
                <a:off x="5687639" y="4803784"/>
                <a:ext cx="164251" cy="10269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A2404B35-8236-4680-BA5C-80B37CF3E688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5678654" y="4794776"/>
                  <a:ext cx="181862" cy="1203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50FDE03E-837E-4954-8088-723138E8D941}"/>
                    </a:ext>
                  </a:extLst>
                </p14:cNvPr>
                <p14:cNvContentPartPr/>
                <p14:nvPr/>
              </p14:nvContentPartPr>
              <p14:xfrm>
                <a:off x="5914246" y="4775392"/>
                <a:ext cx="154964" cy="11012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50FDE03E-837E-4954-8088-723138E8D941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5905257" y="4766755"/>
                  <a:ext cx="172582" cy="12775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45AEA0B1-CB31-47ED-8240-659C7F2967EF}"/>
                    </a:ext>
                  </a:extLst>
                </p14:cNvPr>
                <p14:cNvContentPartPr/>
                <p14:nvPr/>
              </p14:nvContentPartPr>
              <p14:xfrm>
                <a:off x="6094152" y="4801662"/>
                <a:ext cx="80666" cy="90219"/>
              </p14:xfrm>
            </p:contentPart>
          </mc:Choice>
          <mc:Fallback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45AEA0B1-CB31-47ED-8240-659C7F2967EF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6085149" y="4792676"/>
                  <a:ext cx="98312" cy="1078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7" name="Käsinkirjoitus 106">
                  <a:extLst>
                    <a:ext uri="{FF2B5EF4-FFF2-40B4-BE49-F238E27FC236}">
                      <a16:creationId xmlns:a16="http://schemas.microsoft.com/office/drawing/2014/main" id="{A28ABDE0-28B3-4511-BEB9-A9CCEA19D408}"/>
                    </a:ext>
                  </a:extLst>
                </p14:cNvPr>
                <p14:cNvContentPartPr/>
                <p14:nvPr/>
              </p14:nvContentPartPr>
              <p14:xfrm>
                <a:off x="6215417" y="4787333"/>
                <a:ext cx="111446" cy="96056"/>
              </p14:xfrm>
            </p:contentPart>
          </mc:Choice>
          <mc:Fallback>
            <p:pic>
              <p:nvPicPr>
                <p:cNvPr id="107" name="Käsinkirjoitus 106">
                  <a:extLst>
                    <a:ext uri="{FF2B5EF4-FFF2-40B4-BE49-F238E27FC236}">
                      <a16:creationId xmlns:a16="http://schemas.microsoft.com/office/drawing/2014/main" id="{A28ABDE0-28B3-4511-BEB9-A9CCEA19D408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6206789" y="4778339"/>
                  <a:ext cx="129062" cy="113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8" name="Käsinkirjoitus 107">
                  <a:extLst>
                    <a:ext uri="{FF2B5EF4-FFF2-40B4-BE49-F238E27FC236}">
                      <a16:creationId xmlns:a16="http://schemas.microsoft.com/office/drawing/2014/main" id="{44D77330-13A5-4A02-97C6-4B207A06EC88}"/>
                    </a:ext>
                  </a:extLst>
                </p14:cNvPr>
                <p14:cNvContentPartPr/>
                <p14:nvPr/>
              </p14:nvContentPartPr>
              <p14:xfrm>
                <a:off x="6364012" y="4794232"/>
                <a:ext cx="53600" cy="79339"/>
              </p14:xfrm>
            </p:contentPart>
          </mc:Choice>
          <mc:Fallback>
            <p:pic>
              <p:nvPicPr>
                <p:cNvPr id="108" name="Käsinkirjoitus 107">
                  <a:extLst>
                    <a:ext uri="{FF2B5EF4-FFF2-40B4-BE49-F238E27FC236}">
                      <a16:creationId xmlns:a16="http://schemas.microsoft.com/office/drawing/2014/main" id="{44D77330-13A5-4A02-97C6-4B207A06EC88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6355019" y="4785216"/>
                  <a:ext cx="71227" cy="970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9" name="Käsinkirjoitus 108">
                  <a:extLst>
                    <a:ext uri="{FF2B5EF4-FFF2-40B4-BE49-F238E27FC236}">
                      <a16:creationId xmlns:a16="http://schemas.microsoft.com/office/drawing/2014/main" id="{8516D636-D372-4962-A33D-01818C44A573}"/>
                    </a:ext>
                  </a:extLst>
                </p14:cNvPr>
                <p14:cNvContentPartPr/>
                <p14:nvPr/>
              </p14:nvContentPartPr>
              <p14:xfrm>
                <a:off x="6460068" y="4790252"/>
                <a:ext cx="48028" cy="132144"/>
              </p14:xfrm>
            </p:contentPart>
          </mc:Choice>
          <mc:Fallback>
            <p:pic>
              <p:nvPicPr>
                <p:cNvPr id="109" name="Käsinkirjoitus 108">
                  <a:extLst>
                    <a:ext uri="{FF2B5EF4-FFF2-40B4-BE49-F238E27FC236}">
                      <a16:creationId xmlns:a16="http://schemas.microsoft.com/office/drawing/2014/main" id="{8516D636-D372-4962-A33D-01818C44A573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6451108" y="4781634"/>
                  <a:ext cx="65590" cy="1497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E65B729D-1D46-4EA1-B236-403457F16F7F}"/>
                    </a:ext>
                  </a:extLst>
                </p14:cNvPr>
                <p14:cNvContentPartPr/>
                <p14:nvPr/>
              </p14:nvContentPartPr>
              <p14:xfrm>
                <a:off x="6744787" y="4811745"/>
                <a:ext cx="43252" cy="259246"/>
              </p14:xfrm>
            </p:contentPart>
          </mc:Choice>
          <mc:Fallback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E65B729D-1D46-4EA1-B236-403457F16F7F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6736137" y="4802743"/>
                  <a:ext cx="60913" cy="2768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11" name="Käsinkirjoitus 110">
                  <a:extLst>
                    <a:ext uri="{FF2B5EF4-FFF2-40B4-BE49-F238E27FC236}">
                      <a16:creationId xmlns:a16="http://schemas.microsoft.com/office/drawing/2014/main" id="{D86C3DC1-E2B8-4DC8-95BD-F672EA248D44}"/>
                    </a:ext>
                  </a:extLst>
                </p14:cNvPr>
                <p14:cNvContentPartPr/>
                <p14:nvPr/>
              </p14:nvContentPartPr>
              <p14:xfrm>
                <a:off x="6785120" y="4710116"/>
                <a:ext cx="265" cy="265"/>
              </p14:xfrm>
            </p:contentPart>
          </mc:Choice>
          <mc:Fallback>
            <p:pic>
              <p:nvPicPr>
                <p:cNvPr id="111" name="Käsinkirjoitus 110">
                  <a:extLst>
                    <a:ext uri="{FF2B5EF4-FFF2-40B4-BE49-F238E27FC236}">
                      <a16:creationId xmlns:a16="http://schemas.microsoft.com/office/drawing/2014/main" id="{D86C3DC1-E2B8-4DC8-95BD-F672EA248D4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778495" y="4703756"/>
                  <a:ext cx="13250" cy="132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C147536A-AF7A-4FFB-801D-0C40E5549825}"/>
                    </a:ext>
                  </a:extLst>
                </p14:cNvPr>
                <p14:cNvContentPartPr/>
                <p14:nvPr/>
              </p14:nvContentPartPr>
              <p14:xfrm>
                <a:off x="6881707" y="4772473"/>
                <a:ext cx="89422" cy="87034"/>
              </p14:xfrm>
            </p:contentPart>
          </mc:Choice>
          <mc:Fallback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C147536A-AF7A-4FFB-801D-0C40E5549825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872729" y="4763482"/>
                  <a:ext cx="107019" cy="1046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13" name="Käsinkirjoitus 112">
                  <a:extLst>
                    <a:ext uri="{FF2B5EF4-FFF2-40B4-BE49-F238E27FC236}">
                      <a16:creationId xmlns:a16="http://schemas.microsoft.com/office/drawing/2014/main" id="{386A4AD6-0D1B-4748-93F2-FA8345AF5751}"/>
                    </a:ext>
                  </a:extLst>
                </p14:cNvPr>
                <p14:cNvContentPartPr/>
                <p14:nvPr/>
              </p14:nvContentPartPr>
              <p14:xfrm>
                <a:off x="6919917" y="4696318"/>
                <a:ext cx="47232" cy="6103"/>
              </p14:xfrm>
            </p:contentPart>
          </mc:Choice>
          <mc:Fallback>
            <p:pic>
              <p:nvPicPr>
                <p:cNvPr id="113" name="Käsinkirjoitus 112">
                  <a:extLst>
                    <a:ext uri="{FF2B5EF4-FFF2-40B4-BE49-F238E27FC236}">
                      <a16:creationId xmlns:a16="http://schemas.microsoft.com/office/drawing/2014/main" id="{386A4AD6-0D1B-4748-93F2-FA8345AF5751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6911329" y="4687343"/>
                  <a:ext cx="64765" cy="236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35570F93-2D1F-483A-BBEE-41B2A4C765C0}"/>
                    </a:ext>
                  </a:extLst>
                </p14:cNvPr>
                <p14:cNvContentPartPr/>
                <p14:nvPr/>
              </p14:nvContentPartPr>
              <p14:xfrm>
                <a:off x="7036140" y="4749653"/>
                <a:ext cx="58377" cy="147534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35570F93-2D1F-483A-BBEE-41B2A4C765C0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027131" y="4740657"/>
                  <a:ext cx="76034" cy="16516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EE3A74B9-2630-49FF-8F4B-8156E71AEABA}"/>
                    </a:ext>
                  </a:extLst>
                </p14:cNvPr>
                <p14:cNvContentPartPr/>
                <p14:nvPr/>
              </p14:nvContentPartPr>
              <p14:xfrm>
                <a:off x="7114683" y="4802723"/>
                <a:ext cx="138512" cy="8783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EE3A74B9-2630-49FF-8F4B-8156E71AEABA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105689" y="4793724"/>
                  <a:ext cx="156141" cy="1054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905AECB1-EC70-4ED3-BB15-1EB685E51637}"/>
                    </a:ext>
                  </a:extLst>
                </p14:cNvPr>
                <p14:cNvContentPartPr/>
                <p14:nvPr/>
              </p14:nvContentPartPr>
              <p14:xfrm>
                <a:off x="7318205" y="4763451"/>
                <a:ext cx="125775" cy="144350"/>
              </p14:xfrm>
            </p:contentPart>
          </mc:Choice>
          <mc:Fallback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905AECB1-EC70-4ED3-BB15-1EB685E51637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309221" y="4754452"/>
                  <a:ext cx="143384" cy="1619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17" name="Käsinkirjoitus 116">
                  <a:extLst>
                    <a:ext uri="{FF2B5EF4-FFF2-40B4-BE49-F238E27FC236}">
                      <a16:creationId xmlns:a16="http://schemas.microsoft.com/office/drawing/2014/main" id="{36131651-20A0-4F92-B139-C16D4E993991}"/>
                    </a:ext>
                  </a:extLst>
                </p14:cNvPr>
                <p14:cNvContentPartPr/>
                <p14:nvPr/>
              </p14:nvContentPartPr>
              <p14:xfrm>
                <a:off x="5573008" y="5213748"/>
                <a:ext cx="277024" cy="362466"/>
              </p14:xfrm>
            </p:contentPart>
          </mc:Choice>
          <mc:Fallback>
            <p:pic>
              <p:nvPicPr>
                <p:cNvPr id="117" name="Käsinkirjoitus 116">
                  <a:extLst>
                    <a:ext uri="{FF2B5EF4-FFF2-40B4-BE49-F238E27FC236}">
                      <a16:creationId xmlns:a16="http://schemas.microsoft.com/office/drawing/2014/main" id="{36131651-20A0-4F92-B139-C16D4E993991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5564002" y="5204749"/>
                  <a:ext cx="294676" cy="3801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1704F77B-3560-4639-AD0A-168185F4240E}"/>
                    </a:ext>
                  </a:extLst>
                </p14:cNvPr>
                <p14:cNvContentPartPr/>
                <p14:nvPr/>
              </p14:nvContentPartPr>
              <p14:xfrm>
                <a:off x="5935209" y="5487588"/>
                <a:ext cx="27862" cy="15974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1704F77B-3560-4639-AD0A-168185F4240E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5926163" y="5478594"/>
                  <a:ext cx="45592" cy="17736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82309AC8-CD97-4658-B36F-858ECFC549A1}"/>
                    </a:ext>
                  </a:extLst>
                </p14:cNvPr>
                <p14:cNvContentPartPr/>
                <p14:nvPr/>
              </p14:nvContentPartPr>
              <p14:xfrm>
                <a:off x="6040287" y="5515715"/>
                <a:ext cx="50151" cy="122326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82309AC8-CD97-4658-B36F-858ECFC549A1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6031628" y="5506720"/>
                  <a:ext cx="67830" cy="1399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20" name="Käsinkirjoitus 119">
                  <a:extLst>
                    <a:ext uri="{FF2B5EF4-FFF2-40B4-BE49-F238E27FC236}">
                      <a16:creationId xmlns:a16="http://schemas.microsoft.com/office/drawing/2014/main" id="{95B6D614-8157-4C48-966C-FA388704C2F0}"/>
                    </a:ext>
                  </a:extLst>
                </p14:cNvPr>
                <p14:cNvContentPartPr/>
                <p14:nvPr/>
              </p14:nvContentPartPr>
              <p14:xfrm>
                <a:off x="6233991" y="5396308"/>
                <a:ext cx="105078" cy="5307"/>
              </p14:xfrm>
            </p:contentPart>
          </mc:Choice>
          <mc:Fallback>
            <p:pic>
              <p:nvPicPr>
                <p:cNvPr id="120" name="Käsinkirjoitus 119">
                  <a:extLst>
                    <a:ext uri="{FF2B5EF4-FFF2-40B4-BE49-F238E27FC236}">
                      <a16:creationId xmlns:a16="http://schemas.microsoft.com/office/drawing/2014/main" id="{95B6D614-8157-4C48-966C-FA388704C2F0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6224995" y="5387463"/>
                  <a:ext cx="122711" cy="22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21" name="Käsinkirjoitus 120">
                  <a:extLst>
                    <a:ext uri="{FF2B5EF4-FFF2-40B4-BE49-F238E27FC236}">
                      <a16:creationId xmlns:a16="http://schemas.microsoft.com/office/drawing/2014/main" id="{5F338F16-4244-43A2-802A-4A8BFFC52BC9}"/>
                    </a:ext>
                  </a:extLst>
                </p14:cNvPr>
                <p14:cNvContentPartPr/>
                <p14:nvPr/>
              </p14:nvContentPartPr>
              <p14:xfrm>
                <a:off x="6246993" y="5454950"/>
                <a:ext cx="91015" cy="5307"/>
              </p14:xfrm>
            </p:contentPart>
          </mc:Choice>
          <mc:Fallback>
            <p:pic>
              <p:nvPicPr>
                <p:cNvPr id="121" name="Käsinkirjoitus 120">
                  <a:extLst>
                    <a:ext uri="{FF2B5EF4-FFF2-40B4-BE49-F238E27FC236}">
                      <a16:creationId xmlns:a16="http://schemas.microsoft.com/office/drawing/2014/main" id="{5F338F16-4244-43A2-802A-4A8BFFC52BC9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6237999" y="5446105"/>
                  <a:ext cx="108642" cy="226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22" name="Käsinkirjoitus 121">
                  <a:extLst>
                    <a:ext uri="{FF2B5EF4-FFF2-40B4-BE49-F238E27FC236}">
                      <a16:creationId xmlns:a16="http://schemas.microsoft.com/office/drawing/2014/main" id="{EFA9FC4C-FEB3-4203-98EF-54D6153D8496}"/>
                    </a:ext>
                  </a:extLst>
                </p14:cNvPr>
                <p14:cNvContentPartPr/>
                <p14:nvPr/>
              </p14:nvContentPartPr>
              <p14:xfrm>
                <a:off x="6540203" y="5173946"/>
                <a:ext cx="72705" cy="208033"/>
              </p14:xfrm>
            </p:contentPart>
          </mc:Choice>
          <mc:Fallback>
            <p:pic>
              <p:nvPicPr>
                <p:cNvPr id="122" name="Käsinkirjoitus 121">
                  <a:extLst>
                    <a:ext uri="{FF2B5EF4-FFF2-40B4-BE49-F238E27FC236}">
                      <a16:creationId xmlns:a16="http://schemas.microsoft.com/office/drawing/2014/main" id="{EFA9FC4C-FEB3-4203-98EF-54D6153D8496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6531565" y="5164948"/>
                  <a:ext cx="90341" cy="22566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85EF45E9-C773-4FBE-BEB7-303C635EDBC9}"/>
                    </a:ext>
                  </a:extLst>
                </p14:cNvPr>
                <p14:cNvContentPartPr/>
                <p14:nvPr/>
              </p14:nvContentPartPr>
              <p14:xfrm>
                <a:off x="6624584" y="5173150"/>
                <a:ext cx="18309" cy="379979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85EF45E9-C773-4FBE-BEB7-303C635EDBC9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6615609" y="5164146"/>
                  <a:ext cx="35900" cy="3976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24" name="Käsinkirjoitus 123">
                  <a:extLst>
                    <a:ext uri="{FF2B5EF4-FFF2-40B4-BE49-F238E27FC236}">
                      <a16:creationId xmlns:a16="http://schemas.microsoft.com/office/drawing/2014/main" id="{BE4CEEE0-B147-4575-B045-C5DE4A35FD0E}"/>
                    </a:ext>
                  </a:extLst>
                </p14:cNvPr>
                <p14:cNvContentPartPr/>
                <p14:nvPr/>
              </p14:nvContentPartPr>
              <p14:xfrm>
                <a:off x="6840047" y="5392593"/>
                <a:ext cx="15921" cy="48028"/>
              </p14:xfrm>
            </p:contentPart>
          </mc:Choice>
          <mc:Fallback>
            <p:pic>
              <p:nvPicPr>
                <p:cNvPr id="124" name="Käsinkirjoitus 123">
                  <a:extLst>
                    <a:ext uri="{FF2B5EF4-FFF2-40B4-BE49-F238E27FC236}">
                      <a16:creationId xmlns:a16="http://schemas.microsoft.com/office/drawing/2014/main" id="{BE4CEEE0-B147-4575-B045-C5DE4A35FD0E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6831001" y="5383633"/>
                  <a:ext cx="33651" cy="655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25" name="Käsinkirjoitus 124">
                  <a:extLst>
                    <a:ext uri="{FF2B5EF4-FFF2-40B4-BE49-F238E27FC236}">
                      <a16:creationId xmlns:a16="http://schemas.microsoft.com/office/drawing/2014/main" id="{8D8F98B6-EBC4-4F3C-9D9D-5227D0F6620C}"/>
                    </a:ext>
                  </a:extLst>
                </p14:cNvPr>
                <p14:cNvContentPartPr/>
                <p14:nvPr/>
              </p14:nvContentPartPr>
              <p14:xfrm>
                <a:off x="6992623" y="5149268"/>
                <a:ext cx="62357" cy="441275"/>
              </p14:xfrm>
            </p:contentPart>
          </mc:Choice>
          <mc:Fallback>
            <p:pic>
              <p:nvPicPr>
                <p:cNvPr id="125" name="Käsinkirjoitus 124">
                  <a:extLst>
                    <a:ext uri="{FF2B5EF4-FFF2-40B4-BE49-F238E27FC236}">
                      <a16:creationId xmlns:a16="http://schemas.microsoft.com/office/drawing/2014/main" id="{8D8F98B6-EBC4-4F3C-9D9D-5227D0F6620C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6983612" y="5140270"/>
                  <a:ext cx="80019" cy="4589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26" name="Käsinkirjoitus 125">
                  <a:extLst>
                    <a:ext uri="{FF2B5EF4-FFF2-40B4-BE49-F238E27FC236}">
                      <a16:creationId xmlns:a16="http://schemas.microsoft.com/office/drawing/2014/main" id="{32A5E335-B63D-4B35-A781-7C4836D55C4A}"/>
                    </a:ext>
                  </a:extLst>
                </p14:cNvPr>
                <p14:cNvContentPartPr/>
                <p14:nvPr/>
              </p14:nvContentPartPr>
              <p14:xfrm>
                <a:off x="7097701" y="5369508"/>
                <a:ext cx="85973" cy="5572"/>
              </p14:xfrm>
            </p:contentPart>
          </mc:Choice>
          <mc:Fallback>
            <p:pic>
              <p:nvPicPr>
                <p:cNvPr id="126" name="Käsinkirjoitus 125">
                  <a:extLst>
                    <a:ext uri="{FF2B5EF4-FFF2-40B4-BE49-F238E27FC236}">
                      <a16:creationId xmlns:a16="http://schemas.microsoft.com/office/drawing/2014/main" id="{32A5E335-B63D-4B35-A781-7C4836D55C4A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7088708" y="5360802"/>
                  <a:ext cx="103599" cy="226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27" name="Käsinkirjoitus 126">
                  <a:extLst>
                    <a:ext uri="{FF2B5EF4-FFF2-40B4-BE49-F238E27FC236}">
                      <a16:creationId xmlns:a16="http://schemas.microsoft.com/office/drawing/2014/main" id="{BB3860DE-F786-4466-9A82-B093D749F6AB}"/>
                    </a:ext>
                  </a:extLst>
                </p14:cNvPr>
                <p14:cNvContentPartPr/>
                <p14:nvPr/>
              </p14:nvContentPartPr>
              <p14:xfrm>
                <a:off x="7358008" y="5085585"/>
                <a:ext cx="15656" cy="189459"/>
              </p14:xfrm>
            </p:contentPart>
          </mc:Choice>
          <mc:Fallback>
            <p:pic>
              <p:nvPicPr>
                <p:cNvPr id="127" name="Käsinkirjoitus 126">
                  <a:extLst>
                    <a:ext uri="{FF2B5EF4-FFF2-40B4-BE49-F238E27FC236}">
                      <a16:creationId xmlns:a16="http://schemas.microsoft.com/office/drawing/2014/main" id="{BB3860DE-F786-4466-9A82-B093D749F6AB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7349113" y="5076580"/>
                  <a:ext cx="33091" cy="2071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28" name="Käsinkirjoitus 127">
                  <a:extLst>
                    <a:ext uri="{FF2B5EF4-FFF2-40B4-BE49-F238E27FC236}">
                      <a16:creationId xmlns:a16="http://schemas.microsoft.com/office/drawing/2014/main" id="{8673D6F8-EE28-4441-BFE8-56E24C83FB74}"/>
                    </a:ext>
                  </a:extLst>
                </p14:cNvPr>
                <p14:cNvContentPartPr/>
                <p14:nvPr/>
              </p14:nvContentPartPr>
              <p14:xfrm>
                <a:off x="7281056" y="5312458"/>
                <a:ext cx="181764" cy="796"/>
              </p14:xfrm>
            </p:contentPart>
          </mc:Choice>
          <mc:Fallback>
            <p:pic>
              <p:nvPicPr>
                <p:cNvPr id="128" name="Käsinkirjoitus 127">
                  <a:extLst>
                    <a:ext uri="{FF2B5EF4-FFF2-40B4-BE49-F238E27FC236}">
                      <a16:creationId xmlns:a16="http://schemas.microsoft.com/office/drawing/2014/main" id="{8673D6F8-EE28-4441-BFE8-56E24C83FB74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7272058" y="5305825"/>
                  <a:ext cx="199401" cy="1379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29" name="Käsinkirjoitus 128">
                  <a:extLst>
                    <a:ext uri="{FF2B5EF4-FFF2-40B4-BE49-F238E27FC236}">
                      <a16:creationId xmlns:a16="http://schemas.microsoft.com/office/drawing/2014/main" id="{EAD4E154-95AF-492D-9D0E-B42A6F911D05}"/>
                    </a:ext>
                  </a:extLst>
                </p14:cNvPr>
                <p14:cNvContentPartPr/>
                <p14:nvPr/>
              </p14:nvContentPartPr>
              <p14:xfrm>
                <a:off x="7310245" y="5356771"/>
                <a:ext cx="79870" cy="122326"/>
              </p14:xfrm>
            </p:contentPart>
          </mc:Choice>
          <mc:Fallback>
            <p:pic>
              <p:nvPicPr>
                <p:cNvPr id="129" name="Käsinkirjoitus 128">
                  <a:extLst>
                    <a:ext uri="{FF2B5EF4-FFF2-40B4-BE49-F238E27FC236}">
                      <a16:creationId xmlns:a16="http://schemas.microsoft.com/office/drawing/2014/main" id="{EAD4E154-95AF-492D-9D0E-B42A6F911D05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7301251" y="5348136"/>
                  <a:ext cx="97499" cy="1399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0" name="Käsinkirjoitus 129">
                  <a:extLst>
                    <a:ext uri="{FF2B5EF4-FFF2-40B4-BE49-F238E27FC236}">
                      <a16:creationId xmlns:a16="http://schemas.microsoft.com/office/drawing/2014/main" id="{1619B463-BCFF-44E1-AF17-DFF469D6EDE6}"/>
                    </a:ext>
                  </a:extLst>
                </p14:cNvPr>
                <p14:cNvContentPartPr/>
                <p14:nvPr/>
              </p14:nvContentPartPr>
              <p14:xfrm>
                <a:off x="7400729" y="5405860"/>
                <a:ext cx="16186" cy="189459"/>
              </p14:xfrm>
            </p:contentPart>
          </mc:Choice>
          <mc:Fallback>
            <p:pic>
              <p:nvPicPr>
                <p:cNvPr id="130" name="Käsinkirjoitus 129">
                  <a:extLst>
                    <a:ext uri="{FF2B5EF4-FFF2-40B4-BE49-F238E27FC236}">
                      <a16:creationId xmlns:a16="http://schemas.microsoft.com/office/drawing/2014/main" id="{1619B463-BCFF-44E1-AF17-DFF469D6EDE6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391737" y="5396855"/>
                  <a:ext cx="33811" cy="2071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31" name="Käsinkirjoitus 130">
                  <a:extLst>
                    <a:ext uri="{FF2B5EF4-FFF2-40B4-BE49-F238E27FC236}">
                      <a16:creationId xmlns:a16="http://schemas.microsoft.com/office/drawing/2014/main" id="{F8BE136E-D744-43D9-A5A6-1833BCEFFC7A}"/>
                    </a:ext>
                  </a:extLst>
                </p14:cNvPr>
                <p14:cNvContentPartPr/>
                <p14:nvPr/>
              </p14:nvContentPartPr>
              <p14:xfrm>
                <a:off x="7560734" y="5022697"/>
                <a:ext cx="63153" cy="628080"/>
              </p14:xfrm>
            </p:contentPart>
          </mc:Choice>
          <mc:Fallback>
            <p:pic>
              <p:nvPicPr>
                <p:cNvPr id="131" name="Käsinkirjoitus 130">
                  <a:extLst>
                    <a:ext uri="{FF2B5EF4-FFF2-40B4-BE49-F238E27FC236}">
                      <a16:creationId xmlns:a16="http://schemas.microsoft.com/office/drawing/2014/main" id="{F8BE136E-D744-43D9-A5A6-1833BCEFFC7A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552122" y="5013699"/>
                  <a:ext cx="80735" cy="6457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37" name="Käsinkirjoitus 136">
                  <a:extLst>
                    <a:ext uri="{FF2B5EF4-FFF2-40B4-BE49-F238E27FC236}">
                      <a16:creationId xmlns:a16="http://schemas.microsoft.com/office/drawing/2014/main" id="{429EE2E2-79BD-4E6F-9541-59F8C5538289}"/>
                    </a:ext>
                  </a:extLst>
                </p14:cNvPr>
                <p14:cNvContentPartPr/>
                <p14:nvPr/>
              </p14:nvContentPartPr>
              <p14:xfrm>
                <a:off x="7701103" y="4912047"/>
                <a:ext cx="2919" cy="177518"/>
              </p14:xfrm>
            </p:contentPart>
          </mc:Choice>
          <mc:Fallback>
            <p:pic>
              <p:nvPicPr>
                <p:cNvPr id="137" name="Käsinkirjoitus 136">
                  <a:extLst>
                    <a:ext uri="{FF2B5EF4-FFF2-40B4-BE49-F238E27FC236}">
                      <a16:creationId xmlns:a16="http://schemas.microsoft.com/office/drawing/2014/main" id="{429EE2E2-79BD-4E6F-9541-59F8C5538289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693319" y="4903045"/>
                  <a:ext cx="18811" cy="1951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38" name="Käsinkirjoitus 137">
                  <a:extLst>
                    <a:ext uri="{FF2B5EF4-FFF2-40B4-BE49-F238E27FC236}">
                      <a16:creationId xmlns:a16="http://schemas.microsoft.com/office/drawing/2014/main" id="{8D53903B-0FC1-4A56-87B7-C44EC509FAB0}"/>
                    </a:ext>
                  </a:extLst>
                </p14:cNvPr>
                <p14:cNvContentPartPr/>
                <p14:nvPr/>
              </p14:nvContentPartPr>
              <p14:xfrm>
                <a:off x="7774605" y="4923191"/>
                <a:ext cx="101628" cy="151779"/>
              </p14:xfrm>
            </p:contentPart>
          </mc:Choice>
          <mc:Fallback>
            <p:pic>
              <p:nvPicPr>
                <p:cNvPr id="138" name="Käsinkirjoitus 137">
                  <a:extLst>
                    <a:ext uri="{FF2B5EF4-FFF2-40B4-BE49-F238E27FC236}">
                      <a16:creationId xmlns:a16="http://schemas.microsoft.com/office/drawing/2014/main" id="{8D53903B-0FC1-4A56-87B7-C44EC509FAB0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765595" y="4914199"/>
                  <a:ext cx="119287" cy="1694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39" name="Käsinkirjoitus 138">
                  <a:extLst>
                    <a:ext uri="{FF2B5EF4-FFF2-40B4-BE49-F238E27FC236}">
                      <a16:creationId xmlns:a16="http://schemas.microsoft.com/office/drawing/2014/main" id="{BCC5A48A-05FC-4CD5-A7D1-6EB931C23AD4}"/>
                    </a:ext>
                  </a:extLst>
                </p14:cNvPr>
                <p14:cNvContentPartPr/>
                <p14:nvPr/>
              </p14:nvContentPartPr>
              <p14:xfrm>
                <a:off x="7948408" y="4998020"/>
                <a:ext cx="81993" cy="6103"/>
              </p14:xfrm>
            </p:contentPart>
          </mc:Choice>
          <mc:Fallback>
            <p:pic>
              <p:nvPicPr>
                <p:cNvPr id="139" name="Käsinkirjoitus 138">
                  <a:extLst>
                    <a:ext uri="{FF2B5EF4-FFF2-40B4-BE49-F238E27FC236}">
                      <a16:creationId xmlns:a16="http://schemas.microsoft.com/office/drawing/2014/main" id="{BCC5A48A-05FC-4CD5-A7D1-6EB931C23AD4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7939777" y="4989045"/>
                  <a:ext cx="99614" cy="236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41" name="Käsinkirjoitus 140">
                  <a:extLst>
                    <a:ext uri="{FF2B5EF4-FFF2-40B4-BE49-F238E27FC236}">
                      <a16:creationId xmlns:a16="http://schemas.microsoft.com/office/drawing/2014/main" id="{5CBC4D83-BAE4-403A-A935-9BE0E9866E6E}"/>
                    </a:ext>
                  </a:extLst>
                </p14:cNvPr>
                <p14:cNvContentPartPr/>
                <p14:nvPr/>
              </p14:nvContentPartPr>
              <p14:xfrm>
                <a:off x="8139990" y="4891349"/>
                <a:ext cx="13798" cy="173803"/>
              </p14:xfrm>
            </p:contentPart>
          </mc:Choice>
          <mc:Fallback>
            <p:pic>
              <p:nvPicPr>
                <p:cNvPr id="141" name="Käsinkirjoitus 140">
                  <a:extLst>
                    <a:ext uri="{FF2B5EF4-FFF2-40B4-BE49-F238E27FC236}">
                      <a16:creationId xmlns:a16="http://schemas.microsoft.com/office/drawing/2014/main" id="{5CBC4D83-BAE4-403A-A935-9BE0E9866E6E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131275" y="4882353"/>
                  <a:ext cx="31590" cy="191435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8">
            <p14:nvContentPartPr>
              <p14:cNvPr id="143" name="Käsinkirjoitus 142">
                <a:extLst>
                  <a:ext uri="{FF2B5EF4-FFF2-40B4-BE49-F238E27FC236}">
                    <a16:creationId xmlns:a16="http://schemas.microsoft.com/office/drawing/2014/main" id="{B4382553-6682-4A01-B626-8A996CCA9194}"/>
                  </a:ext>
                </a:extLst>
              </p14:cNvPr>
              <p14:cNvContentPartPr/>
              <p14:nvPr/>
            </p14:nvContentPartPr>
            <p14:xfrm>
              <a:off x="5930598" y="4492398"/>
              <a:ext cx="183887" cy="20697"/>
            </p14:xfrm>
          </p:contentPart>
        </mc:Choice>
        <mc:Fallback>
          <p:pic>
            <p:nvPicPr>
              <p:cNvPr id="143" name="Käsinkirjoitus 142">
                <a:extLst>
                  <a:ext uri="{FF2B5EF4-FFF2-40B4-BE49-F238E27FC236}">
                    <a16:creationId xmlns:a16="http://schemas.microsoft.com/office/drawing/2014/main" id="{B4382553-6682-4A01-B626-8A996CCA9194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5876619" y="4385345"/>
                <a:ext cx="291484" cy="2344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0">
            <p14:nvContentPartPr>
              <p14:cNvPr id="144" name="Käsinkirjoitus 143">
                <a:extLst>
                  <a:ext uri="{FF2B5EF4-FFF2-40B4-BE49-F238E27FC236}">
                    <a16:creationId xmlns:a16="http://schemas.microsoft.com/office/drawing/2014/main" id="{E01B5A12-4051-4669-8AB7-FA6B38701356}"/>
                  </a:ext>
                </a:extLst>
              </p14:cNvPr>
              <p14:cNvContentPartPr/>
              <p14:nvPr/>
            </p14:nvContentPartPr>
            <p14:xfrm>
              <a:off x="5958459" y="5634458"/>
              <a:ext cx="116488" cy="5838"/>
            </p14:xfrm>
          </p:contentPart>
        </mc:Choice>
        <mc:Fallback>
          <p:pic>
            <p:nvPicPr>
              <p:cNvPr id="144" name="Käsinkirjoitus 143">
                <a:extLst>
                  <a:ext uri="{FF2B5EF4-FFF2-40B4-BE49-F238E27FC236}">
                    <a16:creationId xmlns:a16="http://schemas.microsoft.com/office/drawing/2014/main" id="{E01B5A12-4051-4669-8AB7-FA6B38701356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5904529" y="5531434"/>
                <a:ext cx="223988" cy="2115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2">
            <p14:nvContentPartPr>
              <p14:cNvPr id="145" name="Käsinkirjoitus 144">
                <a:extLst>
                  <a:ext uri="{FF2B5EF4-FFF2-40B4-BE49-F238E27FC236}">
                    <a16:creationId xmlns:a16="http://schemas.microsoft.com/office/drawing/2014/main" id="{DC5D886D-AE9D-4C11-AC65-C5C5C212DF7D}"/>
                  </a:ext>
                </a:extLst>
              </p14:cNvPr>
              <p14:cNvContentPartPr/>
              <p14:nvPr/>
            </p14:nvContentPartPr>
            <p14:xfrm>
              <a:off x="7662262" y="4042898"/>
              <a:ext cx="175926" cy="5042"/>
            </p14:xfrm>
          </p:contentPart>
        </mc:Choice>
        <mc:Fallback>
          <p:pic>
            <p:nvPicPr>
              <p:cNvPr id="145" name="Käsinkirjoitus 144">
                <a:extLst>
                  <a:ext uri="{FF2B5EF4-FFF2-40B4-BE49-F238E27FC236}">
                    <a16:creationId xmlns:a16="http://schemas.microsoft.com/office/drawing/2014/main" id="{DC5D886D-AE9D-4C11-AC65-C5C5C212DF7D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7608297" y="3934855"/>
                <a:ext cx="283496" cy="2207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4">
            <p14:nvContentPartPr>
              <p14:cNvPr id="146" name="Käsinkirjoitus 145">
                <a:extLst>
                  <a:ext uri="{FF2B5EF4-FFF2-40B4-BE49-F238E27FC236}">
                    <a16:creationId xmlns:a16="http://schemas.microsoft.com/office/drawing/2014/main" id="{7CEB2E6B-10DC-4DB8-A793-F7EED8395C43}"/>
                  </a:ext>
                </a:extLst>
              </p14:cNvPr>
              <p14:cNvContentPartPr/>
              <p14:nvPr/>
            </p14:nvContentPartPr>
            <p14:xfrm>
              <a:off x="7671549" y="5114640"/>
              <a:ext cx="179641" cy="5042"/>
            </p14:xfrm>
          </p:contentPart>
        </mc:Choice>
        <mc:Fallback>
          <p:pic>
            <p:nvPicPr>
              <p:cNvPr id="146" name="Käsinkirjoitus 145">
                <a:extLst>
                  <a:ext uri="{FF2B5EF4-FFF2-40B4-BE49-F238E27FC236}">
                    <a16:creationId xmlns:a16="http://schemas.microsoft.com/office/drawing/2014/main" id="{7CEB2E6B-10DC-4DB8-A793-F7EED8395C43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7617549" y="5006597"/>
                <a:ext cx="287282" cy="220768"/>
              </a:xfrm>
              <a:prstGeom prst="rect">
                <a:avLst/>
              </a:prstGeom>
            </p:spPr>
          </p:pic>
        </mc:Fallback>
      </mc:AlternateContent>
      <p:grpSp>
        <p:nvGrpSpPr>
          <p:cNvPr id="159" name="Ryhmä 158">
            <a:extLst>
              <a:ext uri="{FF2B5EF4-FFF2-40B4-BE49-F238E27FC236}">
                <a16:creationId xmlns:a16="http://schemas.microsoft.com/office/drawing/2014/main" id="{130CC76A-BF56-4785-8549-4ADE3DE527E1}"/>
              </a:ext>
            </a:extLst>
          </p:cNvPr>
          <p:cNvGrpSpPr/>
          <p:nvPr/>
        </p:nvGrpSpPr>
        <p:grpSpPr>
          <a:xfrm>
            <a:off x="8206227" y="5221045"/>
            <a:ext cx="1056352" cy="199542"/>
            <a:chOff x="8206227" y="5221045"/>
            <a:chExt cx="1056352" cy="199542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50" name="Käsinkirjoitus 149">
                  <a:extLst>
                    <a:ext uri="{FF2B5EF4-FFF2-40B4-BE49-F238E27FC236}">
                      <a16:creationId xmlns:a16="http://schemas.microsoft.com/office/drawing/2014/main" id="{1C3762FF-2A41-437B-A158-E0D06F9DCA01}"/>
                    </a:ext>
                  </a:extLst>
                </p14:cNvPr>
                <p14:cNvContentPartPr/>
                <p14:nvPr/>
              </p14:nvContentPartPr>
              <p14:xfrm>
                <a:off x="8206227" y="5366721"/>
                <a:ext cx="88096" cy="265"/>
              </p14:xfrm>
            </p:contentPart>
          </mc:Choice>
          <mc:Fallback>
            <p:pic>
              <p:nvPicPr>
                <p:cNvPr id="150" name="Käsinkirjoitus 149">
                  <a:extLst>
                    <a:ext uri="{FF2B5EF4-FFF2-40B4-BE49-F238E27FC236}">
                      <a16:creationId xmlns:a16="http://schemas.microsoft.com/office/drawing/2014/main" id="{1C3762FF-2A41-437B-A158-E0D06F9DCA01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8197238" y="5360096"/>
                  <a:ext cx="105715" cy="132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51" name="Käsinkirjoitus 150">
                  <a:extLst>
                    <a:ext uri="{FF2B5EF4-FFF2-40B4-BE49-F238E27FC236}">
                      <a16:creationId xmlns:a16="http://schemas.microsoft.com/office/drawing/2014/main" id="{AE59E4F3-023B-4F4F-A457-CA8C786C7200}"/>
                    </a:ext>
                  </a:extLst>
                </p14:cNvPr>
                <p14:cNvContentPartPr/>
                <p14:nvPr/>
              </p14:nvContentPartPr>
              <p14:xfrm>
                <a:off x="8378172" y="5221045"/>
                <a:ext cx="92607" cy="184417"/>
              </p14:xfrm>
            </p:contentPart>
          </mc:Choice>
          <mc:Fallback>
            <p:pic>
              <p:nvPicPr>
                <p:cNvPr id="151" name="Käsinkirjoitus 150">
                  <a:extLst>
                    <a:ext uri="{FF2B5EF4-FFF2-40B4-BE49-F238E27FC236}">
                      <a16:creationId xmlns:a16="http://schemas.microsoft.com/office/drawing/2014/main" id="{AE59E4F3-023B-4F4F-A457-CA8C786C7200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8369198" y="5212058"/>
                  <a:ext cx="110195" cy="2020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52" name="Käsinkirjoitus 151">
                  <a:extLst>
                    <a:ext uri="{FF2B5EF4-FFF2-40B4-BE49-F238E27FC236}">
                      <a16:creationId xmlns:a16="http://schemas.microsoft.com/office/drawing/2014/main" id="{8F137ED5-A627-466A-AB7E-1B3552E97C87}"/>
                    </a:ext>
                  </a:extLst>
                </p14:cNvPr>
                <p14:cNvContentPartPr/>
                <p14:nvPr/>
              </p14:nvContentPartPr>
              <p14:xfrm>
                <a:off x="8534728" y="5344697"/>
                <a:ext cx="33434" cy="71379"/>
              </p14:xfrm>
            </p:contentPart>
          </mc:Choice>
          <mc:Fallback>
            <p:pic>
              <p:nvPicPr>
                <p:cNvPr id="152" name="Käsinkirjoitus 151">
                  <a:extLst>
                    <a:ext uri="{FF2B5EF4-FFF2-40B4-BE49-F238E27FC236}">
                      <a16:creationId xmlns:a16="http://schemas.microsoft.com/office/drawing/2014/main" id="{8F137ED5-A627-466A-AB7E-1B3552E97C87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8525740" y="5336088"/>
                  <a:ext cx="51050" cy="889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53" name="Käsinkirjoitus 152">
                  <a:extLst>
                    <a:ext uri="{FF2B5EF4-FFF2-40B4-BE49-F238E27FC236}">
                      <a16:creationId xmlns:a16="http://schemas.microsoft.com/office/drawing/2014/main" id="{85B81AF2-03DF-418C-AA1E-90D8A190307A}"/>
                    </a:ext>
                  </a:extLst>
                </p14:cNvPr>
                <p14:cNvContentPartPr/>
                <p14:nvPr/>
              </p14:nvContentPartPr>
              <p14:xfrm>
                <a:off x="8615129" y="5236435"/>
                <a:ext cx="71644" cy="148064"/>
              </p14:xfrm>
            </p:contentPart>
          </mc:Choice>
          <mc:Fallback>
            <p:pic>
              <p:nvPicPr>
                <p:cNvPr id="153" name="Käsinkirjoitus 152">
                  <a:extLst>
                    <a:ext uri="{FF2B5EF4-FFF2-40B4-BE49-F238E27FC236}">
                      <a16:creationId xmlns:a16="http://schemas.microsoft.com/office/drawing/2014/main" id="{85B81AF2-03DF-418C-AA1E-90D8A190307A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8606128" y="5227429"/>
                  <a:ext cx="89285" cy="16571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4" name="Käsinkirjoitus 153">
                  <a:extLst>
                    <a:ext uri="{FF2B5EF4-FFF2-40B4-BE49-F238E27FC236}">
                      <a16:creationId xmlns:a16="http://schemas.microsoft.com/office/drawing/2014/main" id="{C8C04923-26A0-4105-ABA5-E7F96E0A02BE}"/>
                    </a:ext>
                  </a:extLst>
                </p14:cNvPr>
                <p14:cNvContentPartPr/>
                <p14:nvPr/>
              </p14:nvContentPartPr>
              <p14:xfrm>
                <a:off x="8717288" y="5248907"/>
                <a:ext cx="88892" cy="146738"/>
              </p14:xfrm>
            </p:contentPart>
          </mc:Choice>
          <mc:Fallback>
            <p:pic>
              <p:nvPicPr>
                <p:cNvPr id="154" name="Käsinkirjoitus 153">
                  <a:extLst>
                    <a:ext uri="{FF2B5EF4-FFF2-40B4-BE49-F238E27FC236}">
                      <a16:creationId xmlns:a16="http://schemas.microsoft.com/office/drawing/2014/main" id="{C8C04923-26A0-4105-ABA5-E7F96E0A02BE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8708327" y="5239916"/>
                  <a:ext cx="106455" cy="1643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55" name="Käsinkirjoitus 154">
                  <a:extLst>
                    <a:ext uri="{FF2B5EF4-FFF2-40B4-BE49-F238E27FC236}">
                      <a16:creationId xmlns:a16="http://schemas.microsoft.com/office/drawing/2014/main" id="{23189E41-F168-4A8C-8443-13E6093D1FE6}"/>
                    </a:ext>
                  </a:extLst>
                </p14:cNvPr>
                <p14:cNvContentPartPr/>
                <p14:nvPr/>
              </p14:nvContentPartPr>
              <p14:xfrm>
                <a:off x="8843063" y="5252887"/>
                <a:ext cx="72440" cy="136389"/>
              </p14:xfrm>
            </p:contentPart>
          </mc:Choice>
          <mc:Fallback>
            <p:pic>
              <p:nvPicPr>
                <p:cNvPr id="155" name="Käsinkirjoitus 154">
                  <a:extLst>
                    <a:ext uri="{FF2B5EF4-FFF2-40B4-BE49-F238E27FC236}">
                      <a16:creationId xmlns:a16="http://schemas.microsoft.com/office/drawing/2014/main" id="{23189E41-F168-4A8C-8443-13E6093D1FE6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8834456" y="5243890"/>
                  <a:ext cx="90012" cy="1540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56" name="Käsinkirjoitus 155">
                  <a:extLst>
                    <a:ext uri="{FF2B5EF4-FFF2-40B4-BE49-F238E27FC236}">
                      <a16:creationId xmlns:a16="http://schemas.microsoft.com/office/drawing/2014/main" id="{E3A2F3B1-B2F5-415D-A2AB-9675A0B9B0CC}"/>
                    </a:ext>
                  </a:extLst>
                </p14:cNvPr>
                <p14:cNvContentPartPr/>
                <p14:nvPr/>
              </p14:nvContentPartPr>
              <p14:xfrm>
                <a:off x="8936731" y="5243600"/>
                <a:ext cx="83850" cy="146738"/>
              </p14:xfrm>
            </p:contentPart>
          </mc:Choice>
          <mc:Fallback>
            <p:pic>
              <p:nvPicPr>
                <p:cNvPr id="156" name="Käsinkirjoitus 155">
                  <a:extLst>
                    <a:ext uri="{FF2B5EF4-FFF2-40B4-BE49-F238E27FC236}">
                      <a16:creationId xmlns:a16="http://schemas.microsoft.com/office/drawing/2014/main" id="{E3A2F3B1-B2F5-415D-A2AB-9675A0B9B0CC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8927734" y="5234609"/>
                  <a:ext cx="101484" cy="1643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7" name="Käsinkirjoitus 156">
                  <a:extLst>
                    <a:ext uri="{FF2B5EF4-FFF2-40B4-BE49-F238E27FC236}">
                      <a16:creationId xmlns:a16="http://schemas.microsoft.com/office/drawing/2014/main" id="{58831954-DF11-4871-8BD2-65D2925FE903}"/>
                    </a:ext>
                  </a:extLst>
                </p14:cNvPr>
                <p14:cNvContentPartPr/>
                <p14:nvPr/>
              </p14:nvContentPartPr>
              <p14:xfrm>
                <a:off x="9116637" y="5233251"/>
                <a:ext cx="9287" cy="169558"/>
              </p14:xfrm>
            </p:contentPart>
          </mc:Choice>
          <mc:Fallback>
            <p:pic>
              <p:nvPicPr>
                <p:cNvPr id="157" name="Käsinkirjoitus 156">
                  <a:extLst>
                    <a:ext uri="{FF2B5EF4-FFF2-40B4-BE49-F238E27FC236}">
                      <a16:creationId xmlns:a16="http://schemas.microsoft.com/office/drawing/2014/main" id="{58831954-DF11-4871-8BD2-65D2925FE903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9107707" y="5224251"/>
                  <a:ext cx="26789" cy="1871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58" name="Käsinkirjoitus 157">
                  <a:extLst>
                    <a:ext uri="{FF2B5EF4-FFF2-40B4-BE49-F238E27FC236}">
                      <a16:creationId xmlns:a16="http://schemas.microsoft.com/office/drawing/2014/main" id="{C7966A89-CBE9-41C6-BC29-874CD16C5ECD}"/>
                    </a:ext>
                  </a:extLst>
                </p14:cNvPr>
                <p14:cNvContentPartPr/>
                <p14:nvPr/>
              </p14:nvContentPartPr>
              <p14:xfrm>
                <a:off x="9200487" y="5245722"/>
                <a:ext cx="62092" cy="174865"/>
              </p14:xfrm>
            </p:contentPart>
          </mc:Choice>
          <mc:Fallback>
            <p:pic>
              <p:nvPicPr>
                <p:cNvPr id="158" name="Käsinkirjoitus 157">
                  <a:extLst>
                    <a:ext uri="{FF2B5EF4-FFF2-40B4-BE49-F238E27FC236}">
                      <a16:creationId xmlns:a16="http://schemas.microsoft.com/office/drawing/2014/main" id="{C7966A89-CBE9-41C6-BC29-874CD16C5ECD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9191873" y="5237087"/>
                  <a:ext cx="79679" cy="192495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4" name="Ryhmä 163">
            <a:extLst>
              <a:ext uri="{FF2B5EF4-FFF2-40B4-BE49-F238E27FC236}">
                <a16:creationId xmlns:a16="http://schemas.microsoft.com/office/drawing/2014/main" id="{C679BF1E-2C97-452D-8489-D2A1C0F57C6C}"/>
              </a:ext>
            </a:extLst>
          </p:cNvPr>
          <p:cNvGrpSpPr/>
          <p:nvPr/>
        </p:nvGrpSpPr>
        <p:grpSpPr>
          <a:xfrm>
            <a:off x="7912262" y="5299661"/>
            <a:ext cx="133736" cy="115958"/>
            <a:chOff x="7912262" y="5299661"/>
            <a:chExt cx="133736" cy="11595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62" name="Käsinkirjoitus 161">
                  <a:extLst>
                    <a:ext uri="{FF2B5EF4-FFF2-40B4-BE49-F238E27FC236}">
                      <a16:creationId xmlns:a16="http://schemas.microsoft.com/office/drawing/2014/main" id="{6B61D9A8-4516-471D-887A-301DB13ACB3D}"/>
                    </a:ext>
                  </a:extLst>
                </p14:cNvPr>
                <p14:cNvContentPartPr/>
                <p14:nvPr/>
              </p14:nvContentPartPr>
              <p14:xfrm>
                <a:off x="7912262" y="5299661"/>
                <a:ext cx="133736" cy="61030"/>
              </p14:xfrm>
            </p:contentPart>
          </mc:Choice>
          <mc:Fallback>
            <p:pic>
              <p:nvPicPr>
                <p:cNvPr id="162" name="Käsinkirjoitus 161">
                  <a:extLst>
                    <a:ext uri="{FF2B5EF4-FFF2-40B4-BE49-F238E27FC236}">
                      <a16:creationId xmlns:a16="http://schemas.microsoft.com/office/drawing/2014/main" id="{6B61D9A8-4516-471D-887A-301DB13ACB3D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903274" y="5290686"/>
                  <a:ext cx="151352" cy="786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63" name="Käsinkirjoitus 162">
                  <a:extLst>
                    <a:ext uri="{FF2B5EF4-FFF2-40B4-BE49-F238E27FC236}">
                      <a16:creationId xmlns:a16="http://schemas.microsoft.com/office/drawing/2014/main" id="{0873AEF1-7256-434D-AA89-41BA0C1D0FA8}"/>
                    </a:ext>
                  </a:extLst>
                </p14:cNvPr>
                <p14:cNvContentPartPr/>
                <p14:nvPr/>
              </p14:nvContentPartPr>
              <p14:xfrm>
                <a:off x="7930305" y="5371571"/>
                <a:ext cx="114631" cy="44048"/>
              </p14:xfrm>
            </p:contentPart>
          </mc:Choice>
          <mc:Fallback>
            <p:pic>
              <p:nvPicPr>
                <p:cNvPr id="163" name="Käsinkirjoitus 162">
                  <a:extLst>
                    <a:ext uri="{FF2B5EF4-FFF2-40B4-BE49-F238E27FC236}">
                      <a16:creationId xmlns:a16="http://schemas.microsoft.com/office/drawing/2014/main" id="{0873AEF1-7256-434D-AA89-41BA0C1D0FA8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7921654" y="5362618"/>
                  <a:ext cx="132294" cy="6159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8" name="Ryhmä 177">
            <a:extLst>
              <a:ext uri="{FF2B5EF4-FFF2-40B4-BE49-F238E27FC236}">
                <a16:creationId xmlns:a16="http://schemas.microsoft.com/office/drawing/2014/main" id="{B3763702-CEE2-491C-8499-ED1D42D0C564}"/>
              </a:ext>
            </a:extLst>
          </p:cNvPr>
          <p:cNvGrpSpPr/>
          <p:nvPr/>
        </p:nvGrpSpPr>
        <p:grpSpPr>
          <a:xfrm>
            <a:off x="5456096" y="5988349"/>
            <a:ext cx="461880" cy="436320"/>
            <a:chOff x="5456096" y="5988349"/>
            <a:chExt cx="461880" cy="436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65" name="Käsinkirjoitus 164">
                  <a:extLst>
                    <a:ext uri="{FF2B5EF4-FFF2-40B4-BE49-F238E27FC236}">
                      <a16:creationId xmlns:a16="http://schemas.microsoft.com/office/drawing/2014/main" id="{042559DA-F86B-4500-9759-0A01F90ED434}"/>
                    </a:ext>
                  </a:extLst>
                </p14:cNvPr>
                <p14:cNvContentPartPr/>
                <p14:nvPr/>
              </p14:nvContentPartPr>
              <p14:xfrm>
                <a:off x="5456096" y="5988349"/>
                <a:ext cx="279360" cy="335520"/>
              </p14:xfrm>
            </p:contentPart>
          </mc:Choice>
          <mc:Fallback>
            <p:pic>
              <p:nvPicPr>
                <p:cNvPr id="165" name="Käsinkirjoitus 164">
                  <a:extLst>
                    <a:ext uri="{FF2B5EF4-FFF2-40B4-BE49-F238E27FC236}">
                      <a16:creationId xmlns:a16="http://schemas.microsoft.com/office/drawing/2014/main" id="{042559DA-F86B-4500-9759-0A01F90ED434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5447096" y="5979709"/>
                  <a:ext cx="29700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66" name="Käsinkirjoitus 165">
                  <a:extLst>
                    <a:ext uri="{FF2B5EF4-FFF2-40B4-BE49-F238E27FC236}">
                      <a16:creationId xmlns:a16="http://schemas.microsoft.com/office/drawing/2014/main" id="{A873888A-CA25-4360-9AEC-BF4D3BA54B15}"/>
                    </a:ext>
                  </a:extLst>
                </p14:cNvPr>
                <p14:cNvContentPartPr/>
                <p14:nvPr/>
              </p14:nvContentPartPr>
              <p14:xfrm>
                <a:off x="5782616" y="6301189"/>
                <a:ext cx="6840" cy="120240"/>
              </p14:xfrm>
            </p:contentPart>
          </mc:Choice>
          <mc:Fallback>
            <p:pic>
              <p:nvPicPr>
                <p:cNvPr id="166" name="Käsinkirjoitus 165">
                  <a:extLst>
                    <a:ext uri="{FF2B5EF4-FFF2-40B4-BE49-F238E27FC236}">
                      <a16:creationId xmlns:a16="http://schemas.microsoft.com/office/drawing/2014/main" id="{A873888A-CA25-4360-9AEC-BF4D3BA54B15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5773976" y="6292189"/>
                  <a:ext cx="2448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67" name="Käsinkirjoitus 166">
                  <a:extLst>
                    <a:ext uri="{FF2B5EF4-FFF2-40B4-BE49-F238E27FC236}">
                      <a16:creationId xmlns:a16="http://schemas.microsoft.com/office/drawing/2014/main" id="{3F551CFC-020B-4BA6-B0C8-74249BFBF387}"/>
                    </a:ext>
                  </a:extLst>
                </p14:cNvPr>
                <p14:cNvContentPartPr/>
                <p14:nvPr/>
              </p14:nvContentPartPr>
              <p14:xfrm>
                <a:off x="5862896" y="6324229"/>
                <a:ext cx="55080" cy="100440"/>
              </p14:xfrm>
            </p:contentPart>
          </mc:Choice>
          <mc:Fallback>
            <p:pic>
              <p:nvPicPr>
                <p:cNvPr id="167" name="Käsinkirjoitus 166">
                  <a:extLst>
                    <a:ext uri="{FF2B5EF4-FFF2-40B4-BE49-F238E27FC236}">
                      <a16:creationId xmlns:a16="http://schemas.microsoft.com/office/drawing/2014/main" id="{3F551CFC-020B-4BA6-B0C8-74249BFBF387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5853896" y="6315589"/>
                  <a:ext cx="72720" cy="118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7" name="Ryhmä 176">
            <a:extLst>
              <a:ext uri="{FF2B5EF4-FFF2-40B4-BE49-F238E27FC236}">
                <a16:creationId xmlns:a16="http://schemas.microsoft.com/office/drawing/2014/main" id="{48F41EC4-5086-4C33-A9AF-03DE6F6E6C85}"/>
              </a:ext>
            </a:extLst>
          </p:cNvPr>
          <p:cNvGrpSpPr/>
          <p:nvPr/>
        </p:nvGrpSpPr>
        <p:grpSpPr>
          <a:xfrm>
            <a:off x="6073136" y="6175549"/>
            <a:ext cx="109080" cy="56160"/>
            <a:chOff x="6073136" y="6175549"/>
            <a:chExt cx="109080" cy="5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68" name="Käsinkirjoitus 167">
                  <a:extLst>
                    <a:ext uri="{FF2B5EF4-FFF2-40B4-BE49-F238E27FC236}">
                      <a16:creationId xmlns:a16="http://schemas.microsoft.com/office/drawing/2014/main" id="{41BA91CD-E5DA-4626-9C12-2217FD05FC85}"/>
                    </a:ext>
                  </a:extLst>
                </p14:cNvPr>
                <p14:cNvContentPartPr/>
                <p14:nvPr/>
              </p14:nvContentPartPr>
              <p14:xfrm>
                <a:off x="6073136" y="6175549"/>
                <a:ext cx="109080" cy="6480"/>
              </p14:xfrm>
            </p:contentPart>
          </mc:Choice>
          <mc:Fallback>
            <p:pic>
              <p:nvPicPr>
                <p:cNvPr id="168" name="Käsinkirjoitus 167">
                  <a:extLst>
                    <a:ext uri="{FF2B5EF4-FFF2-40B4-BE49-F238E27FC236}">
                      <a16:creationId xmlns:a16="http://schemas.microsoft.com/office/drawing/2014/main" id="{41BA91CD-E5DA-4626-9C12-2217FD05FC85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6064136" y="6166909"/>
                  <a:ext cx="12672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69" name="Käsinkirjoitus 168">
                  <a:extLst>
                    <a:ext uri="{FF2B5EF4-FFF2-40B4-BE49-F238E27FC236}">
                      <a16:creationId xmlns:a16="http://schemas.microsoft.com/office/drawing/2014/main" id="{FA96DADD-05CD-49F4-955A-ED8C39550B1C}"/>
                    </a:ext>
                  </a:extLst>
                </p14:cNvPr>
                <p14:cNvContentPartPr/>
                <p14:nvPr/>
              </p14:nvContentPartPr>
              <p14:xfrm>
                <a:off x="6092936" y="6231349"/>
                <a:ext cx="83880" cy="360"/>
              </p14:xfrm>
            </p:contentPart>
          </mc:Choice>
          <mc:Fallback>
            <p:pic>
              <p:nvPicPr>
                <p:cNvPr id="169" name="Käsinkirjoitus 168">
                  <a:extLst>
                    <a:ext uri="{FF2B5EF4-FFF2-40B4-BE49-F238E27FC236}">
                      <a16:creationId xmlns:a16="http://schemas.microsoft.com/office/drawing/2014/main" id="{FA96DADD-05CD-49F4-955A-ED8C39550B1C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6084296" y="6222709"/>
                  <a:ext cx="10152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6" name="Ryhmä 175">
            <a:extLst>
              <a:ext uri="{FF2B5EF4-FFF2-40B4-BE49-F238E27FC236}">
                <a16:creationId xmlns:a16="http://schemas.microsoft.com/office/drawing/2014/main" id="{42305AB8-D1C1-4E9D-8C3B-66D5886B0106}"/>
              </a:ext>
            </a:extLst>
          </p:cNvPr>
          <p:cNvGrpSpPr/>
          <p:nvPr/>
        </p:nvGrpSpPr>
        <p:grpSpPr>
          <a:xfrm>
            <a:off x="6354656" y="5962069"/>
            <a:ext cx="111960" cy="389160"/>
            <a:chOff x="6354656" y="5962069"/>
            <a:chExt cx="111960" cy="38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70" name="Käsinkirjoitus 169">
                  <a:extLst>
                    <a:ext uri="{FF2B5EF4-FFF2-40B4-BE49-F238E27FC236}">
                      <a16:creationId xmlns:a16="http://schemas.microsoft.com/office/drawing/2014/main" id="{3BC711BC-9B55-400F-A217-A72E8EC54FDD}"/>
                    </a:ext>
                  </a:extLst>
                </p14:cNvPr>
                <p14:cNvContentPartPr/>
                <p14:nvPr/>
              </p14:nvContentPartPr>
              <p14:xfrm>
                <a:off x="6354656" y="5962069"/>
                <a:ext cx="111960" cy="222840"/>
              </p14:xfrm>
            </p:contentPart>
          </mc:Choice>
          <mc:Fallback>
            <p:pic>
              <p:nvPicPr>
                <p:cNvPr id="170" name="Käsinkirjoitus 169">
                  <a:extLst>
                    <a:ext uri="{FF2B5EF4-FFF2-40B4-BE49-F238E27FC236}">
                      <a16:creationId xmlns:a16="http://schemas.microsoft.com/office/drawing/2014/main" id="{3BC711BC-9B55-400F-A217-A72E8EC54FDD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6346016" y="5953069"/>
                  <a:ext cx="12960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71" name="Käsinkirjoitus 170">
                  <a:extLst>
                    <a:ext uri="{FF2B5EF4-FFF2-40B4-BE49-F238E27FC236}">
                      <a16:creationId xmlns:a16="http://schemas.microsoft.com/office/drawing/2014/main" id="{EA9E3AF1-9B4A-433B-8D70-DD82CB5F2F82}"/>
                    </a:ext>
                  </a:extLst>
                </p14:cNvPr>
                <p14:cNvContentPartPr/>
                <p14:nvPr/>
              </p14:nvContentPartPr>
              <p14:xfrm>
                <a:off x="6443216" y="5994109"/>
                <a:ext cx="6120" cy="357120"/>
              </p14:xfrm>
            </p:contentPart>
          </mc:Choice>
          <mc:Fallback>
            <p:pic>
              <p:nvPicPr>
                <p:cNvPr id="171" name="Käsinkirjoitus 170">
                  <a:extLst>
                    <a:ext uri="{FF2B5EF4-FFF2-40B4-BE49-F238E27FC236}">
                      <a16:creationId xmlns:a16="http://schemas.microsoft.com/office/drawing/2014/main" id="{EA9E3AF1-9B4A-433B-8D70-DD82CB5F2F82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6434216" y="5985469"/>
                  <a:ext cx="23760" cy="374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9" name="Ryhmä 188">
            <a:extLst>
              <a:ext uri="{FF2B5EF4-FFF2-40B4-BE49-F238E27FC236}">
                <a16:creationId xmlns:a16="http://schemas.microsoft.com/office/drawing/2014/main" id="{3962AF5C-773D-428C-A747-526326C607E1}"/>
              </a:ext>
            </a:extLst>
          </p:cNvPr>
          <p:cNvGrpSpPr/>
          <p:nvPr/>
        </p:nvGrpSpPr>
        <p:grpSpPr>
          <a:xfrm>
            <a:off x="6626456" y="5838229"/>
            <a:ext cx="925920" cy="651240"/>
            <a:chOff x="6626456" y="5838229"/>
            <a:chExt cx="925920" cy="651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72" name="Käsinkirjoitus 171">
                  <a:extLst>
                    <a:ext uri="{FF2B5EF4-FFF2-40B4-BE49-F238E27FC236}">
                      <a16:creationId xmlns:a16="http://schemas.microsoft.com/office/drawing/2014/main" id="{EB5A4D39-C8C9-406D-98F4-5990330E8F1A}"/>
                    </a:ext>
                  </a:extLst>
                </p14:cNvPr>
                <p14:cNvContentPartPr/>
                <p14:nvPr/>
              </p14:nvContentPartPr>
              <p14:xfrm>
                <a:off x="6626456" y="6161149"/>
                <a:ext cx="20520" cy="32760"/>
              </p14:xfrm>
            </p:contentPart>
          </mc:Choice>
          <mc:Fallback>
            <p:pic>
              <p:nvPicPr>
                <p:cNvPr id="172" name="Käsinkirjoitus 171">
                  <a:extLst>
                    <a:ext uri="{FF2B5EF4-FFF2-40B4-BE49-F238E27FC236}">
                      <a16:creationId xmlns:a16="http://schemas.microsoft.com/office/drawing/2014/main" id="{EB5A4D39-C8C9-406D-98F4-5990330E8F1A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6617456" y="6152509"/>
                  <a:ext cx="3816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74" name="Käsinkirjoitus 173">
                  <a:extLst>
                    <a:ext uri="{FF2B5EF4-FFF2-40B4-BE49-F238E27FC236}">
                      <a16:creationId xmlns:a16="http://schemas.microsoft.com/office/drawing/2014/main" id="{F48E2D54-3AE1-46BF-9894-10DDA1D5AE9B}"/>
                    </a:ext>
                  </a:extLst>
                </p14:cNvPr>
                <p14:cNvContentPartPr/>
                <p14:nvPr/>
              </p14:nvContentPartPr>
              <p14:xfrm>
                <a:off x="6831656" y="6134149"/>
                <a:ext cx="78840" cy="21600"/>
              </p14:xfrm>
            </p:contentPart>
          </mc:Choice>
          <mc:Fallback>
            <p:pic>
              <p:nvPicPr>
                <p:cNvPr id="174" name="Käsinkirjoitus 173">
                  <a:extLst>
                    <a:ext uri="{FF2B5EF4-FFF2-40B4-BE49-F238E27FC236}">
                      <a16:creationId xmlns:a16="http://schemas.microsoft.com/office/drawing/2014/main" id="{F48E2D54-3AE1-46BF-9894-10DDA1D5AE9B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6822656" y="6125149"/>
                  <a:ext cx="964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79" name="Käsinkirjoitus 178">
                  <a:extLst>
                    <a:ext uri="{FF2B5EF4-FFF2-40B4-BE49-F238E27FC236}">
                      <a16:creationId xmlns:a16="http://schemas.microsoft.com/office/drawing/2014/main" id="{4D150F0B-B05B-4CB7-8877-D0D173A0A7EA}"/>
                    </a:ext>
                  </a:extLst>
                </p14:cNvPr>
                <p14:cNvContentPartPr/>
                <p14:nvPr/>
              </p14:nvContentPartPr>
              <p14:xfrm>
                <a:off x="7051616" y="5962069"/>
                <a:ext cx="24840" cy="162360"/>
              </p14:xfrm>
            </p:contentPart>
          </mc:Choice>
          <mc:Fallback>
            <p:pic>
              <p:nvPicPr>
                <p:cNvPr id="179" name="Käsinkirjoitus 178">
                  <a:extLst>
                    <a:ext uri="{FF2B5EF4-FFF2-40B4-BE49-F238E27FC236}">
                      <a16:creationId xmlns:a16="http://schemas.microsoft.com/office/drawing/2014/main" id="{4D150F0B-B05B-4CB7-8877-D0D173A0A7EA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7042976" y="5953069"/>
                  <a:ext cx="4248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81" name="Käsinkirjoitus 180">
                  <a:extLst>
                    <a:ext uri="{FF2B5EF4-FFF2-40B4-BE49-F238E27FC236}">
                      <a16:creationId xmlns:a16="http://schemas.microsoft.com/office/drawing/2014/main" id="{10B0522C-01D3-443D-BBEC-568BDD04D2C4}"/>
                    </a:ext>
                  </a:extLst>
                </p14:cNvPr>
                <p14:cNvContentPartPr/>
                <p14:nvPr/>
              </p14:nvContentPartPr>
              <p14:xfrm>
                <a:off x="6968096" y="6155029"/>
                <a:ext cx="383040" cy="5760"/>
              </p14:xfrm>
            </p:contentPart>
          </mc:Choice>
          <mc:Fallback>
            <p:pic>
              <p:nvPicPr>
                <p:cNvPr id="181" name="Käsinkirjoitus 180">
                  <a:extLst>
                    <a:ext uri="{FF2B5EF4-FFF2-40B4-BE49-F238E27FC236}">
                      <a16:creationId xmlns:a16="http://schemas.microsoft.com/office/drawing/2014/main" id="{10B0522C-01D3-443D-BBEC-568BDD04D2C4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6959456" y="6146389"/>
                  <a:ext cx="40068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83" name="Käsinkirjoitus 182">
                  <a:extLst>
                    <a:ext uri="{FF2B5EF4-FFF2-40B4-BE49-F238E27FC236}">
                      <a16:creationId xmlns:a16="http://schemas.microsoft.com/office/drawing/2014/main" id="{D8B3CCDE-E4E6-4FB1-897F-B43420200B12}"/>
                    </a:ext>
                  </a:extLst>
                </p14:cNvPr>
                <p14:cNvContentPartPr/>
                <p14:nvPr/>
              </p14:nvContentPartPr>
              <p14:xfrm>
                <a:off x="7055216" y="6210109"/>
                <a:ext cx="84240" cy="115560"/>
              </p14:xfrm>
            </p:contentPart>
          </mc:Choice>
          <mc:Fallback>
            <p:pic>
              <p:nvPicPr>
                <p:cNvPr id="183" name="Käsinkirjoitus 182">
                  <a:extLst>
                    <a:ext uri="{FF2B5EF4-FFF2-40B4-BE49-F238E27FC236}">
                      <a16:creationId xmlns:a16="http://schemas.microsoft.com/office/drawing/2014/main" id="{D8B3CCDE-E4E6-4FB1-897F-B43420200B12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7046216" y="6201469"/>
                  <a:ext cx="101880" cy="13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84" name="Käsinkirjoitus 183">
                  <a:extLst>
                    <a:ext uri="{FF2B5EF4-FFF2-40B4-BE49-F238E27FC236}">
                      <a16:creationId xmlns:a16="http://schemas.microsoft.com/office/drawing/2014/main" id="{8E31E5FD-D4C8-465F-AD04-E434F4C7A034}"/>
                    </a:ext>
                  </a:extLst>
                </p14:cNvPr>
                <p14:cNvContentPartPr/>
                <p14:nvPr/>
              </p14:nvContentPartPr>
              <p14:xfrm>
                <a:off x="7129016" y="6219109"/>
                <a:ext cx="16920" cy="173160"/>
              </p14:xfrm>
            </p:contentPart>
          </mc:Choice>
          <mc:Fallback>
            <p:pic>
              <p:nvPicPr>
                <p:cNvPr id="184" name="Käsinkirjoitus 183">
                  <a:extLst>
                    <a:ext uri="{FF2B5EF4-FFF2-40B4-BE49-F238E27FC236}">
                      <a16:creationId xmlns:a16="http://schemas.microsoft.com/office/drawing/2014/main" id="{8E31E5FD-D4C8-465F-AD04-E434F4C7A034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7120016" y="6210109"/>
                  <a:ext cx="345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85" name="Käsinkirjoitus 184">
                  <a:extLst>
                    <a:ext uri="{FF2B5EF4-FFF2-40B4-BE49-F238E27FC236}">
                      <a16:creationId xmlns:a16="http://schemas.microsoft.com/office/drawing/2014/main" id="{65961C96-D3B3-46E1-A020-0785C1CFF60C}"/>
                    </a:ext>
                  </a:extLst>
                </p14:cNvPr>
                <p14:cNvContentPartPr/>
                <p14:nvPr/>
              </p14:nvContentPartPr>
              <p14:xfrm>
                <a:off x="7242416" y="6208669"/>
                <a:ext cx="54000" cy="98640"/>
              </p14:xfrm>
            </p:contentPart>
          </mc:Choice>
          <mc:Fallback>
            <p:pic>
              <p:nvPicPr>
                <p:cNvPr id="185" name="Käsinkirjoitus 184">
                  <a:extLst>
                    <a:ext uri="{FF2B5EF4-FFF2-40B4-BE49-F238E27FC236}">
                      <a16:creationId xmlns:a16="http://schemas.microsoft.com/office/drawing/2014/main" id="{65961C96-D3B3-46E1-A020-0785C1CFF60C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7233776" y="6200029"/>
                  <a:ext cx="7164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86" name="Käsinkirjoitus 185">
                  <a:extLst>
                    <a:ext uri="{FF2B5EF4-FFF2-40B4-BE49-F238E27FC236}">
                      <a16:creationId xmlns:a16="http://schemas.microsoft.com/office/drawing/2014/main" id="{1576AB41-7047-4162-B02E-49346E1777D3}"/>
                    </a:ext>
                  </a:extLst>
                </p14:cNvPr>
                <p14:cNvContentPartPr/>
                <p14:nvPr/>
              </p14:nvContentPartPr>
              <p14:xfrm>
                <a:off x="7484696" y="5838229"/>
                <a:ext cx="67680" cy="651240"/>
              </p14:xfrm>
            </p:contentPart>
          </mc:Choice>
          <mc:Fallback>
            <p:pic>
              <p:nvPicPr>
                <p:cNvPr id="186" name="Käsinkirjoitus 185">
                  <a:extLst>
                    <a:ext uri="{FF2B5EF4-FFF2-40B4-BE49-F238E27FC236}">
                      <a16:creationId xmlns:a16="http://schemas.microsoft.com/office/drawing/2014/main" id="{1576AB41-7047-4162-B02E-49346E1777D3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7476056" y="5829229"/>
                  <a:ext cx="85320" cy="66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88" name="Käsinkirjoitus 187">
                  <a:extLst>
                    <a:ext uri="{FF2B5EF4-FFF2-40B4-BE49-F238E27FC236}">
                      <a16:creationId xmlns:a16="http://schemas.microsoft.com/office/drawing/2014/main" id="{BC450591-D38C-4367-9DE3-381B84B95DDB}"/>
                    </a:ext>
                  </a:extLst>
                </p14:cNvPr>
                <p14:cNvContentPartPr/>
                <p14:nvPr/>
              </p14:nvContentPartPr>
              <p14:xfrm>
                <a:off x="6735035" y="5848309"/>
                <a:ext cx="51120" cy="570240"/>
              </p14:xfrm>
            </p:contentPart>
          </mc:Choice>
          <mc:Fallback>
            <p:pic>
              <p:nvPicPr>
                <p:cNvPr id="188" name="Käsinkirjoitus 187">
                  <a:extLst>
                    <a:ext uri="{FF2B5EF4-FFF2-40B4-BE49-F238E27FC236}">
                      <a16:creationId xmlns:a16="http://schemas.microsoft.com/office/drawing/2014/main" id="{BC450591-D38C-4367-9DE3-381B84B95DDB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6726035" y="5839669"/>
                  <a:ext cx="68760" cy="58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6" name="Ryhmä 195">
            <a:extLst>
              <a:ext uri="{FF2B5EF4-FFF2-40B4-BE49-F238E27FC236}">
                <a16:creationId xmlns:a16="http://schemas.microsoft.com/office/drawing/2014/main" id="{C571BA2B-A024-4E04-9244-253886E89B1A}"/>
              </a:ext>
            </a:extLst>
          </p:cNvPr>
          <p:cNvGrpSpPr/>
          <p:nvPr/>
        </p:nvGrpSpPr>
        <p:grpSpPr>
          <a:xfrm>
            <a:off x="7683275" y="6119389"/>
            <a:ext cx="163440" cy="70200"/>
            <a:chOff x="7683275" y="6119389"/>
            <a:chExt cx="163440" cy="70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90" name="Käsinkirjoitus 189">
                  <a:extLst>
                    <a:ext uri="{FF2B5EF4-FFF2-40B4-BE49-F238E27FC236}">
                      <a16:creationId xmlns:a16="http://schemas.microsoft.com/office/drawing/2014/main" id="{3FA65777-0EC3-4DB5-AA89-550780708185}"/>
                    </a:ext>
                  </a:extLst>
                </p14:cNvPr>
                <p14:cNvContentPartPr/>
                <p14:nvPr/>
              </p14:nvContentPartPr>
              <p14:xfrm>
                <a:off x="7700195" y="6119389"/>
                <a:ext cx="136440" cy="7920"/>
              </p14:xfrm>
            </p:contentPart>
          </mc:Choice>
          <mc:Fallback>
            <p:pic>
              <p:nvPicPr>
                <p:cNvPr id="190" name="Käsinkirjoitus 189">
                  <a:extLst>
                    <a:ext uri="{FF2B5EF4-FFF2-40B4-BE49-F238E27FC236}">
                      <a16:creationId xmlns:a16="http://schemas.microsoft.com/office/drawing/2014/main" id="{3FA65777-0EC3-4DB5-AA89-550780708185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7691195" y="6110389"/>
                  <a:ext cx="15408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91" name="Käsinkirjoitus 190">
                  <a:extLst>
                    <a:ext uri="{FF2B5EF4-FFF2-40B4-BE49-F238E27FC236}">
                      <a16:creationId xmlns:a16="http://schemas.microsoft.com/office/drawing/2014/main" id="{22608DCA-5856-4945-A709-D0D1B2B3DA28}"/>
                    </a:ext>
                  </a:extLst>
                </p14:cNvPr>
                <p14:cNvContentPartPr/>
                <p14:nvPr/>
              </p14:nvContentPartPr>
              <p14:xfrm>
                <a:off x="7683275" y="6184549"/>
                <a:ext cx="163440" cy="5040"/>
              </p14:xfrm>
            </p:contentPart>
          </mc:Choice>
          <mc:Fallback>
            <p:pic>
              <p:nvPicPr>
                <p:cNvPr id="191" name="Käsinkirjoitus 190">
                  <a:extLst>
                    <a:ext uri="{FF2B5EF4-FFF2-40B4-BE49-F238E27FC236}">
                      <a16:creationId xmlns:a16="http://schemas.microsoft.com/office/drawing/2014/main" id="{22608DCA-5856-4945-A709-D0D1B2B3DA28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7674275" y="6175909"/>
                  <a:ext cx="181080" cy="22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2" name="Ryhmä 211">
            <a:extLst>
              <a:ext uri="{FF2B5EF4-FFF2-40B4-BE49-F238E27FC236}">
                <a16:creationId xmlns:a16="http://schemas.microsoft.com/office/drawing/2014/main" id="{AF10A39F-3CBB-45D2-B949-4C538CFFD895}"/>
              </a:ext>
            </a:extLst>
          </p:cNvPr>
          <p:cNvGrpSpPr/>
          <p:nvPr/>
        </p:nvGrpSpPr>
        <p:grpSpPr>
          <a:xfrm>
            <a:off x="8606675" y="5704309"/>
            <a:ext cx="2003400" cy="684000"/>
            <a:chOff x="8606675" y="5704309"/>
            <a:chExt cx="2003400" cy="68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97" name="Käsinkirjoitus 196">
                  <a:extLst>
                    <a:ext uri="{FF2B5EF4-FFF2-40B4-BE49-F238E27FC236}">
                      <a16:creationId xmlns:a16="http://schemas.microsoft.com/office/drawing/2014/main" id="{1C2F78F5-231F-47C3-A367-5586AE1424C6}"/>
                    </a:ext>
                  </a:extLst>
                </p14:cNvPr>
                <p14:cNvContentPartPr/>
                <p14:nvPr/>
              </p14:nvContentPartPr>
              <p14:xfrm>
                <a:off x="8606675" y="6085549"/>
                <a:ext cx="118080" cy="8280"/>
              </p14:xfrm>
            </p:contentPart>
          </mc:Choice>
          <mc:Fallback>
            <p:pic>
              <p:nvPicPr>
                <p:cNvPr id="197" name="Käsinkirjoitus 196">
                  <a:extLst>
                    <a:ext uri="{FF2B5EF4-FFF2-40B4-BE49-F238E27FC236}">
                      <a16:creationId xmlns:a16="http://schemas.microsoft.com/office/drawing/2014/main" id="{1C2F78F5-231F-47C3-A367-5586AE1424C6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8598035" y="6076909"/>
                  <a:ext cx="13572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98" name="Käsinkirjoitus 197">
                  <a:extLst>
                    <a:ext uri="{FF2B5EF4-FFF2-40B4-BE49-F238E27FC236}">
                      <a16:creationId xmlns:a16="http://schemas.microsoft.com/office/drawing/2014/main" id="{E2549702-6D6B-4A88-B8F9-14E5BDFBAE9E}"/>
                    </a:ext>
                  </a:extLst>
                </p14:cNvPr>
                <p14:cNvContentPartPr/>
                <p14:nvPr/>
              </p14:nvContentPartPr>
              <p14:xfrm>
                <a:off x="8850395" y="5704309"/>
                <a:ext cx="87120" cy="684000"/>
              </p14:xfrm>
            </p:contentPart>
          </mc:Choice>
          <mc:Fallback>
            <p:pic>
              <p:nvPicPr>
                <p:cNvPr id="198" name="Käsinkirjoitus 197">
                  <a:extLst>
                    <a:ext uri="{FF2B5EF4-FFF2-40B4-BE49-F238E27FC236}">
                      <a16:creationId xmlns:a16="http://schemas.microsoft.com/office/drawing/2014/main" id="{E2549702-6D6B-4A88-B8F9-14E5BDFBAE9E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8841755" y="5695309"/>
                  <a:ext cx="104760" cy="70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99" name="Käsinkirjoitus 198">
                  <a:extLst>
                    <a:ext uri="{FF2B5EF4-FFF2-40B4-BE49-F238E27FC236}">
                      <a16:creationId xmlns:a16="http://schemas.microsoft.com/office/drawing/2014/main" id="{F1364DF3-1843-413B-B860-0F45A071046F}"/>
                    </a:ext>
                  </a:extLst>
                </p14:cNvPr>
                <p14:cNvContentPartPr/>
                <p14:nvPr/>
              </p14:nvContentPartPr>
              <p14:xfrm>
                <a:off x="8986475" y="6054229"/>
                <a:ext cx="1623600" cy="9720"/>
              </p14:xfrm>
            </p:contentPart>
          </mc:Choice>
          <mc:Fallback>
            <p:pic>
              <p:nvPicPr>
                <p:cNvPr id="199" name="Käsinkirjoitus 198">
                  <a:extLst>
                    <a:ext uri="{FF2B5EF4-FFF2-40B4-BE49-F238E27FC236}">
                      <a16:creationId xmlns:a16="http://schemas.microsoft.com/office/drawing/2014/main" id="{F1364DF3-1843-413B-B860-0F45A071046F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8977835" y="6045589"/>
                  <a:ext cx="164124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202" name="Käsinkirjoitus 201">
                  <a:extLst>
                    <a:ext uri="{FF2B5EF4-FFF2-40B4-BE49-F238E27FC236}">
                      <a16:creationId xmlns:a16="http://schemas.microsoft.com/office/drawing/2014/main" id="{046C2A9C-5C79-4207-8B83-D514C2BB7C75}"/>
                    </a:ext>
                  </a:extLst>
                </p14:cNvPr>
                <p14:cNvContentPartPr/>
                <p14:nvPr/>
              </p14:nvContentPartPr>
              <p14:xfrm>
                <a:off x="9139475" y="6137749"/>
                <a:ext cx="145440" cy="213120"/>
              </p14:xfrm>
            </p:contentPart>
          </mc:Choice>
          <mc:Fallback>
            <p:pic>
              <p:nvPicPr>
                <p:cNvPr id="202" name="Käsinkirjoitus 201">
                  <a:extLst>
                    <a:ext uri="{FF2B5EF4-FFF2-40B4-BE49-F238E27FC236}">
                      <a16:creationId xmlns:a16="http://schemas.microsoft.com/office/drawing/2014/main" id="{046C2A9C-5C79-4207-8B83-D514C2BB7C75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9130835" y="6129109"/>
                  <a:ext cx="16308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205" name="Käsinkirjoitus 204">
                  <a:extLst>
                    <a:ext uri="{FF2B5EF4-FFF2-40B4-BE49-F238E27FC236}">
                      <a16:creationId xmlns:a16="http://schemas.microsoft.com/office/drawing/2014/main" id="{3A760E74-8A3B-4AD3-B8FB-3A74D764AD4E}"/>
                    </a:ext>
                  </a:extLst>
                </p14:cNvPr>
                <p14:cNvContentPartPr/>
                <p14:nvPr/>
              </p14:nvContentPartPr>
              <p14:xfrm>
                <a:off x="9428195" y="6122269"/>
                <a:ext cx="89280" cy="203400"/>
              </p14:xfrm>
            </p:contentPart>
          </mc:Choice>
          <mc:Fallback>
            <p:pic>
              <p:nvPicPr>
                <p:cNvPr id="205" name="Käsinkirjoitus 204">
                  <a:extLst>
                    <a:ext uri="{FF2B5EF4-FFF2-40B4-BE49-F238E27FC236}">
                      <a16:creationId xmlns:a16="http://schemas.microsoft.com/office/drawing/2014/main" id="{3A760E74-8A3B-4AD3-B8FB-3A74D764AD4E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9419195" y="6113629"/>
                  <a:ext cx="10692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206" name="Käsinkirjoitus 205">
                  <a:extLst>
                    <a:ext uri="{FF2B5EF4-FFF2-40B4-BE49-F238E27FC236}">
                      <a16:creationId xmlns:a16="http://schemas.microsoft.com/office/drawing/2014/main" id="{E6E17CA0-59A8-4831-8A18-8FD15F74B713}"/>
                    </a:ext>
                  </a:extLst>
                </p14:cNvPr>
                <p14:cNvContentPartPr/>
                <p14:nvPr/>
              </p14:nvContentPartPr>
              <p14:xfrm>
                <a:off x="9577955" y="6140269"/>
                <a:ext cx="157320" cy="211320"/>
              </p14:xfrm>
            </p:contentPart>
          </mc:Choice>
          <mc:Fallback>
            <p:pic>
              <p:nvPicPr>
                <p:cNvPr id="206" name="Käsinkirjoitus 205">
                  <a:extLst>
                    <a:ext uri="{FF2B5EF4-FFF2-40B4-BE49-F238E27FC236}">
                      <a16:creationId xmlns:a16="http://schemas.microsoft.com/office/drawing/2014/main" id="{E6E17CA0-59A8-4831-8A18-8FD15F74B713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9569315" y="6131269"/>
                  <a:ext cx="17496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207" name="Käsinkirjoitus 206">
                  <a:extLst>
                    <a:ext uri="{FF2B5EF4-FFF2-40B4-BE49-F238E27FC236}">
                      <a16:creationId xmlns:a16="http://schemas.microsoft.com/office/drawing/2014/main" id="{4C45CC36-E1F4-4216-B3F5-1A08F759607F}"/>
                    </a:ext>
                  </a:extLst>
                </p14:cNvPr>
                <p14:cNvContentPartPr/>
                <p14:nvPr/>
              </p14:nvContentPartPr>
              <p14:xfrm>
                <a:off x="9863435" y="6122269"/>
                <a:ext cx="15120" cy="190800"/>
              </p14:xfrm>
            </p:contentPart>
          </mc:Choice>
          <mc:Fallback>
            <p:pic>
              <p:nvPicPr>
                <p:cNvPr id="207" name="Käsinkirjoitus 206">
                  <a:extLst>
                    <a:ext uri="{FF2B5EF4-FFF2-40B4-BE49-F238E27FC236}">
                      <a16:creationId xmlns:a16="http://schemas.microsoft.com/office/drawing/2014/main" id="{4C45CC36-E1F4-4216-B3F5-1A08F759607F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9854435" y="6113629"/>
                  <a:ext cx="32760" cy="20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8" name="Ryhmä 217">
            <a:extLst>
              <a:ext uri="{FF2B5EF4-FFF2-40B4-BE49-F238E27FC236}">
                <a16:creationId xmlns:a16="http://schemas.microsoft.com/office/drawing/2014/main" id="{C0F8FA59-FA24-49D5-9BFB-8F7007015B6F}"/>
              </a:ext>
            </a:extLst>
          </p:cNvPr>
          <p:cNvGrpSpPr/>
          <p:nvPr/>
        </p:nvGrpSpPr>
        <p:grpSpPr>
          <a:xfrm>
            <a:off x="9968555" y="6116509"/>
            <a:ext cx="357480" cy="215640"/>
            <a:chOff x="9968555" y="6116509"/>
            <a:chExt cx="357480" cy="215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213" name="Käsinkirjoitus 212">
                  <a:extLst>
                    <a:ext uri="{FF2B5EF4-FFF2-40B4-BE49-F238E27FC236}">
                      <a16:creationId xmlns:a16="http://schemas.microsoft.com/office/drawing/2014/main" id="{1E363817-5B68-455D-85B8-DBC0A347B9A2}"/>
                    </a:ext>
                  </a:extLst>
                </p14:cNvPr>
                <p14:cNvContentPartPr/>
                <p14:nvPr/>
              </p14:nvContentPartPr>
              <p14:xfrm>
                <a:off x="9968555" y="6116509"/>
                <a:ext cx="149400" cy="111600"/>
              </p14:xfrm>
            </p:contentPart>
          </mc:Choice>
          <mc:Fallback>
            <p:pic>
              <p:nvPicPr>
                <p:cNvPr id="213" name="Käsinkirjoitus 212">
                  <a:extLst>
                    <a:ext uri="{FF2B5EF4-FFF2-40B4-BE49-F238E27FC236}">
                      <a16:creationId xmlns:a16="http://schemas.microsoft.com/office/drawing/2014/main" id="{1E363817-5B68-455D-85B8-DBC0A347B9A2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9959915" y="6107869"/>
                  <a:ext cx="167040" cy="12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214" name="Käsinkirjoitus 213">
                  <a:extLst>
                    <a:ext uri="{FF2B5EF4-FFF2-40B4-BE49-F238E27FC236}">
                      <a16:creationId xmlns:a16="http://schemas.microsoft.com/office/drawing/2014/main" id="{0D19B4D6-9083-4064-9429-DC2EA2B9B32A}"/>
                    </a:ext>
                  </a:extLst>
                </p14:cNvPr>
                <p14:cNvContentPartPr/>
                <p14:nvPr/>
              </p14:nvContentPartPr>
              <p14:xfrm>
                <a:off x="10074755" y="6145669"/>
                <a:ext cx="12240" cy="186480"/>
              </p14:xfrm>
            </p:contentPart>
          </mc:Choice>
          <mc:Fallback>
            <p:pic>
              <p:nvPicPr>
                <p:cNvPr id="214" name="Käsinkirjoitus 213">
                  <a:extLst>
                    <a:ext uri="{FF2B5EF4-FFF2-40B4-BE49-F238E27FC236}">
                      <a16:creationId xmlns:a16="http://schemas.microsoft.com/office/drawing/2014/main" id="{0D19B4D6-9083-4064-9429-DC2EA2B9B32A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0066115" y="6137029"/>
                  <a:ext cx="2988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215" name="Käsinkirjoitus 214">
                  <a:extLst>
                    <a:ext uri="{FF2B5EF4-FFF2-40B4-BE49-F238E27FC236}">
                      <a16:creationId xmlns:a16="http://schemas.microsoft.com/office/drawing/2014/main" id="{6CEF56BE-0A02-403E-89D7-94ED6135C085}"/>
                    </a:ext>
                  </a:extLst>
                </p14:cNvPr>
                <p14:cNvContentPartPr/>
                <p14:nvPr/>
              </p14:nvContentPartPr>
              <p14:xfrm>
                <a:off x="10194635" y="6118669"/>
                <a:ext cx="107280" cy="106560"/>
              </p14:xfrm>
            </p:contentPart>
          </mc:Choice>
          <mc:Fallback>
            <p:pic>
              <p:nvPicPr>
                <p:cNvPr id="215" name="Käsinkirjoitus 214">
                  <a:extLst>
                    <a:ext uri="{FF2B5EF4-FFF2-40B4-BE49-F238E27FC236}">
                      <a16:creationId xmlns:a16="http://schemas.microsoft.com/office/drawing/2014/main" id="{6CEF56BE-0A02-403E-89D7-94ED6135C085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10185635" y="6110029"/>
                  <a:ext cx="12492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216" name="Käsinkirjoitus 215">
                  <a:extLst>
                    <a:ext uri="{FF2B5EF4-FFF2-40B4-BE49-F238E27FC236}">
                      <a16:creationId xmlns:a16="http://schemas.microsoft.com/office/drawing/2014/main" id="{B39C2C7C-9159-4EA9-91B4-C9CC603B243C}"/>
                    </a:ext>
                  </a:extLst>
                </p14:cNvPr>
                <p14:cNvContentPartPr/>
                <p14:nvPr/>
              </p14:nvContentPartPr>
              <p14:xfrm>
                <a:off x="10314875" y="6125149"/>
                <a:ext cx="11160" cy="204120"/>
              </p14:xfrm>
            </p:contentPart>
          </mc:Choice>
          <mc:Fallback>
            <p:pic>
              <p:nvPicPr>
                <p:cNvPr id="216" name="Käsinkirjoitus 215">
                  <a:extLst>
                    <a:ext uri="{FF2B5EF4-FFF2-40B4-BE49-F238E27FC236}">
                      <a16:creationId xmlns:a16="http://schemas.microsoft.com/office/drawing/2014/main" id="{B39C2C7C-9159-4EA9-91B4-C9CC603B243C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0306235" y="6116509"/>
                  <a:ext cx="28800" cy="221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6">
            <p14:nvContentPartPr>
              <p14:cNvPr id="217" name="Käsinkirjoitus 216">
                <a:extLst>
                  <a:ext uri="{FF2B5EF4-FFF2-40B4-BE49-F238E27FC236}">
                    <a16:creationId xmlns:a16="http://schemas.microsoft.com/office/drawing/2014/main" id="{197D0294-65BF-4771-AC75-A1F140D88341}"/>
                  </a:ext>
                </a:extLst>
              </p14:cNvPr>
              <p14:cNvContentPartPr/>
              <p14:nvPr/>
            </p14:nvContentPartPr>
            <p14:xfrm>
              <a:off x="10647155" y="5723389"/>
              <a:ext cx="85680" cy="752400"/>
            </p14:xfrm>
          </p:contentPart>
        </mc:Choice>
        <mc:Fallback>
          <p:pic>
            <p:nvPicPr>
              <p:cNvPr id="217" name="Käsinkirjoitus 216">
                <a:extLst>
                  <a:ext uri="{FF2B5EF4-FFF2-40B4-BE49-F238E27FC236}">
                    <a16:creationId xmlns:a16="http://schemas.microsoft.com/office/drawing/2014/main" id="{197D0294-65BF-4771-AC75-A1F140D88341}"/>
                  </a:ext>
                </a:extLst>
              </p:cNvPr>
              <p:cNvPicPr/>
              <p:nvPr/>
            </p:nvPicPr>
            <p:blipFill>
              <a:blip r:embed="rId297"/>
              <a:stretch>
                <a:fillRect/>
              </a:stretch>
            </p:blipFill>
            <p:spPr>
              <a:xfrm>
                <a:off x="10638515" y="5714389"/>
                <a:ext cx="103320" cy="770040"/>
              </a:xfrm>
              <a:prstGeom prst="rect">
                <a:avLst/>
              </a:prstGeom>
            </p:spPr>
          </p:pic>
        </mc:Fallback>
      </mc:AlternateContent>
      <p:grpSp>
        <p:nvGrpSpPr>
          <p:cNvPr id="221" name="Ryhmä 220">
            <a:extLst>
              <a:ext uri="{FF2B5EF4-FFF2-40B4-BE49-F238E27FC236}">
                <a16:creationId xmlns:a16="http://schemas.microsoft.com/office/drawing/2014/main" id="{7148BA27-9EA4-4DFB-A4F4-0A8139E5FD4F}"/>
              </a:ext>
            </a:extLst>
          </p:cNvPr>
          <p:cNvGrpSpPr/>
          <p:nvPr/>
        </p:nvGrpSpPr>
        <p:grpSpPr>
          <a:xfrm>
            <a:off x="9581555" y="5700349"/>
            <a:ext cx="176040" cy="264240"/>
            <a:chOff x="9581555" y="5700349"/>
            <a:chExt cx="176040" cy="264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219" name="Käsinkirjoitus 218">
                  <a:extLst>
                    <a:ext uri="{FF2B5EF4-FFF2-40B4-BE49-F238E27FC236}">
                      <a16:creationId xmlns:a16="http://schemas.microsoft.com/office/drawing/2014/main" id="{F0B31AD4-7A39-4EB7-9A06-46865354481E}"/>
                    </a:ext>
                  </a:extLst>
                </p14:cNvPr>
                <p14:cNvContentPartPr/>
                <p14:nvPr/>
              </p14:nvContentPartPr>
              <p14:xfrm>
                <a:off x="9581555" y="5700349"/>
                <a:ext cx="176040" cy="144360"/>
              </p14:xfrm>
            </p:contentPart>
          </mc:Choice>
          <mc:Fallback>
            <p:pic>
              <p:nvPicPr>
                <p:cNvPr id="219" name="Käsinkirjoitus 218">
                  <a:extLst>
                    <a:ext uri="{FF2B5EF4-FFF2-40B4-BE49-F238E27FC236}">
                      <a16:creationId xmlns:a16="http://schemas.microsoft.com/office/drawing/2014/main" id="{F0B31AD4-7A39-4EB7-9A06-46865354481E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9572555" y="5691709"/>
                  <a:ext cx="19368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220" name="Käsinkirjoitus 219">
                  <a:extLst>
                    <a:ext uri="{FF2B5EF4-FFF2-40B4-BE49-F238E27FC236}">
                      <a16:creationId xmlns:a16="http://schemas.microsoft.com/office/drawing/2014/main" id="{CC1DA786-C8E5-483B-A0B7-AFC339DE1E1A}"/>
                    </a:ext>
                  </a:extLst>
                </p14:cNvPr>
                <p14:cNvContentPartPr/>
                <p14:nvPr/>
              </p14:nvContentPartPr>
              <p14:xfrm>
                <a:off x="9671195" y="5723389"/>
                <a:ext cx="21600" cy="241200"/>
              </p14:xfrm>
            </p:contentPart>
          </mc:Choice>
          <mc:Fallback>
            <p:pic>
              <p:nvPicPr>
                <p:cNvPr id="220" name="Käsinkirjoitus 219">
                  <a:extLst>
                    <a:ext uri="{FF2B5EF4-FFF2-40B4-BE49-F238E27FC236}">
                      <a16:creationId xmlns:a16="http://schemas.microsoft.com/office/drawing/2014/main" id="{CC1DA786-C8E5-483B-A0B7-AFC339DE1E1A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9662555" y="5714389"/>
                  <a:ext cx="39240" cy="258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9" name="Ryhmä 228">
            <a:extLst>
              <a:ext uri="{FF2B5EF4-FFF2-40B4-BE49-F238E27FC236}">
                <a16:creationId xmlns:a16="http://schemas.microsoft.com/office/drawing/2014/main" id="{8B2C7C08-D727-4FE9-BF7C-4B81448A47C2}"/>
              </a:ext>
            </a:extLst>
          </p:cNvPr>
          <p:cNvGrpSpPr/>
          <p:nvPr/>
        </p:nvGrpSpPr>
        <p:grpSpPr>
          <a:xfrm>
            <a:off x="10795835" y="5748229"/>
            <a:ext cx="987840" cy="562320"/>
            <a:chOff x="10795835" y="5748229"/>
            <a:chExt cx="987840" cy="562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222" name="Käsinkirjoitus 221">
                  <a:extLst>
                    <a:ext uri="{FF2B5EF4-FFF2-40B4-BE49-F238E27FC236}">
                      <a16:creationId xmlns:a16="http://schemas.microsoft.com/office/drawing/2014/main" id="{1571C98B-AFBC-41EB-AD8F-A7C9C124C76D}"/>
                    </a:ext>
                  </a:extLst>
                </p14:cNvPr>
                <p14:cNvContentPartPr/>
                <p14:nvPr/>
              </p14:nvContentPartPr>
              <p14:xfrm>
                <a:off x="10797635" y="6076909"/>
                <a:ext cx="124920" cy="14400"/>
              </p14:xfrm>
            </p:contentPart>
          </mc:Choice>
          <mc:Fallback>
            <p:pic>
              <p:nvPicPr>
                <p:cNvPr id="222" name="Käsinkirjoitus 221">
                  <a:extLst>
                    <a:ext uri="{FF2B5EF4-FFF2-40B4-BE49-F238E27FC236}">
                      <a16:creationId xmlns:a16="http://schemas.microsoft.com/office/drawing/2014/main" id="{1571C98B-AFBC-41EB-AD8F-A7C9C124C76D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0788995" y="6068269"/>
                  <a:ext cx="14256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223" name="Käsinkirjoitus 222">
                  <a:extLst>
                    <a:ext uri="{FF2B5EF4-FFF2-40B4-BE49-F238E27FC236}">
                      <a16:creationId xmlns:a16="http://schemas.microsoft.com/office/drawing/2014/main" id="{A75D0F9B-43A4-48E9-9725-4F3C53F1FCB4}"/>
                    </a:ext>
                  </a:extLst>
                </p14:cNvPr>
                <p14:cNvContentPartPr/>
                <p14:nvPr/>
              </p14:nvContentPartPr>
              <p14:xfrm>
                <a:off x="10795835" y="5994109"/>
                <a:ext cx="95400" cy="8280"/>
              </p14:xfrm>
            </p:contentPart>
          </mc:Choice>
          <mc:Fallback>
            <p:pic>
              <p:nvPicPr>
                <p:cNvPr id="223" name="Käsinkirjoitus 222">
                  <a:extLst>
                    <a:ext uri="{FF2B5EF4-FFF2-40B4-BE49-F238E27FC236}">
                      <a16:creationId xmlns:a16="http://schemas.microsoft.com/office/drawing/2014/main" id="{A75D0F9B-43A4-48E9-9725-4F3C53F1FCB4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0786835" y="5985469"/>
                  <a:ext cx="11304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224" name="Käsinkirjoitus 223">
                  <a:extLst>
                    <a:ext uri="{FF2B5EF4-FFF2-40B4-BE49-F238E27FC236}">
                      <a16:creationId xmlns:a16="http://schemas.microsoft.com/office/drawing/2014/main" id="{4BD45273-DEEC-4556-AE73-D522DD085385}"/>
                    </a:ext>
                  </a:extLst>
                </p14:cNvPr>
                <p14:cNvContentPartPr/>
                <p14:nvPr/>
              </p14:nvContentPartPr>
              <p14:xfrm>
                <a:off x="11027675" y="6028669"/>
                <a:ext cx="58320" cy="360"/>
              </p14:xfrm>
            </p:contentPart>
          </mc:Choice>
          <mc:Fallback>
            <p:pic>
              <p:nvPicPr>
                <p:cNvPr id="224" name="Käsinkirjoitus 223">
                  <a:extLst>
                    <a:ext uri="{FF2B5EF4-FFF2-40B4-BE49-F238E27FC236}">
                      <a16:creationId xmlns:a16="http://schemas.microsoft.com/office/drawing/2014/main" id="{4BD45273-DEEC-4556-AE73-D522DD085385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1019035" y="6020029"/>
                  <a:ext cx="759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225" name="Käsinkirjoitus 224">
                  <a:extLst>
                    <a:ext uri="{FF2B5EF4-FFF2-40B4-BE49-F238E27FC236}">
                      <a16:creationId xmlns:a16="http://schemas.microsoft.com/office/drawing/2014/main" id="{6740DA20-7473-4D40-B26B-683E4CED568C}"/>
                    </a:ext>
                  </a:extLst>
                </p14:cNvPr>
                <p14:cNvContentPartPr/>
                <p14:nvPr/>
              </p14:nvContentPartPr>
              <p14:xfrm>
                <a:off x="11192195" y="6013909"/>
                <a:ext cx="591480" cy="27360"/>
              </p14:xfrm>
            </p:contentPart>
          </mc:Choice>
          <mc:Fallback>
            <p:pic>
              <p:nvPicPr>
                <p:cNvPr id="225" name="Käsinkirjoitus 224">
                  <a:extLst>
                    <a:ext uri="{FF2B5EF4-FFF2-40B4-BE49-F238E27FC236}">
                      <a16:creationId xmlns:a16="http://schemas.microsoft.com/office/drawing/2014/main" id="{6740DA20-7473-4D40-B26B-683E4CED568C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1183555" y="6005269"/>
                  <a:ext cx="60912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226" name="Käsinkirjoitus 225">
                  <a:extLst>
                    <a:ext uri="{FF2B5EF4-FFF2-40B4-BE49-F238E27FC236}">
                      <a16:creationId xmlns:a16="http://schemas.microsoft.com/office/drawing/2014/main" id="{E7743980-F78D-4A2E-B286-605BD2A551FB}"/>
                    </a:ext>
                  </a:extLst>
                </p14:cNvPr>
                <p14:cNvContentPartPr/>
                <p14:nvPr/>
              </p14:nvContentPartPr>
              <p14:xfrm>
                <a:off x="11510795" y="5748229"/>
                <a:ext cx="14760" cy="157680"/>
              </p14:xfrm>
            </p:contentPart>
          </mc:Choice>
          <mc:Fallback>
            <p:pic>
              <p:nvPicPr>
                <p:cNvPr id="226" name="Käsinkirjoitus 225">
                  <a:extLst>
                    <a:ext uri="{FF2B5EF4-FFF2-40B4-BE49-F238E27FC236}">
                      <a16:creationId xmlns:a16="http://schemas.microsoft.com/office/drawing/2014/main" id="{E7743980-F78D-4A2E-B286-605BD2A551FB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1502155" y="5739229"/>
                  <a:ext cx="3240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228" name="Käsinkirjoitus 227">
                  <a:extLst>
                    <a:ext uri="{FF2B5EF4-FFF2-40B4-BE49-F238E27FC236}">
                      <a16:creationId xmlns:a16="http://schemas.microsoft.com/office/drawing/2014/main" id="{1E947F09-A241-4C62-9EF5-DF5AC6AAE750}"/>
                    </a:ext>
                  </a:extLst>
                </p14:cNvPr>
                <p14:cNvContentPartPr/>
                <p14:nvPr/>
              </p14:nvContentPartPr>
              <p14:xfrm>
                <a:off x="11205870" y="6088789"/>
                <a:ext cx="105480" cy="221760"/>
              </p14:xfrm>
            </p:contentPart>
          </mc:Choice>
          <mc:Fallback>
            <p:pic>
              <p:nvPicPr>
                <p:cNvPr id="228" name="Käsinkirjoitus 227">
                  <a:extLst>
                    <a:ext uri="{FF2B5EF4-FFF2-40B4-BE49-F238E27FC236}">
                      <a16:creationId xmlns:a16="http://schemas.microsoft.com/office/drawing/2014/main" id="{1E947F09-A241-4C62-9EF5-DF5AC6AAE750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11196870" y="6079789"/>
                  <a:ext cx="123120" cy="23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6" name="Ryhmä 235">
            <a:extLst>
              <a:ext uri="{FF2B5EF4-FFF2-40B4-BE49-F238E27FC236}">
                <a16:creationId xmlns:a16="http://schemas.microsoft.com/office/drawing/2014/main" id="{661C4ECE-70E4-4C2C-A87B-08F5E179AC2C}"/>
              </a:ext>
            </a:extLst>
          </p:cNvPr>
          <p:cNvGrpSpPr/>
          <p:nvPr/>
        </p:nvGrpSpPr>
        <p:grpSpPr>
          <a:xfrm>
            <a:off x="11395590" y="6031549"/>
            <a:ext cx="573840" cy="327960"/>
            <a:chOff x="11395590" y="6031549"/>
            <a:chExt cx="573840" cy="327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230" name="Käsinkirjoitus 229">
                  <a:extLst>
                    <a:ext uri="{FF2B5EF4-FFF2-40B4-BE49-F238E27FC236}">
                      <a16:creationId xmlns:a16="http://schemas.microsoft.com/office/drawing/2014/main" id="{58D2D294-FDAC-453C-AB05-D08DB33E4BDC}"/>
                    </a:ext>
                  </a:extLst>
                </p14:cNvPr>
                <p14:cNvContentPartPr/>
                <p14:nvPr/>
              </p14:nvContentPartPr>
              <p14:xfrm>
                <a:off x="11395590" y="6113989"/>
                <a:ext cx="74880" cy="205200"/>
              </p14:xfrm>
            </p:contentPart>
          </mc:Choice>
          <mc:Fallback>
            <p:pic>
              <p:nvPicPr>
                <p:cNvPr id="230" name="Käsinkirjoitus 229">
                  <a:extLst>
                    <a:ext uri="{FF2B5EF4-FFF2-40B4-BE49-F238E27FC236}">
                      <a16:creationId xmlns:a16="http://schemas.microsoft.com/office/drawing/2014/main" id="{58D2D294-FDAC-453C-AB05-D08DB33E4BDC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1386590" y="6104989"/>
                  <a:ext cx="925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231" name="Käsinkirjoitus 230">
                  <a:extLst>
                    <a:ext uri="{FF2B5EF4-FFF2-40B4-BE49-F238E27FC236}">
                      <a16:creationId xmlns:a16="http://schemas.microsoft.com/office/drawing/2014/main" id="{28B009D4-F0F5-4055-AFBA-CB820C3E7D13}"/>
                    </a:ext>
                  </a:extLst>
                </p14:cNvPr>
                <p14:cNvContentPartPr/>
                <p14:nvPr/>
              </p14:nvContentPartPr>
              <p14:xfrm>
                <a:off x="11544270" y="6119389"/>
                <a:ext cx="67680" cy="212400"/>
              </p14:xfrm>
            </p:contentPart>
          </mc:Choice>
          <mc:Fallback>
            <p:pic>
              <p:nvPicPr>
                <p:cNvPr id="231" name="Käsinkirjoitus 230">
                  <a:extLst>
                    <a:ext uri="{FF2B5EF4-FFF2-40B4-BE49-F238E27FC236}">
                      <a16:creationId xmlns:a16="http://schemas.microsoft.com/office/drawing/2014/main" id="{28B009D4-F0F5-4055-AFBA-CB820C3E7D13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11535630" y="6110389"/>
                  <a:ext cx="8532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232" name="Käsinkirjoitus 231">
                  <a:extLst>
                    <a:ext uri="{FF2B5EF4-FFF2-40B4-BE49-F238E27FC236}">
                      <a16:creationId xmlns:a16="http://schemas.microsoft.com/office/drawing/2014/main" id="{9C4C2CC3-C6FA-4783-8525-47137C27FD75}"/>
                    </a:ext>
                  </a:extLst>
                </p14:cNvPr>
                <p14:cNvContentPartPr/>
                <p14:nvPr/>
              </p14:nvContentPartPr>
              <p14:xfrm>
                <a:off x="11666670" y="6135949"/>
                <a:ext cx="91800" cy="209520"/>
              </p14:xfrm>
            </p:contentPart>
          </mc:Choice>
          <mc:Fallback>
            <p:pic>
              <p:nvPicPr>
                <p:cNvPr id="232" name="Käsinkirjoitus 231">
                  <a:extLst>
                    <a:ext uri="{FF2B5EF4-FFF2-40B4-BE49-F238E27FC236}">
                      <a16:creationId xmlns:a16="http://schemas.microsoft.com/office/drawing/2014/main" id="{9C4C2CC3-C6FA-4783-8525-47137C27FD75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1657670" y="6126949"/>
                  <a:ext cx="10944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233" name="Käsinkirjoitus 232">
                  <a:extLst>
                    <a:ext uri="{FF2B5EF4-FFF2-40B4-BE49-F238E27FC236}">
                      <a16:creationId xmlns:a16="http://schemas.microsoft.com/office/drawing/2014/main" id="{0FA54F1C-1652-4E34-AD19-40DBD4E695F6}"/>
                    </a:ext>
                  </a:extLst>
                </p14:cNvPr>
                <p14:cNvContentPartPr/>
                <p14:nvPr/>
              </p14:nvContentPartPr>
              <p14:xfrm>
                <a:off x="11839470" y="6131629"/>
                <a:ext cx="68040" cy="227880"/>
              </p14:xfrm>
            </p:contentPart>
          </mc:Choice>
          <mc:Fallback>
            <p:pic>
              <p:nvPicPr>
                <p:cNvPr id="233" name="Käsinkirjoitus 232">
                  <a:extLst>
                    <a:ext uri="{FF2B5EF4-FFF2-40B4-BE49-F238E27FC236}">
                      <a16:creationId xmlns:a16="http://schemas.microsoft.com/office/drawing/2014/main" id="{0FA54F1C-1652-4E34-AD19-40DBD4E695F6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11830830" y="6122989"/>
                  <a:ext cx="8568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235" name="Käsinkirjoitus 234">
                  <a:extLst>
                    <a:ext uri="{FF2B5EF4-FFF2-40B4-BE49-F238E27FC236}">
                      <a16:creationId xmlns:a16="http://schemas.microsoft.com/office/drawing/2014/main" id="{5ED5EDF9-8797-4066-900E-3972D9DF07C2}"/>
                    </a:ext>
                  </a:extLst>
                </p14:cNvPr>
                <p14:cNvContentPartPr/>
                <p14:nvPr/>
              </p14:nvContentPartPr>
              <p14:xfrm>
                <a:off x="11772870" y="6031549"/>
                <a:ext cx="196560" cy="9360"/>
              </p14:xfrm>
            </p:contentPart>
          </mc:Choice>
          <mc:Fallback>
            <p:pic>
              <p:nvPicPr>
                <p:cNvPr id="235" name="Käsinkirjoitus 234">
                  <a:extLst>
                    <a:ext uri="{FF2B5EF4-FFF2-40B4-BE49-F238E27FC236}">
                      <a16:creationId xmlns:a16="http://schemas.microsoft.com/office/drawing/2014/main" id="{5ED5EDF9-8797-4066-900E-3972D9DF07C2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11763870" y="6022909"/>
                  <a:ext cx="214200" cy="27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6731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116E60-EE17-F767-EC9C-89DCB583A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Geometrisen jonon ensimmäinen jäsen on 1 ja jonon suhdeluku on 2.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1DF80D-F1B7-44AB-043A-AC213B99A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Kuinka mones jäsen luku 33 554 432 on?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F1C5A2EA-765B-4CF4-968A-962640A3EC44}"/>
                  </a:ext>
                </a:extLst>
              </p14:cNvPr>
              <p14:cNvContentPartPr/>
              <p14:nvPr/>
            </p14:nvContentPartPr>
            <p14:xfrm>
              <a:off x="987136" y="2417963"/>
              <a:ext cx="102240" cy="3870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F1C5A2EA-765B-4CF4-968A-962640A3EC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8136" y="2408963"/>
                <a:ext cx="119880" cy="40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BBBCE9D5-F58D-460F-842D-F89DEE7C0455}"/>
                  </a:ext>
                </a:extLst>
              </p14:cNvPr>
              <p14:cNvContentPartPr/>
              <p14:nvPr/>
            </p14:nvContentPartPr>
            <p14:xfrm>
              <a:off x="1215736" y="2777603"/>
              <a:ext cx="66960" cy="123840"/>
            </p14:xfrm>
          </p:contentPart>
        </mc:Choice>
        <mc:Fallback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BBBCE9D5-F58D-460F-842D-F89DEE7C045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07096" y="2768603"/>
                <a:ext cx="84600" cy="141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Ryhmä 11">
            <a:extLst>
              <a:ext uri="{FF2B5EF4-FFF2-40B4-BE49-F238E27FC236}">
                <a16:creationId xmlns:a16="http://schemas.microsoft.com/office/drawing/2014/main" id="{9EC6100A-B00F-4F9C-A84E-B4145E1E646F}"/>
              </a:ext>
            </a:extLst>
          </p:cNvPr>
          <p:cNvGrpSpPr/>
          <p:nvPr/>
        </p:nvGrpSpPr>
        <p:grpSpPr>
          <a:xfrm>
            <a:off x="1566016" y="2419763"/>
            <a:ext cx="487080" cy="523440"/>
            <a:chOff x="1566016" y="2419763"/>
            <a:chExt cx="487080" cy="52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B2546F50-51C6-461D-859C-CFB34DD14B9F}"/>
                    </a:ext>
                  </a:extLst>
                </p14:cNvPr>
                <p14:cNvContentPartPr/>
                <p14:nvPr/>
              </p14:nvContentPartPr>
              <p14:xfrm>
                <a:off x="1566016" y="2419763"/>
                <a:ext cx="322560" cy="42660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B2546F50-51C6-461D-859C-CFB34DD14B9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557376" y="2410763"/>
                  <a:ext cx="340200" cy="44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Käsinkirjoitus 6">
                  <a:extLst>
                    <a:ext uri="{FF2B5EF4-FFF2-40B4-BE49-F238E27FC236}">
                      <a16:creationId xmlns:a16="http://schemas.microsoft.com/office/drawing/2014/main" id="{D6A58391-BC4A-4981-B993-AB72BDE06E7B}"/>
                    </a:ext>
                  </a:extLst>
                </p14:cNvPr>
                <p14:cNvContentPartPr/>
                <p14:nvPr/>
              </p14:nvContentPartPr>
              <p14:xfrm>
                <a:off x="1968136" y="2824763"/>
                <a:ext cx="84960" cy="118440"/>
              </p14:xfrm>
            </p:contentPart>
          </mc:Choice>
          <mc:Fallback>
            <p:pic>
              <p:nvPicPr>
                <p:cNvPr id="7" name="Käsinkirjoitus 6">
                  <a:extLst>
                    <a:ext uri="{FF2B5EF4-FFF2-40B4-BE49-F238E27FC236}">
                      <a16:creationId xmlns:a16="http://schemas.microsoft.com/office/drawing/2014/main" id="{D6A58391-BC4A-4981-B993-AB72BDE06E7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959496" y="2815763"/>
                  <a:ext cx="102600" cy="13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Ryhmä 10">
            <a:extLst>
              <a:ext uri="{FF2B5EF4-FFF2-40B4-BE49-F238E27FC236}">
                <a16:creationId xmlns:a16="http://schemas.microsoft.com/office/drawing/2014/main" id="{CEBB018A-48B8-418C-AD78-AE98AF245393}"/>
              </a:ext>
            </a:extLst>
          </p:cNvPr>
          <p:cNvGrpSpPr/>
          <p:nvPr/>
        </p:nvGrpSpPr>
        <p:grpSpPr>
          <a:xfrm>
            <a:off x="2310856" y="2410403"/>
            <a:ext cx="466560" cy="564480"/>
            <a:chOff x="2310856" y="2410403"/>
            <a:chExt cx="466560" cy="564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Käsinkirjoitus 7">
                  <a:extLst>
                    <a:ext uri="{FF2B5EF4-FFF2-40B4-BE49-F238E27FC236}">
                      <a16:creationId xmlns:a16="http://schemas.microsoft.com/office/drawing/2014/main" id="{88FCE9DA-C934-471F-856F-3349EB286741}"/>
                    </a:ext>
                  </a:extLst>
                </p14:cNvPr>
                <p14:cNvContentPartPr/>
                <p14:nvPr/>
              </p14:nvContentPartPr>
              <p14:xfrm>
                <a:off x="2310856" y="2442443"/>
                <a:ext cx="198720" cy="249120"/>
              </p14:xfrm>
            </p:contentPart>
          </mc:Choice>
          <mc:Fallback>
            <p:pic>
              <p:nvPicPr>
                <p:cNvPr id="8" name="Käsinkirjoitus 7">
                  <a:extLst>
                    <a:ext uri="{FF2B5EF4-FFF2-40B4-BE49-F238E27FC236}">
                      <a16:creationId xmlns:a16="http://schemas.microsoft.com/office/drawing/2014/main" id="{88FCE9DA-C934-471F-856F-3349EB28674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302216" y="2433803"/>
                  <a:ext cx="21636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8460FC2B-5A80-477D-9C9E-D48C53722251}"/>
                    </a:ext>
                  </a:extLst>
                </p14:cNvPr>
                <p14:cNvContentPartPr/>
                <p14:nvPr/>
              </p14:nvContentPartPr>
              <p14:xfrm>
                <a:off x="2455576" y="2410403"/>
                <a:ext cx="70200" cy="45720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8460FC2B-5A80-477D-9C9E-D48C5372225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446936" y="2401403"/>
                  <a:ext cx="87840" cy="47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DA0E2DFD-EC31-4132-BC9B-750EC338D475}"/>
                    </a:ext>
                  </a:extLst>
                </p14:cNvPr>
                <p14:cNvContentPartPr/>
                <p14:nvPr/>
              </p14:nvContentPartPr>
              <p14:xfrm>
                <a:off x="2659696" y="2836643"/>
                <a:ext cx="117720" cy="13824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DA0E2DFD-EC31-4132-BC9B-750EC338D47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50696" y="2828003"/>
                  <a:ext cx="135360" cy="155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E9B03281-656F-4AD2-A5FD-B0E6431F0B53}"/>
              </a:ext>
            </a:extLst>
          </p:cNvPr>
          <p:cNvGrpSpPr/>
          <p:nvPr/>
        </p:nvGrpSpPr>
        <p:grpSpPr>
          <a:xfrm>
            <a:off x="3041296" y="2457563"/>
            <a:ext cx="498600" cy="533520"/>
            <a:chOff x="3041296" y="2457563"/>
            <a:chExt cx="498600" cy="533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37BF3FA4-311A-43B7-83E7-9C9C14202EED}"/>
                    </a:ext>
                  </a:extLst>
                </p14:cNvPr>
                <p14:cNvContentPartPr/>
                <p14:nvPr/>
              </p14:nvContentPartPr>
              <p14:xfrm>
                <a:off x="3041296" y="2457563"/>
                <a:ext cx="249840" cy="44316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37BF3FA4-311A-43B7-83E7-9C9C14202EE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032656" y="2448923"/>
                  <a:ext cx="267480" cy="46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AD6EAF80-9ED6-4E0C-9CB5-87C23D5E15FB}"/>
                    </a:ext>
                  </a:extLst>
                </p14:cNvPr>
                <p14:cNvContentPartPr/>
                <p14:nvPr/>
              </p14:nvContentPartPr>
              <p14:xfrm>
                <a:off x="3431896" y="2881283"/>
                <a:ext cx="108000" cy="10980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AD6EAF80-9ED6-4E0C-9CB5-87C23D5E15F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422896" y="2872643"/>
                  <a:ext cx="125640" cy="127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6" name="Käsinkirjoitus 15">
                <a:extLst>
                  <a:ext uri="{FF2B5EF4-FFF2-40B4-BE49-F238E27FC236}">
                    <a16:creationId xmlns:a16="http://schemas.microsoft.com/office/drawing/2014/main" id="{79EEBFC5-A5F3-4CD7-A007-192FB8D66404}"/>
                  </a:ext>
                </a:extLst>
              </p14:cNvPr>
              <p14:cNvContentPartPr/>
              <p14:nvPr/>
            </p14:nvContentPartPr>
            <p14:xfrm>
              <a:off x="3873976" y="2454323"/>
              <a:ext cx="37800" cy="473400"/>
            </p14:xfrm>
          </p:contentPart>
        </mc:Choice>
        <mc:Fallback>
          <p:pic>
            <p:nvPicPr>
              <p:cNvPr id="16" name="Käsinkirjoitus 15">
                <a:extLst>
                  <a:ext uri="{FF2B5EF4-FFF2-40B4-BE49-F238E27FC236}">
                    <a16:creationId xmlns:a16="http://schemas.microsoft.com/office/drawing/2014/main" id="{79EEBFC5-A5F3-4CD7-A007-192FB8D6640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3864976" y="2445683"/>
                <a:ext cx="55440" cy="49104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Ryhmä 25">
            <a:extLst>
              <a:ext uri="{FF2B5EF4-FFF2-40B4-BE49-F238E27FC236}">
                <a16:creationId xmlns:a16="http://schemas.microsoft.com/office/drawing/2014/main" id="{DE769CFD-CC1C-4D79-A3A7-9BC8A74C879F}"/>
              </a:ext>
            </a:extLst>
          </p:cNvPr>
          <p:cNvGrpSpPr/>
          <p:nvPr/>
        </p:nvGrpSpPr>
        <p:grpSpPr>
          <a:xfrm>
            <a:off x="4118776" y="2435603"/>
            <a:ext cx="402480" cy="646920"/>
            <a:chOff x="4118776" y="2435603"/>
            <a:chExt cx="402480" cy="646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95B142BE-CEA6-4C1A-A8EE-260F8E3FE98E}"/>
                    </a:ext>
                  </a:extLst>
                </p14:cNvPr>
                <p14:cNvContentPartPr/>
                <p14:nvPr/>
              </p14:nvContentPartPr>
              <p14:xfrm>
                <a:off x="4118776" y="2435603"/>
                <a:ext cx="226440" cy="50112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95B142BE-CEA6-4C1A-A8EE-260F8E3FE98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110136" y="2426963"/>
                  <a:ext cx="244080" cy="51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F0381CE5-2807-4EBA-8D90-B2C7153D7997}"/>
                    </a:ext>
                  </a:extLst>
                </p14:cNvPr>
                <p14:cNvContentPartPr/>
                <p14:nvPr/>
              </p14:nvContentPartPr>
              <p14:xfrm>
                <a:off x="4398136" y="2905403"/>
                <a:ext cx="123120" cy="17712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F0381CE5-2807-4EBA-8D90-B2C7153D799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389136" y="2896763"/>
                  <a:ext cx="140760" cy="194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Ryhmä 24">
            <a:extLst>
              <a:ext uri="{FF2B5EF4-FFF2-40B4-BE49-F238E27FC236}">
                <a16:creationId xmlns:a16="http://schemas.microsoft.com/office/drawing/2014/main" id="{B9EF6C6A-1190-4990-937E-895C4265AF83}"/>
              </a:ext>
            </a:extLst>
          </p:cNvPr>
          <p:cNvGrpSpPr/>
          <p:nvPr/>
        </p:nvGrpSpPr>
        <p:grpSpPr>
          <a:xfrm>
            <a:off x="4786936" y="2525603"/>
            <a:ext cx="906840" cy="675720"/>
            <a:chOff x="4786936" y="2525603"/>
            <a:chExt cx="906840" cy="675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272BB366-180C-41FB-B13C-9641ED94C065}"/>
                    </a:ext>
                  </a:extLst>
                </p14:cNvPr>
                <p14:cNvContentPartPr/>
                <p14:nvPr/>
              </p14:nvContentPartPr>
              <p14:xfrm>
                <a:off x="4786936" y="2525603"/>
                <a:ext cx="317880" cy="46512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272BB366-180C-41FB-B13C-9641ED94C06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778296" y="2516963"/>
                  <a:ext cx="335520" cy="48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6C2EFD50-57C9-427A-8B34-0CB82FFCAB45}"/>
                    </a:ext>
                  </a:extLst>
                </p14:cNvPr>
                <p14:cNvContentPartPr/>
                <p14:nvPr/>
              </p14:nvContentPartPr>
              <p14:xfrm>
                <a:off x="5185456" y="2563043"/>
                <a:ext cx="322920" cy="42120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6C2EFD50-57C9-427A-8B34-0CB82FFCAB4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176816" y="2554043"/>
                  <a:ext cx="340560" cy="43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8B4447A2-10DD-4DFC-897F-62A6AAA1FCC5}"/>
                    </a:ext>
                  </a:extLst>
                </p14:cNvPr>
                <p14:cNvContentPartPr/>
                <p14:nvPr/>
              </p14:nvContentPartPr>
              <p14:xfrm>
                <a:off x="5532136" y="2990723"/>
                <a:ext cx="161640" cy="21060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8B4447A2-10DD-4DFC-897F-62A6AAA1FCC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523136" y="2982083"/>
                  <a:ext cx="179280" cy="228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Ryhmä 29">
            <a:extLst>
              <a:ext uri="{FF2B5EF4-FFF2-40B4-BE49-F238E27FC236}">
                <a16:creationId xmlns:a16="http://schemas.microsoft.com/office/drawing/2014/main" id="{A1AA9CF9-B897-4671-89DA-159584CACAB4}"/>
              </a:ext>
            </a:extLst>
          </p:cNvPr>
          <p:cNvGrpSpPr/>
          <p:nvPr/>
        </p:nvGrpSpPr>
        <p:grpSpPr>
          <a:xfrm>
            <a:off x="5928856" y="2945723"/>
            <a:ext cx="532800" cy="66600"/>
            <a:chOff x="5928856" y="2945723"/>
            <a:chExt cx="532800" cy="66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D072BB6D-9B35-4DCE-A760-837943E11749}"/>
                    </a:ext>
                  </a:extLst>
                </p14:cNvPr>
                <p14:cNvContentPartPr/>
                <p14:nvPr/>
              </p14:nvContentPartPr>
              <p14:xfrm>
                <a:off x="5956576" y="2977763"/>
                <a:ext cx="360" cy="36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D072BB6D-9B35-4DCE-A760-837943E1174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947576" y="296912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41423BD0-8587-4B62-8D74-1FCB91CDB9FF}"/>
                    </a:ext>
                  </a:extLst>
                </p14:cNvPr>
                <p14:cNvContentPartPr/>
                <p14:nvPr/>
              </p14:nvContentPartPr>
              <p14:xfrm>
                <a:off x="6183736" y="2977763"/>
                <a:ext cx="360" cy="36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41423BD0-8587-4B62-8D74-1FCB91CDB9F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175096" y="296912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F591F212-579F-494F-B9A6-7E3CC933EC3A}"/>
                    </a:ext>
                  </a:extLst>
                </p14:cNvPr>
                <p14:cNvContentPartPr/>
                <p14:nvPr/>
              </p14:nvContentPartPr>
              <p14:xfrm>
                <a:off x="6455536" y="2953643"/>
                <a:ext cx="360" cy="36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F591F212-579F-494F-B9A6-7E3CC933EC3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446536" y="294464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DB90FBD8-6BB4-4C49-92D3-F5D7EFA099AA}"/>
                    </a:ext>
                  </a:extLst>
                </p14:cNvPr>
                <p14:cNvContentPartPr/>
                <p14:nvPr/>
              </p14:nvContentPartPr>
              <p14:xfrm>
                <a:off x="5928856" y="2978843"/>
                <a:ext cx="70200" cy="3348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DB90FBD8-6BB4-4C49-92D3-F5D7EFA099A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920216" y="2970203"/>
                  <a:ext cx="878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8959BA09-55A2-4205-8DFC-F897B3102416}"/>
                    </a:ext>
                  </a:extLst>
                </p14:cNvPr>
                <p14:cNvContentPartPr/>
                <p14:nvPr/>
              </p14:nvContentPartPr>
              <p14:xfrm>
                <a:off x="6169336" y="2965523"/>
                <a:ext cx="59400" cy="4572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8959BA09-55A2-4205-8DFC-F897B310241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160696" y="2956523"/>
                  <a:ext cx="7704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8FB240E8-5225-44A8-8F2C-EEE4427D1369}"/>
                    </a:ext>
                  </a:extLst>
                </p14:cNvPr>
                <p14:cNvContentPartPr/>
                <p14:nvPr/>
              </p14:nvContentPartPr>
              <p14:xfrm>
                <a:off x="6403336" y="2945723"/>
                <a:ext cx="58320" cy="5184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8FB240E8-5225-44A8-8F2C-EEE4427D136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394336" y="2936723"/>
                  <a:ext cx="75960" cy="69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1" name="Käsinkirjoitus 30">
                <a:extLst>
                  <a:ext uri="{FF2B5EF4-FFF2-40B4-BE49-F238E27FC236}">
                    <a16:creationId xmlns:a16="http://schemas.microsoft.com/office/drawing/2014/main" id="{FDE2B884-4EBF-4FF5-A092-343AA625F528}"/>
                  </a:ext>
                </a:extLst>
              </p14:cNvPr>
              <p14:cNvContentPartPr/>
              <p14:nvPr/>
            </p14:nvContentPartPr>
            <p14:xfrm>
              <a:off x="6834976" y="2973803"/>
              <a:ext cx="117360" cy="147240"/>
            </p14:xfrm>
          </p:contentPart>
        </mc:Choice>
        <mc:Fallback>
          <p:pic>
            <p:nvPicPr>
              <p:cNvPr id="31" name="Käsinkirjoitus 30">
                <a:extLst>
                  <a:ext uri="{FF2B5EF4-FFF2-40B4-BE49-F238E27FC236}">
                    <a16:creationId xmlns:a16="http://schemas.microsoft.com/office/drawing/2014/main" id="{FDE2B884-4EBF-4FF5-A092-343AA625F528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826336" y="2965163"/>
                <a:ext cx="135000" cy="164880"/>
              </a:xfrm>
              <a:prstGeom prst="rect">
                <a:avLst/>
              </a:prstGeom>
            </p:spPr>
          </p:pic>
        </mc:Fallback>
      </mc:AlternateContent>
      <p:grpSp>
        <p:nvGrpSpPr>
          <p:cNvPr id="46" name="Ryhmä 45">
            <a:extLst>
              <a:ext uri="{FF2B5EF4-FFF2-40B4-BE49-F238E27FC236}">
                <a16:creationId xmlns:a16="http://schemas.microsoft.com/office/drawing/2014/main" id="{AE3554E7-277F-4870-8EB2-15B826A337C5}"/>
              </a:ext>
            </a:extLst>
          </p:cNvPr>
          <p:cNvGrpSpPr/>
          <p:nvPr/>
        </p:nvGrpSpPr>
        <p:grpSpPr>
          <a:xfrm>
            <a:off x="7299736" y="2468003"/>
            <a:ext cx="663120" cy="419760"/>
            <a:chOff x="7299736" y="2468003"/>
            <a:chExt cx="663120" cy="419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63576945-9ACC-41B6-AC00-9DC7784E8BBC}"/>
                    </a:ext>
                  </a:extLst>
                </p14:cNvPr>
                <p14:cNvContentPartPr/>
                <p14:nvPr/>
              </p14:nvContentPartPr>
              <p14:xfrm>
                <a:off x="7299736" y="2468363"/>
                <a:ext cx="246600" cy="39312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63576945-9ACC-41B6-AC00-9DC7784E8BB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290736" y="2459723"/>
                  <a:ext cx="264240" cy="41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4852A49D-C138-4242-BC93-26DE469A01D3}"/>
                    </a:ext>
                  </a:extLst>
                </p14:cNvPr>
                <p14:cNvContentPartPr/>
                <p14:nvPr/>
              </p14:nvContentPartPr>
              <p14:xfrm>
                <a:off x="7707616" y="2468003"/>
                <a:ext cx="255240" cy="41976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4852A49D-C138-4242-BC93-26DE469A01D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698976" y="2459003"/>
                  <a:ext cx="272880" cy="437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Ryhmä 44">
            <a:extLst>
              <a:ext uri="{FF2B5EF4-FFF2-40B4-BE49-F238E27FC236}">
                <a16:creationId xmlns:a16="http://schemas.microsoft.com/office/drawing/2014/main" id="{B582AEF0-A4F2-47C4-AE26-7170739EA1A5}"/>
              </a:ext>
            </a:extLst>
          </p:cNvPr>
          <p:cNvGrpSpPr/>
          <p:nvPr/>
        </p:nvGrpSpPr>
        <p:grpSpPr>
          <a:xfrm>
            <a:off x="8439856" y="2411123"/>
            <a:ext cx="225000" cy="462240"/>
            <a:chOff x="8439856" y="2411123"/>
            <a:chExt cx="225000" cy="462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E1D8A1B8-67DA-493C-9576-91105BBAD447}"/>
                    </a:ext>
                  </a:extLst>
                </p14:cNvPr>
                <p14:cNvContentPartPr/>
                <p14:nvPr/>
              </p14:nvContentPartPr>
              <p14:xfrm>
                <a:off x="8439856" y="2435603"/>
                <a:ext cx="188280" cy="43776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E1D8A1B8-67DA-493C-9576-91105BBAD44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430856" y="2426963"/>
                  <a:ext cx="205920" cy="45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C7C77B1C-18B5-4C59-AE57-325A43B2B26F}"/>
                    </a:ext>
                  </a:extLst>
                </p14:cNvPr>
                <p14:cNvContentPartPr/>
                <p14:nvPr/>
              </p14:nvContentPartPr>
              <p14:xfrm>
                <a:off x="8540656" y="2411123"/>
                <a:ext cx="124200" cy="3564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C7C77B1C-18B5-4C59-AE57-325A43B2B26F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32016" y="2402483"/>
                  <a:ext cx="141840" cy="5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Ryhmä 43">
            <a:extLst>
              <a:ext uri="{FF2B5EF4-FFF2-40B4-BE49-F238E27FC236}">
                <a16:creationId xmlns:a16="http://schemas.microsoft.com/office/drawing/2014/main" id="{8D948837-FB08-4591-B199-311EC34CA5A4}"/>
              </a:ext>
            </a:extLst>
          </p:cNvPr>
          <p:cNvGrpSpPr/>
          <p:nvPr/>
        </p:nvGrpSpPr>
        <p:grpSpPr>
          <a:xfrm>
            <a:off x="8919736" y="2458643"/>
            <a:ext cx="421200" cy="455040"/>
            <a:chOff x="8919736" y="2458643"/>
            <a:chExt cx="421200" cy="45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79681E69-A4FA-4353-90AB-162378223BB4}"/>
                    </a:ext>
                  </a:extLst>
                </p14:cNvPr>
                <p14:cNvContentPartPr/>
                <p14:nvPr/>
              </p14:nvContentPartPr>
              <p14:xfrm>
                <a:off x="8919736" y="2458643"/>
                <a:ext cx="136800" cy="43632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79681E69-A4FA-4353-90AB-162378223BB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911096" y="2449643"/>
                  <a:ext cx="15444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86DB1761-271D-4B3B-9335-39E18BC73F95}"/>
                    </a:ext>
                  </a:extLst>
                </p14:cNvPr>
                <p14:cNvContentPartPr/>
                <p14:nvPr/>
              </p14:nvContentPartPr>
              <p14:xfrm>
                <a:off x="9194056" y="2548283"/>
                <a:ext cx="111240" cy="15336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86DB1761-271D-4B3B-9335-39E18BC73F95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185416" y="2539283"/>
                  <a:ext cx="12888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1EDB38A3-61BF-401D-BB42-096866858AEC}"/>
                    </a:ext>
                  </a:extLst>
                </p14:cNvPr>
                <p14:cNvContentPartPr/>
                <p14:nvPr/>
              </p14:nvContentPartPr>
              <p14:xfrm>
                <a:off x="9306736" y="2542883"/>
                <a:ext cx="34200" cy="37080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1EDB38A3-61BF-401D-BB42-096866858AE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297736" y="2534243"/>
                  <a:ext cx="51840" cy="38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Ryhmä 42">
            <a:extLst>
              <a:ext uri="{FF2B5EF4-FFF2-40B4-BE49-F238E27FC236}">
                <a16:creationId xmlns:a16="http://schemas.microsoft.com/office/drawing/2014/main" id="{A2227074-8962-4389-9B62-8E203078BDD4}"/>
              </a:ext>
            </a:extLst>
          </p:cNvPr>
          <p:cNvGrpSpPr/>
          <p:nvPr/>
        </p:nvGrpSpPr>
        <p:grpSpPr>
          <a:xfrm>
            <a:off x="9811456" y="2559443"/>
            <a:ext cx="792360" cy="397440"/>
            <a:chOff x="9811456" y="2559443"/>
            <a:chExt cx="792360" cy="397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C9F24845-723F-45E5-8C29-2B37D164730E}"/>
                    </a:ext>
                  </a:extLst>
                </p14:cNvPr>
                <p14:cNvContentPartPr/>
                <p14:nvPr/>
              </p14:nvContentPartPr>
              <p14:xfrm>
                <a:off x="9811456" y="2569163"/>
                <a:ext cx="116640" cy="16164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C9F24845-723F-45E5-8C29-2B37D164730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802456" y="2560523"/>
                  <a:ext cx="13428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5ECCE731-4CA6-4086-909D-6D2F00AB4522}"/>
                    </a:ext>
                  </a:extLst>
                </p14:cNvPr>
                <p14:cNvContentPartPr/>
                <p14:nvPr/>
              </p14:nvContentPartPr>
              <p14:xfrm>
                <a:off x="9925936" y="2559443"/>
                <a:ext cx="41400" cy="31752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5ECCE731-4CA6-4086-909D-6D2F00AB4522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9916936" y="2550443"/>
                  <a:ext cx="59040" cy="33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117996B9-3006-4CBC-8116-DD85B35CEAF0}"/>
                    </a:ext>
                  </a:extLst>
                </p14:cNvPr>
                <p14:cNvContentPartPr/>
                <p14:nvPr/>
              </p14:nvContentPartPr>
              <p14:xfrm>
                <a:off x="10098736" y="2574203"/>
                <a:ext cx="185760" cy="34452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117996B9-3006-4CBC-8116-DD85B35CEAF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0089736" y="2565203"/>
                  <a:ext cx="203400" cy="36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E5FC8EE0-C1F4-4932-80AD-A7EFA4998113}"/>
                    </a:ext>
                  </a:extLst>
                </p14:cNvPr>
                <p14:cNvContentPartPr/>
                <p14:nvPr/>
              </p14:nvContentPartPr>
              <p14:xfrm>
                <a:off x="10410856" y="2587883"/>
                <a:ext cx="192960" cy="36900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E5FC8EE0-C1F4-4932-80AD-A7EFA499811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401856" y="2579243"/>
                  <a:ext cx="210600" cy="38664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48" name="Kuva 47">
            <a:extLst>
              <a:ext uri="{FF2B5EF4-FFF2-40B4-BE49-F238E27FC236}">
                <a16:creationId xmlns:a16="http://schemas.microsoft.com/office/drawing/2014/main" id="{C4A43764-3077-480D-9BAB-D2BA8189B2F3}"/>
              </a:ext>
            </a:extLst>
          </p:cNvPr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674821" y="3277616"/>
            <a:ext cx="5992061" cy="809738"/>
          </a:xfrm>
          <a:prstGeom prst="rect">
            <a:avLst/>
          </a:prstGeom>
        </p:spPr>
      </p:pic>
      <p:grpSp>
        <p:nvGrpSpPr>
          <p:cNvPr id="64" name="Ryhmä 63">
            <a:extLst>
              <a:ext uri="{FF2B5EF4-FFF2-40B4-BE49-F238E27FC236}">
                <a16:creationId xmlns:a16="http://schemas.microsoft.com/office/drawing/2014/main" id="{F80FEF02-331E-48D6-A0C5-F9CDA95CA136}"/>
              </a:ext>
            </a:extLst>
          </p:cNvPr>
          <p:cNvGrpSpPr/>
          <p:nvPr/>
        </p:nvGrpSpPr>
        <p:grpSpPr>
          <a:xfrm>
            <a:off x="10982536" y="3432443"/>
            <a:ext cx="757800" cy="513720"/>
            <a:chOff x="10982536" y="3432443"/>
            <a:chExt cx="757800" cy="51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A0F22720-AD32-42A7-9398-D320B62FCE70}"/>
                    </a:ext>
                  </a:extLst>
                </p14:cNvPr>
                <p14:cNvContentPartPr/>
                <p14:nvPr/>
              </p14:nvContentPartPr>
              <p14:xfrm>
                <a:off x="10982536" y="3432443"/>
                <a:ext cx="103320" cy="25812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A0F22720-AD32-42A7-9398-D320B62FCE70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0973896" y="3423443"/>
                  <a:ext cx="12096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E08B97FF-E00E-4011-8CD1-E1FA76DF0D8B}"/>
                    </a:ext>
                  </a:extLst>
                </p14:cNvPr>
                <p14:cNvContentPartPr/>
                <p14:nvPr/>
              </p14:nvContentPartPr>
              <p14:xfrm>
                <a:off x="11109616" y="3465563"/>
                <a:ext cx="14400" cy="33552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E08B97FF-E00E-4011-8CD1-E1FA76DF0D8B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1100976" y="3456923"/>
                  <a:ext cx="3204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4105E324-82A4-4DB1-B568-5C0B3E18B977}"/>
                    </a:ext>
                  </a:extLst>
                </p14:cNvPr>
                <p14:cNvContentPartPr/>
                <p14:nvPr/>
              </p14:nvContentPartPr>
              <p14:xfrm>
                <a:off x="11264776" y="3463403"/>
                <a:ext cx="158760" cy="38088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4105E324-82A4-4DB1-B568-5C0B3E18B977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1256136" y="3454403"/>
                  <a:ext cx="176400" cy="39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BDCAF862-3DAC-4132-B7C7-E4F7DA659C24}"/>
                    </a:ext>
                  </a:extLst>
                </p14:cNvPr>
                <p14:cNvContentPartPr/>
                <p14:nvPr/>
              </p14:nvContentPartPr>
              <p14:xfrm>
                <a:off x="11495896" y="3528563"/>
                <a:ext cx="244440" cy="41760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BDCAF862-3DAC-4132-B7C7-E4F7DA659C24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1487256" y="3519563"/>
                  <a:ext cx="262080" cy="43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Ryhmä 77">
            <a:extLst>
              <a:ext uri="{FF2B5EF4-FFF2-40B4-BE49-F238E27FC236}">
                <a16:creationId xmlns:a16="http://schemas.microsoft.com/office/drawing/2014/main" id="{64243F67-A636-4D6E-A0A0-D4DA41B9BFD3}"/>
              </a:ext>
            </a:extLst>
          </p:cNvPr>
          <p:cNvGrpSpPr/>
          <p:nvPr/>
        </p:nvGrpSpPr>
        <p:grpSpPr>
          <a:xfrm>
            <a:off x="7905976" y="3355043"/>
            <a:ext cx="2737800" cy="1402920"/>
            <a:chOff x="7905976" y="3355043"/>
            <a:chExt cx="2737800" cy="140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2AAF5B39-321D-4DA1-BA62-BD8C56AE911E}"/>
                    </a:ext>
                  </a:extLst>
                </p14:cNvPr>
                <p14:cNvContentPartPr/>
                <p14:nvPr/>
              </p14:nvContentPartPr>
              <p14:xfrm>
                <a:off x="7905976" y="3471323"/>
                <a:ext cx="293400" cy="29952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2AAF5B39-321D-4DA1-BA62-BD8C56AE911E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7897336" y="3462683"/>
                  <a:ext cx="31104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14480C74-1AFE-4538-9C6C-5F937C71CD4D}"/>
                    </a:ext>
                  </a:extLst>
                </p14:cNvPr>
                <p14:cNvContentPartPr/>
                <p14:nvPr/>
              </p14:nvContentPartPr>
              <p14:xfrm>
                <a:off x="8308816" y="3677963"/>
                <a:ext cx="210240" cy="16524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14480C74-1AFE-4538-9C6C-5F937C71CD4D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8299816" y="3669323"/>
                  <a:ext cx="22788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6EF471CB-9934-4D7F-B025-40012777FE5F}"/>
                    </a:ext>
                  </a:extLst>
                </p14:cNvPr>
                <p14:cNvContentPartPr/>
                <p14:nvPr/>
              </p14:nvContentPartPr>
              <p14:xfrm>
                <a:off x="8623816" y="3554483"/>
                <a:ext cx="141840" cy="720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6EF471CB-9934-4D7F-B025-40012777FE5F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8614816" y="3545483"/>
                  <a:ext cx="15948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E6A31ABB-0D8C-4E42-9BE5-4503F867DA85}"/>
                    </a:ext>
                  </a:extLst>
                </p14:cNvPr>
                <p14:cNvContentPartPr/>
                <p14:nvPr/>
              </p14:nvContentPartPr>
              <p14:xfrm>
                <a:off x="8639296" y="3680843"/>
                <a:ext cx="131400" cy="540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E6A31ABB-0D8C-4E42-9BE5-4503F867DA85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8630656" y="3672203"/>
                  <a:ext cx="149040" cy="2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8571AF2B-FE16-4AA9-AE6E-6FDF34AF3965}"/>
                    </a:ext>
                  </a:extLst>
                </p14:cNvPr>
                <p14:cNvContentPartPr/>
                <p14:nvPr/>
              </p14:nvContentPartPr>
              <p14:xfrm>
                <a:off x="8914696" y="3362243"/>
                <a:ext cx="222120" cy="45072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8571AF2B-FE16-4AA9-AE6E-6FDF34AF3965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8906056" y="3353603"/>
                  <a:ext cx="239760" cy="46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853EBC5C-18AB-4B6A-A846-6544A421E2E9}"/>
                    </a:ext>
                  </a:extLst>
                </p14:cNvPr>
                <p14:cNvContentPartPr/>
                <p14:nvPr/>
              </p14:nvContentPartPr>
              <p14:xfrm>
                <a:off x="9195856" y="3364043"/>
                <a:ext cx="289440" cy="48348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853EBC5C-18AB-4B6A-A846-6544A421E2E9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9186856" y="3355403"/>
                  <a:ext cx="307080" cy="50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8D4B4BE5-347D-43A9-8450-96C5D3EC9CF5}"/>
                    </a:ext>
                  </a:extLst>
                </p14:cNvPr>
                <p14:cNvContentPartPr/>
                <p14:nvPr/>
              </p14:nvContentPartPr>
              <p14:xfrm>
                <a:off x="9857896" y="3355043"/>
                <a:ext cx="205920" cy="46692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8D4B4BE5-347D-43A9-8450-96C5D3EC9CF5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9848896" y="3346403"/>
                  <a:ext cx="223560" cy="48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D0DD14BC-5FA5-420C-AE23-37A522F80CE1}"/>
                    </a:ext>
                  </a:extLst>
                </p14:cNvPr>
                <p14:cNvContentPartPr/>
                <p14:nvPr/>
              </p14:nvContentPartPr>
              <p14:xfrm>
                <a:off x="10223296" y="3389603"/>
                <a:ext cx="159840" cy="45396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D0DD14BC-5FA5-420C-AE23-37A522F80CE1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10214656" y="3380603"/>
                  <a:ext cx="177480" cy="47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10D651FE-5181-45BE-B9CF-A61C8211488B}"/>
                    </a:ext>
                  </a:extLst>
                </p14:cNvPr>
                <p14:cNvContentPartPr/>
                <p14:nvPr/>
              </p14:nvContentPartPr>
              <p14:xfrm>
                <a:off x="10506976" y="3412643"/>
                <a:ext cx="103320" cy="25524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10D651FE-5181-45BE-B9CF-A61C8211488B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0497976" y="3403643"/>
                  <a:ext cx="12096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D0E495EE-C701-4114-BD98-FCE59386DAF0}"/>
                    </a:ext>
                  </a:extLst>
                </p14:cNvPr>
                <p14:cNvContentPartPr/>
                <p14:nvPr/>
              </p14:nvContentPartPr>
              <p14:xfrm>
                <a:off x="10640176" y="3478883"/>
                <a:ext cx="3600" cy="30312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D0E495EE-C701-4114-BD98-FCE59386DAF0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631176" y="3469883"/>
                  <a:ext cx="21240" cy="3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24EC357B-9710-43E4-A6CF-9646F71855A0}"/>
                    </a:ext>
                  </a:extLst>
                </p14:cNvPr>
                <p14:cNvContentPartPr/>
                <p14:nvPr/>
              </p14:nvContentPartPr>
              <p14:xfrm>
                <a:off x="7922536" y="4201763"/>
                <a:ext cx="313200" cy="44532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24EC357B-9710-43E4-A6CF-9646F71855A0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7913896" y="4193123"/>
                  <a:ext cx="330840" cy="46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2CEDE47D-D575-49D2-9E80-0991119264BE}"/>
                    </a:ext>
                  </a:extLst>
                </p14:cNvPr>
                <p14:cNvContentPartPr/>
                <p14:nvPr/>
              </p14:nvContentPartPr>
              <p14:xfrm>
                <a:off x="8293696" y="4476803"/>
                <a:ext cx="198720" cy="26100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2CEDE47D-D575-49D2-9E80-0991119264BE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8285056" y="4467803"/>
                  <a:ext cx="21636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1C9B526B-90AD-46C9-BB33-C400E1537D90}"/>
                    </a:ext>
                  </a:extLst>
                </p14:cNvPr>
                <p14:cNvContentPartPr/>
                <p14:nvPr/>
              </p14:nvContentPartPr>
              <p14:xfrm>
                <a:off x="8708056" y="4337843"/>
                <a:ext cx="171720" cy="5040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1C9B526B-90AD-46C9-BB33-C400E1537D90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8699056" y="4329203"/>
                  <a:ext cx="18936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328D3B75-3B3B-418B-A861-783EF3D6E8CE}"/>
                    </a:ext>
                  </a:extLst>
                </p14:cNvPr>
                <p14:cNvContentPartPr/>
                <p14:nvPr/>
              </p14:nvContentPartPr>
              <p14:xfrm>
                <a:off x="8673496" y="4480043"/>
                <a:ext cx="188280" cy="432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328D3B75-3B3B-418B-A861-783EF3D6E8CE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8664496" y="4471043"/>
                  <a:ext cx="20592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2" name="Käsinkirjoitus 71">
                  <a:extLst>
                    <a:ext uri="{FF2B5EF4-FFF2-40B4-BE49-F238E27FC236}">
                      <a16:creationId xmlns:a16="http://schemas.microsoft.com/office/drawing/2014/main" id="{A7981D0A-47B7-4805-9CF3-3C29DD71B806}"/>
                    </a:ext>
                  </a:extLst>
                </p14:cNvPr>
                <p14:cNvContentPartPr/>
                <p14:nvPr/>
              </p14:nvContentPartPr>
              <p14:xfrm>
                <a:off x="9229696" y="4121843"/>
                <a:ext cx="76320" cy="592560"/>
              </p14:xfrm>
            </p:contentPart>
          </mc:Choice>
          <mc:Fallback>
            <p:pic>
              <p:nvPicPr>
                <p:cNvPr id="72" name="Käsinkirjoitus 71">
                  <a:extLst>
                    <a:ext uri="{FF2B5EF4-FFF2-40B4-BE49-F238E27FC236}">
                      <a16:creationId xmlns:a16="http://schemas.microsoft.com/office/drawing/2014/main" id="{A7981D0A-47B7-4805-9CF3-3C29DD71B806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9221056" y="4113203"/>
                  <a:ext cx="93960" cy="61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3" name="Käsinkirjoitus 72">
                  <a:extLst>
                    <a:ext uri="{FF2B5EF4-FFF2-40B4-BE49-F238E27FC236}">
                      <a16:creationId xmlns:a16="http://schemas.microsoft.com/office/drawing/2014/main" id="{264E23A6-3BC7-4C89-8AE5-F22A1594AA69}"/>
                    </a:ext>
                  </a:extLst>
                </p14:cNvPr>
                <p14:cNvContentPartPr/>
                <p14:nvPr/>
              </p14:nvContentPartPr>
              <p14:xfrm>
                <a:off x="9493216" y="4378523"/>
                <a:ext cx="27360" cy="75240"/>
              </p14:xfrm>
            </p:contentPart>
          </mc:Choice>
          <mc:Fallback>
            <p:pic>
              <p:nvPicPr>
                <p:cNvPr id="73" name="Käsinkirjoitus 72">
                  <a:extLst>
                    <a:ext uri="{FF2B5EF4-FFF2-40B4-BE49-F238E27FC236}">
                      <a16:creationId xmlns:a16="http://schemas.microsoft.com/office/drawing/2014/main" id="{264E23A6-3BC7-4C89-8AE5-F22A1594AA69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9484216" y="4369523"/>
                  <a:ext cx="4500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0937F5F2-7EFF-4C55-8AB8-D7C625DA4C8E}"/>
                    </a:ext>
                  </a:extLst>
                </p14:cNvPr>
                <p14:cNvContentPartPr/>
                <p14:nvPr/>
              </p14:nvContentPartPr>
              <p14:xfrm>
                <a:off x="9663496" y="4210403"/>
                <a:ext cx="358920" cy="54756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0937F5F2-7EFF-4C55-8AB8-D7C625DA4C8E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9654856" y="4201403"/>
                  <a:ext cx="376560" cy="56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438B8F59-5B9B-45D7-A8DC-0D0E3A5D819F}"/>
                    </a:ext>
                  </a:extLst>
                </p14:cNvPr>
                <p14:cNvContentPartPr/>
                <p14:nvPr/>
              </p14:nvContentPartPr>
              <p14:xfrm>
                <a:off x="9981736" y="4016003"/>
                <a:ext cx="176040" cy="18432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438B8F59-5B9B-45D7-A8DC-0D0E3A5D819F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9972736" y="4007363"/>
                  <a:ext cx="19368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6" name="Käsinkirjoitus 75">
                  <a:extLst>
                    <a:ext uri="{FF2B5EF4-FFF2-40B4-BE49-F238E27FC236}">
                      <a16:creationId xmlns:a16="http://schemas.microsoft.com/office/drawing/2014/main" id="{07D72DE2-D0A7-4A71-9995-5EE22896B86F}"/>
                    </a:ext>
                  </a:extLst>
                </p14:cNvPr>
                <p14:cNvContentPartPr/>
                <p14:nvPr/>
              </p14:nvContentPartPr>
              <p14:xfrm>
                <a:off x="10278016" y="4124723"/>
                <a:ext cx="86040" cy="7200"/>
              </p14:xfrm>
            </p:contentPart>
          </mc:Choice>
          <mc:Fallback>
            <p:pic>
              <p:nvPicPr>
                <p:cNvPr id="76" name="Käsinkirjoitus 75">
                  <a:extLst>
                    <a:ext uri="{FF2B5EF4-FFF2-40B4-BE49-F238E27FC236}">
                      <a16:creationId xmlns:a16="http://schemas.microsoft.com/office/drawing/2014/main" id="{07D72DE2-D0A7-4A71-9995-5EE22896B86F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0269376" y="4116083"/>
                  <a:ext cx="10368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F7CAECFD-87A3-428D-8181-EE7620B6AC5D}"/>
                    </a:ext>
                  </a:extLst>
                </p14:cNvPr>
                <p14:cNvContentPartPr/>
                <p14:nvPr/>
              </p14:nvContentPartPr>
              <p14:xfrm>
                <a:off x="10458016" y="3997283"/>
                <a:ext cx="65520" cy="20232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F7CAECFD-87A3-428D-8181-EE7620B6AC5D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0449016" y="3988643"/>
                  <a:ext cx="83160" cy="219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8" name="Ryhmä 87">
            <a:extLst>
              <a:ext uri="{FF2B5EF4-FFF2-40B4-BE49-F238E27FC236}">
                <a16:creationId xmlns:a16="http://schemas.microsoft.com/office/drawing/2014/main" id="{CA99C37F-49C5-41F8-BD67-4CF0B9A6B04D}"/>
              </a:ext>
            </a:extLst>
          </p:cNvPr>
          <p:cNvGrpSpPr/>
          <p:nvPr/>
        </p:nvGrpSpPr>
        <p:grpSpPr>
          <a:xfrm>
            <a:off x="1247416" y="4370963"/>
            <a:ext cx="765360" cy="534600"/>
            <a:chOff x="1247416" y="4370963"/>
            <a:chExt cx="765360" cy="534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4B223071-5CB2-4B8A-BAB9-4DE5A4C4A671}"/>
                    </a:ext>
                  </a:extLst>
                </p14:cNvPr>
                <p14:cNvContentPartPr/>
                <p14:nvPr/>
              </p14:nvContentPartPr>
              <p14:xfrm>
                <a:off x="1247416" y="4580123"/>
                <a:ext cx="191160" cy="32544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4B223071-5CB2-4B8A-BAB9-4DE5A4C4A671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238776" y="4571123"/>
                  <a:ext cx="208800" cy="34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82" name="Käsinkirjoitus 81">
                  <a:extLst>
                    <a:ext uri="{FF2B5EF4-FFF2-40B4-BE49-F238E27FC236}">
                      <a16:creationId xmlns:a16="http://schemas.microsoft.com/office/drawing/2014/main" id="{AC58342E-B132-40D0-8DFE-E33E2726C133}"/>
                    </a:ext>
                  </a:extLst>
                </p14:cNvPr>
                <p14:cNvContentPartPr/>
                <p14:nvPr/>
              </p14:nvContentPartPr>
              <p14:xfrm>
                <a:off x="1483936" y="4385363"/>
                <a:ext cx="140760" cy="150840"/>
              </p14:xfrm>
            </p:contentPart>
          </mc:Choice>
          <mc:Fallback>
            <p:pic>
              <p:nvPicPr>
                <p:cNvPr id="82" name="Käsinkirjoitus 81">
                  <a:extLst>
                    <a:ext uri="{FF2B5EF4-FFF2-40B4-BE49-F238E27FC236}">
                      <a16:creationId xmlns:a16="http://schemas.microsoft.com/office/drawing/2014/main" id="{AC58342E-B132-40D0-8DFE-E33E2726C133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1475296" y="4376363"/>
                  <a:ext cx="15840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3" name="Käsinkirjoitus 82">
                  <a:extLst>
                    <a:ext uri="{FF2B5EF4-FFF2-40B4-BE49-F238E27FC236}">
                      <a16:creationId xmlns:a16="http://schemas.microsoft.com/office/drawing/2014/main" id="{314045BC-5A3C-4419-9FB6-2B5638277541}"/>
                    </a:ext>
                  </a:extLst>
                </p14:cNvPr>
                <p14:cNvContentPartPr/>
                <p14:nvPr/>
              </p14:nvContentPartPr>
              <p14:xfrm>
                <a:off x="1770856" y="4481123"/>
                <a:ext cx="87840" cy="360"/>
              </p14:xfrm>
            </p:contentPart>
          </mc:Choice>
          <mc:Fallback>
            <p:pic>
              <p:nvPicPr>
                <p:cNvPr id="83" name="Käsinkirjoitus 82">
                  <a:extLst>
                    <a:ext uri="{FF2B5EF4-FFF2-40B4-BE49-F238E27FC236}">
                      <a16:creationId xmlns:a16="http://schemas.microsoft.com/office/drawing/2014/main" id="{314045BC-5A3C-4419-9FB6-2B5638277541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1761856" y="4472123"/>
                  <a:ext cx="1054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84" name="Käsinkirjoitus 83">
                  <a:extLst>
                    <a:ext uri="{FF2B5EF4-FFF2-40B4-BE49-F238E27FC236}">
                      <a16:creationId xmlns:a16="http://schemas.microsoft.com/office/drawing/2014/main" id="{1742B1D9-9F4F-4CB4-8531-2093994528E8}"/>
                    </a:ext>
                  </a:extLst>
                </p14:cNvPr>
                <p14:cNvContentPartPr/>
                <p14:nvPr/>
              </p14:nvContentPartPr>
              <p14:xfrm>
                <a:off x="1971016" y="4370963"/>
                <a:ext cx="41760" cy="158040"/>
              </p14:xfrm>
            </p:contentPart>
          </mc:Choice>
          <mc:Fallback>
            <p:pic>
              <p:nvPicPr>
                <p:cNvPr id="84" name="Käsinkirjoitus 83">
                  <a:extLst>
                    <a:ext uri="{FF2B5EF4-FFF2-40B4-BE49-F238E27FC236}">
                      <a16:creationId xmlns:a16="http://schemas.microsoft.com/office/drawing/2014/main" id="{1742B1D9-9F4F-4CB4-8531-2093994528E8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962376" y="4361963"/>
                  <a:ext cx="59400" cy="175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7" name="Ryhmä 86">
            <a:extLst>
              <a:ext uri="{FF2B5EF4-FFF2-40B4-BE49-F238E27FC236}">
                <a16:creationId xmlns:a16="http://schemas.microsoft.com/office/drawing/2014/main" id="{E3C6AD01-3304-4D0E-8042-A82DD91392B1}"/>
              </a:ext>
            </a:extLst>
          </p:cNvPr>
          <p:cNvGrpSpPr/>
          <p:nvPr/>
        </p:nvGrpSpPr>
        <p:grpSpPr>
          <a:xfrm>
            <a:off x="2237056" y="4708283"/>
            <a:ext cx="159840" cy="88560"/>
            <a:chOff x="2237056" y="4708283"/>
            <a:chExt cx="159840" cy="8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BB63AF39-F346-44F5-800B-5578723EBCA5}"/>
                    </a:ext>
                  </a:extLst>
                </p14:cNvPr>
                <p14:cNvContentPartPr/>
                <p14:nvPr/>
              </p14:nvContentPartPr>
              <p14:xfrm>
                <a:off x="2243176" y="4708283"/>
                <a:ext cx="153720" cy="144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BB63AF39-F346-44F5-800B-5578723EBCA5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2234536" y="4699283"/>
                  <a:ext cx="171360" cy="1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86" name="Käsinkirjoitus 85">
                  <a:extLst>
                    <a:ext uri="{FF2B5EF4-FFF2-40B4-BE49-F238E27FC236}">
                      <a16:creationId xmlns:a16="http://schemas.microsoft.com/office/drawing/2014/main" id="{E3BC1B08-F205-4839-8494-A2B44E0E1408}"/>
                    </a:ext>
                  </a:extLst>
                </p14:cNvPr>
                <p14:cNvContentPartPr/>
                <p14:nvPr/>
              </p14:nvContentPartPr>
              <p14:xfrm>
                <a:off x="2237056" y="4785683"/>
                <a:ext cx="147600" cy="11160"/>
              </p14:xfrm>
            </p:contentPart>
          </mc:Choice>
          <mc:Fallback>
            <p:pic>
              <p:nvPicPr>
                <p:cNvPr id="86" name="Käsinkirjoitus 85">
                  <a:extLst>
                    <a:ext uri="{FF2B5EF4-FFF2-40B4-BE49-F238E27FC236}">
                      <a16:creationId xmlns:a16="http://schemas.microsoft.com/office/drawing/2014/main" id="{E3BC1B08-F205-4839-8494-A2B44E0E1408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2228416" y="4777043"/>
                  <a:ext cx="165240" cy="2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Ryhmä 91">
            <a:extLst>
              <a:ext uri="{FF2B5EF4-FFF2-40B4-BE49-F238E27FC236}">
                <a16:creationId xmlns:a16="http://schemas.microsoft.com/office/drawing/2014/main" id="{C95736BE-F4AE-435E-A4AE-02465FFCFB57}"/>
              </a:ext>
            </a:extLst>
          </p:cNvPr>
          <p:cNvGrpSpPr/>
          <p:nvPr/>
        </p:nvGrpSpPr>
        <p:grpSpPr>
          <a:xfrm>
            <a:off x="2706856" y="4544843"/>
            <a:ext cx="568800" cy="430560"/>
            <a:chOff x="2706856" y="4544843"/>
            <a:chExt cx="568800" cy="430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89" name="Käsinkirjoitus 88">
                  <a:extLst>
                    <a:ext uri="{FF2B5EF4-FFF2-40B4-BE49-F238E27FC236}">
                      <a16:creationId xmlns:a16="http://schemas.microsoft.com/office/drawing/2014/main" id="{887E1FC8-DFC4-4A43-B8F7-FD9837DFFF12}"/>
                    </a:ext>
                  </a:extLst>
                </p14:cNvPr>
                <p14:cNvContentPartPr/>
                <p14:nvPr/>
              </p14:nvContentPartPr>
              <p14:xfrm>
                <a:off x="2706856" y="4544843"/>
                <a:ext cx="270720" cy="403920"/>
              </p14:xfrm>
            </p:contentPart>
          </mc:Choice>
          <mc:Fallback>
            <p:pic>
              <p:nvPicPr>
                <p:cNvPr id="89" name="Käsinkirjoitus 88">
                  <a:extLst>
                    <a:ext uri="{FF2B5EF4-FFF2-40B4-BE49-F238E27FC236}">
                      <a16:creationId xmlns:a16="http://schemas.microsoft.com/office/drawing/2014/main" id="{887E1FC8-DFC4-4A43-B8F7-FD9837DFFF12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2697856" y="4536203"/>
                  <a:ext cx="288360" cy="42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F8A11B99-AE15-4E60-883F-AE5D2D96769A}"/>
                    </a:ext>
                  </a:extLst>
                </p14:cNvPr>
                <p14:cNvContentPartPr/>
                <p14:nvPr/>
              </p14:nvContentPartPr>
              <p14:xfrm>
                <a:off x="3101776" y="4552043"/>
                <a:ext cx="173880" cy="42336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F8A11B99-AE15-4E60-883F-AE5D2D96769A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093136" y="4543043"/>
                  <a:ext cx="191520" cy="441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Ryhmä 101">
            <a:extLst>
              <a:ext uri="{FF2B5EF4-FFF2-40B4-BE49-F238E27FC236}">
                <a16:creationId xmlns:a16="http://schemas.microsoft.com/office/drawing/2014/main" id="{547EB8D8-9169-44B3-97F6-F37E6597EE7A}"/>
              </a:ext>
            </a:extLst>
          </p:cNvPr>
          <p:cNvGrpSpPr/>
          <p:nvPr/>
        </p:nvGrpSpPr>
        <p:grpSpPr>
          <a:xfrm>
            <a:off x="3605056" y="4546283"/>
            <a:ext cx="790560" cy="524880"/>
            <a:chOff x="3605056" y="4546283"/>
            <a:chExt cx="790560" cy="524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FE3DB524-B589-42DC-9933-70CC4CAE1067}"/>
                    </a:ext>
                  </a:extLst>
                </p14:cNvPr>
                <p14:cNvContentPartPr/>
                <p14:nvPr/>
              </p14:nvContentPartPr>
              <p14:xfrm>
                <a:off x="3605056" y="4558523"/>
                <a:ext cx="245160" cy="46260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FE3DB524-B589-42DC-9933-70CC4CAE1067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3596056" y="4549883"/>
                  <a:ext cx="262800" cy="48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337FF782-A9D6-48E8-9B1E-C41DDC9049FE}"/>
                    </a:ext>
                  </a:extLst>
                </p14:cNvPr>
                <p14:cNvContentPartPr/>
                <p14:nvPr/>
              </p14:nvContentPartPr>
              <p14:xfrm>
                <a:off x="3960016" y="4619723"/>
                <a:ext cx="174240" cy="45144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337FF782-A9D6-48E8-9B1E-C41DDC9049FE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3951376" y="4610723"/>
                  <a:ext cx="191880" cy="46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B6E6A8AF-0610-4256-BDD5-9A531B19FCBD}"/>
                    </a:ext>
                  </a:extLst>
                </p14:cNvPr>
                <p14:cNvContentPartPr/>
                <p14:nvPr/>
              </p14:nvContentPartPr>
              <p14:xfrm>
                <a:off x="3680656" y="4546283"/>
                <a:ext cx="137520" cy="2556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B6E6A8AF-0610-4256-BDD5-9A531B19FCBD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3671656" y="4537283"/>
                  <a:ext cx="1551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5" name="Käsinkirjoitus 94">
                  <a:extLst>
                    <a:ext uri="{FF2B5EF4-FFF2-40B4-BE49-F238E27FC236}">
                      <a16:creationId xmlns:a16="http://schemas.microsoft.com/office/drawing/2014/main" id="{98615936-C178-4D09-98A1-629C5E65C327}"/>
                    </a:ext>
                  </a:extLst>
                </p14:cNvPr>
                <p14:cNvContentPartPr/>
                <p14:nvPr/>
              </p14:nvContentPartPr>
              <p14:xfrm>
                <a:off x="4253056" y="4615763"/>
                <a:ext cx="117720" cy="217800"/>
              </p14:xfrm>
            </p:contentPart>
          </mc:Choice>
          <mc:Fallback>
            <p:pic>
              <p:nvPicPr>
                <p:cNvPr id="95" name="Käsinkirjoitus 94">
                  <a:extLst>
                    <a:ext uri="{FF2B5EF4-FFF2-40B4-BE49-F238E27FC236}">
                      <a16:creationId xmlns:a16="http://schemas.microsoft.com/office/drawing/2014/main" id="{98615936-C178-4D09-98A1-629C5E65C327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4244056" y="4607123"/>
                  <a:ext cx="13536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1DA51B1E-88B7-4F63-B692-7507DFC8549A}"/>
                    </a:ext>
                  </a:extLst>
                </p14:cNvPr>
                <p14:cNvContentPartPr/>
                <p14:nvPr/>
              </p14:nvContentPartPr>
              <p14:xfrm>
                <a:off x="4346296" y="4592723"/>
                <a:ext cx="49320" cy="44928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1DA51B1E-88B7-4F63-B692-7507DFC8549A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4337296" y="4583723"/>
                  <a:ext cx="66960" cy="466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Ryhmä 100">
            <a:extLst>
              <a:ext uri="{FF2B5EF4-FFF2-40B4-BE49-F238E27FC236}">
                <a16:creationId xmlns:a16="http://schemas.microsoft.com/office/drawing/2014/main" id="{9649B8C6-979A-44C7-A994-15FF92E31762}"/>
              </a:ext>
            </a:extLst>
          </p:cNvPr>
          <p:cNvGrpSpPr/>
          <p:nvPr/>
        </p:nvGrpSpPr>
        <p:grpSpPr>
          <a:xfrm>
            <a:off x="4696936" y="4660043"/>
            <a:ext cx="936360" cy="484200"/>
            <a:chOff x="4696936" y="4660043"/>
            <a:chExt cx="936360" cy="484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AE8FD33F-9CC6-4B4B-8EBB-B5330339AA3F}"/>
                    </a:ext>
                  </a:extLst>
                </p14:cNvPr>
                <p14:cNvContentPartPr/>
                <p14:nvPr/>
              </p14:nvContentPartPr>
              <p14:xfrm>
                <a:off x="4696936" y="4660043"/>
                <a:ext cx="144000" cy="23832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AE8FD33F-9CC6-4B4B-8EBB-B5330339AA3F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4688296" y="4651403"/>
                  <a:ext cx="16164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98" name="Käsinkirjoitus 97">
                  <a:extLst>
                    <a:ext uri="{FF2B5EF4-FFF2-40B4-BE49-F238E27FC236}">
                      <a16:creationId xmlns:a16="http://schemas.microsoft.com/office/drawing/2014/main" id="{BDD972B0-F40B-43F7-A205-E031F8B31C73}"/>
                    </a:ext>
                  </a:extLst>
                </p14:cNvPr>
                <p14:cNvContentPartPr/>
                <p14:nvPr/>
              </p14:nvContentPartPr>
              <p14:xfrm>
                <a:off x="4766056" y="4685243"/>
                <a:ext cx="76680" cy="404640"/>
              </p14:xfrm>
            </p:contentPart>
          </mc:Choice>
          <mc:Fallback>
            <p:pic>
              <p:nvPicPr>
                <p:cNvPr id="98" name="Käsinkirjoitus 97">
                  <a:extLst>
                    <a:ext uri="{FF2B5EF4-FFF2-40B4-BE49-F238E27FC236}">
                      <a16:creationId xmlns:a16="http://schemas.microsoft.com/office/drawing/2014/main" id="{BDD972B0-F40B-43F7-A205-E031F8B31C73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4757056" y="4676243"/>
                  <a:ext cx="94320" cy="42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99" name="Käsinkirjoitus 98">
                  <a:extLst>
                    <a:ext uri="{FF2B5EF4-FFF2-40B4-BE49-F238E27FC236}">
                      <a16:creationId xmlns:a16="http://schemas.microsoft.com/office/drawing/2014/main" id="{7E40D7D7-7E6B-4876-B940-9C17B5EB06F3}"/>
                    </a:ext>
                  </a:extLst>
                </p14:cNvPr>
                <p14:cNvContentPartPr/>
                <p14:nvPr/>
              </p14:nvContentPartPr>
              <p14:xfrm>
                <a:off x="5007616" y="4704683"/>
                <a:ext cx="194040" cy="403200"/>
              </p14:xfrm>
            </p:contentPart>
          </mc:Choice>
          <mc:Fallback>
            <p:pic>
              <p:nvPicPr>
                <p:cNvPr id="99" name="Käsinkirjoitus 98">
                  <a:extLst>
                    <a:ext uri="{FF2B5EF4-FFF2-40B4-BE49-F238E27FC236}">
                      <a16:creationId xmlns:a16="http://schemas.microsoft.com/office/drawing/2014/main" id="{7E40D7D7-7E6B-4876-B940-9C17B5EB06F3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4998976" y="4695683"/>
                  <a:ext cx="211680" cy="42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0" name="Käsinkirjoitus 99">
                  <a:extLst>
                    <a:ext uri="{FF2B5EF4-FFF2-40B4-BE49-F238E27FC236}">
                      <a16:creationId xmlns:a16="http://schemas.microsoft.com/office/drawing/2014/main" id="{7D15889B-8BA0-4172-ACF3-03884A1219AB}"/>
                    </a:ext>
                  </a:extLst>
                </p14:cNvPr>
                <p14:cNvContentPartPr/>
                <p14:nvPr/>
              </p14:nvContentPartPr>
              <p14:xfrm>
                <a:off x="5274376" y="4761203"/>
                <a:ext cx="358920" cy="383040"/>
              </p14:xfrm>
            </p:contentPart>
          </mc:Choice>
          <mc:Fallback>
            <p:pic>
              <p:nvPicPr>
                <p:cNvPr id="100" name="Käsinkirjoitus 99">
                  <a:extLst>
                    <a:ext uri="{FF2B5EF4-FFF2-40B4-BE49-F238E27FC236}">
                      <a16:creationId xmlns:a16="http://schemas.microsoft.com/office/drawing/2014/main" id="{7D15889B-8BA0-4172-ACF3-03884A1219AB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5265376" y="4752203"/>
                  <a:ext cx="376560" cy="400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2" name="Ryhmä 121">
            <a:extLst>
              <a:ext uri="{FF2B5EF4-FFF2-40B4-BE49-F238E27FC236}">
                <a16:creationId xmlns:a16="http://schemas.microsoft.com/office/drawing/2014/main" id="{EE93FC19-9734-487E-861B-7C5FEB010FFA}"/>
              </a:ext>
            </a:extLst>
          </p:cNvPr>
          <p:cNvGrpSpPr/>
          <p:nvPr/>
        </p:nvGrpSpPr>
        <p:grpSpPr>
          <a:xfrm>
            <a:off x="1454776" y="5279603"/>
            <a:ext cx="2310840" cy="526680"/>
            <a:chOff x="1454776" y="5279603"/>
            <a:chExt cx="2310840" cy="52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719E2A81-856B-47C8-8309-994FE50EE4B1}"/>
                    </a:ext>
                  </a:extLst>
                </p14:cNvPr>
                <p14:cNvContentPartPr/>
                <p14:nvPr/>
              </p14:nvContentPartPr>
              <p14:xfrm>
                <a:off x="1454776" y="5279603"/>
                <a:ext cx="30600" cy="46008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719E2A81-856B-47C8-8309-994FE50EE4B1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446136" y="5270963"/>
                  <a:ext cx="48240" cy="47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4" name="Käsinkirjoitus 103">
                  <a:extLst>
                    <a:ext uri="{FF2B5EF4-FFF2-40B4-BE49-F238E27FC236}">
                      <a16:creationId xmlns:a16="http://schemas.microsoft.com/office/drawing/2014/main" id="{0B116A1A-F0FF-490C-93A9-748C33731DB7}"/>
                    </a:ext>
                  </a:extLst>
                </p14:cNvPr>
                <p14:cNvContentPartPr/>
                <p14:nvPr/>
              </p14:nvContentPartPr>
              <p14:xfrm>
                <a:off x="1528936" y="5437643"/>
                <a:ext cx="97920" cy="243720"/>
              </p14:xfrm>
            </p:contentPart>
          </mc:Choice>
          <mc:Fallback>
            <p:pic>
              <p:nvPicPr>
                <p:cNvPr id="104" name="Käsinkirjoitus 103">
                  <a:extLst>
                    <a:ext uri="{FF2B5EF4-FFF2-40B4-BE49-F238E27FC236}">
                      <a16:creationId xmlns:a16="http://schemas.microsoft.com/office/drawing/2014/main" id="{0B116A1A-F0FF-490C-93A9-748C33731DB7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519936" y="5429003"/>
                  <a:ext cx="11556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52B95B18-F18A-4CDB-AAEB-37DFA944FB20}"/>
                    </a:ext>
                  </a:extLst>
                </p14:cNvPr>
                <p14:cNvContentPartPr/>
                <p14:nvPr/>
              </p14:nvContentPartPr>
              <p14:xfrm>
                <a:off x="1757176" y="5515043"/>
                <a:ext cx="86040" cy="14832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52B95B18-F18A-4CDB-AAEB-37DFA944FB20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1748536" y="5506403"/>
                  <a:ext cx="10368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A356FA35-34C8-4E2C-96CA-5DB8B7063DE1}"/>
                    </a:ext>
                  </a:extLst>
                </p14:cNvPr>
                <p14:cNvContentPartPr/>
                <p14:nvPr/>
              </p14:nvContentPartPr>
              <p14:xfrm>
                <a:off x="1959136" y="5297243"/>
                <a:ext cx="48960" cy="374400"/>
              </p14:xfrm>
            </p:contentPart>
          </mc:Choice>
          <mc:Fallback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A356FA35-34C8-4E2C-96CA-5DB8B7063DE1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1950136" y="5288243"/>
                  <a:ext cx="66600" cy="39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7" name="Käsinkirjoitus 106">
                  <a:extLst>
                    <a:ext uri="{FF2B5EF4-FFF2-40B4-BE49-F238E27FC236}">
                      <a16:creationId xmlns:a16="http://schemas.microsoft.com/office/drawing/2014/main" id="{963DB2F2-7D9B-480E-9AC4-23FEFA85622C}"/>
                    </a:ext>
                  </a:extLst>
                </p14:cNvPr>
                <p14:cNvContentPartPr/>
                <p14:nvPr/>
              </p14:nvContentPartPr>
              <p14:xfrm>
                <a:off x="1989016" y="5480843"/>
                <a:ext cx="75960" cy="158400"/>
              </p14:xfrm>
            </p:contentPart>
          </mc:Choice>
          <mc:Fallback>
            <p:pic>
              <p:nvPicPr>
                <p:cNvPr id="107" name="Käsinkirjoitus 106">
                  <a:extLst>
                    <a:ext uri="{FF2B5EF4-FFF2-40B4-BE49-F238E27FC236}">
                      <a16:creationId xmlns:a16="http://schemas.microsoft.com/office/drawing/2014/main" id="{963DB2F2-7D9B-480E-9AC4-23FEFA85622C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980376" y="5472203"/>
                  <a:ext cx="9360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08" name="Käsinkirjoitus 107">
                  <a:extLst>
                    <a:ext uri="{FF2B5EF4-FFF2-40B4-BE49-F238E27FC236}">
                      <a16:creationId xmlns:a16="http://schemas.microsoft.com/office/drawing/2014/main" id="{309D62E1-9E5C-42F7-9C1B-0850ABD36D63}"/>
                    </a:ext>
                  </a:extLst>
                </p14:cNvPr>
                <p14:cNvContentPartPr/>
                <p14:nvPr/>
              </p14:nvContentPartPr>
              <p14:xfrm>
                <a:off x="1986856" y="5569763"/>
                <a:ext cx="100080" cy="78840"/>
              </p14:xfrm>
            </p:contentPart>
          </mc:Choice>
          <mc:Fallback>
            <p:pic>
              <p:nvPicPr>
                <p:cNvPr id="108" name="Käsinkirjoitus 107">
                  <a:extLst>
                    <a:ext uri="{FF2B5EF4-FFF2-40B4-BE49-F238E27FC236}">
                      <a16:creationId xmlns:a16="http://schemas.microsoft.com/office/drawing/2014/main" id="{309D62E1-9E5C-42F7-9C1B-0850ABD36D63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978216" y="5560763"/>
                  <a:ext cx="11772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09" name="Käsinkirjoitus 108">
                  <a:extLst>
                    <a:ext uri="{FF2B5EF4-FFF2-40B4-BE49-F238E27FC236}">
                      <a16:creationId xmlns:a16="http://schemas.microsoft.com/office/drawing/2014/main" id="{76651D48-D1A4-4CDC-AABB-9728807091B2}"/>
                    </a:ext>
                  </a:extLst>
                </p14:cNvPr>
                <p14:cNvContentPartPr/>
                <p14:nvPr/>
              </p14:nvContentPartPr>
              <p14:xfrm>
                <a:off x="2143096" y="5530163"/>
                <a:ext cx="259920" cy="181800"/>
              </p14:xfrm>
            </p:contentPart>
          </mc:Choice>
          <mc:Fallback>
            <p:pic>
              <p:nvPicPr>
                <p:cNvPr id="109" name="Käsinkirjoitus 108">
                  <a:extLst>
                    <a:ext uri="{FF2B5EF4-FFF2-40B4-BE49-F238E27FC236}">
                      <a16:creationId xmlns:a16="http://schemas.microsoft.com/office/drawing/2014/main" id="{76651D48-D1A4-4CDC-AABB-9728807091B2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2134096" y="5521163"/>
                  <a:ext cx="2775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193C3B13-39A0-4D3B-97E9-7FCBC3CA9214}"/>
                    </a:ext>
                  </a:extLst>
                </p14:cNvPr>
                <p14:cNvContentPartPr/>
                <p14:nvPr/>
              </p14:nvContentPartPr>
              <p14:xfrm>
                <a:off x="2383216" y="5392283"/>
                <a:ext cx="360" cy="360"/>
              </p14:xfrm>
            </p:contentPart>
          </mc:Choice>
          <mc:Fallback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193C3B13-39A0-4D3B-97E9-7FCBC3CA9214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74576" y="5383643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11" name="Käsinkirjoitus 110">
                  <a:extLst>
                    <a:ext uri="{FF2B5EF4-FFF2-40B4-BE49-F238E27FC236}">
                      <a16:creationId xmlns:a16="http://schemas.microsoft.com/office/drawing/2014/main" id="{90B93AD9-09A8-4F2F-A624-B70E9D1794C9}"/>
                    </a:ext>
                  </a:extLst>
                </p14:cNvPr>
                <p14:cNvContentPartPr/>
                <p14:nvPr/>
              </p14:nvContentPartPr>
              <p14:xfrm>
                <a:off x="2487616" y="5340443"/>
                <a:ext cx="15840" cy="398160"/>
              </p14:xfrm>
            </p:contentPart>
          </mc:Choice>
          <mc:Fallback>
            <p:pic>
              <p:nvPicPr>
                <p:cNvPr id="111" name="Käsinkirjoitus 110">
                  <a:extLst>
                    <a:ext uri="{FF2B5EF4-FFF2-40B4-BE49-F238E27FC236}">
                      <a16:creationId xmlns:a16="http://schemas.microsoft.com/office/drawing/2014/main" id="{90B93AD9-09A8-4F2F-A624-B70E9D1794C9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2478976" y="5331443"/>
                  <a:ext cx="33480" cy="41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C0C5E34D-96DA-411D-A408-96CC9B95B13E}"/>
                    </a:ext>
                  </a:extLst>
                </p14:cNvPr>
                <p14:cNvContentPartPr/>
                <p14:nvPr/>
              </p14:nvContentPartPr>
              <p14:xfrm>
                <a:off x="2540536" y="5574803"/>
                <a:ext cx="164880" cy="163080"/>
              </p14:xfrm>
            </p:contentPart>
          </mc:Choice>
          <mc:Fallback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C0C5E34D-96DA-411D-A408-96CC9B95B13E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2531536" y="5565803"/>
                  <a:ext cx="18252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3" name="Käsinkirjoitus 112">
                  <a:extLst>
                    <a:ext uri="{FF2B5EF4-FFF2-40B4-BE49-F238E27FC236}">
                      <a16:creationId xmlns:a16="http://schemas.microsoft.com/office/drawing/2014/main" id="{85A28A9E-7387-4537-A6B6-BE773577D4EF}"/>
                    </a:ext>
                  </a:extLst>
                </p14:cNvPr>
                <p14:cNvContentPartPr/>
                <p14:nvPr/>
              </p14:nvContentPartPr>
              <p14:xfrm>
                <a:off x="2787496" y="5521163"/>
                <a:ext cx="458640" cy="211680"/>
              </p14:xfrm>
            </p:contentPart>
          </mc:Choice>
          <mc:Fallback>
            <p:pic>
              <p:nvPicPr>
                <p:cNvPr id="113" name="Käsinkirjoitus 112">
                  <a:extLst>
                    <a:ext uri="{FF2B5EF4-FFF2-40B4-BE49-F238E27FC236}">
                      <a16:creationId xmlns:a16="http://schemas.microsoft.com/office/drawing/2014/main" id="{85A28A9E-7387-4537-A6B6-BE773577D4EF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2778856" y="5512163"/>
                  <a:ext cx="47628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542BF064-74D3-4056-AA99-91828C4C54B5}"/>
                    </a:ext>
                  </a:extLst>
                </p14:cNvPr>
                <p14:cNvContentPartPr/>
                <p14:nvPr/>
              </p14:nvContentPartPr>
              <p14:xfrm>
                <a:off x="3336136" y="5353043"/>
                <a:ext cx="38160" cy="393840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542BF064-74D3-4056-AA99-91828C4C54B5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3327496" y="5344403"/>
                  <a:ext cx="55800" cy="41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FD7DE6B1-B375-41BA-9FF8-CF2CB4F29232}"/>
                    </a:ext>
                  </a:extLst>
                </p14:cNvPr>
                <p14:cNvContentPartPr/>
                <p14:nvPr/>
              </p14:nvContentPartPr>
              <p14:xfrm>
                <a:off x="3486976" y="5323883"/>
                <a:ext cx="278640" cy="48240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FD7DE6B1-B375-41BA-9FF8-CF2CB4F29232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3478336" y="5315243"/>
                  <a:ext cx="296280" cy="500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4">
            <p14:nvContentPartPr>
              <p14:cNvPr id="116" name="Käsinkirjoitus 115">
                <a:extLst>
                  <a:ext uri="{FF2B5EF4-FFF2-40B4-BE49-F238E27FC236}">
                    <a16:creationId xmlns:a16="http://schemas.microsoft.com/office/drawing/2014/main" id="{10B73754-82D4-445A-B378-F0A8058C3AD9}"/>
                  </a:ext>
                </a:extLst>
              </p14:cNvPr>
              <p14:cNvContentPartPr/>
              <p14:nvPr/>
            </p14:nvContentPartPr>
            <p14:xfrm>
              <a:off x="4394176" y="5497043"/>
              <a:ext cx="264240" cy="336960"/>
            </p14:xfrm>
          </p:contentPart>
        </mc:Choice>
        <mc:Fallback>
          <p:pic>
            <p:nvPicPr>
              <p:cNvPr id="116" name="Käsinkirjoitus 115">
                <a:extLst>
                  <a:ext uri="{FF2B5EF4-FFF2-40B4-BE49-F238E27FC236}">
                    <a16:creationId xmlns:a16="http://schemas.microsoft.com/office/drawing/2014/main" id="{10B73754-82D4-445A-B378-F0A8058C3AD9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4385536" y="5488043"/>
                <a:ext cx="281880" cy="354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1" name="Ryhmä 120">
            <a:extLst>
              <a:ext uri="{FF2B5EF4-FFF2-40B4-BE49-F238E27FC236}">
                <a16:creationId xmlns:a16="http://schemas.microsoft.com/office/drawing/2014/main" id="{8B4A8F2D-58A7-4536-B739-5D2373885775}"/>
              </a:ext>
            </a:extLst>
          </p:cNvPr>
          <p:cNvGrpSpPr/>
          <p:nvPr/>
        </p:nvGrpSpPr>
        <p:grpSpPr>
          <a:xfrm>
            <a:off x="4881616" y="5533403"/>
            <a:ext cx="918360" cy="356760"/>
            <a:chOff x="4881616" y="5533403"/>
            <a:chExt cx="918360" cy="35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17" name="Käsinkirjoitus 116">
                  <a:extLst>
                    <a:ext uri="{FF2B5EF4-FFF2-40B4-BE49-F238E27FC236}">
                      <a16:creationId xmlns:a16="http://schemas.microsoft.com/office/drawing/2014/main" id="{7ADEFD4E-1E52-4D8A-82B2-35F3A60A43B1}"/>
                    </a:ext>
                  </a:extLst>
                </p14:cNvPr>
                <p14:cNvContentPartPr/>
                <p14:nvPr/>
              </p14:nvContentPartPr>
              <p14:xfrm>
                <a:off x="4881616" y="5713403"/>
                <a:ext cx="126720" cy="6480"/>
              </p14:xfrm>
            </p:contentPart>
          </mc:Choice>
          <mc:Fallback>
            <p:pic>
              <p:nvPicPr>
                <p:cNvPr id="117" name="Käsinkirjoitus 116">
                  <a:extLst>
                    <a:ext uri="{FF2B5EF4-FFF2-40B4-BE49-F238E27FC236}">
                      <a16:creationId xmlns:a16="http://schemas.microsoft.com/office/drawing/2014/main" id="{7ADEFD4E-1E52-4D8A-82B2-35F3A60A43B1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4872616" y="5704763"/>
                  <a:ext cx="14436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8356FCFE-AAFB-45B2-BFB8-BF77C7AF4593}"/>
                    </a:ext>
                  </a:extLst>
                </p14:cNvPr>
                <p14:cNvContentPartPr/>
                <p14:nvPr/>
              </p14:nvContentPartPr>
              <p14:xfrm>
                <a:off x="4892056" y="5757683"/>
                <a:ext cx="151560" cy="2124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8356FCFE-AAFB-45B2-BFB8-BF77C7AF4593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4883056" y="5749043"/>
                  <a:ext cx="1692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9" name="Käsinkirjoitus 118">
                  <a:extLst>
                    <a:ext uri="{FF2B5EF4-FFF2-40B4-BE49-F238E27FC236}">
                      <a16:creationId xmlns:a16="http://schemas.microsoft.com/office/drawing/2014/main" id="{389878E2-243F-43D8-A7BF-B94C52C6ACF8}"/>
                    </a:ext>
                  </a:extLst>
                </p14:cNvPr>
                <p14:cNvContentPartPr/>
                <p14:nvPr/>
              </p14:nvContentPartPr>
              <p14:xfrm>
                <a:off x="5150176" y="5543483"/>
                <a:ext cx="294480" cy="320760"/>
              </p14:xfrm>
            </p:contentPart>
          </mc:Choice>
          <mc:Fallback>
            <p:pic>
              <p:nvPicPr>
                <p:cNvPr id="119" name="Käsinkirjoitus 118">
                  <a:extLst>
                    <a:ext uri="{FF2B5EF4-FFF2-40B4-BE49-F238E27FC236}">
                      <a16:creationId xmlns:a16="http://schemas.microsoft.com/office/drawing/2014/main" id="{389878E2-243F-43D8-A7BF-B94C52C6ACF8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5141536" y="5534483"/>
                  <a:ext cx="312120" cy="33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0" name="Käsinkirjoitus 119">
                  <a:extLst>
                    <a:ext uri="{FF2B5EF4-FFF2-40B4-BE49-F238E27FC236}">
                      <a16:creationId xmlns:a16="http://schemas.microsoft.com/office/drawing/2014/main" id="{2668B454-5EE5-4481-8A31-53EB267FF66C}"/>
                    </a:ext>
                  </a:extLst>
                </p14:cNvPr>
                <p14:cNvContentPartPr/>
                <p14:nvPr/>
              </p14:nvContentPartPr>
              <p14:xfrm>
                <a:off x="5617816" y="5533403"/>
                <a:ext cx="182160" cy="356760"/>
              </p14:xfrm>
            </p:contentPart>
          </mc:Choice>
          <mc:Fallback>
            <p:pic>
              <p:nvPicPr>
                <p:cNvPr id="120" name="Käsinkirjoitus 119">
                  <a:extLst>
                    <a:ext uri="{FF2B5EF4-FFF2-40B4-BE49-F238E27FC236}">
                      <a16:creationId xmlns:a16="http://schemas.microsoft.com/office/drawing/2014/main" id="{2668B454-5EE5-4481-8A31-53EB267FF66C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5608816" y="5524763"/>
                  <a:ext cx="199800" cy="3744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124" name="Kuva 123">
            <a:extLst>
              <a:ext uri="{FF2B5EF4-FFF2-40B4-BE49-F238E27FC236}">
                <a16:creationId xmlns:a16="http://schemas.microsoft.com/office/drawing/2014/main" id="{8B81B87F-33FF-4C9E-A650-A0506976C908}"/>
              </a:ext>
            </a:extLst>
          </p:cNvPr>
          <p:cNvPicPr>
            <a:picLocks noChangeAspect="1"/>
          </p:cNvPicPr>
          <p:nvPr/>
        </p:nvPicPr>
        <p:blipFill>
          <a:blip r:embed="rId184"/>
          <a:stretch>
            <a:fillRect/>
          </a:stretch>
        </p:blipFill>
        <p:spPr>
          <a:xfrm>
            <a:off x="6279392" y="4971405"/>
            <a:ext cx="1733792" cy="10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526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17381684-8164-7A47-F6E6-81041C2A0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40" y="69850"/>
            <a:ext cx="7043134" cy="348297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337819F-0E17-D604-5CE6-0F8BBCDBB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40" y="3552825"/>
            <a:ext cx="7182335" cy="1180657"/>
          </a:xfrm>
          <a:prstGeom prst="rect">
            <a:avLst/>
          </a:prstGeom>
        </p:spPr>
      </p:pic>
      <p:grpSp>
        <p:nvGrpSpPr>
          <p:cNvPr id="8" name="Ryhmä 7">
            <a:extLst>
              <a:ext uri="{FF2B5EF4-FFF2-40B4-BE49-F238E27FC236}">
                <a16:creationId xmlns:a16="http://schemas.microsoft.com/office/drawing/2014/main" id="{1768C43C-BE11-4550-824E-EB4730341F2F}"/>
              </a:ext>
            </a:extLst>
          </p:cNvPr>
          <p:cNvGrpSpPr/>
          <p:nvPr/>
        </p:nvGrpSpPr>
        <p:grpSpPr>
          <a:xfrm>
            <a:off x="7421440" y="1189690"/>
            <a:ext cx="702000" cy="303120"/>
            <a:chOff x="7421440" y="1189690"/>
            <a:chExt cx="702000" cy="30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" name="Käsinkirjoitus 1">
                  <a:extLst>
                    <a:ext uri="{FF2B5EF4-FFF2-40B4-BE49-F238E27FC236}">
                      <a16:creationId xmlns:a16="http://schemas.microsoft.com/office/drawing/2014/main" id="{05E2DA76-9348-462F-AAE9-1B95CCE65DF2}"/>
                    </a:ext>
                  </a:extLst>
                </p14:cNvPr>
                <p14:cNvContentPartPr/>
                <p14:nvPr/>
              </p14:nvContentPartPr>
              <p14:xfrm>
                <a:off x="7421440" y="1230010"/>
                <a:ext cx="213480" cy="215640"/>
              </p14:xfrm>
            </p:contentPart>
          </mc:Choice>
          <mc:Fallback>
            <p:pic>
              <p:nvPicPr>
                <p:cNvPr id="2" name="Käsinkirjoitus 1">
                  <a:extLst>
                    <a:ext uri="{FF2B5EF4-FFF2-40B4-BE49-F238E27FC236}">
                      <a16:creationId xmlns:a16="http://schemas.microsoft.com/office/drawing/2014/main" id="{05E2DA76-9348-462F-AAE9-1B95CCE65DF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412800" y="1221010"/>
                  <a:ext cx="23112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" name="Käsinkirjoitus 2">
                  <a:extLst>
                    <a:ext uri="{FF2B5EF4-FFF2-40B4-BE49-F238E27FC236}">
                      <a16:creationId xmlns:a16="http://schemas.microsoft.com/office/drawing/2014/main" id="{B82BDCC6-079B-4383-8DCF-EA3699EDC54B}"/>
                    </a:ext>
                  </a:extLst>
                </p14:cNvPr>
                <p14:cNvContentPartPr/>
                <p14:nvPr/>
              </p14:nvContentPartPr>
              <p14:xfrm>
                <a:off x="7749040" y="1330450"/>
                <a:ext cx="77400" cy="12600"/>
              </p14:xfrm>
            </p:contentPart>
          </mc:Choice>
          <mc:Fallback>
            <p:pic>
              <p:nvPicPr>
                <p:cNvPr id="3" name="Käsinkirjoitus 2">
                  <a:extLst>
                    <a:ext uri="{FF2B5EF4-FFF2-40B4-BE49-F238E27FC236}">
                      <a16:creationId xmlns:a16="http://schemas.microsoft.com/office/drawing/2014/main" id="{B82BDCC6-079B-4383-8DCF-EA3699EDC54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40040" y="1321450"/>
                  <a:ext cx="9504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" name="Käsinkirjoitus 3">
                  <a:extLst>
                    <a:ext uri="{FF2B5EF4-FFF2-40B4-BE49-F238E27FC236}">
                      <a16:creationId xmlns:a16="http://schemas.microsoft.com/office/drawing/2014/main" id="{301E14B3-84FD-491F-9DCC-87AC5E61A1EF}"/>
                    </a:ext>
                  </a:extLst>
                </p14:cNvPr>
                <p14:cNvContentPartPr/>
                <p14:nvPr/>
              </p14:nvContentPartPr>
              <p14:xfrm>
                <a:off x="7736440" y="1393090"/>
                <a:ext cx="111600" cy="6120"/>
              </p14:xfrm>
            </p:contentPart>
          </mc:Choice>
          <mc:Fallback>
            <p:pic>
              <p:nvPicPr>
                <p:cNvPr id="4" name="Käsinkirjoitus 3">
                  <a:extLst>
                    <a:ext uri="{FF2B5EF4-FFF2-40B4-BE49-F238E27FC236}">
                      <a16:creationId xmlns:a16="http://schemas.microsoft.com/office/drawing/2014/main" id="{301E14B3-84FD-491F-9DCC-87AC5E61A1E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27800" y="1384090"/>
                  <a:ext cx="12924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6" name="Käsinkirjoitus 5">
                  <a:extLst>
                    <a:ext uri="{FF2B5EF4-FFF2-40B4-BE49-F238E27FC236}">
                      <a16:creationId xmlns:a16="http://schemas.microsoft.com/office/drawing/2014/main" id="{9EAABB3F-B581-4C0F-AD47-B178F6F662A5}"/>
                    </a:ext>
                  </a:extLst>
                </p14:cNvPr>
                <p14:cNvContentPartPr/>
                <p14:nvPr/>
              </p14:nvContentPartPr>
              <p14:xfrm>
                <a:off x="7979800" y="1189690"/>
                <a:ext cx="143640" cy="303120"/>
              </p14:xfrm>
            </p:contentPart>
          </mc:Choice>
          <mc:Fallback>
            <p:pic>
              <p:nvPicPr>
                <p:cNvPr id="6" name="Käsinkirjoitus 5">
                  <a:extLst>
                    <a:ext uri="{FF2B5EF4-FFF2-40B4-BE49-F238E27FC236}">
                      <a16:creationId xmlns:a16="http://schemas.microsoft.com/office/drawing/2014/main" id="{9EAABB3F-B581-4C0F-AD47-B178F6F662A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970800" y="1180690"/>
                  <a:ext cx="161280" cy="320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F5607A53-B233-4D14-AFDD-9B9A9D271B04}"/>
              </a:ext>
            </a:extLst>
          </p:cNvPr>
          <p:cNvGrpSpPr/>
          <p:nvPr/>
        </p:nvGrpSpPr>
        <p:grpSpPr>
          <a:xfrm>
            <a:off x="7391200" y="1806370"/>
            <a:ext cx="1053000" cy="392760"/>
            <a:chOff x="7391200" y="1806370"/>
            <a:chExt cx="1053000" cy="392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3DFD20DB-7CEF-48F4-AFB2-24DBD6BC209E}"/>
                    </a:ext>
                  </a:extLst>
                </p14:cNvPr>
                <p14:cNvContentPartPr/>
                <p14:nvPr/>
              </p14:nvContentPartPr>
              <p14:xfrm>
                <a:off x="7391200" y="1820410"/>
                <a:ext cx="210240" cy="26964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3DFD20DB-7CEF-48F4-AFB2-24DBD6BC209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382200" y="1811770"/>
                  <a:ext cx="22788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4F345C01-BE7F-460F-ACBA-E41E130A52C7}"/>
                    </a:ext>
                  </a:extLst>
                </p14:cNvPr>
                <p14:cNvContentPartPr/>
                <p14:nvPr/>
              </p14:nvContentPartPr>
              <p14:xfrm>
                <a:off x="7687120" y="2038210"/>
                <a:ext cx="45360" cy="16092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4F345C01-BE7F-460F-ACBA-E41E130A52C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678480" y="2029570"/>
                  <a:ext cx="6300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AF1E5CE2-D7AD-45EA-B843-44856D03DC96}"/>
                    </a:ext>
                  </a:extLst>
                </p14:cNvPr>
                <p14:cNvContentPartPr/>
                <p14:nvPr/>
              </p14:nvContentPartPr>
              <p14:xfrm>
                <a:off x="7839400" y="1922290"/>
                <a:ext cx="115920" cy="756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AF1E5CE2-D7AD-45EA-B843-44856D03DC9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830400" y="1913290"/>
                  <a:ext cx="13356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6AE07249-7BCA-4B00-8D1E-604F1C86FEF9}"/>
                    </a:ext>
                  </a:extLst>
                </p14:cNvPr>
                <p14:cNvContentPartPr/>
                <p14:nvPr/>
              </p14:nvContentPartPr>
              <p14:xfrm>
                <a:off x="7835800" y="2019130"/>
                <a:ext cx="75600" cy="36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6AE07249-7BCA-4B00-8D1E-604F1C86FEF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826800" y="2010130"/>
                  <a:ext cx="932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E976602D-50EC-4592-825C-A218D3E397A6}"/>
                    </a:ext>
                  </a:extLst>
                </p14:cNvPr>
                <p14:cNvContentPartPr/>
                <p14:nvPr/>
              </p14:nvContentPartPr>
              <p14:xfrm>
                <a:off x="8078080" y="1806370"/>
                <a:ext cx="227520" cy="30780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E976602D-50EC-4592-825C-A218D3E397A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069080" y="1797730"/>
                  <a:ext cx="245160" cy="32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06B2AAE8-51EE-43CB-BE2B-8B154FD0925D}"/>
                    </a:ext>
                  </a:extLst>
                </p14:cNvPr>
                <p14:cNvContentPartPr/>
                <p14:nvPr/>
              </p14:nvContentPartPr>
              <p14:xfrm>
                <a:off x="8435200" y="1942090"/>
                <a:ext cx="9000" cy="7920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06B2AAE8-51EE-43CB-BE2B-8B154FD0925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426200" y="1933090"/>
                  <a:ext cx="26640" cy="96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8DA2F49C-F971-4813-A7BD-D778D906F584}"/>
              </a:ext>
            </a:extLst>
          </p:cNvPr>
          <p:cNvGrpSpPr/>
          <p:nvPr/>
        </p:nvGrpSpPr>
        <p:grpSpPr>
          <a:xfrm>
            <a:off x="8652280" y="1687930"/>
            <a:ext cx="506160" cy="499680"/>
            <a:chOff x="8652280" y="1687930"/>
            <a:chExt cx="506160" cy="49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E761376C-7036-4BA3-A03F-F8663CC2A03E}"/>
                    </a:ext>
                  </a:extLst>
                </p14:cNvPr>
                <p14:cNvContentPartPr/>
                <p14:nvPr/>
              </p14:nvContentPartPr>
              <p14:xfrm>
                <a:off x="8652280" y="1805650"/>
                <a:ext cx="133920" cy="38196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E761376C-7036-4BA3-A03F-F8663CC2A03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643280" y="1796650"/>
                  <a:ext cx="151560" cy="39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Käsinkirjoitus 18">
                  <a:extLst>
                    <a:ext uri="{FF2B5EF4-FFF2-40B4-BE49-F238E27FC236}">
                      <a16:creationId xmlns:a16="http://schemas.microsoft.com/office/drawing/2014/main" id="{3BAD4BE1-ABB0-4129-AE64-69C1E7C860A8}"/>
                    </a:ext>
                  </a:extLst>
                </p14:cNvPr>
                <p14:cNvContentPartPr/>
                <p14:nvPr/>
              </p14:nvContentPartPr>
              <p14:xfrm>
                <a:off x="8853160" y="1700530"/>
                <a:ext cx="41760" cy="167040"/>
              </p14:xfrm>
            </p:contentPart>
          </mc:Choice>
          <mc:Fallback>
            <p:pic>
              <p:nvPicPr>
                <p:cNvPr id="19" name="Käsinkirjoitus 18">
                  <a:extLst>
                    <a:ext uri="{FF2B5EF4-FFF2-40B4-BE49-F238E27FC236}">
                      <a16:creationId xmlns:a16="http://schemas.microsoft.com/office/drawing/2014/main" id="{3BAD4BE1-ABB0-4129-AE64-69C1E7C860A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844520" y="1691890"/>
                  <a:ext cx="5940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9559897F-DF3E-44FC-B88D-B257D65FB5C3}"/>
                    </a:ext>
                  </a:extLst>
                </p14:cNvPr>
                <p14:cNvContentPartPr/>
                <p14:nvPr/>
              </p14:nvContentPartPr>
              <p14:xfrm>
                <a:off x="8966200" y="1803850"/>
                <a:ext cx="75600" cy="36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9559897F-DF3E-44FC-B88D-B257D65FB5C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957560" y="1794850"/>
                  <a:ext cx="932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Käsinkirjoitus 20">
                  <a:extLst>
                    <a:ext uri="{FF2B5EF4-FFF2-40B4-BE49-F238E27FC236}">
                      <a16:creationId xmlns:a16="http://schemas.microsoft.com/office/drawing/2014/main" id="{AA975224-E973-48BD-AB25-93BC94854FE3}"/>
                    </a:ext>
                  </a:extLst>
                </p14:cNvPr>
                <p14:cNvContentPartPr/>
                <p14:nvPr/>
              </p14:nvContentPartPr>
              <p14:xfrm>
                <a:off x="9152680" y="1687930"/>
                <a:ext cx="5760" cy="169200"/>
              </p14:xfrm>
            </p:contentPart>
          </mc:Choice>
          <mc:Fallback>
            <p:pic>
              <p:nvPicPr>
                <p:cNvPr id="21" name="Käsinkirjoitus 20">
                  <a:extLst>
                    <a:ext uri="{FF2B5EF4-FFF2-40B4-BE49-F238E27FC236}">
                      <a16:creationId xmlns:a16="http://schemas.microsoft.com/office/drawing/2014/main" id="{AA975224-E973-48BD-AB25-93BC94854FE3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144040" y="1679290"/>
                  <a:ext cx="2340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FECCF16C-0AD4-481A-A698-9A25197E915B}"/>
                    </a:ext>
                  </a:extLst>
                </p14:cNvPr>
                <p14:cNvContentPartPr/>
                <p14:nvPr/>
              </p14:nvContentPartPr>
              <p14:xfrm>
                <a:off x="8722840" y="1841650"/>
                <a:ext cx="78480" cy="324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FECCF16C-0AD4-481A-A698-9A25197E915B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714200" y="1832650"/>
                  <a:ext cx="96120" cy="20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Ryhmä 26">
            <a:extLst>
              <a:ext uri="{FF2B5EF4-FFF2-40B4-BE49-F238E27FC236}">
                <a16:creationId xmlns:a16="http://schemas.microsoft.com/office/drawing/2014/main" id="{66E374BA-1960-47EE-A19E-D6F235E38ED4}"/>
              </a:ext>
            </a:extLst>
          </p:cNvPr>
          <p:cNvGrpSpPr/>
          <p:nvPr/>
        </p:nvGrpSpPr>
        <p:grpSpPr>
          <a:xfrm>
            <a:off x="9286600" y="2001490"/>
            <a:ext cx="124920" cy="88560"/>
            <a:chOff x="9286600" y="2001490"/>
            <a:chExt cx="124920" cy="8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A579D767-3D0C-49A2-848D-9AEA4A3ED7E7}"/>
                    </a:ext>
                  </a:extLst>
                </p14:cNvPr>
                <p14:cNvContentPartPr/>
                <p14:nvPr/>
              </p14:nvContentPartPr>
              <p14:xfrm>
                <a:off x="9297760" y="2001490"/>
                <a:ext cx="112320" cy="1080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A579D767-3D0C-49A2-848D-9AEA4A3ED7E7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9289120" y="1992490"/>
                  <a:ext cx="12996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DCFB1108-3F26-4087-BAED-ECB1861049E2}"/>
                    </a:ext>
                  </a:extLst>
                </p14:cNvPr>
                <p14:cNvContentPartPr/>
                <p14:nvPr/>
              </p14:nvContentPartPr>
              <p14:xfrm>
                <a:off x="9286600" y="2075290"/>
                <a:ext cx="124920" cy="1476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DCFB1108-3F26-4087-BAED-ECB1861049E2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9277960" y="2066650"/>
                  <a:ext cx="142560" cy="32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8" name="Käsinkirjoitus 27">
                <a:extLst>
                  <a:ext uri="{FF2B5EF4-FFF2-40B4-BE49-F238E27FC236}">
                    <a16:creationId xmlns:a16="http://schemas.microsoft.com/office/drawing/2014/main" id="{E53F95C6-743E-439E-B390-68D469490BD6}"/>
                  </a:ext>
                </a:extLst>
              </p14:cNvPr>
              <p14:cNvContentPartPr/>
              <p14:nvPr/>
            </p14:nvContentPartPr>
            <p14:xfrm>
              <a:off x="9585040" y="1863610"/>
              <a:ext cx="260280" cy="284040"/>
            </p14:xfrm>
          </p:contentPart>
        </mc:Choice>
        <mc:Fallback>
          <p:pic>
            <p:nvPicPr>
              <p:cNvPr id="28" name="Käsinkirjoitus 27">
                <a:extLst>
                  <a:ext uri="{FF2B5EF4-FFF2-40B4-BE49-F238E27FC236}">
                    <a16:creationId xmlns:a16="http://schemas.microsoft.com/office/drawing/2014/main" id="{E53F95C6-743E-439E-B390-68D469490BD6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9576400" y="1854970"/>
                <a:ext cx="277920" cy="301680"/>
              </a:xfrm>
              <a:prstGeom prst="rect">
                <a:avLst/>
              </a:prstGeom>
            </p:spPr>
          </p:pic>
        </mc:Fallback>
      </mc:AlternateContent>
      <p:pic>
        <p:nvPicPr>
          <p:cNvPr id="30" name="Kuva 29">
            <a:extLst>
              <a:ext uri="{FF2B5EF4-FFF2-40B4-BE49-F238E27FC236}">
                <a16:creationId xmlns:a16="http://schemas.microsoft.com/office/drawing/2014/main" id="{09F37BF9-8F86-4158-96D7-30258F582B6F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876603" y="4675307"/>
            <a:ext cx="3785319" cy="52957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31" name="Käsinkirjoitus 30">
                <a:extLst>
                  <a:ext uri="{FF2B5EF4-FFF2-40B4-BE49-F238E27FC236}">
                    <a16:creationId xmlns:a16="http://schemas.microsoft.com/office/drawing/2014/main" id="{CF7CCDC1-17CD-435C-922D-B57064E59CDE}"/>
                  </a:ext>
                </a:extLst>
              </p14:cNvPr>
              <p14:cNvContentPartPr/>
              <p14:nvPr/>
            </p14:nvContentPartPr>
            <p14:xfrm>
              <a:off x="4516920" y="5029680"/>
              <a:ext cx="98640" cy="8280"/>
            </p14:xfrm>
          </p:contentPart>
        </mc:Choice>
        <mc:Fallback>
          <p:pic>
            <p:nvPicPr>
              <p:cNvPr id="31" name="Käsinkirjoitus 30">
                <a:extLst>
                  <a:ext uri="{FF2B5EF4-FFF2-40B4-BE49-F238E27FC236}">
                    <a16:creationId xmlns:a16="http://schemas.microsoft.com/office/drawing/2014/main" id="{CF7CCDC1-17CD-435C-922D-B57064E59CDE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4462920" y="4922040"/>
                <a:ext cx="206280" cy="22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2" name="Käsinkirjoitus 31">
                <a:extLst>
                  <a:ext uri="{FF2B5EF4-FFF2-40B4-BE49-F238E27FC236}">
                    <a16:creationId xmlns:a16="http://schemas.microsoft.com/office/drawing/2014/main" id="{54F5B2F4-76AF-4B7A-ADC3-7D8AD18ADA5B}"/>
                  </a:ext>
                </a:extLst>
              </p14:cNvPr>
              <p14:cNvContentPartPr/>
              <p14:nvPr/>
            </p14:nvContentPartPr>
            <p14:xfrm>
              <a:off x="4451400" y="4319760"/>
              <a:ext cx="44280" cy="4680"/>
            </p14:xfrm>
          </p:contentPart>
        </mc:Choice>
        <mc:Fallback>
          <p:pic>
            <p:nvPicPr>
              <p:cNvPr id="32" name="Käsinkirjoitus 31">
                <a:extLst>
                  <a:ext uri="{FF2B5EF4-FFF2-40B4-BE49-F238E27FC236}">
                    <a16:creationId xmlns:a16="http://schemas.microsoft.com/office/drawing/2014/main" id="{54F5B2F4-76AF-4B7A-ADC3-7D8AD18ADA5B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4397400" y="4211760"/>
                <a:ext cx="151920" cy="22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3" name="Käsinkirjoitus 32">
                <a:extLst>
                  <a:ext uri="{FF2B5EF4-FFF2-40B4-BE49-F238E27FC236}">
                    <a16:creationId xmlns:a16="http://schemas.microsoft.com/office/drawing/2014/main" id="{08B061D5-DDB3-4784-947F-05B3490A87CD}"/>
                  </a:ext>
                </a:extLst>
              </p14:cNvPr>
              <p14:cNvContentPartPr/>
              <p14:nvPr/>
            </p14:nvContentPartPr>
            <p14:xfrm>
              <a:off x="4715640" y="4330560"/>
              <a:ext cx="27360" cy="2160"/>
            </p14:xfrm>
          </p:contentPart>
        </mc:Choice>
        <mc:Fallback>
          <p:pic>
            <p:nvPicPr>
              <p:cNvPr id="33" name="Käsinkirjoitus 32">
                <a:extLst>
                  <a:ext uri="{FF2B5EF4-FFF2-40B4-BE49-F238E27FC236}">
                    <a16:creationId xmlns:a16="http://schemas.microsoft.com/office/drawing/2014/main" id="{08B061D5-DDB3-4784-947F-05B3490A87CD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662000" y="4222560"/>
                <a:ext cx="135000" cy="21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F1A71467-E11D-4F1C-846D-1C4BD2215ECC}"/>
                  </a:ext>
                </a:extLst>
              </p14:cNvPr>
              <p14:cNvContentPartPr/>
              <p14:nvPr/>
            </p14:nvContentPartPr>
            <p14:xfrm>
              <a:off x="4724280" y="5058840"/>
              <a:ext cx="10800" cy="36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F1A71467-E11D-4F1C-846D-1C4BD2215ECC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4670280" y="4950840"/>
                <a:ext cx="11844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9" name="Ryhmä 38">
            <a:extLst>
              <a:ext uri="{FF2B5EF4-FFF2-40B4-BE49-F238E27FC236}">
                <a16:creationId xmlns:a16="http://schemas.microsoft.com/office/drawing/2014/main" id="{A923C4D4-F1A0-48B5-ABE4-227AE81E8738}"/>
              </a:ext>
            </a:extLst>
          </p:cNvPr>
          <p:cNvGrpSpPr/>
          <p:nvPr/>
        </p:nvGrpSpPr>
        <p:grpSpPr>
          <a:xfrm>
            <a:off x="7502470" y="2489830"/>
            <a:ext cx="524520" cy="387360"/>
            <a:chOff x="7502470" y="2489830"/>
            <a:chExt cx="524520" cy="387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146062EB-1753-4E62-A754-A841C684BC24}"/>
                    </a:ext>
                  </a:extLst>
                </p14:cNvPr>
                <p14:cNvContentPartPr/>
                <p14:nvPr/>
              </p14:nvContentPartPr>
              <p14:xfrm>
                <a:off x="7502470" y="2489830"/>
                <a:ext cx="237960" cy="38736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146062EB-1753-4E62-A754-A841C684BC2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493830" y="2480830"/>
                  <a:ext cx="255600" cy="40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1CCD99D5-A5DC-4A2F-B536-B23A46246955}"/>
                    </a:ext>
                  </a:extLst>
                </p14:cNvPr>
                <p14:cNvContentPartPr/>
                <p14:nvPr/>
              </p14:nvContentPartPr>
              <p14:xfrm>
                <a:off x="7926190" y="2547790"/>
                <a:ext cx="100800" cy="36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1CCD99D5-A5DC-4A2F-B536-B23A4624695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917550" y="2539150"/>
                  <a:ext cx="1184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AF5547BB-5EAF-4AC6-8289-E171B5E7B651}"/>
                    </a:ext>
                  </a:extLst>
                </p14:cNvPr>
                <p14:cNvContentPartPr/>
                <p14:nvPr/>
              </p14:nvContentPartPr>
              <p14:xfrm>
                <a:off x="7908190" y="2617990"/>
                <a:ext cx="107280" cy="1116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AF5547BB-5EAF-4AC6-8289-E171B5E7B65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899190" y="2608990"/>
                  <a:ext cx="124920" cy="2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38" name="Käsinkirjoitus 37">
                <a:extLst>
                  <a:ext uri="{FF2B5EF4-FFF2-40B4-BE49-F238E27FC236}">
                    <a16:creationId xmlns:a16="http://schemas.microsoft.com/office/drawing/2014/main" id="{F9F5BEF4-7F98-4A75-AB8C-C3E7BBEC0257}"/>
                  </a:ext>
                </a:extLst>
              </p14:cNvPr>
              <p14:cNvContentPartPr/>
              <p14:nvPr/>
            </p14:nvContentPartPr>
            <p14:xfrm>
              <a:off x="8304550" y="2327470"/>
              <a:ext cx="169920" cy="401400"/>
            </p14:xfrm>
          </p:contentPart>
        </mc:Choice>
        <mc:Fallback>
          <p:pic>
            <p:nvPicPr>
              <p:cNvPr id="38" name="Käsinkirjoitus 37">
                <a:extLst>
                  <a:ext uri="{FF2B5EF4-FFF2-40B4-BE49-F238E27FC236}">
                    <a16:creationId xmlns:a16="http://schemas.microsoft.com/office/drawing/2014/main" id="{F9F5BEF4-7F98-4A75-AB8C-C3E7BBEC0257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8295550" y="2318830"/>
                <a:ext cx="187560" cy="419040"/>
              </a:xfrm>
              <a:prstGeom prst="rect">
                <a:avLst/>
              </a:prstGeom>
            </p:spPr>
          </p:pic>
        </mc:Fallback>
      </mc:AlternateContent>
      <p:pic>
        <p:nvPicPr>
          <p:cNvPr id="41" name="Kuva 40">
            <a:extLst>
              <a:ext uri="{FF2B5EF4-FFF2-40B4-BE49-F238E27FC236}">
                <a16:creationId xmlns:a16="http://schemas.microsoft.com/office/drawing/2014/main" id="{AEF815C3-6E54-48F1-9414-8C8981AC5F11}"/>
              </a:ext>
            </a:extLst>
      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7463612" y="2920052"/>
            <a:ext cx="2105319" cy="1066949"/>
          </a:xfrm>
          <a:prstGeom prst="rect">
            <a:avLst/>
          </a:prstGeom>
        </p:spPr>
      </p:pic>
      <p:grpSp>
        <p:nvGrpSpPr>
          <p:cNvPr id="58" name="Ryhmä 57">
            <a:extLst>
              <a:ext uri="{FF2B5EF4-FFF2-40B4-BE49-F238E27FC236}">
                <a16:creationId xmlns:a16="http://schemas.microsoft.com/office/drawing/2014/main" id="{F41F3A5D-85AE-4210-8F88-9736EBC9F22A}"/>
              </a:ext>
            </a:extLst>
          </p:cNvPr>
          <p:cNvGrpSpPr/>
          <p:nvPr/>
        </p:nvGrpSpPr>
        <p:grpSpPr>
          <a:xfrm>
            <a:off x="7420030" y="3904630"/>
            <a:ext cx="2053080" cy="784440"/>
            <a:chOff x="7420030" y="3904630"/>
            <a:chExt cx="2053080" cy="78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D5898C1E-8266-4966-940C-4EC47B4EAF80}"/>
                    </a:ext>
                  </a:extLst>
                </p14:cNvPr>
                <p14:cNvContentPartPr/>
                <p14:nvPr/>
              </p14:nvContentPartPr>
              <p14:xfrm>
                <a:off x="7420030" y="4104430"/>
                <a:ext cx="147960" cy="31320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D5898C1E-8266-4966-940C-4EC47B4EAF80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411030" y="4095430"/>
                  <a:ext cx="165600" cy="33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3" name="Käsinkirjoitus 42">
                  <a:extLst>
                    <a:ext uri="{FF2B5EF4-FFF2-40B4-BE49-F238E27FC236}">
                      <a16:creationId xmlns:a16="http://schemas.microsoft.com/office/drawing/2014/main" id="{441EA5D1-15B8-49AA-AECB-6D920E58200C}"/>
                    </a:ext>
                  </a:extLst>
                </p14:cNvPr>
                <p14:cNvContentPartPr/>
                <p14:nvPr/>
              </p14:nvContentPartPr>
              <p14:xfrm>
                <a:off x="7647910" y="4342750"/>
                <a:ext cx="69840" cy="171360"/>
              </p14:xfrm>
            </p:contentPart>
          </mc:Choice>
          <mc:Fallback>
            <p:pic>
              <p:nvPicPr>
                <p:cNvPr id="43" name="Käsinkirjoitus 42">
                  <a:extLst>
                    <a:ext uri="{FF2B5EF4-FFF2-40B4-BE49-F238E27FC236}">
                      <a16:creationId xmlns:a16="http://schemas.microsoft.com/office/drawing/2014/main" id="{441EA5D1-15B8-49AA-AECB-6D920E58200C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639270" y="4333750"/>
                  <a:ext cx="8748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4" name="Käsinkirjoitus 43">
                  <a:extLst>
                    <a:ext uri="{FF2B5EF4-FFF2-40B4-BE49-F238E27FC236}">
                      <a16:creationId xmlns:a16="http://schemas.microsoft.com/office/drawing/2014/main" id="{34F6655F-5F8F-43C1-8AF1-971C0CE63BD9}"/>
                    </a:ext>
                  </a:extLst>
                </p14:cNvPr>
                <p14:cNvContentPartPr/>
                <p14:nvPr/>
              </p14:nvContentPartPr>
              <p14:xfrm>
                <a:off x="7871470" y="4268590"/>
                <a:ext cx="116280" cy="6120"/>
              </p14:xfrm>
            </p:contentPart>
          </mc:Choice>
          <mc:Fallback>
            <p:pic>
              <p:nvPicPr>
                <p:cNvPr id="44" name="Käsinkirjoitus 43">
                  <a:extLst>
                    <a:ext uri="{FF2B5EF4-FFF2-40B4-BE49-F238E27FC236}">
                      <a16:creationId xmlns:a16="http://schemas.microsoft.com/office/drawing/2014/main" id="{34F6655F-5F8F-43C1-8AF1-971C0CE63BD9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862830" y="4259590"/>
                  <a:ext cx="13392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5" name="Käsinkirjoitus 44">
                  <a:extLst>
                    <a:ext uri="{FF2B5EF4-FFF2-40B4-BE49-F238E27FC236}">
                      <a16:creationId xmlns:a16="http://schemas.microsoft.com/office/drawing/2014/main" id="{F242F7E3-F651-48F8-ABC1-9DECB5D6AA75}"/>
                    </a:ext>
                  </a:extLst>
                </p14:cNvPr>
                <p14:cNvContentPartPr/>
                <p14:nvPr/>
              </p14:nvContentPartPr>
              <p14:xfrm>
                <a:off x="7871470" y="4309630"/>
                <a:ext cx="138960" cy="12600"/>
              </p14:xfrm>
            </p:contentPart>
          </mc:Choice>
          <mc:Fallback>
            <p:pic>
              <p:nvPicPr>
                <p:cNvPr id="45" name="Käsinkirjoitus 44">
                  <a:extLst>
                    <a:ext uri="{FF2B5EF4-FFF2-40B4-BE49-F238E27FC236}">
                      <a16:creationId xmlns:a16="http://schemas.microsoft.com/office/drawing/2014/main" id="{F242F7E3-F651-48F8-ABC1-9DECB5D6AA75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862830" y="4300990"/>
                  <a:ext cx="15660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6" name="Käsinkirjoitus 45">
                  <a:extLst>
                    <a:ext uri="{FF2B5EF4-FFF2-40B4-BE49-F238E27FC236}">
                      <a16:creationId xmlns:a16="http://schemas.microsoft.com/office/drawing/2014/main" id="{77D299AD-C8B1-4202-9BC0-3BCC5969CE25}"/>
                    </a:ext>
                  </a:extLst>
                </p14:cNvPr>
                <p14:cNvContentPartPr/>
                <p14:nvPr/>
              </p14:nvContentPartPr>
              <p14:xfrm>
                <a:off x="8113030" y="4107670"/>
                <a:ext cx="187920" cy="306000"/>
              </p14:xfrm>
            </p:contentPart>
          </mc:Choice>
          <mc:Fallback>
            <p:pic>
              <p:nvPicPr>
                <p:cNvPr id="46" name="Käsinkirjoitus 45">
                  <a:extLst>
                    <a:ext uri="{FF2B5EF4-FFF2-40B4-BE49-F238E27FC236}">
                      <a16:creationId xmlns:a16="http://schemas.microsoft.com/office/drawing/2014/main" id="{77D299AD-C8B1-4202-9BC0-3BCC5969CE25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8104390" y="4099030"/>
                  <a:ext cx="20556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402932AB-B544-4B67-977E-70E369F301C9}"/>
                    </a:ext>
                  </a:extLst>
                </p14:cNvPr>
                <p14:cNvContentPartPr/>
                <p14:nvPr/>
              </p14:nvContentPartPr>
              <p14:xfrm>
                <a:off x="8411470" y="4245190"/>
                <a:ext cx="14760" cy="3564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402932AB-B544-4B67-977E-70E369F301C9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402830" y="4236550"/>
                  <a:ext cx="324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3B742739-158C-4195-9333-A7869DDC7B3F}"/>
                    </a:ext>
                  </a:extLst>
                </p14:cNvPr>
                <p14:cNvContentPartPr/>
                <p14:nvPr/>
              </p14:nvContentPartPr>
              <p14:xfrm>
                <a:off x="8628550" y="4010830"/>
                <a:ext cx="52200" cy="23004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3B742739-158C-4195-9333-A7869DDC7B3F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619550" y="4001830"/>
                  <a:ext cx="6984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CC1CFF1D-5646-4393-A78B-08B94ABCA683}"/>
                    </a:ext>
                  </a:extLst>
                </p14:cNvPr>
                <p14:cNvContentPartPr/>
                <p14:nvPr/>
              </p14:nvContentPartPr>
              <p14:xfrm>
                <a:off x="8777230" y="4126390"/>
                <a:ext cx="164520" cy="684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CC1CFF1D-5646-4393-A78B-08B94ABCA683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768230" y="4117750"/>
                  <a:ext cx="18216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FF01333C-607F-4D31-9CED-E8F723961B6A}"/>
                    </a:ext>
                  </a:extLst>
                </p14:cNvPr>
                <p14:cNvContentPartPr/>
                <p14:nvPr/>
              </p14:nvContentPartPr>
              <p14:xfrm>
                <a:off x="9087550" y="3958630"/>
                <a:ext cx="87840" cy="27792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FF01333C-607F-4D31-9CED-E8F723961B6A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078910" y="3949990"/>
                  <a:ext cx="10548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16C20958-E708-4086-A5F6-C21FF52EC731}"/>
                    </a:ext>
                  </a:extLst>
                </p14:cNvPr>
                <p14:cNvContentPartPr/>
                <p14:nvPr/>
              </p14:nvContentPartPr>
              <p14:xfrm>
                <a:off x="9293830" y="3904630"/>
                <a:ext cx="73440" cy="12816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16C20958-E708-4086-A5F6-C21FF52EC731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9285190" y="3895990"/>
                  <a:ext cx="9108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54412D8B-F429-45C1-BFE6-2BB52372F29D}"/>
                    </a:ext>
                  </a:extLst>
                </p14:cNvPr>
                <p14:cNvContentPartPr/>
                <p14:nvPr/>
              </p14:nvContentPartPr>
              <p14:xfrm>
                <a:off x="8572030" y="4291990"/>
                <a:ext cx="901080" cy="936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54412D8B-F429-45C1-BFE6-2BB52372F29D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8563030" y="4283350"/>
                  <a:ext cx="91872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CC7CA319-116A-4AB7-AF88-B76DE5A714FF}"/>
                    </a:ext>
                  </a:extLst>
                </p14:cNvPr>
                <p14:cNvContentPartPr/>
                <p14:nvPr/>
              </p14:nvContentPartPr>
              <p14:xfrm>
                <a:off x="8697670" y="4358590"/>
                <a:ext cx="76680" cy="29196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CC7CA319-116A-4AB7-AF88-B76DE5A714FF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8688670" y="4349950"/>
                  <a:ext cx="9432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2CC5CEBB-2AAC-4CFD-B474-B9CC3C490FE8}"/>
                    </a:ext>
                  </a:extLst>
                </p14:cNvPr>
                <p14:cNvContentPartPr/>
                <p14:nvPr/>
              </p14:nvContentPartPr>
              <p14:xfrm>
                <a:off x="8880190" y="4509070"/>
                <a:ext cx="129960" cy="288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2CC5CEBB-2AAC-4CFD-B474-B9CC3C490FE8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8871550" y="4500070"/>
                  <a:ext cx="14760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52ADEA75-E9D8-45CD-AE93-09FD21F56D75}"/>
                    </a:ext>
                  </a:extLst>
                </p14:cNvPr>
                <p14:cNvContentPartPr/>
                <p14:nvPr/>
              </p14:nvContentPartPr>
              <p14:xfrm>
                <a:off x="9159550" y="4381270"/>
                <a:ext cx="116640" cy="30780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52ADEA75-E9D8-45CD-AE93-09FD21F56D75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9150910" y="4372270"/>
                  <a:ext cx="134280" cy="32544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60" name="Kuva 59">
            <a:extLst>
              <a:ext uri="{FF2B5EF4-FFF2-40B4-BE49-F238E27FC236}">
                <a16:creationId xmlns:a16="http://schemas.microsoft.com/office/drawing/2014/main" id="{8C71DE11-B357-48CE-8066-ED75853A0497}"/>
              </a:ext>
            </a:extLst>
          </p:cNvPr>
          <p:cNvPicPr>
            <a:picLocks noChangeAspect="1"/>
          </p:cNvPicPr>
          <p:nvPr/>
        </p:nvPicPr>
        <p:blipFill>
          <a:blip r:embed="rId85"/>
          <a:stretch>
            <a:fillRect/>
          </a:stretch>
        </p:blipFill>
        <p:spPr>
          <a:xfrm>
            <a:off x="9760411" y="4143153"/>
            <a:ext cx="2232908" cy="445813"/>
          </a:xfrm>
          <a:prstGeom prst="rect">
            <a:avLst/>
          </a:prstGeom>
        </p:spPr>
      </p:pic>
      <p:grpSp>
        <p:nvGrpSpPr>
          <p:cNvPr id="71" name="Ryhmä 70">
            <a:extLst>
              <a:ext uri="{FF2B5EF4-FFF2-40B4-BE49-F238E27FC236}">
                <a16:creationId xmlns:a16="http://schemas.microsoft.com/office/drawing/2014/main" id="{1D451B07-87C4-4A2C-AAAC-63313EA8265B}"/>
              </a:ext>
            </a:extLst>
          </p:cNvPr>
          <p:cNvGrpSpPr/>
          <p:nvPr/>
        </p:nvGrpSpPr>
        <p:grpSpPr>
          <a:xfrm>
            <a:off x="7510490" y="4928470"/>
            <a:ext cx="1993680" cy="447480"/>
            <a:chOff x="7510490" y="4928470"/>
            <a:chExt cx="1993680" cy="447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4196035E-1669-4D55-844B-1C029B47BD87}"/>
                    </a:ext>
                  </a:extLst>
                </p14:cNvPr>
                <p14:cNvContentPartPr/>
                <p14:nvPr/>
              </p14:nvContentPartPr>
              <p14:xfrm>
                <a:off x="7510490" y="4928470"/>
                <a:ext cx="195120" cy="40140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4196035E-1669-4D55-844B-1C029B47BD8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501850" y="4919830"/>
                  <a:ext cx="21276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46694D08-8ADF-49AB-A590-EDE513E241E6}"/>
                    </a:ext>
                  </a:extLst>
                </p14:cNvPr>
                <p14:cNvContentPartPr/>
                <p14:nvPr/>
              </p14:nvContentPartPr>
              <p14:xfrm>
                <a:off x="7786610" y="5206390"/>
                <a:ext cx="59400" cy="16956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46694D08-8ADF-49AB-A590-EDE513E241E6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777970" y="5197390"/>
                  <a:ext cx="7704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77F58E05-CA24-4123-97B9-536B5A980D84}"/>
                    </a:ext>
                  </a:extLst>
                </p14:cNvPr>
                <p14:cNvContentPartPr/>
                <p14:nvPr/>
              </p14:nvContentPartPr>
              <p14:xfrm>
                <a:off x="7999010" y="5158150"/>
                <a:ext cx="113760" cy="432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77F58E05-CA24-4123-97B9-536B5A980D8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990010" y="5149510"/>
                  <a:ext cx="13140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1281B034-70F9-4963-9CB1-933DD8E6BEA6}"/>
                    </a:ext>
                  </a:extLst>
                </p14:cNvPr>
                <p14:cNvContentPartPr/>
                <p14:nvPr/>
              </p14:nvContentPartPr>
              <p14:xfrm>
                <a:off x="8023850" y="5233390"/>
                <a:ext cx="99360" cy="504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1281B034-70F9-4963-9CB1-933DD8E6BEA6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8014850" y="5224750"/>
                  <a:ext cx="1170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296F2E2D-68E9-45B9-BE5A-4B6C5BE93A34}"/>
                    </a:ext>
                  </a:extLst>
                </p14:cNvPr>
                <p14:cNvContentPartPr/>
                <p14:nvPr/>
              </p14:nvContentPartPr>
              <p14:xfrm>
                <a:off x="8302130" y="4972750"/>
                <a:ext cx="219600" cy="37764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296F2E2D-68E9-45B9-BE5A-4B6C5BE93A34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8293130" y="4963750"/>
                  <a:ext cx="237240" cy="39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FB72484B-D96E-45C1-9C88-449FE57AA54E}"/>
                    </a:ext>
                  </a:extLst>
                </p14:cNvPr>
                <p14:cNvContentPartPr/>
                <p14:nvPr/>
              </p14:nvContentPartPr>
              <p14:xfrm>
                <a:off x="8387450" y="5150950"/>
                <a:ext cx="188640" cy="576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FB72484B-D96E-45C1-9C88-449FE57AA54E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8378810" y="5142310"/>
                  <a:ext cx="20628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B1C0B5FE-7E81-47B2-B026-66918019853D}"/>
                    </a:ext>
                  </a:extLst>
                </p14:cNvPr>
                <p14:cNvContentPartPr/>
                <p14:nvPr/>
              </p14:nvContentPartPr>
              <p14:xfrm>
                <a:off x="8710370" y="4970590"/>
                <a:ext cx="160920" cy="38664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B1C0B5FE-7E81-47B2-B026-66918019853D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8701370" y="4961590"/>
                  <a:ext cx="178560" cy="40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6FF338E6-A7C8-452C-9E33-0349501CAC58}"/>
                    </a:ext>
                  </a:extLst>
                </p14:cNvPr>
                <p14:cNvContentPartPr/>
                <p14:nvPr/>
              </p14:nvContentPartPr>
              <p14:xfrm>
                <a:off x="9046610" y="4959070"/>
                <a:ext cx="11520" cy="36432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6FF338E6-A7C8-452C-9E33-0349501CAC58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9037610" y="4950070"/>
                  <a:ext cx="2916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768320E0-61AF-43A5-8F18-D2B96E56258D}"/>
                    </a:ext>
                  </a:extLst>
                </p14:cNvPr>
                <p14:cNvContentPartPr/>
                <p14:nvPr/>
              </p14:nvContentPartPr>
              <p14:xfrm>
                <a:off x="9162530" y="5028550"/>
                <a:ext cx="341640" cy="28440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768320E0-61AF-43A5-8F18-D2B96E56258D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9153890" y="5019550"/>
                  <a:ext cx="359280" cy="302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20375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E6F9A9-9965-51AE-8A7F-8119F97E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8430D16-412E-C623-7139-8CEBDABF2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65125"/>
            <a:ext cx="9712757" cy="1325562"/>
          </a:xfrm>
          <a:prstGeom prst="rect">
            <a:avLst/>
          </a:prstGeom>
        </p:spPr>
      </p:pic>
      <p:sp>
        <p:nvSpPr>
          <p:cNvPr id="4" name="AutoShape 2" descr="\frac{a_{n+1}}{a_n} = q">
            <a:extLst>
              <a:ext uri="{FF2B5EF4-FFF2-40B4-BE49-F238E27FC236}">
                <a16:creationId xmlns:a16="http://schemas.microsoft.com/office/drawing/2014/main" id="{D0961D21-B6F6-444E-8B30-1BCAFA17B9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45829667-C587-463D-9C72-21957100C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727" y="1690687"/>
            <a:ext cx="4853373" cy="913675"/>
          </a:xfrm>
          <a:prstGeom prst="rect">
            <a:avLst/>
          </a:prstGeom>
        </p:spPr>
      </p:pic>
      <p:grpSp>
        <p:nvGrpSpPr>
          <p:cNvPr id="14" name="Ryhmä 13">
            <a:extLst>
              <a:ext uri="{FF2B5EF4-FFF2-40B4-BE49-F238E27FC236}">
                <a16:creationId xmlns:a16="http://schemas.microsoft.com/office/drawing/2014/main" id="{841E41B0-143E-461B-A506-67253928D0DD}"/>
              </a:ext>
            </a:extLst>
          </p:cNvPr>
          <p:cNvGrpSpPr/>
          <p:nvPr/>
        </p:nvGrpSpPr>
        <p:grpSpPr>
          <a:xfrm>
            <a:off x="1623220" y="2721360"/>
            <a:ext cx="669240" cy="355680"/>
            <a:chOff x="1623220" y="2721360"/>
            <a:chExt cx="669240" cy="355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9F811E38-6082-4944-A8F4-403B74262AED}"/>
                    </a:ext>
                  </a:extLst>
                </p14:cNvPr>
                <p14:cNvContentPartPr/>
                <p14:nvPr/>
              </p14:nvContentPartPr>
              <p14:xfrm>
                <a:off x="1623220" y="2721360"/>
                <a:ext cx="250920" cy="24408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9F811E38-6082-4944-A8F4-403B74262AE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614580" y="2712720"/>
                  <a:ext cx="26856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3DD5C45E-2E74-4589-A8CB-B36D8C834AC4}"/>
                    </a:ext>
                  </a:extLst>
                </p14:cNvPr>
                <p14:cNvContentPartPr/>
                <p14:nvPr/>
              </p14:nvContentPartPr>
              <p14:xfrm>
                <a:off x="1956220" y="2955720"/>
                <a:ext cx="55800" cy="12132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3DD5C45E-2E74-4589-A8CB-B36D8C834AC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947220" y="2947080"/>
                  <a:ext cx="7344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6EA41EA9-6099-4570-BCB5-8317AF0509AF}"/>
                    </a:ext>
                  </a:extLst>
                </p14:cNvPr>
                <p14:cNvContentPartPr/>
                <p14:nvPr/>
              </p14:nvContentPartPr>
              <p14:xfrm>
                <a:off x="2175100" y="2860680"/>
                <a:ext cx="113040" cy="36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6EA41EA9-6099-4570-BCB5-8317AF0509A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166100" y="2851680"/>
                  <a:ext cx="1306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2E8B7090-F51A-4F1D-9C46-895031607AC1}"/>
                    </a:ext>
                  </a:extLst>
                </p14:cNvPr>
                <p14:cNvContentPartPr/>
                <p14:nvPr/>
              </p14:nvContentPartPr>
              <p14:xfrm>
                <a:off x="2188780" y="2924040"/>
                <a:ext cx="103680" cy="36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2E8B7090-F51A-4F1D-9C46-895031607AC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179780" y="2915400"/>
                  <a:ext cx="12132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5" name="Käsinkirjoitus 14">
                <a:extLst>
                  <a:ext uri="{FF2B5EF4-FFF2-40B4-BE49-F238E27FC236}">
                    <a16:creationId xmlns:a16="http://schemas.microsoft.com/office/drawing/2014/main" id="{F8FBF74F-D18C-49CC-A3CA-C2B894E04593}"/>
                  </a:ext>
                </a:extLst>
              </p14:cNvPr>
              <p14:cNvContentPartPr/>
              <p14:nvPr/>
            </p14:nvContentPartPr>
            <p14:xfrm>
              <a:off x="2477500" y="2700840"/>
              <a:ext cx="90000" cy="317520"/>
            </p14:xfrm>
          </p:contentPart>
        </mc:Choice>
        <mc:Fallback>
          <p:pic>
            <p:nvPicPr>
              <p:cNvPr id="15" name="Käsinkirjoitus 14">
                <a:extLst>
                  <a:ext uri="{FF2B5EF4-FFF2-40B4-BE49-F238E27FC236}">
                    <a16:creationId xmlns:a16="http://schemas.microsoft.com/office/drawing/2014/main" id="{F8FBF74F-D18C-49CC-A3CA-C2B894E0459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468500" y="2692200"/>
                <a:ext cx="107640" cy="33516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Ryhmä 23">
            <a:extLst>
              <a:ext uri="{FF2B5EF4-FFF2-40B4-BE49-F238E27FC236}">
                <a16:creationId xmlns:a16="http://schemas.microsoft.com/office/drawing/2014/main" id="{FA64860E-DF3E-4CCD-80E1-1F50F6EE16FE}"/>
              </a:ext>
            </a:extLst>
          </p:cNvPr>
          <p:cNvGrpSpPr/>
          <p:nvPr/>
        </p:nvGrpSpPr>
        <p:grpSpPr>
          <a:xfrm>
            <a:off x="1636180" y="3242280"/>
            <a:ext cx="1278000" cy="555120"/>
            <a:chOff x="1636180" y="3242280"/>
            <a:chExt cx="1278000" cy="55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D64D2D8A-8A7E-4F1B-AFA1-CA700495C03F}"/>
                    </a:ext>
                  </a:extLst>
                </p14:cNvPr>
                <p14:cNvContentPartPr/>
                <p14:nvPr/>
              </p14:nvContentPartPr>
              <p14:xfrm>
                <a:off x="1636180" y="3396000"/>
                <a:ext cx="199440" cy="40140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D64D2D8A-8A7E-4F1B-AFA1-CA700495C03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27180" y="3387000"/>
                  <a:ext cx="21708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7" name="Käsinkirjoitus 16">
                  <a:extLst>
                    <a:ext uri="{FF2B5EF4-FFF2-40B4-BE49-F238E27FC236}">
                      <a16:creationId xmlns:a16="http://schemas.microsoft.com/office/drawing/2014/main" id="{67922FA5-0027-4F5C-B69C-C255F63441D9}"/>
                    </a:ext>
                  </a:extLst>
                </p14:cNvPr>
                <p14:cNvContentPartPr/>
                <p14:nvPr/>
              </p14:nvContentPartPr>
              <p14:xfrm>
                <a:off x="1952620" y="3464400"/>
                <a:ext cx="119160" cy="6120"/>
              </p14:xfrm>
            </p:contentPart>
          </mc:Choice>
          <mc:Fallback>
            <p:pic>
              <p:nvPicPr>
                <p:cNvPr id="17" name="Käsinkirjoitus 16">
                  <a:extLst>
                    <a:ext uri="{FF2B5EF4-FFF2-40B4-BE49-F238E27FC236}">
                      <a16:creationId xmlns:a16="http://schemas.microsoft.com/office/drawing/2014/main" id="{67922FA5-0027-4F5C-B69C-C255F63441D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43980" y="3455400"/>
                  <a:ext cx="13680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8" name="Käsinkirjoitus 17">
                  <a:extLst>
                    <a:ext uri="{FF2B5EF4-FFF2-40B4-BE49-F238E27FC236}">
                      <a16:creationId xmlns:a16="http://schemas.microsoft.com/office/drawing/2014/main" id="{16E822BD-9887-4712-AC41-7B013AEB14A7}"/>
                    </a:ext>
                  </a:extLst>
                </p14:cNvPr>
                <p14:cNvContentPartPr/>
                <p14:nvPr/>
              </p14:nvContentPartPr>
              <p14:xfrm>
                <a:off x="1949740" y="3514080"/>
                <a:ext cx="118440" cy="6120"/>
              </p14:xfrm>
            </p:contentPart>
          </mc:Choice>
          <mc:Fallback>
            <p:pic>
              <p:nvPicPr>
                <p:cNvPr id="18" name="Käsinkirjoitus 17">
                  <a:extLst>
                    <a:ext uri="{FF2B5EF4-FFF2-40B4-BE49-F238E27FC236}">
                      <a16:creationId xmlns:a16="http://schemas.microsoft.com/office/drawing/2014/main" id="{16E822BD-9887-4712-AC41-7B013AEB14A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41100" y="3505080"/>
                  <a:ext cx="136080" cy="2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20" name="Käsinkirjoitus 19">
                  <a:extLst>
                    <a:ext uri="{FF2B5EF4-FFF2-40B4-BE49-F238E27FC236}">
                      <a16:creationId xmlns:a16="http://schemas.microsoft.com/office/drawing/2014/main" id="{420C3506-6A1B-43BE-A9F3-5C199457A5B4}"/>
                    </a:ext>
                  </a:extLst>
                </p14:cNvPr>
                <p14:cNvContentPartPr/>
                <p14:nvPr/>
              </p14:nvContentPartPr>
              <p14:xfrm>
                <a:off x="2217580" y="3495360"/>
                <a:ext cx="696600" cy="5040"/>
              </p14:xfrm>
            </p:contentPart>
          </mc:Choice>
          <mc:Fallback>
            <p:pic>
              <p:nvPicPr>
                <p:cNvPr id="20" name="Käsinkirjoitus 19">
                  <a:extLst>
                    <a:ext uri="{FF2B5EF4-FFF2-40B4-BE49-F238E27FC236}">
                      <a16:creationId xmlns:a16="http://schemas.microsoft.com/office/drawing/2014/main" id="{420C3506-6A1B-43BE-A9F3-5C199457A5B4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208940" y="3486720"/>
                  <a:ext cx="71424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22" name="Käsinkirjoitus 21">
                  <a:extLst>
                    <a:ext uri="{FF2B5EF4-FFF2-40B4-BE49-F238E27FC236}">
                      <a16:creationId xmlns:a16="http://schemas.microsoft.com/office/drawing/2014/main" id="{E31E5BC1-5F0A-4838-A346-124D9119935C}"/>
                    </a:ext>
                  </a:extLst>
                </p14:cNvPr>
                <p14:cNvContentPartPr/>
                <p14:nvPr/>
              </p14:nvContentPartPr>
              <p14:xfrm>
                <a:off x="2393620" y="3242280"/>
                <a:ext cx="159840" cy="185040"/>
              </p14:xfrm>
            </p:contentPart>
          </mc:Choice>
          <mc:Fallback>
            <p:pic>
              <p:nvPicPr>
                <p:cNvPr id="22" name="Käsinkirjoitus 21">
                  <a:extLst>
                    <a:ext uri="{FF2B5EF4-FFF2-40B4-BE49-F238E27FC236}">
                      <a16:creationId xmlns:a16="http://schemas.microsoft.com/office/drawing/2014/main" id="{E31E5BC1-5F0A-4838-A346-124D9119935C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384980" y="3233640"/>
                  <a:ext cx="17748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6F45392D-37FB-400D-AF13-C031F70DF7E4}"/>
                    </a:ext>
                  </a:extLst>
                </p14:cNvPr>
                <p14:cNvContentPartPr/>
                <p14:nvPr/>
              </p14:nvContentPartPr>
              <p14:xfrm>
                <a:off x="2626540" y="3362160"/>
                <a:ext cx="109800" cy="9720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6F45392D-37FB-400D-AF13-C031F70DF7E4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617900" y="3353520"/>
                  <a:ext cx="127440" cy="114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Ryhmä 35">
            <a:extLst>
              <a:ext uri="{FF2B5EF4-FFF2-40B4-BE49-F238E27FC236}">
                <a16:creationId xmlns:a16="http://schemas.microsoft.com/office/drawing/2014/main" id="{F11B6A07-43F2-4ECC-A1AA-544AAAB04B41}"/>
              </a:ext>
            </a:extLst>
          </p:cNvPr>
          <p:cNvGrpSpPr/>
          <p:nvPr/>
        </p:nvGrpSpPr>
        <p:grpSpPr>
          <a:xfrm>
            <a:off x="2386420" y="3565200"/>
            <a:ext cx="272880" cy="243360"/>
            <a:chOff x="2386420" y="3565200"/>
            <a:chExt cx="272880" cy="243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25" name="Käsinkirjoitus 24">
                  <a:extLst>
                    <a:ext uri="{FF2B5EF4-FFF2-40B4-BE49-F238E27FC236}">
                      <a16:creationId xmlns:a16="http://schemas.microsoft.com/office/drawing/2014/main" id="{46FC9581-A928-4AD4-AC49-A3534A9B967B}"/>
                    </a:ext>
                  </a:extLst>
                </p14:cNvPr>
                <p14:cNvContentPartPr/>
                <p14:nvPr/>
              </p14:nvContentPartPr>
              <p14:xfrm>
                <a:off x="2386420" y="3565200"/>
                <a:ext cx="149400" cy="165600"/>
              </p14:xfrm>
            </p:contentPart>
          </mc:Choice>
          <mc:Fallback>
            <p:pic>
              <p:nvPicPr>
                <p:cNvPr id="25" name="Käsinkirjoitus 24">
                  <a:extLst>
                    <a:ext uri="{FF2B5EF4-FFF2-40B4-BE49-F238E27FC236}">
                      <a16:creationId xmlns:a16="http://schemas.microsoft.com/office/drawing/2014/main" id="{46FC9581-A928-4AD4-AC49-A3534A9B967B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377420" y="3556200"/>
                  <a:ext cx="16704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5A01E2F5-B4D9-4907-A485-547CF3C979DF}"/>
                    </a:ext>
                  </a:extLst>
                </p14:cNvPr>
                <p14:cNvContentPartPr/>
                <p14:nvPr/>
              </p14:nvContentPartPr>
              <p14:xfrm>
                <a:off x="2625820" y="3693360"/>
                <a:ext cx="33480" cy="11520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5A01E2F5-B4D9-4907-A485-547CF3C979DF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617180" y="3684360"/>
                  <a:ext cx="51120" cy="132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Ryhmä 34">
            <a:extLst>
              <a:ext uri="{FF2B5EF4-FFF2-40B4-BE49-F238E27FC236}">
                <a16:creationId xmlns:a16="http://schemas.microsoft.com/office/drawing/2014/main" id="{BA5FE916-4476-46E4-B1A2-47D88E60F09A}"/>
              </a:ext>
            </a:extLst>
          </p:cNvPr>
          <p:cNvGrpSpPr/>
          <p:nvPr/>
        </p:nvGrpSpPr>
        <p:grpSpPr>
          <a:xfrm>
            <a:off x="3045940" y="3232200"/>
            <a:ext cx="1072800" cy="497160"/>
            <a:chOff x="3045940" y="3232200"/>
            <a:chExt cx="1072800" cy="49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22C32455-6B52-45EA-B2C0-741282C03AFD}"/>
                    </a:ext>
                  </a:extLst>
                </p14:cNvPr>
                <p14:cNvContentPartPr/>
                <p14:nvPr/>
              </p14:nvContentPartPr>
              <p14:xfrm>
                <a:off x="3064660" y="3477720"/>
                <a:ext cx="80640" cy="36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22C32455-6B52-45EA-B2C0-741282C03AFD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055660" y="3469080"/>
                  <a:ext cx="982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D04713CD-CE40-4FFF-B28E-7EEDDF363B6A}"/>
                    </a:ext>
                  </a:extLst>
                </p14:cNvPr>
                <p14:cNvContentPartPr/>
                <p14:nvPr/>
              </p14:nvContentPartPr>
              <p14:xfrm>
                <a:off x="3045940" y="3537840"/>
                <a:ext cx="105840" cy="792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D04713CD-CE40-4FFF-B28E-7EEDDF363B6A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036940" y="3529200"/>
                  <a:ext cx="12348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9" name="Käsinkirjoitus 28">
                  <a:extLst>
                    <a:ext uri="{FF2B5EF4-FFF2-40B4-BE49-F238E27FC236}">
                      <a16:creationId xmlns:a16="http://schemas.microsoft.com/office/drawing/2014/main" id="{7E7D20A5-562C-47D0-8709-08D36251BF20}"/>
                    </a:ext>
                  </a:extLst>
                </p14:cNvPr>
                <p14:cNvContentPartPr/>
                <p14:nvPr/>
              </p14:nvContentPartPr>
              <p14:xfrm>
                <a:off x="3338620" y="3232200"/>
                <a:ext cx="116640" cy="191880"/>
              </p14:xfrm>
            </p:contentPart>
          </mc:Choice>
          <mc:Fallback>
            <p:pic>
              <p:nvPicPr>
                <p:cNvPr id="29" name="Käsinkirjoitus 28">
                  <a:extLst>
                    <a:ext uri="{FF2B5EF4-FFF2-40B4-BE49-F238E27FC236}">
                      <a16:creationId xmlns:a16="http://schemas.microsoft.com/office/drawing/2014/main" id="{7E7D20A5-562C-47D0-8709-08D36251BF20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329980" y="3223560"/>
                  <a:ext cx="13428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30D6B1C9-4151-4324-9AED-3FF97CA559B0}"/>
                    </a:ext>
                  </a:extLst>
                </p14:cNvPr>
                <p14:cNvContentPartPr/>
                <p14:nvPr/>
              </p14:nvContentPartPr>
              <p14:xfrm>
                <a:off x="3239260" y="3485640"/>
                <a:ext cx="237240" cy="1872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30D6B1C9-4151-4324-9AED-3FF97CA559B0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230260" y="3477000"/>
                  <a:ext cx="25488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123993AC-03B9-4DB0-9CA0-C21A2303124F}"/>
                    </a:ext>
                  </a:extLst>
                </p14:cNvPr>
                <p14:cNvContentPartPr/>
                <p14:nvPr/>
              </p14:nvContentPartPr>
              <p14:xfrm>
                <a:off x="3330340" y="3575280"/>
                <a:ext cx="46080" cy="15408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123993AC-03B9-4DB0-9CA0-C21A2303124F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321340" y="3566280"/>
                  <a:ext cx="6372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5D327F7E-2705-42A1-8F5C-457968ADCFD8}"/>
                    </a:ext>
                  </a:extLst>
                </p14:cNvPr>
                <p14:cNvContentPartPr/>
                <p14:nvPr/>
              </p14:nvContentPartPr>
              <p14:xfrm>
                <a:off x="3646420" y="3489960"/>
                <a:ext cx="118800" cy="432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5D327F7E-2705-42A1-8F5C-457968ADCFD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637780" y="3480960"/>
                  <a:ext cx="13644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18000742-D0F1-4F4D-86C4-EA4BE3CD18EF}"/>
                    </a:ext>
                  </a:extLst>
                </p14:cNvPr>
                <p14:cNvContentPartPr/>
                <p14:nvPr/>
              </p14:nvContentPartPr>
              <p14:xfrm>
                <a:off x="3614020" y="3543600"/>
                <a:ext cx="108360" cy="1476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18000742-D0F1-4F4D-86C4-EA4BE3CD18EF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605380" y="3534960"/>
                  <a:ext cx="12600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4" name="Käsinkirjoitus 33">
                  <a:extLst>
                    <a:ext uri="{FF2B5EF4-FFF2-40B4-BE49-F238E27FC236}">
                      <a16:creationId xmlns:a16="http://schemas.microsoft.com/office/drawing/2014/main" id="{9096E30D-8921-4E29-825E-DB02245AC4BB}"/>
                    </a:ext>
                  </a:extLst>
                </p14:cNvPr>
                <p14:cNvContentPartPr/>
                <p14:nvPr/>
              </p14:nvContentPartPr>
              <p14:xfrm>
                <a:off x="3930100" y="3362520"/>
                <a:ext cx="188640" cy="284040"/>
              </p14:xfrm>
            </p:contentPart>
          </mc:Choice>
          <mc:Fallback>
            <p:pic>
              <p:nvPicPr>
                <p:cNvPr id="34" name="Käsinkirjoitus 33">
                  <a:extLst>
                    <a:ext uri="{FF2B5EF4-FFF2-40B4-BE49-F238E27FC236}">
                      <a16:creationId xmlns:a16="http://schemas.microsoft.com/office/drawing/2014/main" id="{9096E30D-8921-4E29-825E-DB02245AC4B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921100" y="3353520"/>
                  <a:ext cx="206280" cy="30168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44" name="Kuva 43">
            <a:extLst>
              <a:ext uri="{FF2B5EF4-FFF2-40B4-BE49-F238E27FC236}">
                <a16:creationId xmlns:a16="http://schemas.microsoft.com/office/drawing/2014/main" id="{0F45F867-5F16-40EE-9AB3-C64CDD87B00F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6248400" y="1802833"/>
            <a:ext cx="4848902" cy="66684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45" name="Käsinkirjoitus 44">
                <a:extLst>
                  <a:ext uri="{FF2B5EF4-FFF2-40B4-BE49-F238E27FC236}">
                    <a16:creationId xmlns:a16="http://schemas.microsoft.com/office/drawing/2014/main" id="{BC464984-77BA-42C4-B714-58EEEFE5F7C2}"/>
                  </a:ext>
                </a:extLst>
              </p14:cNvPr>
              <p14:cNvContentPartPr/>
              <p14:nvPr/>
            </p14:nvContentPartPr>
            <p14:xfrm>
              <a:off x="6559540" y="1508520"/>
              <a:ext cx="671400" cy="2880"/>
            </p14:xfrm>
          </p:contentPart>
        </mc:Choice>
        <mc:Fallback>
          <p:pic>
            <p:nvPicPr>
              <p:cNvPr id="45" name="Käsinkirjoitus 44">
                <a:extLst>
                  <a:ext uri="{FF2B5EF4-FFF2-40B4-BE49-F238E27FC236}">
                    <a16:creationId xmlns:a16="http://schemas.microsoft.com/office/drawing/2014/main" id="{BC464984-77BA-42C4-B714-58EEEFE5F7C2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6505540" y="1400880"/>
                <a:ext cx="77904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46" name="Käsinkirjoitus 45">
                <a:extLst>
                  <a:ext uri="{FF2B5EF4-FFF2-40B4-BE49-F238E27FC236}">
                    <a16:creationId xmlns:a16="http://schemas.microsoft.com/office/drawing/2014/main" id="{97193E1C-6893-41C0-B461-4B4B5ED81EAB}"/>
                  </a:ext>
                </a:extLst>
              </p14:cNvPr>
              <p14:cNvContentPartPr/>
              <p14:nvPr/>
            </p14:nvContentPartPr>
            <p14:xfrm>
              <a:off x="9169180" y="2203320"/>
              <a:ext cx="254160" cy="43920"/>
            </p14:xfrm>
          </p:contentPart>
        </mc:Choice>
        <mc:Fallback>
          <p:pic>
            <p:nvPicPr>
              <p:cNvPr id="46" name="Käsinkirjoitus 45">
                <a:extLst>
                  <a:ext uri="{FF2B5EF4-FFF2-40B4-BE49-F238E27FC236}">
                    <a16:creationId xmlns:a16="http://schemas.microsoft.com/office/drawing/2014/main" id="{97193E1C-6893-41C0-B461-4B4B5ED81EAB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9115180" y="2095320"/>
                <a:ext cx="36180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47" name="Käsinkirjoitus 46">
                <a:extLst>
                  <a:ext uri="{FF2B5EF4-FFF2-40B4-BE49-F238E27FC236}">
                    <a16:creationId xmlns:a16="http://schemas.microsoft.com/office/drawing/2014/main" id="{FD079771-2BA2-4AEF-B614-6F4B6247A70C}"/>
                  </a:ext>
                </a:extLst>
              </p14:cNvPr>
              <p14:cNvContentPartPr/>
              <p14:nvPr/>
            </p14:nvContentPartPr>
            <p14:xfrm>
              <a:off x="10267900" y="2038440"/>
              <a:ext cx="360" cy="360"/>
            </p14:xfrm>
          </p:contentPart>
        </mc:Choice>
        <mc:Fallback>
          <p:pic>
            <p:nvPicPr>
              <p:cNvPr id="47" name="Käsinkirjoitus 46">
                <a:extLst>
                  <a:ext uri="{FF2B5EF4-FFF2-40B4-BE49-F238E27FC236}">
                    <a16:creationId xmlns:a16="http://schemas.microsoft.com/office/drawing/2014/main" id="{FD079771-2BA2-4AEF-B614-6F4B6247A70C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0213900" y="1930440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48" name="Käsinkirjoitus 47">
                <a:extLst>
                  <a:ext uri="{FF2B5EF4-FFF2-40B4-BE49-F238E27FC236}">
                    <a16:creationId xmlns:a16="http://schemas.microsoft.com/office/drawing/2014/main" id="{A50C4A4F-135B-4938-8F75-FB7B7A65658B}"/>
                  </a:ext>
                </a:extLst>
              </p14:cNvPr>
              <p14:cNvContentPartPr/>
              <p14:nvPr/>
            </p14:nvContentPartPr>
            <p14:xfrm>
              <a:off x="8775700" y="1352640"/>
              <a:ext cx="360" cy="360"/>
            </p14:xfrm>
          </p:contentPart>
        </mc:Choice>
        <mc:Fallback>
          <p:pic>
            <p:nvPicPr>
              <p:cNvPr id="48" name="Käsinkirjoitus 47">
                <a:extLst>
                  <a:ext uri="{FF2B5EF4-FFF2-40B4-BE49-F238E27FC236}">
                    <a16:creationId xmlns:a16="http://schemas.microsoft.com/office/drawing/2014/main" id="{A50C4A4F-135B-4938-8F75-FB7B7A65658B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8766700" y="134364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62" name="Ryhmä 61">
            <a:extLst>
              <a:ext uri="{FF2B5EF4-FFF2-40B4-BE49-F238E27FC236}">
                <a16:creationId xmlns:a16="http://schemas.microsoft.com/office/drawing/2014/main" id="{6FB7E1ED-6A4C-4D06-9581-D0D3D726C556}"/>
              </a:ext>
            </a:extLst>
          </p:cNvPr>
          <p:cNvGrpSpPr/>
          <p:nvPr/>
        </p:nvGrpSpPr>
        <p:grpSpPr>
          <a:xfrm>
            <a:off x="6379540" y="2653320"/>
            <a:ext cx="623160" cy="366840"/>
            <a:chOff x="6379540" y="2653320"/>
            <a:chExt cx="623160" cy="36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3A7B9A24-EA81-46F4-A68B-77463139F330}"/>
                    </a:ext>
                  </a:extLst>
                </p14:cNvPr>
                <p14:cNvContentPartPr/>
                <p14:nvPr/>
              </p14:nvContentPartPr>
              <p14:xfrm>
                <a:off x="6379540" y="2653320"/>
                <a:ext cx="10800" cy="36684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3A7B9A24-EA81-46F4-A68B-77463139F33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6370540" y="2644680"/>
                  <a:ext cx="28440" cy="38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AFC782F1-5FC7-4C7A-BE72-16B12FEAB458}"/>
                    </a:ext>
                  </a:extLst>
                </p14:cNvPr>
                <p14:cNvContentPartPr/>
                <p14:nvPr/>
              </p14:nvContentPartPr>
              <p14:xfrm>
                <a:off x="6509500" y="2683920"/>
                <a:ext cx="140040" cy="31932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AFC782F1-5FC7-4C7A-BE72-16B12FEAB458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500860" y="2674920"/>
                  <a:ext cx="157680" cy="33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9B8FDCAF-0293-44D0-91BC-E2C92249D84B}"/>
                    </a:ext>
                  </a:extLst>
                </p14:cNvPr>
                <p14:cNvContentPartPr/>
                <p14:nvPr/>
              </p14:nvContentPartPr>
              <p14:xfrm>
                <a:off x="6552340" y="2859600"/>
                <a:ext cx="117360" cy="1728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9B8FDCAF-0293-44D0-91BC-E2C92249D84B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6543340" y="2850960"/>
                  <a:ext cx="13500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5B60A0A7-7B7A-459F-87BD-B6100318F816}"/>
                    </a:ext>
                  </a:extLst>
                </p14:cNvPr>
                <p14:cNvContentPartPr/>
                <p14:nvPr/>
              </p14:nvContentPartPr>
              <p14:xfrm>
                <a:off x="6770500" y="2675280"/>
                <a:ext cx="139320" cy="28800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5B60A0A7-7B7A-459F-87BD-B6100318F816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761500" y="2666640"/>
                  <a:ext cx="15696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53" name="Käsinkirjoitus 52">
                  <a:extLst>
                    <a:ext uri="{FF2B5EF4-FFF2-40B4-BE49-F238E27FC236}">
                      <a16:creationId xmlns:a16="http://schemas.microsoft.com/office/drawing/2014/main" id="{737AEB53-4355-417F-8299-879ADA02F609}"/>
                    </a:ext>
                  </a:extLst>
                </p14:cNvPr>
                <p14:cNvContentPartPr/>
                <p14:nvPr/>
              </p14:nvContentPartPr>
              <p14:xfrm>
                <a:off x="6824500" y="2832600"/>
                <a:ext cx="178200" cy="12600"/>
              </p14:xfrm>
            </p:contentPart>
          </mc:Choice>
          <mc:Fallback>
            <p:pic>
              <p:nvPicPr>
                <p:cNvPr id="53" name="Käsinkirjoitus 52">
                  <a:extLst>
                    <a:ext uri="{FF2B5EF4-FFF2-40B4-BE49-F238E27FC236}">
                      <a16:creationId xmlns:a16="http://schemas.microsoft.com/office/drawing/2014/main" id="{737AEB53-4355-417F-8299-879ADA02F609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815500" y="2823600"/>
                  <a:ext cx="195840" cy="30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1" name="Ryhmä 60">
            <a:extLst>
              <a:ext uri="{FF2B5EF4-FFF2-40B4-BE49-F238E27FC236}">
                <a16:creationId xmlns:a16="http://schemas.microsoft.com/office/drawing/2014/main" id="{9CE6B7B4-E44B-4EA9-A444-F0602CBE38D7}"/>
              </a:ext>
            </a:extLst>
          </p:cNvPr>
          <p:cNvGrpSpPr/>
          <p:nvPr/>
        </p:nvGrpSpPr>
        <p:grpSpPr>
          <a:xfrm>
            <a:off x="7197460" y="2700120"/>
            <a:ext cx="816120" cy="315000"/>
            <a:chOff x="7197460" y="2700120"/>
            <a:chExt cx="816120" cy="315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54" name="Käsinkirjoitus 53">
                  <a:extLst>
                    <a:ext uri="{FF2B5EF4-FFF2-40B4-BE49-F238E27FC236}">
                      <a16:creationId xmlns:a16="http://schemas.microsoft.com/office/drawing/2014/main" id="{58AA3DB0-131C-48ED-8210-79BBDC3B8708}"/>
                    </a:ext>
                  </a:extLst>
                </p14:cNvPr>
                <p14:cNvContentPartPr/>
                <p14:nvPr/>
              </p14:nvContentPartPr>
              <p14:xfrm>
                <a:off x="7197460" y="2700120"/>
                <a:ext cx="10440" cy="291960"/>
              </p14:xfrm>
            </p:contentPart>
          </mc:Choice>
          <mc:Fallback>
            <p:pic>
              <p:nvPicPr>
                <p:cNvPr id="54" name="Käsinkirjoitus 53">
                  <a:extLst>
                    <a:ext uri="{FF2B5EF4-FFF2-40B4-BE49-F238E27FC236}">
                      <a16:creationId xmlns:a16="http://schemas.microsoft.com/office/drawing/2014/main" id="{58AA3DB0-131C-48ED-8210-79BBDC3B8708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188820" y="2691120"/>
                  <a:ext cx="2808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C7A1DEB5-2CEF-4520-BCF8-24C82DDD28EE}"/>
                    </a:ext>
                  </a:extLst>
                </p14:cNvPr>
                <p14:cNvContentPartPr/>
                <p14:nvPr/>
              </p14:nvContentPartPr>
              <p14:xfrm>
                <a:off x="7334980" y="2732160"/>
                <a:ext cx="102960" cy="17532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C7A1DEB5-2CEF-4520-BCF8-24C82DDD28EE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325980" y="2723160"/>
                  <a:ext cx="12060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6CA995B0-038F-42D0-A7E4-2936ABCCE32B}"/>
                    </a:ext>
                  </a:extLst>
                </p14:cNvPr>
                <p14:cNvContentPartPr/>
                <p14:nvPr/>
              </p14:nvContentPartPr>
              <p14:xfrm>
                <a:off x="7428220" y="2745120"/>
                <a:ext cx="15120" cy="27000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6CA995B0-038F-42D0-A7E4-2936ABCCE32B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7419220" y="2736120"/>
                  <a:ext cx="3276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66AE0216-ED22-4A0D-839B-72775EB734B3}"/>
                    </a:ext>
                  </a:extLst>
                </p14:cNvPr>
                <p14:cNvContentPartPr/>
                <p14:nvPr/>
              </p14:nvContentPartPr>
              <p14:xfrm>
                <a:off x="7539100" y="2748000"/>
                <a:ext cx="144000" cy="24372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66AE0216-ED22-4A0D-839B-72775EB734B3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7530100" y="2739360"/>
                  <a:ext cx="16164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8" name="Käsinkirjoitus 57">
                  <a:extLst>
                    <a:ext uri="{FF2B5EF4-FFF2-40B4-BE49-F238E27FC236}">
                      <a16:creationId xmlns:a16="http://schemas.microsoft.com/office/drawing/2014/main" id="{C43D1545-063D-41BD-A02B-F41928C71B11}"/>
                    </a:ext>
                  </a:extLst>
                </p14:cNvPr>
                <p14:cNvContentPartPr/>
                <p14:nvPr/>
              </p14:nvContentPartPr>
              <p14:xfrm>
                <a:off x="7587340" y="2881560"/>
                <a:ext cx="136440" cy="10080"/>
              </p14:xfrm>
            </p:contentPart>
          </mc:Choice>
          <mc:Fallback>
            <p:pic>
              <p:nvPicPr>
                <p:cNvPr id="58" name="Käsinkirjoitus 57">
                  <a:extLst>
                    <a:ext uri="{FF2B5EF4-FFF2-40B4-BE49-F238E27FC236}">
                      <a16:creationId xmlns:a16="http://schemas.microsoft.com/office/drawing/2014/main" id="{C43D1545-063D-41BD-A02B-F41928C71B11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7578700" y="2872560"/>
                  <a:ext cx="15408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9" name="Käsinkirjoitus 58">
                  <a:extLst>
                    <a:ext uri="{FF2B5EF4-FFF2-40B4-BE49-F238E27FC236}">
                      <a16:creationId xmlns:a16="http://schemas.microsoft.com/office/drawing/2014/main" id="{06DF6664-733F-4532-B66B-00212E828B92}"/>
                    </a:ext>
                  </a:extLst>
                </p14:cNvPr>
                <p14:cNvContentPartPr/>
                <p14:nvPr/>
              </p14:nvContentPartPr>
              <p14:xfrm>
                <a:off x="7897300" y="2858880"/>
                <a:ext cx="116280" cy="2880"/>
              </p14:xfrm>
            </p:contentPart>
          </mc:Choice>
          <mc:Fallback>
            <p:pic>
              <p:nvPicPr>
                <p:cNvPr id="59" name="Käsinkirjoitus 58">
                  <a:extLst>
                    <a:ext uri="{FF2B5EF4-FFF2-40B4-BE49-F238E27FC236}">
                      <a16:creationId xmlns:a16="http://schemas.microsoft.com/office/drawing/2014/main" id="{06DF6664-733F-4532-B66B-00212E828B9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888660" y="2850240"/>
                  <a:ext cx="13392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60" name="Käsinkirjoitus 59">
                  <a:extLst>
                    <a:ext uri="{FF2B5EF4-FFF2-40B4-BE49-F238E27FC236}">
                      <a16:creationId xmlns:a16="http://schemas.microsoft.com/office/drawing/2014/main" id="{333ADE87-D310-4040-BDC9-F3D173B50649}"/>
                    </a:ext>
                  </a:extLst>
                </p14:cNvPr>
                <p14:cNvContentPartPr/>
                <p14:nvPr/>
              </p14:nvContentPartPr>
              <p14:xfrm>
                <a:off x="7864540" y="2948160"/>
                <a:ext cx="106200" cy="6120"/>
              </p14:xfrm>
            </p:contentPart>
          </mc:Choice>
          <mc:Fallback>
            <p:pic>
              <p:nvPicPr>
                <p:cNvPr id="60" name="Käsinkirjoitus 59">
                  <a:extLst>
                    <a:ext uri="{FF2B5EF4-FFF2-40B4-BE49-F238E27FC236}">
                      <a16:creationId xmlns:a16="http://schemas.microsoft.com/office/drawing/2014/main" id="{333ADE87-D310-4040-BDC9-F3D173B50649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855900" y="2939520"/>
                  <a:ext cx="123840" cy="23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Ryhmä 70">
            <a:extLst>
              <a:ext uri="{FF2B5EF4-FFF2-40B4-BE49-F238E27FC236}">
                <a16:creationId xmlns:a16="http://schemas.microsoft.com/office/drawing/2014/main" id="{E51D6520-FC35-4E01-89F2-ACF3D5A80642}"/>
              </a:ext>
            </a:extLst>
          </p:cNvPr>
          <p:cNvGrpSpPr/>
          <p:nvPr/>
        </p:nvGrpSpPr>
        <p:grpSpPr>
          <a:xfrm>
            <a:off x="8207260" y="2594640"/>
            <a:ext cx="1060200" cy="548280"/>
            <a:chOff x="8207260" y="2594640"/>
            <a:chExt cx="1060200" cy="54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7D26C002-435E-47F6-82DF-285FEE3EDDB0}"/>
                    </a:ext>
                  </a:extLst>
                </p14:cNvPr>
                <p14:cNvContentPartPr/>
                <p14:nvPr/>
              </p14:nvContentPartPr>
              <p14:xfrm>
                <a:off x="8207260" y="2749440"/>
                <a:ext cx="89640" cy="30960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7D26C002-435E-47F6-82DF-285FEE3EDDB0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198620" y="2740800"/>
                  <a:ext cx="107280" cy="32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43C7E6C8-8276-4441-B48F-EA889569AB29}"/>
                    </a:ext>
                  </a:extLst>
                </p14:cNvPr>
                <p14:cNvContentPartPr/>
                <p14:nvPr/>
              </p14:nvContentPartPr>
              <p14:xfrm>
                <a:off x="8423620" y="2912160"/>
                <a:ext cx="28080" cy="3996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43C7E6C8-8276-4441-B48F-EA889569AB29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414620" y="2903160"/>
                  <a:ext cx="457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FBF84F31-0873-46C1-B2F2-B3465C8DE1F1}"/>
                    </a:ext>
                  </a:extLst>
                </p14:cNvPr>
                <p14:cNvContentPartPr/>
                <p14:nvPr/>
              </p14:nvContentPartPr>
              <p14:xfrm>
                <a:off x="8562580" y="2768160"/>
                <a:ext cx="200160" cy="37476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FBF84F31-0873-46C1-B2F2-B3465C8DE1F1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553580" y="2759160"/>
                  <a:ext cx="217800" cy="39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A139F3F2-2A7F-4745-949D-58F88DAED2F1}"/>
                    </a:ext>
                  </a:extLst>
                </p14:cNvPr>
                <p14:cNvContentPartPr/>
                <p14:nvPr/>
              </p14:nvContentPartPr>
              <p14:xfrm>
                <a:off x="8844820" y="2594640"/>
                <a:ext cx="114840" cy="14760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A139F3F2-2A7F-4745-949D-58F88DAED2F1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835820" y="2586000"/>
                  <a:ext cx="13248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9" name="Käsinkirjoitus 68">
                  <a:extLst>
                    <a:ext uri="{FF2B5EF4-FFF2-40B4-BE49-F238E27FC236}">
                      <a16:creationId xmlns:a16="http://schemas.microsoft.com/office/drawing/2014/main" id="{E3C91618-435B-419F-AE99-B05082F5A43A}"/>
                    </a:ext>
                  </a:extLst>
                </p14:cNvPr>
                <p14:cNvContentPartPr/>
                <p14:nvPr/>
              </p14:nvContentPartPr>
              <p14:xfrm>
                <a:off x="9056140" y="2725680"/>
                <a:ext cx="91080" cy="360"/>
              </p14:xfrm>
            </p:contentPart>
          </mc:Choice>
          <mc:Fallback>
            <p:pic>
              <p:nvPicPr>
                <p:cNvPr id="69" name="Käsinkirjoitus 68">
                  <a:extLst>
                    <a:ext uri="{FF2B5EF4-FFF2-40B4-BE49-F238E27FC236}">
                      <a16:creationId xmlns:a16="http://schemas.microsoft.com/office/drawing/2014/main" id="{E3C91618-435B-419F-AE99-B05082F5A43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9047140" y="2717040"/>
                  <a:ext cx="1087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70" name="Käsinkirjoitus 69">
                  <a:extLst>
                    <a:ext uri="{FF2B5EF4-FFF2-40B4-BE49-F238E27FC236}">
                      <a16:creationId xmlns:a16="http://schemas.microsoft.com/office/drawing/2014/main" id="{5EE1C675-B5CF-412B-86D3-E20C7C98E610}"/>
                    </a:ext>
                  </a:extLst>
                </p14:cNvPr>
                <p14:cNvContentPartPr/>
                <p14:nvPr/>
              </p14:nvContentPartPr>
              <p14:xfrm>
                <a:off x="9227140" y="2613720"/>
                <a:ext cx="40320" cy="151920"/>
              </p14:xfrm>
            </p:contentPart>
          </mc:Choice>
          <mc:Fallback>
            <p:pic>
              <p:nvPicPr>
                <p:cNvPr id="70" name="Käsinkirjoitus 69">
                  <a:extLst>
                    <a:ext uri="{FF2B5EF4-FFF2-40B4-BE49-F238E27FC236}">
                      <a16:creationId xmlns:a16="http://schemas.microsoft.com/office/drawing/2014/main" id="{5EE1C675-B5CF-412B-86D3-E20C7C98E610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218500" y="2604720"/>
                  <a:ext cx="57960" cy="16956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73" name="Kuva 72">
            <a:extLst>
              <a:ext uri="{FF2B5EF4-FFF2-40B4-BE49-F238E27FC236}">
                <a16:creationId xmlns:a16="http://schemas.microsoft.com/office/drawing/2014/main" id="{6257E635-5041-43AF-BE64-6384AC8D85E9}"/>
              </a:ext>
            </a:extLst>
          </p:cNvPr>
          <p:cNvPicPr>
            <a:picLocks noChangeAspect="1"/>
          </p:cNvPicPr>
          <p:nvPr/>
        </p:nvPicPr>
        <p:blipFill>
          <a:blip r:embed="rId88"/>
          <a:stretch>
            <a:fillRect/>
          </a:stretch>
        </p:blipFill>
        <p:spPr>
          <a:xfrm>
            <a:off x="6451251" y="3225764"/>
            <a:ext cx="2476846" cy="847843"/>
          </a:xfrm>
          <a:prstGeom prst="rect">
            <a:avLst/>
          </a:prstGeom>
        </p:spPr>
      </p:pic>
      <p:grpSp>
        <p:nvGrpSpPr>
          <p:cNvPr id="76" name="Ryhmä 75">
            <a:extLst>
              <a:ext uri="{FF2B5EF4-FFF2-40B4-BE49-F238E27FC236}">
                <a16:creationId xmlns:a16="http://schemas.microsoft.com/office/drawing/2014/main" id="{4694AC61-A0D8-4018-AF7D-AF1A05E4F3B1}"/>
              </a:ext>
            </a:extLst>
          </p:cNvPr>
          <p:cNvGrpSpPr/>
          <p:nvPr/>
        </p:nvGrpSpPr>
        <p:grpSpPr>
          <a:xfrm>
            <a:off x="1590100" y="4137240"/>
            <a:ext cx="970340" cy="300240"/>
            <a:chOff x="1590100" y="4137240"/>
            <a:chExt cx="970340" cy="30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37" name="Käsinkirjoitus 36">
                  <a:extLst>
                    <a:ext uri="{FF2B5EF4-FFF2-40B4-BE49-F238E27FC236}">
                      <a16:creationId xmlns:a16="http://schemas.microsoft.com/office/drawing/2014/main" id="{6605FA0A-651C-4717-BF0E-6C3A88B5F67B}"/>
                    </a:ext>
                  </a:extLst>
                </p14:cNvPr>
                <p14:cNvContentPartPr/>
                <p14:nvPr/>
              </p14:nvContentPartPr>
              <p14:xfrm>
                <a:off x="1590100" y="4146240"/>
                <a:ext cx="222120" cy="291240"/>
              </p14:xfrm>
            </p:contentPart>
          </mc:Choice>
          <mc:Fallback>
            <p:pic>
              <p:nvPicPr>
                <p:cNvPr id="37" name="Käsinkirjoitus 36">
                  <a:extLst>
                    <a:ext uri="{FF2B5EF4-FFF2-40B4-BE49-F238E27FC236}">
                      <a16:creationId xmlns:a16="http://schemas.microsoft.com/office/drawing/2014/main" id="{6605FA0A-651C-4717-BF0E-6C3A88B5F67B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1581100" y="4137600"/>
                  <a:ext cx="23976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1BEB4DFB-52A2-4013-9AB7-423F484BFE97}"/>
                    </a:ext>
                  </a:extLst>
                </p14:cNvPr>
                <p14:cNvContentPartPr/>
                <p14:nvPr/>
              </p14:nvContentPartPr>
              <p14:xfrm>
                <a:off x="1988980" y="4273320"/>
                <a:ext cx="81000" cy="1476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1BEB4DFB-52A2-4013-9AB7-423F484BFE97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979980" y="4264320"/>
                  <a:ext cx="9864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D5C9D025-6740-45F9-9676-5F698B2F97CB}"/>
                    </a:ext>
                  </a:extLst>
                </p14:cNvPr>
                <p14:cNvContentPartPr/>
                <p14:nvPr/>
              </p14:nvContentPartPr>
              <p14:xfrm>
                <a:off x="1972060" y="4319040"/>
                <a:ext cx="104760" cy="1260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D5C9D025-6740-45F9-9676-5F698B2F97CB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963420" y="4310400"/>
                  <a:ext cx="12240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74" name="Käsinkirjoitus 73">
                  <a:extLst>
                    <a:ext uri="{FF2B5EF4-FFF2-40B4-BE49-F238E27FC236}">
                      <a16:creationId xmlns:a16="http://schemas.microsoft.com/office/drawing/2014/main" id="{D740A555-0AD6-4876-8FA0-E26E55F9B40D}"/>
                    </a:ext>
                  </a:extLst>
                </p14:cNvPr>
                <p14:cNvContentPartPr/>
                <p14:nvPr/>
              </p14:nvContentPartPr>
              <p14:xfrm>
                <a:off x="2261280" y="4137240"/>
                <a:ext cx="1800" cy="295920"/>
              </p14:xfrm>
            </p:contentPart>
          </mc:Choice>
          <mc:Fallback>
            <p:pic>
              <p:nvPicPr>
                <p:cNvPr id="74" name="Käsinkirjoitus 73">
                  <a:extLst>
                    <a:ext uri="{FF2B5EF4-FFF2-40B4-BE49-F238E27FC236}">
                      <a16:creationId xmlns:a16="http://schemas.microsoft.com/office/drawing/2014/main" id="{D740A555-0AD6-4876-8FA0-E26E55F9B40D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2252640" y="4128600"/>
                  <a:ext cx="1944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75" name="Käsinkirjoitus 74">
                  <a:extLst>
                    <a:ext uri="{FF2B5EF4-FFF2-40B4-BE49-F238E27FC236}">
                      <a16:creationId xmlns:a16="http://schemas.microsoft.com/office/drawing/2014/main" id="{97429012-8DD0-4223-949B-E732A28B14B9}"/>
                    </a:ext>
                  </a:extLst>
                </p14:cNvPr>
                <p14:cNvContentPartPr/>
                <p14:nvPr/>
              </p14:nvContentPartPr>
              <p14:xfrm>
                <a:off x="2364960" y="4158480"/>
                <a:ext cx="195480" cy="273600"/>
              </p14:xfrm>
            </p:contentPart>
          </mc:Choice>
          <mc:Fallback>
            <p:pic>
              <p:nvPicPr>
                <p:cNvPr id="75" name="Käsinkirjoitus 74">
                  <a:extLst>
                    <a:ext uri="{FF2B5EF4-FFF2-40B4-BE49-F238E27FC236}">
                      <a16:creationId xmlns:a16="http://schemas.microsoft.com/office/drawing/2014/main" id="{97429012-8DD0-4223-949B-E732A28B14B9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2355960" y="4149480"/>
                  <a:ext cx="213120" cy="291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Ryhmä 81">
            <a:extLst>
              <a:ext uri="{FF2B5EF4-FFF2-40B4-BE49-F238E27FC236}">
                <a16:creationId xmlns:a16="http://schemas.microsoft.com/office/drawing/2014/main" id="{F90F276F-4C1A-4E21-8451-8D0FA47057A7}"/>
              </a:ext>
            </a:extLst>
          </p:cNvPr>
          <p:cNvGrpSpPr/>
          <p:nvPr/>
        </p:nvGrpSpPr>
        <p:grpSpPr>
          <a:xfrm>
            <a:off x="5019600" y="4221120"/>
            <a:ext cx="754920" cy="525600"/>
            <a:chOff x="5019600" y="4221120"/>
            <a:chExt cx="754920" cy="525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77" name="Käsinkirjoitus 76">
                  <a:extLst>
                    <a:ext uri="{FF2B5EF4-FFF2-40B4-BE49-F238E27FC236}">
                      <a16:creationId xmlns:a16="http://schemas.microsoft.com/office/drawing/2014/main" id="{46FB6D05-1ADF-4B81-BBA4-10CD01CF472A}"/>
                    </a:ext>
                  </a:extLst>
                </p14:cNvPr>
                <p14:cNvContentPartPr/>
                <p14:nvPr/>
              </p14:nvContentPartPr>
              <p14:xfrm>
                <a:off x="5019600" y="4221120"/>
                <a:ext cx="197640" cy="405360"/>
              </p14:xfrm>
            </p:contentPart>
          </mc:Choice>
          <mc:Fallback>
            <p:pic>
              <p:nvPicPr>
                <p:cNvPr id="77" name="Käsinkirjoitus 76">
                  <a:extLst>
                    <a:ext uri="{FF2B5EF4-FFF2-40B4-BE49-F238E27FC236}">
                      <a16:creationId xmlns:a16="http://schemas.microsoft.com/office/drawing/2014/main" id="{46FB6D05-1ADF-4B81-BBA4-10CD01CF472A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5010600" y="4212120"/>
                  <a:ext cx="215280" cy="42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8" name="Käsinkirjoitus 77">
                  <a:extLst>
                    <a:ext uri="{FF2B5EF4-FFF2-40B4-BE49-F238E27FC236}">
                      <a16:creationId xmlns:a16="http://schemas.microsoft.com/office/drawing/2014/main" id="{27F3CF56-038D-4FFF-89FD-DC00AFDC37E0}"/>
                    </a:ext>
                  </a:extLst>
                </p14:cNvPr>
                <p14:cNvContentPartPr/>
                <p14:nvPr/>
              </p14:nvContentPartPr>
              <p14:xfrm>
                <a:off x="5284560" y="4564920"/>
                <a:ext cx="6120" cy="181800"/>
              </p14:xfrm>
            </p:contentPart>
          </mc:Choice>
          <mc:Fallback>
            <p:pic>
              <p:nvPicPr>
                <p:cNvPr id="78" name="Käsinkirjoitus 77">
                  <a:extLst>
                    <a:ext uri="{FF2B5EF4-FFF2-40B4-BE49-F238E27FC236}">
                      <a16:creationId xmlns:a16="http://schemas.microsoft.com/office/drawing/2014/main" id="{27F3CF56-038D-4FFF-89FD-DC00AFDC37E0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5275560" y="4556280"/>
                  <a:ext cx="237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9" name="Käsinkirjoitus 78">
                  <a:extLst>
                    <a:ext uri="{FF2B5EF4-FFF2-40B4-BE49-F238E27FC236}">
                      <a16:creationId xmlns:a16="http://schemas.microsoft.com/office/drawing/2014/main" id="{158CF8E5-47FA-488A-AA4A-5D151F8E0BB4}"/>
                    </a:ext>
                  </a:extLst>
                </p14:cNvPr>
                <p14:cNvContentPartPr/>
                <p14:nvPr/>
              </p14:nvContentPartPr>
              <p14:xfrm>
                <a:off x="5379240" y="4564560"/>
                <a:ext cx="137880" cy="180720"/>
              </p14:xfrm>
            </p:contentPart>
          </mc:Choice>
          <mc:Fallback>
            <p:pic>
              <p:nvPicPr>
                <p:cNvPr id="79" name="Käsinkirjoitus 78">
                  <a:extLst>
                    <a:ext uri="{FF2B5EF4-FFF2-40B4-BE49-F238E27FC236}">
                      <a16:creationId xmlns:a16="http://schemas.microsoft.com/office/drawing/2014/main" id="{158CF8E5-47FA-488A-AA4A-5D151F8E0BB4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5370600" y="4555560"/>
                  <a:ext cx="155520" cy="19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80" name="Käsinkirjoitus 79">
                  <a:extLst>
                    <a:ext uri="{FF2B5EF4-FFF2-40B4-BE49-F238E27FC236}">
                      <a16:creationId xmlns:a16="http://schemas.microsoft.com/office/drawing/2014/main" id="{FBEE832D-D6DF-4BC6-8A5B-1688F4930DD2}"/>
                    </a:ext>
                  </a:extLst>
                </p14:cNvPr>
                <p14:cNvContentPartPr/>
                <p14:nvPr/>
              </p14:nvContentPartPr>
              <p14:xfrm>
                <a:off x="5649960" y="4454760"/>
                <a:ext cx="122760" cy="15480"/>
              </p14:xfrm>
            </p:contentPart>
          </mc:Choice>
          <mc:Fallback>
            <p:pic>
              <p:nvPicPr>
                <p:cNvPr id="80" name="Käsinkirjoitus 79">
                  <a:extLst>
                    <a:ext uri="{FF2B5EF4-FFF2-40B4-BE49-F238E27FC236}">
                      <a16:creationId xmlns:a16="http://schemas.microsoft.com/office/drawing/2014/main" id="{FBEE832D-D6DF-4BC6-8A5B-1688F4930DD2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5640960" y="4446120"/>
                  <a:ext cx="14040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1" name="Käsinkirjoitus 80">
                  <a:extLst>
                    <a:ext uri="{FF2B5EF4-FFF2-40B4-BE49-F238E27FC236}">
                      <a16:creationId xmlns:a16="http://schemas.microsoft.com/office/drawing/2014/main" id="{F810F3A7-5955-481B-AED4-B2313834F301}"/>
                    </a:ext>
                  </a:extLst>
                </p14:cNvPr>
                <p14:cNvContentPartPr/>
                <p14:nvPr/>
              </p14:nvContentPartPr>
              <p14:xfrm>
                <a:off x="5652480" y="4528200"/>
                <a:ext cx="122040" cy="5040"/>
              </p14:xfrm>
            </p:contentPart>
          </mc:Choice>
          <mc:Fallback>
            <p:pic>
              <p:nvPicPr>
                <p:cNvPr id="81" name="Käsinkirjoitus 80">
                  <a:extLst>
                    <a:ext uri="{FF2B5EF4-FFF2-40B4-BE49-F238E27FC236}">
                      <a16:creationId xmlns:a16="http://schemas.microsoft.com/office/drawing/2014/main" id="{F810F3A7-5955-481B-AED4-B2313834F301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5643480" y="4519200"/>
                  <a:ext cx="139680" cy="22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Ryhmä 94">
            <a:extLst>
              <a:ext uri="{FF2B5EF4-FFF2-40B4-BE49-F238E27FC236}">
                <a16:creationId xmlns:a16="http://schemas.microsoft.com/office/drawing/2014/main" id="{C2CE2163-1234-44CA-ABA4-6BE8E609E3D7}"/>
              </a:ext>
            </a:extLst>
          </p:cNvPr>
          <p:cNvGrpSpPr/>
          <p:nvPr/>
        </p:nvGrpSpPr>
        <p:grpSpPr>
          <a:xfrm>
            <a:off x="6012840" y="4108800"/>
            <a:ext cx="1879560" cy="488520"/>
            <a:chOff x="6012840" y="4108800"/>
            <a:chExt cx="1879560" cy="488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5" name="Käsinkirjoitus 84">
                  <a:extLst>
                    <a:ext uri="{FF2B5EF4-FFF2-40B4-BE49-F238E27FC236}">
                      <a16:creationId xmlns:a16="http://schemas.microsoft.com/office/drawing/2014/main" id="{FF787072-45F6-47A0-9C3E-E281616F5FE6}"/>
                    </a:ext>
                  </a:extLst>
                </p14:cNvPr>
                <p14:cNvContentPartPr/>
                <p14:nvPr/>
              </p14:nvContentPartPr>
              <p14:xfrm>
                <a:off x="6459960" y="4143360"/>
                <a:ext cx="59760" cy="369720"/>
              </p14:xfrm>
            </p:contentPart>
          </mc:Choice>
          <mc:Fallback>
            <p:pic>
              <p:nvPicPr>
                <p:cNvPr id="85" name="Käsinkirjoitus 84">
                  <a:extLst>
                    <a:ext uri="{FF2B5EF4-FFF2-40B4-BE49-F238E27FC236}">
                      <a16:creationId xmlns:a16="http://schemas.microsoft.com/office/drawing/2014/main" id="{FF787072-45F6-47A0-9C3E-E281616F5FE6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6451320" y="4134360"/>
                  <a:ext cx="7740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7" name="Käsinkirjoitus 86">
                  <a:extLst>
                    <a:ext uri="{FF2B5EF4-FFF2-40B4-BE49-F238E27FC236}">
                      <a16:creationId xmlns:a16="http://schemas.microsoft.com/office/drawing/2014/main" id="{C35F618E-D1B6-4EFB-927A-B31EB13DDE0B}"/>
                    </a:ext>
                  </a:extLst>
                </p14:cNvPr>
                <p14:cNvContentPartPr/>
                <p14:nvPr/>
              </p14:nvContentPartPr>
              <p14:xfrm>
                <a:off x="6634200" y="4226160"/>
                <a:ext cx="59040" cy="236160"/>
              </p14:xfrm>
            </p:contentPart>
          </mc:Choice>
          <mc:Fallback>
            <p:pic>
              <p:nvPicPr>
                <p:cNvPr id="87" name="Käsinkirjoitus 86">
                  <a:extLst>
                    <a:ext uri="{FF2B5EF4-FFF2-40B4-BE49-F238E27FC236}">
                      <a16:creationId xmlns:a16="http://schemas.microsoft.com/office/drawing/2014/main" id="{C35F618E-D1B6-4EFB-927A-B31EB13DDE0B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6625560" y="4217520"/>
                  <a:ext cx="7668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8" name="Käsinkirjoitus 87">
                  <a:extLst>
                    <a:ext uri="{FF2B5EF4-FFF2-40B4-BE49-F238E27FC236}">
                      <a16:creationId xmlns:a16="http://schemas.microsoft.com/office/drawing/2014/main" id="{5903C084-C1BB-4DA0-B7A4-ECD3897EB242}"/>
                    </a:ext>
                  </a:extLst>
                </p14:cNvPr>
                <p14:cNvContentPartPr/>
                <p14:nvPr/>
              </p14:nvContentPartPr>
              <p14:xfrm>
                <a:off x="6800520" y="4331280"/>
                <a:ext cx="109440" cy="2880"/>
              </p14:xfrm>
            </p:contentPart>
          </mc:Choice>
          <mc:Fallback>
            <p:pic>
              <p:nvPicPr>
                <p:cNvPr id="88" name="Käsinkirjoitus 87">
                  <a:extLst>
                    <a:ext uri="{FF2B5EF4-FFF2-40B4-BE49-F238E27FC236}">
                      <a16:creationId xmlns:a16="http://schemas.microsoft.com/office/drawing/2014/main" id="{5903C084-C1BB-4DA0-B7A4-ECD3897EB242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6791880" y="4322280"/>
                  <a:ext cx="127080" cy="2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90" name="Käsinkirjoitus 89">
                  <a:extLst>
                    <a:ext uri="{FF2B5EF4-FFF2-40B4-BE49-F238E27FC236}">
                      <a16:creationId xmlns:a16="http://schemas.microsoft.com/office/drawing/2014/main" id="{63CB4432-F0B0-41B4-A82D-66017AC5518E}"/>
                    </a:ext>
                  </a:extLst>
                </p14:cNvPr>
                <p14:cNvContentPartPr/>
                <p14:nvPr/>
              </p14:nvContentPartPr>
              <p14:xfrm>
                <a:off x="7020480" y="4234800"/>
                <a:ext cx="125640" cy="243000"/>
              </p14:xfrm>
            </p:contentPart>
          </mc:Choice>
          <mc:Fallback>
            <p:pic>
              <p:nvPicPr>
                <p:cNvPr id="90" name="Käsinkirjoitus 89">
                  <a:extLst>
                    <a:ext uri="{FF2B5EF4-FFF2-40B4-BE49-F238E27FC236}">
                      <a16:creationId xmlns:a16="http://schemas.microsoft.com/office/drawing/2014/main" id="{63CB4432-F0B0-41B4-A82D-66017AC5518E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7011480" y="4226160"/>
                  <a:ext cx="14328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91" name="Käsinkirjoitus 90">
                  <a:extLst>
                    <a:ext uri="{FF2B5EF4-FFF2-40B4-BE49-F238E27FC236}">
                      <a16:creationId xmlns:a16="http://schemas.microsoft.com/office/drawing/2014/main" id="{DF6591C2-B9B6-4ACA-9A74-0F100D980F55}"/>
                    </a:ext>
                  </a:extLst>
                </p14:cNvPr>
                <p14:cNvContentPartPr/>
                <p14:nvPr/>
              </p14:nvContentPartPr>
              <p14:xfrm>
                <a:off x="7224600" y="4128600"/>
                <a:ext cx="16200" cy="121320"/>
              </p14:xfrm>
            </p:contentPart>
          </mc:Choice>
          <mc:Fallback>
            <p:pic>
              <p:nvPicPr>
                <p:cNvPr id="91" name="Käsinkirjoitus 90">
                  <a:extLst>
                    <a:ext uri="{FF2B5EF4-FFF2-40B4-BE49-F238E27FC236}">
                      <a16:creationId xmlns:a16="http://schemas.microsoft.com/office/drawing/2014/main" id="{DF6591C2-B9B6-4ACA-9A74-0F100D980F55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7215600" y="4119600"/>
                  <a:ext cx="3384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92" name="Käsinkirjoitus 91">
                  <a:extLst>
                    <a:ext uri="{FF2B5EF4-FFF2-40B4-BE49-F238E27FC236}">
                      <a16:creationId xmlns:a16="http://schemas.microsoft.com/office/drawing/2014/main" id="{43B37EDE-6F8B-4CCF-A1B0-EFFFCC4ADE51}"/>
                    </a:ext>
                  </a:extLst>
                </p14:cNvPr>
                <p14:cNvContentPartPr/>
                <p14:nvPr/>
              </p14:nvContentPartPr>
              <p14:xfrm>
                <a:off x="7298040" y="4142280"/>
                <a:ext cx="77040" cy="120960"/>
              </p14:xfrm>
            </p:contentPart>
          </mc:Choice>
          <mc:Fallback>
            <p:pic>
              <p:nvPicPr>
                <p:cNvPr id="92" name="Käsinkirjoitus 91">
                  <a:extLst>
                    <a:ext uri="{FF2B5EF4-FFF2-40B4-BE49-F238E27FC236}">
                      <a16:creationId xmlns:a16="http://schemas.microsoft.com/office/drawing/2014/main" id="{43B37EDE-6F8B-4CCF-A1B0-EFFFCC4ADE51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7289040" y="4133640"/>
                  <a:ext cx="9468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3" name="Käsinkirjoitus 92">
                  <a:extLst>
                    <a:ext uri="{FF2B5EF4-FFF2-40B4-BE49-F238E27FC236}">
                      <a16:creationId xmlns:a16="http://schemas.microsoft.com/office/drawing/2014/main" id="{26B73304-370B-4E06-863D-35FAF5827CAB}"/>
                    </a:ext>
                  </a:extLst>
                </p14:cNvPr>
                <p14:cNvContentPartPr/>
                <p14:nvPr/>
              </p14:nvContentPartPr>
              <p14:xfrm>
                <a:off x="7475520" y="4108800"/>
                <a:ext cx="71280" cy="388440"/>
              </p14:xfrm>
            </p:contentPart>
          </mc:Choice>
          <mc:Fallback>
            <p:pic>
              <p:nvPicPr>
                <p:cNvPr id="93" name="Käsinkirjoitus 92">
                  <a:extLst>
                    <a:ext uri="{FF2B5EF4-FFF2-40B4-BE49-F238E27FC236}">
                      <a16:creationId xmlns:a16="http://schemas.microsoft.com/office/drawing/2014/main" id="{26B73304-370B-4E06-863D-35FAF5827CAB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7466520" y="4099800"/>
                  <a:ext cx="88920" cy="40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4" name="Käsinkirjoitus 93">
                  <a:extLst>
                    <a:ext uri="{FF2B5EF4-FFF2-40B4-BE49-F238E27FC236}">
                      <a16:creationId xmlns:a16="http://schemas.microsoft.com/office/drawing/2014/main" id="{42EDB9DC-81FD-425A-A699-9A14087496D8}"/>
                    </a:ext>
                  </a:extLst>
                </p14:cNvPr>
                <p14:cNvContentPartPr/>
                <p14:nvPr/>
              </p14:nvContentPartPr>
              <p14:xfrm>
                <a:off x="6012840" y="4533600"/>
                <a:ext cx="1879560" cy="63720"/>
              </p14:xfrm>
            </p:contentPart>
          </mc:Choice>
          <mc:Fallback>
            <p:pic>
              <p:nvPicPr>
                <p:cNvPr id="94" name="Käsinkirjoitus 93">
                  <a:extLst>
                    <a:ext uri="{FF2B5EF4-FFF2-40B4-BE49-F238E27FC236}">
                      <a16:creationId xmlns:a16="http://schemas.microsoft.com/office/drawing/2014/main" id="{42EDB9DC-81FD-425A-A699-9A14087496D8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6004200" y="4524600"/>
                  <a:ext cx="1897200" cy="81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8" name="Ryhmä 97">
            <a:extLst>
              <a:ext uri="{FF2B5EF4-FFF2-40B4-BE49-F238E27FC236}">
                <a16:creationId xmlns:a16="http://schemas.microsoft.com/office/drawing/2014/main" id="{224C61CF-55D7-40A8-B8FC-D44DAD05BBAC}"/>
              </a:ext>
            </a:extLst>
          </p:cNvPr>
          <p:cNvGrpSpPr/>
          <p:nvPr/>
        </p:nvGrpSpPr>
        <p:grpSpPr>
          <a:xfrm>
            <a:off x="6546360" y="4716840"/>
            <a:ext cx="325800" cy="312840"/>
            <a:chOff x="6546360" y="4716840"/>
            <a:chExt cx="325800" cy="312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6" name="Käsinkirjoitus 95">
                  <a:extLst>
                    <a:ext uri="{FF2B5EF4-FFF2-40B4-BE49-F238E27FC236}">
                      <a16:creationId xmlns:a16="http://schemas.microsoft.com/office/drawing/2014/main" id="{6F5118DF-5D0E-4072-A460-EFC3311822FE}"/>
                    </a:ext>
                  </a:extLst>
                </p14:cNvPr>
                <p14:cNvContentPartPr/>
                <p14:nvPr/>
              </p14:nvContentPartPr>
              <p14:xfrm>
                <a:off x="6546360" y="4716840"/>
                <a:ext cx="43920" cy="312840"/>
              </p14:xfrm>
            </p:contentPart>
          </mc:Choice>
          <mc:Fallback>
            <p:pic>
              <p:nvPicPr>
                <p:cNvPr id="96" name="Käsinkirjoitus 95">
                  <a:extLst>
                    <a:ext uri="{FF2B5EF4-FFF2-40B4-BE49-F238E27FC236}">
                      <a16:creationId xmlns:a16="http://schemas.microsoft.com/office/drawing/2014/main" id="{6F5118DF-5D0E-4072-A460-EFC3311822FE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6537720" y="4708200"/>
                  <a:ext cx="61560" cy="33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7" name="Käsinkirjoitus 96">
                  <a:extLst>
                    <a:ext uri="{FF2B5EF4-FFF2-40B4-BE49-F238E27FC236}">
                      <a16:creationId xmlns:a16="http://schemas.microsoft.com/office/drawing/2014/main" id="{44ACFE72-6E84-4CAC-BC3D-BBB6B22AD2DC}"/>
                    </a:ext>
                  </a:extLst>
                </p14:cNvPr>
                <p14:cNvContentPartPr/>
                <p14:nvPr/>
              </p14:nvContentPartPr>
              <p14:xfrm>
                <a:off x="6733200" y="4860840"/>
                <a:ext cx="138960" cy="18000"/>
              </p14:xfrm>
            </p:contentPart>
          </mc:Choice>
          <mc:Fallback>
            <p:pic>
              <p:nvPicPr>
                <p:cNvPr id="97" name="Käsinkirjoitus 96">
                  <a:extLst>
                    <a:ext uri="{FF2B5EF4-FFF2-40B4-BE49-F238E27FC236}">
                      <a16:creationId xmlns:a16="http://schemas.microsoft.com/office/drawing/2014/main" id="{44ACFE72-6E84-4CAC-BC3D-BBB6B22AD2DC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6724560" y="4851840"/>
                  <a:ext cx="156600" cy="35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99" name="Käsinkirjoitus 98">
                <a:extLst>
                  <a:ext uri="{FF2B5EF4-FFF2-40B4-BE49-F238E27FC236}">
                    <a16:creationId xmlns:a16="http://schemas.microsoft.com/office/drawing/2014/main" id="{A19AB7F7-9C50-4274-B7F4-C8B096A1582F}"/>
                  </a:ext>
                </a:extLst>
              </p14:cNvPr>
              <p14:cNvContentPartPr/>
              <p14:nvPr/>
            </p14:nvContentPartPr>
            <p14:xfrm>
              <a:off x="7019760" y="4720080"/>
              <a:ext cx="174960" cy="305640"/>
            </p14:xfrm>
          </p:contentPart>
        </mc:Choice>
        <mc:Fallback>
          <p:pic>
            <p:nvPicPr>
              <p:cNvPr id="99" name="Käsinkirjoitus 98">
                <a:extLst>
                  <a:ext uri="{FF2B5EF4-FFF2-40B4-BE49-F238E27FC236}">
                    <a16:creationId xmlns:a16="http://schemas.microsoft.com/office/drawing/2014/main" id="{A19AB7F7-9C50-4274-B7F4-C8B096A1582F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7010760" y="4711440"/>
                <a:ext cx="192600" cy="32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100" name="Käsinkirjoitus 99">
                <a:extLst>
                  <a:ext uri="{FF2B5EF4-FFF2-40B4-BE49-F238E27FC236}">
                    <a16:creationId xmlns:a16="http://schemas.microsoft.com/office/drawing/2014/main" id="{6BDC43A9-A54C-4E17-99F7-A1DFC6E9C088}"/>
                  </a:ext>
                </a:extLst>
              </p14:cNvPr>
              <p14:cNvContentPartPr/>
              <p14:nvPr/>
            </p14:nvContentPartPr>
            <p14:xfrm>
              <a:off x="8080680" y="4532160"/>
              <a:ext cx="112320" cy="25200"/>
            </p14:xfrm>
          </p:contentPart>
        </mc:Choice>
        <mc:Fallback>
          <p:pic>
            <p:nvPicPr>
              <p:cNvPr id="100" name="Käsinkirjoitus 99">
                <a:extLst>
                  <a:ext uri="{FF2B5EF4-FFF2-40B4-BE49-F238E27FC236}">
                    <a16:creationId xmlns:a16="http://schemas.microsoft.com/office/drawing/2014/main" id="{6BDC43A9-A54C-4E17-99F7-A1DFC6E9C088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8071680" y="4523160"/>
                <a:ext cx="12996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3">
            <p14:nvContentPartPr>
              <p14:cNvPr id="101" name="Käsinkirjoitus 100">
                <a:extLst>
                  <a:ext uri="{FF2B5EF4-FFF2-40B4-BE49-F238E27FC236}">
                    <a16:creationId xmlns:a16="http://schemas.microsoft.com/office/drawing/2014/main" id="{AE41FE31-601A-4BF1-9FCF-93B6982F5497}"/>
                  </a:ext>
                </a:extLst>
              </p14:cNvPr>
              <p14:cNvContentPartPr/>
              <p14:nvPr/>
            </p14:nvContentPartPr>
            <p14:xfrm>
              <a:off x="8079240" y="4636200"/>
              <a:ext cx="111600" cy="2880"/>
            </p14:xfrm>
          </p:contentPart>
        </mc:Choice>
        <mc:Fallback>
          <p:pic>
            <p:nvPicPr>
              <p:cNvPr id="101" name="Käsinkirjoitus 100">
                <a:extLst>
                  <a:ext uri="{FF2B5EF4-FFF2-40B4-BE49-F238E27FC236}">
                    <a16:creationId xmlns:a16="http://schemas.microsoft.com/office/drawing/2014/main" id="{AE41FE31-601A-4BF1-9FCF-93B6982F5497}"/>
                  </a:ext>
                </a:extLst>
              </p:cNvPr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8070240" y="4627560"/>
                <a:ext cx="129240" cy="20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33" name="Ryhmä 132">
            <a:extLst>
              <a:ext uri="{FF2B5EF4-FFF2-40B4-BE49-F238E27FC236}">
                <a16:creationId xmlns:a16="http://schemas.microsoft.com/office/drawing/2014/main" id="{2ED23E81-413C-4463-8F0F-9DE22DE87124}"/>
              </a:ext>
            </a:extLst>
          </p:cNvPr>
          <p:cNvGrpSpPr/>
          <p:nvPr/>
        </p:nvGrpSpPr>
        <p:grpSpPr>
          <a:xfrm>
            <a:off x="8404680" y="4174680"/>
            <a:ext cx="3141990" cy="769320"/>
            <a:chOff x="8404680" y="4174680"/>
            <a:chExt cx="3141990" cy="76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03" name="Käsinkirjoitus 102">
                  <a:extLst>
                    <a:ext uri="{FF2B5EF4-FFF2-40B4-BE49-F238E27FC236}">
                      <a16:creationId xmlns:a16="http://schemas.microsoft.com/office/drawing/2014/main" id="{69C8A437-F789-43A3-9B9E-BE7C34FE73D9}"/>
                    </a:ext>
                  </a:extLst>
                </p14:cNvPr>
                <p14:cNvContentPartPr/>
                <p14:nvPr/>
              </p14:nvContentPartPr>
              <p14:xfrm>
                <a:off x="8404680" y="4584360"/>
                <a:ext cx="1053720" cy="20880"/>
              </p14:xfrm>
            </p:contentPart>
          </mc:Choice>
          <mc:Fallback>
            <p:pic>
              <p:nvPicPr>
                <p:cNvPr id="103" name="Käsinkirjoitus 102">
                  <a:extLst>
                    <a:ext uri="{FF2B5EF4-FFF2-40B4-BE49-F238E27FC236}">
                      <a16:creationId xmlns:a16="http://schemas.microsoft.com/office/drawing/2014/main" id="{69C8A437-F789-43A3-9B9E-BE7C34FE73D9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395680" y="4575360"/>
                  <a:ext cx="107136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05" name="Käsinkirjoitus 104">
                  <a:extLst>
                    <a:ext uri="{FF2B5EF4-FFF2-40B4-BE49-F238E27FC236}">
                      <a16:creationId xmlns:a16="http://schemas.microsoft.com/office/drawing/2014/main" id="{71D6574C-D5C4-4D94-A8F5-0BB99FB19056}"/>
                    </a:ext>
                  </a:extLst>
                </p14:cNvPr>
                <p14:cNvContentPartPr/>
                <p14:nvPr/>
              </p14:nvContentPartPr>
              <p14:xfrm>
                <a:off x="8545800" y="4815480"/>
                <a:ext cx="124560" cy="16560"/>
              </p14:xfrm>
            </p:contentPart>
          </mc:Choice>
          <mc:Fallback>
            <p:pic>
              <p:nvPicPr>
                <p:cNvPr id="105" name="Käsinkirjoitus 104">
                  <a:extLst>
                    <a:ext uri="{FF2B5EF4-FFF2-40B4-BE49-F238E27FC236}">
                      <a16:creationId xmlns:a16="http://schemas.microsoft.com/office/drawing/2014/main" id="{71D6574C-D5C4-4D94-A8F5-0BB99FB19056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537160" y="4806840"/>
                  <a:ext cx="1422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06" name="Käsinkirjoitus 105">
                  <a:extLst>
                    <a:ext uri="{FF2B5EF4-FFF2-40B4-BE49-F238E27FC236}">
                      <a16:creationId xmlns:a16="http://schemas.microsoft.com/office/drawing/2014/main" id="{3B45665E-9E2D-470E-BAB6-18CE0663ACA8}"/>
                    </a:ext>
                  </a:extLst>
                </p14:cNvPr>
                <p14:cNvContentPartPr/>
                <p14:nvPr/>
              </p14:nvContentPartPr>
              <p14:xfrm>
                <a:off x="8771520" y="4681560"/>
                <a:ext cx="235440" cy="262440"/>
              </p14:xfrm>
            </p:contentPart>
          </mc:Choice>
          <mc:Fallback>
            <p:pic>
              <p:nvPicPr>
                <p:cNvPr id="106" name="Käsinkirjoitus 105">
                  <a:extLst>
                    <a:ext uri="{FF2B5EF4-FFF2-40B4-BE49-F238E27FC236}">
                      <a16:creationId xmlns:a16="http://schemas.microsoft.com/office/drawing/2014/main" id="{3B45665E-9E2D-470E-BAB6-18CE0663ACA8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8762520" y="4672920"/>
                  <a:ext cx="25308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8" name="Käsinkirjoitus 107">
                  <a:extLst>
                    <a:ext uri="{FF2B5EF4-FFF2-40B4-BE49-F238E27FC236}">
                      <a16:creationId xmlns:a16="http://schemas.microsoft.com/office/drawing/2014/main" id="{EB1F0402-C26B-4E35-8E0B-6A363A08B4D9}"/>
                    </a:ext>
                  </a:extLst>
                </p14:cNvPr>
                <p14:cNvContentPartPr/>
                <p14:nvPr/>
              </p14:nvContentPartPr>
              <p14:xfrm>
                <a:off x="8439960" y="4364400"/>
                <a:ext cx="109080" cy="3240"/>
              </p14:xfrm>
            </p:contentPart>
          </mc:Choice>
          <mc:Fallback>
            <p:pic>
              <p:nvPicPr>
                <p:cNvPr id="108" name="Käsinkirjoitus 107">
                  <a:extLst>
                    <a:ext uri="{FF2B5EF4-FFF2-40B4-BE49-F238E27FC236}">
                      <a16:creationId xmlns:a16="http://schemas.microsoft.com/office/drawing/2014/main" id="{EB1F0402-C26B-4E35-8E0B-6A363A08B4D9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430960" y="4355400"/>
                  <a:ext cx="126720" cy="2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9" name="Käsinkirjoitus 108">
                  <a:extLst>
                    <a:ext uri="{FF2B5EF4-FFF2-40B4-BE49-F238E27FC236}">
                      <a16:creationId xmlns:a16="http://schemas.microsoft.com/office/drawing/2014/main" id="{A2487C5E-6E55-441D-84F0-34F8E54A5BE4}"/>
                    </a:ext>
                  </a:extLst>
                </p14:cNvPr>
                <p14:cNvContentPartPr/>
                <p14:nvPr/>
              </p14:nvContentPartPr>
              <p14:xfrm>
                <a:off x="8659560" y="4177560"/>
                <a:ext cx="77760" cy="208080"/>
              </p14:xfrm>
            </p:contentPart>
          </mc:Choice>
          <mc:Fallback>
            <p:pic>
              <p:nvPicPr>
                <p:cNvPr id="109" name="Käsinkirjoitus 108">
                  <a:extLst>
                    <a:ext uri="{FF2B5EF4-FFF2-40B4-BE49-F238E27FC236}">
                      <a16:creationId xmlns:a16="http://schemas.microsoft.com/office/drawing/2014/main" id="{A2487C5E-6E55-441D-84F0-34F8E54A5BE4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8650920" y="4168560"/>
                  <a:ext cx="9540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10" name="Käsinkirjoitus 109">
                  <a:extLst>
                    <a:ext uri="{FF2B5EF4-FFF2-40B4-BE49-F238E27FC236}">
                      <a16:creationId xmlns:a16="http://schemas.microsoft.com/office/drawing/2014/main" id="{CBD32442-B363-4924-8BA4-0BB05966ACF8}"/>
                    </a:ext>
                  </a:extLst>
                </p14:cNvPr>
                <p14:cNvContentPartPr/>
                <p14:nvPr/>
              </p14:nvContentPartPr>
              <p14:xfrm>
                <a:off x="8674680" y="4174680"/>
                <a:ext cx="112680" cy="324360"/>
              </p14:xfrm>
            </p:contentPart>
          </mc:Choice>
          <mc:Fallback>
            <p:pic>
              <p:nvPicPr>
                <p:cNvPr id="110" name="Käsinkirjoitus 109">
                  <a:extLst>
                    <a:ext uri="{FF2B5EF4-FFF2-40B4-BE49-F238E27FC236}">
                      <a16:creationId xmlns:a16="http://schemas.microsoft.com/office/drawing/2014/main" id="{CBD32442-B363-4924-8BA4-0BB05966ACF8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666040" y="4166040"/>
                  <a:ext cx="13032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11" name="Käsinkirjoitus 110">
                  <a:extLst>
                    <a:ext uri="{FF2B5EF4-FFF2-40B4-BE49-F238E27FC236}">
                      <a16:creationId xmlns:a16="http://schemas.microsoft.com/office/drawing/2014/main" id="{B68EED75-2F07-449E-A781-D60C0E5C988C}"/>
                    </a:ext>
                  </a:extLst>
                </p14:cNvPr>
                <p14:cNvContentPartPr/>
                <p14:nvPr/>
              </p14:nvContentPartPr>
              <p14:xfrm>
                <a:off x="8856120" y="4216800"/>
                <a:ext cx="108720" cy="308880"/>
              </p14:xfrm>
            </p:contentPart>
          </mc:Choice>
          <mc:Fallback>
            <p:pic>
              <p:nvPicPr>
                <p:cNvPr id="111" name="Käsinkirjoitus 110">
                  <a:extLst>
                    <a:ext uri="{FF2B5EF4-FFF2-40B4-BE49-F238E27FC236}">
                      <a16:creationId xmlns:a16="http://schemas.microsoft.com/office/drawing/2014/main" id="{B68EED75-2F07-449E-A781-D60C0E5C988C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847120" y="4208160"/>
                  <a:ext cx="12636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12" name="Käsinkirjoitus 111">
                  <a:extLst>
                    <a:ext uri="{FF2B5EF4-FFF2-40B4-BE49-F238E27FC236}">
                      <a16:creationId xmlns:a16="http://schemas.microsoft.com/office/drawing/2014/main" id="{96DD82F8-3F4E-4DDF-879B-27FA6CE69789}"/>
                    </a:ext>
                  </a:extLst>
                </p14:cNvPr>
                <p14:cNvContentPartPr/>
                <p14:nvPr/>
              </p14:nvContentPartPr>
              <p14:xfrm>
                <a:off x="9058080" y="4214640"/>
                <a:ext cx="11160" cy="280080"/>
              </p14:xfrm>
            </p:contentPart>
          </mc:Choice>
          <mc:Fallback>
            <p:pic>
              <p:nvPicPr>
                <p:cNvPr id="112" name="Käsinkirjoitus 111">
                  <a:extLst>
                    <a:ext uri="{FF2B5EF4-FFF2-40B4-BE49-F238E27FC236}">
                      <a16:creationId xmlns:a16="http://schemas.microsoft.com/office/drawing/2014/main" id="{96DD82F8-3F4E-4DDF-879B-27FA6CE69789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9049080" y="4205640"/>
                  <a:ext cx="28800" cy="29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13" name="Käsinkirjoitus 112">
                  <a:extLst>
                    <a:ext uri="{FF2B5EF4-FFF2-40B4-BE49-F238E27FC236}">
                      <a16:creationId xmlns:a16="http://schemas.microsoft.com/office/drawing/2014/main" id="{7353DCA8-D09F-486D-A44E-5DD6576C8E9A}"/>
                    </a:ext>
                  </a:extLst>
                </p14:cNvPr>
                <p14:cNvContentPartPr/>
                <p14:nvPr/>
              </p14:nvContentPartPr>
              <p14:xfrm>
                <a:off x="9201000" y="4227600"/>
                <a:ext cx="64440" cy="164520"/>
              </p14:xfrm>
            </p:contentPart>
          </mc:Choice>
          <mc:Fallback>
            <p:pic>
              <p:nvPicPr>
                <p:cNvPr id="113" name="Käsinkirjoitus 112">
                  <a:extLst>
                    <a:ext uri="{FF2B5EF4-FFF2-40B4-BE49-F238E27FC236}">
                      <a16:creationId xmlns:a16="http://schemas.microsoft.com/office/drawing/2014/main" id="{7353DCA8-D09F-486D-A44E-5DD6576C8E9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9192000" y="4218600"/>
                  <a:ext cx="820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14" name="Käsinkirjoitus 113">
                  <a:extLst>
                    <a:ext uri="{FF2B5EF4-FFF2-40B4-BE49-F238E27FC236}">
                      <a16:creationId xmlns:a16="http://schemas.microsoft.com/office/drawing/2014/main" id="{13B6E475-212F-4FB8-A69F-99DD32418E98}"/>
                    </a:ext>
                  </a:extLst>
                </p14:cNvPr>
                <p14:cNvContentPartPr/>
                <p14:nvPr/>
              </p14:nvContentPartPr>
              <p14:xfrm>
                <a:off x="9273720" y="4224000"/>
                <a:ext cx="10080" cy="248760"/>
              </p14:xfrm>
            </p:contentPart>
          </mc:Choice>
          <mc:Fallback>
            <p:pic>
              <p:nvPicPr>
                <p:cNvPr id="114" name="Käsinkirjoitus 113">
                  <a:extLst>
                    <a:ext uri="{FF2B5EF4-FFF2-40B4-BE49-F238E27FC236}">
                      <a16:creationId xmlns:a16="http://schemas.microsoft.com/office/drawing/2014/main" id="{13B6E475-212F-4FB8-A69F-99DD32418E98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9265080" y="4215360"/>
                  <a:ext cx="27720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15" name="Käsinkirjoitus 114">
                  <a:extLst>
                    <a:ext uri="{FF2B5EF4-FFF2-40B4-BE49-F238E27FC236}">
                      <a16:creationId xmlns:a16="http://schemas.microsoft.com/office/drawing/2014/main" id="{91923481-8D3B-4107-AF38-90EF5A6D7E88}"/>
                    </a:ext>
                  </a:extLst>
                </p14:cNvPr>
                <p14:cNvContentPartPr/>
                <p14:nvPr/>
              </p14:nvContentPartPr>
              <p14:xfrm>
                <a:off x="9361560" y="4253160"/>
                <a:ext cx="87120" cy="167040"/>
              </p14:xfrm>
            </p:contentPart>
          </mc:Choice>
          <mc:Fallback>
            <p:pic>
              <p:nvPicPr>
                <p:cNvPr id="115" name="Käsinkirjoitus 114">
                  <a:extLst>
                    <a:ext uri="{FF2B5EF4-FFF2-40B4-BE49-F238E27FC236}">
                      <a16:creationId xmlns:a16="http://schemas.microsoft.com/office/drawing/2014/main" id="{91923481-8D3B-4107-AF38-90EF5A6D7E88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9352920" y="4244160"/>
                  <a:ext cx="10476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16" name="Käsinkirjoitus 115">
                  <a:extLst>
                    <a:ext uri="{FF2B5EF4-FFF2-40B4-BE49-F238E27FC236}">
                      <a16:creationId xmlns:a16="http://schemas.microsoft.com/office/drawing/2014/main" id="{86A1B5D3-0BA6-4EF2-8E3F-F83CC8D9BFE2}"/>
                    </a:ext>
                  </a:extLst>
                </p14:cNvPr>
                <p14:cNvContentPartPr/>
                <p14:nvPr/>
              </p14:nvContentPartPr>
              <p14:xfrm>
                <a:off x="9433560" y="4243440"/>
                <a:ext cx="25920" cy="269640"/>
              </p14:xfrm>
            </p:contentPart>
          </mc:Choice>
          <mc:Fallback>
            <p:pic>
              <p:nvPicPr>
                <p:cNvPr id="116" name="Käsinkirjoitus 115">
                  <a:extLst>
                    <a:ext uri="{FF2B5EF4-FFF2-40B4-BE49-F238E27FC236}">
                      <a16:creationId xmlns:a16="http://schemas.microsoft.com/office/drawing/2014/main" id="{86A1B5D3-0BA6-4EF2-8E3F-F83CC8D9BFE2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424920" y="4234800"/>
                  <a:ext cx="4356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17" name="Käsinkirjoitus 116">
                  <a:extLst>
                    <a:ext uri="{FF2B5EF4-FFF2-40B4-BE49-F238E27FC236}">
                      <a16:creationId xmlns:a16="http://schemas.microsoft.com/office/drawing/2014/main" id="{37A91DCE-AEB5-40BE-A707-D5B5CC03DBB1}"/>
                    </a:ext>
                  </a:extLst>
                </p14:cNvPr>
                <p14:cNvContentPartPr/>
                <p14:nvPr/>
              </p14:nvContentPartPr>
              <p14:xfrm>
                <a:off x="9578280" y="4259640"/>
                <a:ext cx="109440" cy="224640"/>
              </p14:xfrm>
            </p:contentPart>
          </mc:Choice>
          <mc:Fallback>
            <p:pic>
              <p:nvPicPr>
                <p:cNvPr id="117" name="Käsinkirjoitus 116">
                  <a:extLst>
                    <a:ext uri="{FF2B5EF4-FFF2-40B4-BE49-F238E27FC236}">
                      <a16:creationId xmlns:a16="http://schemas.microsoft.com/office/drawing/2014/main" id="{37A91DCE-AEB5-40BE-A707-D5B5CC03DBB1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569640" y="4250640"/>
                  <a:ext cx="12708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18" name="Käsinkirjoitus 117">
                  <a:extLst>
                    <a:ext uri="{FF2B5EF4-FFF2-40B4-BE49-F238E27FC236}">
                      <a16:creationId xmlns:a16="http://schemas.microsoft.com/office/drawing/2014/main" id="{7530F0E3-16DA-43B9-B898-8E9C29D45F49}"/>
                    </a:ext>
                  </a:extLst>
                </p14:cNvPr>
                <p14:cNvContentPartPr/>
                <p14:nvPr/>
              </p14:nvContentPartPr>
              <p14:xfrm>
                <a:off x="9428160" y="4574640"/>
                <a:ext cx="242640" cy="5040"/>
              </p14:xfrm>
            </p:contentPart>
          </mc:Choice>
          <mc:Fallback>
            <p:pic>
              <p:nvPicPr>
                <p:cNvPr id="118" name="Käsinkirjoitus 117">
                  <a:extLst>
                    <a:ext uri="{FF2B5EF4-FFF2-40B4-BE49-F238E27FC236}">
                      <a16:creationId xmlns:a16="http://schemas.microsoft.com/office/drawing/2014/main" id="{7530F0E3-16DA-43B9-B898-8E9C29D45F49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419160" y="4565640"/>
                  <a:ext cx="26028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20" name="Käsinkirjoitus 119">
                  <a:extLst>
                    <a:ext uri="{FF2B5EF4-FFF2-40B4-BE49-F238E27FC236}">
                      <a16:creationId xmlns:a16="http://schemas.microsoft.com/office/drawing/2014/main" id="{15B801B2-4ED1-4284-AF82-4539799AC23B}"/>
                    </a:ext>
                  </a:extLst>
                </p14:cNvPr>
                <p14:cNvContentPartPr/>
                <p14:nvPr/>
              </p14:nvContentPartPr>
              <p14:xfrm>
                <a:off x="9860430" y="4510200"/>
                <a:ext cx="122760" cy="5040"/>
              </p14:xfrm>
            </p:contentPart>
          </mc:Choice>
          <mc:Fallback>
            <p:pic>
              <p:nvPicPr>
                <p:cNvPr id="120" name="Käsinkirjoitus 119">
                  <a:extLst>
                    <a:ext uri="{FF2B5EF4-FFF2-40B4-BE49-F238E27FC236}">
                      <a16:creationId xmlns:a16="http://schemas.microsoft.com/office/drawing/2014/main" id="{15B801B2-4ED1-4284-AF82-4539799AC23B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851790" y="4501560"/>
                  <a:ext cx="1404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21" name="Käsinkirjoitus 120">
                  <a:extLst>
                    <a:ext uri="{FF2B5EF4-FFF2-40B4-BE49-F238E27FC236}">
                      <a16:creationId xmlns:a16="http://schemas.microsoft.com/office/drawing/2014/main" id="{1A316786-9BB0-403F-A863-53010F93F733}"/>
                    </a:ext>
                  </a:extLst>
                </p14:cNvPr>
                <p14:cNvContentPartPr/>
                <p14:nvPr/>
              </p14:nvContentPartPr>
              <p14:xfrm>
                <a:off x="9845310" y="4591560"/>
                <a:ext cx="130680" cy="16560"/>
              </p14:xfrm>
            </p:contentPart>
          </mc:Choice>
          <mc:Fallback>
            <p:pic>
              <p:nvPicPr>
                <p:cNvPr id="121" name="Käsinkirjoitus 120">
                  <a:extLst>
                    <a:ext uri="{FF2B5EF4-FFF2-40B4-BE49-F238E27FC236}">
                      <a16:creationId xmlns:a16="http://schemas.microsoft.com/office/drawing/2014/main" id="{1A316786-9BB0-403F-A863-53010F93F733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9836310" y="4582560"/>
                  <a:ext cx="14832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23" name="Käsinkirjoitus 122">
                  <a:extLst>
                    <a:ext uri="{FF2B5EF4-FFF2-40B4-BE49-F238E27FC236}">
                      <a16:creationId xmlns:a16="http://schemas.microsoft.com/office/drawing/2014/main" id="{99DFD21F-E96E-4C5E-AC6F-495B224BFAF5}"/>
                    </a:ext>
                  </a:extLst>
                </p14:cNvPr>
                <p14:cNvContentPartPr/>
                <p14:nvPr/>
              </p14:nvContentPartPr>
              <p14:xfrm>
                <a:off x="10048350" y="4400760"/>
                <a:ext cx="210240" cy="303480"/>
              </p14:xfrm>
            </p:contentPart>
          </mc:Choice>
          <mc:Fallback>
            <p:pic>
              <p:nvPicPr>
                <p:cNvPr id="123" name="Käsinkirjoitus 122">
                  <a:extLst>
                    <a:ext uri="{FF2B5EF4-FFF2-40B4-BE49-F238E27FC236}">
                      <a16:creationId xmlns:a16="http://schemas.microsoft.com/office/drawing/2014/main" id="{99DFD21F-E96E-4C5E-AC6F-495B224BFAF5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039350" y="4392120"/>
                  <a:ext cx="22788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24" name="Käsinkirjoitus 123">
                  <a:extLst>
                    <a:ext uri="{FF2B5EF4-FFF2-40B4-BE49-F238E27FC236}">
                      <a16:creationId xmlns:a16="http://schemas.microsoft.com/office/drawing/2014/main" id="{9242152E-F687-45B5-9CEF-896D69DEDC21}"/>
                    </a:ext>
                  </a:extLst>
                </p14:cNvPr>
                <p14:cNvContentPartPr/>
                <p14:nvPr/>
              </p14:nvContentPartPr>
              <p14:xfrm>
                <a:off x="10380990" y="4346400"/>
                <a:ext cx="116280" cy="345960"/>
              </p14:xfrm>
            </p:contentPart>
          </mc:Choice>
          <mc:Fallback>
            <p:pic>
              <p:nvPicPr>
                <p:cNvPr id="124" name="Käsinkirjoitus 123">
                  <a:extLst>
                    <a:ext uri="{FF2B5EF4-FFF2-40B4-BE49-F238E27FC236}">
                      <a16:creationId xmlns:a16="http://schemas.microsoft.com/office/drawing/2014/main" id="{9242152E-F687-45B5-9CEF-896D69DEDC21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0371990" y="4337760"/>
                  <a:ext cx="133920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25" name="Käsinkirjoitus 124">
                  <a:extLst>
                    <a:ext uri="{FF2B5EF4-FFF2-40B4-BE49-F238E27FC236}">
                      <a16:creationId xmlns:a16="http://schemas.microsoft.com/office/drawing/2014/main" id="{A5CD8F1F-E506-47E3-AA53-EB242E0F483F}"/>
                    </a:ext>
                  </a:extLst>
                </p14:cNvPr>
                <p14:cNvContentPartPr/>
                <p14:nvPr/>
              </p14:nvContentPartPr>
              <p14:xfrm>
                <a:off x="10630470" y="4353960"/>
                <a:ext cx="103320" cy="386640"/>
              </p14:xfrm>
            </p:contentPart>
          </mc:Choice>
          <mc:Fallback>
            <p:pic>
              <p:nvPicPr>
                <p:cNvPr id="125" name="Käsinkirjoitus 124">
                  <a:extLst>
                    <a:ext uri="{FF2B5EF4-FFF2-40B4-BE49-F238E27FC236}">
                      <a16:creationId xmlns:a16="http://schemas.microsoft.com/office/drawing/2014/main" id="{A5CD8F1F-E506-47E3-AA53-EB242E0F483F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0621830" y="4345320"/>
                  <a:ext cx="120960" cy="40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28" name="Käsinkirjoitus 127">
                  <a:extLst>
                    <a:ext uri="{FF2B5EF4-FFF2-40B4-BE49-F238E27FC236}">
                      <a16:creationId xmlns:a16="http://schemas.microsoft.com/office/drawing/2014/main" id="{1CB7D6DF-49E2-4CD0-B77C-6878DDCEB7C7}"/>
                    </a:ext>
                  </a:extLst>
                </p14:cNvPr>
                <p14:cNvContentPartPr/>
                <p14:nvPr/>
              </p14:nvContentPartPr>
              <p14:xfrm>
                <a:off x="10853670" y="4378800"/>
                <a:ext cx="163800" cy="365760"/>
              </p14:xfrm>
            </p:contentPart>
          </mc:Choice>
          <mc:Fallback>
            <p:pic>
              <p:nvPicPr>
                <p:cNvPr id="128" name="Käsinkirjoitus 127">
                  <a:extLst>
                    <a:ext uri="{FF2B5EF4-FFF2-40B4-BE49-F238E27FC236}">
                      <a16:creationId xmlns:a16="http://schemas.microsoft.com/office/drawing/2014/main" id="{1CB7D6DF-49E2-4CD0-B77C-6878DDCEB7C7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0845030" y="4369800"/>
                  <a:ext cx="18144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29" name="Käsinkirjoitus 128">
                  <a:extLst>
                    <a:ext uri="{FF2B5EF4-FFF2-40B4-BE49-F238E27FC236}">
                      <a16:creationId xmlns:a16="http://schemas.microsoft.com/office/drawing/2014/main" id="{2379C4A6-0D37-4161-8D8A-4617926E0581}"/>
                    </a:ext>
                  </a:extLst>
                </p14:cNvPr>
                <p14:cNvContentPartPr/>
                <p14:nvPr/>
              </p14:nvContentPartPr>
              <p14:xfrm>
                <a:off x="10893990" y="4580400"/>
                <a:ext cx="194400" cy="12240"/>
              </p14:xfrm>
            </p:contentPart>
          </mc:Choice>
          <mc:Fallback>
            <p:pic>
              <p:nvPicPr>
                <p:cNvPr id="129" name="Käsinkirjoitus 128">
                  <a:extLst>
                    <a:ext uri="{FF2B5EF4-FFF2-40B4-BE49-F238E27FC236}">
                      <a16:creationId xmlns:a16="http://schemas.microsoft.com/office/drawing/2014/main" id="{2379C4A6-0D37-4161-8D8A-4617926E0581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0885350" y="4571400"/>
                  <a:ext cx="21204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30" name="Käsinkirjoitus 129">
                  <a:extLst>
                    <a:ext uri="{FF2B5EF4-FFF2-40B4-BE49-F238E27FC236}">
                      <a16:creationId xmlns:a16="http://schemas.microsoft.com/office/drawing/2014/main" id="{E7C0560B-79A5-4089-B4EF-00F25817764C}"/>
                    </a:ext>
                  </a:extLst>
                </p14:cNvPr>
                <p14:cNvContentPartPr/>
                <p14:nvPr/>
              </p14:nvContentPartPr>
              <p14:xfrm>
                <a:off x="11146710" y="4418400"/>
                <a:ext cx="178200" cy="314280"/>
              </p14:xfrm>
            </p:contentPart>
          </mc:Choice>
          <mc:Fallback>
            <p:pic>
              <p:nvPicPr>
                <p:cNvPr id="130" name="Käsinkirjoitus 129">
                  <a:extLst>
                    <a:ext uri="{FF2B5EF4-FFF2-40B4-BE49-F238E27FC236}">
                      <a16:creationId xmlns:a16="http://schemas.microsoft.com/office/drawing/2014/main" id="{E7C0560B-79A5-4089-B4EF-00F25817764C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1137710" y="4409760"/>
                  <a:ext cx="195840" cy="33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32" name="Käsinkirjoitus 131">
                  <a:extLst>
                    <a:ext uri="{FF2B5EF4-FFF2-40B4-BE49-F238E27FC236}">
                      <a16:creationId xmlns:a16="http://schemas.microsoft.com/office/drawing/2014/main" id="{73C7192E-5F39-4C14-AC6C-14DFDE0D9405}"/>
                    </a:ext>
                  </a:extLst>
                </p14:cNvPr>
                <p14:cNvContentPartPr/>
                <p14:nvPr/>
              </p14:nvContentPartPr>
              <p14:xfrm>
                <a:off x="11399430" y="4391400"/>
                <a:ext cx="147240" cy="335520"/>
              </p14:xfrm>
            </p:contentPart>
          </mc:Choice>
          <mc:Fallback>
            <p:pic>
              <p:nvPicPr>
                <p:cNvPr id="132" name="Käsinkirjoitus 131">
                  <a:extLst>
                    <a:ext uri="{FF2B5EF4-FFF2-40B4-BE49-F238E27FC236}">
                      <a16:creationId xmlns:a16="http://schemas.microsoft.com/office/drawing/2014/main" id="{73C7192E-5F39-4C14-AC6C-14DFDE0D9405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1390430" y="4382400"/>
                  <a:ext cx="164880" cy="353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3243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D32FB4-D1F9-84B5-CB75-441F9C3CD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AD7EB9-C3B0-7BE9-76AF-B103D9FBB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826488" cy="4351338"/>
          </a:xfrm>
        </p:spPr>
        <p:txBody>
          <a:bodyPr>
            <a:normAutofit/>
          </a:bodyPr>
          <a:lstStyle/>
          <a:p>
            <a:r>
              <a:rPr lang="fi-FI" sz="2400" dirty="0"/>
              <a:t>s. 128-</a:t>
            </a:r>
          </a:p>
          <a:p>
            <a:r>
              <a:rPr lang="fi-FI" sz="2400" dirty="0"/>
              <a:t>t. 13.1, 13.2, 13.3, 13.6, 13.13</a:t>
            </a:r>
          </a:p>
          <a:p>
            <a:endParaRPr lang="fi-FI" sz="2400" dirty="0"/>
          </a:p>
          <a:p>
            <a:r>
              <a:rPr lang="fi-FI" sz="2400" dirty="0"/>
              <a:t>s. 137- </a:t>
            </a:r>
          </a:p>
          <a:p>
            <a:r>
              <a:rPr lang="fi-FI" sz="2400" dirty="0"/>
              <a:t>t. 14.1, 14.4, 14.9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2832D32-EA95-47E3-90F4-B4AF63833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3918" y="232457"/>
            <a:ext cx="7930544" cy="180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3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69EC6D-8D79-4155-AFED-24D6513A6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13.13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00F6FF0-F94D-47E1-BFC6-EBB02CC53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883" y="131015"/>
            <a:ext cx="4829849" cy="646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329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132</Words>
  <Application>Microsoft Office PowerPoint</Application>
  <PresentationFormat>Laajakuva</PresentationFormat>
  <Paragraphs>25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Cambria Math</vt:lpstr>
      <vt:lpstr>Office-teema</vt:lpstr>
      <vt:lpstr>MAB2</vt:lpstr>
      <vt:lpstr>PowerPoint-esitys</vt:lpstr>
      <vt:lpstr>Voiko lukujono olla geometrinen?</vt:lpstr>
      <vt:lpstr>Määritä geometrisen jonon yleinen jäsen ja kymmenes jäsen.</vt:lpstr>
      <vt:lpstr>Geometrisen jonon ensimmäinen jäsen on 1 ja jonon suhdeluku on 2.</vt:lpstr>
      <vt:lpstr>PowerPoint-esitys</vt:lpstr>
      <vt:lpstr>PowerPoint-esitys</vt:lpstr>
      <vt:lpstr>Tehtäviä </vt:lpstr>
      <vt:lpstr>13.13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MAB2</dc:title>
  <dc:creator>Simenson, Brenda</dc:creator>
  <cp:lastModifiedBy>Aleksi Mäkelä</cp:lastModifiedBy>
  <cp:revision>9</cp:revision>
  <dcterms:created xsi:type="dcterms:W3CDTF">2026-03-30T09:14:49Z</dcterms:created>
  <dcterms:modified xsi:type="dcterms:W3CDTF">2026-03-30T15:25:45Z</dcterms:modified>
</cp:coreProperties>
</file>