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4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0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0,'-5'27,"1"-1,1 1,1 36,1-29,-1 393,7-373,3 2,6-4,3-3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48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41,'-3'-1,"1"-1,0 0,0 0,0 0,1 0,-1 0,-2-4,3 5,1-1,-1 1,1 0,-1 0,0 0,0-1,0 1,1 0,-1 0,0 0,0 0,-1 0,1 1,0-1,0 0,0 0,0 1,-1-1,1 1,0-1,-1 1,1-1,0 1,-1 0,1 0,0 0,-1 0,1 0,-1 0,1 0,0 0,-3 1,2 0,0 0,0 0,0 0,0 1,0-1,0 1,0-1,1 1,-1 0,1-1,-1 1,1 0,-1 0,1 0,0 0,0 1,-1 2,-11 41,13-44,-6 34,-2 53,5-46,1-1,0-9,2-31,0-1,0 1,1-1,-1 1,0-1,0 1,1-1,-1 1,1-1,-1 1,2 1,-2-2,1-1,-1 1,1-1,-1 1,1-1,-1 1,1-1,-1 0,1 1,-1-1,1 0,-1 1,1-1,-1 0,1 0,0 0,-1 0,1 0,0 1,0-1,3-1,0 0,1 1,-1-2,0 1,0 0,0-1,4-2,-4 2,0 0,1 1,-1-1,1 1,0-1,6 0,-1 3,1 1,-1-1,0 1,0 1,1 0,-2 0,1 1,0 1,-1-1,0 2,0-1,0 1,-1 0,14 13,7 10,-1 1,33 46,-56-69,12 16,-2 0,21 42,-21-28,-3 3,-11-31,1 0,-1 1,-1-1,0 0,0 0,-1 1,0-1,-1 0,0 0,0 0,-7 16,7-19,-1 0,-1 0,-7 11,5-10,0 0,-1-1,0 0,0 0,-1 0,1-1,-1 0,0-1,-1 0,-16 6,5-4,0 0,-1-2,-34 4,9-6,2-5,4-5,5-7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7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1,'-6'11,"1"-1,0 0,0 1,2 0,-1 0,1 0,1 1,-2 11,5-15,4-10,4-10,-8 8,0 1,-1 0,1-1,0 1,-1-1,0 1,0 0,0-1,0 1,-1-1,1 1,-1 0,0-1,0 1,0 0,-1 0,1-1,-1 1,1 0,-1 1,0-1,0 0,0 0,-1 1,1-1,-1 1,1 0,-1 0,0 0,0 0,0 0,0 1,0-1,0 1,0 0,0 0,-4-1,5 2,1-1,0 1,0 0,0 0,0 0,-1 0,1 0,0 0,0 0,0 0,0 0,-1 0,1 1,0-1,0 0,0 1,0-1,0 1,0 0,0-1,0 1,0 0,0-1,0 1,0 0,0 0,1 0,-1 0,0 0,1 0,-2 2,2-2,0 1,0-1,0 0,0 0,0 1,1-1,-1 0,0 1,1-1,-1 0,1 0,-1 0,1 0,0 1,-1-1,1 0,0 0,0 0,0 0,0-1,0 1,0 0,0 0,0 0,0-1,0 1,0-1,2 2,0-1,-1 0,1-1,-1 1,1 0,0-1,-1 0,1 1,-1-1,1 0,0 0,-1-1,1 1,-1-1,1 1,0-1,-1 0,0 0,1 0,-1 0,1 0,-1 0,0-1,0 1,0-1,0 0,0 1,0-1,0 0,-1 0,1 0,2-5,-4 7,0 0,0 0,1-1,-1 1,0 0,0 0,0-1,0 1,0 0,0 0,0 0,0-1,0 1,0 0,0 0,0-1,0 1,0 0,0 0,0-1,-1 1,1 0,0 0,0 0,0-1,0 1,0 0,-1 0,1 0,0-1,0 1,0 0,0 0,-1 0,1 0,0 0,0-1,-12 1,-10 8,18-3,1-2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9:51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8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0,'1'37,"9"48,-2-23,15 420,-22-407,1-37,12 67,3-48,1-6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9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1,'-16'4,"0"2,-27 12,37-14,0 0,0 0,1 0,0 0,0 1,0 0,0 0,1 0,-8 11,-1 7,1 1,1 1,1 0,1 0,1 0,-5 31,4-2,2 0,0 56,7-54,10 93,-5-120,0 1,2-2,1 1,22 52,-25-71,0 0,1-1,8 12,-9-16,-1 0,1 0,0 0,11 7,-12-9,0-1,0 0,0 0,1 0,-1 0,1-1,-1 1,1-1,-1 0,1-1,0 1,0-1,-1 0,1 0,0-1,0 1,-1-1,1 0,-1 0,1 0,0-1,-1 0,0 0,0 0,1 0,-1-1,6-5,0 0,0 0,0-1,-1-1,-1 0,0 0,0-1,-1 1,12-23,-12 15,0 1,0-1,-2-1,0 1,-1-1,2-29,-5 20,0-1,-3 1,-7-50,-6 10,-4 0,-45-110,44 129,2 8,-14-53,23 47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9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1,'27'334,"-4"-112,-9 300,-13-441,7-18,3-15,2-7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55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0,'-11'84,"4"1,6 124,1-191,8 235,0 69,5 452,-6-459,-5-254,1-2,3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56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0,'-13'31,"2"1,1 0,2 1,1 0,2 0,-2 35,4 202,38 240,24-1,-14-142,-38-302,26 106,-18-120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57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13,'-4'5,"1"0,-1 1,1-1,0 1,0 0,0 0,1 0,0 0,0 1,1-1,-1 10,0-6,2-1,-1 0,1 1,1-1,0 0,0 1,4 11,-4-16,2-1,-1 1,0 0,1-1,0 0,0 0,4 5,-7-9,0 1,1 0,-1 0,1-1,0 1,-1 0,1-1,0 1,-1 0,1-1,0 1,0-1,-1 1,1-1,0 0,0 1,0-1,0 0,0 0,0 1,-1-1,1 0,0 0,0 0,0 0,0 0,0 0,0 0,0 0,0-1,0 1,-1 0,1-1,0 1,0 0,0-1,0 1,-1-1,1 1,0-1,-1 0,1 1,0-1,-1 0,1 1,0-2,3-5,0 1,-1-1,0 1,-1-1,1 0,-1 0,-1 0,1-1,-1 1,-1 0,1 0,-1-1,0 1,-2-13,1 15,0-1,0 1,-1-1,0 1,0 0,0-1,0 1,-1 0,0 0,0 1,0-1,0 1,-1-1,0 1,0 0,0 0,-1 1,1-1,-8-3,11 6,-1 0,1 0,0 1,-1-1,1 1,0-1,-1 1,1 0,-1 0,1 0,-1-1,1 1,-1 0,1 1,-1-1,1 0,-1 0,-1 1,-21 16,21-15,-9 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57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59,'-49'-14,"41"12,1-1,-1 1,0 0,0 0,-15 0,22 2,-1 0,1 0,0 0,-1 0,1 1,-1-1,1 0,0 1,-1-1,1 1,0-1,-1 1,1 0,0-1,0 1,0 0,0 0,0 0,0 0,0 0,-2 2,2-1,0 1,0-1,0 1,0-1,0 1,0 0,1-1,-1 1,1 0,-1 4,2 3,-1 0,2 0,-1 0,1-1,4 14,-3-16,1 1,0-1,0 1,0-1,1 0,0-1,1 1,7 6,-12-11,2 0,-1 0,0-1,0 1,0-1,1 1,-1-1,1 0,-1 0,1 0,-1 0,6 0,-7-1,1 0,0 0,-1 0,1 0,-1-1,1 1,-1-1,1 1,-1-1,1 1,-1-1,1 0,-1 0,0 0,1 0,-1 0,0 0,0 0,0 0,0 0,0-1,0 1,1-2,1-2,-1 1,0-1,0 0,0 0,-1 0,0 0,0 0,0 0,0 0,-1 0,0 0,-1-9,-1-6,-8-34,8 43,-1 0,-8-19,-1 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58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0 189,'2'-9,"0"0,1 1,0-1,0 1,1-1,0 1,0 0,1 0,10-12,-6 9,0 0,1 1,0 0,1 1,18-12,-25 18,0 1,0-1,1 1,-1 0,1 0,0 1,-1 0,1-1,0 1,0 1,0-1,0 1,4 0,-6 0,-1 1,0-1,0 1,0-1,0 1,0 0,0 0,0 0,0 0,0 0,0 0,0 1,-1-1,1 0,0 1,-1 0,0-1,1 1,-1 0,0 0,0 0,0 0,0 0,0 0,0 0,0 0,-1 0,1 0,-1 0,1 4,0 9,-1-1,0 1,-1 0,0 0,-1 0,-1-1,-6 18,3-5,-33 138,-45 240,81-378,0 47,4-65,-1 0,1 0,1 0,0 0,0-1,1 1,0 0,0-1,1 0,0 0,9 14,-8-16,1 0,-1 0,1 0,1 0,-1-1,1 0,0-1,0 1,0-1,1-1,-1 0,15 5,-3-3,1-1,-1 0,1-2,38 1,83-12,-88 4,67-6,8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06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549 15,'-87'-8,"60"5,-44-1,62 4,0 1,0 0,0 1,0-1,0 2,1-1,-1 1,-14 8,12-5,0 1,1 1,0 0,1 0,-1 1,-11 15,0 2,-21 37,15-15,7 1,5-1,14-43,0 1,1-1,-1 1,1 0,1 7,0-7,0-1,1 0,0 1,0-1,0 0,1 0,-1 0,1-1,0 1,1-1,-1 1,8 6,7 5,32 24,-23-19,101 90,-109-92,-1 2,-1-1,-1 2,18 32,-11-3,-10 0,-11-35,-1 0,0 1,-2-1,0 0,0 0,-2 0,-8 30,8-38,0 0,0 0,-8 10,2-4,-1-2,-1 1,-1-2,0 1,0-2,-1 1,0-2,0 0,-1 0,-19 7,-22 10,-3-7,46-16,-1 0,0-1,0-1,0 0,0-1,-23-2,-15-7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48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1,'-13'20,"0"0,2 1,1 0,0 1,2 0,0 0,-8 42,10-30,1 2,2-1,1 0,5 55,1-60,1 1,1-1,1 0,13 30,1-12,-17-40,1 0,0-1,1 1,0-1,0-1,0 1,1-1,0 0,15 10,-19-14,1 0,-1 0,1 0,0-1,-1 1,1-1,0 0,0 0,0 0,0-1,0 1,0-1,0 0,1 0,-1-1,0 1,0-1,0 0,0 0,0 0,-1 0,1-1,0 1,6-5,-2 0,-1 0,1 0,-1-1,-1 0,1-1,-1 1,-1-1,1 0,-1-1,5-10,-3 2,-1 1,0-1,-1 0,5-31,-7 25,-2 0,0 0,-1 0,-2 0,0 0,-2 1,-10-37,5 29,-2 0,-1 0,-1 1,-33-51,42 73,-1 0,1 1,-1 0,-1 0,-10-10,-5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06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0,'0'0,"25"6,24-4,25 4,-4 0,-9-6,4 5,-1 1,-5-1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06.8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1,'0'0,"27"0,26 0,24 0,-8 0,-4 0,-6 5,3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07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58,'-10'-2,"0"0,-1-1,2-1,-1 1,0-2,-9-4,12 4,0 2,0-1,0 1,-1 0,0 0,0 1,1 0,-1 0,0 1,0 0,-12 1,15 1,1 0,-1 0,1 0,0 1,0 0,0 0,0 0,0 0,0 1,0 0,1 0,-1 0,1 0,0 0,0 0,0 1,0 0,1 0,-3 5,-5 9,1 1,-12 38,18-50,-4 20,0 0,-3 29,4 6,5-1,1-4,2-11,-1-17,-1-29,0 0,0 1,0-1,0 1,0-1,0 1,0-1,0 1,0-1,0 1,0-1,0 1,0-1,1 1,-1-1,0 1,0-1,1 0,-1 1,0-1,1 0,-1 1,0-1,1 0,-1 1,0-1,1 0,0 1,3-3,0-1,0 1,27-3,-3 5,-14 2,1 1,-1 0,0 1,0 0,0 1,-1 1,1 0,12 9,24 19,-31-19,0 1,-1 1,16 21,2 11,-8 3,-9 2,-17-46,0 0,-1 1,1 17,-2-20,0 0,-1 1,0-1,0 0,-3 9,2-10,0 0,0 0,-1 0,0-1,0 1,0 0,0-1,0 0,-1 0,0 0,0 0,-6 4,-25 12,-7-4,-7-6,-9-3,-2-5,2-8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08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240 79,'-2'1,"-17"5,1 0,-20 11,31-13,1 0,-1 0,1 1,0 0,1 0,-1 0,1 1,-7 9,0 4,1-1,1 2,0-1,2 1,0 1,-7 31,6-11,2 1,-4 57,10-32,2 0,3 0,3-1,21 86,-22-124,14 36,-13-47,0-1,1-1,1 1,0-1,1-1,1 0,0 0,18 16,-25-26,1 0,0 0,0-1,0 0,0 0,0 0,1-1,-1 1,1-1,0 0,0-1,7 2,-8-3,-1 0,1-1,0 1,-1-1,1 0,0 0,-1 0,1 0,-1-1,0 0,1 0,-1 0,0-1,0 1,0-1,-1 0,7-5,2-5,0 0,-1 0,-1-1,0 0,-1-1,-1 0,12-28,-5 3,20-81,-25 69,-1 0,-3 0,-3-1,-1 0,-3 1,-2-1,-2 0,-3 1,-28-99,28 125,-1 0,-2 1,0 0,-2 0,-1 1,-33-43,44 63,0 1,-1 0,1-1,-1 1,0 1,1-1,-1 0,-1 1,-6-3,-8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09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4,'-1'4,"1"1,-1-1,1 1,0-1,0 1,0-1,1 1,0-1,2 9,-3-11,1 0,0 0,0 0,-1 0,1 0,1-1,-1 1,0 0,0 0,3 1,-4-2,1-1,-1 1,1-1,0 1,0-1,-1 0,1 1,0-1,0 0,-1 0,1 1,0-1,0 0,0 0,-1 0,1 0,0 0,0 0,0 0,-1 0,1 0,0-1,0 1,0 0,-1 0,2-1,-2 0,1 1,-1 0,0-1,1 1,-1 0,0-1,0 1,0 0,1-1,-1 1,0 0,0-1,0 1,0-1,0 1,1-1,-1 1,0 0,0-1,0 1,0-1,0 1,0-1,-1 1,1 0,0-1,0 1,0-1,0 1,0 0,-1-1,1 1,0-1,0 1,-1 0,1-1,0 1,0 0,-1-1,-12-14,10 12,-6-5,0-1,-18-11,25 19,1 0,-1 0,1 0,-1 0,0 0,1 0,-1 1,0-1,0 0,1 1,-1-1,0 1,0 0,0 0,0 0,0 0,1 0,-1 0,0 0,0 0,0 1,0-1,1 1,-1-1,0 1,-3 2,-2 7,3-6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09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1,'12'544,"-7"-286,-2-49,1-157,4-4,3-5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10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0,'-8'4,"0"0,0 0,1 1,0 0,-1 0,2 1,-1 0,1 0,-1 0,2 1,-1 0,1 0,0 1,1-1,-1 1,2 0,-5 11,-1 9,1 0,1 0,-6 58,7-29,3 0,5 73,1-96,1-1,2 0,1 0,1-1,17 40,-18-56,15 26,-16-33,-1-2,1 1,14 13,-16-17,0 0,1-1,-1 1,1-1,0 0,0 0,0-1,0 0,1 1,-1-2,1 1,-1-1,1 0,-1 0,1 0,0-1,0 1,-1-2,1 1,0-1,-1 1,1-2,-1 1,1 0,-1-1,1 0,-1-1,0 1,0-1,0 0,5-4,1-1,0 0,-1-1,0-1,-1 0,0 0,0-1,-1 0,0 0,-1-1,0 0,9-25,-8 14,-2 1,-1-1,-1-1,-1 1,0-1,-2 1,-1-1,-1 0,-1 1,-6-29,1 20,-1 2,-2-1,-1 1,-1 1,-1 0,-2 1,-20-29,-3 7,-4 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10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0,'0'0,"0"28,0 31,0 28,0 5,0 25,0 6,0-3,0-5,0-9,0-11,7-8,5-23,6-6,7-4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18.70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22,'14'-1,"0"0,22-5,17-2,68 2,1 6,0 6,153 25,8 14,389 64,-151-29,8-37,565-28,-428-10,50 26,-62-1,883-25,-842-7,591-28,-885 16,-124-1,-234 11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8:19.93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1 158,'327'-10,"-60"0,1261 6,-854 5,-203 0,-418-1,1306-14,-2-80,-1181 71,-127 20,1 2,96 10,-57-2,121 2,-182-9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49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4,'-2'5,"0"1,1 0,0 0,0 0,0 7,0-11,1 1,0-1,0 0,0 0,0 1,1-1,-1 0,1 0,-1 1,1-1,0 0,0 0,0 0,0 0,0 0,2 2,-3-3,0-1,0 0,1 0,-1 0,0 0,0 0,0 0,1 0,-1 0,0 0,0 0,0 0,1 0,-1 1,0-2,0 1,1 0,-1 0,0 0,0 0,0 0,1 0,-1 0,0 0,0 0,0 0,1 0,-1 0,0-1,0 1,0 0,0 0,1 0,-1 0,0 0,0-1,8-10,3-16,-11 26,1 0,0 0,-1-1,1 1,-1 0,0 0,1-1,-1 1,0 0,0 0,0-1,0 1,0 0,0-1,0 1,0 0,0-1,-1 1,1 0,-1 0,1 0,-1-1,1 1,-1 0,1 0,-1 0,0 0,0 0,0 0,0 0,1 0,-1 0,0 0,-1 1,1-1,0 0,0 1,0-1,0 0,-2 0,1 1,0 0,1 0,-1-1,0 1,1 0,-1 0,0 1,1-1,-1 0,0 0,1 1,-1-1,0 1,1 0,-1-1,1 1,-1 0,1 0,0 0,-1 0,1 0,0 0,0 0,-1 1,1-1,0 0,0 1,0-1,1 0,-2 3,1-2,0-1,1 1,-1-1,1 1,-1 0,1 0,0-1,0 1,-1 0,1 0,0-1,1 1,-1 1,0-2,0-1,0 0,0 1,0-1,1 0,-1 0,0 1,0-1,0 0,0 0,1 1,-1-1,0 0,0 0,0 0,1 1,-1-1,0 0,0 0,1 0,-1 0,0 0,0 0,1 1,-1-1,0 0,1 0,-1 0,14-6,-12 4,0 1,0-1,0 0,0 1,-1-1,1 0,0 0,-1 0,3-4,-4 5,0 1,0 0,0-1,0 1,0-1,0 1,0 0,0-1,0 1,0 0,0-1,0 1,0-1,0 1,0 0,0-1,0 1,-1 0,1-1,0 1,0 0,0-1,-1 1,1 0,-1-1,-16-6,14 7,1-1,-1 1,0 0,0 0,1 0,-1 0,0 1,1-1,-1 1,-3 0,3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17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1 315,'22'-29,"2"1,1 2,1 0,1 2,1 1,1 1,0 2,2 0,1 2,0 2,1 1,66-20,-86 31,-1 1,21-2,-26 5,-1 0,0 0,1 0,-1 1,0 0,0 0,1 0,-1 1,0 0,0 0,6 4,-9-5,1 2,-1-1,0 0,0 0,0 1,-1 0,1-1,0 1,-1 0,0 0,0 1,0-1,0 0,0 1,-1-1,1 1,-1 0,0-1,1 6,0 7,-1 0,-1-1,-1 1,0 0,0 0,-2-1,0 1,-8 23,-8 14,-25 50,41-97,-144 292,105-206,14-16,26-70,0 0,1 0,0 1,0-1,1 1,-1 11,2-14,0 0,0-1,0 1,0 0,1-1,0 1,-1 0,1-1,0 0,1 1,-1-1,1 0,-1 0,1-1,0 1,0 0,0-1,0 0,0 1,1-1,-1-1,7 4,7 1,-1-1,1 0,30 4,-39-7,124 13,-67-8,-2 3,-3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18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1,'0'0,"-19"23,-8 2,-4 10,8 0,0-4,0 4,-1-6,3-7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19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0,'-77'241,"57"-187,0 6,7-2,6-4,7-48,0 0,0 0,1 0,0 0,0 0,2 7,0-8,-1 1,1-1,0 0,0 0,0 0,1 0,0-1,0 1,0-1,1 0,-1 0,1 0,0-1,0 0,5 3,42 18,7-4,4-6,-48-10,0-2,0 0,0-1,0-1,21-1,9-11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19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0,'-16'802,"14"-757,-17 270,13-251,-2-2,2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19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205 1,'0'0,"-23"26,-6 14,-15 21,4-7,3-6,5-10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20.4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491 0,'-31'32,"1"0,3 2,-30 44,-58 123,75-120,3 1,-46 154,66-169,2 0,3 2,3-1,0 87,9-136,1 1,0-1,2 1,0-1,1 0,1 0,1 0,9 21,-10-30,0 0,1-1,10 14,-9-15,0 0,0 0,1-1,0 0,1 0,-1-1,1 0,0-1,1 0,-1 0,1-1,0 0,0-1,0 0,0-1,22 3,-16-5,-1 0,1 0,0-2,0 0,-1-1,1 0,-1-1,0-1,0-1,25-13,-25 11,-1 0,-1-1,1 0,-1-2,-1 1,0-2,-1 1,0-2,-1 1,16-26,-21 30,-1 0,1-1,-2 0,1 0,-1 0,-1-1,1 1,-2-1,1 1,-1-1,-1 0,0 1,0-1,-1 0,0 1,-1-1,0 1,0-1,-6-13,3 12,0 0,-1 0,-1 1,0-1,0 1,-1 1,0-1,-1 1,0 1,0 0,-1 0,0 1,-1 0,-14-7,5 4,0 2,-1 0,0 1,-1 2,0 0,1 1,-30-1,-26 3,55 3,-32 6,-14 12,8 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20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0,'0'0,"-23"24,-9 10,-10 15,-1-3,-1 0,7 0,3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21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404 701,'143'-196,"-122"164,-2-2,-1 0,-2-1,15-44,-28 68,0-1,0 1,-1-1,-1 1,0-1,0 0,-1 1,-1-1,0 0,-2-12,1 17,0 0,-1 0,0 0,0 0,0 0,-1 1,0-1,0 1,0 0,-1 0,0 1,0-1,-1 1,1 0,-1 1,-10-7,5 4,-1 2,0-1,1 1,-2 1,1 0,0 1,-1 0,0 1,1 1,-1 0,-22 0,15 3,1 0,-1 1,1 1,-1 1,1 1,-35 15,9 4,40-22,1 0,0 0,0 1,1 0,-1 0,-3 6,5-7,-1 1,2 0,-1 0,0 0,1 0,0 0,0 0,0 0,0 0,1 1,-1-1,1 0,0 0,1 1,-1-1,1 0,-1 0,1 0,1 1,-1-1,1 0,-1 0,1-1,0 1,0 0,6 6,5 7,1 0,1 0,33 27,-29-27,22 21,0 2,-3 1,-2 3,-1 0,55 97,-77-115,-1 1,-1 0,-1 0,-2 1,8 45,-13-50,-1 1,-1-1,-1 0,-2 1,0-1,-1 0,-10 40,4-36,0-1,-2 0,-1 0,-1-1,-1 0,-1-1,-1-1,-21 23,22-29,-1-1,0 0,-1-1,-1-1,0-1,-1 0,-1-1,0-2,0 0,-32 11,42-18,1-1,-1 1,0-2,1 1,-1-2,0 1,0-1,0-1,0 0,1 0,-1-1,0 0,1 0,-11-5,14 4,0 0,0 0,0-1,1 0,-1 0,1 0,0 0,0-1,1 0,0 0,-1 0,2-1,-1 1,1-1,-1 0,1 0,1 0,-1 0,1-1,1 1,-3-13,2 2,1 0,1 0,1-1,0 1,1 0,1 0,0 0,9-24,-1 8,2 1,1 0,23-37,-9 27,1 2,2 1,50-50,-41 49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22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333 0,'0'0,"-24"27,-13 7,-15 21,2-4,-4 1,3-4,-13-2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22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1,'-19'309,"-23"-6,-15 166,53-401,2 0,10 80,3-93,5-3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01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0,'4'3,"0"0,0 0,0-1,0 1,1-1,-1 0,1 0,7 2,46 8,-17-4,-22-2,-7-3,0 1,24 2,-33-5,0-1,0 0,0 0,0 0,0 0,0-1,0 1,0-1,0 0,0 0,-1 0,1 0,0 0,0-1,-1 1,1-1,2-2,1-4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23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483 11,'-24'-4,"19"2,0 1,0 0,-1 0,1 0,0 1,-1 0,1 0,0 0,-1 0,1 1,0 0,-1 0,1 1,0-1,0 1,0 0,-6 4,-2 3,2 0,-1 0,1 1,1 1,0 0,0 0,1 1,0 0,-7 15,-11 23,-21 57,31-69,-15 36,3 2,3 1,3 1,-13 90,31-129,2 1,1 0,2 0,7 47,-3-57,2 0,1-1,1 1,2-1,1-1,17 34,-22-50,1-1,0 0,0 0,1 0,1-1,-1 0,2-1,-1 0,1-1,1 1,0-2,0 0,0 0,1-1,-1 0,2-1,-1 0,1-1,-1-1,1 0,0 0,0-2,0 1,0-2,1 0,-1 0,0-1,0-1,0 0,0-1,0 0,-1-1,14-6,-12 4,-1-1,0 0,0-1,0-1,-1 0,-1-1,1 0,-2 0,11-14,-7 6,0-2,-2 0,0 0,-1-1,10-27,-4-1,-3-2,-1 1,-3-2,6-75,-12 72,-3 0,-2-1,-9-64,6 89,-2 0,-1 1,-1 0,-2 0,-1 1,-2 1,-15-28,22 45,-1 0,-1 0,0 1,0 0,-1 0,0 1,-1 0,-10-7,-25-11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27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44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680 17,'-68'-8,"-34"-1,89 9,-1 1,0 0,0 1,0 1,-20 6,14-1,0 0,1 2,0 0,1 1,0 1,1 0,0 2,-27 28,20-15,17-17,0-1,0 1,2 1,-8 15,2 11,10-29,1 0,-1 0,1 0,1 0,0 0,0 0,1 0,4 14,3 4,17 29,-14-29,75 125,-33-62,-32-49,75 141,-74-129,-6 1,-6 6,-8 3,-5-1,-6-6,6-47,1-1,-1 0,-1 0,1 0,-1 0,0 0,-1-1,1 1,-7 7,7-11,1 0,-2 0,1 0,0-1,-8 5,2-2,-1-1,0 0,0-1,0 0,0 0,-1-1,1-1,-1 0,1 0,-14-1,-10-2,-60-12,42 2,3-3,4-5,3-5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0:58.4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4,'-59'-2,"35"1,-1 0,0 2,-37 5,61-6,-1 0,1 0,-1 1,1-1,-1 1,1-1,-1 1,1-1,-1 1,1 0,-1 0,1 0,0-1,0 1,-1 1,1-1,0 0,0 0,0 0,0 1,-1 1,2-1,-1 1,1-1,0 1,-1-1,1 1,1 0,-1-1,0 1,0-1,1 1,1 4,7 24,16 38,-12-31,-9-43,1-1,-1 1,1 1,0-1,9-7,-13 12,0-1,0 1,-1 0,1-1,0 1,0 0,0 0,0-1,0 1,0 0,0 0,-1 0,1 0,0 0,0 0,0 0,0 1,0-1,0 0,0 0,-1 1,1-1,1 1,1 1,-1 0,1 0,-1 0,0 0,0 0,0 0,3 4,2 4,-1 1,9 18,-8-15,17 51,-15-36,1 3,-1 4,-1-1,-6-2,-10-3,7-27,0 0,-1-1,1 1,-1 0,0 0,0-1,-3 4,1-2,-2 0,1 0,0-1,-1 0,1 0,-1 0,0-1,-10 3,-20 1,1-6,2-4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00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15,'107'2,"117"-5,-190-1,0 0,11-1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00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12,'0'0,"29"0,21 0,20 0,-8 0,-14 0,1 0,-2-6,12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05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414 22,'-141'-11,"106"6,-1 1,1 2,-70 6,102-4,0 0,1 1,-1-1,0 1,1 0,-1 0,0 0,1 0,-1 1,1-1,0 1,-1-1,1 1,0 0,0 0,0 0,0 0,0 0,1 0,-1 0,1 1,-1-1,1 1,0-1,0 1,-1 3,0 2,1-1,0 0,1 1,0-1,0 0,0 1,1-1,0 0,3 8,29 142,-24-110,3 1,-3-5,-2-19,0-15,5-11,-11 1,1 1,0-1,0 0,-1 1,1-1,0 1,0 0,0-1,0 1,0 0,0 0,0 0,-1 1,1-1,0 0,0 1,0-1,0 1,0 0,-1-1,1 1,0 0,2 2,1 0,11 7,-2 1,1 1,-2 0,0 0,0 1,-1 1,15 22,16 28,-4 1,-2 2,-3 1,25 76,-41-92,-13-35,-1 1,0 0,2 36,-9-5,1-41,0-1,0 1,-1-1,0 1,0-1,-1 0,1 0,-2 0,1-1,-10 11,6-8,-1-1,0 0,-1-1,0 0,0 0,-15 7,-8 0,0-1,-2-2,-58 12,35-12,0-7,1-10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06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1,'-3'0,"1"0,-1 0,0 1,1-1,-1 1,1 0,-1-1,0 1,1 0,0 1,-1-1,1 0,0 1,0-1,-1 1,1 0,0 0,1 0,-1 0,0 0,1 0,-1 0,1 0,-1 1,1-1,0 0,0 1,0-1,0 1,0 3,-2 9,1-1,0 1,1-1,1 20,0-24,0-9,-1 1,1-1,0 1,0-1,0 0,0 1,0-1,0 1,1-1,-1 0,0 1,1-1,-1 0,1 1,-1-1,1 0,0 0,-1 0,1 1,0-1,0 0,0 0,0 0,0 0,0 0,0-1,2 2,-1-2,-1 0,1 0,-1 0,1 0,-1-1,1 1,-1-1,1 1,-1-1,1 0,-1 1,0-1,1 0,-1 0,0 0,0 0,1 0,-1 0,0 0,0 0,0-1,0 1,0-2,7-7,-1-1,0 0,-1 0,8-18,-13 25,1 0,-1 0,0 0,0 0,0 0,0-1,-1 1,0 0,1-1,-2 1,1 0,0-1,-1 1,0 0,0 0,-3-8,3 10,0 1,1 0,-1 0,0 0,0 0,0 0,0 0,0 0,0 0,0 0,0 1,0-1,0 0,0 1,-1-1,1 1,0-1,0 1,-1-1,1 1,0 0,-1 0,1 0,0 0,-1 0,1 0,0 0,-1 0,1 0,0 1,-1-1,1 0,0 1,0-1,-1 1,1 0,0-1,0 1,-1 1,-2 0,0 0,1 1,-1-1,1 1,0 0,0 0,0 0,0 0,1 1,-1-1,-2 6,3-2,0-1,0 1,1 0,0-1,0 10,1-13,0 0,0 0,0 0,0 0,0 0,1 0,-1 0,1-1,0 1,0 0,0 0,0-1,0 1,3 3,-4-5,1-1,0 1,-1-1,1 0,0 1,-1-1,1 0,0 0,-1 1,1-1,0 0,0 0,-1 0,1 0,0 0,0 0,-1 0,1 0,0 0,0 0,-1 0,1 0,0-1,-1 1,1 0,0-1,-1 1,1 0,0-1,-1 1,1-1,-1 1,1-1,-1 1,1-1,-1 1,1-1,-1 0,1 1,-1-1,0 0,1 0,0 0,-1 0,1 0,-1 1,1-1,-1 0,1 0,-1 0,1 0,-1 0,0 0,1 0,-1 0,0 0,0 0,0 1,0-1,0 0,0 0,0 0,0 0,0 0,-1 0,1 0,0 0,0 0,-1 0,1 0,-1 0,0-1,-5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08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1,'75'22,"139"23,-121-28,-30-8,82 2,-78-8,387 19,36 3,527 9,-298-45,-552 14,-140-1,0 2,0 0,0 2,29 10,-6 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10.3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0 241,'35'-41,"-11"11,1 0,2 2,43-35,-33 38,-3 9,-31 15,0-1,1 1,-1 0,0 0,1 1,-1-1,1 1,-1-1,1 1,-1 0,1 1,-1-1,1 0,-1 1,1 0,-1 0,1 0,-1 0,0 1,0-1,1 1,-1 0,0 0,-1 0,1 0,0 0,-1 1,1-1,-1 1,1-1,-1 1,0 0,0 0,-1 0,1 0,-1 1,1-1,-1 0,0 1,1 5,-1 0,0 0,0 1,-1-1,0 0,0 0,-1 1,-4 14,-21 66,15-58,-93 278,77-233,5-2,4-5,16-57,0 0,0 0,2 0,-1 0,2-1,0 1,0 0,1 0,7 23,-7-29,1 0,0-1,0 1,1 0,0-1,0 0,0 0,1 0,0-1,0 1,0-1,1 0,0-1,0 1,0-1,0 0,1-1,9 5,11 0,1-1,0-1,0-1,1-2,53 0,-21-2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34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305 13,'-78'-7,"60"5,0 0,1 0,-34 3,45 0,0 0,0 0,0 1,0 0,1 0,-1 0,1 1,-1 0,1 0,0 0,0 0,0 1,0 0,1 0,-6 7,6-7,1 0,0 0,0 1,0-1,0 1,1-1,0 1,0 0,0 0,-1 6,2-9,1 0,0 1,0-1,0 0,0 0,0 0,1 1,-1-1,1 0,-1 0,1 0,0 0,0 0,-1 0,2 0,-1 0,0 0,0 0,1-1,-1 1,0 0,1-1,0 1,-1-1,1 0,2 2,14 7,0-1,0 0,30 8,11 6,-37-12,0 2,0 1,37 31,-17-10,-6 3,-10 1,-11 0,-10 3,-10-1,4-36,0 0,-1 1,0-1,0 0,-3 5,2-4,-1-1,0-1,1 1,-8 6,-23 14,25-20,0 0,-19 5,-31 4,-4-5,4-1,3-2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10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1,'0'0,"27"0,27 0,18 5,-3-2,-12 2,-1 4,-5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11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1,'0'0,"0"35,0 25,0 29,0-7,0-4,0 0,0 0,0 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13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0,'12'377,"-2"-237,12 133,-12-210,-7-55,-1 1,1 0,8 14,-8-18,0 1,1-1,0 0,8 8,16 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13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233 8,'-37'-1,"27"0,0 0,0 1,0 1,-14 1,20-1,0 0,0 1,0-1,1 1,-1-1,0 1,1 0,0 1,-1-1,1 0,0 1,0 0,0 0,-4 6,-1 3,0 1,1 0,0 0,1 1,1 0,0 0,-5 26,3-2,-4 68,10-78,1 0,2 0,0-1,8 31,-7-42,2 1,0 0,1-1,1 0,0 0,1-1,17 25,-19-33,-1 0,2 0,13 11,-11-11,0-1,0-1,1 0,0 0,0-1,0 0,0 0,1-1,-1-1,1 0,0 0,-1-1,1-1,0 0,0 0,0-1,18-3,-20 2,0 0,0-1,-1 0,1 0,-1-1,0 0,0 0,0-1,-1 0,0 0,1-1,-2 0,1 0,-1-1,0 1,0-2,-1 1,0 0,0-1,-1 0,6-14,-4 3,-1 0,-1-1,-1 1,0-1,-2 1,0-1,-1 0,-1 0,-7-38,2 28,-2 1,-1 0,-1 1,-1 0,-27-48,29 62,0 0,-1 0,0 1,-1 0,0 1,-1 0,-23-17,0 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15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1 291,'5'-18,"0"0,1 0,1 0,1 1,1 0,0 1,1 0,0 0,2 1,0 0,0 1,23-19,-2 5,-1 10,2 7,-31 10,0 1,-1-1,1 1,0 0,0 0,0 0,-1 0,1 0,0 0,0 1,-1 0,1-1,0 1,-1 0,1 0,-1 0,1 1,-1-1,1 1,-1-1,0 1,0 0,0 0,0 0,0 0,0 0,0 0,-1 0,1 1,-1-1,0 1,1-1,-1 1,0-1,0 4,1 4,0-1,-1 0,0 1,0-1,-1 0,0 1,-1-1,0 0,-4 16,-82 255,37-133,42-124,2 1,-5 33,9-9,2-41,1 0,0 0,1 0,0-1,0 1,0-1,1 0,0 1,0-1,0 0,1 0,0-1,0 1,0-1,1 0,0 0,0-1,0 1,0-1,1 0,0 0,0-1,12 6,1-2,1 0,0-1,0-1,1-1,-1-1,37 1,21-5,-1-2,79-15,-5-3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30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55,'0'0,"24"0,21-6,19-2,-7-1,-12 0,3 6,-8-3,5-2,9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31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46,'0'0,"26"0,23 0,24-5,-8-4,-6 0,-6 0,1-5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32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1 229,'182'-154,"-142"126,0 5,-2 8,0 7,-3 8,-32 1,0 0,0-1,0 1,0 0,0 1,-1-1,1 0,3 3,-3-2,-1 0,1 1,-1-1,1 0,-1 1,0 0,0-1,0 1,0 0,-1 0,1 0,-1 0,1 0,-1 1,1 3,-1-1,-1 0,0-1,1 1,-2-1,1 1,0 0,-1-1,-3 9,-1 2,0-1,-2 0,0-1,0 1,-15 18,-51 72,71-103,0 0,0 0,1 0,-1 0,1 0,-1 1,1-1,0 1,0-1,0 1,0-1,1 1,-1 0,1-1,-1 5,1-5,1-1,-1 0,1 0,0 0,-1 0,1 0,0 0,-1 0,1-1,0 1,0 0,0 0,0-1,0 1,0 0,0-1,1 1,5 2,0 0,-1-1,1 0,7 2,9 0,-1 2,0 0,41 19,-28-3,0 4,-1 8,-20-17,-1 0,23 38,-8-4,-7 2,-8 3,-10 2,-4-41,-1 0,0 0,-1-1,0 1,-2-1,0 0,-1 0,0-1,-1 1,-1-2,-13 20,-10 4,-8-5,-5-9,-4-5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1:33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0,'-12'8,"1"1,0 0,-13 14,20-17,0-1,0 1,0 0,1 0,0 0,0 0,0 0,1 1,-2 7,2-7,-12 47,1 1,4 0,-4 71,12-81,3 0,1 0,2-1,12 48,-11-69,1 0,1-1,0 0,2 0,1-1,0 0,2-1,0-1,23 27,3-9,7-5,6-5,-40-22,0-1,25 4,-28-7,0 0,0 0,0-1,17-1,-15-1,-1-1,0 0,0 0,-1-1,1 0,-1-1,0 0,0-1,0 0,-1 0,0 0,0-1,-1-1,0 1,0-1,0 0,-1-1,5-9,0 0,-1-2,0 1,-2-2,0 1,-1-1,-1 0,5-36,-9 36,0-1,-1 1,-1-1,-1 1,-2-1,0 1,0 0,-2 0,-1 0,-1 1,0-1,-2 2,0-1,-1 1,-1 1,-1 0,0 0,-1 1,-22-21,-5 3,-1 3,-2 1,-1 2,-1 2,-53-22,50 25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38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34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1,'0'0,"20"0,24 0,19 0,-8 0,-10 0,-3 0,-2 0,-8 0,2 0,-3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3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1,'19'-1,"35"5,-46-2,0 0,1 0,-1 1,0 0,0 0,11 7,-2 0,36 13,-46-20,0-1,-1 0,1 0,0-1,0 0,0 0,0-1,0 1,7-2,-7-1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4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0,'-13'108,"2"-15,2-48,2 0,2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5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173 273,'14'-26,"-3"6,-1-1,15-40,-23 55,-1 0,1 0,-1 0,-1 0,1-1,-1 1,0 0,0-1,-1 1,1 0,-1 0,-1-1,1 1,-1 0,-4-7,5 11,0-1,0 1,-1-1,1 1,-1 0,0 0,0-1,0 1,0 1,0-1,0 0,0 0,0 1,-1-1,1 1,-1 0,1 0,-1 0,-4-1,3 1,-1 1,1-1,-1 1,1 0,-1 0,0 1,1 0,-1 0,1 0,-1 0,-3 2,-2 1,1 0,-1 1,1 0,0 1,1 0,-1 0,1 1,1 0,-13 14,17-17,0 0,0-1,1 1,0 1,0-1,0 0,0 0,0 1,1-1,0 1,0 0,-1 8,3-10,-1 1,1 0,-1-1,1 1,0 0,0-1,1 1,-1-1,1 0,0 1,0-1,0 0,0 0,0 0,1 0,4 4,42 36,13 14,-49-43,0 1,-2 0,1 0,-2 1,13 26,-21-38,0 1,0-1,0 0,-1 1,0 0,0-1,0 1,0 0,-1-1,0 1,0 0,0-1,0 1,-1 0,0 0,0-1,0 1,0-1,-1 1,0-1,0 0,0 0,-1 1,1-1,-1-1,0 1,-6 6,4-5,-1 0,0-1,0 0,0 0,-1-1,1 0,-1 0,0 0,-8 2,11-4,1 0,-1 0,0-1,1 1,-1-1,0 0,1 0,-1 0,0 0,1-1,-1 1,0-1,1 0,-1 0,1-1,-1 1,1-1,0 1,-6-5,7 4,0 0,0 0,1 0,-1 0,1 0,-1 0,1-1,0 1,0 0,0-1,0 1,0-1,1 1,-1-1,1 0,0 1,0-1,-1 1,2-1,-1 0,0 1,0-1,1 1,0-1,-1 1,1-1,0 1,0-1,0 1,2-3,3-6,1-1,0 1,1 1,14-16,-1 3,45-38,-38 38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6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0,'0'0,"17"4,14-1,6 1,-5 3,-9-2,-6 1,-1-4,-6 1,-2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6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0,'0'0,"-5"25,3 16,-2 14,0-6,4-8,-3-5,3-5,3-2,7 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7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154 255,'13'-68,"1"-1,-13 62,-1 0,0 0,0 0,0 0,-1 0,0 0,-4-11,4 15,0-1,-1 1,0 0,1 1,-1-1,0 0,-1 0,1 1,0-1,-1 1,1 0,-1 0,0 0,1 0,-1 0,0 1,0-1,-1 1,1 0,0 0,0 0,-1 0,1 0,0 1,-1 0,-4-1,3 1,-1 0,1 0,0 1,0-1,0 1,0 0,0 1,0-1,0 1,1 0,-1 0,1 1,-1-1,1 1,0 0,-8 6,11-7,-1 0,1 0,0 0,0 1,0-1,0 0,0 0,1 1,-1-1,1 0,0 1,-1-1,1 0,0 1,0-1,0 0,1 1,-1-1,1 0,-1 1,1-1,0 0,-1 1,1-1,1 0,-1 0,2 3,4 7,1-1,0 0,13 13,-20-23,20 22,-1 1,-1 1,25 43,-39-60,-1-1,0 1,-1 0,0 0,0 0,-1 1,0-1,0 0,-1 1,0 0,-1-1,0 1,0-1,-1 1,0 0,0-1,-1 1,-3 8,4-13,-2 0,1 0,0-1,-1 1,1-1,-1 1,0-1,0 0,-1 0,1 0,-1 0,1-1,-1 1,0-1,0 0,0 0,0-1,0 1,-6 1,5-2,0 0,0 0,0 0,0-1,0 0,-1 0,1 0,0 0,0-1,0 0,0 0,0 0,0-1,0 0,0 0,-5-3,8 4,1 1,0-1,0 0,0 0,0 0,0 0,0 0,0 0,0 0,0 0,0 0,1-1,-1 1,0 0,1 0,-1-1,1 1,-1-1,1 1,0 0,-1-3,1 1,1 0,-1 0,1 0,-1 1,1-1,0 0,0 0,0 1,0-1,2-2,4-6,0 1,0 0,16-17,-4 8,-3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7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23,'135'-7,"0"-1,-132 8,-2 0,0 0,1 0,-1 0,1 0,-1-1,1 1,-1 0,0 0,1-1,-1 1,2-2,1-1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8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0,'0'0,"0"21,-5 14,3 19,-2-7,-1-3,5-3,0-8,2-4,5-6,2-13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3:58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172 256,'11'-53,"-6"34,-1 0,-1 0,1-23,-3 37,-1 1,0 0,-1-1,1 1,-1 0,0 0,0-1,0 1,-1 0,1 0,-1 0,0 0,0 0,0 1,-1-1,1 1,-1-1,0 1,-4-4,2 4,1 1,-1-1,0 1,0 0,0 0,0 0,0 1,-1 0,1 0,0 0,0 1,-1-1,1 1,-9 1,10-1,0 1,0-1,-1 1,1 0,0 0,0 0,0 1,0-1,0 1,0 0,1 0,-1 0,1 1,-1-1,1 1,0 0,0 0,-5 6,7-7,0 1,0 0,1-1,-1 1,1-1,-1 1,1 0,0-1,0 1,0 0,1 0,-1-1,1 1,-1-1,1 1,0 0,0-1,0 1,0-1,1 0,-1 1,2 1,6 9,-1-1,16 17,-23-28,25 28,35 52,-55-71,0 0,0 1,-1 0,0 0,-1 0,0 0,-1 1,0-1,2 22,-5-28,0 0,0 1,-1-1,0 0,0 1,0-1,-1 0,0 0,0 0,0 0,0 0,-1-1,0 1,0-1,-6 8,7-10,0 0,0 0,-1 0,1 0,0-1,-1 1,1-1,-1 1,0-1,1 0,-1 0,0 0,0 0,0 0,0-1,0 1,0-1,0 0,0 0,0 0,1 0,-1-1,0 1,0-1,0 1,0-1,0 0,0 0,-3-3,4 3,0 0,0 0,0 0,0 0,0-1,1 1,-1 0,1-1,-1 0,1 1,-1-1,1 0,0 0,0 1,0-1,0 0,0 0,-1-4,2 3,-1-1,1 1,0 0,0 0,0 0,1-1,-1 1,1 0,0 0,0 0,1-5,4-4,1 0,0 1,0-1,16-17,-2 2,-1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34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1,'0'354,"0"-304,0 3,2 5,-1-2,0-10,1-14,2-18,-1-14,0-6,14-41,12-49,2-8,17-12,-41 102,0 1,1 0,1 0,0 0,22-21,-10 17,-17 14,-1 1,1 0,0 0,0 0,0 1,1-1,-1 1,0 0,1 0,-1 1,0-1,1 1,-1 0,7 1,-5 0,0 0,0 1,0-1,0 2,0-1,0 1,0-1,-1 2,6 3,4 4,-1 2,0 0,-1 0,0 1,18 28,-7-7,33 68,-35-53,1 3,0-1,-18-42,1 1,0-1,1 0,0-1,16 18,5-7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35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9,'0'0,"22"0,20 0,24 0,-9 0,-3-8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35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7,'0'0,"20"0,15-4,22 2,-10 4,-8 0,-4-2,-4 2,-6 1,-7 1,-6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35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50,'0'0,"20"-2,20-10,16 1,-7 0,-2 4,-2 5,6-3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36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0 216,'14'-17,"1"1,1 0,0 0,1 2,31-21,-11 11,3 2,3 1,0 3,-36 15,0 0,1 0,-1 1,0 1,1-1,0 1,13 0,-18 1,0 0,0 1,-1-1,1 1,0 0,0 0,0 0,-1 0,1 1,0-1,-1 1,1 0,-1-1,0 1,1 0,-1 0,0 0,0 1,-1-1,1 1,0-1,-1 1,2 2,1 4,-1-1,1 1,-2 0,1 0,-1 0,1 14,0 60,-3-59,1 383,1-336,3-13,2-6,3-1,-1-1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36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30,'0'0,"21"0,19 0,20-5,-3 1,3 2,5-3,4 1,4-1,17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39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476 73,'-13'-10,"-1"1,0 0,0 1,0 1,-1 0,-18-5,25 9,-1 1,1 0,0 1,-1 0,1 0,-1 1,1 0,0 0,-1 1,1 0,-1 1,1 0,-12 4,4 1,1 1,0 0,1 0,-1 2,2 0,0 0,0 2,1-1,-12 16,14-16,1 0,1 1,0 1,1-1,0 1,1 1,0-1,1 1,1 0,-5 26,8 0,8-5,-6-31,1-1,-1 1,1 0,-1-1,1 0,0 1,0-1,1 0,-1 0,1 0,-1 0,1 0,0-1,0 0,0 1,1-1,2 2,-1-2,0-1,-1 1,1-1,0 0,0 0,0 0,0-1,0 0,0 0,0 0,8-2,1-1,0 0,0-2,-1 1,0-2,0 0,0 0,-1-1,15-11,-11 5,0 0,-1-2,-1 0,0 0,-1-2,0 1,15-29,-7 4,-1 0,18-59,-37 98,7-17,-2 16,0 12,14 66,5 10,19 13,-19-50,29 41,-19-48,10-1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40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1 120,'1'-10,"2"-1,-1 0,1 1,7-14,-9 20,1 0,0 0,0 0,1 0,-1 1,1-1,0 1,0 0,0-1,0 1,0 1,1-1,5-3,-9 6,1-1,0 1,-1 0,1 0,0-1,-1 1,1 0,0 0,-1 0,1 0,0 0,-1 0,1 0,0 0,-1 0,1 0,0 1,-1-1,1 0,0 0,-1 1,1-1,0 0,-1 1,1-1,0 1,0 0,1 1,-1-1,0 1,1 0,-1-1,0 1,0 0,-1 0,2 2,8 39,-8-18,-1-1,-2 28,-1-27,5 50,8 0,-7-48,4-4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40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16,'0'0,"20"0,19 0,14 0,-4 0,-9-5,-4 1,-7 1,-4 1,-3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41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0,'0'0,"17"0,18 0,18 0,-6 0,0 0,-3 0,-1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46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48 130,'-11'0,"8"0,0 0,0 0,0 0,0 0,0 0,0-1,0 1,-5-2,8 1,-1 1,1 0,0 0,0-1,-1 1,1 0,0-1,-1 1,1 0,0-1,0 1,-1 0,1-1,0 1,0 0,0-1,0 1,0-1,0 1,0 0,-1-1,1 1,0-1,1 0,6-18,-3 14,-1 0,1 0,1 1,-1-1,1 1,0 0,0 0,0 1,0-1,1 1,8-4,9-2,37-10,-51 16,5-1,0 1,0 0,27-1,-13 5,0 4,0 3,-1 6,-3 8,-19-15,-1 0,0 0,0 1,0 0,-1-1,0 1,0 0,-1 0,0 1,-1-1,0 0,0 0,-1 1,0-1,0 1,-1-1,0 0,-3 11,-4 14,-1 0,-2 0,-17 33,20-46,-3 2,-18 31,7-16,0 3,2 1,9 2,11-38,-1 0,1 0,-1 0,1-1,1 1,-1 0,1 0,-1 0,2 0,-1-1,0 1,1 0,0-1,3 6,-3-6,1-1,0 0,0 0,0 0,0 0,0 0,1-1,-1 1,1-1,-1 0,1 0,0 0,0-1,0 1,0-1,0 0,5 1,15 0,0 0,0-2,0 0,1-2,24-5,37-1,-29 5,0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51.7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77,'-15'-12,"2"1,0 2,0-1,-1 2,-15-8,23 14,1 0,-1 0,1 1,-1-1,1 1,-1 1,0-1,0 1,1 0,-1 0,0 1,1 0,-1 0,0 0,-7 3,2 1,1 0,0 0,0 1,1 0,0 0,0 1,0 1,1-1,0 1,0 1,1 0,-10 14,6-6,2 0,-1 0,2 1,0 0,1 1,-6 27,11-34,-1 1,2-1,0 1,0 0,1 0,1-1,0 1,1-1,4 17,11 11,-14-34,0-1,1 0,-1 0,1-1,0 1,1-1,-1 0,1 0,0 0,0 0,0-1,0 0,1 0,-1-1,1 1,0-1,0 0,-1-1,1 1,0-1,1-1,-1 1,0-1,8 0,-4-1,-1 0,0-1,0 0,0 0,0-1,0 0,0-1,-1 1,0-2,1 1,-2-1,1-1,0 1,-1-1,10-11,-4 1,-1 0,0-1,-1-1,-1 1,0-2,-2 1,0-2,6-24,-1-5,-3 0,6-61,-9 81,-7 28,0 1,0-1,1 1,-1 0,0-1,0 1,1-1,-1 1,1-1,-1 1,0 0,1-1,-1 1,1 0,-1-1,1 1,-1 0,1 0,-1-1,1 1,-1 0,1 0,-1 0,1 0,-1 0,1 0,-1 0,1 0,-1 0,1 0,-1 0,1 0,0 0,-1 0,1 0,-1 0,1 1,-1-1,1 0,-1 0,0 1,1-1,-1 0,1 1,-1-1,1 0,-1 1,0-1,1 1,-1-1,0 1,1 0,5 5,0 1,-1 1,1-1,-1 1,7 15,17 48,-19-44,52 160,-21-56,-25-87,3-4,5-5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38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0,'4'65,"23"127,-15-119,5 78,-14-88,3-1,0-6,2-5,2-2,0-3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52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75,'17'-3,"0"-1,0-1,-1-1,0 0,0-1,21-13,-23 12,-12 6,1 0,-1 1,1-1,-1 1,1 0,0-1,-1 1,1 1,0-1,0 0,0 1,5-1,-7 1,-1 0,1 0,-1 1,1-1,0 0,-1 0,1 1,-1-1,1 1,-1-1,1 0,-1 1,0-1,1 1,-1-1,1 1,-1-1,0 1,0-1,1 1,-1 0,0-1,0 1,1-1,-1 1,0 0,0-1,0 1,0-1,0 2,0 22,-1-19,-18 218,16-173,5-3,1-3,1-6,1-11,-4-15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52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12,'0'0,"17"0,21 0,18 0,-2 0,-3-4,-4-1,7 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53.2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10,'230'-2,"-185"3,-3-1,-4-2,-3-4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53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1,'0'0,"17"4,24-2,14 3,2-1,-6-4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57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58,'-17'-4,"1"0,0-2,-20-10,17 8,-29-9,46 16,0 1,0-1,0 1,0 0,0-1,0 1,0 0,0 0,0 0,0 1,0-1,0 0,-1 1,1 0,0-1,1 1,-1 0,0 0,0 0,0 0,0 0,1 0,-1 1,0-1,1 1,0-1,-1 1,1-1,0 1,-1 0,1 0,0 0,0-1,1 1,-1 0,0 0,0 3,-2 9,0-1,0 1,2 0,-1 21,1-17,0-7,2 42,2-22,4 23,-7-53,1 1,-1 0,1-1,-1 1,1 0,0-1,0 1,0-1,0 1,0-1,0 0,0 1,0-1,0 0,1 0,-1 0,0 0,1 0,-1 0,1 0,-1 0,1 0,2 0,4 1,0 0,0-1,0 1,9-1,11 2,-17-1,-1 0,0 1,0 1,0 0,0 0,0 1,-1 0,12 8,11 12,-26-18,0 1,18 16,-1 2,-3 5,-3 4,-14-26,0 0,-1 0,0 0,0 0,-1 1,0-1,-1 0,0 1,-1-1,1 0,-2 1,1-1,-1 0,-1 0,-7 18,-7 3,-4-5,-8-2,-4-3,-7-3,0-7,0-3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4:57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36,'-3'-1,"-1"1,0 0,0 1,1-1,-1 1,1 0,-1 0,1 0,-1 0,1 0,-1 1,1 0,0-1,0 1,0 0,0 1,0-1,0 0,1 1,-1 0,1 0,-1 0,1 0,0 0,0 0,-2 5,-1 6,1 0,0 0,1 1,1-1,-1 21,-1 3,-4 20,-1 109,9-145,2-1,0 0,1 0,2 1,0-2,1 1,0-1,16 30,0-15,5-4,5-7,-23-19,0-1,0 0,1 0,0-1,0 0,0-1,0 0,0 0,0-1,1-1,-1 0,0 0,1-1,-1 0,0-1,0 0,0-1,0 0,0 0,-1-1,1 0,-1-1,0 0,-1 0,1-1,-1 0,14-14,-8 5,0 0,-1-1,-1-1,-1 0,0 0,-2-1,0 0,0-1,-2 0,0 0,-2-1,0 0,-1 0,-1 0,1-27,-3 30,-2 0,0 0,0 1,-2-1,0 0,-1 0,0 1,-2 0,0 0,0 1,-2-1,0 1,0 1,-2-1,1 2,-2-1,0 1,-24-21,16 19,0 1,-1 0,-37-18,19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06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492 83,'-10'-11,"-1"1,0 0,-1 1,0 0,-16-8,22 14,1 0,-1 1,0 0,0 1,0-1,0 1,0 0,0 0,0 1,0 0,-1 0,1 1,0-1,0 1,-8 3,-1 1,-1 1,1 1,0 1,1 0,-17 12,-6 8,4 3,29-27,0 1,1 0,0 0,0 1,-3 5,4-5,0-1,1 1,-1 0,1 0,0 0,1 0,-1 0,1 1,1-1,-1 0,1 0,0 0,0 0,1 0,-1 0,1-1,1 1,-1 0,1-1,0 0,7 10,7 7,0-1,2-1,35 30,-24-23,-4-3,85 86,-84-76,-6 8,-18-32,0 1,0-1,-1 1,0 0,0 0,-1-1,-1 1,0 0,-1 0,0 0,0 0,-1-1,0 1,-1 0,-1-1,-6 15,4-13,0-1,-1 1,-1-1,0 0,0-1,-1 1,-1-2,1 1,-2-2,1 1,-1-1,-23 12,-8 0,-5-3,-1-7,34-9,0 0,0 0,1-1,-1-1,0 0,1-1,-21-6,-1-2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07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1 124,'12'-13,"0"0,1 2,1 0,0 0,1 1,0 1,0 0,1 2,0-1,29-8,-19 12,-22 3,0 1,0 0,0 0,0 0,0 1,0 0,0-1,0 2,0-1,-1 0,1 1,0-1,-1 1,1 0,-1 0,1 1,-1-1,0 1,0-1,0 1,0 0,-1 0,1 1,-1-1,0 0,0 1,0-1,0 1,0 0,-1 0,0-1,0 1,0 0,0 0,0 8,1 28,-1 0,-7 58,1-25,3-20,0-2,2-4,2-4,2-11,1-14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07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1,'0'0,"18"0,18 0,18 0,-3 0,-4 0,-5 0,10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08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1,'0'0,"20"0,19 0,18 0,-9 0,-7 0,0 0,-1 0,2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39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9,'0'0,"26"0,19 0,25 0,-11 0,-8 0,-5 0,-10 0,5 0,-8-8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08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7,'0'0,"22"0,19 0,19 0,-7 0,-8 0,-6-7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09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1 160,'14'-9,"95"-55,-65 42,58-18,-50 25,-41 12,0 1,0 0,1 0,-1 1,1 1,-1 0,15 2,-22-1,-1-1,0 1,0 0,1 0,-1 0,0 1,0-1,0 1,0-1,0 1,0 0,-1 0,1 0,-1 0,1 1,-1-1,0 1,0 0,0-1,0 1,0 0,-1 0,1 0,-1 0,0 1,0-1,0 0,1 6,-1 11,0 1,-2-1,0 1,-1-1,-7 30,1-4,-5 41,-28 262,39-299,-2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09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7,'0'0,"18"0,23-4,17 2,-3 4,-4 0,6-2,-1 2,6-2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0.5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0,'-7'4,"0"1,1-1,-10 10,14-13,1 1,-1 0,0 0,1-1,-1 1,1 0,0 1,0-1,0 0,0 0,0 0,0 1,0-1,1 0,-1 1,1 2,0-5,0 0,0 1,0-1,0 0,0 0,0 1,0-1,0 0,0 0,0 1,0-1,0 0,0 0,1 1,-1-1,0 0,0 0,0 1,0-1,1 0,-1 0,0 0,0 0,0 1,1-1,-1 0,0 0,0 0,0 0,1 0,-1 0,0 0,0 1,1-1,-1 0,1 0,11-3,11-10,-22 12,1-1,-1 0,1 0,-1 0,0 0,0 0,0 0,0 0,0 0,0-1,0 1,-1 0,1-5,-1 7,0-1,0 0,0 1,0-1,0 0,0 1,0-1,0 0,0 1,0-1,0 1,-1-1,1 0,0 1,0-1,-1 1,1-1,0 0,-1 1,1-1,-1 1,1 0,-1-1,1 1,-1-1,1 1,-1 0,1-1,-1 1,1 0,-1-1,0 1,1 0,-1 0,0 0,1 0,-1-1,0 1,1 0,-1 0,0 0,1 0,-1 1,1-1,-1 0,0 0,1 0,-1 0,0 1,1-1,-2 1,-5 3,-3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1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1,'60'0,"638"9,261 0,-319-9,72 17,-606-16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2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1 117,'27'-20,"1"2,43-22,-29 21,0 7,0 5,-4 7,-36 0,1 0,0 0,-1 1,1-1,-1 1,1 0,-1 0,0 0,1 0,-1 0,0 0,0 1,1-1,-1 1,0-1,0 1,-1 0,1 0,0 0,2 4,-2-3,-1 1,0-1,0 1,0-1,-1 1,1-1,-1 1,0-1,0 1,0-1,0 1,-1 0,0 4,-4 9,-1 1,0-1,-1 0,-15 25,-32 50,27-47,1 0,9-5,16-37,0 1,0-1,0 1,1-1,-1 1,1-1,0 1,0-1,0 1,1 0,-1-1,1 1,0-1,0 1,0-1,0 0,4 7,-3-6,2 0,-1 0,0-1,1 1,-1-1,1 0,0 0,0 0,1 0,-1 0,7 2,10 3,1-1,0-1,0-1,34 4,-46-8,36 3,-1-3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2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1,'0'0,"20"0,19 0,16 0,-5 4,-4-2,-3 3,-5-1,2-4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3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1,'0'0,"0"23,0 18,0 24,0-5,0 1,0-5,0-5,0 0,0-4,7-5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4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19,'-5'-1,"-1"1,1-1,-1-1,1 1,-7-3,-24-5,34 8,1 1,-1 0,0 0,0 1,0-1,1 0,-1 0,0 1,1-1,-1 1,0 0,1-1,-1 1,1 0,-1 0,1 0,-3 2,-2 4,0 0,1-1,0 2,1-1,-1 1,1-1,1 1,0 0,-4 12,-16 80,22-96,0 3,0-1,1 0,-1 0,1 0,0 1,1-1,2 11,-3-15,0-1,1 0,-1 1,1-1,-1 0,1 1,0-1,-1 0,1 0,0 0,0 1,0-1,0 0,0 0,0 0,0-1,0 1,0 0,1 0,-1-1,0 1,1 0,-1-1,0 0,1 1,-1-1,0 0,1 1,-1-1,1 0,-1 0,0 0,1 0,-1 0,1-1,-1 1,0 0,1-1,1 0,21-6,-13 3,-1 1,1 1,16-2,-24 3,1 1,0 0,-1 1,1-1,0 1,-1-1,1 1,-1 0,1 0,-1 1,0-1,1 1,-1-1,5 5,7 9,-11-8,0-1,-1 1,0 0,0 0,-1 0,0 0,0 1,-1-1,2 15,-3-6,1 0,-2 0,-4 26,2-28,-1-1,0 1,-1 0,0-1,-1 0,-1-1,-9 15,-3 0,-3-5,-1-4,20-17,1 0,0 0,0 0,-1 0,1-1,0 1,-1 0,-2-1,-17-3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4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1,'-12'8,"0"1,0 1,-18 20,25-24,1 0,0 0,0 0,0 1,1-1,0 1,0 0,1 0,-3 15,0 13,4 5,2 10,4 6,6 2,5-3,-12-45,0-1,1 0,7 10,-9-14,0-1,1 0,-1 0,1 0,0 0,0 0,0-1,1 1,0-1,-1-1,1 1,0 0,0-1,0 0,0 0,1-1,-1 0,0 0,1 0,8 0,-7-1,0-1,1 1,-1-2,0 1,0-1,0 0,0-1,0 1,0-2,-1 1,0 0,1-1,-1-1,0 1,6-6,1-4,0-1,-1 0,-1 0,0-1,-1 0,0-1,-2 0,0-1,-1 0,0 0,-2 0,0-1,-1 0,-1 0,-1 0,0-36,-2 47,-1 1,0-1,0 1,-1 0,0 0,0-1,0 1,-1 1,0-1,-1 0,1 1,-1-1,0 1,-1 0,0 1,0-1,0 1,0 0,-1 0,-12-8,-17-6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39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1,'-20'357,"17"-326,-2 43,0-8,6-7,-1-51,1-1,0 0,0 0,5 12,-4-14,0-1,1 1,-1-1,1 0,5 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5:15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0 120,'23'-19,"-10"7,1 0,1 1,0 0,0 1,1 1,0 0,21-7,-6 8,-26 7,1 0,-1 1,1-1,0 1,-1 0,1 1,-1-1,1 1,9 3,-13-4,-1 1,1-1,-1 1,1 0,-1 0,0 0,1 0,-1 0,0 0,0 0,1 0,-1 0,0 1,0-1,0 0,-1 1,1-1,0 1,0-1,-1 1,1-1,-1 1,1 0,-1-1,0 1,0-1,0 1,0 0,0-1,0 1,0 0,0-1,0 1,-1 0,0 2,-4 12,0-1,-1 1,-1-1,-12 20,-42 56,2-3,36-45,22-40,-7 11,1 0,1 1,0-1,-5 27,10-37,0-1,1 1,-1-1,1 1,0-1,0 1,1-1,-1 1,1-1,-1 1,1-1,0 1,1-1,-1 0,0 1,1-1,0 0,0 0,0 0,0 0,0-1,0 1,1 0,0-1,-1 0,1 1,3 1,2 0,1 0,-1 0,1-1,-1 0,1 0,0-1,0-1,15 2,76-1,-100-2,139-6,122-1,-173 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1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373 3,'-41'-1,"26"0,-1 0,1 2,-1 0,1 0,0 1,-1 1,1 1,-18 7,19-6,1 1,1 1,-1 1,1 0,1 0,-1 1,-17 18,9-4,3 2,4 3,6 3,8-24,-1 0,1 1,0-1,1 0,-1 0,1 0,1-1,-1 1,1 0,0-1,1 0,0 0,0 0,0 0,1 0,8 8,14 14,126 121,-117-111,-2 0,-2 2,-4 3,-9 3,-15-34,0 0,-1 1,-1-1,0 0,-1 1,0-1,-1 1,0-1,-1 1,-4 19,3-22,-1-1,0 1,-1-1,0 0,0 0,-1 0,0-1,0 1,-1-1,0 0,-1-1,0 0,-14 12,-9 2,-3-1,-7 0,-6-3,0-6,36-9,-1-1,1 0,0 0,-1-1,1-1,-11-1,-15-7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2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76,'30'-6,"-1"0,0-2,36-14,-38 12,-16 4,-2 2,31-5,-14 5,-23 4,0 0,0 0,0 0,-1 0,1 1,0-1,0 1,-1 0,1 0,0 0,-1 0,1 0,-1 0,1 1,-1 0,0-1,3 3,-2-1,0 1,-1-1,1 1,-1-1,1 1,-1 0,0 0,-1 0,4 9,-2 1,-1 1,0 0,0 0,-1 0,-3 22,-11 111,6-99,1-3,0-3,-1-6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2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41,'0'0,"17"0,21-4,16-3,-2 0,-3 1,0 3,-4-1,-2-5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2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34,'0'0,"18"0,16-6,15-4,-4 4,-5 1,-4 3,-5 0,-4 0,-9 2,-4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3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0,'0'0,"20"0,21 0,14 0,-6 0,-1 4,-11-4,-5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3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0,'9'302,"-4"162,-9-401,4 1,5 0,7-3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4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318 485,'56'-109,"-34"55,-16 34,0 0,-1 0,-1 0,-1-1,-1 1,-1-1,0 0,-3-24,1 39,0 0,-1 0,1 0,-5-10,4 11,-1 1,1-1,-1 1,0 0,0-1,0 2,-1-1,1 0,-1 1,0-1,0 1,0 0,0 1,-1-1,-6-3,3 4,1 0,0 0,-1 0,1 1,-1 0,1 0,-1 1,0 0,-12 2,6 0,-1 1,1 0,-1 2,1-1,0 2,1 0,-1 1,1 0,0 1,-14 11,-8 12,29-25,-1 1,1 0,1 0,-1 1,1-1,1 1,0 0,0 0,-4 11,7-15,0 1,0-1,0 0,1 1,-1-1,1 0,0 1,1-1,-1 1,1-1,0 0,0 0,0 1,0-1,1 0,0 0,0 0,0 0,0 0,6 6,6 6,2-1,0 0,0-1,2-1,24 15,35 28,-61-43,-1 2,-1-1,0 2,-1 0,0 0,-2 1,0 1,15 31,-22-37,1 0,-2 0,0 0,0 1,-1-1,0 1,-1-1,-1 1,0-1,-1 1,0 0,0-1,-2 1,0-1,-5 16,4-17,-1 0,0-1,0 1,-8 11,-11 7,-5 1,-3-9,27-18,1-1,-1-1,0 1,1-1,-1 0,0 0,0 0,0-1,0 1,0-1,0 0,0-1,0 1,0-1,-8-3,9 3,1 0,-1-1,1 0,0 1,0-1,0-1,0 1,0 0,0-1,0 1,1-1,0 0,-1 0,1 0,0 0,0 0,1-1,-1 1,1 0,-1-1,1 1,-1-5,0-5,1 0,0 0,1 0,0 0,1 0,1 0,0 0,1 1,0-1,1 0,0 1,10-21,5-4,1 1,43-57,-32 52,1 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6:05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35,'29'-4,"28"-9,-30 6,30-3,-6 9,-44 2,1 0,-1 0,0 0,1 1,-1 0,0 0,0 1,-1 0,1 0,-1 1,1 0,-1 0,10 9,-12-9,0 0,-1 0,1 0,-1 1,0 0,-1-1,1 1,-1 0,0 0,0 0,0 1,-1-1,0 0,0 1,0-1,-1 0,0 1,0-1,-1 10,-2 4,-1-1,0 1,-2-1,0 0,-17 32,-55 84,29-53,4 4,11-8,30-67,1 0,0 1,0-1,1 1,0 0,1 0,0 13,1-20,1 1,0-1,-1 0,1 1,1-1,-1 0,0 0,1 1,0-1,0-1,1 1,-1 0,1 0,-1-1,1 0,0 1,0-1,1 0,6 5,-2-4,0 1,0-1,0 0,1-1,0 0,-1 0,17 2,70 4,-81-8,194 7,63 5,-168-5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06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0,'4'5,"-1"-1,1 1,-1 0,0 0,0 1,-1-1,0 1,0-1,0 1,-1 0,1-1,0 8,3 12,95 432,-78-351,56 380,-60-49,-21 3,0-147,1 4309,3-2375,0-1641,-2 670,-9-955,-71 432,55-573,-44 298,29 2,40 141,4-249,-3-328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1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0,'-19'19,"1"0,1 2,0 0,2 1,0 0,2 1,0 1,2 0,0 0,2 1,1 1,-10 50,12-38,1 0,2 0,2 0,1 0,2 0,1 1,3-2,12 50,-13-70,0-1,1 1,1-1,1-1,0 0,1 0,11 15,-16-25,0-1,0 1,0-1,0 1,1-1,-1-1,1 1,0-1,0 1,1-1,-1-1,1 1,-1-1,1 0,0 0,0-1,0 0,0 0,0 0,0 0,0-1,0 0,7-2,-6 1,0-1,0-1,0 1,0-1,0-1,-1 1,1-1,-1 0,0-1,0 1,0-1,-1 0,0-1,0 1,7-11,-2 1,0 0,-1-1,-1-1,0 1,6-22,-6 11,-1-1,-2 0,-1 0,-1 0,-1-1,-2 1,-5-51,-2 32,-2 0,-1 1,-30-79,33 106,0 0,-2 1,0 0,-1 1,-1 0,0 1,-23-25,11 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39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76,'18'-13,"0"1,25-12,-34 20,-1 0,1 0,1 1,-1 0,0 1,1 0,13-1,-21 3,1-1,0 1,-1 0,1 0,-1 0,1 0,-1 1,1-1,0 1,-1 0,1-1,-1 1,0 0,1 1,-1-1,0 0,0 1,1-1,-1 1,0-1,-1 1,1 0,0 0,0 0,-1 0,1 0,-1 1,0-1,0 0,0 1,0-1,0 0,0 1,0-1,-1 1,1 0,-1-1,0 1,0 2,0 8,-1-1,0 1,-1-1,-1 0,0 0,-8 23,-59 123,21-52,22-37,6-7,12-4,8-49,1 0,0 0,3 15,-2-19,0 0,0 0,1-1,0 1,0 0,3 6,-1-6,-1-1,1 0,0 1,0-1,0-1,1 1,-1-1,1 0,0 0,0 0,0-1,0 1,9 2,7 1,0-1,24 3,-34-6,47 5,-1-5,1-4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10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0,'-4'27,"0"0,0 32,2-17,-7 295,9-249,0 82,3-95,6-14,1-25,-4-26,-3-12,0-6,10-74,4 8,-2 35,4-1,-15 34,0 1,0 0,0 0,10-8,-9 9,1-1,-1 1,1 1,11-6,-10 7,0-1,0 1,0 0,1 1,-1 0,0 0,1 1,-1 0,1 0,-1 0,12 3,-8 0,0 0,0 0,0 1,0 0,-1 1,17 10,-19-10,-1 1,0-1,9 10,16 26,-25-29,-1 1,0 0,0 0,-1 0,-1 1,0-1,-1 1,-1 0,2 20,-6 15,2-43,-1 0,0 1,0-1,-1 0,1 0,-1 0,-1-1,1 1,-1 0,0-1,-5 7,5-8,-1 0,1 0,-1 0,-9 5,7-5,0-1,0 0,0 0,-1-1,0 1,1-1,-1-1,0 1,0-1,0-1,0 1,0-1,0 0,0-1,0 0,-9-2,-28-8,1-9,-4-8,-5-12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10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0,'52'100,"-28"-56,-2 1,29 85,-35-72,-4 0,-1 0,-4 1,-1 0,-4 0,-5 73,-3-93,-1 0,-1-1,-2 0,-2-1,-2 0,-1-1,-1 0,-2-2,-42 60,26-50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36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342 68,'-30'-24,"24"18,0 1,-1 0,1 0,-10-4,12 7,1 1,-1-1,0 1,1 0,-1 0,0 1,0-1,0 1,0 0,0 0,0 0,-5 2,0 0,0 0,0 1,0 0,0 0,1 1,-1 0,1 1,0 0,1 0,-1 1,-8 8,5-3,0 1,0 0,2 0,-1 1,-13 26,3 8,9 2,11-2,0-40,1 0,0 0,0 0,1 0,0 0,0 0,1 0,0 0,5 9,-6-14,0 0,-1 1,1-1,0 0,0 0,0 0,0 0,1-1,-1 1,0 0,1-1,-1 0,1 1,0-1,-1 0,1 0,0-1,0 1,-1-1,1 1,0-1,0 0,0 0,0 0,-1 0,1-1,3 0,3-1,0-1,0-1,0 0,0 0,-1-1,1 0,-1 0,-1-1,1 0,-1 0,0-1,0 0,8-12,-2 3,-1-2,0 0,-2 0,0-1,8-23,28-114,-42 139,5-6,-9 23,0 0,0 0,0-1,0 1,0 0,0 0,1 0,-1 0,0 0,0-1,0 1,0 0,0 0,1 0,-1 0,0 0,0 0,0 0,0 0,1 0,-1 0,0-1,0 1,0 0,1 0,-1 0,0 0,0 0,0 0,0 0,1 0,-1 1,0-1,0 0,0 0,1 0,-1 0,6 14,4 28,-3-8,2-1,1 1,1-2,20 39,-2-26,-20-34,1 0,1-1,-1-1,25 17,7 0,6-6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36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1,'-10'130,"6"-91,0 1,4 45,0-88,1 1,0 0,0 0,0 0,0 0,1 0,-1 0,0 0,3-2,1-2,2-5,0 1,0 0,1 0,0 1,17-14,-23 21,1 0,0 0,-1 1,1-1,0 1,0-1,0 1,0 0,0 0,0 0,1 0,-1 1,0 0,0-1,1 1,-1 0,0 0,0 1,1-1,-1 1,0-1,0 1,0 0,0 0,0 1,6 2,16 12,-21-9,0 0,12 14,5 10,-13-22,-1-3,14 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37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14,'0'0,"17"0,19-5,15 1,-3 1,-8 2,-9 1,-6 4,-10 0,-10-1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37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32,'0'0,"17"-2,20-5,13-4,0 7,-3-1,-6 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38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1,'-25'34,"2"2,1 1,-33 79,39-69,4-1,11-38,0-1,1 1,-1-1,1 1,1 0,0-1,0 1,0-1,4 11,-4-14,1 0,-1 0,1-1,0 1,1-1,-1 1,1-1,-1 0,1 0,0 0,0 0,0 0,1-1,-1 1,1-1,-1 0,1 0,6 2,3 0,0 0,0-1,1 0,0-1,19 0,6-2,6-7,-2-5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39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1,'-13'136,"9"-66,-10 65,-4 70,16-147,1-4,3-5,9-4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40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0,'-35'189,"28"-134,3-3,2-4,2-15,0-32,0-1,0 0,0 0,0 0,0 1,0-1,0 0,0 0,0 1,0-1,0 0,0 0,0 0,0 1,1-1,-1 0,0 0,0 0,0 1,0-1,0 0,0 0,1 0,-1 1,0-1,0 0,0 0,0 0,1 0,-1 0,0 0,0 1,0-1,1 0,-1 0,0 0,0 0,0 0,1 0,8-7,13-22,-16 20,31-46,-24 35,0 0,1 1,1 0,20-18,-33 35,0 0,0 1,0-1,0 1,0-1,0 1,0 0,0 0,1 0,-1 0,0 0,1 0,-1 1,1-1,-1 1,1 0,-1-1,1 1,-1 0,1 1,-1-1,1 0,3 2,-3-1,0 1,0-1,0 1,-1 0,1 0,0 0,-1 0,1 0,3 4,-1 2,1-1,-1 1,0 0,4 10,5 13,0 5,0 5,2-1,4-5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40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0,'0'0,"17"0,18 0,17 0,1 0,-8 0,1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0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0,'0'0,"26"0,22 0,22 6,-12-4,-10 5,-5-2,-9-5,-5 6,-3 0,-10-6,-7-12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41.7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0 115,'10'-10,"1"0,-1 0,1 1,1 1,0 0,0 0,1 1,-1 1,2 0,19-6,13-2,1 7,-2 8,-39 0,0 0,0 0,-1 1,10 3,-12-3,0-1,1 1,-2 0,1 0,0 0,5 5,-7-6,1 1,-1 0,0 0,0 0,0 0,0 0,0 0,0 0,-1 0,1 0,-1 0,1 1,-1-1,0 0,0 0,0 1,0-1,0 0,0 0,-1 0,1 1,-1-1,0 0,1 0,-1 0,0 0,0 0,-2 2,-3 6,0-1,-1 1,0-2,-9 9,15-16,-30 29,22-22,0 0,1 0,-1 1,2 0,-1 1,-8 15,14-15,7 1,-4-9,1-1,-1 1,0-1,1 0,-1 1,1-1,-1 0,1 0,0 0,-1 0,1-1,0 1,0 0,2 0,4 2,0 0,0 0,0 1,0 0,-1 1,12 8,7 10,-19-15,-1-1,0 1,0 1,-1-1,-1 1,1 0,-1 0,-1 0,1 1,2 15,-5-20,0 0,-1 1,1-1,-1 1,-1-1,1 1,-1-1,1 0,-2 1,1-1,0 0,-1 1,0-1,0 0,-1-1,0 1,1 0,-2-1,1 1,-7 6,2-3,-2-1,1 0,-1-1,0 0,0 0,-1-1,-13 5,-17 4,-4-4,0-4,-4-3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49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64,'0'-63,"14"353,-2-187,-8-51,0 1,-2-2,-2-6,0-34,1-9,-1 1,0-1,0 0,-1 1,1-1,0 1,-1-1,1 0,-1 1,0-1,-1 4,1-6,1 0,0 0,-1 0,1-1,0 1,0 0,-1 0,1 0,0-1,-1 1,1 0,0 0,0-1,0 1,-1 0,1 0,0-1,0 1,0 0,0-1,-1 1,1 0,0 0,0-1,0 1,0 0,0-1,0 1,0 0,0-1,0 1,0-1,0 1,0 0,0 0,1-1,-4-17,5-16,2 0,1 1,2-1,1 1,2 0,26-59,-29 75,0 1,1 1,1-1,0 2,1-1,1 1,0 1,25-23,-33 33,0 1,0 0,0 0,0 0,1 0,-1 1,0-1,1 1,-1 0,1 0,0 0,-1 0,1 1,0 0,0-1,-1 1,1 1,5 0,-4 0,0 1,0 0,-1 0,1 0,-1 0,1 1,-1 0,0 0,0 0,0 1,6 6,4 7,-1 1,-1 0,0 1,16 38,-11-19,-3 3,0 3,0 1,3 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5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0,'0'0,"20"0,16 0,12 0,-7 0,-7 0,-8 0,-8 0,-6 0,-5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50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0,'0'0,"19"0,16 0,16 0,-6 0,-7 0,-2 0,-10 0,-1 0,-6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51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0,'31'671,"-29"-650,1-1,1 1,7 22,6-6,8-4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7:51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1,'-11'10,"1"1,-1 0,2 1,0 0,0 1,1 0,1 0,0 0,0 1,-4 18,-3 10,3 1,-7 54,8-33,-2 104,12-138,1 0,2 0,1 0,1-1,17 51,-18-68,1 0,1 0,0-1,0 0,1 0,1 0,16 17,-20-24,0 0,0 0,0 0,0-1,1 0,0 0,0 0,-1-1,1 1,1-1,-1 0,0-1,0 1,1-1,-1 0,1 0,-1-1,1 0,-1 0,10-1,11-7,-17 3,-1 0,0 0,0-1,0 0,-1 0,0-1,0 0,-1 0,0 0,0-1,0 0,7-16,-4 7,-1-1,-1 1,-1-1,-1-1,5-30,-6 18,-2 0,-1-1,-1 1,-2 0,-2-1,0 1,-2 1,-2-1,0 1,-2 0,-1 1,-2 0,-1 1,0 1,-3 0,-25-34,30 46,-1 1,-29-26,6 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03.2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1 108,'28'-7,"-5"0,28 2,98 5,-68 1,509-1,-534-3,-1-3,86-19,-14 1,-118 23,76-13,139-2,440 17,-601 2,70 12,37 2,-35-17,-118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17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0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299 11,'-11'-2,"-3"-1,1 1,-1 0,0 1,-21 0,30 2,0 0,0 0,0 0,0 0,0 1,0 0,1 0,-1 0,1 1,-1-1,1 1,0 0,0 1,0-1,1 0,-5 6,-6 9,1 0,1 1,0 1,1 0,1 1,2 0,0 0,0 1,2 0,1 0,1 0,1 1,-1 31,6-12,7-5,-8-34,0 1,1-1,-1 0,1 0,0 0,-1 0,1 0,0-1,1 1,-1 0,0-1,1 1,0-1,-1 0,1 0,0 0,0-1,0 1,0 0,0-1,1 0,-1 0,0 0,1 0,5 0,-4-1,0 0,1 0,-1-1,1 0,-1 0,0 0,0-1,0 1,1-1,-2-1,1 1,0-1,0 0,-1 0,9-7,-3 0,-1 0,0-1,0 0,-1-1,0 0,-1 0,0-1,-1 0,-1 0,8-27,0-11,8-81,-20 130,1-18,-1 7,1-1,1 1,0 0,5-15,-8 27,0 1,1-1,-1 1,0-1,0 1,0-1,1 1,-1 0,0-1,0 1,1-1,-1 1,0 0,1-1,-1 1,0-1,1 1,-1 0,1 0,-1-1,0 1,1 0,-1 0,1 0,-1-1,1 1,-1 0,1 0,-1 0,1 0,0 0,0 0,0 1,0-1,0 1,0-1,0 1,0 0,0-1,-1 1,1 0,0-1,0 1,0 0,0 1,18 32,7 39,27 131,-26-87,-14-76,2-5,-2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1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85,'4'-6,"30"-40,-31 43,-1-1,2 1,-1 0,0 0,1 0,-1 1,1-1,0 1,-1 0,6-2,-8 4,-1 0,1 0,0-1,0 1,0 0,0 0,0 1,0-1,0 0,-1 0,1 0,0 0,0 1,0-1,0 1,-1-1,1 0,0 1,0-1,-1 1,1-1,0 1,-1 0,1-1,-1 1,1 0,-1-1,1 1,-1 0,1 0,-1 0,0-1,1 1,-1 0,0 0,0 0,1 1,5 40,-5-33,6 69,-4-35,12 57,-14-95,0 0,1 0,0 0,0 0,5 8,2-1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0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0,'0'0,"0"34,-5 28,0 32,-8 13,4-13,3-6,3-22,6-4,12-18,12-27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1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12,'0'0,"15"0,15-4,12-1,-6 3,-3 2,-4 4,-3 5,-7-2,-6-5,-8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1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1,'0'0,"23"0,16 0,20 0,-7 0,-9 0,-5 0,-4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3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459 41,'-10'-6,"0"1,-1 0,1 0,-1 1,0 0,0 1,-1 0,-20-2,22 5,0 0,0 1,0 0,0 0,0 1,0 0,0 1,0 1,1-1,-15 9,5-2,1 1,1 1,0 0,0 1,2 1,-18 19,24-23,0 0,1 1,0 0,1 1,0 0,1 0,0 0,1 1,1 0,-6 22,8 1,2-34,0 1,1 0,-1 0,1-1,0 1,-1 0,1-1,1 1,-1 0,0-1,0 0,1 1,0-1,-1 0,1 0,0 0,0 0,0 0,0 0,0 0,1-1,-1 1,1-1,-1 1,1-1,-1 0,1 0,5 1,-2-1,-1-1,1 1,0-1,0 0,0 0,0-1,0 0,-1 0,1 0,0-1,-1 0,11-4,-3-1,0-1,0 0,-1-1,0 0,-1-1,0 0,0-1,-1 0,13-19,-9 9,-2 1,0-2,-2 0,0 0,7-27,-13 35,9-21,-13 35,0 0,0 0,0-1,0 1,1 0,-1 0,0 0,0-1,0 1,1 0,-1 0,0 0,0-1,1 1,-1 0,0 0,1 0,-1 0,0 0,0 0,1 0,-1 0,0-1,1 1,-1 0,0 0,0 0,1 0,-1 1,0-1,1 0,-1 0,0 0,0 0,1 0,-1 0,0 0,1 0,-1 1,0-1,0 0,0 0,1 0,-1 1,0-1,0 0,0 0,1 0,-1 1,0-1,0 0,0 1,0-1,0 0,1 0,-1 1,0-1,0 1,10 20,-10-20,40 117,-32-86,2 0,1-1,2-1,1 0,24 38,-11-33,0-1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3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1,'0'0,"0"20,0 16,5 15,2-2,2-2,-1-5,4-4,-1-8,-3-4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3.9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1,'0'0,"-10"29,1 0,2 0,0 1,2 0,-2 51,13-47,-5-31,0 0,0 1,1-1,0 0,0 0,0 1,0-1,0-1,0 1,1 0,-1-1,1 1,0-1,0 0,0 0,0 0,0 0,4 2,-4-4,-1 1,0 0,0-1,0 0,0 1,1-1,-1 0,0 0,0 0,0 0,1-1,-1 1,0-1,0 1,0-1,0 0,0 1,0-1,0 0,0 0,0-1,0 1,0 0,-1-1,1 1,0-1,-1 1,0-1,1 0,-1 0,2-2,0-3,1 1,-1-1,0 0,-1 0,0 0,0 0,0-1,-1 1,0 0,-1-1,0-14,-1 7,-1 1,0-1,-1 1,-1-1,-5-14,-1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2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357 205,'-14'-47,"9"27,-1 0,-12-26,15 41,1 0,-1 0,0 0,-1 0,1 1,-1-1,0 1,0 0,0 0,-1 0,1 1,-1-1,-6-2,7 4,0 1,0 0,-1 0,1 0,-1 0,1 0,-1 1,0 0,1 0,-1 0,1 1,-1-1,1 1,-1 0,1 0,-1 1,1-1,0 1,0 0,0 0,-8 6,2-1,-1 1,1 0,1 1,-1 0,1 0,-12 17,12-13,1 0,0 1,0 0,1 0,1 0,1 1,0 0,0 0,2 1,-3 25,6 4,9-6,-8-34,1 0,0-1,1 0,-1 1,6 5,-6-7,0 0,0-1,1 1,-1-1,1 0,0 0,0 0,0 0,0 0,0-1,0 1,0-1,0 0,1 0,-1 0,0 0,5 0,-3-1,-1 0,1 0,0-1,0 1,0-1,-1-1,1 1,-1-1,1 1,-1-1,5-3,3-2,-1-1,0 0,0-1,-1 0,0 0,-1-1,16-22,-13 12,-1 0,-1 0,0-1,9-34,6-15,-23 67,10-23,-11 25,-1 0,1 0,0 0,-1 0,1 0,0 0,0 0,-1 0,1 1,0-1,0 0,0 1,0-1,0 0,0 1,0-1,0 1,0 0,1-1,0 1,-1 0,-1 0,1 0,-1 0,1 1,-1-1,1 0,-1 0,1 1,-1-1,1 0,-1 1,1-1,-1 1,0-1,1 1,-1-1,0 0,1 1,-1-1,0 1,0 0,1-1,-1 1,0-1,0 1,0 0,4 19,-3-13,19 109,-12-60,31 111,-23-128,5-1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3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86,'14'-47,"-13"43,0 1,1-1,-1 1,1 0,0-1,0 1,0 0,1 0,-1 0,4-3,-5 6,0 0,-1 0,1 1,-1-1,0 0,1 0,-1 1,1-1,-1 0,1 0,-1 1,0-1,1 0,-1 1,1-1,-1 1,0-1,1 0,-1 1,0-1,0 1,0-1,1 1,-1-1,0 1,0-1,0 1,0 0,9 22,-7-18,2 9,-1 0,0 0,-1 0,-1 1,0-1,-2 24,0-25,1 1,0-1,1 1,0-1,1 0,1 1,5 16,0-12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3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1,'0'0,"20"0,17 0,11 0,-10 0,-9 0,-5 0,-3 0,-9 0,-8 0,-8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3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17,'0'0,"18"0,18 0,13-5,-4 0,-5 4,-4-2,-3 0,-4 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4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1,'-20'95,"-17"77,28-134,5-3,10-5,6-6,-9-20,0 0,0 0,1 0,-1 0,1-1,0 0,0 1,0-1,0-1,1 1,0-1,-1 0,1 0,0 0,5 1,18 2,-24-5,0 0,1 0,-1 0,0 0,0-1,1 1,-1-1,0-1,0 1,6-3,11-8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1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0 129,'32'-24,"60"-35,-78 52,0 0,1 1,0 0,0 1,1 1,-1 0,21-1,-33 4,0 1,0 0,1 0,-1 0,0 0,1 1,-1 0,4 0,-7 0,1-1,-1 0,1 1,0-1,-1 0,1 1,-1-1,1 1,-1-1,1 1,-1-1,1 1,-1-1,0 1,1-1,-1 1,0 0,1-1,-1 1,0-1,0 1,0 0,1-1,-1 1,0 0,0 0,0-1,0 1,0 0,0-1,-1 1,1 0,0-1,0 1,0 0,-1-1,1 1,0-1,0 1,-1 0,1-1,-1 2,-6 10,-1-1,0 0,-19 20,20-23,0 0,0 0,1 0,0 1,0 0,1 0,-8 19,12-25,1-1,0 0,-1 1,1-1,0 1,1-1,-1 1,0-1,1 0,-1 1,1-1,0 0,-1 1,1-1,0 0,1 0,-1 0,0 0,1 0,-1 0,1 0,3 3,5 5,0-2,1 1,11 7,-3-4,-5-1,1 1,16 18,-4 3,-2 2,-20-28,-1 0,-1 1,6 13,-6-14,-1 1,0 1,-1-1,0 0,0 0,-1 1,0-1,0 0,-1 1,0-1,0 0,-1 0,0 0,-1 0,1 0,-2 0,1-1,-1 1,-8 11,0-4,0 0,-1 0,-1-1,-1-1,1 0,-2-1,-23 14,-8 2,3-5,1-8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4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1,'-6'27,"2"1,2-1,0 32,1-28,0 29,0 1,0 1,1 5,0 1,0-4,1-1,2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5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1,'-1'13,"1"-10,-1 0,1 1,0-1,0 0,0 1,0-1,1 0,1 6,-2-9,0 0,0 1,0-1,0 0,0 0,0 0,0 0,0 0,0 0,0 0,0 1,0-1,0 0,1 0,-1 0,0 0,0 0,0 0,0 0,0 0,0 0,0 0,0 0,0 0,1 0,-1 0,0 1,0-1,0 0,0 0,0 0,0 0,0 0,1 0,-1 0,0 0,0 0,0 0,0 0,0 0,0-1,0 1,1 0,-1 0,0 0,0 0,0 0,0 0,0 0,0 0,3-8,-1-10,-2 18,0-1,0 1,0 0,0-1,0 1,0-1,0 1,0-1,-1 1,1 0,0-1,0 1,0-1,-1 1,1 0,0-1,-1 1,1 0,0-1,-1 1,1 0,0 0,-1-1,-6 6,-5 21,10-21,0-1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5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1 129,'23'-28,"-10"10,27-25,-35 39,0-1,1 1,-1 0,1 0,0 0,1 1,-1 0,1 0,8-2,-13 5,-1 0,0 0,1 0,-1 0,0 0,1 0,-1 0,0 0,1 1,-1-1,0 1,0-1,1 1,-1-1,0 1,0 0,0-1,0 1,0 0,0 0,0 0,0 0,0 0,0 0,0 0,-1 0,1 0,0 0,-1 1,1-1,-1 0,1 0,-1 1,0-1,1 2,2 6,-1 1,0 0,1 13,-3-22,3 59,-6 73,1-99,0 14,0 2,3-1,3-2,3-9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6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0,'0'0,"16"0,18 0,16 4,-11-2,-1 3,-4-1,-3-4,-7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6.8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65,'21'-5,"0"0,36-14,-35 11,1 1,23-5,-38 10,3 0,0 0,22 0,-31 2,0 0,0 0,0 0,0 1,1-1,-1 1,0-1,0 1,2 1,-3-1,0-1,-1 1,1-1,0 1,-1-1,1 1,-1 0,1-1,-1 1,1 0,-1-1,1 1,-1 0,1 0,-1-1,0 1,0 0,1 0,-1 0,0 0,0-1,0 1,0 1,0 0,-1 0,1 0,-1 0,1 0,-1 0,0 0,0 0,0-1,0 1,0 0,0 0,0-1,-1 1,1-1,-2 2,-29 24,14-13,11-8,1 1,0-1,0 1,1 1,-8 11,12-18,1 1,-1-1,0 1,0-1,1 1,-1 0,1-1,-1 1,1 0,0-1,0 1,0 0,0-1,0 1,0 0,0-1,0 1,1 0,-1-1,1 1,-1 0,1-1,-1 1,1-1,0 1,0-1,0 0,0 1,0-1,0 0,0 1,1-1,-1 0,0 0,1 0,2 1,66 28,-58-24,-1 0,0 1,12 10,2 8,-3 6,-5 7,-14-32,-2 1,1-1,-1 1,0 0,0-1,0 1,-1 0,0 0,-1-1,1 1,-1 0,-1-1,1 1,-1 0,0-1,-5 10,2-8,0 0,0 0,-1 0,0-1,0 0,-1 0,0-1,0 0,0 0,-1 0,-12 6,-16 6,-6-1,2-3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7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27,'0'0,"21"-3,14-3,17-5,-10 7,-1 1,-5 6,-3-1,-8 0,-6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47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16,'0'0,"17"0,20-4,19-1,3 3,3 0,9-1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0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1 126,'0'-12,"0"0,2 1,-1-1,1 0,1 1,0-1,1 1,9-20,-13 30,0 1,1 0,-1 0,0 0,0 0,0 0,0 0,0 0,0 0,0 0,0 0,1 0,-1 0,0 0,0 0,0 0,0 0,0 0,0 0,0 0,1 0,-1 0,0 0,0 0,0 0,0 0,0 0,0 0,0 0,1 0,-1 0,0 0,0 1,0-1,0 0,0 0,0 0,0 0,0 0,0 0,0 0,0 0,0 0,0 1,1-1,-1 0,0 0,0 0,0 0,0 0,0 0,0 0,0 1,0-1,0 0,0 0,0 0,0 0,0 0,-1 0,1 0,0 1,5 16,4 33,-6-35,50 365,-48-335,3-1,2-7,4-9,1-12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2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442 6,'-71'-3,"46"1,-1 2,-27 1,43 1,0-1,1 1,-1 1,1 0,0 0,0 1,0 0,0 0,-9 7,5-1,-1 1,1 0,1 1,0 0,1 1,0 0,1 1,0 0,2 1,-1 0,2 1,0-1,1 1,0 0,1 1,1-1,-2 19,6-27,0 0,0 0,2 13,-1-15,1-1,-1 0,1 1,0-1,3 6,-3-7,0-1,0 0,0 0,0 0,1 0,-1 0,1-1,0 1,0-1,0 1,0-1,0 0,0 0,1-1,-1 1,5 1,-3-2,1 0,-1 0,0 0,1-1,-1 0,0 0,1 0,-1-1,0 1,8-3,-1-1,0 0,0-1,0 0,0-1,-1-1,0 1,0-2,17-15,-13 8,-1-1,0 0,-2-1,0 0,19-38,-17 26,-1 0,-2-1,9-40,-16 47,-4 19,0-1,1 1,-1 0,1 0,0 0,1-1,-1 1,1 0,3-6,3 23,1 15,-2 0,6 41,1 8,0-20,3-3,41 100,-35-111,1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3.3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1,'0'0,"0"21,0 20,0 20,4-8,1-2,-3 0,4 0,6 0,1-6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39,'0'0,"21"-3,23-6,18-5,-4 9,2-1,-7 4,-9 4,-6 1,-12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3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1,'-6'6,"1"1,0 0,0 0,1 1,0-1,0 1,0 0,1 0,1 0,-1 0,1 1,1-1,-1 1,1-1,1 1,0-1,0 1,0-1,1 1,1 0,-1-1,2 0,-1 1,1-1,5 11,8 10,6-3,6-6,-24-18,-1-1,1 1,0-1,-1 1,9 0,-8-1,0-1,0 0,1 0,-1 0,0-1,1 0,-1 1,0-1,0-1,0 1,0-1,0 1,0-1,-1 0,1 0,0-1,-1 1,0-1,1 0,-1 0,0 0,-1 0,1-1,0 1,3-7,-3 5,0 0,-1-1,1 0,-1 1,0-1,0 0,-1 0,0 0,0 0,0 0,-1 0,0 0,0-1,0 1,-1 0,0 0,-2-8,-5-8,-1 1,-22-38,19 38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4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1,'0'0,"21"0,19 0,14 4,-7-2,-10 3,-2-1,-14-4,-5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4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0,'0'0,"18"0,20 0,20 0,-7 0,-5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5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0,'10'218,"-5"-173,1-2,5-2,7-6,-16-32,1 0,-1 0,1-1,-1 1,1-1,0 1,5 2,-4-3,0 0,0 0,0-1,0 1,8 1,22 0,1-7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5.3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0,'0'0,"-5"27,3 19,-2 26,-1 0,5 4,-2 13,2-11,0-7,-2-10,-3-3,16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6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0,'-4'6,"1"0,1 0,-1 1,1-1,0 1,-2 11,4-18,0 0,0 0,0 0,0 0,0 0,0 0,0 1,0-1,-1 0,1 0,0 0,0 0,0 0,0 0,0 0,0 0,0 0,0 0,1 1,-1-1,0 0,0 0,0 0,0 0,0 0,0 0,0 0,0 0,0 0,0 0,0 0,0 0,0 1,0-1,0 0,0 0,0 0,0 0,1 0,-1 0,0 0,0 0,0 0,0 0,0 0,0 0,0 0,0 0,0 0,0 0,0 0,1 0,-1 0,0 0,0 0,0 0,0 0,0 0,0 0,0 0,0 0,0 0,0 0,0 0,1 0,5-8,4-9,-10 16,1 1,-1 0,0-1,0 1,1-1,-1 1,0-1,0 1,0-1,0 1,1-1,-1 1,0-1,0 1,0-1,0 1,0-1,0 1,-1-1,1 1,0-1,0 1,0 0,0-1,0 1,-1-1,1 1,0-1,0 1,-1 0,1-1,-1 0,0 1,1 0,-1 1,0-1,1 0,-1 0,0 0,1 1,-1-1,0 0,1 1,-1-1,1 1,-1-1,1 0,-1 1,1-1,-1 1,0 0,0 0,1-1,-1 1,1-1,-1 1,1-1,-1 1,1-1,-1 1,1-1,-1 1,1 0,0-1,-1 1,1 0,0 0,0-1,-1 1,1 0,0-1,0 1,0 0,0 0,0-1,0 1,0 0,0 0,0-1,0 1,1 0,-1 0,0-1,0 1,1 0,-1-1,0 1,1 0,-1-1,1 1,-1-1,1 1,-1-1,1 1,-1-1,1 1,-1-1,1 1,0-1,1 1,0-5,0-1,0 1,-1-1,1 1,-1-1,0 0,0 1,0-7,-3 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6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1,'0'383,"0"-328,0-47,0 22,1 0,7 47,2-40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7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1,'-17'22,"2"0,1 1,1 1,1 0,1 1,1 0,1 1,2 0,0 0,2 0,1 1,1 0,1 0,1 0,2 0,7 53,2-32,-7-39,0-1,1 0,6 10,18 20,6-7,-28-27,-1-1,1 0,-1 0,12 5,-13-7,1 0,0 0,-1 0,1-1,-1 1,9-1,-9 0,0-1,-1 1,1-1,0 0,0 0,0 0,6-4,-4 2,-1-2,1 1,-1 0,1-1,-1 0,0-1,-1 1,0-1,0 0,0 0,0 0,-1 0,0-1,0 1,-1-1,0 0,2-10,0-1,-1 0,-1 0,0 0,-2-1,-2-30,-1 22,-2 0,0 1,-2 0,-1 0,-1 0,-12-25,8 27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7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7,'0'0,"21"0,14-5,19 4,-10 2,-8 2,-11-3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8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65,'26'-12,"0"1,0 1,1 2,1 0,46-6,-69 13,-1 1,1 0,-1 0,0 0,1 1,-1-1,1 1,6 2,-10-2,0-1,0 0,0 1,0-1,-1 1,1 0,0-1,0 1,0 0,0-1,-1 1,1 0,0 0,0 0,-1 0,1 0,-1 0,1 0,-1 0,1 0,-1 0,0 0,0 0,1 0,-1 0,0 0,0 0,0 0,0 0,0 0,0 0,0 1,-1-1,1 0,0 0,-1 0,1 0,-1 1,-6 15,-1-1,0 0,-13 17,10-17,1 0,2 1,-10 21,16-33,1 1,-1 0,1 0,0 0,0 0,1 0,-1 0,1 0,1 0,-1 0,1 0,0 0,0 0,3 7,10 11,-1-7,1 0,18 16,-13-13,11 12,-5 3,-22-29,0-1,-1 1,1 0,-1 0,0 0,-1 1,1-1,-1 0,-1 1,1-1,-1 0,0 1,-1-1,1 1,-1-1,-1 0,-2 9,1-4,-1-1,-1 0,0 0,-1 0,0 0,0-1,-1 0,0 0,-8 7,-17 12,23-21,0-1,0 0,-1-1,-20 9,6-9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2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1,'0'0,"0"25,0 28,-5 28,2 0,-2-2,-1-7,6-2,2-9,12-7,28-18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9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1,'0'0,"19"0,22 0,15 0,-9 4,-8-2,1 3,-7 0,-12-5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59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14,'0'0,"21"0,22-5,17 1,-9 2,-7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01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0 124,'46'-25,"-6"2,86-33,-84 44,-2 6,-6 5,-9 6,-24-4,0-1,0 1,0-1,0 1,0-1,0 1,0 0,-1-1,1 1,0 0,0 0,-1-1,1 1,-1 0,1 0,-1 0,1 0,-1 0,1 0,-1 0,0 0,1 0,-1 1,0 1,0 0,0 0,0 0,-1-1,1 1,-1 0,0-1,1 1,-2 2,-4 8,-1 0,-14 20,16-26,-11 16,-34 34,32-37,0 0,-15 24,31-41,2-3,-1 1,1 0,-1-1,0 1,1 0,0 0,-1 0,1 0,-1-1,1 1,0 0,0 0,-1 0,1 1,0-1,1 0,-1 0,1 0,-1 0,1 0,-1 0,1 0,0 0,-1 0,1-1,0 1,-1 0,1 0,0-1,0 1,0-1,0 1,0 0,0-1,0 0,0 1,0-1,0 0,1 1,7 2,0 1,0 0,0 0,-1 1,0 0,0 1,0 0,-1 0,0 0,0 1,7 10,2 9,-11-15,-1-1,0 1,5 21,-6 1,-5-22,1-1,-1 1,0-1,-1 0,-1 0,1 0,-2-1,1 1,-1-1,-1 0,1 0,-2-1,1 1,-1-1,0-1,-1 0,0 0,0 0,-12 7,-8 0,-5-4,-5-6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01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73,'34'-16,"0"2,1 2,53-13,-45 19,-3 7,-37-1,1 1,0 0,0 0,0 0,0 1,5 2,-7-2,1 0,0 0,-1 0,0 1,0-1,0 0,0 1,0 0,0-1,-1 1,1 0,-1 0,1 0,-1 0,0 0,-1 0,1 0,0 1,-1-1,0 0,0 6,0 6,-1 1,-1-1,-3 18,5-33,-55 204,44-166,-8 29,5-2,3-3,6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02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9,'0'0,"19"0,24 0,20-4,-4-1,3 5,-5 2,15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07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1 160,'3'-20,"1"1,9-24,-11 36,0 0,1 0,0 0,1 1,0 0,0 0,0 0,0 0,8-6,-12 11,1 0,-1 1,1-1,-1 1,1-1,-1 1,1-1,-1 1,1 0,0-1,-1 1,1 0,0-1,-1 1,1 0,0 0,-1-1,1 1,0 0,0 0,-1 0,1 0,0 0,-1 0,1 0,0 0,0 1,-1-1,1 0,0 0,-1 1,1-1,0 0,-1 1,1-1,-1 0,1 1,-1-1,1 1,0-1,-1 1,0-1,1 1,-1-1,1 1,-1 0,0-1,1 1,-1 0,0-1,1 2,1 4,0 1,0-1,-1 1,2 8,-3-12,20 213,-13-114,2 116,-6-171,1-2,5-3,-2-6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4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1,'0'0,"16"0,15 0,16 0,-7 0,-6 0,-7 0,-9 0,-7 0,-7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8:25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32,'0'0,"19"-3,22-3,16-5,-2 6,-5 0,-11 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10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0 178,'15'-18,"1"0,1 0,1 2,0 0,25-16,-7 8,2 4,-5 8,-32 11,1 1,0-1,0 1,0-1,0 1,-1 0,1 0,0 0,0 0,0 0,0 0,0 1,0-1,-1 0,1 1,0 0,0-1,-1 1,1 0,0 0,-1 0,3 1,-3 0,0 0,1 0,-1 0,0 0,0 0,0 0,0 0,0 0,-1 0,1 0,-1 1,1-1,-1 0,0 1,0 2,0 5,-1-1,0 1,-1-1,0 1,-1-1,1 0,-8 14,-6 6,11-21,0 0,0 0,1 0,-5 15,9-22,25-11,-18 7,0-1,0 1,0 1,0-1,1 1,-1 0,13-1,-5 2,-4 0,0 1,1 0,-1 1,0 1,0-1,0 2,0-1,0 2,-1-1,1 1,-1 1,0 0,0 1,0-1,-1 2,0-1,0 2,-1-1,0 1,0 0,-1 0,0 1,0 0,6 13,5 14,-15-27,-1 0,0 0,0 1,0-1,-1 0,-1 1,1-1,-2 1,1-1,-1 1,-1-1,-4 16,2-13,0-1,0 0,-1 0,-1-1,0 0,0 0,-1 0,-1 0,-15 15,-7 0,-6-3,-4-5,-2-3,3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10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0 159,'23'-19,"0"2,1 0,1 1,52-24,-23 18,3 5,-1 7,-50 10,-1-1,1 1,-1 1,1-1,-1 1,0 0,1 0,-1 0,0 1,1 0,-1 0,0 0,0 1,-1 0,1 0,-1 0,1 0,4 5,-4-2,-1-1,0 1,0 0,0 0,0 1,-1-1,0 1,-1-1,1 1,-1 0,-1 0,1 0,0 12,-2 15,0-1,-3 0,-1 1,-12 51,11-61,-7 37,0 0,3-4,4-2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2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11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52,'0'0,"17"-3,22-3,22-5,5-1,5 5,0 1,-2 4,-2-1,-7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20.13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0 355,'9'421,"0"-36,13-32,-3-130,-7 503,-12-340,11-136,11-2,56 254,-57-379,9 196,-29-287,-1-8,1-1,1 0,9 43,-10-64,-1 0,1 0,0 0,0-1,0 1,0 0,0-1,0 1,1-1,-1 1,0-1,1 1,-1-1,1 0,-1 0,1 0,0 0,-1 0,1 0,0 0,0-1,3 2,4 0,-1-1,1 0,-1-1,11 0,14 0,200 37,-8-3,10 1,-124-23,164 21,-102-9,263 3,2349-30,-2741 1,78-14,-36 3,-53 9,-13 3,-1-1,1-1,-1-1,28-9,-42 11,-1 0,1-1,-1 1,1-1,-1 1,0-1,0 0,0-1,0 1,-1-1,1 0,-1 0,0 0,0 0,0 0,-1-1,0 1,0-1,0 0,0 0,0 1,0-8,2-23,-1-1,-1 0,-6-48,2 17,19-552,19-3,-37-1,-2 258,-31-328,27 622,-3 1,-3 1,-27-88,18 92,8 20,-20-42,-36-50,29 60,-42-69,63 105,-46-70,62 106,0 0,-1 0,0 0,0 1,0 0,0 0,-1 0,0 0,0 1,0 0,0 1,-10-4,-9-1,-1 1,-25-2,12 2,-662-94,644 92,-350-52,-90 20,-73 44,4 38,350-10,83-10,-191 7,160-30,-100 4,211 1,0 1,-102 27,-105 32,252-62,0 0,0 0,-13 7,1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38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451 23,'-56'-10,"44"6,0 2,0-1,-1 2,1-1,0 2,-1 0,1 0,0 1,0 1,-18 4,13 0,0 1,0 1,1 1,0 0,1 1,0 1,0 0,1 1,1 0,0 1,-16 22,7-2,6 4,8-1,8-32,0-1,1 1,-1 0,1 0,0 0,0 0,0-1,0 1,0 0,1-1,0 1,0-1,0 1,0-1,0 0,1 0,-1 0,1 0,4 3,5 3,0 0,1 0,23 10,-3-1,5 6,-2 2,-1 0,42 42,-49-38,-22-22,0 0,0 0,-1 0,0 1,0 0,-1 0,0 1,-1-1,0 1,0-1,-1 1,-1 0,0 0,0 0,0 0,-1 0,-1 0,0 0,0 0,-4 11,1-6,-1-1,0-1,-1 1,-1-1,0 0,-1 0,0-1,-1 0,0-1,-1 1,0-2,0 0,-14 10,-12 6,-4-4,-4-4,-1-7,-4-10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39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0,'0'176,"1"-127,3-4,2-2,2-5,1-14,-4-15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39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1,'-10'14,"2"0,0 1,0 0,1 1,1-1,1 1,1 1,0-1,0 1,2-1,-1 29,6-14,8-3,-9-25,1 0,-1 1,0-1,1 0,0 0,-1-1,1 1,0-1,1 1,-1-1,0 0,1 0,-1 0,1-1,-1 1,1-1,0 0,0 0,-1 0,1-1,0 1,0-1,0 0,0 0,0 0,0 0,0-1,-1 0,1 0,0 0,5-2,-3 1,-1-1,0 0,0 1,0-2,0 1,0-1,-1 1,1-1,-1 0,0-1,0 1,-1-1,1 0,-1 0,0 0,0 0,-1 0,0-1,1 1,1-11,-3 9,0-1,0 0,-1 0,0 1,0-1,-1 0,0 1,0-1,-1 0,0 1,0-1,-1 1,0 0,0 0,-1 0,0 0,0 1,0 0,-1-1,0 1,0 1,-1-1,1 1,-1 0,0 0,-11-5,-4-2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0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37,'75'1,"104"-5,-138-3,-1-2,-1 1,-4-1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0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1,'0'0,"21"5,18-4,18 4,-8-1,-5-4,-6 2,1-6,0-7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1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0,'17'309,"-6"-179,-4-41,20 97,-18-144,-3-4,-3-2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1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1,'-12'10,"0"1,1 1,1 0,-1 0,2 1,0 0,0 1,2 0,-1 0,2 1,-7 21,0 7,2 0,-9 81,16-86,2 0,1 0,2 0,1-1,3 1,15 66,-2-56,-15-42,0-1,1 1,-1 0,1-1,0 0,1 0,-1 0,1 0,0-1,0 0,1 0,5 4,-8-7,1 1,-1-1,1 1,0-1,-1 0,1 0,0-1,0 1,0-1,-1 0,1 0,0 0,0-1,0 1,-1-1,1 0,0 0,0 0,-1-1,1 1,-1-1,5-3,4-3,0 0,-1-2,0 1,0-1,-1-1,-1 0,12-17,-4 3,-1-1,18-42,-25 46,-1 0,-1 0,-1-1,-1 1,-1-1,-1-1,-1 1,-2 0,0 0,-4-36,1 44,0 1,0-1,-2 1,0 0,0 0,-1 0,-12-20,11 25,1-1,-1 2,-1-1,0 1,0 0,0 0,-1 1,0 0,-1 1,-18-9,9 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2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14,'-11'0,"6"-1,-1 1,0 0,1 0,-1 0,0 1,1 0,-1 0,1 0,-1 1,-9 4,14-5,0 0,1-1,-1 1,1 0,-1-1,1 1,0 0,-1 0,1 0,0-1,-1 1,1 0,0 0,0 0,0 0,0 0,0 0,0-1,0 1,0 0,0 0,0 0,0 0,0 0,1-1,-1 1,0 0,1 0,0 1,-1-2,1 1,-1-1,0 1,0-1,1 0,-1 1,0-1,1 0,-1 1,1-1,-1 0,0 0,1 1,-1-1,1 0,-1 0,1 0,-1 0,1 1,-1-1,1 0,-1 0,1 0,-1 0,1 0,-1 0,1 0,-1 0,1 0,-1-1,0 1,1 0,-1 0,1 0,-1-1,1 1,-1 0,1 0,-1-1,0 1,1 0,-1-1,0 1,1 0,-1-1,0 1,0-1,1 1,-1 0,0-1,0 1,1-1,-1 1,0-1,0 1,0-1,1 0,0-1,-1 1,1 0,-1 0,1 0,-1 0,1-1,-1 1,0 0,0-1,0 1,1 0,-1 0,0-1,-1 1,1 0,0-1,0 1,0 0,-1 0,1-1,-1 1,1 0,-1 0,1 0,-1 0,0-1,1 1,-1 0,0 0,0 0,0 1,0-1,0 0,0 0,0 0,0 1,0-1,0 1,-1-1,1 1,-1-1,1 1,1 0,-1 0,1 0,-1 0,1 0,-1 0,1 0,-1 0,1 0,-1 1,1-1,-1 0,1 0,0 0,-1 1,1-1,-1 0,1 1,0-1,-1 0,1 1,0-1,-1 1,1-1,0 0,0 1,-1-1,1 1,0-1,0 1,-5 16,4-14,1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3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3,'0'0</inkml:trace>
  <inkml:trace contextRef="#ctx0" brushRef="#br0" timeOffset="1">455 0,'0'0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3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0,'27'6,"51"3,-22-3,675 38,-706-43,584 4,-72-2,-373 0,265 10,-347-9,-3-3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5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1 175,'18'-31,"3"0,45-53,-63 81,0 0,0 0,0 0,0 0,1 1,-1 0,1-1,6-2,-9 5,0 0,0-1,0 1,0 0,1 0,-1 0,0 0,0 0,0 0,0 0,1 0,-1 0,0 1,0-1,0 0,0 1,0-1,0 1,0-1,0 1,0 0,0-1,0 1,0 0,0 0,0-1,-1 1,1 0,0 0,-1 0,1 0,0 0,-1 0,1 0,0 2,2 6,1 0,-1 1,-1-1,0 1,2 15,1 54,-4-48,2 154,-4-127,2 0,4-3,3-4,3-7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6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72,'0'0,"15"-3,20-3,13-5,-3 4,-4 0,-8-2,-6 1,-8 1,-3 0,-1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6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0,'0'0,"0"21,0 19,-4 15,2-1,-7-3,3 0,2-3,4-4,2 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49.8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0 153,'2'-7,"0"0,1 0,-1 1,1-1,1 1,-1-1,1 1,0 0,1 0,0 1,-1 0,2-1,-1 1,0 1,1-1,7-3,-1 0,0 1,1 1,-1 0,1 1,0 1,0 0,22-4,-8 6,-24 2,0 0,0 0,0 0,0 1,0-1,0 1,0 0,0 0,-1 0,1 0,0 0,0 1,-1-1,1 1,-1 0,0-1,1 1,-1 0,0 1,0-1,0 0,-1 0,1 1,0-1,-1 1,1 0,0 2,-1 1,1 0,-1 0,-1-1,1 1,-1 0,0 0,0 0,-1 0,1 0,-1 0,-1 0,-3 9,-4 10,-2-1,-26 43,3-7,34-59,-1 0,1 0,-1 0,1 0,-1 0,1 1,0-1,-1 0,1 0,0 0,0 1,0 1,0-3,0 1,0-1,0 0,0 0,1 1,-1-1,0 0,0 0,0 1,1-1,-1 0,0 0,0 0,1 1,-1-1,0 0,0 0,1 0,-1 0,0 1,0-1,1 0,-1 0,0 0,1 0,-1 0,0 0,1 0,-1 0,1 0,30-9,-27 8,34-11,-30 12,20-1,0 6,-25-3,0-1,0 0,-1 1,1-1,0 1,4 3,14 19,-17-18,0 1,0-1,-1 1,0 0,0 0,-1 1,0-1,0 1,-1-1,0 1,1 10,-2-6,-1 0,0-1,-1 1,0-1,-1 1,-8 20,3-12,-2-1,0 0,-1 0,-1-2,0 1,-2-2,-28 29,13-20,3-4,3-9,1-9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50.4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34,'62'-13,"39"-5,-90 17,-1 0,0 1,0 0,1 1,-1 0,0 0,16 6,-23-6,0 1,0-1,0 1,0 0,0 0,0 1,-1-1,1 1,-1-1,1 1,-1 0,0-1,0 1,0 0,-1 1,1-1,-1 0,1 0,-1 1,0-1,-1 1,1-1,-1 1,1 3,0 10,0 0,-1 0,-4 31,-44 259,37-250,4-4,2-14,3-11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50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1,'0'0,"22"0,20 0,21 0,-5 0,-5 0,-2 0,-1 0,2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19:58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0 136,'24'-28,"-10"10,34-32,-43 46,0-1,1 1,-1 0,1 1,0 0,0 0,0 0,1 0,-1 1,1 0,8-1,-11 2,1 1,-1 0,0 1,0-1,1 1,-1 0,0 0,0 0,0 0,0 1,0-1,-1 1,6 3,-2 0,0-1,-1 1,1 1,-1-1,0 1,5 7,10 9,-9-3,-5-5,6 13,-9-16,0 1,-1 1,-1-1,0 0,-1 1,0-1,-1 0,0 1,-1-1,0 1,-1-1,-1 0,-4 14,-3 6,-2-1,-1 0,-29 50,20-45,-1-1,1-1,1-3,7-5,13-24,1-1,-1 0,1 1,-1-1,1 1,0-1,0 1,0-1,0 1,0-1,0 3,9 9,-6-10,1-1,-1 1,1-1,0 0,0-1,0 1,0-1,0 1,0-1,0 0,1-1,4 1,56 0,-51-2,22 0,5-2,75-6,118-25,-178 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0:46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16,'0'0,"17"0,16-4,19-1,-7 3,-4 0,-4 0,3 2,2 0,7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0:47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16,'0'0,"19"0,12 0,16 0,-2-4,0-1,-5 3,4-1,3 1,0 2,-2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3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17,'0'0,"26"0,26-6,22 1,-10 2,-3 0,-4 3,-2 6,1 2,9-3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0:47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0,'-6'37,"-2"71,7-78,2 35,11 91,-1-28,-6 79,4 72,-2-231,2-3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0:48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70,'-2'-5,"-1"0,1 0,-1 0,0 0,-1 1,1-1,-1 1,0 0,0 0,0 0,-6-4,7 7,0-1,0 0,0 1,0 0,0 0,0 0,-1 0,1 0,0 1,-1-1,1 1,0 0,-1 0,1 0,0 1,-1-1,1 1,0-1,0 1,-5 2,-2 2,0 0,1 0,-1 1,1 0,1 1,-1 0,1 0,0 1,1 0,0 0,0 1,1 0,0 0,0 1,1-1,-7 20,6-14,1 1,1 0,0 0,1 0,1 1,1-1,0 0,1 1,1 0,4 24,6-3,-10-35,0 1,1-1,0 0,0 1,0-1,0 0,0 0,0-1,1 1,0 0,-1-1,1 0,0 1,0-1,0 0,0-1,1 1,-1 0,7 1,-6-2,0-1,0 1,0-1,0 0,0-1,0 1,0-1,0 1,0-1,-1 0,1-1,0 1,-1-1,1 1,0-1,-1 0,0-1,5-2,0-3,0 0,-1 0,1 0,-2-1,1 0,-1 0,0 0,-1-1,0 0,4-14,-1 1,-1-1,-1 0,5-38,-6-70,-5 132,-1 0,1-1,0 1,0 0,0-1,0 1,0 0,0 0,0-1,0 1,0 0,0-1,1 1,-1 0,0-1,0 1,0 0,0 0,0-1,0 1,1 0,-1 0,0-1,0 1,0 0,1 0,-1 0,0-1,0 1,1 0,-1 0,0 0,0 0,1 0,-1-1,0 1,1 0,-1 0,0 0,1 0,-1 0,0 0,0 0,1 0,-1 0,0 0,1 0,-1 0,0 0,1 0,-1 1,0-1,0 0,1 0,-1 0,0 0,0 0,1 1,-1-1,0 0,0 0,1 0,-1 1,0-1,0 0,0 0,1 1,16 16,1 6,0 1,-2 1,19 39,29 85,-50-113,-3 1,-1 1,-1 0,-2 1,-2-1,-2 1,-1 0,-2 0,-5 41,2-54,-1 0,-2 0,0 0,-2-1,0 0,-2 0,-1-1,-1 0,-1-1,0 0,-2-1,-1-1,-1-1,-22 23,31-36,1 0,-1-1,-1 0,1 0,-1 0,0-1,-1-1,1 0,-1 0,0-1,0 0,0 0,0-1,-16 1,-13-4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0:49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 1,'-18'10,"1"0,0 2,1 0,0 1,1 0,1 1,0 1,1 0,0 1,2 1,-1 0,2 0,1 1,0 0,-10 32,7-11,1 2,2 0,3 0,1 0,0 68,6-59,2 0,3 0,2-1,18 64,-20-90,2 1,1-1,1 0,0-1,2 0,15 20,-23-36,1 1,1-1,-1-1,1 1,0-1,0 0,1-1,-1 1,14 6,-15-9,1-1,-1 1,1-1,0 1,-1-2,1 1,0-1,-1 0,1 0,0 0,0-1,-1 0,1 0,-1 0,7-3,1-1,0-2,0 1,-1-2,0 1,0-2,-1 0,0 0,0-1,-1 0,0-1,-1 0,-1 0,1-1,6-13,3-10,0 0,-2-1,22-74,-29 75,-2 0,0 0,-3 0,-1 0,-1-1,-5-54,-1 61,0-1,-2 1,-1 0,-2 0,0 1,-2 0,-1 1,-19-32,-6 2,2 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4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494 39,'-24'-4,"-34"-11,41 9,0 2,-33-5,42 9,1-1,-1 2,0-1,1 1,-1 0,1 1,-1 0,1 0,0 0,-8 5,-4 3,1 1,0 1,1 0,0 1,1 1,0 1,1 0,1 1,1 1,-20 32,8-3,10-4,15-37,-1 1,1 0,0 0,0 0,0 0,1 0,0-1,0 1,0 0,1-1,0 1,0-1,0 1,1-1,0 0,0 0,5 7,7 6,1 0,0-1,19 15,-29-27,23 22,124 121,-113-100,-5 3,-31-42,1 0,-1 1,0 0,-1 0,0 0,-1 0,0 0,-1 1,0-1,0 0,-1 1,0-1,-1 1,0-1,-1 0,0 1,-1-1,0 0,0 0,-1-1,-1 1,1-1,-1 0,-1 0,0 0,0-1,-1 0,0 0,0-1,-10 8,-22 10,-4-3,21-14,1-2,-46 8,15-8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5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0,'-1'95,"3"105,2-141,1-4,1-4,3-8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5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1,'-11'14,"1"1,1 0,0 1,1 0,1 1,0 0,1 0,1 0,1 1,0-1,-2 35,7-12,7-1,6-2,-13-34,1 0,0 0,-1-1,1 1,0-1,0 1,0-1,1 0,-1 1,1-1,-1 0,1-1,-1 1,1 0,0-1,0 0,0 1,0-1,0 0,0 0,0-1,1 1,-1-1,0 0,0 0,4 0,-3 0,0-1,0 0,0 0,-1-1,1 1,0-1,-1 0,1 0,-1 0,1 0,-1 0,0-1,0 0,0 1,0-1,-1 0,1 0,-1-1,0 1,3-6,0-2,0 0,-1 0,0-1,-1 1,0-1,-1 0,-1 0,1 1,-2-18,-1 12,0-1,-2 1,0 0,0-1,-12-28,1 19,-4 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6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76,'0'0,"22"0,22-5,18-1,-9 1,-4 0,-5-4,-5 3,-12 0,-4 1,-6-6,-5-6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6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21,'0'0,"26"0,18-6,24 0,-9 4,-1-1,-8 0,2 3,-3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7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0,'2'46,"16"87,-11-93,13 74,10 64,-14-29,-10-73,3 1,2 1,4-3,9-5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7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50,'-24'-6,"20"4,0 1,1-1,-1 1,0 0,0 1,0-1,0 1,0-1,0 1,1 0,-1 1,0-1,0 1,0-1,0 1,0 0,-4 3,2-1,1 1,-1 1,1-1,0 1,1 0,-1 0,1 1,0-1,0 1,1 0,-1 0,2 0,-1 0,0 1,1-1,-1 8,-4 16,1-1,-2 39,8-60,-4 33,2 1,2-1,2 0,2 0,1 0,2-1,2 1,2-2,1 1,22 46,-3-27,5-9,-26-38,0-1,13 10,-16-15,1 0,0-1,16 8,-20-11,1 0,0 0,0 0,1-1,-1 0,0 0,0 0,1-1,-1 0,0 0,0 0,1-1,-1 1,0-1,0 0,0-1,0 1,0-1,0 0,0-1,0 1,-1-1,1 0,-1 0,0 0,0-1,7-6,1-4,0 1,-2-2,1 1,-2-2,0 1,-1-1,7-18,-5 5,-1 0,-1-1,-1 1,-2-1,-1 0,-1-1,-2 1,-1-1,-1 1,-2 0,-1 0,-2 0,0 0,-2 1,-1 0,-2 0,0 1,-2 0,-1 1,-2 1,0 0,-2 1,0 1,-32-31,23 33,-4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4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0,'0'0,"-8"26,0 24,-8 28,4 0,-7-5,9-12,5 1,2-5,11-8,5-10,10-16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8.5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36,'-4'-2,"0"1,0-1,0 0,0 0,-5-5,6 5,-1-1,0 1,0 0,-1 0,-4-2,6 3,1 0,-1 1,0-1,0 1,1-1,-1 1,0 0,0 0,0 0,1 0,-1 1,0-1,-4 2,6-1,-1 0,1 0,-1 0,1 0,0 0,0 0,-1 0,1 1,0-1,0 0,0 1,0-1,0 1,1-1,-1 1,0 0,1-1,-1 1,1 0,0-1,-1 1,1 0,0 2,-1 3,1 1,0-1,1 0,-1 0,1 0,0 1,1-1,4 12,-5-17,0 1,0-1,0 0,0 0,0 0,0 0,1-1,-1 1,1 0,-1 0,1-1,0 1,-1-1,1 0,0 1,0-1,0 0,0 0,0 0,0 0,1 0,-1-1,0 1,0-1,0 1,1-1,-1 0,0 0,1 0,-1 0,0 0,3-1,-1 0,-1 0,1-1,-1 1,1 0,-1-1,1 0,-1 0,0 0,0 0,0-1,0 1,0-1,-1 1,1-1,-1 0,0 0,0 0,0-1,0 1,0 0,-1-1,1 1,-1-1,0 1,0-1,0 0,-1 0,1 1,-1-1,0-7,0 10,0 0,-1 0,1 0,0 0,0 0,-1 0,1 0,0 0,-1 0,1 0,-1 0,0 0,1 0,-1 0,0 0,1 1,-1-1,0 0,0 0,0 1,1-1,-1 1,-2-2,1 2,0-1,0 1,0-1,0 1,0 0,0 0,0 0,0 0,0 0,0 1,-4 0,-4 2,0 1,1 0,-18 10,19-8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09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86 172,'-7'-2,"-1"-1,1 0,0-1,0 1,0-1,0 0,1-1,-1 0,1 0,-9-10,15 14,0 0,-1 0,1 0,0 0,0 0,-1 0,1 0,0 0,0 0,0 0,0 0,1 0,-1 0,0 0,0 0,1 0,-1 0,0 0,1 0,-1 0,1 0,-1 0,1 0,0 0,-1 0,1 0,0 1,0-1,-1 0,2 0,26-23,-15 15,1 1,1 0,-1 1,1 1,1 0,-1 1,1 1,-1 0,1 1,1 1,-1 0,0 1,0 1,0 1,24 3,-38-4,0 1,1-1,-2 1,1-1,0 1,0 0,0 0,0 0,0 0,-1 0,1 0,0 0,-1 1,1-1,-1 0,1 1,-1 0,0-1,0 1,1 0,-1-1,0 1,-1 0,1 0,0 0,0 0,-1 0,0 0,1 0,-1 0,0 0,0 0,0 0,0 0,0 0,0 0,-1 0,1 0,-2 4,0 2,-1-1,0 1,0-1,0 0,-1 0,0-1,-1 1,1-1,-9 8,-1 1,7-9,0 0,1 1,0 0,0 0,0 1,1 0,-5 10,9-17,1 0,0 0,0 0,-1 0,1 0,0 0,0 0,0 0,1 0,-1 0,0 0,0 0,0 0,1 0,-1 0,0 0,1 0,-1 0,1 0,-1-1,1 1,0 0,-1 0,1 0,0-1,-1 1,1 0,0-1,0 1,0-1,-1 1,1-1,0 1,0-1,2 1,5 2,0 0,0 0,11 2,-10-3,9 3,-1 1,0 0,0 1,17 11,-12-2,-1 6,-4 1,-10 4,-10-2,-10 0,-8 3,-10 0,-6-3,-7-1,30-18,-1 0,1-1,-1-1,-16 3,3-3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0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172 330,'27'-24,"-1"-1,25-30,-43 46,-1 0,0-1,-1 0,0 0,-1 0,0-1,0 0,-1 0,-1 0,4-17,-7 24,1 1,-1-1,0 0,-1 0,1 1,-1-1,0 0,1 1,-1-1,-1 1,1-1,-1 1,1 0,-1-1,0 1,0 0,0 0,-1 0,1 0,-1 1,1-1,-1 1,0 0,0-1,0 1,0 0,-1 1,1-1,0 1,-1-1,1 1,-1 0,0 0,1 0,-1 1,0 0,1-1,-1 1,-7 1,-4 1,1 0,-1 1,1 1,0 0,0 1,0 0,-16 10,20-9,1 0,-1 0,1 1,0 0,1 0,0 1,0 0,0 1,1 0,-7 11,12-17,1 1,-1 0,0-1,1 1,0 0,0 0,0 0,0 0,1 0,0 0,0 0,0 0,0 0,0 0,1 0,0 0,-1 0,2 0,-1 0,0-1,1 1,0 0,-1-1,2 1,3 5,7 7,0-1,0-1,2 0,17 14,5 5,-17-15,-1 2,-1 1,-1 0,17 28,-29-42,-2 1,1 0,-1 0,0 0,0 0,-1 0,2 15,-4-17,0-1,0 0,0 1,-1-1,1 0,-1 0,-1 1,1-1,-1 0,0 0,0 0,0-1,-5 8,4-8,1 0,-1-1,0 0,-1 0,1 0,0 0,-1 0,1-1,-1 0,0 1,0-2,0 1,0 0,0-1,-1 1,1-1,0 0,-1-1,1 1,0-1,-1 0,1 0,-6-1,1 0,0 0,1-1,-1 0,1 0,-1-1,1 0,0-1,0 1,1-2,-14-8,19 11,-1 0,1-1,-1 1,1-1,0 1,0-1,0 0,0 1,0-1,1 0,0 0,-1 0,1-1,0 1,0 0,1 0,-1-1,1 1,-1 0,1-1,0 1,0 0,1-1,-1 1,1 0,0-1,-1 1,2 0,-1 0,0 0,3-5,2-4,1 0,1 1,-1 0,2 1,-1-1,18-14,-7 9,1 2,0 0,1 2,35-17,-52 27,30-14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1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1 129,'27'0,"306"-5,-225-2,114-21,-107 7,204-33,-260 46,-5 5,-1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1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0 184,'60'-41,"-27"17,1 1,39-19,-22 19,1 4,-1 9,-45 9,-1 1,1 0,0 0,0 0,-1 0,1 1,0 0,0 1,8 2,-12-3,0 0,1 0,-1 1,0-1,0 1,0-1,0 1,0 0,-1-1,1 1,0 0,-1 0,0 0,1 1,-1-1,0 0,0 0,0 1,0-1,0 1,-1-1,1 1,-1-1,1 4,-1 2,0 1,-1-1,0 1,0-1,-1 0,0 0,-4 11,-27 58,21-52,-41 89,29-62,9-5,14-42,0 0,0-1,1 1,-1 0,1 0,0 0,1 0,-1 0,1 0,0 0,0 0,1 0,-1-1,1 1,0 0,1-1,4 8,-2-6,0-1,0 1,1-1,-1-1,1 1,0-1,0 0,1 0,0-1,-1 1,12 2,46 15,83 14,-86-23,3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2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54,'0'0,"25"-3,19-5,24-7,-15 10,-5-1,-8 4,-8 2,-4-3,-11 0,-7-5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2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24,'0'0,"26"0,21 0,25 0,-4 0,-6 0,-2 0,-4-9,-5-5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3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1,'0'3,"-13"670,0-487,-3 70,15-193,2-5,1-9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4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223 1,'-21'23,"1"1,0 1,2 1,1 0,1 1,2 1,0 1,2 0,1 0,-8 36,6-7,2 2,3-1,3 1,2 83,4-101,2-1,9 48,-9-73,1 1,1-1,1 0,0 0,1 0,0-1,20 28,-23-37,2 0,-1-1,1 1,0-1,0 0,0 0,1-1,0 0,0 0,0-1,0 1,0-1,1-1,-1 0,1 0,0 0,-1-1,1 0,0-1,0 1,11-2,20-6,-27 3,-1 0,0-1,0 0,0-1,-1-1,0 0,0 0,0 0,-1-2,9-8,-1-2,-1 0,-1-1,-1 0,12-24,-14 21,-2 0,0 0,-1-1,-2 0,0-1,-2 0,-1 0,-1 0,-1 0,-1-1,-1 1,-6-47,0 38,-2 1,0 0,-3 1,0 0,-2 0,-1 1,-2 1,-1 0,-23-29,9 17,0 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4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8,'-32'-4,"27"3,-1 0,0 1,0-1,0 1,-11 1,15-1,1 1,-1-1,0 1,1-1,-1 1,1 0,-1 0,1 0,0 0,-1 0,1 0,0 0,0 0,0 0,0 0,0 1,0-1,0 0,0 1,0-1,0 1,1-1,-1 1,1-1,-1 4,-1-1,1 1,0 0,0 0,1-1,-1 1,1 0,0 0,1-1,-1 1,1 0,0 0,0-1,0 1,3 6,-2-8,-1-1,1 0,-1 0,1 0,0 0,0 0,0 0,0 0,0-1,0 1,0-1,1 1,-1-1,1 0,-1 0,1 0,-1 0,1 0,-1-1,1 1,0-1,0 0,-1 0,1 0,0 0,3-1,-1 1,-1-1,0 0,1-1,-1 1,0-1,0 0,0 0,0 0,0 0,-1-1,1 1,0-1,-1 0,0 0,0-1,0 1,0-1,-1 1,5-9,-6 10,1 1,-1-2,0 1,-1 0,1 0,0 0,-1 0,1-1,-1 1,1 0,-1 0,0-1,0 1,0 0,-1 0,1-1,0 1,-1 0,1 0,-1-1,0 1,0 0,0 0,0 0,0 0,0 0,-1 0,1 1,0-1,-1 0,0 1,1-1,-1 1,0-1,0 1,0 0,0 0,0-1,-3 0,-3-1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1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0,'27'613,"-18"-534,-3-38,2 0,17 52,-11-54,1-10,0-12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7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16,'8'-11,"-8"10,0 1,0 0,0 0,0 0,0-1,0 1,0 0,1 0,-1 0,0-1,0 1,0 0,0 0,0 0,1 0,-1 0,0-1,0 1,0 0,0 0,1 0,-1 0,0 0,0 0,0 0,1 0,-1 0,0 0,0 0,0 0,1 0,-1 0,0 0,0 0,0 0,1 0,-1 0,0 0,0 0,1 0,-1 0,0 0,0 0,0 0,0 0,1 1,-1-1,0 0,0 0,0 0,0 0,1 0,-1 1,0-1,1 16,0 1,-3 27,1-27,-28 358,25-306,4-4,7-3,-5-53,0 0,1 1,5 11,14 13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7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0,'11'412,"-1"-161,-10-190,0 1,-1 1,-2-8,-2-9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7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1,'-21'0,"0"0,0 2,-33 5,48-5,0 0,0 0,1 0,-1 0,0 1,1 0,0 0,0 1,0-1,0 1,0 0,1 0,-1 1,1 0,0-1,-4 9,0 1,1 0,0 0,2 1,-1 0,2 0,0 1,0-1,2 1,0 0,1-1,1 30,7 6,-5-43,1 1,0-1,7 13,-8-16,1-1,-1 1,1-1,1 0,-1 0,0 0,1-1,0 1,0-1,0 0,0 0,0 0,1 0,-1-1,1 1,9 2,-10-4,0-1,1 1,-1-1,1 0,-1 0,0 0,1-1,-1 1,0-1,1 0,-1 0,0-1,0 1,0-1,0 0,0 0,0 0,-1-1,1 1,3-4,2-3,0 0,0-1,-1 0,0 0,-1-1,0 0,-1 0,0 0,6-18,-1-2,-1 0,8-50,-13 45,-4 24,1-1,0 1,1-1,0 1,1 0,10-23,-13 35,-1-1,1 1,-1-1,1 1,-1 0,1-1,0 1,-1 0,1 0,0 0,-1-1,1 1,0 0,-1 0,1 0,0 0,-1 0,1 0,0 0,-1 0,1 0,0 1,-1-1,1 0,0 0,-1 0,1 1,-1-1,1 0,0 1,-1-1,1 1,-1-1,1 1,-1-1,1 1,-1-1,1 2,22 21,-23-22,32 40,-2 1,-2 2,-2 1,29 68,-36-70,-2 1,-1 0,-3 1,-2 1,-2 1,5 55,-13-81,0 1,-2 0,0 0,-2 0,0-1,-1 1,-1-1,-1 0,-1 0,-1-1,-1 0,-1 0,0-1,-1 0,-21 25,20-29,0-1,-1-1,-1 0,0-1,-1 0,0-1,-1-1,-30 16,5-10,4-7,1-3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8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1,'23'4,"1"0,28-1,-14 0,78 3,-67-5,0 0,-3 3,-10 4,-17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18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1,'0'0,"22"0,20 0,22 0,-2 0,0 0,-9 0,5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20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0,'15'433,"2"-252,58 258,-61-385,3-5,0-7,1-7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21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263 1,'-14'0,"-5"-1,0 2,0 0,1 1,-21 4,34-4,-1-1,1 1,-1 1,1-1,0 1,0 0,0 0,1 0,-1 1,1-1,-1 1,1 0,0 1,1-1,-1 1,1-1,-4 9,-2 4,2 0,0 1,1 0,1 1,0-1,2 1,-3 36,5-15,1-1,11 69,2-47,-11-51,1-1,1 0,5 11,-7-16,1 0,0 0,0 0,0 0,0 0,6 4,-7-7,-1 1,1-1,0 0,0 0,0 0,0 0,0-1,0 1,0 0,0-1,0 1,0-1,0 0,1 0,-1 0,0 0,0 0,0 0,0 0,0-1,0 1,0-1,0 0,0 0,0 1,0-1,0 0,0-1,0 1,1-1,4-4,-1 1,0-1,0 0,0-1,-1 1,5-9,2-4,-2 0,0-1,-1 0,9-31,18-91,-20 70,16-55,-32 126,0 0,0 1,0-1,0 1,1-1,-1 1,0-1,0 0,0 1,0-1,1 1,-1-1,0 1,1-1,-1 1,0-1,1 1,-1 0,0-1,1 1,-1-1,1 1,-1 0,1-1,-1 1,1 0,-1 0,1-1,0 1,0 0,0 1,0-1,-1 1,1-1,0 1,0-1,-1 1,1-1,0 1,-1 0,1-1,0 1,-1 0,1-1,-1 1,1 1,21 44,-18-38,39 102,-5 2,42 210,-71-280,-2 1,-2 0,-2 1,-2-1,-1 1,-12 78,8-102,-1 1,0-1,-2 1,0-2,-1 1,-1-1,-1 0,0-1,-2 0,0-1,-1 0,-1-1,0-1,-1 0,0 0,-19 12,18-16,0-1,0-1,-28 13,-4-8,0-9,1-9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2:21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78,'-17'21,"0"0,2 2,1-1,-20 44,14-12,2 2,3 0,2 1,3 0,-6 93,14-65,4 0,3 0,19 99,-15-135,2-1,2 0,37 89,-19-80,-26-50,-1-1,1 0,0 0,0 0,0-1,1 0,0 0,0 0,0-1,1 1,-1-2,1 1,0-1,10 4,-12-6,0 0,0 0,1-1,-1 1,0-1,1 0,-1-1,0 1,1-1,-1 0,0 0,0-1,0 1,0-1,0 0,0-1,-1 1,1-1,-1 0,1 0,3-4,5-5,-2 0,1-1,-2 0,1 0,-2-1,0 0,9-19,-4 2,-1-1,14-52,-17 43,-3 0,-1-1,-3 0,-1-74,-33-167,17 200,-5 0,-2 2,-58-138,72 202,-1 0,-1 1,-1 0,0 0,-1 1,-1 1,-25-25,-9 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4.3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0,'7'135,"-1"-32,-2 228,-2-109,9-80,-5-81,0-7,3-2,7-6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5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1 177,'10'-14,"2"0,-1 0,2 1,0 0,0 1,1 1,1 0,0 1,0 0,1 1,0 1,0 1,1 0,0 1,1 1,-1 0,20-1,-33 5,0 1,1 0,-1 0,0 0,1 0,6 2,-10-1,0-1,-1 0,1 0,0 1,0-1,0 0,0 1,0-1,-1 1,1-1,0 1,0-1,-1 1,1 0,0-1,-1 1,1 0,-1-1,1 1,-1 0,1 0,-1 0,0 0,1-1,-1 1,0 0,1 0,-1 0,0 0,0 0,0 0,0 0,0 0,0 0,0-1,0 1,-1 1,-2 7,-1-1,0 0,0 0,-1-1,0 1,-1-1,1 0,-1 0,-9 7,-8 11,-3 7,-38 57,62-86,1 0,-1-1,1 1,0 0,0 0,0 0,0 0,0 0,1 0,-1 0,1 0,0 0,0 4,0-5,1 0,-1-1,1 1,-1 0,1-1,0 1,0-1,0 0,0 1,0-1,0 1,0-1,0 0,0 0,0 0,1 0,-1 0,1 0,-1 0,1 0,-1 0,1-1,-1 1,1-1,2 1,66 13,-56-12,1 0,0 1,-1 1,1 0,18 9,-21-7,0 1,-1 1,1 0,-2 0,11 11,18 24,0 4,-9 1,-11 2,-11-2,-7-40,-2 0,1-1,-1 1,-1 8,-2-5,0 0,0-1,-1 1,0-1,0 0,-2 0,1 0,-1-1,0 0,-1-1,0 1,0-1,-13 8,-14 9,-2-5,-4 0,22-11,-41 17,24-16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5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1,'0'0,"-14"26,-5 12,-7 13,6-4,0 1,4-8,8-13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6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5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0,'7'152,"-1"-30,-1 359,-4-405,2-1,3 2,0-4,-1-5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6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351 51,'-9'-7,"0"1,0 0,0 1,-1 0,0 0,0 1,-18-5,23 8,0 0,0 0,0 1,0-1,0 1,-1 1,1-1,0 1,0 0,0 0,0 0,0 1,0 0,1 0,-1 0,0 0,1 1,-6 3,-2 4,0 1,0 0,1 1,0 0,-14 22,3 5,-1 6,4 7,9 3,9-6,1-45,1 1,0 0,0 0,0-1,3 8,-3-10,1 1,-1-1,0 0,1 0,-1 0,1 0,0 0,3 3,1 0,-3-4,37 14,-26-9,-1 0,0 0,0 1,-1 1,0 0,0 1,-1 0,0 0,-1 1,0 1,0 0,12 19,11 22,-4 4,-4 4,-8 1,-15-51,0 0,-1 1,0-1,-1 0,0 1,0-1,-1 0,-1 0,-3 14,3-18,-1 1,1 0,-1-1,-1 0,1 0,-1 0,0 0,-1 0,1-1,-1 0,0 0,0 0,-1 0,-9 5,-55 27,65-34,-34 14,-2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7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1,'0'0,"-13"22,-10 9,1 11,0-3,11-3,3-2,4-3,8-7,1-7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7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0,'7'134,"0"-34,-2 343,-5-387,0 37,0-5,0-6,1-1,1-12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8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0 148,'74'-36,"-18"8,81-28,-76 38,-47 15,0 1,0 0,0 1,0 0,1 1,27 3,-38-2,0 0,0-1,1 2,-1-1,0 0,0 1,0-1,0 1,-1 0,1 1,0-1,-1 1,0-1,1 1,-1 0,0 0,0 1,-1-1,1 1,-1-1,0 1,0 0,0-1,0 1,0 0,-1 1,1 4,0 3,-1 0,0 1,-1-1,0 0,-3 20,-17 64,10-54,-23 106,-66 331,86-414,-5-1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8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45,'0'0,"23"-5,20-7,29-2,0 4,1 7,3 6,-6 5,-3 6,-4 5,2 1,0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8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342 0,'0'0,"-18"23,-8 4,-8 13,-4 2,-3 3,0-1,-1 4,5-3,1-7,7-18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9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1,'7'145,"-1"-29,-28 395,14-410,2-20,-1-9,5-3,2-60,1 0,0 0,1 0,3 10,-3-13,0-1,1 0,0 1,5 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39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32,'-3'-1,"0"0,0 0,0-1,0 1,0-1,0 0,-3-2,3 1,0 1,1 1,-1-1,0 0,0 1,0-1,-4 0,1 1,0 0,0 1,0 0,0 0,1 0,-1 1,0 0,0 0,1 0,-1 1,0 0,1 0,0 0,-1 1,1 0,-9 6,2-1,1 1,0 1,0 0,1 0,-14 18,16-17,1 0,-10 18,13-19,0-1,0 1,-3 18,5-20,1-1,0 1,1 0,0 0,0 0,1 0,0 0,0-1,1 1,2 9,-3-14,0-1,0 1,0-1,1 1,-1-1,1 0,-1 0,1 0,0 0,-1 0,1 0,0 0,0 0,1-1,-1 1,0-1,0 0,1 1,-1-1,1 0,-1-1,1 1,-1 0,1-1,0 1,-1-1,1 0,0 0,-1 0,1 0,0 0,-1-1,1 1,2-1,7-3,-1 0,0 0,0-1,0 0,-1-1,0 0,0-1,0 0,-1 0,0-1,0 0,11-15,-1-1,-1 0,-1-1,25-49,-8-7,-34 81,0 0,0-1,0 1,0 0,0-1,0 1,0 0,0 0,0-1,1 1,-1 0,0 0,0-1,0 1,0 0,0 0,1 0,-1-1,0 1,0 0,0 0,1 0,-1 0,0-1,0 1,1 0,-1 0,0 0,0 0,1 0,-1 0,0 0,1 0,-1 0,0 0,0 0,1 0,-1 0,0 0,1 0,5 13,3 30,-8-34,68 267,-11-57,-41-138,-6-7,-6-3,-6-55,1-1,-5 19,3-23,-1 0,-8 23,8-27,-1 0,1-1,-1 1,-8 10,7-12,0 0,0 0,0 0,-11 7,-30 12,-5-2,0 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40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0,'0'0,"-16"25,-11 18,-6 15,2-2,6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8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31,'-6'1,"0"-1,0 1,1 0,-1 0,0 0,0 1,1 0,-1 0,1 0,-1 1,-8 5,7-2,-1 0,1 0,0 1,0 0,1 0,-10 14,4-1,0 2,1 0,1 0,1 1,-6 24,7-20,1 2,1-1,1 1,2 0,1 0,4 57,-1-75,1 1,0-1,1 0,1 0,-1 0,2-1,-1 1,13 19,-11-23,-1 0,1-1,0 1,1-1,-1 0,1-1,0 1,1-1,-1-1,1 0,0 0,0 0,9 2,-8-3,1-1,-1 0,1-1,0 0,-1 0,1-1,0 0,-1-1,1 0,-1 0,1-1,-1 0,1-1,-1 0,0-1,0 1,0-2,-1 1,0-1,0-1,0 0,12-10,-9 5,1-1,-1 0,-1 0,0-1,-1-1,0 1,-1-1,-1-1,0 0,-1 0,0 0,6-29,-10 27,0 0,0-1,-2 1,0 0,-1-1,-1 1,-1 0,0-1,-1 2,-1-1,-1 0,0 1,-1 0,-13-22,11 24,0 1,0 0,-1 0,-1 1,0 1,-1 0,0 0,0 1,-1 1,-1 0,0 1,0 0,0 1,-1 1,-28-9,-4 4,2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40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1 199,'20'-20,"1"1,1 1,1 1,0 0,1 2,1 1,0 1,1 1,0 1,1 2,0 0,0 2,1 1,0 1,43-1,-59 5,1 2,23 3,-29-2,0-1,0 1,0 1,-1-1,1 1,-1 1,1-1,-1 1,0 0,6 5,-9-7,-1 1,1-1,-1 1,0 0,0 0,0 0,0 0,0 0,0 0,-1 0,0 1,0-1,1 1,-2-1,1 1,0-1,-1 1,0-1,0 1,0-1,0 1,-1 3,-1 4,-1 0,0-1,-1 1,0-1,-1 0,-6 10,-39 55,49-73,-125 158,-38 55,98-99,56-97,1 1,1 0,1 1,1 0,0 0,-3 29,8-43,1-1,-1 1,2 0,-1-1,0 1,1 0,1-1,-1 1,1-1,0 0,0 1,1-1,0 0,0 0,0 0,1-1,0 1,0-1,0 0,1 0,-1-1,1 1,1-1,9 7,2-2,1 0,0-1,1 0,0-2,37 8,104 9,-144-21,-6-1,19 2,55 0,-27-10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41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0,'7'219,"-17"-40,-36 195,18-180,23-151,2 1,1-1,3 1,7 52,0-37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42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0,'0'0,"-23"5,-16 4,-18 13,9 12,9 3,1 1,4 7,12 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42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43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1,'0'0,"20"5,42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43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58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0,'-20'1,"0"0,1 1,-1 1,1 1,-1 1,1 0,1 1,-1 2,-26 13,33-13,1 0,0 0,1 1,0 1,0 0,1 0,1 1,-1 0,2 0,-9 17,-1 5,1 1,-16 54,23-61,1 0,2 0,0 0,2 1,-1 32,10 4,-3-51,1 0,8 21,-7-24,0-1,1 1,10 14,-11-18,0-1,1 1,0-1,0 0,0 0,1-1,-1 0,1 0,0 0,1 0,-1-1,1 0,-1-1,1 1,0-1,0 0,0-1,0 0,0 0,0-1,0 1,0-1,0-1,0 0,0 0,0 0,0-1,0 0,0 0,0 0,-1-1,1 0,11-8,-4 1,-1 0,0 0,0-2,-1 1,0-2,-1 0,-1 0,0-1,0 0,8-18,-6 7,-1 0,0-1,-2 0,-2-1,8-39,-12 45,-1 0,-1-1,-1 1,-1 0,-1 0,0-1,-11-36,3 5,35 102,45 151,-24-60,36 76,-58-157,-1-7,4-7,2-10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58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82,'1'-7,"1"1,0-1,-1 1,2 0,-1 0,1 0,0 0,0 1,1-1,0 1,6-8,-10 13,0 0,1-1,-1 1,0 0,1 0,-1-1,0 1,1 0,-1 0,0 0,1 0,-1-1,0 1,1 0,-1 0,0 0,1 0,-1 0,1 0,-1 0,0 0,1 0,-1 0,0 0,1 0,-1 0,1 1,-1-1,0 0,1 0,-1 0,0 0,1 1,-1-1,0 0,1 0,-1 1,0-1,0 0,1 0,-1 1,0-1,0 0,0 1,1-1,-1 0,0 1,0-1,0 0,0 1,0 0,6 21,-6-21,34 196,-28-165,1 1,18 48,-25-79,1 0,-1 0,1 0,0 0,0-1,0 1,0 0,0-1,0 1,0 0,0-1,1 1,-1-1,1 0,-1 1,1-1,-1 0,1 0,0 0,-1 0,4 1,5-3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59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0,'0'0,"22"0,20 0,17 6,-9-1,-2 7,-9-4,-3-2,-4-4,-8 1,-12 0,-7-3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3:59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1,'0'0,"22"0,20 0,23 0,-10 0,-1 0,-3 0,-5 0,19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5:48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320 1,'-13'3,"0"0,0 0,0 2,0 0,1 0,0 1,0 0,0 1,1 1,0 0,-17 16,12-6,0 1,1 0,1 2,0 0,2 0,1 1,0 0,2 1,0 0,2 1,1 0,0 0,2 0,1 1,0 43,3-58,1 0,0 1,0-1,1 0,0-1,1 1,0 0,1-1,0 1,0-1,1 0,0-1,10 12,-10-14,1 0,-1 0,2-1,-1 1,1-2,-1 1,1-1,1 0,-1 0,0-1,1 0,0 0,0-1,-1 0,1 0,1-1,7 0,-8 0,1-1,-1 0,0-1,1 0,-1 0,0-1,0 0,0 0,0-1,0 0,-1 0,1-1,-1 0,0 0,0-1,-1 0,1 0,-1-1,0 1,9-12,-7 6,-1 1,0-1,-1-1,-1 1,1-1,-2 0,0 0,0 0,-1-1,0 1,-2-1,2-24,-3 17,-1 1,0-1,-2 0,0 1,-2 0,-9-30,8 35,0 0,-1 1,0-1,-1 1,0 1,-1 0,0 0,-1 1,-15-13,-23-16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00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0,'0'93,"12"502,-3-389,-9-112,1-9,4-13,6-13,6-13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01.0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25 207,'-2'-1,"1"-1,-1 1,0 0,1 0,0-1,-1 1,1-1,0 1,0-1,-1 0,1 1,1-1,-1 0,0 0,0 0,1 0,-1 0,0-2,0 1,1-1,-1 1,1-1,0 1,0-1,0 1,0-1,1 1,1-6,1 2,0 0,1 0,-1 0,2 1,-1 0,1-1,0 2,0-1,0 1,1-1,0 1,0 1,0-1,1 1,0 1,7-5,1 2,-1 0,0 1,1 0,0 1,0 1,1 0,16 0,-27 2,1 1,-1 0,1 1,-1-1,1 1,-1 0,1 0,-1 1,1-1,-1 1,0 1,6 2,-8-3,-1 0,1 0,-1 1,1-1,-1 0,0 1,0-1,0 1,-1 0,1 0,-1 0,1 0,-1 0,0 0,0 0,0 0,-1 0,1 0,-1 1,1-1,-1 6,-1 1,0-1,-1 1,0-1,0 0,-1 1,0-1,-1-1,-7 14,-1 0,-30 40,28-46,-6 6,19-21,0 0,1 0,-1 0,0 1,0-1,1 0,-1 0,1 0,0 1,-1-1,1 0,0 0,-1 1,1-1,0 3,1-4,-1 1,1 0,-1-1,1 1,-1 0,1-1,0 1,-1-1,1 1,0-1,-1 1,1-1,0 1,0-1,-1 0,1 1,0-1,0 0,0 0,0 1,-1-1,2 0,26 3,-19-2,8 1,0 0,0 2,0 0,-1 0,0 2,0 0,0 1,-1 1,0 0,0 1,-1 1,0 0,0 1,-1 0,-1 1,0 0,19 27,-6 1,-4 6,-3 10,-12-35,-2-1,0 1,-1-1,-1 1,-1 0,-1 0,-4 27,2-34,-1 0,0 0,-1 0,-1 0,0 0,-1-1,0 0,-1 0,0 0,-2-1,-12 15,-15 9,22-25,0-1,0-1,-1-1,-26 12,-67 17,58-25,1-5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05.9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471 178,'-3'-8,"-6"-12,-1 0,-1 0,-25-34,32 49,0 0,0 1,-1 0,1 0,-1 0,0 0,-1 1,1-1,0 1,-1 1,0-1,1 1,-1 0,0 0,0 1,0-1,0 1,-13 0,10 1,0 1,1 0,-1 0,0 0,0 2,1-1,0 1,-1 0,1 0,0 1,0 0,1 1,-14 10,-11 16,18-14,1 1,1 1,1 0,0 0,1 1,2 1,0-1,1 1,-6 32,6-17,1-1,3 1,1 1,1-1,5 38,5-10,-6-51,1 0,8 17,-8-21,1 0,0 1,7 9,-8-14,0 0,1-1,0 1,-1-1,1 0,1 0,-1 0,1-1,-1 0,1 0,0 0,0-1,0 0,0 0,1-1,9 2,-12-2,1-1,-1 0,1 0,-1 0,1-1,-1 1,1-1,-1 0,0-1,1 1,-1-1,0 0,0 1,0-2,0 1,0 0,-1-1,1 0,-1 0,1 0,-1 0,0-1,-1 1,5-6,9-24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06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0,'2'61,"12"68,0-2,72 607,-73-656,3-1,30 83,-25-106,5-1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06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0,'0'0,"28"0,25 6,23-3,-12 2,-8 2,-7-5,-13 6,-4-2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07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0,'0'0,"24"0,28 0,18 0,-9 0,4 0,-7 6,7-1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08.1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1 236,'1'-8,"1"-1,1 1,-1 0,1 0,1 0,-1 1,1-1,1 1,-1 0,1 0,0 0,1 1,0-1,10-7,2-1,0 1,1 1,0 1,26-11,6 0,0 10,-41 12,0-1,0 2,10 0,-14 0,-1 1,1-1,-1 2,0-1,1 0,-1 1,0 0,0 0,0 1,7 4,-9-5,0 1,0-1,-1 0,1 1,-1 0,0-1,0 1,0 0,0 0,0 0,0 0,-1 1,0-1,1 0,-1 1,-1-1,2 7,-1 2,-1 1,0 0,-1-1,-1 1,0-1,0 1,-7 19,-39 84,31-77,-41 103,32-75,5-2,17-50,0 1,1 0,1 1,0-1,2 0,1 30,0-38,0 0,1 0,0 0,0 0,1 0,0-1,0 1,1-1,0 0,0 0,1 0,0-1,0 0,0 1,11 7,-3-4,-1-1,2-1,-1 0,1-1,0-1,1 0,27 7,112 15,-125-23,47 6,4 1,5 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24.9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1,'8'123,"-1"-31,-3 128,6 94,-2-238,-3-13,-2-8,0-10,0-21,0-20,-1-11,8-27,8-47,-5 17,1 2,4 1,2 1,2 0,58-107,-50 123,5 5,-29 33,0 1,0 0,1 0,0 1,0-1,1 1,-1 1,1 0,-1 0,13-3,-16 5,1 1,0-1,0 1,0 0,-1 0,1 0,0 0,0 1,-1 0,1 0,0 0,-1 1,1 0,-1 0,1 0,-1 0,0 0,0 1,6 5,0 2,0 0,-1 1,0 0,-1 1,0-1,-1 2,11 24,30 98,-43-120,48 167,-37-124,-1-2,1-3,4-5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25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0,'316'0,"-281"1,1 4,-2-2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25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0,'0'0,"31"0,23 0,23 0,-7 0,0 0,3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02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4,'346'0,"-307"-1,7-1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26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0,'-11'12,"1"-1,0 2,0-1,1 1,1 1,0 0,1 0,0 0,1 1,-4 18,-7 36,3 0,3 2,3-1,4 1,2 0,13 116,-7-156,1-1,2-1,0 1,2-1,2 0,19 37,1-16,-23-38,1-1,0 0,1 0,1-1,-1 0,2-1,-1-1,1 1,0-2,1 0,0 0,26 9,5-7,-38-9,1 1,0-1,-1-1,9 0,-2-2,-1 0,0-1,0 0,0-1,-1 0,0-1,0 0,0-1,0 0,-1-1,-1 0,15-15,-16 15,-1 0,0-1,0 0,-1 0,0-1,-1 0,0 0,0 0,-1-1,0 1,-1-1,0 0,-1 0,1-17,-2 22,-2 0,1 0,-1 1,-2-12,-1 7,1 1,-1 0,0 0,-1 1,0-1,0 1,-1 0,0 0,0 1,-1 0,0 0,-11-8,6 5,-2 1,1 1,-1 0,0 1,0 0,-31-8,-15 2,43 11,-1 1,0 1,0 1,1 0,-1 2,0 0,1 0,-24 10,-12 7,44-15,0 0,1 1,-8 6,-20 20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4:27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 5,'-50'-2,"36"1,1 0,0 1,0 0,-20 4,28-3,0 0,0 1,0 0,0 0,1 0,-1 0,1 1,0 0,-1 0,1 0,1 1,-1-1,0 1,1 0,-5 6,-6 12,1 0,0 1,2 0,1 1,0 1,2 0,1 0,-6 40,4 6,0 134,9-165,2 0,1 1,3-1,1-1,19 61,-20-81,2 0,0 0,1-1,0-1,2 1,0-2,1 1,1-2,0 1,1-2,1 0,0-1,18 12,14 3,-39-24,1-1,0 1,0-1,0-1,1 0,-1 0,0-1,1 0,-1-1,1 1,-1-2,1 0,-1 0,0 0,1-2,-1 1,0-1,0 0,0-1,-1 0,1 0,11-8,-8 3,0-1,0 0,-1-1,0 0,-1 0,0-1,-1-1,0 1,-1-1,-1-1,0 0,0 0,4-17,0-7,-2 0,-1-1,-2 1,-2-1,-1-1,-4-53,-2 59,-1 0,-1 0,-2 0,-1 0,-2 1,-1 1,-24-48,28 65,-2 0,0 0,-1 1,0 0,-1 1,-1 0,0 1,-24-18,-11 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5:26.62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0,'1055'0,"-1031"0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5:33.23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0,'736'0,"-587"11,-4 0,-122-11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5:53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748 31,'-46'-11,"-1"3,-75-3,107 11,0 0,0 1,0 1,0 0,1 2,-1-1,1 2,0 0,0 0,0 1,1 1,-18 12,8-1,-1 1,2 1,1 1,1 2,0-1,2 2,-24 39,20-23,0 2,3 0,2 0,-14 52,23-64,1 1,-4 46,10-60,1 0,0 0,1 0,1 0,0 0,5 18,-5-30,0 0,-1 0,2 0,-1 0,0 0,7 8,-6-9,0-1,0 0,0 0,1 0,-1-1,1 1,0-1,0 0,-1 0,1 0,1-1,-1 1,0-1,0 0,0 0,1 0,-1-1,0 0,1 0,-1 0,1 0,-1 0,0-1,1 0,5-2,4-1,-1 0,0-2,0 0,0 0,-1-1,19-13,-7 1,0-2,-2 0,0-1,-2-1,0-1,25-42,-19 22,-1-1,-3-1,19-57,-24 46,15-94,-19 84,-11 56,-2 8,0-1,1 1,0 0,-1-1,1 1,0 0,1-1,-1 1,1 0,2-5,-3 9,-1-1,1 0,-1 0,0 0,1 1,-1-1,1 0,-1 0,0 1,1-1,-1 0,1 1,-1-1,0 1,0-1,1 0,-1 1,0-1,0 1,1-1,-1 1,0-1,0 1,0-1,0 1,0-1,0 1,0-1,0 1,0-1,0 1,5 23,-5-23,102 525,-91-485,50 176,-45-173,1 0,40 73,-30-69,-5-3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5:54.5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1,'-8'-1,"0"2,0-1,0 1,-1 0,-14 5,19-5,1 1,0-1,0 1,0 0,0 0,0 0,0 0,0 1,1-1,-1 1,1-1,0 1,0 0,0 0,0 0,-2 4,-8 24,1 0,2 1,-9 49,7-18,4-3,6 0,9-2,-5-48,-1-1,2 1,4 11,-6-18,0 1,0 0,1-1,-1 1,1-1,0 0,5 5,-6-7,-1 0,1 0,0 0,0 0,-1 0,1 0,0 0,0-1,0 1,0-1,0 0,3 1,-3-1,1 0,-1 0,0 0,0 0,0-1,0 1,0-1,0 1,0-1,3-1,-3 0,0 1,0 0,0-1,0 0,-1 1,1-1,-1 0,1 0,-1 0,0 0,0 0,0 0,0 0,0 0,0 0,0 0,0-5,-1 6,0 0,0-1,0 1,0 0,0 0,0-1,0 1,0 0,-1 0,1-1,-1 1,1 0,-1-1,0 0,0 1,0-1,0 1,-1 0,1-1,0 1,-1 0,1 0,-3-2,-19-4,-7 8,-3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5:55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1,'-11'3,"-1"1,1 0,0 1,1 0,-1 1,1 0,0 1,-14 11,18-12,1-1,-1 1,1 0,0 1,1-1,0 1,0 0,0 0,1 0,0 1,0-1,1 1,-3 14,3-4,0 0,1 0,1 1,0-1,5 26,3-14,-7-27,0 0,1 0,-1 0,1 0,0 0,-1 0,1 0,1-1,-1 1,0-1,0 1,1-1,0 0,-1 0,1 0,0 0,0-1,0 1,0-1,0 1,0-1,1 0,-1 0,0-1,1 1,-1-1,0 0,1 1,-1-1,0-1,1 1,5-2,-3 1,0-1,1 0,-1 0,0-1,0 0,0 0,0-1,-1 1,1-1,-1 0,0-1,0 1,-1-1,1 0,-1 0,4-7,-2 2,-1 0,-1 0,0-1,0 0,-1 0,-1 0,0 0,0 0,-1 0,0 0,-1-1,0 1,-1 0,-1-1,1 1,-2 0,1 0,-2 1,1-1,-2 0,1 1,-1 0,-9-13,-4-1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5:55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1,'0'0,"28"0,24 0,22 0,-10 0,-9 0,-5 0,-11 0,-13 0,-10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5:55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1,'0'0,"26"0,26 0,24 0,-6 0,-10 0,-2 0,9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31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568 82,'-6'-7,"-1"-1,0 1,-1 0,0 0,0 1,-1 0,1 1,-1 0,0 0,-1 1,-9-4,11 6,0 1,0-1,0 2,-1-1,1 1,0 0,0 1,0-1,0 2,0-1,0 1,0 0,0 1,-10 5,-2 2,0 0,0 2,1 0,1 2,0 0,1 1,1 0,0 1,1 1,-17 24,15-15,1 0,2 0,0 1,2 1,1 0,1 1,-7 35,15-52,0-1,-1 22,3-26,1 1,-1-1,1 0,1-1,2 8,-4-10,2 0,-1 0,0 0,1-1,0 1,0-1,0 1,0-1,1 0,-1 0,1 0,0 0,-1 0,1-1,1 1,-1-1,0 0,1 0,-1 0,1 0,-1 0,1-1,0 0,0 0,0 0,-1 0,1 0,0-1,0 0,0 0,0 0,7-1,-1-1,0 0,0-1,0 0,0 0,-1-1,1-1,-1 1,0-2,0 1,-1-1,15-13,-2-1,-1-2,-1 0,0-1,-2-1,-1-1,18-37,-16 23,-2-1,-2-1,17-77,-29 103,-1 6,0 10,12 107,10 52,9-42,-10-65,-13-35,0 0,1-1,21 27,5-4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02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1,'0'0,"23"0,20 0,19 0,-6 0,-1 0,-12 0,0 0,-12 0,-5 0,-5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32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1,'-51'42,"46"-38,1 0,0 0,-1 0,2 0,-1 1,0 0,1 0,0 0,0 0,1 1,-1-1,-1 6,-2 11,-7 38,12-58,-5 31,4 1,2 2,5 4,7 0,8-4,5-6,-21-27,-1 0,1-1,0 1,0-1,0 0,4 2,-4-3,-1 1,1-1,0 0,0-1,0 1,5-1,-3 0,0-1,0 0,0 0,-1 0,1-1,0 0,-1 0,1-1,-1 1,5-5,-7 6,-1 0,0-1,0 1,0-1,0 1,0-1,0 0,0 0,-1 0,1 0,-1 0,1 0,-1 0,0 0,0-1,0 1,0-1,0 1,0 0,-1-1,1 1,-1-1,0 0,0 1,0-4,-1 4,1 0,-1 1,0-1,0 0,0 1,0-1,0 1,0-1,-1 1,1-1,0 1,-1 0,1 0,-1 0,1 0,-1 0,0 0,1 0,-1 0,0 1,0-1,1 1,-1-1,0 1,-3-1,-3 0,1 1,-1-1,1 1,-1 0,-9 2,4 0,-13 3,-18 21,32-17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33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1,'-9'3,"1"0,-1 0,1 1,0 0,0 0,1 1,-1 0,1 1,0-1,1 1,-1 1,1-1,0 1,1 0,0 0,0 1,0 0,1 0,-6 15,2-5,1 1,-5 19,4 4,6-3,7 2,9-4,-11-32,0 0,1 1,-1-1,6 6,-6-8,1 0,-1 0,1-1,0 1,0-1,-1 0,1 0,1 0,-1 0,0-1,0 1,1-1,-1 0,1-1,-1 1,1-1,-1 0,1 0,-1 0,1-1,-1 1,0-1,1 0,-1-1,0 1,1-1,-1 1,7-6,-3 3,-1 0,0-1,0 0,0 0,-1 0,1-1,-1 0,-1-1,1 1,-1-1,0 0,-1 0,0-1,6-12,-7 9,0 0,-1 0,-1-1,0 1,0 0,-1-1,0 1,-1 0,-4-20,2 17,-1 0,0 0,-1 0,0 1,-1 0,-1 0,-10-16,-1 10,0 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33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1,'0'0,"21"5,13-2,17 5,-3 0,-1 0,-10-2,-5-4,-13-2,-2 4,3-4,-4 0,-8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34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1,'0'0,"25"0,23 0,21 0,-13 0,-5 0,-9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38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0,'20'254,"-1"-64,-17-129,4 135,0-147,3-10,-2-9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39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0 183,'7'-11,"1"1,0 0,1 0,0 1,18-14,55-35,-75 53,4-2,0 0,1 0,24-9,-2 8,-1 6,-30 2,1 0,-1 0,0 1,0-1,1 1,-1 0,0 0,0 0,0 0,0 0,0 1,0-1,0 1,-1 0,1 0,-1 0,1 0,-1 0,0 1,1-1,1 4,-2-3,-1 1,1 0,-1-1,0 1,0 0,0 0,-1 0,1 0,-1 0,0 0,0 0,-1-1,1 1,-1 0,1 0,-1 0,-2 4,-1 3,0 0,-1-1,0 0,0 0,-1 0,0-1,-9 9,-56 57,40-46,31-28,0-1,-1 0,1 0,0 0,0 0,0 0,-1 1,1-1,0 0,0 0,0 0,0 0,0 1,0-1,-1 0,1 0,0 1,0-1,0 0,0 0,0 0,0 1,0-1,0 0,0 0,0 1,0-1,0 0,0 0,0 0,0 1,0-1,0 0,0 0,1 1,8 2,28-1,-11-2,-14 2,-1 0,0 1,0 0,-1 0,1 1,-1 1,0 0,17 11,2 9,-1 8,-4 5,31 63,-34-49,-8-5,-10-5,-4-37,1 0,-1 0,0 0,-1 0,-1 7,-2-3,0 0,-1 0,0 0,0 0,-1-1,0 0,-1-1,0 1,-8 5,-19 10,-6-3,-6-3,-9-3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0.5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1,'20'8,"0"-2,0 0,1-1,0-1,-1-1,30 1,-27-2,90 4,-77-6,-1-4,-5-6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0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0,'0'0,"-8"29,-4 18,-5 25,7-2,2-3,1 0,4-5,3-3,-3-3,3 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1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1,'-14'3,"0"1,0 0,-21 10,30-11,0 0,0 1,0-1,0 1,1 0,0 0,-1 1,2-1,-1 1,0 0,-3 6,-5 12,0 1,1 1,2 0,-7 28,-16 106,26-99,1 1,4 0,11 113,4-80,44 163,-40-200,5-3,7-4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2.6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197 6,'-36'-2,"29"0,0 2,0-1,0 1,0 0,-10 2,14-2,0 1,1 0,-1 0,0 0,1 1,-1-1,1 0,0 1,-1 0,1-1,0 1,0 0,0 0,0 0,1 0,-1 1,-2 4,-3 5,1 0,0 1,1 0,1 0,-5 22,-5 71,8-52,2-12,1 0,2 0,2 0,11 73,-1-60,8-1,6-2,6-6,-24-37,1-1,14 12,-14-14,0 0,0-1,10 5,-11-6,1-1,0 0,16 4,-16-6,0 0,1 0,14-1,-13-1,-1 0,-1 0,14-4,-14 2,-1 1,1-2,13-7,-13 6,0 0,-1-1,1-1,-1 1,0-1,-1 0,9-12,2-14,-16 29,1 0,-1-1,0 1,-1 0,1 0,-1 0,0-1,0 1,0 0,0 0,-1 0,1-1,-1 1,0 0,-1 0,1 0,-1 0,0 0,1 1,-2-1,1 1,0-1,-1 1,0-1,1 1,-5-3,0 1,1 0,-1 0,0 1,0 0,-1 0,1 1,-1 0,0 0,1 1,-1 0,0 0,-14-1,-20 3,-5 3,-8 2,-4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03.8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481 56,'-19'-13,"8"5,0 1,-20-10,26 15,0 0,0 1,0-1,-1 1,1 0,-1 0,1 1,-1 0,-8 0,-4 3,0 0,1 1,-1 1,1 0,0 1,-28 15,9-1,5 3,28-20,0-1,0 1,1 0,0 0,-1 0,1 0,0 0,1 1,-1-1,0 0,1 1,0 0,0-1,0 1,0 0,1-1,-1 1,1 0,0 0,0-1,0 1,1 0,-1-1,1 1,0 0,0-1,0 1,1-1,-1 1,3 3,6 8,0-1,0-1,1 0,1 0,19 15,-16-14,-10-9,12 10,23 30,-10-2,2 12,-4 6,-7 2,-7-2,-13-47,0-1,-1 1,-1-1,0 0,0 1,-1-1,-1 0,0 0,-1 0,-1-1,0 1,-11 18,11-20,-2-1,0-1,0 1,0-1,-1-1,-1 1,1-1,-1-1,-1 1,1-2,-1 1,-1-1,1-1,-17 7,-15 0,-8-5,-8-5,-5-6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3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1,'-16'25,"1"1,1 0,2 2,0-1,2 1,1 1,-7 39,9-28,3 0,1 0,2 1,7 75,-2-79,-1-2,13 54,0-45,8-7,-21-33,0 0,1-1,-1 0,1 0,0 0,0 0,0-1,1 1,-1-1,0 0,1 0,-1-1,8 2,-6-1,0-1,0 0,1-1,7 0,-5-1,0 0,0-1,0 0,-1-1,1 0,-1 0,1-1,-1 0,-1 0,1-1,0 0,9-10,4-3,-1-1,31-39,-40 43,0-1,-2 0,0 0,-1-1,0 0,-1 0,-2-1,1 0,-2 0,0 0,-2-1,0 1,0-1,-2 0,-1 1,0-1,-7-34,5 37,-1-1,-1 1,0 0,-2 0,0 0,0 1,-1 0,-1 0,-1 1,0 0,0 1,-2 0,1 0,-2 2,0-1,0 2,-1 0,0 0,-24-12,2 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4.0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0,'0'0,"21"0,17 0,18 0,-10 0,0 0,-3 0,-5 0,-2 0,-2 0,-9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4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12 263,'-4'-18,"1"-1,1 1,0 0,1-1,1 1,1-1,1 1,0 0,2-1,6-23,-9 40,0-1,0 0,0 0,1 1,-1-1,0 1,1-1,0 1,-1-1,1 1,4-4,-5 6,-1 0,1-1,-1 1,1 0,-1 0,1-1,-1 1,1 0,-1 0,1 0,0-1,-1 1,1 0,-1 0,1 0,0 0,-1 0,1 0,-1 0,1 1,0-1,0 0,0 1,0 0,1 0,-1-1,0 1,0 0,-1 0,1 0,0 0,0 0,0 1,-1-1,1 0,0 0,0 2,7 19,-1-1,-1 1,0 0,3 40,-1 94,-7-140,-1 51,0 5,1 6,1 0,2 0,3-6,-2-8,-4-7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5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0,'20'28,"26"27,-24-31,26 39,-22-21,-2 2,-2 0,-1 2,-3 0,-2 1,-2 1,-2 0,-2 1,-2 0,2 90,-8-99,-3 0,-1 0,-2-1,-1 1,-3-1,-1 0,-22 61,6-49,-4-5,-7-4,-8-7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46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1,'-12'6,"1"-1,0 2,-15 10,24-15,0-1,0 1,0-1,0 1,0 0,0 0,1 0,-1 0,1 0,-1 0,1 1,0-1,-1 0,1 1,0-1,1 1,-1-1,0 1,1-1,-1 1,1-1,0 1,0 4,0-7,0 1,1-1,-1 1,0 0,0-1,1 1,-1-1,0 1,1 0,-1-1,0 1,1-1,-1 1,1-1,-1 0,1 1,-1-1,1 1,-1-1,1 0,-1 1,1-1,-1 0,1 0,0 0,-1 1,1-1,0 0,-1 0,1 0,-1 0,1 0,0 0,-1 0,1 0,0 0,-1 0,1-1,0 1,-1 0,1 0,-1 0,1-1,-1 1,1 0,-1-1,1 1,0-1,2-1,-1 1,0-1,0 1,0-1,0 0,0 0,0 0,0 0,-1 0,1 0,1-3,-1 0,9-28,-10 31,-1 1,1-1,-1 1,0-1,0 1,0-1,1 1,-2-1,1 0,0 1,0-1,0 1,-1-1,1 1,-1-1,1 1,-1-1,-1-1,0 1,-1 1,1 0,0 1,-1-1,1 0,-1 1,1-1,-1 1,0 0,1 0,-1 0,1 0,-1 1,1-1,-1 0,-3 2,-5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6:50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0 138,'1'-4,"0"-1,0 1,1 0,0 0,-1 0,1 0,1 1,3-7,-2 4,1-1,-1 1,2 0,-1 0,1 0,-1 1,1-1,1 1,-1 1,1-1,0 1,0 1,0-1,0 1,1 0,12-2,-4 1,0 1,1 1,-1 0,1 1,-1 1,27 3,-9 3,-1 3,0 8,0 6,-28-19,0 1,0 0,-1 0,1 1,-2-1,1 1,0 0,-1 0,4 12,4 24,-10-20,-1-1,0 1,-1-1,-2 0,0 1,-1-1,-1 0,-13 33,-6 3,-52 93,-73 81,114-185,2-2,8-2,10-4,14-35,0-1,0 1,1-1,-1 1,1 0,0-1,0 1,0-1,1 6,-1-6,1 0,0 0,0-1,0 1,0 0,1 0,-1-1,0 1,1 0,-1-1,1 1,0-1,-1 0,1 0,0 0,0 0,0 0,0 0,-1 0,5 1,4 1,0-1,19 3,-27-5,270 10,-41-3,-170-2,-1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26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28,'0'0,"25"0,26 0,25 0,-15-6,-6 1,-9 1,0 2,-3 0,-2-6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27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0,'0'0,"22"5,23-2,23 3,-9 2,-7-2,-2 2,5-5,-1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27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1,'-9'54,"3"0,2 61,3-76,21 407,-18-417,4 32,5-4,3-3,2-8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28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1 206,'24'-23,"2"0,0 3,2 0,0 1,1 2,1 1,53-21,-33 20,-2 5,-40 11,0 1,0-1,15 3,-17-2,0 1,-1 0,1 1,-1-1,7 4,-9-4,-1 1,1-1,0 1,-1 0,1-1,-1 1,0 0,4 5,-4-4,1 1,-1 0,0 1,0-1,-1 0,1 0,-1 1,0-1,0 1,0-1,-1 1,1 0,-1-1,0 1,-1-1,1 1,-1 0,0-1,0 1,0-1,-1 0,1 1,-4 4,-5 12,-1 0,0-1,-20 24,23-32,-12 14,13-19,1 1,0 0,0 0,-7 17,10-13,7-1,9 1,76 53,-77-54,0 1,18 23,-3 3,-3 6,-5 8,-5 4,-8-1,-12-1,4-44,-1 1,-7 18,-14 15,-6-6,24-33,0 1,-1-1,-10 7,-20 6,-3-3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09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0,'-7'53,"-2"96,6-58,-9 40,7-64,-1 5,-1 6,2 3,5-6,5-8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28.8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1,'8'141,"-1"-41,-3 54,-19 201,6-276,4 0,7 118,4-143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34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1,'11'550,"-2"-198,-9-287,4-1,9-2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35.3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79,'16'-4,"1"0,0-1,-1-1,16-8,20-7,-33 14,0 2,37-6,-50 10,0 1,-1-1,1 1,0 0,0 1,-1-1,1 1,0 0,-1 1,1-1,0 1,-1 0,0 0,6 4,-9-5,-1 0,1 1,-1-1,1 0,-1 1,0-1,1 1,-1 0,0-1,0 1,0 0,0-1,0 1,-1 0,1 0,-1 0,1 0,-1 0,1 3,-1-1,0 0,-1 0,1 0,-1 0,0 0,0 0,0-1,-1 1,-2 5,-3 3,0-1,-1 0,0 0,-17 17,5-10,0-1,-1-1,-30 16,-5 5,55-37,1 1,-1-1,1 0,-1 1,1-1,-1 0,1 1,-1-1,1 0,0 1,-1-1,1 1,-1-1,1 1,0-1,-1 1,1-1,0 1,0 0,0-1,-1 1,1-1,0 1,0 0,0-1,0 1,0-1,0 1,0 0,0-1,0 1,0-1,0 1,1 0,-1-1,0 1,0-1,1 1,-1-1,0 1,1-1,-1 1,0-1,1 1,-1-1,1 1,-1-1,0 0,1 1,-1-1,1 0,0 1,5 3,1-1,-1 0,13 5,-8-3,21 10,0 2,-1 1,43 35,-38-21,0 8,-1 3,-4 1,-25-34,0 0,6 17,-10-21,0 1,0 0,-1 0,2 14,-3-13,0 1,-1 0,1 0,-2-1,1 1,-1 0,-1-1,-4 13,-13 14,16-29,-1 0,1-1,-1 0,0 0,0 0,0-1,-1 1,0-1,-7 4,-26 11,-4-2,-9-5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7:35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1,'0'0,"0"24,0 24,0 25,0 11,0 0,0 5,0 1,-5-4,1 1,-1-4,-3-4,2-4,0-2,9-3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15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293 1,'-26'29,"6"-8,1 1,1 0,1 2,1 0,-12 26,0 11,3 2,2 0,4 1,-20 115,32-134,3 1,1-1,3 0,1 1,3-1,1 1,22 84,-5-70,6-2,-21-46,1-1,14 18,-12-18,1 0,0-1,1-1,-1 0,2 0,-1-1,1 0,23 9,-28-14,1 0,-1 0,1-1,0 0,-1-1,1 0,0 0,0-1,0 0,0 0,0-1,0 0,-1-1,1 0,14-5,-7 0,-1-1,-1-1,0 0,0-1,0 0,-1-1,-1-1,0 0,-1-1,0 0,-1 0,13-23,2-9,-8-3,-14 38,-1 0,-1 0,1-10,-1 11,-2 1,1-1,-4-15,2 16,0 0,-1 0,-6-12,5 13,0 0,-1 1,1-1,-2 1,1 0,-1 1,0-1,0 1,0 0,-1 0,0 1,0 0,0 0,0 1,0 0,-1 0,-9-2,-6 0,0 0,0 1,-1 2,-36 0,8 5,3 5,3 4,2 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16.0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10,'-7'5,"0"1,-1 0,2 1,-1-1,1 1,0 1,1-1,-1 1,2 0,-1 0,1 1,-5 13,-3 12,-13 67,20-78,-4 30,-3 106,8-73,0-11,3 1,18 141,-5-151,-7-50,12 29,-10-32,-1 1,12 14,-13-21,1 0,-1 0,1 0,1-1,-1 0,1 0,0-1,1 0,-1 0,1 0,0-1,0-1,0 1,1-1,-1-1,1 1,0-1,-1-1,1 0,0 0,0-1,0 0,0 0,0-1,0 0,-1-1,1 0,0 0,-1-1,1 0,-1 0,0-1,15-9,-5-1,-1 0,-1 0,0-2,-1 0,0-1,20-30,-18 20,-1 0,-2-1,0-1,10-33,-14 27,-1 1,-1-1,-2-1,-2 1,-1-1,-2 0,-1 0,-2 0,-8-46,5 55,-1-1,-2 1,0 1,-2 0,-1 0,-1 1,-1 0,-2 1,0 1,-1 0,-2 1,-28-28,21 26,-2 2,-44-28,41 32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17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25,'-29'9,"19"-7,1 1,-1 0,1 0,-15 8,22-9,0-1,0 1,0-1,0 1,0 0,0 0,0-1,1 1,-1 0,1 1,0-1,-1 0,1 0,0 1,0-1,0 0,1 1,-1-1,1 1,-1-1,1 1,0 4,0-2,0 0,1-1,-1 1,1-1,0 1,1 0,-1-1,1 0,3 8,-4-11,0 0,-1 0,1 0,0 0,0 0,-1-1,1 1,0 0,0 0,0 0,0-1,0 1,0-1,0 1,1-1,-1 1,2 0,-2-1,1 0,-1-1,1 1,-1 0,1 0,-1-1,1 1,-1 0,1-1,-1 0,1 1,-1-1,0 0,1 0,-1 0,0 0,2-1,1-2,0 0,-1 0,0 0,0 0,0 0,0-1,0 0,-1 1,0-1,0 0,0 0,-1 0,0 0,0 0,0 0,0-1,-1 1,0 0,0 0,0-1,-1 1,0 0,0 0,-1-5,2 9,-1 0,1 0,0 0,0 1,0-1,0 0,-1 0,1 1,0-1,-1 0,1 0,0 1,-1-1,1 1,-1-1,1 0,-1 1,0-1,1 1,-1-1,-1 0,2 1,-1 0,1 0,-1 1,1-1,-1 0,1 0,-1 1,1-1,-1 0,1 1,0-1,-1 0,1 1,-1-1,1 1,0-1,-1 1,1-1,0 1,0-1,0 1,-1 0,-1 3,0 1,1-1,0 0,-1 1,2 0,-2 5,2-9,0-1,0 1,0 0,1 0,-1 0,0-1,0 1,1 0,-1 0,0-1,1 1,-1 0,1 0,-1-1,1 1,-1-1,1 1,-1 0,1-1,0 1,-1-1,1 1,0-1,-1 0,1 1,0-1,0 0,-1 1,1-1,0 0,0 0,0 0,-1 1,1-1,0 0,0 0,0 0,0-1,-1 1,1 0,0 0,0 0,1-1,0 1,0-1,1 0,-1 1,0-1,1 0,-1 0,0 0,0-1,0 1,0 0,0-1,0 1,0-1,-1 0,3-2,-3 3,-1 0,1 0,0 0,-1 0,1 0,0 0,-1-1,1 1,-1 0,0 0,1-1,-1 1,0 0,0-1,0 1,0 0,0 0,0-1,0 1,-1 0,1-1,0 1,-1 0,1 0,-1-1,0-1,-2 0,0 1,0-1,0 0,0 1,0 0,0-1,-1 1,-3-1,-6-5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18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0,'14'6,"0"-2,1 0,-1-1,1 0,15 0,28 6,165 24,-59-12,238 23,-255-32,260 17,-81-6,525 43,-157-18,85 7,-119-8,-501-37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21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0,'-12'36,"1"0,2 1,-6 44,7-23,-4 112,11 178,1-327,10 167,-8-132,0 0,0 3,0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22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0 128,'17'-16,"1"1,0 1,1 1,30-17,-37 24,0 0,0 0,1 2,0 0,0 0,0 1,0 0,27-1,-35 4,-1 0,1 1,-1-1,1 1,-1-1,0 1,1 1,-1-1,0 1,0-1,1 1,-2 0,1 1,0-1,0 1,-1-1,1 1,-1 0,0 1,3 3,-2-2,-1 0,0 1,-1-1,1 1,-1 0,0 0,-1 0,1 0,-1 0,0 0,-1 0,0 0,0 0,-1 8,-1 4,0 0,-2 0,0-1,-1 0,-1 0,-1 0,0 0,-1-1,-15 23,11-22,-1 0,0-1,-1 0,-1-1,0 0,-1-1,-32 21,45-34,1 1,-1 0,1 0,-1-1,0 1,1-1,-1 0,0 1,0-1,0-1,-6 2,10-3,-1 1,1-1,-1 0,1 1,0-1,-1 1,1-1,0 1,0-1,0 1,-1 0,1-1,0 1,0 0,0-1,0 1,0 0,0 0,0 0,9-3,0 1,1 0,-1 1,0 0,1 1,-1 0,1 1,-1 0,0 0,0 1,1 0,-1 1,0 0,-1 1,1 0,-1 1,0 0,0 0,13 10,-2 1,0 0,-2 2,0 0,-1 1,-1 1,26 40,-16-17,-6 4,-9 1,-10-40,-1 1,0-1,0 0,-1 1,0-1,0 0,-1 0,0 0,-1 0,0 0,0 0,-1 0,1-1,-2 0,1 0,-7 9,1-5,0 0,-1 0,0-1,-1-1,0 0,0 0,-1-1,-19 8,-16 5,-2-3,32-13,1 0,-1-2,-24 3,5-5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0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26,'-5'0,"-1"0,1 1,0 0,0 0,-1 0,1 0,0 1,0 0,0 0,1 0,-1 1,0-1,-7 7,5-3,1 0,0 1,0-1,1 1,0 0,0 1,-7 12,1 8,0 0,2 0,-11 54,13-46,-3 54,11-29,1-40,2-1,0 1,13 36,9-4,5-9,-25-38,-1 1,2-1,-1-1,1 0,-1 0,2 0,-1 0,0-1,1 0,0-1,0 0,13 3,-16-5,0 0,0 0,0-1,0 0,0 0,0 0,-1-1,1 1,0-1,0 0,0-1,0 1,-1-1,1 0,-1 0,1-1,-1 1,0-1,0 0,0 0,0 0,6-7,-3 0,1 0,-1 0,-1-1,1 0,-2 0,0 0,0-1,-1 0,0 0,-1 0,2-19,-1-3,-2 1,-1-1,-4-38,-1 31,-2 1,-14-53,14 70,-1 1,-1 0,-1 0,-1 1,-20-30,26 45,0 0,-1 0,0 0,0 1,-9-7,-5-3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23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0,'0'0,"25"6,20-3,24 2,-6 1,-7-6,-3 3,3-3,6 0,3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23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0,'-6'42,"-4"79,8-64,-19 220,16-212,-1-1,2-5,4-1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28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0,'-5'0,"0"0,1 0,-1 1,0 0,1-1,-1 1,1 1,-6 1,9-2,-1 0,0 0,0 0,1 1,-1-1,1 0,-1 1,1-1,-1 1,1 0,0-1,0 1,0 0,0 0,0 0,0 0,1 0,-1 0,0 4,-5 34,1 1,3 0,3 52,-1-2,-5 48,-1 90,6-159,1-3,3-3,-1-5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29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1 177,'15'-18,"2"1,1 1,0 0,0 1,2 1,0 1,34-17,-16 11,-28 15,-1 0,1 1,20-4,-28 7,0 0,0 0,-1 0,1 0,0 0,0 0,-1 0,1 0,0 1,0-1,-1 1,1-1,2 2,-3-1,0-1,-1 1,1 0,0 0,-1-1,1 1,-1 0,0 0,1 0,-1-1,0 1,1 0,-1 0,0 0,0 0,0 0,0 0,0 0,0 0,0 0,0-1,0 1,0 0,0 0,0 0,-1 0,1 0,-1 1,-7 18,0-1,-2 0,0 0,-1-1,-1-1,-20 24,12-15,-27 45,45-68,1-1,0 0,-1 1,1-1,0 1,0-1,1 1,-1-1,1 1,-1 0,1-1,0 1,0 0,0-1,0 1,0 0,1-1,-1 1,1-1,-1 1,1 0,0-1,0 1,0-1,1 0,2 5,1-2,0-1,0 1,0-1,0 0,1-1,0 1,0-1,0 0,0-1,7 3,19 7,-9-1,-1 1,0 1,-1 1,-1 1,0 1,-1 1,-1 0,26 32,-14-6,-8 3,-6 1,-14-32,0 1,-1-1,-1 1,0 0,-1 0,-1-1,0 1,-1-1,-1 1,0-1,-1 0,-1-1,-8 16,0-3,-2 1,-1-2,-1 0,-2-1,-34 35,21-30,31-29,0 1,0 0,0-1,-1 1,1-1,-1 0,1 1,-1-1,-5 1,4-2,0 0,0 0,0 0,0-1,-8-1,12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29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1,'14'33,"-1"1,-2 0,-2 0,-1 1,4 44,-2 205,-2-16,2-195,5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32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16 183,'-1'-1,"0"0,-1-1,1 1,0 0,0 0,0-1,0 1,0-1,0 1,1-1,-1 1,0-1,1 1,-1-1,1 0,-1 1,1-1,0 0,0-2,-1 0,1-1,0 1,1-1,-1 1,1-1,1-5,0 5,0 0,0-1,1 1,0 0,0 0,0 1,1-1,-1 0,1 1,0 0,9-7,-5 5,0 1,1 0,-1 0,1 0,0 2,17-7,-15 7,-1 1,0 0,1 0,0 1,-1 0,1 1,-1 0,1 1,0 0,-1 1,1 0,-1 0,0 1,11 5,-14-5,-1 1,0 0,0 0,0 0,0 1,0-1,-1 2,0-1,0 0,-1 1,1 0,-1 0,6 13,-6-10,-1 0,0 1,-1-1,0 1,0 0,-1-1,0 1,-1 0,-1 13,-2 2,-1-1,-1 0,-2 0,0 0,-1-1,-2 0,-16 29,-5 3,-2-3,-65 80,57-84,36-42,-4 4,1 0,0 0,0 1,-8 15,15-23,0-1,0 1,0-1,1 1,-1-1,0 1,1-1,0 1,0 3,0-4,0 1,1-1,-1 0,1 1,-1-1,1 0,0 0,0 1,0-1,1 0,-1 0,0 0,1 0,2 3,1-1,-1 0,1-1,0 1,0-1,9 5,4 0,0-2,33 9,59 7,150 10,-91-14,-18 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9:17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39,'289'0,"-241"-1,2-4,-2-3,-2-3,0-3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9:18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1,'0'0,"27"0,21 0,18 0,-6 0,-5 0,-3 0,0 0,4 0,11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9:18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0,'-11'44,"2"0,-6 76,-1 10,-19 32,27-114,2 2,2 0,4-42,1 0,0 0,3 15,-2-18,-1 1,1-1,0 0,1 0,-1 0,4 4,-2-4,1 0,-1 0,1-1,0 1,0-1,0 0,1-1,-1 1,1-1,11 4,25 8,-18-9,-1-2,36 4,1-4,-6-5,-46 1,0-1,0-1,0 0,10-3,31-20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9:19.1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1,'-5'31,"1"0,0 34,2-19,-7 553,10-380,0-87,2-73,5-4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0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9,'-10'5,"0"1,1 0,0 1,0 0,1 1,0-1,0 2,-9 11,9-7,0 0,1 1,0 0,1 0,-7 26,2-1,2 1,-7 67,15-88,0 1,1-1,1 1,0-1,2 0,0 1,11 32,-11-44,1-1,-1 1,10 13,-8-15,-1-1,1 0,0 1,0-2,0 1,0-1,1 1,0-2,0 1,0-1,1 1,-1-2,1 1,-1-1,1 0,0 0,0-1,0 0,0 0,0-1,0 1,0-2,0 1,0-1,0 0,0 0,0-1,-1 0,1 0,-1-1,1 0,-1 0,0 0,6-5,-1 0,0 0,-1 0,0-1,-1-1,0 0,-1 0,0 0,0-1,-1-1,0 1,-1-1,-1 0,0 0,0-1,-1 0,-1 1,0-1,2-23,-4 17,0-1,-1 0,-1 0,0 0,-2 0,0 1,-2-1,0 1,-1 0,-1 0,-17-33,13 31,-2 2,-24-33,32 47,1 0,-1 0,0 0,-1 1,1-1,-1 1,1 1,-1-1,-1 1,1 0,0 0,-1 1,-12-4,-7 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9:20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24 249,'-2'-1,"1"0,-1 0,1 0,0 0,-1-1,1 1,0 0,-1-1,1 1,0-1,0 1,0-1,1 0,-1 1,0-1,1 0,-1 0,1 0,-1 1,1-1,0-3,-1-1,0 0,0 0,1 0,0-1,1-7,1 8,0 1,0-1,0 0,1 0,0 1,0 0,1 0,-1 0,1 0,0 0,0 0,6-3,3-4,0 1,1 1,17-10,2 3,2 3,-23 11,1 0,-1 1,0 0,1 1,-1 0,1 1,18 2,2 7,-29-7,1 0,-1 0,1 1,-1 0,0 0,0 0,0 0,-1 1,1-1,-1 1,0 0,0 0,0 0,0 1,2 5,-3-3,1-1,-1 1,-1 0,1 0,-1 0,0 1,-1-1,0 0,-1 13,-2-4,0 0,-1 0,0-1,-1 0,-1 0,-1 0,0 0,-17 24,-35 37,35-47,23-28,-1 1,1 0,0 0,-1 0,1 0,0 0,0 0,-1 3,2-4,0 0,0-1,0 1,0-1,0 1,0 0,0-1,0 1,0-1,1 1,-1 0,0-1,0 1,0-1,1 1,-1-1,0 1,1-1,-1 1,0-1,1 1,-1-1,1 1,0 0,5 2,1 0,-1-1,1 1,0-1,0-1,0 1,11 0,13 4,-16-1,-1 0,0 1,0 0,0 1,-1 0,0 2,0-1,-1 1,0 1,-1 0,12 14,11 18,-2 5,-4 4,-7 4,-7 1,-11-42,-2 1,0 0,-1-1,0 1,-1 0,0-1,-2 1,1-1,-2 0,0 0,-1 0,0 0,-1-1,0 1,-1-1,-1-1,0 0,-1 0,-19 21,-12 3,-9-5,-1-4,39-22,0-1,-21 6,-28-3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9:20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0 105,'20'-15,"1"0,0 2,1 0,32-13,-44 21,1 1,-1 1,1 0,0 1,0 0,0 0,-1 1,2 1,-1-1,0 2,0 0,16 3,-23-3,0 0,0 0,-1 1,1-1,-1 1,1 0,-1 0,1 0,-1 0,0 1,0-1,0 1,-1 0,1 0,-1 0,1 0,-1 0,0 1,0-1,0 1,-1-1,1 1,-1 0,0-1,0 1,0 0,0 0,-1 0,0 0,0 3,0 8,-1-1,-1 0,0 0,-1 0,0 0,-1-1,-7 17,-101 204,24-57,78-154,1 0,1 1,1 0,1 0,1 0,1 1,0 35,3-50,2 0,-1 0,1 1,0-2,1 1,1 0,-1 0,2-1,-1 1,1-1,0 0,1 0,0 0,1-1,0 0,0 0,1 0,-1-1,2 0,14 12,3-4,1 0,0-2,1-1,1-1,-1-2,2-1,-1 0,33 3,4-4,4-5,4-6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9:21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563 17,'-46'-7,"23"3,1 2,-41-1,55 4,-1-1,1 2,0-1,0 1,0 1,0-1,0 1,0 1,1-1,-1 1,-8 7,1 1,0 1,1 0,0 1,-19 25,-42 69,55-73,1 1,2 0,1 1,2 1,2 0,1 1,2 0,2 1,-3 48,7-34,2 1,3 0,2-1,3 1,2-1,20 67,-20-91,1-1,2 0,1 0,1-2,2 1,0-2,2 0,38 42,-44-56,1 0,1 0,0-1,0-1,1-1,0 0,23 10,-25-14,0-1,0 0,1-1,0 0,-1-1,1-1,0 0,0-1,0 0,17-3,-14 0,-1 0,0-1,0-1,0-1,-1 0,0-1,0 0,-1-1,19-14,-15 8,0-2,-1 0,0-1,-2 0,0-1,14-22,-9 6,0-1,-3-1,-1 0,-1-1,-2-1,-2 0,10-63,-15 61,-2 0,-2-1,-2 1,-1-1,-2 1,-2-1,-2 1,-15-54,13 68,0 0,-1 1,-2 1,0-1,-2 2,-1 0,0 1,-2 0,0 1,-2 1,0 1,-1 0,-31-21,-25-7,8 12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11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14,'261'-11,"-238"9,33 1,-20 4,2 2,3-1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28:12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1,'0'0,"26"6,21-4,22 4,-14-1,-2-5,-8 3,-3-3,-1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1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517 192,'-15'-38,"10"21,-2 0,0 1,-1 0,-13-20,18 32,0 0,-1 0,1 0,-1 1,1-1,-1 1,0 0,-1 0,1 0,0 1,-1-1,0 1,1 0,-1 1,0-1,0 1,0 0,0 0,-10 0,4 1,0 1,0 0,0 1,0 0,1 1,-1 0,0 0,1 1,0 1,0 0,0 0,-15 12,8-5,1 2,0 0,1 0,1 2,-24 30,26-27,0 1,1 0,2 0,0 1,1 0,1 1,0 0,2 0,-4 38,8-49,1 0,0 0,2 14,-1-17,1-1,-1 1,2-1,5 13,-6-15,0 0,1-1,-1 1,1-1,0 0,1 0,-1 0,1-1,-1 1,1-1,0 0,0 0,1 0,-1 0,0-1,1 1,0-1,0-1,-1 1,1-1,0 1,0-1,0-1,8 1,-5-1,-1-1,1 0,-1 0,1 0,-1-1,0-1,1 1,-1-1,0 0,-1 0,1-1,-1 0,1-1,-1 1,0-1,5-5,0-3,0 0,-1 0,-1-1,0 0,0-1,-2 0,7-16,-2-1,-1-2,8-44,-13 17,-2 13,-2 39,0 9,0 5,4 13,-1 0,-1 1,3 30,3 17,1-14,3 0,26 65,-20-72,5-7,1-5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2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1 115,'27'-40,"-21"29,0 2,1-1,0 1,0 0,12-11,-19 20,1-1,-1 1,1-1,-1 1,1-1,-1 1,1 0,-1-1,1 1,-1-1,1 1,0 0,-1 0,1-1,0 1,-1 0,1 0,0 0,-1 0,1 0,0 0,-1 0,1 0,0 0,0 0,-1 0,1 0,0 0,-1 1,1-1,-1 0,1 0,0 1,-1-1,1 0,-1 1,1-1,0 1,-1-1,1 1,-1-1,0 1,1-1,-1 1,1 0,-1-1,0 1,0-1,1 1,-1 0,0-1,0 2,3 4,-1 1,-1 0,1 0,-1 8,0-11,6 84,4 32,-9-105,1 1,1-1,0 0,2 0,9 20,-10-26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2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1,'0'0,"22"0,20 0,23 0,-13 0,-7 5,-8-2,-9 2,-6 0,-8-5,-6 7,-8-2,-5 0,-9-1,-9-4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3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21,'0'0,"23"0,18 0,25-6,-6 1,-7 2,-5 1,-6-2,-8 4,-10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3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1,'-17'68,"-12"91,20-100,6-4,4-49,-1 0,1 0,0 0,0 0,4 9,-4-11,1 0,-1-1,1 0,0 1,0-1,1 0,-1 0,1 0,2 2,-1-2,0 0,0 0,0-1,0 0,0 0,0 0,6 2,34 5,2-7,-1-8,2-8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2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31,'168'-24,"-114"20,2 2,1 1,0 1,-9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1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0,'0'0,"25"0,25 0,20 0,-8 6,-9-3,-11 5,-8 4,-6 2,-11-6,-7 0,-10-13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3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1,'-13'215,"9"-178,-22 362,24-323,2-42,7 59,4-39,-8-45,0-1,0-1,8 14,16 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4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1,'0'654,"0"-625,2 0,1 0,1 0,11 40,2-15,2 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7.3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386 167,'-9'-40,"7"28,-1 1,0 0,0-1,-7-12,8 20,-1 0,1 0,-1 0,0 1,0-1,0 1,0 0,0 0,-1 0,0 0,1 0,-1 1,0 0,-8-4,6 5,1-1,0 1,0 0,-1 1,1-1,-1 1,1 0,0 0,-1 1,1 0,-1-1,1 2,0-1,0 1,0 0,0 0,0 0,0 0,0 1,-7 6,0 0,0 0,0 1,1 1,1 0,0 0,-12 17,8-6,1 0,0 0,2 1,-10 28,16-36,0 0,2 0,-1 1,2 0,0 0,1-1,2 33,0-37,1 1,6 18,-6-24,0 0,0-1,0 1,1-1,0 1,0-1,1 0,0 0,0 0,0 0,0-1,0 0,11 8,-12-10,1 0,1 0,-1 0,0-1,0 1,1-1,-1 0,1 0,-1-1,1 1,-1-1,1 0,-1 0,1-1,-1 1,1-1,-1 0,1 0,6-3,2-2,-1 0,0 0,0-1,0-1,-1 0,0-1,-1 0,0 0,-1-1,1 0,-2-1,0 0,0-1,7-14,2-7,-2-1,-1 0,-1 0,8-41,-21 72,9-26,-3 25,-2 18,25 129,-15-85,31 64,-16-64,6-4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8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0,'0'62,"-1"-3,8 65,-5-111,-1 1,1-1,-2 1,0 0,-1-1,0 1,-5 19,11-73,-2 29,0 1,1 0,0 0,1 0,0 0,1 1,0 0,9-11,-12 16,1 1,-1-1,1 1,-1 0,1 0,0 1,0-1,1 1,-1 0,0 0,1 0,-1 1,1 0,0-1,-1 2,1-1,0 0,0 1,-1 0,1 0,6 1,-5 0,-1 1,1-1,-1 1,0 0,1 0,-1 1,0 0,0-1,-1 2,1-1,5 5,7 10,-1 4,-3 6,3 20,-13-39,7 14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8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1,'0'0,"24"0,24 0,19 0,-8 0,-11 5,-12-2,-10 3,-10-1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48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33,'0'0,"24"-2,24-7,18-5,-9 8,-9 4,-12 4,-10 1,-8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54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1 101,'0'0,"26"-2,25-12,18 0,-6-6,-13 6,-3-3,3-3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55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1 204,'10'-12,"99"-97,-96 98,0 0,1 2,0 0,0 0,1 1,0 1,19-7,-32 14,0-1,0 0,0 0,0 1,0-1,0 1,1 0,-1 0,0-1,0 2,0-1,1 0,-1 0,0 1,0-1,0 1,0-1,0 1,0 0,0 0,0 0,0 0,3 2,-3 0,0 0,-1-1,1 1,0 0,-1 0,0 0,0 0,0 0,0 0,0 0,0 1,-1-1,0 0,1 0,-2 7,-2 28,-1 0,-3-1,0 0,-17 47,11-41,-8 30,2-1,5-5,13-55,0 0,1-1,0 1,1 0,0 0,1-1,6 21,-7-26,1 0,1-1,-1 1,1-1,0 1,1-1,-1 0,1 0,0 0,0-1,0 1,1-1,0 0,-1 0,2-1,8 6,22 3,6-1,7-6,10-4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56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0 278,'23'-31,"2"1,0 1,2 2,2 0,52-38,-30 33,-2 9,-5 11,-42 11,1 1,-1-1,0 1,1 0,-1 0,1 0,-1 0,1 1,-1-1,0 0,1 1,-1 0,0 0,1-1,-1 1,0 1,0-1,0 0,4 3,-4-2,0 1,-1-1,1 1,-1-1,1 1,-1-1,0 1,0 0,0-1,0 1,-1 0,1 0,-1 0,1 3,-1 8,-1-1,0 1,-1-1,0 1,-8 22,-22 65,-29 103,52-150,8-41,0-1,0 1,2 0,-1 0,2-1,0 1,0 0,1-1,1 0,6 16,-6-19,1 0,0 0,1-1,0 0,0 0,0-1,1 1,0-1,1-1,0 1,0-1,0-1,17 9,16 5,4-5,2-5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56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338 25,'-39'-12,"31"9,0 1,0-1,-16-1,21 3,0 1,-1 1,1-1,-1 0,1 1,0-1,-1 1,1 0,0 0,0 0,0 1,-1-1,-2 3,-4 3,1 1,0 0,0 0,1 1,0 0,0 0,1 1,1 0,-7 12,-3 9,-22 60,23-48,2 1,-10 63,18-78,2 1,2 0,0-1,6 51,8-20,-10-49,2 1,9 20,-8-22,0-1,1 0,8 10,-6-10,0 0,14 11,-15-14,0 0,0-1,14 6,-16-9,0 1,1-1,-1-1,13 2,-15-2,0-1,0 0,-1 0,1 0,0 0,0-1,5-1,-7 1,1 0,-1 0,1 0,-1 0,1 0,-1-1,0 1,0-1,0 0,0 1,0-1,0 0,0 0,-1 0,1-1,-1 1,1 0,-1-1,0 1,0-1,0 1,0-1,0 1,-1-1,1 0,-1 1,0-1,1 0,-1 1,-1-1,1 0,0 1,-1-1,1 0,-1 1,0-1,0 1,0-1,-2-3,-16-19,-10 6,-9 6,-2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1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0,'0'0,"-5"26,2 27,-4 22,2 7,5-1,10-6,0-2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25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558 64,'-15'-3,"0"0,0-1,1-1,-22-11,23 10,0 1,0 0,0 1,-1 0,-22-3,25 6,1 1,-1 0,0 1,0 0,1 1,-1 0,0 1,1 0,0 0,-17 9,14-5,0 1,1 0,0 1,0 0,1 1,0 0,-11 14,8-6,0 1,1 1,1 0,0 1,2 0,1 1,0 0,2 0,-9 40,14-47,0 1,1 0,0 0,3 22,-1-30,0 1,1 0,0-1,0 1,1-1,0 0,1 0,-1 0,8 10,12 7,-18-21,1 0,0-1,0 0,0 0,0-1,1 0,-1 0,1 0,-1-1,1 1,0-2,-1 1,1-1,0 0,0-1,-1 1,1-1,-1 0,12-4,-5 1,0-1,0 0,-1 0,1-1,-1-1,-1 0,1-1,17-15,2-7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26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1,'20'542,"2"57,-22-543,3-5,3-3,4-1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27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1,'83'-1,"118"16,-155-7,-2-1,3 0,2-4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27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1,'0'0,"22"6,23-4,25 4,-5 0,-7-6,5 2,-3-2,5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33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18,'0'0,"26"0,22 0,16 0,-10-6,-11 0,-6 4,-6-1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34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67,'16'-3,"0"-1,0-1,28-13,6-1,-38 15,-5 1,-1 1,1 0,0 0,-1 0,1 1,0 0,0 1,0-1,0 1,9 1,-15 0,0-1,0 1,0-1,0 1,0 0,0-1,0 1,0 0,0 0,0 0,-1 0,1 0,0-1,-1 1,1 1,0-1,-1 0,0 0,1 0,-1 0,1 0,-1 0,0 0,0 1,0-1,0 0,0 0,0 0,0 1,0-1,0 0,0 0,-1 0,1 0,-1 2,-1 4,0 0,0 1,0-1,-5 7,-34 68,40-82,1 1,0 0,0 0,0-1,0 1,0 0,0 0,0 0,0-1,0 1,0 0,0 0,1 0,-1-1,0 1,0 0,1-1,-1 1,1 0,-1-1,0 1,1 0,-1-1,1 1,0-1,-1 1,1-1,-1 1,1-1,0 1,-1-1,2 1,31 13,-12-5,-11-5,3 4,9 22,-9-9,2 9,-2 6,-2 8,-3 5,-8 4,-1-45,-1 0,1-1,-1 1,-4 8,4-11,-1 1,1-1,-2 0,1 0,-4 5,3-6,0 0,0 0,0 0,-8 5,-21 8,-2-9,-6-8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34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31,'0'0,"21"0,18-9,5-2,-16 2,-11 7,-6 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35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1 114,'14'-2,"0"-1,1 0,-2-1,1-1,25-12,-19 8,27-13,-33 14,0 1,1 1,0 0,0 1,0 1,0 0,1 1,19-2,-35 5,1 0,0 0,-1 0,1 0,0 0,-1 0,1 0,0 0,-1 0,1 0,-1 0,1 0,0 0,-1 1,1-1,0 0,-1 1,1-1,-1 0,1 1,-1-1,1 0,-1 1,1-1,-1 1,1-1,-1 1,0-1,1 1,-1 0,0-1,1 2,-1-1,0 1,0 0,-1-1,1 1,0-1,-1 1,1-1,-1 1,0-1,1 0,-1 1,0-1,-1 2,-4 5,-1 1,-15 13,13-14,3-2,-1-1,1 1,0 0,-8 12,13-18,1 1,-1 0,0 0,1 0,-1 0,1 0,-1 1,1-1,0 0,-1 0,1 0,0 0,0 0,0 1,0-1,0 0,0 0,0 0,0 0,0 1,1-1,-1 0,0 0,1 0,-1 0,1 0,-1 0,1 0,0 0,-1 0,1 0,0 0,0 0,-1-1,1 1,0 0,0 0,0-1,0 1,0 0,1 0,20 8,-12-7,-1 2,0-1,0 1,10 6,5 6,-1 9,0 5,-4 4,-7 4,-5 1,-7 0,-9-2,-5-4,-6 0,-4-8,21-23,0 1,0-1,0 0,0-1,-1 1,-4 2,-23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39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41,'0'0,"29"-3,23-6,19-5,-7 8,-6 1,0 2,1 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2:40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0 123,'27'-19,"1"2,1 1,0 1,1 1,49-14,-41 18,0 7,0 6,-33-2,-1 1,1-1,0 1,-1 0,1 0,-1 0,0 1,0 0,0 0,0 0,0 0,5 7,-6-7,0 1,-1 0,1 0,-1 0,2 7,-1-3,-1 1,0 0,-1-1,0 1,-1 0,1 0,-2 0,1-1,-1 1,-1 0,0 0,0-1,0 1,-1-1,-4 9,-6 10,0 1,-2-2,-19 26,3-7,19-23,13-17,1-4,6 10,12-2,10-3,11 2,-5 0,0 2,-1 1,49 23,-65-25,0 1,-1 1,0 1,-1 0,0 1,-1 1,21 23,-12-3,-20-24,0 0,-1 0,0 1,0-1,-1 1,-1 0,0 0,0 0,-1 0,-1 0,0 0,0 0,-1 0,-1 0,1 0,-5 10,-7 21,6-26,-1-1,-1 1,0-1,-1-1,-1 0,0 0,-23 21,16-18,-2-2,0 1,0-2,-42 21,13-15,34-16,0 0,0-1,0 0,-22 0,-11-5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2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260 44,'-10'-7,"-1"0,0 1,0 1,-1 0,-12-4,20 8,-1 0,1 0,0 0,0 1,-1 0,1 0,0 0,-1 0,1 0,0 1,0 0,-1 0,1 0,0 1,0-1,0 1,0 0,-4 3,2-1,-1 1,1 0,0 1,0-1,1 1,0 0,0 1,0-1,1 1,0 0,0 0,-5 15,2-2,2 0,1 1,-4 36,8-53,0 0,0 0,0 0,0 0,0 0,1 0,0 0,0 0,2 4,-3-7,0 0,1 0,-1 0,1 0,0 0,-1-1,1 1,0 0,-1 0,1-1,0 1,0-1,0 1,-1 0,1-1,0 1,0-1,0 0,0 1,0-1,0 0,0 0,0 1,0-1,0 0,0 0,0 0,0 0,0 0,0-1,0 1,0 0,0 0,0-1,0 1,0 0,0-1,0 1,0-1,-1 1,1-1,0 0,1 0,4-3,1-1,-1 0,0 0,0 0,0-1,-1 0,0 0,0 0,0-1,-1 1,0-1,4-8,1-9,0-1,8-34,-15 48,9-17,-3 20,-8 8,0 0,1 0,-1 0,1 0,-1 0,0 0,1 1,-1-1,0 0,1 0,-1 0,0 1,1-1,-1 0,0 1,0-1,1 0,-1 1,0-1,0 0,1 1,-1-1,0 0,0 1,0-1,0 1,0-1,0 0,0 1,97 295,-83-240,-5-1,-5 1,-6-1,0-45,1 0,-1-1,-5 14,5-17,-1-1,1 0,-1 0,0 0,0-1,-6 7,6-7,0-1,-1 0,1 0,-1 0,0 0,-6 3,7-5,0 0,0 0,0 0,0 0,0 0,0 0,-5-1,-20-1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2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0,'0'0,"25"0,21 0,25 0,-12 0,-6 0,-5 0,-3 6,-3-3,16 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3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0 290,'1'-9,"0"1,0-1,0 1,1-1,1 1,-1 0,1 0,1 0,-1 0,1 0,7-8,-2 2,2 1,0 0,0 0,22-17,14-6,4 6,-39 24,1 0,0 2,0-1,1 2,-1 0,22-2,-27 4,0 1,-1 0,1 1,10 1,-14-1,-1 0,0-1,0 2,0-1,0 0,0 0,0 1,0 0,0 0,0 0,0 0,-1 0,1 0,-1 1,0-1,0 1,4 4,-4-2,0 0,1 1,-2-1,1 0,-1 1,1-1,-1 1,-1-1,1 11,-2 4,-1-1,-1 0,0 0,-2 0,-7 21,-67 164,12-33,44-103,20-54,0-1,0 1,1-1,1 1,1 0,-1-1,2 1,0 0,1-1,4 19,-3-23,0-1,0 0,0 0,1 0,0 0,1-1,0 1,0-1,0 0,1-1,0 1,1-1,-1-1,1 1,0-1,1 0,9 5,28 11,2-3,56 15,-51-20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5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0 184,'14'-17,"1"1,0 1,0 0,2 1,0 1,0 1,1 0,1 1,0 1,0 1,1 1,0 0,38-8,-3 9,-48 7,1 0,-1 0,0 1,0 0,1 0,-1 1,0 0,0 0,0 1,-1 0,1 0,-1 0,1 1,-1 0,8 7,-10-7,1 1,-1 0,-1-1,1 1,-1 1,0-1,0 0,0 1,-1-1,0 1,0 0,0 0,-1 0,0 0,0 0,0 0,-1 0,-1 11,-1 5,-1 0,-2 0,0-1,-1 1,-16 37,-3-6,-32 49,-69 99,93-143,9-4,22-48,0-1,1 1,0 0,0 0,0-1,1 11,0-11,1-1,0 1,0 0,0-1,1 1,0-1,0 0,0 1,0-1,1 0,-1 0,1 0,0-1,0 1,1-1,-1 1,1-1,-1 0,1-1,0 1,0-1,6 3,5 2,0 0,1-1,0-1,33 6,11-1,4-1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6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476 0,'-11'0,"-1"1,0 0,1 1,-1 0,1 1,-1 0,1 1,0 0,0 1,1 0,-1 0,1 1,0 1,1 0,0 0,0 1,0 0,1 0,-13 17,-9 14,1 2,3 0,1 1,2 2,2 0,1 2,3 0,2 1,2 0,-8 60,14-58,2 1,2 0,4 64,2-82,1-1,2 1,1-1,1 0,1-1,18 37,-23-57,1 0,1-1,7 10,-9-14,0 0,1 0,0 0,0-1,8 6,-5-6,0 1,0-1,1 0,0-1,-1 0,1 0,1-1,-1 0,0-1,0 0,0 0,1-1,-1 0,0-1,16-2,-10 0,-1-1,1 0,-1-1,1-1,-2 0,1-1,-1 0,25-19,4-10,-35 28,-1 1,0-1,9-14,-11 15,-1 1,0-1,0 1,-1-1,3-13,-4 14,0-1,-1 1,1 0,-2-1,1 1,-2-12,0 10,0 1,-1 0,1 0,-1 1,-7-13,5 12,0-1,-1 1,1 1,-13-13,9 12,-1 0,1 1,-19-10,7 6,0 2,-1 0,0 1,-31-5,-13 2,7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6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0,'0'0,"28"0,28 0,22 0,-12 0,-11 0,-7 0,3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6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17,'0'0,"29"0,30 0,28 0,-3-6,-1 1,-2 2,-8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8.5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0,'-47'153,"23"-86,3 2,3-1,15-55,1 0,0-1,1 1,1 0,0 0,0 0,4 16,-3-24,0 1,0-1,1 0,0 0,0 0,1 0,-1-1,1 1,0-1,0 1,0-1,1 0,0 0,-1 0,1-1,1 1,-1-1,0 0,1 0,5 2,13 4,0-2,0 0,1-2,0-1,0 0,29 0,-42-4,50 5,0-2,-1-3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8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0,'-40'258,"18"-95,-3-16,-16 97,32-164,0 87,10-113,5-4,7-1,6-6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9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1,'0'36,"-26"637,14-572,-15 186,27-223,2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46.39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0 687,'7'0,"0"-1,-1 0,1-1,0 1,-1-1,1-1,-1 1,0-1,0 0,0 0,0-1,-1 0,1 0,7-7,-2 0,1-1,-2 0,0 0,0-1,8-17,0-4,-12 22,0 0,1 0,11-14,2 0,1 2,1 1,1 0,29-21,9 5,120-58,-180 97,126-50,-32 16,-66 23,1 3,1 0,-1 2,61-4,-13 1,21-2,146 1,-94 0,-40 1,466 4,-323 7,-227-2,34 1,-55 0,-1 0,0 0,0 0,0 1,0-1,-1 1,1 1,0-1,7 5,14 13,75 50,-63-47,1-2,1-2,73 25,-33-15,-58-20,1-1,0 0,43 7,-28-10,-1 2,0 2,-1 1,0 2,62 29,-47-13,-1 1,-2 3,48 40,-88-66,0-1,0 0,0 0,1-1,-1 0,1 0,0-1,1 0,-1-1,0 0,1-1,-1 1,11-1,-13-1,1 2,-1-1,1 1,-1 0,0 1,0-1,0 2,-1-1,13 9,-5-1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3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192 97,'-14'-29,"13"25,-1-1,0 1,0-1,0 1,0 0,-1 0,0 0,1 0,-2 0,1 1,0-1,-1 1,1 0,-1 0,-7-4,9 6,1 1,-1 0,1-1,-1 1,0 0,1 0,-1 0,1 0,-1 0,0 1,1-1,-1 0,1 1,-1-1,1 1,-1-1,1 1,-1 0,1 0,0 0,-1 0,1 0,0 0,0 0,0 0,-2 2,-2 2,1 1,-1-1,1 1,-4 8,-2 8,1 0,0 1,2 0,-6 35,8-40,-1 20,6-36,0 1,0-1,0 1,0 0,0-1,0 1,1-1,-1 1,1-1,0 0,2 5,-3-7,1 1,-1-1,1 0,-1 0,1 0,-1 1,1-1,-1 0,1 0,-1 0,1 0,-1 0,1 0,-1 0,1 0,-1 0,1 0,-1 0,1 0,-1 0,1-1,-1 1,1 0,-1 0,1 0,-1-1,1 1,-1 0,1-1,-1 1,0 0,1-1,-1 1,0-1,1 1,16-17,-5 0,-1-1,-1 0,0-1,12-33,13-25,-34 75,-1 1,1-1,0 1,0-1,-1 1,1-1,0 1,0-1,1 1,-1 0,0 0,0 0,1 0,-1 0,0 0,1 0,-1 0,1 0,-1 0,1 1,-1-1,1 1,0-1,-1 1,1 0,0 0,2 0,-1 0,-1 1,0 0,1 0,-1 1,0-1,0 0,0 1,0 0,0-1,0 1,0 0,-1 0,1 0,0 0,-1 0,0 0,3 5,4 9,-1 1,-1 0,0 0,-1 1,4 24,5 92,-14-131,3 48,-4-1,-4-3,-9 1,-8-2,-8-5,26-37,0 1,0-1,-1 0,1 0,-1-1,0 1,0-1,0 0,0 0,-1-1,1 0,-9 3,4-6,4-8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49.50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0 622,'0'-34,"7"-55,-4 72,1 0,1 0,0 0,15-30,-13 31,4-9,2 2,17-27,-24 42,0 0,1 1,0 0,0 0,0 1,1 0,0 0,0 1,14-8,40-17,2 1,117-33,-84 33,-68 18,0 2,0 2,0 0,1 2,40-2,1130 10,-1095-5,148 7,-213 1,0 2,-1 1,0 2,0 2,-1 1,58 31,-89-40,1 0,-1 0,0 0,-1 1,1 0,-1 0,6 8,34 54,-27-39,0-1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55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40,'0'0,"23"0,18 0,23 0,-2-6,3-2,-2-1,6 1,5 4,3-1,1 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56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13 320,'-3'-9,"0"0,1-1,0 1,1 0,0-1,0 1,1-1,1 1,-1-1,2 1,-1-1,1 1,0 0,1 0,0 0,1 0,0 0,0 1,1-1,0 1,0 0,1 1,0-1,0 1,1 1,0-1,0 1,1 0,-1 0,13-5,17-10,5 3,-25 13,-1 2,1 0,0 0,30 0,13 7,-51-3,0 1,0 0,0 1,8 3,-11-3,1 0,-1 0,0 1,0 0,0 0,0 0,-1 1,0 0,1 0,-2 0,1 1,-1-1,8 13,-8-10,-1 1,0 0,0 0,0 0,-1 0,-1 0,0 0,0 0,0 16,-4 2,-1 1,0-1,-2 0,-2 0,0-1,-15 33,-39 64,28-64,-1 2,3-2,6-2,23-49,1 0,0 0,0 0,-1 10,3-14,0 0,0 0,0 0,1 0,-1 0,1 0,0 0,0-1,0 1,0 0,1-1,0 1,-1-1,1 1,1-1,-1 0,0 0,4 4,1-1,-1 0,1-1,1 0,-1 0,0-1,1 0,11 4,32 10,12-2,13 1,7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56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1 116,'12'-12,"1"1,1 1,0 0,0 1,1 0,0 1,0 1,1 0,0 1,0 1,18-3,27-3,-1 9,-48 2,0 1,20 4,-27-4,0 0,0 1,-1 0,1 0,0 0,-1 0,1 1,-1-1,0 1,0 0,0 1,0-1,0 1,-1-1,0 1,1 0,-1 1,-1-1,5 9,-5-7,1 1,-2-1,1 1,-1 0,0 0,0 0,-1 0,0-1,0 1,-1 0,0 0,0 0,0 0,-4 10,-8 17,0-1,-29 49,-47 61,14-24,38-52,5-3,28-54,0 1,0 0,1 0,1 0,0 0,1 1,0-1,0 0,1 1,2 13,-1-18,0 0,1 0,0 0,0 0,0-1,1 1,0-1,1 1,-1-1,1 0,1 0,-1-1,1 1,0-1,0 0,0 0,8 5,2-1,1 0,-1 0,2-2,24 9,70 15,-110-31,63 15,6-1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57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588 89,'-5'-10,"0"0,-1 1,0 0,0 0,-10-10,13 17,1-1,-1 1,1 1,-1-1,0 0,0 0,0 1,0 0,0-1,0 1,0 1,0-1,0 0,0 1,-1-1,1 1,0 0,0 0,-1 0,1 1,0-1,-6 2,-3 2,0 1,0 0,1 0,-1 1,2 1,-1-1,1 2,-19 16,0 5,-36 45,33-31,2 1,1 1,3 2,2 0,2 2,2 0,3 2,-20 91,31-113,1 1,-2 57,7-73,0-1,2 1,-1-1,2 1,0-1,0 0,2 0,10 23,-9-24,0-1,1 0,1 0,0 0,0-1,1-1,0 1,1-1,14 10,-14-12,0-2,0 1,0-2,1 1,-1-1,1-1,0 0,0 0,0-1,1-1,12 1,-7-2,0 0,-1-1,1-1,-1 0,0-1,1-1,21-9,11-10,-39 17,-1-1,1-1,-1 1,0-2,-1 1,0-1,0 0,-1-1,0 0,-1 0,8-17,-11 22,-1 0,0 0,0 0,-1-1,0 1,0-1,0 1,0-1,-1 1,0-1,0 0,-1 1,1-1,-1 1,0-1,-1 1,1-1,-1 1,0 0,-1 0,1 0,-1 0,0 0,0 1,-1-1,-6-7,1 5,0-1,-1 1,0 0,0 1,-1 0,0 1,0 0,0 1,0 0,-20-4,-7 1,-75-6,47 11,3 4,-3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57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1,'0'0,"25"8,26 0,19 4,-8-6,-6-1,-6-3,-2 5,-3-2,12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58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4:59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21,'94'-8,"-21"1,21 2,-51 4,2 1,3 2,10 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0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1,'-19'61,"-37"151,48-152,6-2,3-48,0 0,0 1,5 14,-3-15,0-1,1 0,0 0,9 12,-5-9,1 0,0-1,1-1,0 1,1-2,0 1,21 12,-15-12,29 13,20 0,-54-20,2-1,24 3,26-8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0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0,'-7'24,"0"0,1-1,2 2,0-1,0 47,2-33,-8 141,-6 93,-22-2,31-237,-15 89,17-59,10-3,9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3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0,'0'0,"24"6,17-4,24 5,-12 1,-7-3,-8 4,-11-9,-7-5,-11-7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1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0,'6'85,"0"-18,-8 105,-25 178,9-158,15-149,2 48,5-34,5 37,-1-53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1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0,'0'0,"25"0,28 0,19 6,-3 0,-17 5,2 1,-1 4,5-2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2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0,'0'0,"-5"33,2 34,-2 28,-7 6,-7-11,0-26,1-2,5-1,5-2,-1-4,5-1,8-4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49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1,'0'0,"28"0,28 0,25 5,-1-2,-3 3,-7 2,-3-2,-9 4,5 2,-4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0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0,'0'0,"-8"31,-4 28,-7 29,-3-6,1-4,6-2,-4-4,7-3,4-7,8-3,8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0.9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368 1,'-28'38,"1"1,1 1,3 1,-23 57,-57 182,16 40,76-265,3 0,2 1,3 110,5-145,0 0,1-1,2 1,0-1,1 0,0 0,2-1,1 0,0 0,1-1,1 0,1-1,0 0,1-1,1 0,1-1,29 24,9-2,12-6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1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0,'-3'97,"-31"185,20-215,0-9,2-9,11-41,-1 0,0 1,0 0,1 0,1 16,0-24,-1-1,1 0,0 1,0-1,1 1,-1-1,0 0,0 1,0-1,0 0,0 1,0-1,0 0,1 1,-1-1,0 0,0 1,0-1,1 0,-1 0,0 1,0-1,1 0,-1 0,0 1,1-1,-1 0,0 0,1 0,-1 0,0 1,1-1,-1 0,0 0,1 0,-1 0,0 0,1 0,-1 0,0 0,1 0,-1 0,1 0,-1 0,0 0,1 0,-1-1,0 1,1 0,-1 0,0 0,1 0,-1-1,0 1,1-1,16-13,-17 14,23-26,-1-1,25-42,-4 6,68-80,-85 113,1 2,50-40,-55 52,0 9,-20 7,0 0,0 0,0 0,0 0,0 0,1 1,-1-1,0 1,0 0,0 0,0-1,0 1,-1 0,1 1,0-1,0 0,-1 0,1 1,-1-1,1 1,-1-1,1 1,-1 0,1 2,4 6,0 0,-1 0,5 15,-7-19,14 42,0 12,-4 4,-3 1,0-2,2-4,5-8,1-10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2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21,'0'0,"26"0,19-6,22 0,-7 4,0-1,-7-1,7 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2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0 187,'4'-15,"0"0,1 1,0-1,2 1,-1 0,11-14,11-15,-26 41,0-1,0 0,1 1,-1 0,1-1,-1 1,1 0,0 0,0 0,0 1,0-1,5-1,-7 3,0 0,0 0,0 1,0-1,0 0,0 0,0 1,-1-1,1 1,0-1,0 0,0 1,-1 0,1-1,0 1,0-1,-1 1,1 0,0 0,-1-1,1 1,-1 0,1 0,-1 0,0-1,1 1,-1 0,0 0,1 2,9 29,-10-31,8 50,-3 1,-1 0,-5 64,1-48,-11 345,6-354,-3-3,1-3,1-5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3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0,'21'13,"-5"-4,-1 1,1 1,-1 0,-1 1,0 0,-1 1,13 16,-7 0,-2 0,0 0,-3 2,0 0,-2 0,-1 1,10 51,-6 2,7 150,-20-181,-2-1,-3 0,-14 81,9-94,-2-1,-2 0,-1-1,-2 0,-24 43,21-49,-1-1,-28 34,-2-9,-3 2,-2-7,-1-9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3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1,'0'0,"0"28,-5 22,3 20,-4 0,1 0,5 0,3-12,10-13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4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1,'-7'5,"1"0,-1 1,1 0,-8 10,12-14,0 1,0-1,1 1,-1 0,1 0,0-1,-1 1,1 0,1 0,-1 0,0 1,1-1,0 0,-1 0,2 4,-1-5,1-1,-1 1,1-1,0 1,-1-1,1 0,0 1,0-1,0 0,0 0,0 0,0 0,1 0,-1 0,0 0,0 0,1 0,-1-1,1 1,-1 0,0-1,1 1,-1-1,1 0,0 1,1-1,4 1,-1 0,1 0,0-1,13 0,-17-1,0 1,1-1,-1 0,1 0,-1-1,0 1,0-1,0 1,0-1,5-4,-7 5,0 1,0-1,-1 0,1 1,0-1,-1 0,1 0,0 1,-1-1,1 0,-1 0,0 0,1 0,-1 0,1 0,-1 0,0 0,0 1,0-1,0 0,0 0,1 0,-2 0,1 0,0 0,0 0,0 0,0 0,-1 0,1 0,0 0,-1 0,1 0,-1 0,1 0,-1 1,1-1,-1 0,0 0,1 1,-1-1,-1-1,-3-1,0 0,0 0,0 1,0 0,-1-1,1 2,-1-1,1 1,-1-1,0 2,1-1,-1 1,-9 0,-42 4,82-18,-19 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6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0,'-86'85,"73"-69,1-1,0 2,1-1,-9 20,6-4,1 0,2 0,1 1,1 0,2 1,-3 40,4 14,6 104,4-130,2-1,3 0,3 0,2-1,3-1,36 85,-44-124,0 1,25 35,-4-18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7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1,'0'0,"26"6,24-3,20 2,-12 1,-6-6,-5 2,-5-4,-11-4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8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0 172,'27'-28,"1"3,41-31,-57 48,1 0,-1 1,1 0,0 1,1 0,-1 1,1 1,0 0,17-2,-28 6,-1-1,0 1,1 0,-1 0,1 0,-1 0,1 0,-1 1,1-1,-1 1,0-1,1 1,-1 0,0 0,1 0,-1 0,0 1,0-1,0 0,3 3,-4-2,0 0,0 0,0 0,0 1,0-1,0 0,0 0,-1 0,1 1,-1-1,0 0,0 1,0-1,0 0,0 0,0 1,0-1,-1 0,1 1,-1-1,0 0,-1 2,-8 21,-1 0,-1-2,-23 34,-10 18,44-72,-1 0,0 0,1 0,0 0,0 1,0-1,0 0,0 1,1-1,-1 0,1 1,0-1,0 1,0-1,1 1,1 5,-1-6,0-1,1 1,-1 0,1-1,0 0,0 1,0-1,0 0,0 0,1 0,-1 0,0 0,1-1,0 1,-1-1,1 0,0 1,0-1,3 0,44 14,-35-11,-1 0,0 0,0 1,0 1,-1 1,19 11,-5 6,-21-17,0 0,-1-1,0 2,-1-1,1 1,-2-1,1 1,-1 0,0 0,-1 1,1-1,-2 1,1-1,-1 1,-1-1,1 1,-1 0,-1-1,0 1,0 0,-3 8,0-2,-1 0,0 0,-1 0,-1-1,0 0,-1 0,0-1,-1 0,-1-1,-20 22,-1-7,25-23,0 0,-1 0,1-1,0 0,-1 0,0 0,0-1,-10 3,-19-1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3:58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0,'27'50,"-2"2,-2 1,-2 0,-3 1,19 98,-27-95,-3-1,-2 1,-4 74,-4-75,-3 0,-2 0,-24 88,7-73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5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0 864,'5'-16,"1"-1,0 1,1 0,1 1,0-1,19-24,-22 32,21-28,2 3,1 0,2 1,1 2,61-44,-2 11,2 3,2 5,3 4,2 4,118-37,-132 57,156-27,96 17,-232 34,0 5,168 24,206 63,-343-60,56 12,-3 9,-2 8,238 108,-316-107,-63-30,0 4,0 0,-6 0,-7-5,-9-13,-6-10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6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292 0,'-8'0,"-1"1,0 0,1 1,-1-1,0 2,1-1,0 1,0 0,0 1,0 0,0 0,1 1,0 0,0 0,0 1,0 0,1 0,0 0,0 1,1 0,-7 12,-3 6,1 1,2 1,0 0,2 0,-8 35,6-17,2 1,2 0,3 0,1 0,2 1,3-1,1 1,2-1,3 0,1 0,2 0,32 82,-18-69,3-7,-20-41,1 0,13 13,20 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7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0,'0'0,"28"6,25-4,23 5,-9-2,-6-5,-6 5,0 1,10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7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76,'30'-15,"1"1,47-15,-62 24,1 1,0 1,0 0,0 2,0-1,28 3,-41-1,-1 0,1 1,0-1,-1 1,1 0,-1 0,0 0,1 0,-1 0,0 1,1 0,-1-1,0 1,0 1,-1-1,1 0,0 1,3 3,-5-3,1 0,-1 0,0 0,0 0,0 1,-1-1,1 0,-1 0,1 1,-1-1,0 0,-1 0,1 1,0-1,-1 0,0 0,0 1,0-1,0 0,-2 4,-8 16,-1-2,-1 1,-1-2,-1 1,-18 18,-25 35,56-71,0-1,0 1,0 0,1 0,-1 0,1 0,-1 0,1 0,0 0,1 1,-1-1,0 0,1 0,0 1,0-1,0 6,9 8,10 0,45 28,-22-15,6 12,-1 4,-38-37,0 2,11 16,-15-19,-1 0,0 0,-1 0,3 9,-4-10,0-1,-1 1,0-1,0 1,0 9,-1-10,-1-1,0 1,0 0,0-1,-1 1,-3 8,2-6,-1-1,0-1,-1 1,-7 9,-28 24,-7-5,-6-7,-5-9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8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1,'0'155,"0"-75,0 1,0 3,-1-2,-1-10,0-46,2 27,0-53,0 0,0 0,0 0,0 0,0 0,0 0,0 0,0 0,0-1,0 1,0 0,0 0,0 0,0 0,1 0,-1 0,0 0,0 0,0 0,0 0,0 0,0 0,0 0,0 0,0-1,1 1,-1 0,0 0,0 0,0 0,0 0,0 0,0 0,0 0,0 0,1 0,-1 0,0 0,0 0,0 1,0-1,0 0,0 0,0 0,0 0,1 0,-1 0,0 0,0 0,0 0,0 0,0 0,0 0,0 0,0 1,0-1,0 0,0 0,0 0,0 0,0 0,0 0,0 0,1 0,-1 0,0 1,0-1,0 0,0 0,5-7,28-69,-23 53,0 0,19-32,-18 37,0 0,2 1,0 1,1 0,0 0,2 2,18-15,-6 15,6 6,-28 8,0 0,0 1,1-1,-1 1,0 0,-1 1,1-1,0 1,0 0,-1 1,9 4,-6-2,0 0,0 1,8 7,1 5,-1 0,-1 0,-1 2,0 0,15 31,-6 0,-8 5,-7 3,-3 3,-6-10,-9-14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4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165 385,'11'-22,"6"-9,-2 0,21-62,-33 84,-1 0,0-1,0 1,-1 0,0-1,-1 1,0-1,0 1,-1 0,-1-1,1 1,-1 0,-1 0,0 0,-6-14,8 20,-1 0,0 1,1-1,-1 0,0 0,0 1,-1-1,1 1,-1 0,1-1,-1 1,1 1,-1-1,0 0,0 0,0 1,0 0,0 0,-1 0,1 0,0 0,0 0,-1 1,1 0,0 0,-1 0,1 0,0 0,-1 0,1 1,0 0,-6 1,1 1,0 0,0 1,1 0,-1 0,1 0,0 1,0 0,0 1,1-1,-1 1,-8 12,10-10,-1 1,1-1,1 1,0 1,0-1,1 0,0 1,1 0,0-1,0 1,1 0,1 0,-1 0,2 0,2 19,1-3,1-1,2-1,0 1,1-1,13 24,-19-44,4 11,1 0,1 0,0-1,1 0,0 0,20 21,-27-33,0-1,0 1,-1-1,1 1,0-1,0 0,0 0,1 0,-1 0,0 0,0-1,1 1,-1-1,0 1,0-1,1 0,-1 0,0 0,1 0,2 0,-1-1,-1 0,0-1,1 1,-1-1,0 1,0-1,0 0,0 0,0-1,-1 1,6-6,1-3,-1-1,0 1,0-2,-1 1,8-22,-7 16,-2-1,0 0,5-26,-10 37,0 0,0 0,-1 0,0-1,0 1,-1 0,0 0,-1 0,0 0,0 1,-4-10,-19-63,25 80,0 0,0 0,0-1,0 1,0 0,0 0,0 0,0 0,0-1,0 1,0 0,0 0,0 0,0-1,0 1,0 0,0 0,0 0,0 0,-1-1,1 1,0 0,0 0,0 0,0 0,0 0,-1 0,1-1,0 1,0 0,0 0,0 0,-1 0,1 0,0 0,0 0,0 0,-1 0,1 0,0 0,0 0,0 0,-1 0,1 0,0 0,0 0,-5 11,-1 17,6 4,5 45,0 1,-4-18,-2 0,-3 1,-2-1,-21 86,10-90,12-45,0-1,-10 18,12-23,-1 0,0 0,1-1,-2 1,1-1,0 0,-1 0,0 0,0-1,0 0,0 0,0 0,-1 0,1-1,-1 0,0 0,1-1,-1 1,0-1,0-1,0 1,-9-1,-29-8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09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1,'34'45,"-19"-26,0 1,-1 1,12 25,2 13,-2 1,-4 1,-1 1,-4 0,-3 2,-2 0,5 82,-16-70,-2 0,-4 0,-4-1,-24 105,13-107,-5 0,-1-1,1-4,1-10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17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3,'255'0,"-201"0,4 0,4 0,5 0,8-2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18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1,'17'117,"3"37,-18-87,-1 3,2 2,6-5,-7-55,1 0,9 20,12 10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19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1 142,'35'-23,"-9"6,0 0,1 2,39-16,-16 14,0 4,0 5,0 8,-43 1,0 0,-1 1,1 0,-1 0,1 0,-1 1,0 0,0 0,0 0,0 1,6 5,-8-6,-1 1,1-1,-1 1,0-1,0 1,0 0,-1 0,0 0,1 1,-2-1,1 0,0 1,-1-1,0 1,0 0,1 9,-2-9,0 0,0 0,-1 0,0 0,-1 6,-3 5,-1-1,0 0,-1 0,-1 0,0-1,-1 0,-16 20,-85 81,104-109,6-6,-13 15,11-7,2-8,1 0,-1 1,0-1,1 0,-1 0,1 1,-1-1,1 0,-1 0,1 0,-1 0,1 0,-1 1,1-1,-1 0,0 0,1 0,-1 0,1 0,-1-1,1 1,0 0,3-1,0 1,1-1,-1 1,0 0,0 0,9 1,-4 1,25 7,-17-2,-1 0,0 2,0 0,-1 0,27 23,3 8,1 6,-2 2,-29-29,0 0,-2 2,0-1,-2 2,0 0,-1 0,10 36,-9-11,-6-3,-8-6,0-26,0 0,-2 0,1 0,-1-1,-1 0,0 0,0 0,-1-1,-1 0,0 0,0-1,-10 9,1-3,0 0,-1-2,0 0,-1-1,-40 18,6-10,-5-6,-4-6,-2-6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1.6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0,'0'0,"22"0,26 0,15 0,-1 0,-6 0,-4 0,-1 0,2 0,5 0,-5 7,2-2,13 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2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0 142,'28'-19,"1"1,0 2,1 1,1 1,0 2,1 1,35-7,-9 6,-1 6,-4 8,-45-1,-1 1,0 0,0-1,10 5,-14-4,1 0,-1 0,1 0,-1 1,0-1,0 1,0 0,0-1,0 2,-1-1,1 0,-1 0,0 1,0-1,0 1,0 0,0-1,-1 1,0 0,0 0,0 0,0 0,-1 0,1 7,-2 3,1-1,-2 0,1 1,-2-1,0 0,-6 17,-24 52,-4-2,-53 88,87-163,-67 115,44-64,7-1,17-47,0 0,1 1,1-1,-1 9,1-12,1 0,-1 0,1-1,0 1,0 0,1-1,-1 1,1-1,0 1,0-1,0 0,1 0,5 7,-3-5,1-1,-1 0,1 0,0-1,0 0,1 0,-1 0,9 3,10 2,1-1,1-1,49 7,-58-11,105 13,-60-9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3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0 154,'13'-15,"1"1,1 1,0 1,0 0,1 0,1 2,0 0,0 1,28-10,4 3,6 6,-46 9,0 1,-1 0,16 2,-20-2,0 1,-1-1,1 1,-1 0,1 0,-1 1,0-1,0 1,1 0,-1-1,0 2,3 1,-4-2,-1 0,1 0,-1 0,0 0,0 0,0 0,0 0,0 0,0 0,0 0,-1 1,1-1,-1 0,1 0,-1 1,0-1,0 0,0 1,0-1,-1 4,-3 10,1-1,-2 0,0 0,-1 0,-12 21,-46 69,57-94,-141 206,101-147,6-2,35-55,0-1,1 1,0 0,1 1,0-1,1 1,1-1,-1 25,3-33,0-1,0 1,1 0,0 0,0 0,0-1,1 1,-1 0,1-1,0 1,0-1,1 0,-1 0,1 0,0 0,0 0,1 0,-1-1,1 0,-1 1,1-2,0 1,0 0,1-1,-1 1,0-1,10 3,20 4,1-1,1-2,-1-1,64 0,-18 0,-14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3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416 18,'-42'-8,"27"4,1 2,-25-2,33 4,0 0,0 1,0 0,0 0,0 0,1 1,-1 0,0 0,1 0,-7 4,5-1,-1 0,1 0,0 1,1 0,-1 0,1 1,0 0,-8 13,-3 7,-14 34,19-37,-7 17,2 0,1 1,3 1,1 0,3 1,-5 48,9-37,2 0,3 1,3-1,14 86,-12-117,0-1,2 0,0 0,15 29,-17-41,1-1,0 1,1-1,0 0,0 0,1-1,1 0,-1-1,1 0,14 10,-18-15,1 0,-1 0,1-1,-1 1,1-1,7 1,-1-1,0-1,-1 0,1 0,0-2,0 1,-1-2,14-2,-14 2,-1-1,0 0,13-6,-15 5,-1 0,1-1,0 0,7-7,-10 8,-1 0,1-1,-1 1,0-1,0 0,3-7,-4 7,-1 0,0 0,0 0,-1 0,1 0,-1 0,1-9,-2 7,0 1,0 0,-1 0,0 0,0-1,-1 1,1 0,-1 1,-1-1,1 0,-1 0,0 1,0 0,-1 0,1-1,-1 2,0-1,-1 0,1 1,-1 0,-5-4,-3-1,0 1,0 0,0 1,-1 0,0 1,0 1,-25-6,-19 1,1 5,3 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4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1,'0'0,"22"0,27 0,17 0,-4 0,-3 5,-9-2,3 2,14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4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1,'0'0,"19"0,23 0,17 0,-3 8,-3 3,-3 7,-6-8,-6-1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5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94 463,'2'-10,"1"-1,0 1,1 0,-1 0,12-18,1-6,-6 9,0-1,-1 0,-2 0,0-1,4-54,-12 34,0 41,0 0,0 1,-1-1,0 0,-3-6,3 8,0 0,-1 1,1-1,-1 1,1 0,-1 0,-3-3,3 4,0 0,0 0,0 0,0 0,0 1,0-1,-4 0,4 1,1 0,-1 0,0 0,0 1,1-1,-1 1,0 0,0 0,0 0,0 0,1 1,-1-1,0 1,0-1,0 1,1 0,-1 0,0 0,1 0,-1 1,1-1,0 1,-1 0,1-1,0 1,0 0,0 0,0 1,-2 2,1 0,0 0,0 0,1 1,0-1,0 1,0-1,0 1,1 0,0 0,0 0,1 0,0 0,0 7,2 1,0 0,1 0,0 0,2-1,9 24,40 64,-24-46,-28-51,21 39,27 73,-46-103,0 1,0 0,-1 0,-1 0,0 0,-1 0,-1 1,0-1,-1 0,-2 16,1-24,0 1,0-1,0 1,-1-1,0 0,0 0,-1 0,1-1,-1 1,-7 7,9-11,0 0,0 0,0 0,0 0,-1-1,1 1,0 0,-1-1,0 0,1 0,-1 1,0-2,1 1,-1 0,0 0,0-1,0 0,0 1,1-1,-1 0,0 0,0-1,0 1,0-1,0 1,-3-2,-1-2,0 0,0 0,0-1,1 1,-1-1,1-1,0 1,1-1,-1 0,1-1,1 1,-1-1,1 0,0 0,0 0,-2-9,1 3,0 0,2 0,-1-1,2 1,0 0,0-1,1 0,2-25,0 30,1 0,0 0,1 0,0 1,0-1,0 1,1 0,1 0,-1 0,1 0,1 1,-1 0,1 0,0 0,1 1,0 0,0 0,0 0,1 1,-1 0,1 1,1 0,-1 0,0 1,13-4,11-1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8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0,'-10'150,"1"13,13-113,-3-43,1 0,0 0,0-1,0 1,4 7,-1-7,0 1,0 0,12 12,-11-13,1-1,0 1,12 7,-11-9,1 0,18 8,23 2,3-6,1-10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8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0,'-8'58,"3"-1,2 75,16 355,-13-156,0-259,-2-2,2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8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0,'-7'33,"2"-1,-1 39,-1 0,-1-2,1-2,5-30,5 60,6-36,-6-49,0 0,0-1,1 0,0 1,1-1,1-1,6 11,-8-15,0-1,0 0,1 0,10 7,-9-7,1-1,0-1,0 1,1-1,-1 0,0-1,1 0,0 0,0 0,-1-1,1 0,0-1,12 0,-7-1,-1 0,1-1,-1 0,0-1,0-1,0 0,20-9,5-9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39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0,'-10'35,"2"1,-6 68,6 75,6-105,-2 361,5-346,-2-52,3 0,6 41,6-15,5 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45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0,'0'0,"20"9,16 1,16 10,-4-3,-5-3,-1-6,-3 1,3-4,3 2,2-5,9-2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46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1 131,'17'-15,"0"0,1 2,1 0,0 1,1 1,0 1,1 0,0 2,37-10,-51 16,1 1,-1 0,1 0,0 0,-1 1,1 1,-1-1,1 1,-1 0,10 3,-13-3,-1 0,0 1,1-1,-1 1,0 0,0 0,0 0,0 0,0 0,0 1,-1-1,1 1,-1 0,1 0,-1-1,0 2,0-1,-1 0,1 0,-1 1,1-1,1 7,-2 1,0 0,0 0,-1 0,0 0,-1 0,0 0,-1 0,0 0,-1 0,0-1,-5 12,-7 11,0 0,-21 31,24-43,-1-2,-1 0,0 0,-2-1,0-1,-1-1,0 0,-2-2,-21 15,45-36,-2 5,0 1,1 0,-1 0,0 0,0 0,1 0,-1 1,0-1,7 1,-2 0,-1 0,1 0,0 1,-1 0,1 1,0 0,-1 0,0 0,1 1,10 6,-7-3,0 1,-1 0,0 1,0 0,15 18,-4 0,-1 0,-2 1,0 1,14 34,-10-14,-4-2,-4 3,-6 2,-5 4,-4-44,0-1,-4 21,3-22,-1 0,0-1,-8 17,6-17,0 0,0-1,-1 1,0-1,-1 0,1 0,-1-1,0 0,-1 0,-8 5,-37 16,42-22,-1-2,-23 6,-28-4,1-8,3-9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5:47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0,'9'293,"-3"-147,-3-73,-3-1,0 1,0-3,-2-15,1-49,1 1,0-1,0 1,1-1,1 11,2-19,3-15,0 0,18-42,3 2,2 1,59-83,-56 101,6 9,-32 25,0-1,1 1,-1 0,1 1,0 0,0 0,1 1,-1 0,1 0,-1 1,1 0,-1 0,1 1,-1 0,1 1,0 0,-1 0,1 1,-1 0,0 0,0 1,0 0,0 1,0 0,-1 0,1 0,7 7,-3 0,0 0,0 1,-1 0,-1 1,0 0,0 1,-1 0,11 26,-1 8,12 58,-13-54,-1-4,5-8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4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5,'158'-2,"9"0,183 21,-294-13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5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1 158,'28'-23,"1"2,0 1,2 1,44-20,-24 19,-1 7,-42 12,0 0,-1 0,1 1,8 1,-12-1,-1 0,0 1,0 0,1-1,-1 1,0 0,0 0,0 1,0-1,0 1,0-1,0 1,0 0,-1 0,1 0,-1 1,4 3,-3-2,-1-1,-1 1,1 0,0 0,-1 0,0-1,0 1,0 0,0 1,0-1,-1 0,0 6,-2 8,0 0,-1 0,-1 0,0-1,-9 20,-39 99,20-65,-27 81,39-80,15-53,1 0,1 0,1 1,1-1,0 1,1-1,4 23,-3-34,1 0,0 0,0 0,1 0,0-1,0 1,1-1,0 0,1 0,-1 0,1-1,0 1,1-1,0 0,0-1,0 1,0-1,1-1,12 8,7 0,1 0,0-2,0 0,32 5,116 15,-142-26,53-1,-30-7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6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1 169,'26'-20,"1"0,1 1,1 2,0 1,37-14,-14 9,-1 4,-4 9,-43 8,0 0,0 0,-1 0,1 0,0 1,0-1,-1 1,1 0,0 0,-1 0,1 1,-1-1,1 1,-1 0,0 0,0 0,6 6,-5-4,-1 0,1 1,-1 0,0 0,-1 0,1 0,-1 0,0 0,0 1,0-1,1 10,0 16,0 1,-3-1,0 1,-2 0,-8 39,3-8,-27 192,24-177,-2-5,-4 42,8-84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5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21,'0'0,"24"0,18-7,24 2,-15 2,3 0,-14 0,-7 3,-11 0,-10 0,-16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6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4,'0'0,"28"0,31 0,23 0,-7 0,-3 5,4-2,2-3,-7-11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7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1,'-12'4,"-1"1,1 1,1 0,-1 0,1 1,0 1,0 0,-15 15,15-11,0 1,1 1,0 0,1 0,0 1,-8 21,4-3,2 0,1 0,1 1,3 0,0 0,2 1,2 0,1 0,1-1,3 1,0 0,2-1,2 1,21 62,-22-80,1-1,0 0,1 0,1-1,0 0,2 0,20 23,-27-34,0 0,0 0,0 0,1 0,0-1,0 0,0 0,0 0,0 0,1-1,-1 0,1 0,-1-1,1 1,0-1,0 0,0-1,0 1,-1-1,1 0,0-1,0 0,0 0,0 0,-1 0,11-5,1-1,-1-2,0 0,0-1,-1-1,0-1,-1 0,0 0,-1-1,-1-1,0 0,-1-1,0 0,-1-1,11-23,-11 17,0 0,-2-1,0 0,-2 0,0-1,-2 0,-1 0,0 0,-2 0,-2-37,-3 30,-1-1,-1 1,-2 0,-1 1,-1-1,-1 2,-2 0,-1 0,-2 1,-35-48,17 39,-4 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7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0,'0'0,"24"0,30 0,18 6,-8-3,-7 2,-7 4,1-4,-1 4,11-6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8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0,'0'0,"24"0,20 0,21 0,-6 0,-6 0,-1 0,0 0,1 0,7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19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0,'0'0,"20"0,25 0,20 0,-7 0,2 0,-6 0,3 0,1 0,4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20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1 147,'20'-17,"2"1,0 0,0 2,41-20,-9 12,3 5,1 7,-47 9,0 1,21 2,-28-2,-1 0,1 1,-1 0,0 0,1 0,-1 0,0 0,1 1,-1-1,0 1,0 0,0 0,0 0,-1 0,1 0,-1 1,1-1,2 4,-3-2,-1-1,1 1,-1 0,0-1,0 1,0 0,0 0,0 0,-1-1,0 1,0 0,0 0,0 0,-1 0,1 0,-2 4,-3 11,-1 0,-1 0,0-1,-17 28,-47 67,44-72,7-14,14-21,2 0,-1 0,1 0,0 1,0-1,1 1,-5 12,8-19,0 0,0 0,0 1,-1-1,1 0,0 1,0-1,0 0,0 1,0-1,0 0,0 1,0-1,0 0,0 1,0-1,0 0,0 1,0-1,0 0,0 1,0-1,0 0,0 0,0 1,1-1,-1 0,0 1,0-1,0 0,1 0,-1 1,0-1,0 0,0 0,1 1,-1-1,0 0,1 0,-1 0,0 0,1 0,-1 1,0-1,0 0,1 0,-1 0,0 0,1 0,-1 0,0 0,1 0,-1 0,0 0,1 0,-1 0,1 0,-1-1,6 3,3-3,24-5,3 1,-23 3,0 1,0 1,0 0,0 1,0 0,0 1,0 0,0 1,0 1,-1 0,0 0,0 2,0-1,0 1,-1 1,0 0,0 1,-1 0,0 1,0-1,-1 2,0 0,-1 0,10 14,2 13,-14-25,-2 0,1 1,-2-1,0 1,0 0,-1 0,-1 0,0 0,-1 0,-2 25,0-22,-1-1,0 0,-1 0,0-1,-2 1,1-1,-2 0,0 0,-9 13,-15 12,-9-3,-8-6,-8-5,37-19,-2 0,1-1,0-2,-26 2,-15-3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21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0,'0'274,"0"-201,0 7,0 1,0 0,2-15,2-25,-4-41,0 1,0-1,0 0,0 1,0-1,0 1,0-1,0 1,0-1,0 1,1-1,-1 0,0 1,0-1,0 1,1-1,-1 0,0 1,1-1,-1 0,0 1,1-1,-1 0,0 0,1 1,-1-1,0 0,1 0,-1 1,1-1,1-1,0 0,0 0,-1 0,1 0,0 0,-1 0,1 0,-1-1,1 1,-1-1,0 1,0-1,0 1,1-1,-2 0,2-2,1-1,59-96,-44 67,2 1,2 2,0 0,42-44,-36 53,-23 19,0 1,0-1,0 1,0 0,1 0,-1 0,1 1,-1 0,1 0,0 1,-1-1,1 1,0 0,-1 1,1-1,0 1,-1 0,1 1,-1-1,8 4,-3 0,0 1,0 0,-1 0,0 0,0 1,-1 1,0-1,0 1,9 14,10 15,0 9,1 11,60 182,-72-188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05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0,'0'57,"13"546,6-363,8 157,-24-327,0-3,-2-3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06.5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1,'10'532,"-3"-152,-4-213,8 25,-9-154,3 28,-2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07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1,'0'0,"25"0,20 0,19 0,-5 0,-6 0,-2 0,-15 0,-10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6.1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1,'0'0,"-6"31,4 24,-4 29,1-6,5 1,-2-1,4-5,3-15,9-27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07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0,'-11'102,"5"-40,-2 12,3-2,8 0,-1-60,0 0,1-1,5 17,-5-21,0-1,0 1,1 0,-1-1,2 0,-1 0,1 0,-1-1,2 1,-1-1,1 0,-1-1,1 1,1-1,-1 0,0-1,1 1,0-2,0 1,0 0,0-1,15 2,16-3,-24-3,1 0,-1 0,0-1,16-6,16-9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08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0,'0'0,"-6"28,1 17,-5 28,1 10,6 4,3 6,3 16,3-6,-1-13,3-16,-3-1,8-3,14-17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08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0,'-11'40,"2"1,1-1,3 1,-1 56,6-91,0 50,6-5,-4-43,1 0,-1 0,7 12,-6-14,0 0,1 0,0-1,8 10,-8-10,1-1,0 0,0 0,11 7,-7-7,1 0,-1-1,1 0,-1 0,1-1,0 0,0-1,0 0,0 0,14-2,-9 0,0 0,-1-2,1 0,-1 0,1-1,16-8,0-5,-5-7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08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1,'0'0,"-7"25,-1 28,-4 31,6 5,1 12,2 19,1-2,4-12,1-11,5-3,-1-11,-2-11,3-8,0-1,1-5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1.8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0,'-7'17,"1"1,0-1,1 1,-4 34,0 74,4-34,-16 283,8-121,8-122,5-69,1 0,-2-3,-2-8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2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0,'-10'34,"2"0,-6 62,5 72,2-13,-20 251,14-189,8-145,2-2,0 0,-2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3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1,'-10'5,"2"1,-1 0,1 0,-1 1,2 0,-1 0,1 1,0 0,1 0,-11 18,13-19,1 0,-1 1,1-1,1 1,-1-1,1 1,1 0,0 0,0 0,0 0,1 0,0 0,0 0,4 15,-4-21,0 0,1 0,0 0,-1 0,1 0,0 0,0-1,0 1,0 0,0-1,1 1,1 2,-2-3,0-1,0 1,0-1,0 1,0-1,-1 1,1-1,0 0,0 1,0-1,0 0,0 0,0 0,0 1,0-1,0 0,0 0,2-1,-1 0,0 1,0-1,0 0,0 0,-1 0,1 0,0 0,-1-1,1 1,0 0,-1-1,0 1,1-1,-1 1,0-1,0 0,0 0,0 0,0 1,0-1,-1 0,2-4,0-4,-1-1,1 1,-2 0,0-1,0 1,-1 0,0-1,0 1,-1 0,-1 0,-4-13,5 21,1 0,0 0,-1 0,1 1,-1-1,1 0,-1 1,0 0,0-1,1 1,-1 0,0 0,0 0,0 0,-1 0,-1 0,3 0,0 1,1 0,-1 0,0 0,0-1,1 1,-1 0,0 0,0 0,1 0,-1 0,0 0,0 0,1 0,-1 1,0-1,0 0,1 0,-1 1,0-1,1 0,-1 1,0-1,1 1,-1-1,1 1,-1-1,0 1,1-1,-1 1,1-1,0 1,-1 0,1-1,-1 1,1 0,0-1,0 1,-1 0,1 0,0-1,0 1,0 0,0 0,0-1,0 1,0 1,-1 0,-3-1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3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0,'-6'5,"1"0,1 1,-1-1,1 1,0 0,0 0,0 0,1 0,0 1,1-1,-5 15,5-11,0 1,1-1,0 0,0 1,1-1,0 1,3 16,-2-24,1 0,-1 1,0-1,1 0,-1 0,1 0,0 0,0 0,0-1,0 1,4 2,-5-3,0-1,0 0,0 0,0 0,1 0,-1-1,0 1,0 0,1 0,-1-1,1 1,-1-1,0 1,1-1,-1 0,1 1,-1-1,1 0,-1 0,1 0,-1 0,1 0,-1 0,1-1,-1 1,1 0,-1-1,1 0,1 0,-2 0,1 0,-1 0,0 1,0-1,0 0,0 0,0-1,0 1,0 0,0 0,-1 0,1-1,0 1,-1 0,1-1,-1 1,1 0,-1-1,0 1,1-1,-1 1,0-1,0 1,0 0,0-1,0 1,-1-1,1 1,0-1,-1 1,1 0,-1-1,1 1,-1 0,0-2,0 1,-1 0,1 0,0 0,0 1,-1-1,1 0,-1 1,1-1,-1 1,0 0,0-1,0 1,1 0,-1 0,0 0,0 0,0 1,-1-1,1 1,0-1,0 1,0 0,-3-1,-11 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4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40,'0'0,"23"0,19 0,17 0,-6-5,-6-3,-5-1,-8 1,-5 5,-3-3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5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0 133,'10'-13,"1"1,0 0,1 0,0 1,0 0,1 1,0 1,1 0,30-14,-41 21,1 1,0-1,0 1,0 0,1 0,-1 0,0 0,0 1,0 0,6 0,-9 0,0 0,0 0,0 0,0 1,0-1,0 0,0 1,0-1,-1 1,1-1,0 1,0-1,0 1,0 0,-1-1,1 1,0 0,0 1,0 0,0-1,-1 1,1-1,-1 1,0-1,1 1,-1 0,0-1,0 1,0 0,0-1,0 1,-1 0,1-1,-1 3,-2 7,-1 1,-1-1,1 0,-2 0,0 0,-9 12,7-10,0 0,1 0,-7 18,13-30,1 0,0 0,0 0,-1 0,1 0,0 0,0 0,0 0,0 0,0 0,0 0,0 0,1 0,-1 0,0 0,1 0,-1 0,0 0,1 0,-1 0,1 0,-1 0,1-1,0 1,-1 0,1 0,0 0,0-1,-1 1,1-1,0 1,0 0,0-1,0 0,0 1,0-1,0 1,0-1,1 0,6 3,0-2,1 1,15 0,-12-1,3 1,1 0,-1 1,20 7,-5 2,-2 8,-4 10,-4 6,-18-30,0 0,0 1,0-1,0 8,-2 27,-8-1,0-21,-1-1,-1 0,-1 0,0-1,-1-1,-1 0,0 0,-21 17,1-2,3-6,-3-6,0-6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2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0,'0'0,"18"0,18 0,16 0,-3 0,-2 0,1 0,-3 0,7 0,5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6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5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1,'20'23,"-1"2,-2 1,0 0,-1 1,-2 0,-1 2,-1-1,-2 2,0-1,9 54,-10-21,-3 0,-2 0,-3 0,-9 87,-3-58,-3 0,-39 135,46-205,0 0,-2-1,0 0,-17 27,-9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36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300 1,'-7'2,"-18"4,1 0,0 2,-28 13,44-17,1 1,-1 0,1 0,0 0,0 1,1 0,0 0,0 0,0 1,1 0,0 1,0-1,-3 9,-5 12,2 1,1 0,1 0,1 1,-4 41,4 0,3 85,19 75,-6-157,-5-39,19 149,-7-118,6-2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48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1,'-12'0,"-1"0,1 1,0 0,0 1,-1 0,1 1,1 0,-1 1,0 1,1 0,0 0,0 1,0 0,1 1,0 0,1 1,-1 0,1 1,1 0,0 0,-13 18,2 6,3 7,2 5,6 8,9 4,0-50,0 0,1 0,0 0,0 0,0 0,1 0,0-1,0 0,8 12,-10-17,0 1,1-1,-1 1,0-1,1 1,-1-1,1 0,0 0,-1 0,1 0,0 0,0 0,0 0,0 0,-1-1,1 1,0-1,0 0,0 1,0-1,0 0,0 0,0 0,0 0,0-1,0 1,0 0,0-1,0 0,0 1,0-1,0 0,0 0,-1 0,1 0,0 0,-1 0,3-2,5-5,-1 0,1 0,-1-1,-1 0,0 0,0-1,-1 0,0 0,6-14,5-17,13-48,-19 54,4-14,15-42,-21 77,-9 14,0 0,0 0,0 0,1-1,-1 1,0 0,0 0,1 0,-1 0,0 0,1 0,-1 0,0 0,0 0,1 0,-1 0,0 0,0 0,1 0,-1 0,0 0,0 0,1 0,-1 0,0 0,0 0,1 0,-1 1,1-1,1 2,-1 0,1 1,0-1,-1 0,1 1,-1-1,2 5,2 4,28 46,24 48,-38-63,3 15,-2 0,-4 2,-1 0,6 69,-18-92,-1 0,-2 0,-2 0,-1 0,-2 0,-11 41,-1-24,-4-3,16-39,-2-1,-11 16,11-17,-1-1,0 0,-11 8,10-9,0-1,-1 0,-14 6,13-7,-1-1,1 0,-15 2,17-4,-1-1,0 0,0 0,-15-2,7-2,-29-7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49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268 1,'-7'0,"0"1,0 0,0 0,0 1,0 0,0 0,0 1,0 0,1 0,0 0,-1 1,1 0,1 0,-1 1,1 0,-1 0,1 0,1 0,-1 1,-5 9,-4 6,2 0,0 2,2-1,-14 43,8-12,2 0,3 0,2 1,2 1,3-1,4 97,2-110,1 1,3-1,1 0,18 58,-3-45,-17-45,0 1,0-2,1 1,1 0,-1-1,1 0,0-1,1 0,11 9,-16-14,1 1,0-1,-1 0,1 0,0 0,0-1,0 1,0-1,0 0,0 0,1 0,-1-1,0 1,0-1,1 0,-1-1,0 1,0-1,0 1,1-1,-1-1,0 1,0 0,0-1,0 0,3-2,5-4,-1-1,0 0,0 0,-1-1,-1-1,1 0,12-19,-5 3,-2 0,18-42,-19 32,-2 0,-1 0,-2-1,-2 0,-1-1,-2 0,-2 0,-1 0,-2 0,-2 1,-8-42,5 53,-2 1,0-1,-2 1,-18-35,19 44,-1 1,0 0,-1 1,-1 0,0 0,-1 2,-20-18,1 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49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1,'36'13,"1"-1,0-2,41 6,24 4,-66-13,3-3,3-3,5-1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50.3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9,'0'0,"22"0,17 0,20 0,-12 0,1 0,-4 0,-1-8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6:58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1,'-17'102,"-5"131,20-173,-1 3,3 2,-2 0,2-8,2-4,1-4,-1-13,-1-23,1-22,29-174,-22 144,1 1,27-64,-26 78,4-11,1 1,37-57,-47 83,0 0,1 0,0 0,0 1,0 0,1 0,0 1,1 0,-1 0,1 1,0 0,1 1,-1 0,1 0,11-2,7 2,-23 5,1-1,0 1,0 0,0 1,0-1,-1 1,1 0,7 4,18 14,-19-10,0 0,-1 0,0 1,-1 0,0 1,15 25,2 10,-2 7,-2 7,-6 5,-7-1,-4-10,-4-10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22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1,'1'6,"2"0,-1 0,1 0,-1 0,2 0,-1-1,5 6,9 17,9 28,-9-19,2-1,24 37,-40-68,21 20,-9-10,5 0,7 1,19 10,-38-23,45 17,-12-6,2-1,2-3,6 0,9-1,3-1,-1-5,4 0,2 0,6-3,3 0,79-2,-81 2,-1 2,2-2,5-3,106-2,224-12,-281 11,-61 6,407-23,-17 1,-84 22,-263 6,148 25,-208-20,0 2,-1 2,0 3,-1 2,-2 2,0 2,-1 2,67 49,-75-42,-3 3,-4 2,-6 2,-7-5,-12-12,-7-23,0 1,0-1,0 1,0-1,0 1,1-1,-1 1,0-1,0 1,0-1,0 1,-1-1,1 1,0-1,0 1,0-1,0 1,0-1,-1 1,1-1,0 1,0-1,-1 0,1 1,0-1,-1 1,0-1,1 0,-1-1,1 1,0 0,0-1,-1 1,1 0,0-1,-1 1,1-1,0 1,0 0,0-1,0 1,-1-1,1 1,0-1,0 1,0-1,0 1,0 0,0-1,0 1,0-1,0 0,4-17,4-7,3-3,5 0,4-2,5 6,1 7,5 6,6 5,7 5,7 2,65 9,-56-5,139 4,-132-6,441 6,19-39,-76 3,-113 5,183-5,-324 27,564 5,-478-2,352-40,-531 22,-1-3,-1-6,-1-3,-2-5,-1-5,179-93,-223 97,3 1,5-3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23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0,'0'517,"0"-442,-1-2,-3-4,-2-8,-1-26,3-24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24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1,'-32'26,"-55"62,74-71,0-1,0 2,2-1,1 2,-15 32,24-49,0 0,0 1,0-1,1 0,-1 0,1 0,-1 0,1 1,0-1,0 0,0 1,0-1,0 0,0 0,1 1,-1-1,1 0,0 0,-1 0,1 0,0 0,0 0,1 0,-1 0,0 0,1 0,1 2,1-1,1 0,0 0,-1 0,1-1,0 1,0-1,1 0,-1-1,0 1,6 0,125 23,-105-23,-3-3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6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  <inkml:trace contextRef="#ctx0" brushRef="#br0" timeOffset="1">423 56,'0'0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24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1,'0'567,"0"-487,5-15,-1-11,-4-11,0-42,0 0,0 1,0-1,0 0,0 0,-1 1,1-1,-1 0,1 0,0 0,-1 1,0-1,0 1,0-1,1-1,0 0,0 0,-1 0,1 0,0 0,0 0,-1 0,1 0,0 0,-1 0,1 0,0 0,0 0,-1 0,1 0,0 0,0 0,-1 0,1-1,0 1,0 0,-1 0,1 0,0 0,0-1,-1 1,1 0,0 0,0 0,0-1,0 1,-1 0,1-1,-3-3,1 0,-1 0,1 0,0 0,-2-9,-5-19,2-1,0 0,3-1,1 1,1-1,2 0,1 1,2-1,1 0,2 1,1 0,1 1,2-1,2 2,1-1,29-51,-35 71,0 1,1 0,0 1,0 0,16-14,-22 22,1 0,-1-1,1 1,0 0,0 0,0 1,0-1,0 1,0-1,1 1,-1 0,0 0,1 1,-1-1,1 1,-1-1,1 1,-1 0,1 0,-1 1,1-1,-1 1,0 0,1 0,4 2,0 1,-1 0,0 1,0 0,-1 0,0 0,0 1,0 0,0 0,7 11,1 14,-6 2,-8 4,-11 0,-8-6,15-26,-1 0,0 0,-1-1,1 1,-1-1,0-1,0 1,0-1,-1 0,1 0,-1-1,1 0,-1 0,-7 0,10-1,1 0,-1 0,0-1,1 0,-1 0,0 0,0 0,1-1,-1 1,0-1,0 0,1 0,-1 0,1 0,-1-1,1 0,0 0,-1 1,1-2,0 1,0 0,1-1,-1 1,0-1,1 0,0 0,-3-4,-3-11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1:25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0,'-26'218,"20"-144,-1 19,3-8,-1-13,3-6,2-52,1 0,2 17,-1-23,0-1,0 0,1 1,6 11,16 19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7:09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 25,'-64'-12,"51"8,-1 1,1 0,-20 0,27 3,1 0,-1 1,0 0,1 0,-1 0,0 1,1-1,0 1,-1 1,1-1,-9 6,5-2,1 1,0 0,1 0,-1 1,1 0,1 0,0 0,0 1,0 0,1 0,-7 18,6-10,0 0,1 1,1-1,1 1,0 0,0 20,5 5,-1-37,0 1,0-1,1 0,0 0,0 0,1 0,0 0,0-1,0 1,0-1,1 0,0 0,6 7,-7-10,0 0,-1 0,1 0,0 0,0 0,0-1,0 1,1-1,-1 0,0 0,1 0,-1 0,0 0,1-1,-1 0,1 1,-1-2,1 1,-1 0,1 0,-1-1,1 0,-1 0,0 0,5-2,1-1,-1-1,0 0,-1 0,1-1,-1 0,0 0,0-1,-1 0,0 0,0-1,-1 1,5-9,-2 3,-1 0,-1-1,0 0,-1 0,0 0,4-26,1-108,-10 148,0-1,0 0,0 1,0-1,0 1,0-1,0 0,0 1,1-1,-1 1,0-1,0 0,1 1,-1-1,0 1,1-1,-1 1,1-1,-1 1,1 0,-1-1,0 1,1-1,0 1,-1 0,1 0,-1-1,1 1,-1 0,1 0,0-1,-1 1,1 0,-1 0,1 0,0 0,-1 0,1 0,0 0,-1 0,1 0,-1 1,1-1,0 0,-1 0,1 0,-1 1,1-1,0 0,-1 1,1-1,0 1,2 1,0 0,-1 0,1 0,0 0,-1 1,1-1,-1 1,3 4,27 54,-2 2,-3 1,-3 1,-3 1,13 72,-30-114,-1 0,0 40,-6-11,-9-3,9-40,-1-1,0 0,-7 10,6-11,0-1,0-1,0 1,-9 6,7-6,-1-1,0 0,-12 6,-25 7,37-16,-1-1,0-1,0 1,0-1,0-1,0 0,-17-2,-8-5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7:10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1,'-10'6,"0"0,0 1,0 0,1 1,0 0,1 1,0 0,-9 12,7-6,1 1,1-1,0 2,1-1,-5 19,2 0,1 0,1 0,2 1,-2 69,11-39,7-1,-8-52,1-1,9 23,-8-27,0 0,1-1,0 0,0 1,0-2,1 1,0-1,0 1,1-2,0 1,0-1,0 0,0 0,11 4,-12-6,0-1,0 1,1-1,-1 0,1-1,-1 0,1 0,0 0,-1-1,1 0,0 0,-1-1,1 1,-1-2,1 1,-1-1,1 0,-1 0,10-5,-5 0,0 0,0-1,-1 0,0-1,-1 0,0 0,0-1,-1-1,0 1,-1-1,0-1,-1 1,0-1,-1 0,0 0,6-25,-7 18,0-1,-1 1,-1 0,-1-1,-1 0,-1 1,0-1,-1 1,-2 0,-9-34,6 31,-2 1,-19-36,22 46,-1 1,0 0,0 0,-1 1,-1-1,-15-12,-8 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7:16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0,'-7'32,"3"-1,0 1,1 36,2-40,-6 246,2-201,0 4,5-1,4-8,6-25,-10-42,0 0,1 0,-1 1,1-1,-1 0,1 0,-1 0,1 0,-1 1,1-1,0 0,0 0,0 0,0-1,0 1,0 0,0 0,0 0,0-1,0 1,0 0,0-1,0 1,0-1,1 1,-1-1,2 1,-1-2,-1 1,0-1,0 1,0-1,1 1,-1-1,0 0,0 0,0 1,0-1,0 0,0 0,0 0,0 0,-1 0,2-2,12-20,-10 16,52-108,-40 78,2 0,39-59,-33 67,4 4,4 9,-27 15,-1-1,0 1,1 1,-1-1,8 0,-5 2,0 0,1 0,-1 1,0 0,1 0,-1 1,0 0,-1 0,1 0,0 1,-1 0,0 0,0 1,0 0,-1 0,1 0,-1 0,6 10,1 1,0 2,-1-1,-1 1,0 1,9 28,-2 7,-2 2,-4-2,-9-43,1-1,0 1,1-1,0 0,0 0,7 10,6 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7:16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9,'0'0,"25"0,25 0,20 0,-12 0,-6 0,-11 0,-2 0,-9 0,-4 0,-12-9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7:17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15,'0'0,"26"0,22 0,22 0,-8 0,-9-6,-6 0,-4 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7:17.9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80,'-12'-9,"0"1,-1 0,0 1,0 0,-20-6,28 12,1 0,0 0,-1 0,1 1,-1-1,1 1,-1 0,1 1,-1-1,1 1,-1 0,1 0,0 0,-1 1,1-1,0 1,0 0,0 0,0 1,1-1,-7 6,4-2,0 0,1 0,0 1,0 0,1 0,0 0,0 0,1 1,0-1,0 1,0 0,1 0,-2 14,2-11,1 1,0-1,1 0,0 0,1 0,0 0,1 0,0 0,6 19,-6-27,-1 1,1 0,0-1,0 1,0-1,0 1,1-1,-1 0,1 0,0 0,3 2,-4-4,0 0,-1 0,1 0,0 0,-1-1,1 1,0-1,0 1,0-1,0 0,-1 1,1-1,0 0,0 0,0-1,0 1,0 0,0 0,-1-1,1 1,0-1,0 0,-1 0,1 1,0-1,1-2,4-2,0 0,0 0,-1-1,0 0,0 0,-1-1,1 0,-1 0,-1 0,6-11,4-12,14-43,-17 42,21-74,-32 104,1 0,-1 0,0 0,0 0,1 1,-1-1,0 0,1 0,-1 0,1 1,-1-1,1 0,-1 1,1-1,-1 0,1 1,0-1,0 1,-1-1,1 1,0-1,0 1,0 0,0 0,0 0,0 0,-1 0,1 0,0 0,0 0,-1 1,1-1,0 0,-1 0,1 1,0-1,0 1,-1-1,1 1,-1-1,1 1,0 0,3 3,-1 0,0 0,0 0,0 1,0-1,1 6,23 50,-2-5,-2 0,21 80,-23-19,-16-56,-5-31,-1 1,-1-1,-1 1,-2-1,-1 0,-2-1,0 1,-20 42,1-26,22-37,-2-1,1 1,-9 6,8-8,-1 0,1 0,-12 5,10-7,1 0,-1 0,-10 2,11-4,-1 0,1-1,-14 1,-25-5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7:18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29,'-27'-12,"23"9,0 1,0 0,0 0,0 1,0-1,0 1,0 0,0 0,-1 0,1 1,0-1,-1 1,-6 1,6 0,0 1,0 0,0 0,0 0,0 1,0 0,0 0,1 0,-1 0,1 1,0 0,0 0,0 0,1 0,-1 0,1 1,0 0,-3 7,-7 12,2 0,-12 35,13-29,1-1,2 1,0 1,3 0,0-1,2 1,2 0,3 42,-1-54,1 0,1-1,0 1,2-1,0 1,1-2,1 1,0-1,1 0,1-1,1 0,0 0,1-1,22 21,-27-30,-1-1,1 1,0-1,1 0,-1-1,1 0,0 0,0 0,0-1,1-1,-1 1,1-1,-1-1,1 1,0-1,-1-1,1 0,0 0,0-1,0 0,-1 0,1-1,-1 0,1-1,-1 0,0 0,0-1,0 0,0 0,-1-1,1 1,-1-2,6-5,-2-1,0 1,-1-1,0 0,-1-1,0 0,-1-1,-1 0,0 0,-1-1,-1 1,0-1,-1 0,0-1,-1 1,-1-1,0 1,-2-17,0 11,-1 0,-1 0,-1 0,-1 0,-1 0,-1 1,0 0,-2 0,0 1,-2 0,0 0,-15-21,-22-18,0 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02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676 1,'-23'-1,"0"2,1 0,-1 2,1 1,-1 0,-42 15,49-10,-1 0,1 1,1 0,0 1,-22 21,11-5,0 5,5 7,16-29,2 0,0 0,0 0,1 1,0-1,1 1,0 0,0-1,2 1,-1 0,1 0,1-1,0 1,0-1,1 1,0-1,1 0,0 0,9 14,8 11,3 0,1-2,52 55,4 4,-68-75,25 31,40 68,-54-71,-16-30,-2 2,0-1,0 1,-2-1,0 1,-1 1,0-1,-2 0,0 1,-3 30,-6-8,-10 1,-6 1,17-33,0 0,-15 14,9-12,-25 17,20-18,-2 0,1-1,-1 0,-1-2,1-1,-1 0,0-1,-1-2,1 0,-1-1,0-1,1-1,-1-1,1-1,-1-1,1-1,-34-10,4-3,7-4,3-4,3-6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7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9,'0'0,"23"0,22-5,25 2,-1 6,-1 2,-10 3,1 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0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22,'-28'-1,"13"0,-1 1,-30 4,42-3,-1 0,1 1,-1-1,1 1,-1 0,1 0,0 0,0 0,0 1,0-1,1 1,-1 0,1 0,-4 4,2 1,0-1,0 0,1 1,0 0,0 0,1 0,0 0,0 1,1-1,0 1,1 0,0-1,0 1,1 0,0 0,1 0,2 16,-3-23,1 0,-1 0,0 0,1 0,-1 0,1 0,0-1,-1 1,1 0,0 0,0-1,0 1,1-1,-1 1,0-1,0 1,1-1,-1 0,1 0,-1 1,1-1,0 0,-1 0,1-1,0 1,0 0,0-1,0 1,-1-1,1 1,0-1,0 0,0 0,0 0,2 0,1-1,-1 1,0-2,0 1,0 0,0-1,0 0,0 0,-1 0,1 0,0 0,-1-1,0 0,0 0,0 1,5-7,4-8,18-34,-3 5,12-27,-20 34,-19 38,0 1,1 0,-1 0,0-1,0 1,0 0,0 0,0 0,0 0,0-1,0 1,1 0,-1 0,0 0,0 0,0 0,0-1,0 1,1 0,-1 0,0 0,0 0,0 0,1 0,-1 0,0 0,0 0,0-1,1 1,-1 0,0 0,0 0,0 0,1 0,-1 0,0 1,0-1,0 0,1 0,-1 0,0 0,7 10,2 16,-4 17,-5-33,1 1,1 0,0-1,5 18,61 145,-56-140,-8-19,-1 0,-1 0,2 21,-7 5,-8 0,-7-3,-12-3,-5-5,-7-7,34-19,0 0,-1-1,-13 2,-25-1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1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1,'-10'5,"0"0,1 1,0 0,0 1,0 0,1 0,0 1,0 0,1 1,-7 10,4-4,1 1,1 0,1 1,0-1,-6 29,1 0,1 6,6 8,6 2,7-5,-6-46,1-1,0 0,6 13,-6-17,-1-1,1 1,0-1,1 1,6 7,-7-10,-1 0,0 0,1-1,-1 1,1-1,0 1,-1-1,1 0,5 2,-2-2,-1-1,1 0,0 0,0 0,-1 0,1-1,0 0,-1 0,1-1,-1 1,1-1,-1 0,0-1,0 1,0-1,0 0,0-1,7-6,-2 2,-1 0,-1 0,0-1,0 0,0-1,-2 0,1 0,5-11,-8 11,-1 1,0-1,0 1,-1-1,0 0,-1 0,0 0,-1 0,0 0,0 0,-1 0,0 0,-1 0,0 1,-4-12,1 7,-1 1,0-1,0 1,-1 1,-1-1,0 1,-1 1,0-1,-19-16,7 8,1 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2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1,'0'0,"27"5,24-2,21 3,-13 3,-5 0,-6 4,-9-2,-3-4,11-5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2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1,'0'0,"23"9,20 0,17 2,-5-5,-4 1,-3-4,-2 2,9 1,16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4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328 30,'-64'-14,"49"10,-1 0,1 1,-1 1,-20 0,32 2,-1 0,0 1,0 0,1 0,-1 0,1 0,-1 1,1-1,-1 1,1 1,0-1,0 0,0 1,0 0,0 0,1 0,-1 1,-3 4,-2 4,1 0,0 1,1 0,1 0,0 0,0 1,-5 23,5-10,1 1,-4 54,9-20,9-3,8-8,6-12,-21-35,1-1,0 0,-1-1,1 1,0 0,0-1,5 3,-5-3,0-1,0 1,0-1,0 0,0 0,0-1,0 1,0-1,1 1,-1-1,0 0,0 0,0 0,1-1,5-1,-3 1,-1-2,1 1,-1 0,0-1,0 0,0 0,0-1,5-4,2-3,-1 0,0-1,-1-1,-1 0,14-22,-9 5,-1-1,-1 0,-2-1,-1 0,-1 0,-2-1,-2 0,2-35,-6 62,0 0,1-1,0 1,0 0,4-10,-5 15,1 0,-1 1,0-1,1 0,-1 0,1 0,-1 1,1-1,-1 0,1 1,0-1,-1 0,1 1,0-1,0 1,-1-1,1 1,0-1,0 1,0 0,-1-1,1 1,0 0,0 0,0 0,0 0,0-1,0 1,0 0,0 0,-1 1,1-1,0 0,0 0,0 0,0 1,0-1,-1 0,1 1,0-1,0 1,0-1,-1 1,1-1,0 1,-1-1,2 2,6 4,0 1,0 1,0-1,-1 1,0 0,-1 1,0 0,0 0,5 13,3 8,17 56,-13-27,-2 1,-3 0,7 86,-15 47,-7-154,-2 0,-16 74,2-60,11-38,-1 0,0 0,-1-1,-1 0,0-1,0 0,-2 0,0-1,0-1,-1 0,0-1,-1 0,-23 13,-9-1,-4-4,-4-2,-4-6,8-10,3-7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5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51,'-22'-6,"14"3,0 1,0 1,-1-1,-10 0,16 2,1 0,-1 1,0-1,1 1,-1-1,0 1,1 0,-1 0,1 0,-1 0,1 0,-1 1,1-1,0 1,0-1,0 1,-4 3,0 4,0-1,0 1,0 0,1 1,1-1,-1 1,2 0,-4 12,-17 89,23-109,-9 69,3 0,3 0,4 1,12 110,-8-148,1 0,2 0,1 0,2-1,1 0,25 50,-29-71,0 0,12 14,-13-19,0 0,1 0,12 9,-15-13,0 0,1 0,-1 0,1-1,0 0,0 0,0 0,0 0,0-1,0 0,0 0,0-1,0 1,1-1,-1 0,0 0,0-1,1 0,-1 1,0-2,0 1,0-1,0 0,0 0,-1 0,1 0,-1-1,1 0,-1 0,5-4,3-3,-1-1,0 0,-1 0,0-1,0-1,-2 1,1-2,-2 1,7-15,2-13,-3 1,-1-2,-1 0,-3 0,-1-1,-3 1,-1-1,-2-1,-2 1,-2 0,-1 0,-3 1,-20-71,18 85,-1 0,-1 0,-27-47,28 59,0 0,-1 1,-1 0,-1 0,0 1,-30-23,25 23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6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15,'-6'-1,"-1"2,1-1,0 1,-1 0,1 0,0 1,-1-1,-7 5,12-5,0 0,0 0,0 1,0-1,0 1,0-1,0 1,0 0,1 0,-1 0,1 0,-1 0,1 0,0 0,0 0,0 1,0-1,0 0,0 1,1-1,-1 1,1-1,-1 4,1 0,0-1,1 1,-1-1,1 1,0-1,0 0,0 1,1-1,0 0,0 0,1 0,3 6,-5-10,0 1,0-1,0 1,0-1,1 1,-1-1,0 0,1 0,-1 0,1 0,0 0,-1 0,1 0,0 0,-1 0,1-1,0 1,0-1,0 0,0 1,0-1,-1 0,1 0,0 0,0 0,0 0,0-1,0 1,0-1,-1 1,1-1,0 1,0-1,-1 0,1 0,0 0,-1 0,2-1,1-1,0 0,0-1,-1 1,0-1,1 1,-1-1,0 0,-1 0,1 0,-1-1,0 1,0-1,0 1,0-1,-1 1,0-1,0 0,0 0,-1 0,1 0,-1 1,-1-7,1 8,0 0,-1 1,1-1,-1 0,0 1,0-1,0 1,0-1,0 1,0-1,-1 1,1 0,-1-1,0 1,0 0,1 0,-1 0,0 1,-1-1,1 0,0 1,0-1,-1 1,1 0,-1 0,1 0,-1 0,0 0,1 1,-1-1,0 1,1-1,-1 1,0 0,0 0,1 0,-1 1,0-1,-4 2,6-2,0 0,0 0,1 0,-1 1,0-1,0 0,1 0,-1 1,0-1,1 0,-1 1,1-1,-1 1,0-1,1 1,-1-1,1 1,-1-1,1 1,-1-1,1 1,0 0,-1-1,1 1,0 0,-1-1,1 1,0 0,0 0,0-1,-1 1,1 0,0-1,0 1,0 0,0 0,0-1,1 1,-1 0,0 0,0-1,0 1,1 0,-1-1,0 1,1 0,-1-1,1 2,0 0,1 1,-1-1,0 0,1 0,-1 0,1 0,0 0,0 0,0-1,0 1,0-1,0 1,3 1,9 2,-11-3,1 0,-1-1,1 0,0 1,0-1,-1-1,5 1,-49-6,32 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8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0,'184'41,"-127"-29,2-5,305 22,-182-8,231 22,-58-13,249 19,-44-23,-357-19,254-7,-358-6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9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0,'-22'73,"4"2,-11 82,25-115,5-6,8-5,10 1,-13-25,1 0,0-1,1 0,-1 0,1-1,0 1,0-2,1 1,-1-1,1-1,17 6,-7-5,-1 0,1-1,0 0,0-2,20-1,15-5,-2-10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19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0,'-8'16,"1"0,1 0,0 1,1-1,-4 25,5-21,-7 42,3 1,0 116,-4 41,-17-1,19-149,1-4,5-6,5-10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7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1,'0'0,"-8"30,-4 27,-4 26,5 4,2-3,3-3,6-9,15-2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0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1,'-5'31,"1"0,0 41,2-22,-5 88,-3 56,4-121,2-2,-2-2,1 0,1-8,-2-1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1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0,'126'38,"-11"-3,-90-25,-10-3,1-2,0 0,22 4,-4-4,8-4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1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0,'0'0,"-10"27,-8 21,-5 18,1-11,5 3,6 1,-3 0,6-2,-6 12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1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0,'-17'13,"1"1,0 0,1 1,1 1,0 0,1 1,1 0,1 1,0 0,1 1,1 0,1 1,0 0,2 0,-7 32,0 14,2 0,3 1,3 0,6 112,8-104,1 2,2-3,5-3,3-2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2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0,'47'13,"-1"-2,2-3,-1-1,1-3,0-1,49-5,-81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3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1 118,'9'-11,"0"0,1 0,1 1,0 1,0 0,1 0,12-7,-15 11,0 1,0 0,0 0,0 1,1 0,-1 0,1 1,0 0,-1 1,21 0,-27 1,0 0,0 1,1-1,-1 1,0-1,0 1,0 0,0 0,-1 1,1-1,0 0,0 1,-1 0,1 0,-1 0,1 0,-1 0,0 0,4 5,-4-4,0 1,-1-1,0 0,1 1,-1-1,0 1,-1-1,1 1,-1-1,1 1,-1 0,0-1,0 1,-1 0,1-1,-1 1,-1 4,-11 30,-1-1,-2-1,-2-1,-26 40,9-15,1 3,5 0,7-2,20-53,1 1,0-1,0 0,0 15,1-19,1 0,-1 0,0 0,1 0,0 0,0 0,0 0,1 0,-1-1,1 1,0 0,0-1,0 1,0-1,1 0,-1 0,1 0,0 0,3 3,-1-3,1 1,-1-1,1 0,7 2,-6-2,1-1,-1 0,14 2,31-2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3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3,'63'-1,"-18"0,86 9,-125-8,-1 1,0 1,1-1,-1 1,0 0,0 0,8 5,-11-6,-1 0,1 0,-1 0,1 1,-1-1,1 1,-1-1,0 1,0-1,0 1,0 0,0-1,0 1,0 0,0 0,-1 0,1 0,-1 0,1 0,-1 0,0 0,0 0,0 3,-1 4,-1 0,0 1,0-1,-1 0,0 0,-1-1,0 1,-8 12,-50 66,26-38,-4 9,1-3,5 1,7-3,23-43,0 0,-5 20,8-25,0 0,0 0,1 0,0 0,0 0,0 0,1 0,0 0,0-1,0 1,0 0,1 0,0-1,0 1,0-1,0 0,1 1,0-1,0 0,0 0,0-1,0 1,1-1,0 1,0-1,0 0,8 4,23 8,4-4,0-9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4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0,'-23'16,"0"1,-33 34,45-38,-1 0,2 1,0 0,1 1,-13 25,9-10,2 0,0 1,2 0,-7 45,9-8,6 0,6 0,-3-57,1 1,0 0,6 13,-7-18,1-1,0 0,1 0,0 0,6 8,-8-11,1 0,-1-1,1 1,0-1,-1 0,1 1,0-1,0 0,1-1,-1 1,0-1,1 1,-1-1,1 0,-1 0,1 0,-1-1,1 1,-1-1,1 0,0 0,-1 0,1-1,5 0,-8 0,1 1,-1-1,0 1,0-1,0 0,0 1,0-1,0 0,0 0,-1 1,1-1,0 0,0 0,0-1,0 0,0 0,-1 0,1 0,-1 0,1 0,-1 0,0 0,0 0,0 0,0 0,0 0,0 0,0 0,-1 0,1 0,-1 0,0 0,1 0,-1 0,-1-2,-15-25,-8 2,-10 2,-8-4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4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1,'26'41,"-2"1,-2 2,-1 0,16 55,40 192,-68-246,-2 0,-1 1,-3-1,-2 1,-2 0,-2 0,-2-1,-2 0,-2 0,-1 0,-3-1,-19 44,2-19,-51 87,41-93,-3-9,-6-6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6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20,'10'4,"0"1,0-1,1 0,0-1,20 3,-19-4,40 8,0-4,76 1,108-15,377-36,-426 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18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0 124,'3'-14,"0"0,1 0,1 1,0-1,7-12,-11 24,0 0,0 0,0 0,0 0,1 0,-1 0,1 0,-1 1,1-1,-1 1,1-1,0 1,0-1,3-1,-4 3,0 0,0 0,0 0,0-1,0 1,1 0,-1 0,0 1,0-1,0 0,0 0,0 0,0 1,0-1,0 0,0 1,0-1,0 1,0 0,0-1,0 1,0 0,-1-1,1 1,0 0,0 0,-1 0,1-1,0 1,-1 0,1 0,0 1,2 4,-1 0,1 0,-1 0,0 0,0 0,0 0,-1 0,0 1,0 9,0 10,-5 30,-19 125,-5 81,30-200,12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8:27.7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0 126,'142'-78,"-123"69,1 1,1 1,-1 0,1 2,31-5,-14 8,-33 2,0 1,-1-1,1 1,-1 0,1 0,-1 0,1 0,-1 1,0 0,0 0,0 0,0 0,0 1,0-1,0 1,-1 0,1 0,-1 1,0-1,0 0,0 1,-1 0,1 0,-1 0,0 0,3 9,-2-4,-1 0,0 0,0 1,-1-1,0 0,-1 1,0-1,-1 1,0-1,0 1,-1-1,-3 13,-7 12,-1-2,-1 1,-25 40,4-14,0-1,27-43,-12 29,18-39,0 1,0-1,1 1,0 0,0 0,1 0,-1-1,1 1,0 0,1 0,0 0,-1-1,2 1,1 7,-1-8,0-1,1 0,-1 0,1 1,0-1,0-1,0 1,1 0,-1-1,1 0,0 0,-1 0,2 0,-1 0,0-1,0 0,8 3,4 0,0 0,1-1,0 0,0-2,28 2,90-8,-99 2,57-2,284-12,-239 13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45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652 57,'-16'-4,"0"0,0-2,-15-7,20 8,0 0,-1 1,0 0,0 1,0 0,-25-2,24 5,-1 1,0 0,1 1,-1 0,1 1,0 1,0 0,0 1,0 0,1 1,0 1,0 0,1 0,-16 13,-13 13,-43 45,46-36,5 6,4 0,21-35,1 0,0 0,1 1,0 0,-2 15,4 11,4-34,0 0,0 0,1 0,0-1,0 1,0 0,1-1,0 0,0 0,0 0,0 0,7 7,6 5,35 28,-37-33,71 57,75 68,-76-48,-47-41,-6 2,-25-38,-1 1,6 17,1 29,-10-48,-2 1,0 21,-1-23,-1-1,1 0,-6 15,4-16,0-1,-1 1,1-1,-8 10,5-9,-1-1,1 1,-14 11,10-11,-1 0,-19 10,-27 8,1-8,2-8,0-8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46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17,'-12'-1,"1"0,-18-5,18 3,0 1,-1 0,-21 0,30 2,0 1,0-1,1 0,-1 1,1-1,-1 1,0 0,1 0,-1 0,1 0,0 1,-1-1,1 1,0-1,0 1,0 0,0 0,0 0,0 0,0 0,-1 3,-3 4,1 1,1 0,0 1,0-1,1 1,0-1,-2 19,4-23,0 0,1 0,0 0,0 1,0-1,1 0,0 0,0 0,1 0,-1 0,1 0,0 0,1 0,0-1,3 6,-5-9,0-1,0 0,0 0,0 1,0-1,1 0,-1 0,0 0,1 0,-1-1,1 1,-1 0,1-1,-1 1,1 0,-1-1,1 0,-1 1,1-1,2 0,-1 0,-1 0,1-1,0 1,0-1,-1 0,1 0,0 0,-1 0,1 0,-1-1,3-1,2-2,0-1,-1 1,1-2,-1 1,0-1,7-10,-3 0,1-1,-2 0,13-34,-22 51,0 0,1 0,-1 0,0 1,0-1,1 0,-1 0,1 0,-1 0,1 1,-1-1,1 0,-1 1,1-1,0 0,-1 1,1-1,0 1,0-1,-1 1,1-1,0 1,0 0,0-1,0 1,0 0,-1 0,1-1,0 1,0 0,0 0,0 0,0 0,0 0,0 0,0 1,-1-1,1 0,0 0,0 1,0-1,0 0,0 1,-1-1,1 1,0-1,0 1,-1-1,1 1,0 0,5 4,-1-1,0 1,0 0,0 0,4 7,44 69,-33-44,-1 3,-12-21,-1-1,0 1,-2 0,0 1,-2-1,0 1,-1-1,-2 36,-5-9,-8-8,-9-1,-11-3,-8-2,32-26,0 1,-20 7,-27 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46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0,'-11'6,"0"0,0 1,1 0,0 1,0 0,1 0,0 1,0 0,1 1,0 0,1 0,0 0,1 1,0 0,1 1,-6 16,3-8,1 1,-4 23,6 3,5-1,1-37,0 1,1-1,3 12,-1-11,1 1,-1-1,2 0,-1 0,2 0,12 15,-16-22,0 0,0 0,0 0,0 0,1 0,3 2,-4-4,1 1,-1 0,1-1,-1 0,1 0,0 0,-1 0,1 0,0-1,0 0,-1 0,1 0,0 0,0 0,0-1,-1 0,1 0,0 0,-1 0,1 0,-1-1,1 1,-1-1,0 0,0 0,1-1,-2 1,1 0,0-1,4-4,-1-1,1 0,-1 0,0-1,-1 0,0 0,-1 0,0 0,0-1,-1 1,3-15,-4 11,-1 0,0 0,-1 0,0 0,-2 0,1 0,-1 0,-1 0,0 0,-1 1,-10-22,5 15,-1 0,-1 2,0-1,-1 1,-1 1,-25-25,13 20,-1 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47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1,'0'0,"18"0,26 0,20 6,-7-1,-5 7,-6-4,-8-2,-11-3,-6-1,-10-2,-5-2,-3-4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47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1,'0'0,"25"6,27-3,19 3,-4-1,-10-1,-5 4,2-2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47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1,'0'0,"25"6,29-4,20 5,-12-2,-3-5,-2 3,7-3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48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436 559,'5'-33,"2"1,19-54,4-16,-26 85,-1 0,-1 0,0 0,-1 0,-1 0,-3-27,2 37,-1 0,1-1,-1 1,0 0,-1 0,0 0,0 1,-1-1,1 0,-1 1,-1 0,1 0,-1 1,0-1,-1 1,1 0,-10-6,6 5,0 1,-1 0,1 1,-1 0,0 0,-1 1,1 1,-1-1,1 2,-1 0,-18 0,13 1,-1 2,1 0,0 0,0 2,0 0,0 1,-14 7,-22 13,5 6,40-26,0 1,0 0,-7 9,12-13,-1 0,1 1,0 0,0 0,1-1,-1 1,0 0,1 0,0 1,0-1,0 0,0 0,0 1,1-1,-1 0,1 1,0-1,0 0,0 1,0-1,1 0,1 7,0-5,1-1,-1 1,1-1,0 1,0-1,1 0,0 0,-1 0,1 0,0-1,1 1,-1-1,8 4,113 55,-80-42,43 26,-68-34,-1 1,-1 1,0 1,0 1,-2 0,0 1,-1 1,0 0,13 24,-20-29,-1 1,-1 0,0 0,-1 0,0 1,-1 0,-1 0,0 0,-1 0,-1 0,0 1,-1-1,-1 0,0 0,-4 16,-1-4,-2 0,0-1,-2 0,-1-1,-24 41,6-25,23-34,-1 0,1-1,-1 1,-1-1,1 0,-1-1,0 0,0 0,0-1,-1 0,-12 4,-16-2,33-6,0 0,-1-1,1 0,0 0,-9-2,-21-15,27 13,0-2,0 1,0-1,1 0,0-1,0 1,1-1,0 0,1-1,-1 1,1-1,1 0,0 0,0 0,1 0,0 0,-1-11,1 3,1 1,1-1,0 0,1 1,1-1,0 1,1-1,1 1,6-17,-2 15,1 1,1 0,0 0,2 1,12-16,-7 11,7-10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52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1 251,'1'-8,"1"0,0 1,1-1,0 1,0 0,1 0,0 0,0 0,0 0,9-9,2 0,0 0,27-20,-26 22,26-15,-8 11,3 4,4 3,5 3,4 8,7 6,-46-4,-1 1,21 7,-21-6,-1 1,17 11,-19-11,0 0,0 1,8 9,-11-10,0-1,-1 1,0 0,0 0,0 0,-1 1,0-1,0 1,0-1,0 1,0 9,-1-5,0 0,-1 1,0-1,-1 0,-4 18,-6 10,-10-1,6-18,-1-1,0-1,-2 0,1-2,-2 0,0 0,-1-2,0-1,-43 20,21-19,39-14,24-9,8 0,-19 10,-1 1,23-2,2 6,3 4,-4 9,-2 8,-4 8,-7 6,-6 9,-8 9,-9 3,-8-3,-6-5,-6-4,14-35,-1 0,0-1,-1 0,0 0,-1-1,-1-1,-20 16,-10 0,-7-3,-4-6,-2-6,-2-7,1-5,46-1,0-1,-20-4,-18-13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53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75,'4'-1,"30"-15,1 1,0 2,40-8,-66 18,0 1,1 1,-1 0,1 0,-1 1,1 0,-1 1,0 0,1 0,-1 1,0 0,1 1,-1 0,-1 0,1 1,0 0,13 9,-18-9,1 0,-1 0,0 0,0 0,-1 1,1-1,-1 1,0 0,0 0,0 1,-1-1,0 0,0 1,0-1,-1 1,0 0,0 0,0 6,1 26,-5-13,-1 0,-1 0,-14 45,2-24,-24 46,-47 66,57-114,1-6,5-9,6-4,8-8,11-16,0 0,0-1,0 1,0 0,0-1,0 1,0-1,0 1,0 0,0-1,0 1,1 0,-1-1,0 1,0-1,0 1,1-1,-1 1,1 0,10 11,11 2,7-2,35 11,-25-11,32 7,-9-2,200 32,-203-43,4-3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30.2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46,'79'1,"-12"0,97-10,-135 4,3 0,8 0,5 1,-3 1,-3-5,-3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39:54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73,'-6'-1,"0"-1,-1 1,1-2,0 1,0-1,0 0,0 0,1-1,-1 1,-7-8,6 6,1 0,-1 0,0 1,0 0,-1 0,-9-3,15 6,-1 1,1-1,-1 1,1 0,-1 0,1 0,0 0,-1 0,1 0,-1 1,1-1,-1 1,1-1,0 1,-4 2,1-1,1 1,0 0,0 0,0 0,1 0,-1 1,-4 5,-2 4,1 1,1 0,-12 26,-17 50,19-40,0 4,2 0,7-7,9-43,0 0,0-1,0 1,0 0,1-1,-1 1,2 3,-2-5,1-1,-1 0,1 0,0 0,-1 0,1 1,0-1,-1 0,1 0,0 0,0-1,0 1,0 0,1 1,4 0,-1 1,1-2,0 1,0 0,-1-1,1 0,0-1,0 1,0-1,8-1,21 3,-14 1,-1 1,1 0,-1 2,31 14,-16-2,0 7,-1 7,-2 6,3 12,-28-38,0 1,6 16,-9-19,0 0,-1 0,-1 0,0 0,0 1,-1-1,0 0,-1 1,0-1,0 1,-1-1,-1 1,0-1,0 0,-1 0,-1 0,1 0,-1 0,-1-1,0 0,0 0,-1 0,0-1,-1 1,0-1,0-1,0 1,-1-1,0-1,-14 9,7-5,0-2,-1 1,0-2,0 0,-1-1,-17 4,-12-2,2-5,-4-5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2.7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0,'26'130,"-15"-81,8 77,-5 219,-8-289,-4-3,-1 3,0-2,2-7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3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4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1,'3'58,"12"75,1 17,-10-8,-7-80,-7-5,-4-2,0-18,12-37,0 0,0 0,0 0,0 1,0-1,0 0,0 0,0 0,0 0,0 0,0 1,0-1,0 0,0 0,0 0,0 0,0 0,0 0,0 1,0-1,0 0,0 0,-1 0,1 0,0 0,0 0,0 0,0 0,0 1,0-1,0 0,0 0,-1 0,1 0,0 0,0 0,0 0,0 0,0 0,0 0,-1 0,1 0,0 0,0 0,0 0,0 0,0 0,-1 0,1 0,0 0,0 0,0 0,0 0,0 0,-1 0,-1-11,-1-21,3 29,-2-39,2-1,6-47,-5 83,24-154,-20 137,1 1,2 1,0-1,20-38,-19 45,-4 7,0 0,0 0,1 0,13-15,-17 23,0-1,0 0,0 1,0-1,0 1,0 0,0-1,1 1,-1 0,0 0,1 1,-1-1,0 0,1 1,-1 0,1-1,-1 1,1 0,-1 0,1 0,-1 1,1-1,-1 1,1-1,3 3,2 0,-1 2,1-1,-1 1,0 0,-1 0,1 1,-1 0,0 0,-1 1,1-1,-1 1,-1 1,1-1,-1 0,5 14,2 7,-8-2,-3-22,0-1,0 1,-1 0,1-1,-1 1,0-1,0 1,0-1,0 0,0 1,-1-1,0 0,1 0,-1 0,0 0,-1 0,1 0,0-1,-1 1,0-1,1 1,-1-1,0 0,0 0,0 0,-1-1,1 1,0-1,-1 0,-5 2,-9 0,0 0,0-1,0 0,-35-3,23 0,12 2,-1 1,-23 4,36-5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4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15,'-17'-5,"12"4,1-1,-1 0,0 1,0 0,0 0,0 0,0 1,-1 0,1 0,0 0,0 0,0 1,0 0,0 0,-7 2,4 1,0 1,1 0,-1 0,1 0,0 1,0 0,1 0,0 1,0-1,0 1,1 1,-5 7,4-4,0-1,1 1,1-1,-1 2,2-1,-1 0,2 1,-3 20,5-28,-1-1,1 1,1-1,-1 1,1-1,-1 1,1-1,0 0,0 1,0-1,1 0,-1 0,1 0,2 4,-3-6,0 1,0-1,1 0,-1 0,0 0,1 0,-1 0,1 0,-1-1,1 1,-1 0,1-1,0 1,-1-1,1 1,0-1,-1 0,1 0,0 0,-1 0,1 0,0 0,-1 0,1-1,0 1,-1 0,1-1,-1 0,1 1,2-2,4-2,1-1,-1 0,0 0,-1-1,1 0,-1 0,0-1,-1 0,11-13,-8 7,0-1,-1 0,-1-1,11-27,-3 9,-15 33,1-1,-1 0,0 1,0-1,1 1,-1 0,0-1,1 1,-1-1,1 1,-1-1,0 1,1 0,-1-1,1 1,-1 0,1 0,-1-1,1 1,-1 0,1 0,0 0,-1-1,1 1,-1 0,1 0,-1 0,1 0,0 0,-1 0,1 0,-1 0,1 1,-1-1,1 0,-1 0,1 0,0 1,-1-1,1 0,-1 0,0 1,1-1,-1 1,1-1,-1 0,1 1,-1-1,0 1,1-1,-1 1,0-1,0 1,1-1,-1 2,22 39,-19-34,-1 0,2 0,-1-1,1 1,0-1,0 0,1 0,0-1,0 1,0-1,1 0,6 5,-8-8,0 1,0-1,0 0,0 0,0 0,1 0,-1-1,1 0,-1 0,1 0,-1 0,1-1,-1 0,6 0,7-7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4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0,'0'0,"-28"0,-16 0,-9 0,14 0,10 7,13 1,4 9,8-2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5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0 368,'0'0,"0"26,0 20,0 20,0-8,0-7,0-7,6-8,-1-10,-2-6,2-11,3-15,-3-14</inkml:trace>
  <inkml:trace contextRef="#ctx0" brushRef="#br0" timeOffset="1">45 1,'0'0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5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1,'15'273,"-13"-258,-3-8,2-1,-1 0,1 1,0-1,0 1,1-1,0 0,0 0,6 10,-8-15,1 0,0-1,-1 1,1 0,0-1,0 1,0-1,-1 0,1 1,0-1,0 0,0 1,0-1,0 0,0 0,0 0,0 0,0 0,0 0,-1 0,1 0,0 0,0 0,0-1,0 1,0 0,0-1,0 1,-1 0,1-1,0 1,0-1,0 0,-1 1,1-1,0 1,-1-1,2-1,3-2,0-1,0 0,-1-1,5-5,2-8,0-1,-1 0,-1 0,11-40,-12 36,0 0,2 1,18-34,-25 53,0 0,0 0,0 0,0 1,1-1,3-2,7-3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5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1,'-11'0,"0"0,0 1,-1 0,1 0,1 1,-22 8,26-8,1 1,-1 0,1 0,0 1,0 0,0 0,0 0,1 0,-1 1,1 0,0 0,1 0,-5 9,2-4,0 1,1 0,-4 11,8-18,0-1,0 0,1 0,-1 1,0-1,1 1,0-1,0 0,0 1,0-1,1 1,-1-1,1 0,0 1,1 2,-1-5,-1 0,1 0,0 0,-1-1,1 1,0 0,0-1,0 1,0 0,0-1,0 1,0-1,0 1,0-1,0 0,0 1,0-1,0 0,0 0,0 0,0 0,0 0,0 0,0 0,1 0,-1 0,0 0,0-1,0 1,0 0,0-1,0 1,1-1,35-19,-34 19,0-1,1-1,0 0,0 1,1-1,-1 1,1 1,6-3,-10 4,0 0,0 0,0 0,0 0,0 0,0 0,0 0,0 0,1 0,-1 0,0 1,0-1,0 1,0-1,0 0,0 1,0 0,0-1,0 1,-1 0,1-1,0 1,0 0,0 0,-1 0,1-1,-1 1,1 0,0 0,-1 0,1 0,-1 0,0 0,1 0,-1 2,9 38,-7-33,-1 0,1 0,0 0,1 0,4 8,-6-13,1-1,-1 1,1-1,0 1,0-1,0 0,0 0,1 0,-1 0,1 0,-1-1,1 1,-1-1,1 1,0-1,0 0,0 0,3 1,-3-2,0 0,0 0,0 0,0 0,-1 0,1 0,0-1,0 1,0-1,-1 0,1 0,2-1,14-6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6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15,'0'0,"-16"0,-10-6,-6 1,12 1,15 4,5 4,7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31.34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1,'21'8,"0"-1,1 0,0-2,0 0,25 1,-20-2,223 13,-99-11,-89-1,76 7,-66-7,78-2,-80-3,-6-1,-5-1,-3 2,-7 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6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0,'0'76,"-9"193,1-237,4-15,16-34,-5 4,1 1,0-1,1 1,0 1,1-1,1 2,17-16,-27 25,0 1,0-1,0 0,0 0,1 1,-1-1,0 1,0-1,0 1,1-1,-1 1,0 0,0-1,1 1,-1 0,0 0,1 0,-1 0,0 0,1 0,-1 1,0-1,0 0,1 1,-1-1,0 1,0-1,0 1,0-1,1 1,-1 0,0 0,0-1,0 1,0 0,-1 0,1 0,0 0,0 0,0 0,-1 1,1 0,4 7,-1 0,-1 0,1 1,2 16,-1-7,-2-10,0 1,1-1,0 0,0 0,7 9,11 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7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360 201,'-65'-5,"55"3,0 1,0 0,1 0,-1 1,0 0,0 1,0 0,0 1,1 0,-1 0,-13 6,9 0,0 0,0 1,1 1,0 0,0 0,1 2,1-1,0 1,1 1,0 0,-14 25,24-37,-1-1,0 1,1 0,-1 0,1 0,0 0,-1 0,1 0,0 0,0 0,-1 0,1 0,0 0,0 0,0 0,0 0,0 1,1-2,-1 0,0 1,1-1,-1 0,1 0,-1 0,0 1,1-1,-1 0,0 0,1 0,-1 0,1 0,-1 0,1 0,-1 0,0 0,1 0,-1 0,1 0,-1 0,1 0,-1 0,0 0,1 0,-1-1,1 1,41-21,-26 12,-13 8,-1 1,1-1,0 0,0 1,0-1,0 1,-1 0,1 0,0 0,0 0,0 1,0-1,-1 1,1 0,0 0,0 0,-1 0,1 0,-1 0,1 1,4 3,1 2,1 1,-1 0,-1 1,10 12,7 9,-18-24,0 0,0-1,0 0,1 0,0-1,0 0,0 0,0 0,14 4,-17-7,-1 0,0 0,0-1,0 1,0-1,1 0,-1 0,0 0,0 0,1 0,-1-1,0 1,0-1,0 0,0 0,0 0,0-1,0 1,0-1,0 1,0-1,-1 0,1 0,-1 0,0-1,1 1,1-4,4-6,0 0,-1-1,-1 0,0 0,-1 0,0-1,-1 0,-1 0,3-23,-3 20,-2 0,-1 0,0 0,-1 0,0 0,-2 0,-8-31,8 38,-1 1,0-1,-1 0,0 1,0 0,-1 0,0 1,-13-14,14 17,0 0,-1 1,1 0,-1 0,0 0,0 1,0-1,-1 1,1 1,-1-1,1 1,-1 0,-14-1,-6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8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1,'0'501,"0"-423,0-4,-2-1,2-1,0-8,4-6,5 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19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221 502,'11'-48,"1"1,32-76,-25 74,-6 0,-11 39,-1 1,-1-1,0-11,0 14,-1 0,0 1,0-1,-1 1,0 0,0-1,0 1,-1 0,0 0,0 0,0 0,-8-9,7 11,0-1,0 1,0 0,-1 1,-8-7,9 8,1 0,-2 0,1 0,0 1,0 0,-9-2,8 2,0 1,0-1,0 1,0 1,-9 0,4 2,0 0,0 0,1 1,-1 1,1-1,0 1,0 1,1 0,-1 0,1 1,1 0,-1 0,1 0,-10 15,13-17,0 1,0 0,0 0,1 1,-1-1,1 1,1-1,0 1,0 0,0 0,0 0,1 1,1-1,-1 0,1 0,0 0,1 1,-1-1,2 0,-1 0,5 13,9 9,1 0,2 0,1-2,38 44,-37-49,12 15,41 60,-65-85,0 1,-1 0,-1 1,0 0,-1 0,0 0,-1 1,-1-1,3 21,-6-29,0 1,0-1,0 1,-1-1,0 1,0-1,-1 1,-3 7,-10 18,-8-2,18-26,1 0,-1-1,0 1,-9 4,7-5,0 0,0-1,1 0,-1 0,-1 0,1-1,0 0,0 0,0-1,-1 0,1 0,0-1,0 0,0 0,-14-5,16 5,0-1,1 0,-1 0,0-1,1 0,-1 0,1 0,0 0,0-1,0 1,0-1,1 0,-1 0,1 0,0-1,0 1,1-1,-1 0,1 1,0-1,0 0,-1-8,1 4,1 0,1 0,-1-1,1 1,1 0,-1 0,2-1,-1 1,1 0,1 0,5-13,4-5,1 0,21-30,-28 48,17-31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0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300 1,'-7'2,"-17"5,-34 13,50-16,0 0,0 1,0 0,1 0,0 0,0 1,-10 10,2 2,0 0,2 0,0 2,1-1,1 2,0-1,2 2,0-1,2 1,0 0,2 1,0 0,2 0,0 0,1 0,2 0,0 0,2 0,8 43,-8-57,0 0,2 1,-1-1,1-1,0 1,1 0,0-1,9 12,-10-16,0 0,0 0,1 0,9 6,-9-7,1-1,0 1,0-1,0 0,0-1,0 1,0-1,0 0,1-1,-1 1,0-1,1-1,-1 1,0-1,0 0,1 0,-1-1,0 0,0 0,0 0,8-6,1 0,0 0,-1-1,-1-1,1-1,-2 0,23-23,-27 22,1 1,-2-1,0 0,0 0,-1-1,0 0,-2 0,1-1,-1 1,-1-1,-1 0,0 0,0 0,-2 0,0 0,-2-18,1 18,-1 1,0-1,-1 1,0-1,-1 1,-1 0,0 1,-1-1,-1 1,1 0,-2 0,0 1,0 0,-1 1,0 0,-17-15,-12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1,'-22'301,"4"-108,16-135,2-6,1-44,-1 0,1 0,4 13,-4-17,1-1,-1 1,1 0,0-1,0 1,0-1,1 0,-1 0,1 0,0 0,0 0,0 0,0-1,0 0,0 1,6 2,0-1,0-1,0 1,0-2,1 1,16 2,18-2,8-2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3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0 249,'8'-26,"-2"5,1 0,13-24,-17 38,1 0,1 0,-1 1,1 0,0 0,0 0,1 1,0-1,0 2,7-6,5-2,1 1,38-16,-48 24,-1 0,1 0,1 1,-1 0,0 1,0 0,1 0,-1 1,13 1,8 8,-25-7,-1 1,1 0,-1-1,0 1,1 1,-2-1,1 1,0-1,-1 1,1 0,-1 0,4 8,-3-5,-1 1,0 0,0-1,0 1,-1 0,-1 1,2 9,-2 3,-1 0,-1 0,0-1,-2 1,-7 30,-6 8,-28 71,18-69,0-1,21-46,1-1,-3 20,5-24,2 0,-1 0,1 0,1 9,-1-11,2 0,-1 0,1-1,0 1,0 0,0-1,1 0,0 1,1-1,-1 0,7 7,-7-9,0-1,0 0,1 0,-1 0,1 0,6 4,-3-4,0 0,1 0,13 4,38 4,15-7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3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1,'0'0,"-8"14,-7 12,-2 6,5-10,7 1,5-3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4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32,'1'215,"-3"238,-2-381,-1-7,-3-8,-6-16,14-40,-1-1,1 1,0 0,0 0,-1-1,1 1,0 0,-1-1,1 1,-1 0,1-1,-1 1,1-1,-1 1,0 0,1-1,-1 1,1-1,-1 0,0 1,0-1,1 0,-1 1,0-1,0 0,1 0,-2 1,1-2,0 1,0-1,0 0,0 0,1 1,-1-1,0 0,1 0,-1 0,0 1,1-1,-1 0,1 0,0 0,-1 0,1 0,-1-2,-8-47,6-8,3 0,2 0,2 0,4 0,1 1,4 0,24-71,-21 84,2 1,2 0,2 2,46-67,-63 101,0 0,0 1,1 0,0-1,0 2,0-1,1 1,0 0,9-5,-13 8,1 1,-1 0,0 0,1 0,-1 0,1 1,-1-1,1 1,-1 0,1 0,-1 0,1 1,-1-1,1 1,-1 0,0 0,1 0,-1 0,0 0,0 1,0-1,0 1,0 0,4 3,-1 0,0 0,-1 0,0 1,0 0,0 0,0 0,4 10,10 21,-13-18,0 0,-1 1,-1-1,2 28,-5-33,0 0,-2-1,1 1,-2 0,0-1,0 1,-6 16,6-25,0 1,-1-1,0 0,0 0,-4 7,1-6,0 1,0-1,-1 1,1-2,-1 1,-1-1,-11 7,-23 5,30-13,1-1,-1-1,-14 2,23-4,0 0,0 1,0-1,0 0,0-1,0 1,0 0,0-1,0 0,1 0,-1 1,0-2,0 1,1 0,-1-1,1 1,-5-4,1-9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5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1,'-20'-1,"-1"2,1 0,-1 1,1 1,-21 7,34-8,0 0,0 1,1 0,-1 1,1-1,0 1,0 0,1 1,-1-1,1 1,0 0,0 1,0-1,1 1,0 0,0 0,-5 11,8-14,0 0,-1 0,2 0,-1 0,0 0,1 0,-1 0,1 0,0 0,0 0,0 1,1-1,-1 0,1 0,-1 0,1 0,0 0,0 0,1 0,-1 0,1-1,-1 1,1 0,0-1,0 1,0-1,0 0,0 0,1 1,-1-1,1-1,-1 1,1 0,0-1,-1 1,1-1,0 0,0 0,0 0,0 0,0-1,6 1,-2-1,1-1,-1 0,1 0,-1 0,0-1,0-1,0 1,0-1,0 0,-1-1,1 1,-1-1,0-1,8-6,1-4,0 0,0-1,19-30,-25 35,-9 18,-1 17,1-14,1 0,1 0,0 1,1-2,0 1,0 0,1-1,0 1,0-1,1 0,8 10,-9-13,1 0,0-1,1 0,-1 0,1 0,0 0,0-1,0 0,1 0,-1-1,1 0,0 0,0 0,0-1,1 0,7 1,16-2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50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63 376,'-5'-3,"0"0,0-1,0 1,1-1,-1 0,1 0,0 0,0-1,1 0,-1 1,-3-10,5 10,1 1,0-1,0 1,0-1,1 0,-1 0,1 1,0-1,0 0,0 0,1 0,-1 1,1-1,0 0,0 1,2-5,2-5,2-1,14-22,-5 10,-11 17,1 1,0-1,1 1,0 1,0-1,0 1,1 1,0-1,1 1,-1 1,12-7,9-4,6 0,-9 6,48-9,-12 10,-6 8,-9 10,-39-6,0 0,0 0,-1 0,1 1,-1 0,0 1,0-1,0 1,-1 1,0-1,0 1,0 0,7 11,-7-7,0 0,-1 0,0 0,-1 1,0-1,-1 1,0 0,3 23,-4-6,-1 0,-2 1,0-1,-2 0,-1 0,-2 0,-9 32,-3-5,-1 0,-3-1,-50 89,36-83,3 0,7-3,4-2,7-1,13-46,1 0,0 0,1 0,0 0,0 0,1 0,0 0,0 0,5 15,-4-19,-1-1,1 1,0-1,0 1,0-1,1 0,3 5,-2-4,1 0,0 0,0 0,7 4,33 14,-15-9,1-2,0-1,1-1,0-2,52 6,-29-12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5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1,'0'0,"-23"0,-13 0,-10 0,20 0,7 0,14 0,7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5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0 515,'0'0,"0"28,0 20,0 27,0-12,0-10,0-11,6-8,3-8,0-11,-1-12</inkml:trace>
  <inkml:trace contextRef="#ctx0" brushRef="#br0" timeOffset="1">18 1,'0'0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6.1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0,'2'52,"18"97,-11-93,-6-37,5 32,-7-48,0 0,0 0,0 1,0-1,0 0,1 0,0-1,-1 1,1 0,0-1,4 5,-5-6,-1-1,0 0,1 0,-1 0,0 1,1-1,-1 0,0 0,1 0,-1 0,1 0,-1 0,0 0,1 0,-1 0,1 0,-1 0,0 0,1 0,-1 0,1 0,-1 0,0 0,1 0,-1-1,1 1,-1 0,0 0,1-1,11-11,4-19,22-89,-28 83,1 0,25-53,-24 69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6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1,'-12'-1,"0"2,0-1,0 2,0-1,0 2,0 0,1 0,-1 1,1 0,0 1,0 1,1-1,-1 2,1-1,0 1,1 1,0 0,0 0,1 1,-11 14,14-17,-2 2,0 0,0 0,1 0,1 1,0 0,0 0,0 0,1 1,1-1,-4 12,7-20,0-1,0 1,0 0,-1 0,1 0,0 0,0 0,0 0,0 0,1 0,-1 0,0 0,0 0,1 0,-1 0,0 0,1 0,-1 0,1-1,-1 1,1 0,-1 0,1 0,0-1,-1 1,1 0,1 0,0 0,0 0,0-1,0 1,0-1,0 0,0 0,0 0,0 0,0 0,0 0,0 0,-1 0,3-1,9-3,-2 0,1 0,14-8,-26 12,34-22,-28 18,1-1,-1 1,1 1,0-1,0 1,13-5,-18 8,-1 0,1 0,-1 0,0 0,1 0,-1 0,1 0,-1 0,0 0,1 1,-1-1,1 1,-1-1,0 1,1-1,-1 1,0 0,0-1,0 1,1 0,-1 0,0 0,0 0,0 0,-1 0,1 0,0 1,0-1,0 0,-1 0,2 3,1 4,-1 0,1 0,-2 0,2 12,0-3,2 4,0-1,9 23,-3-21,-10-20,1 0,-1 0,0 0,0-1,1 1,-1-1,1 1,0-1,-1 1,1-1,0 0,0 0,0 0,0 0,0 0,0 0,0 0,3 0,15-4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6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0,'0'0,"-26"0,-16 0,-10 0,17 6,13-3,1 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7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0,'1'93,"-3"105,-2-149,3-35,-2 24,3-36,-1 0,2-1,-1 1,0 0,0 0,0 0,1 0,-1-1,1 1,-1 0,1 0,0-1,0 1,1 1,-2-2,1-1,-1 0,1 0,-1 0,1 1,-1-1,1 0,-1 0,1 0,-1 0,1 0,-1 0,1 0,-1 0,1 0,-1 0,1 0,-1 0,1 0,-1 0,0-1,1 1,-1 0,1 0,-1-1,1 1,-1 0,0 0,1-1,-1 1,1 0,-1-1,0 1,1-1,-1 1,0 0,0-1,1 1,-1-1,0 1,0-1,13-24,-11 22,15-34,38-72,-46 93,1 0,0 1,1 1,20-20,-31 33,1 0,-1 0,1 0,0 1,0-1,-1 0,1 1,0-1,0 0,0 1,0-1,0 1,0-1,-1 1,1 0,0-1,0 1,0 0,1 0,-1 0,0 0,0 0,0 0,0 0,0 0,0 0,0 0,0 0,0 1,0-1,0 0,0 1,0-1,-1 1,1-1,0 1,0-1,0 1,0 0,-1-1,1 1,0 0,0 0,-1-1,1 1,0 1,3 5,-1 0,0 0,0 0,0 1,1 7,-1-7,4 15,1 0,15 27,-4-19,-14-26,0-1,-1 0,1 0,1 0,-1 0,0-1,1 0,0 0,0-1,-1 1,2-1,-1-1,0 1,0-1,0 0,1 0,9-1,1 0,1-1,0-1,-1 0,0-1,22-7,3-7,-3-4,-34 18,-1 0,-1-1,1 1,0-1,4-6,-5 6,0 0,-1-1,0 1,0 0,2-8,-3 11,-1 0,0 0,1 0,-1 1,0-1,0 0,0 0,0 0,1 0,-1 0,0 0,-1 0,1 1,0-1,0 0,0 0,0 0,-1 0,1 0,0 0,-1 1,1-1,-1 0,1 0,-1 1,1-1,-1 0,1 0,-1 1,0-1,0 1,1-1,-1 1,0-1,0 1,1-1,-2 1,0-1,1 1,-1 0,1 0,-1 0,1 0,0 0,-1 0,1 0,-1 0,1 0,-3 2,-19 11,-2 10,3 3,21-25,0 0,1 0,-1-1,0 1,1 0,-1 0,1 0,-1 0,1 0,-1 0,1 0,0 0,-1 0,1 0,0 0,0 0,0 0,0 0,0 0,0 0,0 0,0 0,0 0,1 0,-1 0,0 0,1 0,0 2,-1-2,4 1,14-11,15-15,-27 18,14-4,-18 10,-1 0,0 0,0 0,0 0,0 0,0 0,1 1,-1-1,0 0,0 1,0-1,0 0,0 1,0 0,0-1,0 1,0 0,0-1,0 1,0 0,-1 0,1 0,0 0,-1-1,1 1,0 0,-1 0,1 1,-1-1,1 2,18 36,10 8,-7-19,6-7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28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71,'0'0,"-27"-5,-8-7,-11-5,14 0,14 5,-1 6,0 4,1 4,-2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3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0,'11'305,"-5"138,-17-282,6-88,3-10,5-9,6-3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4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0 131,'31'-21,"61"-39,-77 52,0 0,1 1,0 1,24-6,0 4,-2 7,-32 2,-1-1,0 1,1 0,8 3,-8-1,-1 0,0 0,0 0,0 0,0 1,-1 0,1 0,-1 0,0 0,0 1,-1-1,1 1,-1 0,0 0,0 1,-1-1,1 0,2 11,1 6,-2 0,0 0,1 35,-2 12,-7 86,-2-79,-1 0,3 127,7-166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4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32,'0'0,"27"0,18-6,28 0,-6 4,-8-5,-5 2,-9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51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429 6,'-51'-2,"38"0,0 1,1 1,-1 0,0 1,1 0,-1 1,-22 6,25-4,0 1,0 0,1 0,-1 1,1 0,0 1,1 0,-1 0,1 1,1 0,-8 10,-7 7,1 0,20-22,-1 0,1 0,-1 0,1 0,0 0,0 0,0 0,1 0,-1 0,1 0,0 1,-1-1,2 0,-1 0,0 1,0-1,1 0,0 0,0 0,0 0,0 0,0 0,2 4,0-3,0 1,0-1,0 0,1 0,-1 0,1 0,0 0,0-1,0 0,1 0,-1 0,1 0,6 2,14 6,-2 1,1 2,-2 0,0 1,-1 1,0 1,27 30,-20-14,-6 4,-5 5,-5 6,-9-34,0 0,-1 0,-1 0,0 0,-2 19,0-26,0-1,0 1,-1-1,-4 10,-13 16,-5-4,-6-3,-7-6,25-15,0 0,0-1,0 0,0-1,-1 0,1-1,0-1,-1 0,-18-2,-21-7,5-8,2-8,3-10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5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318 340,'2'-24,"0"0,11-45,-7 44,-2 0,2-30,-5 50,-2 0,1 0,0 0,-1 1,0-1,0 0,0 0,-1 1,1-1,-1 1,0-1,-1 1,1 0,-1 0,0 0,0 0,0 0,0 1,-1-1,1 1,-1 0,0 0,0 0,0 1,0-1,-1 1,1 0,-1 0,1 1,-1-1,0 1,1 0,-1 0,0 1,0-1,0 1,0 0,1 0,-1 1,-8 1,-3 2,0 1,0 0,0 1,0 1,1 1,0 0,0 1,1 0,0 1,-15 15,26-22,0 0,0-1,1 1,-1 0,1 0,0 0,0 1,0-1,0 0,1 1,0-1,-1 1,1 0,0-1,1 1,-1 0,1 0,-1-1,1 1,0 0,1 0,0 4,0-4,0 1,1-1,0 1,0-1,0 0,1 0,-1 0,1 0,0 0,0-1,0 1,1-1,-1 0,1 0,0 0,-1 0,8 3,72 37,-51-28,-2 1,0 1,50 39,-67-45,-1 0,-1 1,0 0,0 1,-1 0,16 28,-23-34,1 1,-1-1,0 1,-1 0,0-1,0 1,-1 0,0 1,0-1,-1 0,0 0,0 0,-1 0,0 0,-1 0,-2 9,1-5,-1-1,0 0,-1-1,0 1,-1-1,0 0,0 0,-1-1,0 0,-15 14,-7 0,-5-6,26-14,0-1,0 0,0 0,0-1,0 0,0 0,0-1,0 0,0-1,0 0,0 0,0 0,0-1,0-1,-9-3,12 4,-1-1,1 0,0 0,0 0,0-1,0 0,1 1,-1-2,1 1,0-1,0 1,1-1,-1 0,1 0,0-1,1 1,-1-1,1 1,0-1,0 0,-1-7,2 2,0 0,1-1,0 0,0 1,1-1,1 1,0 0,0-1,1 1,1 0,6-13,-4 11,0 0,1 0,1 1,0 1,0-1,1 1,1 1,18-17,0 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5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1,'0'0,"-8"28,-10 15,2 6,-5-12,13-13,5-9,-2-8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7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1,'-27'50,"2"2,2 1,-25 87,29-68,7-1,7-5,4-58,1-1,1 1,-1 0,1-1,1 1,-1-1,1 1,1-1,-1 0,1 0,0 0,6 8,-7-11,1-1,0 1,0-1,1 0,-1-1,0 1,8 4,-5-4,0-1,0 1,1-1,-1-1,0 1,1-1,-1 0,1 0,12-1,26-4,3-5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6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9,'-34'-5,"30"4,0 0,1 0,-1 1,0-1,0 1,0 0,0 0,0 0,1 1,-1-1,0 1,-5 2,5-1,0 0,0 0,1 0,-1 1,1 0,0-1,-1 1,1 0,1 1,-1-1,0 0,1 1,0 0,0-1,0 1,0 0,-2 7,-2 9,0 1,-4 28,5-21,-4 14,-1 1,7-3,2-32,1-1,0 1,1 0,0 0,2 11,-2-17,-1-1,1 0,-1 1,1-1,-1 0,1 0,0 1,-1-1,1 0,0 0,0 0,0 0,0 0,0 0,0 0,0 0,0-1,1 1,-1 0,0-1,0 1,1-1,-1 1,0-1,1 1,-1-1,1 0,-1 0,0 0,1 0,-1 0,1 0,-1 0,0 0,1 0,-1-1,0 1,3-1,27-9,-22 7,0 0,0 0,0 1,0 0,1 1,-1 0,0 1,12 0,-13 1,-1 0,1 1,-1-1,1 2,-1-1,0 1,0 0,0 0,8 6,10 11,4 4,-1 5,-6 7,-10 1,-11-31,0 0,-1 1,1-1,-2 9,0-9,0 0,0 0,-1-1,1 1,-4 5,3-5,-1 0,-1 0,1 0,-9 9,7-9,-1 1,-1-2,-11 10,-28 14,2-3,1-10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8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1,'27'-1,"0"2,0 0,-1 2,38 9,-50-8,0-1,19 2,-18-5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39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0 173,'9'-8,"114"-90,-108 88,0 1,1 0,0 1,1 0,-1 2,30-8,-43 13,0 0,0 1,0 0,0-1,0 1,0 0,0 0,-1 1,1-1,0 1,0-1,0 1,0 0,-1 0,4 2,-5-2,0 0,1-1,-1 2,0-1,0 0,0 0,-1 0,1 0,0 1,0-1,-1 0,1 0,0 1,-1-1,0 1,1-1,-1 1,0-1,0 0,1 1,-1-1,0 1,-1-1,1 1,0-1,0 1,-1-1,1 1,0-1,-1 0,0 2,-11 23,0-1,-1 0,-2-1,0-1,-2 0,-21 22,33-40,1 1,0-1,0 1,0 0,1 1,-5 9,8-14,-1-1,1 0,-1 1,1-1,0 0,0 1,0-1,0 0,0 1,0-1,0 0,0 1,0-1,1 1,-1-1,0 0,1 0,-1 1,1-1,0 0,-1 0,1 0,0 1,0-1,0 0,0 0,0 0,0 0,0-1,0 1,0 0,0 0,0-1,1 1,-1 0,0-1,0 1,1-1,1 1,46 11,-34-8,-1-1,1 2,18 7,6 10,-2 4,-20-14,0 2,24 24,-8 3,-29-36,0 0,-1 1,0-1,0 1,0 0,0 0,-1 0,0 0,0 1,-1-1,0 0,0 1,0-1,-1 1,0-1,0 1,-1-1,0 1,0-1,0 0,-1 1,0-1,0 0,-1 0,1 0,-1 0,0-1,-5 6,0 0,0 0,-1-1,0 0,-15 11,-11 8,-8-3,-4-3,0-9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0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1,'0'0,"-8"17,-16 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1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1,'10'464,"-2"-91,-11-307,-2-1,0-7,4-48,-2 16,3-25,0 0,0 0,-1 0,1 0,0 0,-1 0,1-1,0 1,-1 0,1 0,-1 0,0-1,1 1,-1 0,1-1,-1 1,0 0,0-1,-1 2,2-2,0 0,-1 0,1 0,0 0,0 0,-1 0,1 0,0 0,0 0,0 0,-1-1,1 1,0 0,0 0,-1 0,1 0,0 0,0 0,0 0,0-1,-1 1,1 0,0 0,0 0,0-1,0 1,0 0,-1 0,1 0,0-1,0 1,0 0,0 0,0 0,0-1,0 1,0 0,0-1,-6-20,2-1,0 0,1-1,2 1,1-38,0 43,1-59,4 0,26-136,-22 168,3 0,2 1,1 0,3 1,1 1,25-39,-36 67,1 0,0 1,1 1,0-1,1 1,16-13,-23 21,-1 1,1-1,0 1,0-1,1 1,-1 0,0 1,1-1,-1 1,1 0,-1 0,1 0,0 1,-1-1,1 1,0 0,-1 1,1-1,0 1,-1 0,1 0,-1 0,1 1,6 3,20 14,-4 7,-1 5,-1 4,-6 2,-17-32,0 0,0 0,0 1,-1-1,0 1,0-1,0 1,0-1,-1 1,0-1,-1 8,-9 20,8-29,-1 1,1-1,-1-1,1 1,-1 0,-1-1,1 1,0-1,-1 0,1 0,-1 0,-8 4,-25 12,-8-4,-3-1,-1-2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1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271 25,'-50'-13,"43"11,1 0,-1 0,0 0,0 1,0 0,-1 0,1 0,-14 2,14 0,0 1,1 0,-1 0,0 1,1 0,0 0,0 0,0 1,0 0,0 0,1 1,-1-1,1 1,1 0,-1 1,1-1,-7 11,6-9,1 1,0 0,0 0,1 0,0 1,0-1,1 1,0-1,0 1,1 0,1 0,-1 0,1 0,2 10,-2-17,0 1,1 0,-1-1,1 1,-1 0,1-1,0 1,0-1,0 1,1-1,-1 0,1 0,-1 1,1-1,0 0,-1 0,1-1,0 1,0 0,1 0,-1-1,0 0,1 1,-1-1,0 0,1 0,-1 0,1 0,0-1,-1 1,1-1,0 1,-1-1,1 0,0 0,-1 0,4-1,5-1,0 0,0-1,0 0,-1 0,1-1,-1-1,16-8,-15 6,1-1,-1 0,-1 0,1-1,-1 0,-1-1,0 0,0-1,-1 0,0 0,9-18,-18 42,1 0,1 1,0-1,1 0,0-1,5 14,-5-20,0-1,1 1,0-1,1 0,-1 0,9 9,7 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1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1,'0'0,"-9"6,1-1,0 10,8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56.4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1,'333'0,"-293"0,6 5,6 1,2-1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2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39 507,'0'0,"-9"23,1 17,-3 19,4-10,4-9,3-8,10-15,-2-14</inkml:trace>
  <inkml:trace contextRef="#ctx0" brushRef="#br0" timeOffset="1">19 1,'0'0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2.5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1,'-8'48,"-1"70,7-79,1-25,1-1,0 1,1 0,1-1,0 1,1-1,0 1,1-1,7 17,-11-30,0 1,0-1,0 1,1-1,-1 1,0-1,0 1,0 0,1-1,-1 1,0-1,1 1,-1-1,0 0,1 1,-1-1,0 1,1-1,-1 0,1 1,-1-1,1 0,-1 1,1-1,-1 0,1 0,-1 0,1 1,0-1,-1 0,1 0,-1 0,1 0,-1 0,1 0,0 0,-1 0,1 0,-1 0,1 0,-1-1,1 1,-1 0,1 0,0-1,-1 1,1 0,-1 0,0-1,1 1,-1-1,1 1,-1 0,0-1,1 1,-1-1,1 1,-1-1,0 0,5-6,-1 0,0 0,4-13,-2 6,96-205,-101 216,0 0,0 0,0 0,0 1,0-1,1 1,-1-1,1 1,0-1,-1 1,1 0,0 0,1 0,-1 0,0 0,1 1,-1-1,1 1,-1-1,1 1,-1 0,1 0,0 0,0 0,0 0,-1 1,1-1,0 1,5 0,14-1,-3-2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2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1,'-15'6,"0"0,1 1,0 0,0 2,1-1,0 2,0 0,1 0,0 1,1 1,0 0,1 0,1 1,0 0,0 1,1 0,1 0,1 1,0-1,0 2,-4 25,9-39,0 0,1 0,0 0,-1 0,1 0,0 0,0 1,0-1,0 0,0 0,1 0,-1 0,1 1,-1-1,1 0,0 0,0 0,0 0,0-1,0 1,0 0,3 3,-3-5,0 1,0 0,0-1,0 1,0-1,0 0,0 1,0-1,0 0,0 0,0 0,0 0,0 1,1-2,-1 1,0 0,1 0,1-1,0 0,0 0,-1 0,1 0,-1 0,1-1,-1 1,5-4,29-27,-26 22,1 0,1 1,20-14,-31 22,0 0,0 1,0-1,0 1,1-1,-1 1,0-1,0 1,0 0,0-1,1 1,-1 0,0 0,0 0,0 0,1 0,-1 0,0 0,0 1,0-1,1 0,-1 1,0-1,0 1,0-1,0 1,0-1,0 1,0 0,0 0,0-1,0 1,1 2,1 1,0 2,0-1,0 0,-1 0,4 12,3 8,14 13,-21-36,0 1,-1-1,1 1,0-1,0 0,1 0,-1 0,0 0,1-1,-1 1,1 0,4 1,5-4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3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0,'0'0,"-20"9,-9 0,-8 5,23 3,14-3,8-2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3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0,'-16'154,"12"-97,2-42,1 4,0 0,1 20,0-39,0 0,1 0,-1-1,0 1,0 0,0 0,0 0,1 0,-1 0,0-1,0 1,0 0,0 0,1 0,-1 0,0 0,0 0,1 0,-1 0,0 0,0 0,0 0,1 0,-1 0,0 0,0 0,1 0,-1 0,0 0,0 0,0 0,1 0,-1 0,0 0,0 0,1 0,-1 1,0-1,0 0,0 0,0 0,1 0,-1 0,0 1,0-1,0 0,0 0,0 0,0 1,1-1,-1 0,0 0,0 0,0 1,0-1,0 0,0 0,0 1,0-1,0 0,0 0,0 0,0 1,11-19,-1-4,1 1,18-27,-22 39,0 0,1 0,0 0,0 1,1 1,0-1,11-6,-19 13,0 1,0-1,0 0,0 1,0-1,0 1,0-1,0 1,0 0,0-1,0 1,0 0,0 0,0-1,0 1,0 0,1 0,-1 0,0 1,0-1,0 0,0 0,0 0,0 1,0-1,0 1,0-1,0 1,0-1,0 1,0 0,0-1,0 1,-1 0,1 0,0-1,0 1,-1 0,1 0,0 1,3 5,-1 0,-1 0,1 0,-1 0,1 9,1 0,5 16,6 2,-12-28,0-1,0 1,0-1,1 0,0 0,0 0,0-1,0 1,1-1,5 4,22 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3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258 416,'-29'0,"-50"7,69-5,-1 0,1 1,-1 0,1 0,0 1,0 1,-16 9,21-10,0 1,0-1,0 1,0 0,1 0,0 0,-5 7,8-10,0-1,0 1,0 0,0-1,0 1,0 0,1 0,-1 0,1 0,-1 0,1-1,0 1,-1 0,1 0,0 0,0 0,0 0,1 0,-1 0,0 0,1 0,-1 0,1 0,0 0,0 0,0-1,1 4,0-4,0 1,0-1,0 0,0 1,0-1,0 0,0 0,0-1,0 1,0 0,1-1,3 1,34 2,-28-2,1-1,1 1,-1 0,0 1,0 0,0 2,0-1,0 1,-1 1,14 7,-14-5,-9-5,0 0,0 0,0 0,0 0,1-1,-1 1,0-1,1 0,-1 0,1 0,0-1,4 1,5-5</inkml:trace>
  <inkml:trace contextRef="#ctx0" brushRef="#br0" timeOffset="1">266 0,'0'0,"-18"8,-7 1,-9 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5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1,'11'493,"-2"-275,-9-151,1-2,4-3,6 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6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38,'56'-3,"80"-13,-14 0,-78 13,-39 4,1-1,-1 1,0 0,0 0,8 3,-10-2,0-1,0 1,0-1,0 1,0 0,0 0,-1 0,1 0,3 4,-3-1,1 1,-1-1,1 1,-2 0,1 0,-1 1,0-1,0 0,0 1,-1-1,0 1,-1-1,1 8,-1 14,-7 49,5-65,-17 125,9-68,-1 4,0 2,3-2,5-8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7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18,'0'0,"30"0,27 0,28-5,-12-2,-4 4,-2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7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65,'17'-3,"-1"-2,0 0,24-11,-22 9,30-9,-44 15,8-2,0 0,0 1,0 0,16 1,-25 1,0 0,-1 0,1 0,0 0,-1 1,1 0,0-1,-1 1,1 0,-1 0,0 0,1 1,-1-1,0 1,1-1,-1 1,0 0,0 0,-1-1,1 2,0-1,-1 0,1 0,-1 0,1 1,0 2,0 1,0 1,0 0,-1 0,0 0,0 0,0 0,-1 8,-7 54,4-42,-21 191,12-138,4 1,5 0,3-4,0-9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3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247 120,'-17'-39,"14"30,-1 0,0 0,-10-15,12 22,0-1,0 1,0 0,0 0,0 0,-1 0,1 0,-1 0,1 0,-1 1,0 0,0-1,1 1,-1 0,0 0,-5 0,5 0,0 1,0 1,0-1,-1 0,1 1,0-1,0 1,0 0,0 0,0 0,0 1,1-1,-1 1,0-1,0 1,1 0,0 0,-1 0,1 0,0 1,0-1,0 1,-2 3,-5 6,1 1,1 0,-10 20,-2 17,4 3,6 5,4-1,3-4,7-11,3-14,-7-28,-1 1,1 0,-1 0,1 0,-1-1,1 1,-1 0,1-1,0 1,0 0,-1-1,1 1,0-1,0 1,1 0,2 0,0 0,0-1,0 1,0-1,0 0,0 0,0 0,0 0,0-1,7-1,-5 1,0 0,-1 0,1 1,0 0,8 0,-7 2,0 0,1 0,-2 1,1 0,0 0,0 0,-1 1,0 0,0 0,0 1,0 0,-1 0,1 0,-1 1,-1 0,1 0,6 12,4 9,-1 0,20 58,-26-63,10 29,-5 1,-4 1,-8-40,0 1,-1-1,-1 0,0 0,-1 0,0 0,-1 0,0-1,-8 21,8-26,-1-1,1 1,-1-1,0 0,-1 0,0 0,0 0,0-1,0 0,-1 0,0 0,0-1,0 0,-1 0,1 0,-1-1,0 0,-9 3,-18 2,-1-4,1-6,29 1,0 0,-1 0,1-1,0 0,0 1,1-2,-1 1,0-1,-7-5,-7-12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56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1,'0'0,"25"0,23 0,26 0,-5 0,-8 0,-8 0,5 0,16 0,6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8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1,'0'0,"25"0,23 0,18 7,-5-5,-4 6,-2 1,-6 3,0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48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0,'-37'187,"2"-7,6-60,17-61,5 1,6-49,1 0,0 0,2 13,0-16,0-1,0 1,0 0,1-1,3 8,-2-9,-1 0,1 0,0-1,0 1,0-1,1 0,0 0,0-1,0 1,1-1,-1 0,1-1,0 1,9 3,-4-3,1 0,-1-1,1 0,0-1,0-1,0 1,15-2,26-3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2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0,'-12'13,"-2"1,1 0,-20 28,32-39,0-1,0 1,1-1,-1 1,0-1,1 1,0 0,0-1,-1 1,2 0,-1-1,0 1,1 2,-1-3,0-1,0 1,1-1,-1 1,1 0,-1-1,1 1,-1-1,1 0,0 1,0-1,0 0,-1 1,2-1,-1 0,0 0,0 0,0 0,0 0,1 0,-1 0,3 1,-3-1,1-1,-1 0,1 0,0 1,-1-1,1-1,-1 1,1 0,0 0,-1 0,1-1,-1 1,1-1,-1 1,1-1,-1 0,1 0,-1 1,0-1,1 0,-1 0,0 0,0 0,0-1,0 1,0 0,0 0,0-1,0 1,0-1,-1 1,1 0,0-1,-1 1,1-1,-1 0,0 1,1-1,-1 1,0-1,0 0,0 1,0-1,-1 1,1-1,0 0,-1 1,1-1,-1 1,1-1,-1 1,1-1,-1 1,-2-3,3 4,0 0,0-1,0 1,0-1,0 1,0 0,-1-1,1 1,0 0,0-1,0 1,-1 0,1-1,0 1,0 0,-1 0,1-1,0 1,-1 0,1 0,0 0,-1-1,1 1,0 0,-1 0,1 0,0 0,-1 0,1 0,0 0,-1-1,1 1,-1 0,1 0,0 1,-1-1,1 0,0 0,-1 0,0 0,-1 18,2-12,0 1,1 0,0-1,4 13,-5-18,1-1,-1 1,0 0,0 0,1-1,-1 1,0 0,1-1,-1 1,1-1,-1 1,1 0,-1-1,1 1,-1-1,1 1,0-1,-1 0,1 1,0-1,-1 0,1 1,0-1,-1 0,1 0,0 1,0-1,-1 0,1 0,0 0,0 0,-1 0,1 0,0 0,0 0,-1-1,1 1,0 0,0 0,-1-1,2 1,-1-1,1-1,-1 1,1 0,-1-1,0 1,0 0,1-1,-1 0,0 1,0-1,-1 0,1 1,0-1,1-3,1-10,0 0,2-22,-5 34,0 0,1 0,-2 0,1 0,0 0,0 0,-1 0,1 1,-1-1,0 0,0 0,0 0,-1 1,1-1,0 0,-1 1,0 0,0-1,-2-2,-2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3.2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0,'-8'8,"1"0,0 1,-11 17,16-23,0 1,0 0,0 1,1-1,0 0,0 0,0 1,0-1,1 0,-1 1,1-1,1 6,-2-10,1 1,0 0,0 0,0 0,0-1,0 1,0 0,0 0,1-1,-1 1,0 0,0 0,1-1,-1 1,0 0,1 0,-1-1,0 1,1 0,-1-1,1 1,-1-1,1 1,0-1,-1 1,1-1,-1 1,1-1,0 1,-1-1,1 0,0 1,0-1,-1 0,1 0,0 0,0 0,0 1,-1-1,1 0,0 0,0 0,-1-1,1 1,0 0,0 0,-1 0,1 0,0-1,1 0,1 0,0-1,-1 1,1-1,0 0,-1 0,1 0,-1 0,0 0,0-1,0 1,3-4,-4 2,1 0,-1 1,0-1,0 0,0 0,0 1,-1-1,1 0,-1 0,0-5,0 7,0 0,0 0,-1 0,1 0,0 0,-1 0,1 0,-1 0,0 0,0 0,0 0,0 0,0 0,0 1,0-1,-1 0,1 1,-1-1,-2-2,3 4,0 0,0 0,0 0,0 1,0-1,0 0,0 0,0 1,0-1,0 1,0-1,0 1,0-1,0 1,1-1,-1 1,0 0,0 0,1-1,-1 1,0 0,0 1,0 0,-10 11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3.6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73,'-3'-3,"-1"1,1-1,-1 0,1 0,0 0,0-1,0 1,1-1,-1 1,1-1,0 0,-3-6,-4-5,9 14,0 1,0-1,0 1,-1-1,1 1,0-1,-1 1,1 0,0-1,-1 1,1 0,0-1,-1 1,1 0,-1-1,1 1,-1 0,1 0,-1-1,1 1,-1 0,1 0,-1 0,0 0,-5 9,3 25,3-29,-1 1,0 11,0 1,4 30,-3-48,0 0,0 1,0-1,0 1,1-1,-1 0,0 1,0-1,1 0,-1 1,0-1,1 0,-1 1,0-1,1 0,-1 0,0 1,1-1,-1 0,0 0,1 0,-1 0,1 1,-1-1,0 0,1 0,-1 0,1 0,-1 0,1 0,-1 0,0 0,1 0,-1 0,1 0,-1-1,0 1,1 0,-1 0,1 0,-1 0,0-1,1 1,-1 0,0 0,1-1,-1 1,0 0,1-1,0 0,0 1,0-1,0 0,0 1,0-1,-1 0,1 0,0 0,0 1,-1-1,1 0,-1 0,1 0,-1 0,1 0,-1 0,1-1,-1 1,0 0,0 0,0 0,1-1,-1 0,-1 1,1-1,0 1,-1 0,1-1,0 1,-1-1,0 1,1 0,-1 0,0-1,0 1,1 0,-1 0,0 0,0 0,0 0,0 0,-1 0,1 0,0 1,0-1,0 0,-1 1,1-1,0 1,-1-1,1 1,-1 0,1-1,-3 1,-7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5.1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217 174,'-154'48,"118"-38,35-9,0-1,0 1,0-1,0 0,0 1,0-1,0 0,0 1,0-1,0 0,0 0,0 0,0 0,0 0,0 0,0-1,0 1,0 0,0 0,0-1,0 1,0-1,0 1,-1-1,2-1,0 1,0-1,0 1,0 0,0-1,1 1,-1 0,1-1,-1 1,1 0,-1-1,1 1,0 0,0 0,-1 0,1-1,0 1,2-1,9-13,1 0,1 0,1 2,0 0,24-17,-6 9,66-31,-89 47,0 0,1 1,0 0,-1 0,2 2,-1-1,0 1,0 1,1 0,-1 0,13 2,-22-1,0 0,0 1,0-1,-1 1,1-1,0 1,0 0,-1 0,1 0,0 0,-1 0,1 0,-1 0,1 0,-1 1,0-1,1 0,-1 1,0-1,0 1,0 0,0-1,0 1,0 0,-1 0,1-1,-1 1,1 0,-1 0,1 0,-1 0,0 0,0 0,0 0,0-1,-1 1,1 0,0 0,-2 3,-1 7,0 0,-1 0,-1-1,-10 18,8-15,0 0,1 1,0 0,1 0,-5 26,9-36,1 0,-1 0,1 1,0-1,0 0,1 0,-1 1,1-1,1 0,-1 0,1 0,-1 0,1 0,1 0,-1-1,1 1,0-1,0 1,0-1,7 6,41 34,-32-30,-2 1,21 23,-20-17,0 0,-2 2,-1 0,0 0,11 27,-22-39,1 0,-2 0,1 0,-2 1,1 0,-2-1,1 1,-2 0,1 0,-2-1,0 1,0 0,-1 0,-4 16,-3-2,-1-2,-1 1,-1-1,-1-1,-16 23,-1-6,-61 65,45-60,1-4,0-10,5-10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5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311 1,'-9'0,"-1"1,1 0,0 1,0 0,0 0,0 1,1 0,-1 1,1 0,-1 0,1 1,0 0,1 0,0 1,-1-1,2 2,-1-1,1 1,0 0,-9 14,0 3,0 1,2 1,1 1,1 0,-10 39,6-6,3 2,2-1,4 1,2 1,4 72,1-106,0 0,2 0,1-1,1 1,2-1,1 0,14 33,-20-55,0-1,0 0,1 0,0 0,0 0,1-1,-1 1,1-1,0 0,0 0,0 0,10 6,-11-9,0 0,0 0,0 0,0 0,0 0,0-1,0 0,0 1,0-1,1 0,-1 0,0-1,0 1,0-1,0 1,0-1,0 0,0 0,0-1,0 1,0 0,-1-1,1 0,3-2,3-3,-1 0,1-1,-2 0,1 0,-1 0,0-1,-1 0,9-18,-1 0,19-58,-19 45,-3-1,-2 0,-1-1,4-79,-11 98,-2-1,0 0,-2 1,0 0,-2-1,0 1,-2 1,0-1,-1 1,-15-27,19 43,1-1,-1 1,-1 0,1 1,-1-1,1 1,-12-10,-9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6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6.9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1,'16'257,"-4"-121,-4-22,16 302,-23-343,-6-6,5-59,-1 0,-1 1,1-1,-2 0,1 0,-1 0,0-1,0 1,-1-1,-7 12,10-18,0 0,1 0,-1 0,0 0,0 0,0 0,0 0,0 0,0 0,0 0,0-1,0 1,-1 0,1-1,0 1,0-1,-1 0,1 1,0-1,-1 0,1 0,0 1,-1-1,1 0,0 0,-1-1,1 1,0 0,-1 0,1-1,0 1,-1-1,1 1,0-1,0 1,0-1,0 0,-1 1,1-1,-1-2,-3-1,1-1,1 0,-1 1,1-2,0 1,0 0,0 0,-1-7,-4-9,2-1,1 1,1-1,-3-32,3-90,4 88,3 1,3-1,15-71,-15 102,1 1,1-1,1 2,1-1,1 1,1 1,1 0,0 0,26-29,-32 44,0 0,0 0,1 1,0 0,0 0,0 1,1 0,0 0,0 1,0 0,0 0,1 1,0 1,-1 0,1 0,0 1,18-1,13 10,0 7,-2 4,-3 5,-8 6,-25-26,-1 0,1 0,-1 1,0-1,3 8,-4-9,-1 0,1 1,0-1,-1 1,0-1,0 0,0 6,-1-7,1 0,-1 1,1-1,-1 0,0 0,1 0,-1-1,0 1,0 0,-1 0,-1 2,0 0,-1-1,0 1,1-1,-1 0,-6 3,-26 12,-1 0,8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7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45,'-3'-4,"0"0,-1 0,1 0,-1 0,0 1,0 0,0 0,0 0,0 0,-7-3,8 5,0 1,1-1,-1 0,0 1,0 0,0 0,0-1,1 2,-1-1,0 0,0 0,0 1,0 0,1 0,-1-1,0 2,1-1,-1 0,1 0,-3 2,-8 6,1 1,1 0,0 1,0 0,1 0,0 1,1 0,0 1,1 0,1 0,0 1,1 0,-9 30,13-38,0 0,1 0,0 0,1 0,-1 0,1 1,1-1,0 10,0-14,-1 0,0 0,1 0,0-1,-1 1,1 0,0-1,0 1,0 0,0-1,0 1,0-1,0 0,0 1,1-1,-1 0,0 0,1 0,-1 0,1 0,0 0,-1 0,1 0,0-1,-1 1,1 0,0-1,0 0,-1 1,1-1,0 0,0 0,3 0,2-1,-1-1,1 1,-1-1,1 0,-1 0,0-1,0 0,0 0,-1 0,1-1,8-7,6-5,26-30,44-56,-80 94,-5 10,-3 19,-2-13,2 12,0-1,1 0,9 27,-9-35,0-1,1 0,0 0,1-1,0 1,1-1,12 16,-15-22,0 0,-1-1,1 1,0-1,0 0,1 0,3 2,-5-3,-1-1,0 1,0-1,1 1,-1-1,1 0,-1 0,0 1,1-1,-1 0,1 0,-1 0,0-1,1 1,-1 0,0 0,1-1,-1 1,0-1,1 1,-1-1,2-1,11-13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58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0,'10'391,"-9"-135,-2-179,6-3,-3-56,1-1,5 17,17 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7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0,'0'0,"-22"9,-5-1,-11 8,19-6,6 2,11-6,4-3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8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21 322,'0'0,"0"33,0 26,0 28,6-8,-1-3,-2-5,2-14,-2-27,-3-42</inkml:trace>
  <inkml:trace contextRef="#ctx0" brushRef="#br0" timeOffset="1">0 1,'0'0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8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1,'1'168,"5"-95,1-3,-6-55,0-3,0 0,1-1,0 1,1 0,6 15,-8-26,-1 0,0 0,1 0,-1 0,1 0,-1 0,1 0,-1 0,1-1,0 1,-1 0,1 0,0-1,0 1,0-1,-1 1,1-1,0 1,0-1,0 1,0-1,1 1,-1-1,0 0,0-1,0 1,0 0,0 0,0-1,0 1,-1 0,1-1,0 1,0-1,0 1,0-1,-1 0,1 1,0-1,-1 0,2-1,2-3,0 0,-1-1,0 0,0 1,4-12,32-136,-26 93,-11 52,1 0,0 0,0 0,0 0,1 1,6-9,-2 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8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39,'-12'-7,"0"1,-1 0,1 0,-17-4,25 9,1 0,-1 1,0-1,0 1,1 0,-1-1,0 2,0-1,1 0,-1 1,0 0,1-1,-1 2,0-1,1 0,-1 1,1-1,0 1,0 0,-6 4,2 1,-1 1,1 0,1 0,-1 0,1 1,1 0,0 0,-7 15,10-18,0 0,0 0,0-1,0 1,1 1,0-1,0 0,1 0,0 0,0 0,0 0,1 1,0-1,0 0,4 11,-4-15,-1-1,1 1,-1-1,1 0,-1 0,1 1,0-1,0 0,0 0,0 0,0 0,0 0,0 0,0 0,0 0,0 0,1 0,-1 0,0-1,0 1,1-1,-1 1,1-1,-1 1,0-1,1 0,-1 0,1 0,-1 0,1 0,-1 0,0 0,1 0,-1 0,1-1,-1 1,1 0,-1-1,0 1,1-1,-1 0,0 0,0 1,0-1,1 0,0-1,7-5,-1 0,0 0,-1 0,13-17,10-22,-24 36,0 0,1 0,0 0,1 1,9-10,-17 19,1 0,-1-1,1 1,-1 0,1-1,-1 1,1 0,-1 0,1 0,-1-1,1 1,-1 0,1 0,0 0,-1 0,1 0,-1 0,1 0,-1 0,1 0,-1 0,1 1,-1-1,1 0,-1 0,1 0,-1 1,1-1,-1 0,1 0,-1 1,1-1,-1 1,1-1,-1 0,0 1,1-1,-1 1,0-1,1 1,-1-1,0 1,0-1,1 2,11 28,-10-24,1 3,7 17,17 37,-23-55,0-1,0-1,1 1,0 0,0-1,0 0,1 0,0-1,13 10,2-5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3:59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20,'0'0,"-23"0,-14-6,-9 1,14 2,16 0,3 0,5 3,-7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00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1,'-8'46,"-1"51,0 6,-3-31,1-9,9-49,1-10,0 0,0 0,1 1,-1-1,1 0,0 0,0 1,0-1,1 0,0 1,1 5,-2-10,1 1,-1-1,0 0,0 0,0 0,1 0,-1 1,0-1,1 0,-1 0,0 0,0 0,1 0,-1 0,0 0,1 0,-1 0,0 0,0 0,1 0,-1 0,0 0,1 0,-1 0,0 0,0 0,1 0,-1-1,0 1,0 0,1 0,-1 0,0 0,0-1,1 1,-1 0,0 0,0 0,0-1,1 1,-1 0,0-1,9-8,0-1,-1 0,-1-1,1 0,7-15,-10 16,0 0,0 1,2 0,-1 0,1 0,0 1,1 0,0 0,16-11,-21 17,-2 1,0 0,0 0,0 1,0-1,0 0,1 1,-1-1,0 1,0 0,0-1,1 1,-1 0,0 0,1-1,-1 1,0 0,2 1,-1 0,0 0,-1 0,1 1,0-1,-1 1,1 0,-1-1,0 1,0 0,1 0,-1 0,0 0,-1 0,1 0,0 0,-1 0,1 0,0 4,7 17,2 7,-8-26,0 0,1 0,-1 0,1 0,5 4,19 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00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0,'-26'9,"5"-2,0 0,-37 20,51-23,0 0,1 1,-1 0,1 0,0 1,1 0,0 0,0 0,0 0,0 1,-6 13,9-16,-1 0,1 0,0 1,0-1,0 0,1 1,-1-1,1 1,0-1,0 1,1 0,-1-1,1 7,0-10,1-1,-1 1,0-1,0 0,1 1,-1-1,0 1,1-1,-1 0,0 1,1-1,-1 0,1 1,-1-1,0 0,1 0,-1 1,1-1,-1 0,1 0,-1 0,1 0,-1 0,1 0,-1 1,1-1,-1 0,1 0,-1-1,1 1,-1 0,1 0,-1 0,1 0,-1 0,1 0,-1-1,0 1,1 0,0-1,17-10,-13 7,2-2,1 1,-1-1,1 1,0 1,14-7,-20 11,0-1,0 0,0 1,0 0,0-1,0 1,0 0,0 0,1 0,-1 0,0 0,0 1,0-1,0 1,0-1,0 1,0 0,0 0,0 0,0 0,0 0,-1 0,1 0,0 1,-1-1,1 1,-1-1,1 1,-1 0,2 2,3 7,0 0,0 0,-1 1,0 0,3 14,-4-13,1 1,0-1,10 18,-7-21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01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0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370 118,'-11'-10,"0"0,-15-18,18 18,0 1,-1 1,1-1,-12-6,17 12,-2 1,1 0,0 0,0 0,-1 0,1 1,-1 0,1 0,-1 0,1 0,-1 1,0-1,1 1,-8 1,5 0,-1 0,1 1,-1-1,1 1,0 1,0 0,0 0,0 0,0 1,1-1,-1 2,-8 6,8-4,0 1,0-1,1 1,0 0,0 1,1-1,0 1,-5 14,1 1,2 0,1 1,1 0,1 0,1 0,0 44,3-49,1-1,1 0,0 0,2 0,0 0,1 0,1-1,10 23,-11-32,0 0,0-1,10 13,-9-14,0-1,1 1,-1-1,2 0,-1 0,0-1,1 0,0-1,0 0,1 0,-1 0,1-1,0 0,11 1,-15-3,0 0,0 0,1-1,-1 0,8-1,-5-1,0 0,-1 0,1-1,0 0,-1-1,0 0,0 0,0 0,0-1,-1 0,1 0,-1 0,-1-1,1 0,-1 0,0-1,0 0,-1 1,0-1,6-15,10-38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0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0,'0'140,"6"1,33 188,82 226,-106-501,4-3,-2-4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59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1,'-9'37,"1"0,1 1,-2 61,8-78,-9 316,11-309,0 0,2-1,1 1,1-1,2 0,0 0,2-1,1 0,14 26,5-6,-24-40,0 0,1 0,0-1,-1 0,2 0,-1-1,0 0,1 0,0 0,12 4,-15-6,1-1,-1 0,0 0,1 0,-1-1,1 0,-1 1,1-2,-1 1,1 0,-1-1,0 0,1 0,-1 0,0-1,0 1,1-1,-1 0,7-5,-1 0,-1-2,1 1,-2-1,1-1,-1 1,-1-1,1-1,-2 1,0-1,0 0,-1-1,5-13,-2 0,-1 0,-1-1,-1 1,2-48,-6 45,-1 0,-1 0,-2 1,0-1,-2 1,-1 0,-1 0,-2 0,0 1,-2 0,-1 1,-1 1,-1 0,-1 0,-33-39,40 55,-1 0,0 0,0 1,-17-11,1 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1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1,'41'7,"0"-1,65 0,-72-5,-16-1,32 3,-48-3,0 0,0 0,1 1,-1-1,0 1,0-1,0 1,0 0,0 0,0 0,0 0,0 0,-1 1,1-1,0 0,2 4,-3-5,-1 1,0-1,0 1,1-1,-1 0,0 1,0-1,0 1,0-1,1 1,-1-1,0 1,0-1,0 1,0-1,0 1,0-1,0 1,0-1,0 1,-1-1,1 1,0-1,0 1,0-1,0 1,-1-1,1 1,-5 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1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0,'0'0,"20"0,23 0,18 0,-9 0,-4 0,-4 0,-7 0,-8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2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7,'360'0,"-331"-1,-6-4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2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1,'2'31,"8"54,-2-29,9 276,-7-86,-4-186,5-8,-3-11,0-14,-1-14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3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1,'0'0,"-7"23,-3 16,-4 14,3-11,-1-10,4-8,-4-10,3-9,3-5,-1-11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4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29,'-4'-1,"1"-1,-1 1,1-1,-1 0,1 0,-5-3,6 3,1 1,-1 0,1 0,-1 0,0 0,0 0,1 0,-1 0,0 0,0 1,0-1,0 1,0-1,0 1,0 0,0 0,0-1,0 2,0-1,0 0,0 0,0 1,0-1,0 1,-2 0,0 2,1-1,-1 0,1 1,0 0,0-1,0 1,0 1,1-1,-1 0,1 1,0-1,0 1,0-1,-2 6,-2 7,-8 34,-13 76,20-84,4-2,3-39,-1 8,1-1,0 0,1 0,2 12,-3-18,1-1,-1 0,0 0,0 0,1 0,-1 0,1 0,-1 0,1 0,-1 0,1 0,-1 0,1 0,0-1,0 1,-1 0,1 0,0-1,0 1,0 0,0-1,0 1,0-1,0 1,0-1,0 1,0-1,0 0,0 0,0 1,1-1,-1 0,0 0,0 0,0 0,0-1,0 1,0 0,0 0,0 0,0-1,2 0,35-15,-30 12,-1 0,1 1,0 0,0 1,10-3,-14 5,-1 0,1 0,0 0,-1 0,1 0,-1 1,0 0,1 0,-1 0,1 0,-1 0,0 1,0-1,0 1,0 0,5 4,2 3,0 1,-1 0,0 0,0 1,-2 0,1 1,11 23,-3 3,-3 5,-5 6,-7-31,0 0,-1 0,-1 0,-3 20,-9 10,-6-8,15-35,0 1,0-1,0 0,-7 5,7-6,-1 0,0 0,-1-1,-8 5,9-5,0-1,0-1,0 1,-11 1,-19-3,30-1,-1 0,1 0,0-1,0 1,-5-4,-23-16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34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0,'-6'3,"1"-1,-1 0,0 0,0 0,0-1,0 0,0 0,0 0,0-1,0 0,-9 0,0-1,-2-1,15 1,12 1,108 4,25 0,-105-6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43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460 103,'-47'-34,"32"22,-1 1,0 0,-25-11,36 19,0 1,-1 1,1-1,0 1,-1-1,1 2,0-1,-1 1,1-1,-1 1,1 1,-1-1,1 1,-1 0,1 0,-9 4,-1 2,1 0,-1 1,1 1,1 0,0 1,0 1,1 0,0 0,1 1,1 1,0 0,0 0,1 1,1 0,0 1,1-1,1 2,0-1,1 1,1-1,0 1,-1 17,4-21,1 0,3 18,-3-23,1-1,0 0,1 1,-1-1,1 0,0 0,1 0,0-1,0 1,0 0,0-1,1 0,0 0,0 0,0 0,1-1,-1 0,1 1,0-2,1 1,-1-1,1 1,-1-1,1-1,0 1,0-1,0 0,0-1,0 1,1-1,-1 0,0-1,1 0,-1 0,1 0,-1-1,10-1,-2-2,0 0,-1-1,1-1,-1 0,0-1,0 0,-1-1,0-1,0 0,-1 0,16-17,-17 14,0 0,0 0,-1 0,0-1,-1-1,-1 0,0 0,-1 0,-1 0,7-25,-10 26,-1 0,0-1,-1 1,-1 0,0 0,0 0,-4-14,5 26,-1 0,1 0,0-1,-1 1,1 0,-1 0,1 0,-1-1,1 1,-1 0,0 0,0 0,-1-1,2 2,-1-1,1 1,0 0,-1 0,1 0,-1-1,1 1,0 0,-1 0,1 0,-1 0,1 0,-1 0,1 0,0 0,-1 0,1 0,-1 0,1 0,-1 0,1 0,0 1,-1-1,1 0,-1 0,-1 2,0-1,1 0,-1 1,1-1,0 1,-1-1,1 1,0 0,0-1,0 1,0 0,0 0,0 0,0 2,-3 12,1-1,1 1,0 0,2 0,-1 0,5 26,19 96,-21-128,13 51,2-5,6-5,4-3,5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43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93,'1'-4,"1"0,0 0,0 0,0-1,0 2,1-1,0 0,-1 0,1 1,1 0,4-5,1 1,-1 0,1 1,17-9,-25 14,0 0,0 0,1 1,-1-1,0 0,0 1,1-1,-1 1,0 0,1-1,-1 1,0 0,1 0,-1 0,1 0,-1 0,0 0,1 0,-1 0,0 0,1 1,-1-1,0 1,1-1,-1 1,0-1,0 1,1 0,-1 0,0-1,0 1,0 0,0 0,0 0,0 0,1 2,0 2,0-1,0 1,-1 0,1 0,-1 0,0 0,0 1,-1 7,1 74,-2-65,0 0,2 0,0 0,2 0,0 0,11 36,-9-46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44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0,'0'0,"21"0,26 0,16 0,-10 0,-9 0,-6 0,-7 0,-4 0,-9 0,-4 0,-17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6:59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0,'0'0,"0"28,0 28,12 36,10 16,2-10,3-5,-7-6,-4-17,-6-9,5 1,-2-7,5 1,-5-6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0,'0'0,"22"0,25 0,17 6,-14-2,-6 1,-9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45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1,'10'288,"1"-1,-11-216,3 2,2 2,3-9,3-9,4-10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46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293 450,'3'-18,"1"0,1 0,1 0,0 0,1 1,11-19,-4 9,11-36,-13 15,-9 3,-3 38,-1 1,1 0,-1-1,-3-7,3 10,-1-1,0 1,0-1,0 1,-1 0,1 0,-1 0,0 0,0 0,-1 0,1 1,-1 0,0 0,0 0,0 0,0 0,0 1,0 0,-1 0,-5-2,-31-5,26 8,0 1,1 1,-1 0,1 1,-1 1,1 0,0 1,0 0,-14 7,-18 14,40-21,0 0,1 0,-1 0,1 1,0 0,0 0,1 0,0 1,-1 0,2-1,-1 2,-2 6,4-10,1 1,0 0,0 0,0 0,0 0,1 0,-1 0,1 0,0 0,1 1,-1-1,1 0,0 0,-1 0,2 0,-1-1,0 1,1 0,0 0,0-1,0 1,3 3,8 8,0 0,1-1,1-1,0 0,24 15,-14-10,31 29,-23-13,-1 1,34 48,-52-63,-1 1,-1 1,0 0,-2 0,-1 1,8 29,-11-20,-5-1,-8 0,4-25,1-1,-1 1,0-1,-1 0,1-1,-1 1,0 0,-1-1,1 0,-6 4,-24 15,-4-5,-5-3,-1-9,39-5,0-1,0-1,0 1,0-1,0 0,0 0,0 0,0-1,0 1,1-1,-1-1,-4-2,6 3,0 0,0-1,1 1,-1-1,1 1,-1-1,1 0,0 0,0 0,0-1,1 1,-1 0,1-1,0 1,0-1,0 1,-1-6,1-1,1 0,0 0,1 0,0 0,0 0,1 1,0-1,1 1,0-1,0 1,10-18,5-5,40-54,-53 79,17-23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4:47.5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293 0,'-15'8,"0"0,1 1,0 0,0 1,0 0,2 1,-1 1,2 0,-1 1,2 0,-1 0,2 1,-10 19,0 4,2 0,1 2,2 0,-11 50,19-63,1-1,1 1,2 0,1 1,0-1,2 0,1 0,10 47,7-14,-14-50,-1 0,1 0,9 13,-10-17,0-1,0 1,0 0,1-1,0 0,0 0,0 0,0-1,0 0,1 0,-1 0,1 0,0-1,0 0,0 0,0-1,0 0,0 0,0 0,1-1,-1 1,0-2,0 1,8-2,-4 0,0-1,0 0,0-1,-1 0,0 0,1-1,-2 0,1-1,0 0,-1 0,-1-1,1 0,-1 0,8-11,-2 1,-1-2,-1 0,0 0,-2-1,0 0,-2 0,0-1,-1 0,-1-1,-1 1,-1-1,-1 0,0-24,-2 24,-1 1,-1-1,-1 1,-1 0,0 0,-2 0,0 1,-1 0,-2 0,0 0,-1 1,0 1,-21-28,-9 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1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565 107,'-40'-31,"24"19,1 0,-1 1,-27-14,37 22,-1 0,1 1,-1 0,1 0,-1 1,0 0,0 0,0 1,1-1,-1 1,0 1,0 0,-13 2,4 2,0 1,0 0,1 1,0 1,0 0,1 1,0 1,1 0,0 1,0 0,1 1,1 1,0-1,0 2,-11 20,7-10,1 1,2 0,1 1,1 0,1 1,1 0,1 0,-4 42,9-51,1 0,1 0,1 0,0 0,1 0,1-1,9 29,-10-39,0-1,1 0,0-1,0 1,0 0,1-1,0 0,0 0,0 0,8 6,-8-8,0 0,0 0,1-1,-1 0,1 0,-1 0,1 0,0-1,-1 1,1-1,0 0,0-1,0 1,0-1,6-1,-5 1,0-1,1 0,-1 0,0 0,0-1,0 0,0-1,-1 1,1-1,0 0,5-4,-3 0,1 0,-2 0,1 0,-1-1,0 0,5-9,6-12,-2 0,-1-1,12-35,-26 63,13-39,-1 0,9-48,7-87,-29 171,4-12,-1 22,-1 32,19 208,-15-211,1-1,2 0,1-1,1 0,21 40,-1-24,11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1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57,'21'-5,"0"0,34-14,-34 11,41-9,-61 16,0 1,0-1,1 1,-1 0,0 0,1 0,-1-1,0 1,0 0,1 1,-1-1,0 0,1 0,-1 0,0 1,0-1,0 1,1-1,-1 1,2 0,-3 0,0 0,0 0,1-1,-1 1,0 0,0 0,0 0,0-1,0 1,0 0,0 0,0 0,0-1,0 1,-1 0,1 0,0-1,-1 1,1 0,0 0,-1-1,1 1,-1 0,-4 7,-1 0,0-1,-12 12,-4 0,11-10,1 0,0 0,0 1,-14 21,22-29,1 0,-1 1,1-1,0 1,0-1,0 1,0-1,0 1,0 0,1 0,0-1,-1 1,1 0,0 0,0-1,1 1,-1 0,0 0,1-1,0 1,-1 0,1-1,0 1,1-1,-1 1,0-1,1 1,-1-1,4 4,-1-2,-1 0,0 0,1-1,0 1,0-1,8 6,43 30,-27-16,-6 2,-21-22,1-1,-1 1,0-1,0 1,-1 0,1-1,0 1,-1 0,0-1,1 1,-1 0,0 0,0-1,-1 1,1 0,-1 0,1-1,-1 1,-1 3,-14 22,-10-2,-12-3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2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3,'-38'-1,"23"0,1 1,-28 3,36-2,0 1,1-1,-1 1,1 0,-1 1,1-1,0 1,0 0,0 0,-7 7,5-4,0 1,0 1,1-1,0 1,0 0,1 0,0 1,0-1,1 1,0 0,1 1,0-1,0 1,-2 17,3 15,2-36,1-1,-1 0,1 0,1 1,-1-1,0 0,1 0,0 0,1 0,-1-1,1 1,-1 0,1-1,1 0,-1 0,1 0,-1 0,1 0,0-1,1 0,-1 0,1 0,-1 0,1-1,0 1,0-1,0 0,0-1,0 1,0-1,0 0,1-1,-1 1,0-1,1 0,-1 0,0 0,0-1,1 0,-1 0,0 0,0-1,0 0,0 0,0 0,0-1,5-3,-4 2,-1 0,1 0,-1-1,0 1,0-1,0-1,-1 1,0-1,0 0,0 1,-1-2,1 1,-2 0,1-1,-1 1,0-1,0 0,-1 0,1 0,-1-11,-1 4,-1 0,0-1,-1 1,0 0,-1 0,-1 0,0 1,-1-1,-8-15,-2 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2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0,'0'0,"25"0,26 0,17 0,-5 0,-10 0,-2 0,-11 0,-15 0,-6 0,-14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3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52,'0'0,"26"-3,19-6,27-5,-9 8,-3 0,-7 1,-13-4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3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72,'28'-14,"2"1,0 2,45-12,-58 20,0 0,1 1,-1 0,1 2,-1 0,1 1,31 6,-3 6,-40-10,0-1,-1 1,1 0,-1 1,0-1,0 1,0 0,0 0,-1 1,0-1,0 1,0 0,0 0,-1 0,5 9,-6-7,1 1,-1-1,0 1,-1-1,0 1,0-1,-1 1,0 0,0-1,-1 1,-1 8,-4 10,-2 1,-1-1,0-1,-2 1,-26 42,-26 42,38-56,3-2,7-2,14-42,0-1,1 1,0 14,7 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0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0,'-5'4,"0"-1,0 1,0 0,-8 9,20-15,0 1,0 0,0 1,0 0,12 1,0 0,217 12,-154-10,-66-6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4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0,'-26'24,"18"-18,-1 2,-11 13,18-20,1 1,-1 0,1-1,0 1,0 0,0 0,0 0,0 0,0 0,1 0,-1 0,1 0,-1 0,1 1,0-1,0 0,0 0,0 4,0-5,1-1,-1 0,0 1,0-1,0 1,0-1,0 0,0 1,0-1,1 0,-1 1,0-1,0 0,0 0,1 1,-1-1,0 0,0 1,1-1,-1 0,0 0,1 0,-1 1,0-1,1 0,-1 0,0 0,1 0,-1 0,0 0,1 1,0-1,12-6,10-14,-6-5,-16 24,0 0,-1 0,1 0,-1 0,0 0,1 0,-1 0,0 0,1 0,-1 0,0-1,0 1,0 0,0 0,0 0,0 0,0 0,0 0,-1-1,1 1,0 0,-1 0,1 0,-2-1,2 1,-1 1,0-1,1 1,-1 0,0-1,0 1,0 0,1 0,-1 0,0-1,0 1,0 0,0 0,1 0,-1 0,0 0,0 0,0 1,0-1,1 0,-1 0,0 1,0-1,0 0,1 1,-1-1,0 1,1-1,-1 1,0-1,1 1,-1-1,1 1,-1 0,0-1,0 2,-19 25,18-21,0-4,0 1,1-1,0 1,-1 0,1 0,0 0,1-1,-1 1,0 0,1 0,-1 0,1 0,0 6,1-9,-1 0,0 0,0 0,0 1,1-1,-1 0,0 0,0 0,1 0,-1 0,0 0,0 0,0 0,1-1,-1 1,0 0,0 0,1 0,-1 0,0 0,0 0,0 0,0 0,1 0,-1-1,0 1,0 0,0 0,0 0,1 0,-1-1,0 1,0 0,0 0,0 0,0-1,0 1,0 0,0 0,1 0,-1-1,0 1,0 0,0 0,0 0,0-1,4-11,13-48,-14 41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6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0,'1'26,"1"-1,7 30,-1-5,9 91,-7 0,-7 150,-7-218,-4-7,-2-10,3-19,76-189,-1 25,-59 111,25-38,5 1,6 6,-33 37,25-18,-31 24,1 0,0 0,1 1,-1 0,0 0,1 1,0 0,-1 0,1 1,0 0,0 1,0-1,0 1,0 1,0 0,-1 0,10 2,26 13,-38-13,0 0,0 0,0 0,0 1,5 5,0 3,0 0,-1 1,-1 0,13 27,4 13,-6-1,-6-2,-7 2,-5-3,-3-5,4-9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6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32,'0'0,"20"0,20-5,23-1,-6 4,4-2,-14 1,-9 3,-7 0,-6-3,-5-6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7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18,'0'0,"26"0,29 0,17-6,-6 0,-11 3,-5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8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0 172,'3'-8,"0"1,1 0,0 0,0 0,1 0,0 1,0-1,0 1,1 1,0-1,0 1,0 0,10-6,1 0,0 2,28-11,0 5,10 3,9 2,0 9,-57 2,0 0,1 0,-1 0,0 1,0 0,0 1,0-1,-1 2,1-1,6 5,-10-6,-1-1,0 1,1 0,-1 0,0 1,0-1,-1 0,1 1,0-1,-1 1,1-1,-1 1,0 0,0 0,0-1,0 1,-1 0,1 0,-1 0,1 0,-1 0,0 0,0 0,-1 0,1 0,0 0,-2 4,-3 7,-1-1,0 1,-1-1,0-1,-1 1,0-1,-1-1,-14 15,10-11,1 0,0 0,1 1,-10 22,16-23,6-1,10 1,34 25,-35-31,0 0,0 0,0 1,8 11,4 13,-3 4,-15-27,0 0,-1 1,-1 0,0-1,0 1,-1 0,-1 0,0 0,-1 0,0 0,0-1,-2 1,1 0,-1-1,-1 1,0-1,-10 19,-9 4,-8-2,-10-3,-11-1,-1-9,-2-9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08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419 31,'-14'-3,"1"0,-19-6,21 5,0 1,-1 0,-14-2,21 5,1 0,-1 0,1 0,-1 1,0-1,1 1,-1 0,1 0,0 1,-1 0,1-1,-5 4,-1 1,1 1,0 0,1 0,-1 1,1 0,1 0,0 1,-9 13,-44 84,56-99,-12 25,2 1,1 0,1 1,-11 54,19-61,0 0,2 1,1-1,1 1,1 0,8 41,-5-48,1 1,0-2,2 1,0-1,1 0,14 23,-17-35,0 0,0-1,0 0,1 0,0 0,1-1,-1 0,1 0,1-1,-1 0,1 0,0-1,0 0,0 0,0-1,1 0,14 4,-12-6,0 1,-1-1,1-1,0 0,0 0,-1-1,1-1,0 0,-1 0,1-1,15-6,-12 3,-1-1,1-1,-1 0,-1-1,1 0,-2-1,17-16,-10 6,-1-2,-1 1,-1-2,-1 0,0-1,-2 0,-1-1,14-47,-20 50,0-1,-2 0,0 0,-2-1,0 1,-2 0,-5-37,1 32,-1 1,-1 0,-1 0,-2 1,-24-49,0 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5:59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660 50,'-80'-20,"47"11,0 1,-36-3,58 10,0 1,-1 0,1 0,0 1,-1 1,1 0,0 0,0 1,0 0,-12 7,7-2,-1 2,2 0,-1 1,1 0,-25 26,15-10,1 1,-21 31,32-39,0 1,2-1,0 2,2 0,0 0,2 1,-6 24,10-30,0 1,1-1,0 1,2 0,0 0,1 0,1 0,1-1,9 35,-11-47,1 0,0 0,1-1,-1 1,1 0,4 5,-5-7,1 0,0 0,0 0,1-1,-1 1,0-1,1 0,0 0,-1 0,1 0,0-1,0 1,0-1,0 0,0 0,0-1,0 1,0-1,1 0,-1 0,0 0,0-1,0 1,0-1,4-1,3-1,-1-1,0 0,0 0,-1-1,1 0,-1 0,0-1,13-11,3-6,-2 0,0-2,-1 0,-2-2,-1 0,-1-1,-1-1,-1 0,-2-2,-1 1,-1-2,12-57,-18 55,-4 22,0 0,1 0,0 0,8-20,-8 32,-1 7,2 9,51 208,-27-125,34 92,-39-136,3-4,-2-4,4-4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3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95,'35'-29,"-24"19,1 0,0 0,26-15,-35 24,0-1,0 1,1 0,-1-1,0 1,1 1,-1-1,1 0,-1 1,1 0,-1 0,1 0,-1 0,1 0,-1 1,0 0,1-1,-1 1,0 1,1-1,-1 0,4 3,-6-3,0 0,0 0,0 0,0 0,0 0,0 0,0 0,0 1,0-1,-1 0,1 1,-1-1,1 0,-1 1,1-1,-1 0,0 1,0-1,0 1,0-1,0 1,0-1,0 0,0 1,0-1,-1 1,0 2,-1 4,-1-1,0 1,-5 10,8-17,-18 29,13-21,0 0,0 0,0 0,-2 10,6-18,1 0,0 1,0-1,0 0,-1 0,1 0,0 0,0 1,0-1,1 0,-1 0,0 0,0 0,1 1,-1-1,0 0,1 0,-1 0,1 0,0 0,-1 0,1 0,0 0,0 0,-1 0,1-1,0 1,0 0,0 0,0-1,0 1,0-1,1 1,5 2,0 0,0-1,0 0,12 1,8 3,-2 5,-3 5,-3 9,-7 6,-11-25,-1 1,1-1,-1 0,0 1,0-1,-1 1,1-1,-4 11,-10 15,-6-1,-6-5,-7-3,26-19,1-1,0 0,-1 0,0 0,0-1,0 1,-12 1,-8-6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3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0,'-12'6,"-2"0,0 0,-22 15,32-18,1 0,-1 0,0 1,1-1,0 1,-1 0,2 0,-1 0,0 0,1 1,0-1,-3 7,-1 9,1-1,1 2,1-1,-1 38,4-18,8 1,7 0,8-6,-20-31,1-1,-1 1,1-1,0 1,0-1,0 0,0-1,0 1,1-1,-1 0,1 0,0 0,0 0,-1-1,1 0,6 1,-7-2,0 0,0 0,0 0,-1-1,1 0,0 1,0-1,-1-1,1 1,0 0,-1-1,0 0,1 0,-1 0,0 0,0 0,0-1,0 1,0-1,0 0,3-4,-1-1,0-1,0 1,-1-1,0 1,0-1,-1-1,0 1,-1 0,0-1,-1 1,1-1,-2 0,0 1,0-1,0 1,-1-1,-3-11,0 3,0 0,-2 0,0 0,-1 1,-1 0,0 1,-22-32,10 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4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0,'114'23,"-47"-11,86 13,-109-21,-2-2,-6-2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1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0,'0'0,"0"25,0 23,2 19,13-8,-2-12,10-1,0-8,-7-2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5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0,'0'0,"25"0,21 5,22-2,-9 5,-2 1,-9 0,-3-3,-3 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6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1,'6'41,"3"0,17 53,-12-46,9 52,-4 88,-10-90,-4-25,-1 1,-1 4,-2 0,5-6,4-8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7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321 424,'3'-17,"0"0,2 0,0 1,1-1,10-18,-7 16,-1 1,-1-1,5-26,-9 29,0 7,-1 1,-1-1,0 0,0 0,-1 0,0 0,0 0,-3-14,-8-2,-9 2,-8 2,-7 5,-2 8,24 8,0 0,-1 1,1 0,0 1,0 1,0 0,1 1,-1 0,1 1,0 0,0 1,1 1,-1 0,1 0,1 1,-15 14,20-17,0 0,0 0,1 1,0-1,0 1,1 0,0 1,0-1,0 0,1 1,0 0,0-1,0 1,1 0,0 0,1 0,-1 0,1 0,1 0,-1 0,1-1,0 1,1 0,0 0,0 0,0-1,1 1,0-1,6 10,21 29,2-2,61 63,-59-70,-1 1,-2 2,33 55,-46-59,-13-25,-1-1,-1 2,1-1,2 21,-3 6,-9-5,-11-1,12-23,-1 0,-1-1,1 0,-1 0,-1-1,1 1,-1-2,0 1,-16 7,-12 3,-1-9,32-7,1 0,-1 0,0-1,1 1,-9-3,9 2,0-1,-1 0,1 0,0-1,0 1,0-1,1 1,-1-1,1-1,-1 1,1 0,0-1,0 0,0 1,1-1,-1 0,1-1,0 1,0 0,1 0,-1-1,1 1,0-1,0 0,0-5,-1-7,1 1,1-1,0 0,2 0,5-30,-1 19,2 0,0 1,2 0,1 1,21-36,-9 24,2 0,53-59,-46 61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7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0,'-18'15,"1"1,0 0,2 1,0 1,1 1,1 0,0 0,2 1,-17 41,11-18,3 0,2 1,1 0,-4 48,8-18,7-56,3 34,-1-41,0 0,0 0,8 19,-7-23,0 0,1 0,0 0,0 0,9 9,-9-11,0-1,0 0,1 0,0 0,0-1,0 1,8 3,-6-4,0 0,0 0,0-1,1-1,-1 1,1-1,-1 0,1-1,-1 1,1-2,-1 1,1-1,-1 0,0-1,1 1,-1-1,0-1,0 0,0 0,0 0,-1-1,1 1,9-9,-6 4,0-1,0 0,-1-1,0 0,0 0,-1-1,-1 0,0-1,-1 0,0 1,0-2,5-19,-7 16,0-1,-2 0,0 1,-1-1,0 0,-2 0,0 0,-1 0,0 0,-1 1,-1-1,-1 1,-8-20,-4-1,-1 1,-2 1,-1 0,-37-44,28 41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8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1,'0'0,"24"0,23 5,19-2,-10 3,-2 0,0-6,3 3,6-3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08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0,'0'0,"-8"25,-5 28,-11 18,2-11,9-2,4-1,3-2,4-1,2 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0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270 0,'-14'7,"0"0,1 0,-1 1,1 1,1 0,0 1,0 1,1 0,0 0,1 1,1 0,-1 0,2 2,0-1,1 1,-10 24,1 6,3 0,1 0,2 1,-5 65,9-35,4 1,9 106,35 147,-31-259,3-1,3-1,49 126,-42-146,4 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3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0 169,'10'-13,"0"0,0 0,1 1,0 1,1 0,1 0,0 2,26-17,-26 19,1 0,-1 0,1 2,0 0,1 0,-1 1,1 1,0 0,24 0,-37 2,1 1,-1 0,0 0,0 1,1-1,-1 0,0 1,0-1,0 1,0 0,0 0,0 0,0 0,0 0,0 0,0 0,0 1,1 1,-2-2,0 1,0 0,0 0,0-1,0 1,0 0,-1 0,1 0,-1 0,1 0,-1 0,0 0,0 0,0 0,0 0,0 2,-2 6,-1 1,0-1,0 0,-1-1,0 1,-6 11,-86 146,95-165,-1-1,2 0,-1 1,0-1,0 1,0 0,1-1,-1 1,1 0,-1-1,1 1,0 0,0-1,-1 1,1 0,0 0,1 2,0-3,-1 0,1 0,0 0,0 0,0 0,0 0,0 0,0 0,0 0,0-1,0 1,0 0,1-1,-1 1,0-1,0 1,1-1,-1 0,0 1,1-1,-1 0,0 0,2 0,0 0,40 7,-34-4,26 9,-22-5,1 0,-1 1,0 1,0 0,-1 0,20 21,-7 3,-23-28,1 0,-1 0,0 0,0 0,1 7,-1-2,-2 0,1 1,-1-1,0 1,-1-1,0 0,-1 0,0 1,-1-1,0 0,-5 11,-5 8,-1-1,-23 36,7-19,-3-3,-5-7,0-5,5-11,12-14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3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304 56,'-13'-9,"3"2,-1 0,-1 0,1 1,-1 0,-17-5,26 10,0 1,-1-1,1 1,0-1,-1 1,1 0,-1 0,1 0,0 1,-1 0,1-1,0 1,-1 0,1 0,0 1,0-1,0 1,0-1,0 1,0 0,1 0,-1 0,1 1,-1-1,-3 5,-3 4,0 2,1-1,1 1,0 0,-11 27,-17 74,32-101,-5 18,2 0,1 0,2 0,1 1,1-1,2 1,1-1,1 1,2-1,1 0,1-1,2 1,1-1,2-1,16 31,5-7,-26-44,0-1,1-1,10 10,-9-10,0-1,19 11,-19-13,-1 0,1-1,15 4,-16-5,0-1,0 0,0 0,0-1,0 0,0-1,0 0,1 0,-2 0,1-1,0 0,0-1,0 0,-1 0,0-1,0 1,7-6,-5 2,0 0,0 0,-1-1,0 0,-1-1,0 1,0-1,-1-1,0 1,-1-1,0 0,4-11,0-6,-1 1,-1-2,-1 1,-2-1,-1 1,-1-1,-1 0,-1 0,-2 0,-1 0,-1 1,-9-34,5 32,-2 0,-1 1,-1 0,-1 1,-2 1,0 0,-2 1,-1 0,0 2,-2 0,-26-23,13 18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4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1,'0'0,"23"6,25-3,17 2,-9 1,-8-6,-8 3,-4-3,-5 0,-4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6.9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1,'0'0,"24"0,27 0,15 0,-7 0,-8 0,-12 0,-8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4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82,'6'-10,"1"1,0 0,0 1,1 0,0 0,0 1,14-10,-21 16,0 1,0-1,0 0,0 1,0 0,1-1,-1 1,0 0,0-1,1 1,-1 0,0 0,0 0,1 0,-1 0,0 0,0 1,1-1,-1 0,0 1,0-1,0 0,1 1,-1 0,0-1,0 1,0 0,0-1,0 1,0 0,0 0,0 0,-1 0,1 0,0 0,0 0,0 1,2 3,-1 1,0-1,0 0,0 0,0 1,-1-1,1 7,3 42,-3 0,-5 76,0-68,-2 47,0-15,8 118,5-155,5-4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5.3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0,'11'5,"-1"0,-1 1,1 0,-1 1,0 0,0 0,0 0,-1 1,-1 1,1 0,-2-1,1 2,-1-1,0 1,-1 0,6 16,4 15,-3-1,-1 2,6 43,-15-71,21 123,-6 1,-5 1,-7 1,-27 275,0-279,6-77,-3-1,-5-2,-2-3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6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1,'-22'16,"-29"29,44-37,0 0,0 0,1 0,1 0,-1 1,1 0,-5 12,10-20,-1 1,1-1,-1 0,1 1,0-1,-1 0,1 1,0-1,0 0,0 1,0-1,0 0,0 1,0-1,1 0,0 3,-1-3,0-1,1 1,-1-1,1 1,-1-1,1 1,-1-1,1 1,-1-1,1 1,-1-1,1 0,0 1,-1-1,1 0,0 0,-1 1,1-1,0 0,-1 0,1 0,1 0,0 0,0 0,0 0,0 0,0-1,0 1,0-1,0 0,-1 1,1-1,0 0,0 0,-1 0,1 0,0 0,-1-1,1 1,-1 0,0-1,1 1,1-4,-1 2,0 0,-1 1,1-2,-1 1,1 0,-1 0,0 0,0 0,-1-1,1 1,-1 0,0-1,1 1,-2-5,1 6,-1 0,0 0,0 0,0 0,0 0,0 0,0 0,0 1,-1-1,1 0,-1 1,1-1,-1 1,1-1,-1 1,0 0,0 0,0 0,0 0,0 0,0 0,0 0,-3 0,2 0,-1 0,0 0,0 0,0 1,1 0,-1-1,0 1,0 1,0-1,0 1,1-1,-5 2,56-24,-44 20,-1 0,0 0,0 0,-1 0,1-1,0 1,-1-1,1 1,-1-1,4-6,-6 9,0 0,0 0,0 0,0 0,-1 0,1 0,0 0,0 0,0 0,0 0,0 0,0 0,0 0,0 0,0 0,-1 0,1 0,0 0,0 0,0 0,0 0,0 0,0 0,0 0,0 0,0 0,0 0,0 0,-1 0,1 0,0 0,0 0,0 0,0 0,0 0,0-1,0 1,0 0,0 0,0 0,0 0,0 0,0 0,0 0,0 0,0 0,0 0,0-1,0 1,0 0,0 0,0 0,0 0,0 0,-11 6,9-4,-11 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7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214 0,'-12'10,"1"0,-1 1,2 0,-1 1,2 0,-1 0,2 1,0 0,0 1,-8 21,-6 30,3 0,2 2,4 0,2 0,-2 81,10-50,15 168,-5-211,3 0,1 0,4-1,34 86,-22-86,-20-44,-1-1,2 0,10 12,37 26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8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41,'0'0,"27"-3,24-6,27-5,-4 9,-9-1,-1 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8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1,'0'0,"0"35,0 20,6 31,-1 3,3 5,3 13,2-13,-4-8,-2-19,-2-2,1-4,11-1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8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0,'0'0,"-17"20,-3 9,-7 6,12-9,5 0,4-7,0-4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9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1,'-7'3,"1"1,-1 0,1 1,0-1,1 1,-1 1,1-1,0 1,0-1,1 1,-1 1,1-1,-6 14,1 4,0 0,-9 44,17-66,-7 41,0-2,4-22,2-14,1 1,0-1,0 1,0-1,0 1,1-1,1 10,-1-15,0 0,0 1,0-1,0 0,1 0,-1 1,0-1,0 0,0 0,0 1,1-1,-1 0,0 0,0 0,0 1,1-1,-1 0,0 0,0 0,1 0,-1 0,0 0,0 1,1-1,-1 0,0 0,0 0,1 0,-1 0,0 0,1 0,-1 0,0 0,0 0,1 0,-1 0,0-1,0 1,1 0,-1 0,0 0,0 0,1 0,-1-1,15-8,-9 6,-2 1,0 2,0-1,0 0,0 1,0 0,-1-1,1 2,0-1,0 0,0 1,0 0,0 0,0 0,-1 0,1 0,-1 1,1 0,3 2,2 1,-1 1,0-1,0 2,0-1,12 15,-8-6,-1 0,14 24,-3 5,-1 9,-5 4,-7 2,-3-4,-8-4,1-45,0 1,0-1,-1 1,0-1,0 0,0 1,-1-1,0 0,0-1,-4 7,5-9,-1-1,1 0,0 0,-1 0,1 0,-1 0,1 0,-5 1,3-1,1-1,-1 1,1-1,-1 0,1-1,-1 1,0 0,1-1,-1 0,0 0,1 0,-1 0,0-1,1 0,-7-1,-20-15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19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1,'0'0,"26"5,23-2,20 6,-15-1,-4 1,-12-4,-5-2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6:20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0,'25'31,"-5"-7,0 0,-2 2,-1 0,24 49,-24-31,-2 0,-2 1,-2 1,-2 0,-2 0,-2 1,-2 52,-4-35,-3-1,-3 1,-3-2,-30 109,23-121,-3 0,-1-2,-2-1,-3 0,-2-2,-40 52,19-38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7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0,'0'0,"0"25,0 29,0 21,6 6,2-3,2 3,-3-5,10-12,4-16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7:12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37,'127'-7,"-37"0,25 2,-56 1,1-1,0-1,-3 4,-6 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7:13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1,'0'0,"27"5,22-2,16 3,-6 0,-9-6,-1 2,3-2,8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7:54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1,'12'418,"-6"-299,7 79,-4-124,4-3,2-2,2-8,4-14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7:55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1 150,'18'-16,"1"0,1 2,0 0,1 1,0 1,1 1,0 1,39-12,-15 9,-1 5,-1 7,-40 1,0 1,1-1,-1 1,0 0,0 0,0 0,0 1,0 0,0-1,0 1,0 1,-1-1,1 0,-1 1,5 4,-6-5,0 1,0 0,-1-1,1 1,-1 0,0 0,1-1,-1 1,0 0,-1 1,1-1,-1 0,1 0,-1 0,0 0,0 0,0 0,0 0,-1 1,1-1,-3 5,-4 12,-2 0,0-1,-1 0,0 0,-2-1,-25 29,8-8,25-34,2-3,0 0,1 1,-1-1,1 0,-1 1,1-1,0 1,0-1,0 1,0 0,-1 3,2-5,0-1,0 1,0 0,1 0,-1 0,0 0,0 0,1 0,-1 0,0-1,1 1,-1 0,1 0,-1 0,1-1,-1 1,1 0,-1-1,2 2,0 0,1-1,-1 1,1-1,0 1,-1-1,1 0,0 0,0 0,3 0,54 7,-21 1,2 6,-32-11,-1 1,0-1,9 9,-9-7,0 1,-1 1,9 9,-10-9,1 1,-1 1,6 12,-7-11,-1 1,0-1,4 17,-6-15,0 0,-1-1,0 1,-1 0,0 0,-1 0,-1-1,-4 20,-15 28,-6-8,20-41,-2 0,-13 15,-26 18,-5-7,-2-5,0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7:56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0,'-7'0,"0"0,0 1,1 0,-1 0,0 1,0 0,1 0,-1 0,1 1,-1 0,1 0,-7 6,5-3,0 1,1-1,-1 2,2-1,-1 1,1 0,-8 14,-1 6,2 0,1 2,1-1,-9 45,11-35,1 0,3 1,1 0,2 0,5 72,0-81,2 1,0-1,3-1,0 1,2-1,1-1,28 54,-9-37,3-10,-27-31,-1-1,1 0,1 0,-1 0,1-1,-1 1,1-2,0 1,0-1,0 0,0 0,0-1,1 0,-1 0,0-1,1 0,-1 0,0-1,1 0,-1 0,0-1,0 0,0 0,0 0,0-1,0 0,-1-1,1 1,-1-1,0 0,9-9,9-15,-21 24,-1 0,0 0,0 0,-1 0,1 0,1-8,-2 6,0-1,-1 0,0 0,0 1,-1-1,1 0,-2 1,1-1,-1 1,0-1,0 1,0-1,-1 1,0 0,-1 0,1 1,-6-8,4 8,1 0,-1 0,0 1,-10-7,-26-11,-5 9,-3 9,4 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7:56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0,'0'0,"-19"26,-8 6,-3 13,7-9,-1 5,-1-1,2-5,1-4,2-2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7:57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41,'-13'-1,"0"0,0-1,0-1,0 0,-19-8,23 7,-1 1,1 0,-1 0,0 1,0 0,0 1,-1 0,1 0,0 1,-15 2,21-1,1 0,0 1,0-1,0 1,0 0,0-1,0 1,0 1,0-1,1 0,-1 1,1-1,0 1,0 0,0 0,0 0,0 0,0 0,-1 4,-4 10,1-1,-6 29,8-29,-1 8,-5 39,8-15,1 4,1 3,1 2,1-10,5-20,-6-26,0 0,-1 0,1 0,0 0,0-1,0 1,-1 0,1 0,0-1,0 1,0-1,0 1,0 0,0-1,1 0,-1 1,0-1,0 0,0 0,0 1,0-1,1 0,-1 0,0 0,0 0,1-1,35-9,-12 2,-3 7,12 3,-24 2,-2 0,25 13,-19-5,1 0,22 25,-8 1,-2 4,-6 6,-6 4,-5 3,-9-43,-1 1,-2 21,1-22,-1-1,-1 1,-4 13,3-15,-1 0,1 0,-1-1,-1 0,0 0,0 0,-1-1,0 0,0 0,-1 0,0-1,-1-1,1 1,-15 7,-24 8,3-8,0-5,-1-4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09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0,'38'260,"-4"-42,-29-161,-2 106,-7-80,-2 1,3 2,0-2,3-3,-2-16,1-21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10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1 159,'28'-23,"1"1,1 1,1 2,0 1,57-23,-86 40,5-1,1-1,0 1,13-3,-20 5,-1 0,1-1,0 1,0 0,0 0,0 0,0 0,0 0,0 0,0 0,0 0,0 0,0 0,0 0,0 1,0-1,0 0,0 1,0-1,-1 1,1-1,0 1,0-1,0 1,-1 0,1-1,0 1,-1 0,1 0,0-1,-1 1,1 0,-1 0,0 0,1 0,-1 0,1 0,-1-1,0 1,0 0,0 0,1 2,-3 4,1 0,-1 0,0-1,-1 1,1 0,-1-1,-1 0,1 1,-1-1,-4 5,-2 4,-21 34,12-21,1 1,2 0,-20 50,34-73,0 0,0-1,1 1,0 0,0 0,0 0,1 0,0 0,0 0,1 0,1 10,0-12,-1 0,1 1,0-1,1 0,-1 0,1 0,-1-1,1 1,0-1,0 1,1-1,-1 0,1 0,-1-1,9 5,67 35,-34-19,5 4,7 10,-5 8,-46-39,0 1,0 0,-1 0,0 1,0-1,-1 1,0 0,0 0,-1 0,0 1,-1-1,0 1,0 0,1 16,-3-12,0 0,-1 0,0 0,-1-1,-1 1,0 0,-1-1,0 0,-9 19,-4 2,-2-1,-1-1,-1 0,-2-2,-42 43,16-24,-2-4,7-10,7-14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10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288 0,'-21'22,"1"2,2-1,0 2,1 1,-26 54,27-42,2 1,1 1,-14 74,16-34,4 1,3-1,4 1,10 82,-5-116,13 59,1-42,4-12,-19-46,-1 0,1 0,1-1,-1 1,6 4,-7-7,0 0,1-1,-1 1,1-1,0 0,-1 0,1 0,0 0,0-1,1 1,-1-1,0 0,0-1,1 1,7 0,-7-2,0 1,-1-1,1 0,0 0,0-1,5-2,-4 2,-1-1,1 0,-1 0,9-8,-9 7,-1-1,1 0,-1 1,7-10,-9 9,1 1,-1-1,1 0,-1 0,-1 0,3-6,-3 6,-1 0,1 0,-1 1,0-1,0 0,0 0,-1 0,0 1,0-1,0 0,0 0,-1 1,0-1,0 1,0 0,0-1,-1 1,1 0,-1 0,0 1,-1-1,-4-4,2 3,0 0,-1 0,0 0,0 1,0 0,0 0,0 1,-1 0,0 0,0 1,0 0,-12-1,-34 1,-4 6,4 7,7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2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1,'6'43,"2"0,23 72,-17-68,53 230,8 28,-56-253,6-6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11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1,'0'0,"-23"28,-5 18,-8 14,1-2,-1-10,2-3,4-9,7-20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12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396 53,'-23'-4,"-1"0,-41-15,40 11,-44-8,66 15,0 1,0-1,0 1,0 0,0 0,-1 0,1 0,0 1,0-1,1 1,-1 0,0 0,0 0,0 0,0 0,1 1,-1-1,0 1,1 0,0-1,-1 1,1 0,0 0,0 1,0-1,0 0,0 1,1-1,-1 1,1 0,-1 0,1-1,0 1,0 0,1 0,-1 0,0 5,-4 27,1 0,1 38,1-25,-1 1,2 1,-1-2,6-11,-4-36,0 1,0-1,0 0,1 1,-1-1,0 0,1 1,-1-1,1 0,-1 1,1-1,0 0,0 0,0 0,-1 0,1 0,0 0,0 0,0 0,1 0,-1 0,0-1,0 1,0 0,1-1,-1 1,0-1,0 1,1-1,-1 0,0 1,3-1,1-1,0 0,1 0,-1 0,0-1,0 1,0-1,5-3,18-6,-21 9,0 0,1 1,-1 0,0 0,0 1,1 0,-1 0,0 0,1 1,-1 0,0 1,0 0,0 0,0 0,0 1,-1 0,1 0,-1 1,0-1,0 2,0-1,0 1,-1-1,1 1,5 8,18 23,-2 9,0 6,-19-32,0 1,-1 0,0 0,-2 0,-1 1,0 0,-2 0,0 0,-1 0,-1 0,-1 0,-1 0,-1 0,-1 0,-1 0,-1-1,0 0,-2 0,0-1,-1 0,-1 0,0-1,-2 0,0-1,-1 0,-1-1,-26 24,-15 3,39-32,-29 15,-22 1,5-10,54-16,-1 0,1 0,-1-1,-10-1,-23-8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12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0,'-8'39,"-4"53,6-29,-36 174,-11 113,47-110,12-185,-5-46,1-1,0 1,5 12,-5-17,1 0,-1 0,0 0,1 0,0-1,5 7,-3-7,-1 0,0 0,0 0,1 0,0-1,-1 1,1-1,0-1,0 1,0 0,1-1,-1 0,0-1,0 1,1-1,-1 0,0 0,6-1,11-2,0-1,41-14,-60 18,220-89,-154 57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22.4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54,'140'11,"-31"0,-71-8,0 2,0 2,-1 1,1 2,48 20,-55-19,1-2,0-1,0-1,65 4,131-12,-119-2,1431 1,-798 4,-410 10,-32 1,-290-13,321 0,-5-21,439-10,1181 33,-1044-3,-803 0,-1-4,146-27,-149 16,167-7,99 23,-25 0,-164-12,46-1,-157 12,90-13,60-1,-87 9,672-10,-602 16,595 1,-763-1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24.87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0,'3'1,"0"-1,0 1,0 0,0 0,0 0,0 0,0 1,0-1,-1 1,4 1,15 9,-1-6,-1-1,1 0,0-2,25 2,85-2,-72-4,1386 2,-642-3,6452 2,-6962-13,-8 1,471 12,-553 13,-5 0,-16-14,-155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8:48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7360 310,'-13'1,"0"1,0 0,1 1,-15 5,-6 0,-93 24,-43 9,-95-5,146-23,21-6,-125-6,106-2,-145 2,-249-3,403-4,1-4,-128-30,181 31,0 2,0 3,-75 4,96 0,7-1,0-2,0-1,-36-9,19 3,10 3,-205-39,173 37,-113-2,123 11,1-3,0-2,-1-2,-65-18,75 14,-1 2,-72-4,-91 9,-43-3,111-8,-171-11,177 21,-204-33,302 31,-416-77,403 75,1 3,-57-1,-97 8,64 2,-760-3,888-1,-1 2,1-1,-18 4,24 0,11-1,18 1,468 9,-351-14,385 0,-377 13,-19 1,51-1,31 1,689-11,-453-4,3420 2,-3840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26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29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0,'-9'57,"-3"90,20 102,1-56,-12-118,-4 1,-2 0,-1 1,2-12,2-25,5-33,1-1,13-37,1-5,8-11,6-9,8-4,-26 45,21-24,-24 31,1 1,0 0,16-12,-17 15,0 0,0 1,0 0,1 0,-1 0,1 1,0 0,0 0,0 1,0 0,0 1,9 0,-9 0,0 1,1 1,-1 0,8 2,22 14,-7 7,-27-20,1 0,-1 0,0 0,4 6,-6-7,0 0,-1-1,1 1,0 0,-1 0,0 0,0 0,0 0,-1 0,1 1,-1-1,0 0,0 0,0 0,-1 0,1 1,-1-1,0 0,0 0,-1 0,1 0,-1-1,0 1,0 0,0-1,0 1,-1-1,-4 6,-2-1,0 1,0-2,-1 1,0-1,0-1,-1 1,0-2,-19 8,-56 21,41-19,0-4,40-10,0-1,0 1,0-1,0-1,0 1,-9-2,8 0,0 0,-1-1,1 0,-6-3,12 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29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0,'24'8,"-5"-2,-1 0,27 15,-38-17,0 0,0 1,-1 0,0 0,0 1,0 0,-1 0,1 0,5 9,-1 3,0 0,-1 1,11 31,13 64,-27-94,8 33,-3 0,-2 1,-2 0,-2 1,-3-1,-2 1,-3 0,-2-1,-3 0,-1 0,-3-1,-23 62,-38 59,28-98,33-58,-1-1,-14 15,-37 25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32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2,'72'-1,"15"1,108 13,-157-8,5 1,8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2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22,'-16'60,"-16"117,27-131,1 1,3-1,2 1,2-1,2 0,18 80,-2-59,-16-57,0 0,0 0,11 15,-13-20,0-1,1 0,-1 0,1-1,0 1,0-1,0 0,1 0,-1 0,1 0,-1-1,1 1,0-2,0 1,0 0,0-1,0 0,0 0,6 0,-6-1,0 0,0-1,-1 0,1 0,0 0,-1 0,1-1,-1 0,0 0,0 0,1 0,-1-1,-1 0,1 0,0 0,-1 0,1 0,-1-1,0 1,0-1,4-7,4-8,-1 0,-1 0,-1-1,0 0,-2-1,0 0,-2 0,0 0,-1 0,-1-1,-1 1,-2-22,-2 4,-1 1,-2 1,-2-1,-1 1,-27-69,28 87,-1 0,-1 0,0 1,-2 0,0 1,-1 0,0 1,-24-22,11 19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33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0,'81'17,"159"11,-187-24,69-5,-58-6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38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86,'18'-4,"-1"-2,0 0,0 0,23-14,-29 13,0 1,1 1,0 0,0 1,0 0,0 0,1 1,-1 1,1 0,18 0,-28 2,16 1,0 1,-1 0,28 7,-42-8,0 0,0 1,0-1,0 1,0 0,0 0,0 0,-1 0,1 1,-1-1,0 1,0 0,0 0,0 0,0 1,0-1,-1 1,0-1,0 1,0 0,2 5,-2 1,0-1,-1 1,0-1,0 1,-1 0,-1-1,1 1,-2 0,1-1,-1 1,-1-1,0 0,0 0,-1 0,0 0,-5 9,4-9,0-1,0 0,-1 0,0-1,-1 1,1-1,-1-1,-1 1,1-1,-1 0,0-1,0 0,-1 0,1-1,-1 0,-11 3,18-6,1-1,-1 1,0-1,1 0,-1 0,1 0,-1 0,0 0,1 0,-1 0,1-1,-1 1,1 0,-1-1,0 1,1-1,0 0,-3-1,4 2,0 0,-1-1,1 1,0 0,-1-1,1 1,0 0,0-1,0 1,-1 0,1-1,0 1,0 0,0-1,0 1,0-1,0 1,0-1,0 1,0 0,0-1,0 1,0-1,0 1,0-1,1 0,-1-1,1 1,0 0,0 0,-1 0,1 0,0 0,0 0,0 0,0 0,0 0,2 0,-2 0,1 0,-1 0,1 0,0 1,-1-1,1 0,0 1,-1 0,1-1,0 1,0 0,-1 0,1 0,3 0,24 4,-22 0,0 1,21 12,2 6,0 8,-3 8,-2 6,-1 7,-3 11,-8 0,-7-2,-7-6,0-45,-1 0,-1 0,-3 10,-13 19,-6-6,-6-4,-7-2,-4-3,-5-5,-4-8,2-6,-5-4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39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53,'-7'-7,"-1"1,0 0,-1 0,1 1,-1 0,-19-8,25 12,0 0,-1 1,1-1,-1 0,1 1,-1 0,1 0,-1 0,1 0,-1 1,1-1,-1 1,1 0,0 0,-1 0,1 1,0-1,0 1,0 0,0-1,0 1,0 1,-4 3,-2 4,0 0,0 1,1 0,0 1,1-1,1 1,0 1,0-1,2 1,-5 17,-3 18,-8 70,14-73,3 0,3 71,8-46,9-2,4-1,6-4,7-8,-28-47,0 0,1 0,15 12,-18-17,1 0,-1 0,1 0,0 0,0-1,0 1,7 1,-6-3,1 0,0 0,-1-1,1 0,-1 0,1 0,0-1,-1 0,1 0,-1-1,1 0,-1 0,0 0,0-1,0 0,0 0,6-4,-1-1,1-1,-1 0,-1 0,0-1,0 0,-1-1,10-13,-6 3,-1-1,-1 0,-1-1,0 0,-2-1,-1 0,5-25,-7 20,-1-1,-1 1,-1-1,-2 0,-6-48,-2 37,-3 0,-1 0,-1 1,-3 1,-26-49,26 60,-3 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40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0,'-5'0,"1"0,0 1,0-1,-1 1,1 0,0 0,0 0,0 0,0 1,0 0,1-1,-1 1,0 1,1-1,-1 0,1 1,0 0,0 0,-5 5,7-5,-1-1,1 1,0 0,0 0,-1-1,2 1,-1 0,0 0,1 0,-1 0,1 0,0 0,0 0,0 0,0 0,1 0,-1 0,1 0,0 0,0 0,0 0,0 0,0 0,1-1,-1 1,1-1,3 5,-4-6,-1 0,1 1,0-2,0 1,-1 0,1 0,0 0,0 0,0 0,0-1,0 1,0 0,0-1,0 1,0-1,0 1,0-1,0 1,1-1,-1 0,0 0,0 0,0 1,1-1,-1 0,0 0,0-1,0 1,1 0,-1 0,0-1,0 1,0 0,0-1,0 1,0-1,0 1,0-1,0 0,0 0,0 1,0-1,0 0,1-1,1-1,0-1,-1 1,1-1,0 0,-1 1,0-1,0 0,0 0,-1-1,0 1,2-6,-3 9,0 0,0 0,0 0,0 0,0 0,-1 0,1 0,0 0,0 0,-1 0,1 0,-1 0,1 0,-1 1,1-1,-1 0,1 0,-1 0,0 1,0-1,1 0,-1 1,0-1,0 1,0-1,1 1,-1-1,0 1,0-1,0 1,0 0,0 0,0-1,0 1,-2 0,-2-1,0 0,0 1,0 0,-1 0,-7 1,1-1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40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1,'74'27,"1"-3,1-3,92 13,359 14,2-27,-18-1,185 3,-218-11,-284-5,530 30,-592-25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43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1,'0'331,"0"-250,0 88,3-87,2-11,1-13,2-14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44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200 456,'4'-28,"2"0,1 0,15-40,-12 42,-2 1,-1-1,-1-1,3-28,-8 48,-1 0,0 0,0 0,-1 0,0 0,0 0,-3-9,-9-12,11 24,-1 0,1 1,-1-1,0 1,0 0,0-1,-1 2,1-1,-1 0,1 1,-1-1,0 1,0 0,0 0,0 1,0-1,-1 1,1 0,0 0,-1 0,1 1,0 0,-1-1,1 2,-1-1,1 0,-1 1,1 0,0 0,-6 2,1 0,2 0,-1 0,0 1,1 0,-1 0,1 1,1 0,-1 0,1 1,-1 0,2 0,-1 0,1 1,0-1,-6 11,7-9,1-1,-1 1,1 0,1 0,0 0,0 0,0 1,1-1,1 0,-1 1,1-1,1 0,-1 1,2-1,-1 0,1 1,0-1,6 14,5 4,0-1,2 0,1-1,23 27,-15-21,23 41,-37-53,-1 0,-1 0,0 1,-2 1,0-1,-1 1,-1 0,-1 0,-1 0,0 0,-2 1,-2 25,-5-6,-5 3,-5-1,-4-2,18-35,0-1,-1 0,1 0,-1 0,-5 4,7-7,1 1,-1-1,0 0,0 0,1 0,-1 0,0 0,0 0,0 0,0-1,0 1,0-1,0 0,0 1,-1-1,1 0,0 0,0 0,0 0,0-1,0 1,0-1,-4 0,4-1,0 1,0-1,-1 1,1-1,0 0,1 1,-1-1,0 0,1 0,-1-1,1 1,-1 0,1 0,0-1,0 1,0-1,0 1,1-1,-2-3,-1-14,1-1,0 0,2 0,0 0,1 0,1 0,2 1,10-41,1 14,1 2,41-78,-7 38,-29 54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44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0,'-23'43,"-51"98,61-111,0 1,-14 59,17-40,3 0,1 1,3-1,4 63,6-40,8-4,7-4,-16-51,0 0,9 14,-10-21,-1-1,1 1,1-1,-1 0,1 0,0 0,13 8,-17-12,1 0,0-1,0 1,1-1,-1 1,0-1,0 0,1 0,-1-1,1 1,-1-1,0 1,1-1,-1 0,1-1,-1 1,1 0,-1-1,1 0,-1 0,5-2,1-1,-1-2,1 1,-1-1,0 0,-1-1,1 0,-1 0,-1-1,1 0,-1 0,-1 0,1-1,-2 1,1-1,-1-1,5-15,-1-3,0 0,-2 0,-1-1,1-45,-5 41,-2 0,-2 1,0-1,-3 1,-13-47,2 25,-2 2,-36-70,37 91,-3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49.5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0,'16'8,"0"-1,0-1,1-1,0 0,0-1,0-1,26 1,-22-1,38 2,58-3,-96-2,8 1,2 4,6 2,4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0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0,'-52'185,"30"-95,10-40,4-2,1-6,4 3,3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4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5,'-13'0,"0"0,0 2,0-1,0 1,0 1,-19 7,24-7,-1 1,1 0,1 1,-1 0,1 0,0 1,0-1,0 1,1 1,-7 7,-4 10,0 0,2 1,1 0,0 1,-16 48,17-33,1 1,2 0,-4 52,10-56,1 0,2 1,6 47,-4-73,1 0,0 0,1 0,1 0,0 0,0-1,1 0,1 0,0 0,1-1,0 0,0 0,12 12,-15-19,1 1,-1-1,1-1,0 1,0 0,1-1,-1 0,1-1,-1 1,1-1,0 0,0 0,0-1,0 0,0 0,0 0,1-1,-1 0,0 0,0 0,0-1,0 0,0 0,0-1,0 0,0 0,0 0,0-1,-1 1,8-6,1-1,0-1,0-1,-1 0,-1-1,0 0,0-1,-1 0,-1-1,17-29,-16 22,-1-2,-2 1,0-1,-1 0,-1-1,-2 1,0-1,-1 0,-2-46,-3 31,-1 0,-2 0,-2 1,-2 0,-17-47,19 66,0 1,-1 0,-2 1,1 0,-2 1,0-1,-1 2,-1 0,-17-16,7 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3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1,'0'0,"0"28,0 26,2 27,6 0,7 5,1 4,5-7,-6-13,1 0,-6-6,5-6,4-9,8-13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0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0,'-9'69,"-2"126,10-135,-12 164,7-136,2-7,0 1,-1-4,2-4,4-18,4-12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1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64,'16'-3,"0"0,0-1,24-10,-7 3,-3 0,-22 8,-1 0,1 1,-1-1,1 1,0 1,0-1,0 1,0 1,11 0,-18 0,-1 0,0 0,1 0,-1 0,1 0,-1 0,0 1,1-1,-1 0,0 0,1 0,-1 1,0-1,1 0,-1 0,0 1,0-1,1 0,-1 1,0-1,0 0,0 0,1 1,-1-1,0 1,0-1,0 0,0 1,0-1,0 0,0 1,0-1,0 1,0-1,0 0,0 1,0-1,0 0,0 1,0-1,0 1,0-1,-1 1,-8 17,8-16,-64 88,14-20,49-67,0 0,0 0,1 0,-1 0,1 0,0 0,0 0,0 1,0-1,1 0,-1 1,1-1,0 1,0-1,0 0,1 1,-1-1,1 1,0-1,0 0,0 0,0 1,0-1,1 0,-1 0,1 0,0 0,4 4,5 6,1 0,1-1,0 0,21 14,-13-10,7 7,0 3,2 6,1 3,-6 7,-21-33,0 1,-1-1,2 11,-3-10,0 0,-1 0,-1 15,0-12,-2-1,0 0,0 0,-1 0,-1 0,0 0,0-1,-9 16,-19 25,-5-8,29-37,1-1,-1 1,-10 5,11-8,1-1,0 0,-1 0,-9 2,-23 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2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337 0,'-27'27,"1"0,1 2,2 0,1 2,1 0,2 1,-30 69,27-45,2 2,3 0,2 1,-8 71,17-64,3 4,4 0,0-54,1 0,4 18,-2-22,0 0,9 19,-10-25,0-1,0 1,1-1,-1 1,7 5,-8-8,1-1,0 0,0 0,-1 0,1-1,1 1,-1-1,5 3,-5-3,1 0,-1 0,0-1,1 1,-1-1,0 0,6 0,-3-1,1 0,-2-1,1 0,0 0,0-1,-1 1,1-1,-1 0,0-1,7-5,-7 5,-1 1,0-1,-1 0,7-8,6-21,-14 29,-1 0,0 0,-1 0,1 1,-1-1,0 0,1 0,-2 0,1 0,0 0,-1 0,0 0,0 0,0 1,0-1,-4-7,2 5,-1 0,0 0,-1 1,1-1,-1 1,0 0,-1 0,-8-6,-23-12,-11 7,-5 5,-4 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2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1,'0'0,"-11"25,-7 17,-11 10,-1-5,5-1,8-11,2-9,2-3,0-7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3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21,'-43'-2,"-59"-9,61 6,38 4,0 0,0 1,0 0,1 0,-1-1,0 1,0 1,0-1,0 0,1 1,-1 0,0-1,0 1,1 0,-1 0,1 1,-1-1,1 0,-1 1,1 0,0-1,0 1,0 0,0 0,0 0,0 1,0-1,1 0,-1 1,-1 3,-5 15,1 0,0 0,-6 42,12-55,-5 34,2 3,1 3,4-5,-1-40,0 0,0 0,1 0,-1-1,1 1,0 0,0 0,0-1,0 1,0-1,0 1,1-1,-1 1,1-1,0 0,-1 0,1 1,0-1,0-1,1 1,-1 0,0 0,1-1,-1 1,1-1,-1 0,1 0,-1 0,1 0,0 0,0-1,-1 1,1-1,0 0,0 0,0 0,3 0,4 0,0 0,0 1,0 1,-1-1,17 6,-5 6,2 7,0 8,-9-8,19 33,-15-10,-3 7,-9 2,-5-39,-1 0,-3 20,-1-14,-8 30,7-35,0 0,-11 22,10-26,0 0,-1-1,-14 16,13-17,-1 1,0-2,-14 11,10-10,0-1,-17 7,-26 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4.2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0,'19'9,"0"-2,1-1,0 0,38 5,-23-5,95 17,249 12,133-29,-365-1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49:55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0 187,'17'-15,"1"0,0 1,1 1,1 1,0 1,24-11,134-42,-119 49,-46 13,0 0,21 0,-27 2,0 1,0-1,-1 2,1-1,0 0,-1 1,1 1,-1-1,1 1,9 6,-13-7,0 0,0 0,0 0,-1 1,1 0,-1-1,0 1,0 0,0 0,0 0,0 0,-1 0,1 1,-1-1,0 0,0 1,0-1,0 1,-1-1,1 1,-1-1,0 6,-1 3,-1-1,0 1,-1-1,0 0,-1 0,-5 12,-36 67,25-53,-56 107,44-80,1-5,27-50,0 1,0 0,1 0,1 1,-1-1,2 1,-1-1,1 18,1-23,0-1,1 1,0-1,0 1,0-1,0 1,1-1,0 0,0 0,0 0,0 0,1 0,-1 0,1 0,0-1,0 0,0 1,1-1,-1 0,1 0,0-1,6 4,1 0,0-2,1 1,0-1,0-1,0 0,0-1,25 2,90-6,-106 1,326-37,-250 25,56-7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49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10,'323'0,"-271"0,0-2,0-5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0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13,'0'0,"25"0,27 0,18 0,-7 0,-9 0,-3 0,-3 0,0 0,8-13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0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1,'-14'100,"-16"83,-7-40,22-77,13-51,1 0,1 21,0-22,2 0,5 23,-4-25,1 0,1 0,0 0,0 0,1-1,0 0,1 0,10 11,-12-16,0-1,0 0,0-1,0 1,12 6,-8-7,1 0,-1 0,1-1,-1-1,1 1,0-2,19 2,15-3,0-9,-38 7,0-1,-1 1,1-1,-1 0,8-5,20-24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3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9,'0'0,"21"0,26 0,19 0,-4 0,-1 0,1 0,-10-8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0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1,'-9'27,"1"1,2 1,0-1,2 1,0 30,2-33,-10 496,17-442,3-7,1-6,6-9,5-13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1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1 187,'57'-37,"122"-58,-152 82,24-9,-7 7,-42 14,0 0,1 1,-1-1,0 1,1-1,-1 1,0 0,1 0,-1 0,0 0,1 0,-1 1,0-1,0 1,1 0,-1-1,0 1,0 0,0 0,0 0,0 1,0-1,0 0,0 1,0-1,-1 1,1 0,0-1,-1 1,0 0,1 0,-1 0,0 0,0 0,0 0,0 1,0-1,-1 0,1 0,-1 1,0-1,1 0,-1 1,0 3,-2 20,0 1,-2 0,-1-1,-1 0,-11 32,3-10,-19 67,-33 134,47-163,6-6,10-64,-1 14,-12 47,2-43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1.8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1,'0'0,"25"0,33 0,23 0,-8 0,-5 0,-4 0,7 0,7 0,2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2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0,'-25'46,"1"0,3 2,2 0,2 1,-17 77,26-61,7 1,8-5,-4-50,0 0,0-1,7 15,-6-17,1-1,-1 1,12 13,-9-13,0-1,0-1,1 1,-1-1,2-1,-1 1,0-1,1-1,0 0,0 0,0 0,15 2,-17-4,0-1,1 0,-1 0,10-1,-12 0,1 0,0-1,0 0,-1-1,1 1,8-5,34-22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2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1,'-11'36,"2"1,2 0,-4 53,3-29,-21 320,28-290,-1 1,5-6,-1-73,-1 1,1-1,5 16,-5-25,0 1,0-1,0 0,0 0,1 0,5 6,-6-7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3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0 104,'25'-4,"-1"-1,0-2,0-1,40-18,-40 15,0 1,1 1,0 1,36-5,-59 12,0 1,0-1,0 1,0 0,-1 0,1 0,0 0,0 0,0 0,0 1,0-1,0 1,0-1,0 1,-1 0,1 0,0-1,-1 1,1 0,0 1,-1-1,1 0,-1 0,0 1,1-1,-1 1,0-1,0 1,0-1,0 1,0 0,0 0,0-1,-1 1,1 0,-1 0,1 0,-1 0,0 0,1 3,-1 8,0 0,-1 1,-1-1,-5 24,5-28,-69 402,60-330,4-5,0 21,3-79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3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30,'102'1,"139"-5,-204 0,-5-6,3-3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4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1,'0'0,"-18"21,-9 9,-6 12,9-7,4 0,-3-2,4-2,0-8,2-11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5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417 1,'-20'4,"1"-1,-1-1,-30 1,-21 1,-124 34,192-37,1-1,-1 1,0 0,0 0,1 0,-1 1,1-1,-1 0,1 1,0 0,-1-1,-1 4,3-4,0 0,0 0,1 1,-1-1,1 0,-1 1,1-1,-1 0,1 1,0-1,0 0,0 1,0-1,0 1,0-1,0 0,0 1,0-1,1 1,-1-1,0 0,1 1,-1-1,1 0,1 2,12 31,17 58,-23-60,-2 4,1 2,4-2,0-8,-9-25,-1-1,1 0,0 0,0 0,1 0,-1 0,0 0,0-1,1 1,-1-1,1 0,0 0,-1 0,6 2,46 5,-12-2,-33-3,1 0,-1 1,0 0,0 0,-1 1,1 0,-1 1,0 0,0 0,13 14,4 13,-3 7,-8-11,-2 0,-2 1,9 37,-9-7,-8 0,-4-46,0 1,0-1,-1-1,-1 1,0 0,-8 14,-13 21,20-41,-1 0,0 0,-8 8,8-11,0 0,0 0,-12 8,8-8,0 0,-1 0,1-1,-1 0,0-1,-13 2,16-4,0 0,0 0,-13-1,-27-8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9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0 174,'2'103,"18"133,4-46,29 189,-18-172,-18-122,-1-10,2-2,6-9,-20-55,0-1,1 1,0-1,1 0,-1 0,9 8,-12-14,-1-1,0 0,0 0,1 1,-1-1,1 0,-1 0,1-1,0 1,-1 0,1 0,0-1,-1 1,1-1,0 1,0-1,-1 0,1 0,0 0,0 0,0 0,-1 0,1 0,0-1,0 1,0-1,-1 1,1-1,0 0,-1 1,1-1,-1 0,1 0,-1 0,1 0,-1-1,0 1,1 0,-1-1,1-1,8-10,0-1,-2 0,1 0,-2-1,0 0,-1 0,6-22,-2 10,138-492,-92 297,88-321,-126 470,2 11,1-4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4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1,'0'0,"-5"33,2 28,-3 29,10-1,3-2,7-11,8-9,4-15,0-7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0:59.8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1,'-10'25,"1"1,1 1,2-1,0 1,2 1,-2 46,6-68,0 0,0 0,1-1,-1 1,3 6,-3-11,0-1,0 0,0 1,0-1,0 0,0 0,1 1,-1-1,0 0,0 1,0-1,0 0,1 1,-1-1,0 0,0 0,1 0,-1 1,0-1,0 0,1 0,-1 0,0 1,1-1,-1 0,0 0,0 0,1 0,-1 0,0 0,1 0,-1 0,1 0,0 0,0-1,0 0,1 0,-1 1,0-1,0 0,0 0,-1 0,1 0,0-1,0 1,0 0,0-2,3-4,0 0,-1 0,0 0,-1 0,1 0,-2 0,1-1,-1 1,0-1,0 1,-1-1,0-9,-1 13,1 0,-1 1,0-1,0 0,0 1,0-1,-1 1,1-1,-1 1,0 0,0 0,0-1,-1 2,1-1,-1 0,0 0,1 1,-1-1,0 1,-1 0,1 0,0 0,0 0,-1 1,1-1,-8-1,9 2,-1 1,1-1,-1 1,0 0,1 0,-1 0,1 0,-1 0,0 0,1 0,-5 2,-12 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00.2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0,'-8'5,"0"-1,1 1,-1 1,1 0,0 0,-8 9,11-10,1 0,0 0,0 0,0 0,1 0,-1 0,1 1,1-1,-1 1,1 0,-1 6,2-11,-4 30,-1 51,5-74,1 0,-1 0,1 0,1 0,0 0,0 0,0-1,1 1,0-1,0 1,9 12,-12-19,1 0,0 0,0 0,-1 0,1 0,0 0,0 0,0 0,0 0,1 0,-1-1,0 1,0 0,0-1,1 1,-1-1,0 1,3 0,-3-2,0 1,-1 0,1 0,0 0,0-1,-1 1,1 0,0-1,0 1,-1 0,1-1,0 1,-1-1,1 1,0-1,-1 0,1 1,-1-1,1 0,-1 1,1-1,0-1,0-1,1-1,-1 1,0-1,0 1,0-1,0 0,-1 1,1-1,-1 0,0 0,0 1,-1-6,-1 2,1 0,-1 0,0 0,-1 0,0 0,0 1,0-1,-1 1,0 0,0 0,0 1,-1-1,0 1,0 0,-1 0,1 0,-11-6,-8-2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3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0,'-16'36,"2"1,1 0,-12 60,1 44,-9 190,28-243,6-5,8-7,-7-63,1 0,1-1,5 15,-5-20,-1 0,1 0,0 0,1-1,8 10,-8-10,1-1,-1 0,1 0,1-1,9 6,-9-6,1 0,0-1,-1 0,16 3,-12-4,0-1,1 0,11-1,-12 0,0-1,-1 0,15-4,-17 3,-1 0,0-1,0 0,0 0,9-7,27-26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4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1,'0'0,"0"29,0 29,0 22,6-9,0-13,2-10,-2-13,4-15,-4-18,-3-13,-3-19,3-8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4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  <inkml:trace contextRef="#ctx0" brushRef="#br0" timeOffset="1">374 33,'13'387,"-9"-299,2 27,1-9,1-31,-8-35,0-40,0 1,0-1,0 0,0 0,0 1,0-1,0 0,0 1,0-1,0 0,0 0,-1 1,1-1,0 0,0 0,0 1,0-1,0 0,-1 0,1 1,0-1,0 0,0 0,-1 0,1 1,0-1,0 0,0 0,-1 0,1 0,0 0,0 1,-1-1,1 0,0 0,-1 0,1 0,0 0,0 0,-1 0,1 0,0 0,-1 0,1 0,0 0,0 0,-1 0,1 0,0 0,-1-1,1 1,-19-17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5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29,'0'0,"25"0,27 0,23 0,-1 8,-10-6,-4 5,-4-7,-8-17,-10-12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5.4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1,'14'270,"-9"-209,2 11,1-13,0-21,-8-38,0 0,0 1,0-1,0 0,0 1,0-1,0 1,0-1,1 0,-1 1,0-1,0 0,0 1,0-1,1 0,-1 1,0-1,0 0,0 0,1 1,-1-1,0 0,1 0,-1 1,0-1,1 0,-1 0,0 0,1 1,-1-1,0 0,1 0,-1 0,0 0,1 0,-1 0,0 0,1 0,-1 0,1 0,-1 0,0 0,1 0,-1 0,0 0,1 0,-1-1,0 1,1 0,-1 0,0 0,1-1,-1 1,0 0,1 0,-1-1,0 1,0 0,1 0,-1-1,0 1,0 0,0-1,0 1,1 0,-1-1,0 1,0 0,0-1,13-30,-12 28,6-16,1-3,0 1,1 0,18-30,-24 46,1 0,-1 0,1 1,0-1,0 1,0 0,1 0,-1 0,1 1,0 0,0 0,1 0,-1 0,0 1,1 0,0 0,-1 0,11-1,-7 1,9 2,11 1,5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5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0,'-17'14,"0"0,2 0,0 1,0 1,1 1,2 0,-1 1,2 0,0 1,2 0,0 1,-12 37,18-46,1-1,-1 22,2-30,1 0,0 0,0 0,0 0,0 0,0 0,1 0,-1 0,0 0,1 0,0 0,-1 0,1 0,0 0,0 0,0-1,0 1,0 0,1-1,-1 1,0-1,4 3,-4-4,1 1,-1-1,1 1,-1-1,1 0,-1 0,1 0,-1 0,1 0,-1 0,1 0,-1-1,1 1,-1 0,1-1,-1 1,1-1,-1 0,0 1,1-1,-1 0,0 0,0 0,1 0,-1 0,1-2,6-4,-2 0,12-16,-15 20,11-17,0 0,-2 0,18-38,-27 54,-1 10,0 23,-2-11,2-5,0 0,1 0,6 17,7 6,-13-30,1-1,-1 0,1 1,6 5,-5-6,-1-1,1 0,0-1,0 1,0-1,1 0,-1 0,1-1,0 0,-1 0,1 0,0 0,0-1,0 0,1 0,-1-1,0 0,0 0,0 0,0-1,0 0,0 0,0 0,10-4,1-2,1-1,-2 0,1-1,-1 0,0-1,27-25,1-4,-3-2,-33 30,0 1,0-2,8-16,-14 25,0 0,-1 0,1 0,-1 0,0-1,0 1,-1 0,1-1,0 1,-1-1,0 1,0-1,0 1,0-1,-1 1,1-1,-3-5,3 8,-1-1,0 1,1 0,-1 0,0 0,0-1,0 1,0 0,0 0,0 0,0 0,-1 1,1-1,0 0,0 0,-1 1,1-1,0 1,-1-1,1 1,-1-1,1 1,-1 0,1 0,0 0,-1 0,1 0,-1 0,1 0,-1 0,1 1,-1-1,1 0,0 1,-1-1,1 1,0 0,-1-1,0 2,-4 1,1 0,0 0,1 0,-1 1,0 0,1 0,0 0,-6 7,4 0,0 0,0 0,-7 22,4 3,9-32,-1 1,1-1,0 1,0 0,1-1,0 1,-1-1,1 1,3 5,-4-9,1 1,-1-1,1 0,-1 0,1 0,0 0,0 0,0 0,-1 0,1 0,0 0,0 0,0 0,1 0,-1-1,0 1,0 0,0-1,0 1,1-1,-1 1,0-1,1 0,-1 1,0-1,0 0,1 0,-1 0,0 0,1 0,-1 0,0-1,1 1,-1 0,2-1,18-10,4-9,0 2,0 9,-23 9,0-1,0 1,0 0,-1 1,1-1,0 0,0 0,-1 1,1-1,0 1,2 1,22 15,6 9,6 5,10 2,13 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1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0,'-16'17,"1"1,1 1,1 0,1 1,0 0,-12 32,8 1,2 0,2 1,-8 100,18-89,7-1,10 2,-11-54,0 0,1 0,1-1,0 1,0-1,1-1,1 1,-1-1,2-1,15 16,-17-20,0 1,0-1,0 0,1-1,-1 1,1-1,0-1,0 0,1 0,-1 0,0-1,1-1,0 1,-1-1,1-1,14 0,-17-1,-1 1,1-1,0-1,9-2,21-17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1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1,'-11'38,"3"2,1-1,2 1,-1 51,4-40,-31 353,-8 141,38-453,6-17,3-12,1-5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5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0,'16'364,"-12"-321,1 13,3-1,1 1,24 71,-15-82,2-7,3-5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1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1 212,'14'-2,"0"-1,0 0,0-1,24-10,51-31,-55 27,102-49,-72 39,-1 9,-53 16,-1 1,1 1,0-1,0 2,0-1,0 1,13 2,-19-1,-1-1,0 1,0 0,0 0,0 0,0 1,0-1,0 1,0 0,0 0,-1-1,1 2,-1-1,0 0,1 0,-1 1,0 0,0-1,0 1,-1 0,1 0,-1 0,0 0,1 0,0 6,2 9,-1 1,0 0,-2 0,-1 34,-13 79,10-104,-46 272,29-207,1-5,18-83,-8 35,-23 66,4-51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2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0,'0'0,"30"0,33 0,27 0,-12 0,-8 7,-5-4,5 6,1 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2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1,'-8'0,"-1"1,1 0,0 1,0 0,-1 0,2 1,-1 0,0 0,0 1,1 0,0 0,0 1,-11 9,2 0,1 0,1 1,0 1,-15 23,7-5,1 1,2 0,1 2,2 0,1 1,-15 67,23-73,1 0,2 1,1-1,2 1,1-1,2 1,1-1,13 60,-13-81,1 1,0-1,0 0,1 0,1 0,0-1,0 0,1 0,13 14,-17-21,0 1,1-1,-1 0,1-1,0 1,0 0,-1-1,2 0,-1 0,0 0,0-1,1 1,-1-1,1 0,-1 0,1 0,-1-1,1 0,0 0,-1 0,1 0,-1-1,1 0,-1 0,1 0,-1 0,8-4,-1-1,0 0,-1-1,0 0,0 0,0-1,-1-1,0 0,-1 0,0 0,13-21,-4 2,-2 0,-1-1,11-31,-18 39,0 0,-2-1,0 0,-1 0,-2 0,0 0,-1 0,-1-1,-2 1,0 0,-9-40,8 50,0 0,-1 0,-1 1,0 0,0-1,-1 2,-1-1,0 1,0 0,-1 0,0 1,0 0,-1 1,-1-1,1 2,-1-1,0 2,-1-1,0 1,0 1,0 0,-22-6,-2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3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1,'-17'28,"1"0,1 1,2 1,1 0,2 1,0 0,2 1,2 0,-4 46,7-39,3 1,0-1,3 1,1-1,3 0,0 0,18 51,-21-78,1 0,0 0,8 12,-10-18,1-1,0 0,0 0,0 0,0-1,1 1,0-1,0 0,0 0,0-1,0 0,11 5,-12-6,1-1,-1 0,0 0,0 0,1-1,-1 1,0-1,1 0,-1 0,0-1,1 1,-1-1,0 0,0 0,0-1,0 1,0-1,0 0,5-3,0-1,-1 0,0 0,0-1,-1 0,0-1,0 0,0 0,-1 0,-1-1,1 0,4-10,1-6,-1-1,14-52,-17 46,-1 1,-1-1,-2 0,-1-1,-1 1,-2 0,-7-44,5 57,-1 1,-1-1,0 1,-1 0,-1 1,-1 0,-1 0,0 0,-1 1,0 0,-2 1,0 1,-27-27,-2 10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18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1,'-3'3,"0"1,1 0,0 0,0 0,0 0,0 0,1 1,-1-1,1 0,0 1,1-1,-1 1,1 7,1-11,1-1,0 1,0 0,0-1,0 1,0-1,0 0,0 1,0-1,0 0,0 0,0 0,0-1,3 1,0-1,7 1,-7 0,1 0,-1 0,0 0,0 1,1 0,-1 0,0 0,5 2,3 1,0-1,-1 0,1-1,0 0,0-1,0-1,24-2,30 2,-12 5,1-3,0-2,0-3,67-12,-61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1:38.76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1,'1'1,"-1"-1,1 1,-1 0,1-1,-1 1,1 0,-1-1,1 1,0-1,-1 1,1-1,0 0,0 1,-1-1,1 1,0-1,0 0,-1 0,1 0,0 1,0-1,1 0,26 4,-25-3,276 9,-203-10,2639 1,-1299-3,497 2,-1554 19,-6 23,0 0,595 8,12-50,-941 0,614 0,-602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4:36.78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1 118,'1182'0,"-849"-27,-215 13,-25 8,-52 4,75-13,98-27,-178 36,0 3,0 0,65 5,-25 0,399-2,-454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2.5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0 291,'2'-7,"-1"-1,2 1,-1 0,1 0,0 0,0 0,1 0,0 1,6-8,2-2,1 2,21-20,-12 15,1 1,1 2,0 0,1 2,1 0,32-12,-8 9,-4 8,-40 9,0 0,0 0,0 1,9 1,-12-2,-1 1,1 0,-1-1,0 1,0 0,1 0,-1 0,0 1,0-1,0 0,0 1,0 0,-1-1,1 1,0 0,-1 0,1 0,1 2,-2 0,1-1,-1 1,0 0,0 0,0-1,0 1,-1 0,0 0,1 0,-2 6,-1 5,-1 1,0 0,-1-1,-9 23,-33 76,-23 70,51-117,14-52,2-1,0 1,0-1,2 1,-1 0,5 26,-3-35,0 0,0 1,1-1,0 0,1-1,-1 1,1 0,0 0,0-1,1 0,0 0,0 0,0 0,0-1,1 1,0-1,0 0,6 4,0-2,0-1,1 0,0-1,24 6,15 1,8-8,2-4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3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357 117,'-4'-17,"1"7,0 0,-1 0,1 1,-2-1,-6-10,10 18,-1-1,0 1,0 0,0 0,0 0,-1 0,1 0,0 0,-1 1,0-1,1 1,-1 0,0-1,1 1,-1 0,0 1,0-1,0 1,0-1,0 1,0 0,-5 0,0 1,1 1,-1-1,1 1,0 1,0-1,0 1,0 1,0-1,1 1,-1 0,1 1,0 0,1-1,-8 9,-2 2,1 2,1 0,-19 29,20-27,1 1,1 1,1-1,1 2,1-1,0 1,-3 25,8-33,0 0,1 25,2-27,1 0,0-1,5 20,-3-21,-1-1,1 1,1-1,0 0,0-1,1 1,0-1,0 0,1 0,0-1,0 0,1 0,9 6,-12-10,0 1,1-1,-1-1,0 1,1-1,0 0,-1 0,1-1,0 1,0-1,0 0,0-1,0 0,0 0,0 0,0-1,0 1,0-1,0-1,-1 1,1-1,0 0,6-4,-2 0,0 0,0 0,-1-1,0-1,0 1,-1-1,0-1,-1 1,0-2,0 1,-1-1,0 0,0 0,-1 0,-1-1,0 0,3-11,-2 1,-1 0,0 0,-2-1,0 1,-2-1,0 1,-2-1,-4-26,1 29,-1-1,0 1,-1 1,-12-22,8 14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3.3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0,'20'463,"-11"-377,-2-8,0-6,7-10,-12-55,0-1,1 1,0-1,7 12,-9-16,0-1,1 1,-1-1,1 0,-1 1,1-1,-1 0,1 0,0 0,0 0,3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6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1,'-11'18,"2"0,1 1,0 0,1 0,1 1,1 0,1 0,0 0,0 35,3-9,3 1,1 0,12 51,-10-69,1 0,2-1,1 0,1 0,26 49,-28-63,1 0,12 13,-16-21,0 0,1-1,-1 1,1-1,1-1,-1 1,1-1,-1 0,1 0,0-1,0 0,1 0,11 2,-13-4,-1 0,1-1,0 0,0 0,-1 0,1-1,0 0,0 0,-1 0,1 0,-1-1,1 0,-1-1,0 1,0-1,0 0,0 0,8-7,-5 3,-1 0,-1-1,1 0,-1 0,-1 0,0-1,0 0,0 0,-1 0,0 0,-1-1,0 0,1-10,0-3,-1 1,-1-1,0 0,-4-38,-1 38,-1 0,-1 0,-1 0,-1 0,0 1,-2 0,-1 1,-1 0,0 0,-2 1,-17-22,3 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4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69,'-2'-1,"1"-1,-1 1,0-1,1 1,-1-1,1 0,0 0,-1 0,1 0,0 0,0 0,-1-3,-7-10,8 13,0 0,0 0,-1 0,1 0,-1 1,1-1,-1 1,0-1,1 1,-1-1,0 1,0 0,0 0,0 0,0 0,0 0,-1 0,1 1,0-1,0 1,0 0,-1-1,1 1,0 0,-1 0,1 0,0 1,0-1,-1 1,1-1,0 1,0 0,0-1,0 1,0 0,0 1,0-1,0 0,0 0,0 1,1-1,-1 1,0 0,1-1,0 1,-3 3,-8 12,1 0,1 1,0 0,1 1,-11 35,9-18,1 1,-5 45,13-48,1-27,2 0,-1 0,1 0,0 0,0 0,5 11,-6-16,1-1,0 1,-1 0,1-1,0 0,0 1,0-1,0 0,0 1,1-1,-1 0,0 0,1 0,-1 0,0 0,1 0,-1 0,1-1,0 1,-1 0,1-1,0 0,-1 1,1-1,0 0,-1 0,1 0,0 0,-1 0,1 0,0 0,3-1,18-4,-8 2,0 0,32-2,-42 5,1 1,-1-1,1 1,-1 0,1 0,-1 1,0 0,1-1,-1 2,0-1,0 1,6 4,11 13,2 6,-1 7,-5 3,-15-29,-1 1,1-1,-1 1,0 0,-1 0,0 0,0 0,-1 0,0 0,0 0,-1 0,0 0,0 0,-1-1,0 1,0 0,-4 8,-13 15,16-27,-1-1,1 1,-1-1,0 0,-7 4,3-3,0 0,0 0,-11 3,-33 4,43-10,0-1,0 1,0-1,-1-1,1 1,0-2,0 1,0-1,-10-4,-17-14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4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41,'0'0,"20"0,19-6,17-3,-11 1,-4-1,-3 6,-7-3,6 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5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380 251,'0'-38,"1"5,-2 1,-5-36,6 64,-1 0,0 1,0-1,0 0,0 1,0-1,-1 0,0 1,1 0,-1-1,0 1,-1 0,1 0,-1 0,1 0,-1 1,0-1,0 1,0 0,0-1,0 1,-1 1,-3-3,1 3,1-1,-1 1,0 0,0 1,0-1,1 1,-1 0,0 1,0-1,0 1,1 0,-1 1,0-1,-8 5,0 0,-1 1,1 1,0 0,1 1,0 0,0 1,1 0,0 1,1 1,1 0,-1 0,-11 20,15-21,0 1,1 0,1 0,-1 1,2 0,0 0,0 0,2 0,-1 0,2 1,0-1,0 1,1-1,4 26,-4-35,1 0,0 0,0 0,0 0,1 0,0 0,-1 0,1-1,0 1,1-1,-1 1,1-1,-1 0,1 0,0 0,0 0,1 0,-1-1,0 0,1 1,-1-1,1 0,0-1,5 2,-3-1,1-1,-1 0,1 0,-1-1,1 1,-1-2,1 1,-1-1,1 0,-1 0,1-1,-1 1,0-1,11-6,-5 2,0-1,0-1,-1 0,1 0,-2-1,1-1,-2 0,1 0,-1-1,11-17,3-10,35-79,-46 90,-12 26,0 1,1 0,-1 0,0 0,0 0,0 0,0 0,0-1,0 1,0 0,0 0,0 0,0 0,0 0,0 0,0 0,1 0,-1-1,0 1,0 0,0 0,0 0,0 0,0 0,1 0,-1 0,0 0,0 0,0 0,0 0,0 0,0 0,1 0,-1 0,0 0,0 0,0 0,0 0,0 0,0 0,1 0,-1 0,0 0,0 0,0 0,0 0,0 1,0-1,0 0,1 0,5 9,3 14,14 56,-15-45,2 0,15 32,-20-56,0 0,1 0,0 0,0-1,1 0,0 0,1 0,0-1,0 0,13 9,-4-8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6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67,'16'-17,"-11"11,0 0,0 1,1 0,0 0,0 0,0 1,13-7,-18 10,0 1,0-1,0 1,0 0,0 0,0-1,0 1,0 0,0 0,0 0,0 0,0 0,0 0,0 1,0-1,0 0,0 0,-1 1,1-1,0 0,0 1,0-1,0 1,0-1,-1 1,1-1,1 2,0 0,-1 0,1 1,-1-1,1 1,-1-1,0 1,0-1,0 1,1 4,1 6,-1 1,2 25,-4-38,0 89,2 30,-2-106,-2-9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7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1 250,'1'-7,"1"0,0 0,1 0,0 0,0 1,0-1,1 1,0 0,0 0,6-6,6-7,30-26,-31 31,1 1,1 0,0 1,1 1,0 0,0 2,27-10,-42 17,0 2,0-1,0 0,0 1,0-1,0 1,1 0,-1 0,0 0,5 1,-7-1,0 1,0-1,0 1,0-1,0 1,0-1,-1 1,1-1,0 1,0 0,0 0,-1-1,1 1,0 0,-1 0,1 0,-1 0,1 0,-1 0,1 0,-1 0,1 0,-1 0,0 0,0 0,0 0,0 0,1 0,-1 0,-1 0,1 0,0 0,0 0,-1 2,-1 8,-1 0,0-1,-1 1,0-1,-1 0,0 0,-12 17,4-4,-121 193,91-140,31-52,-10 28,17-40,1 1,1 0,0 0,0 0,1 1,1-1,0 0,3 28,-1-32,1 0,0 0,1 0,5 13,-3-14,0 0,0 0,0 0,1-1,0 0,0 0,1-1,0 0,0 0,0 0,1-1,0 0,14 6,1-1,1 0,0-2,43 9,-11-9,-2-10,0-8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8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334 1,'-13'0,"-2"0,-1 0,-17 3,27-1,0-1,0 1,0 0,0 0,0 0,1 1,-1 0,-7 6,0 1,0 2,0-1,1 2,1-1,0 2,1-1,-15 28,10-12,1 0,1 1,-9 37,5 8,14-54,-1 36,5-37,5 36,-4-44,0 1,2-1,7 20,-9-25,2-1,-1 0,1 0,0 0,0-1,0 0,1 1,0-1,0-1,0 1,0-1,1 0,0 0,0 0,0-1,0 0,0 0,1-1,0 0,-1 0,1 0,0-1,0 0,0 0,0-1,0 0,-1 0,1 0,0-1,0 0,0-1,8-2,-3 0,1 0,-2-1,1-1,-1 0,0 0,0-1,0 0,-1-1,0 0,-1-1,0 0,0-1,11-16,-13 17,-1 0,-1-1,0 0,0 0,-1 0,0-1,0 0,-2 0,1 1,-1-2,-1 1,0 0,0 0,-1 0,-3-20,1 17,-1 0,0 0,-1 1,-1 0,0 0,0 0,-1 0,-1 1,0 0,-1 0,-1 1,1 0,-2 1,1 0,-1 0,-1 1,0 0,-16-9,0 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8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1,'0'498,"0"-422,0-6,2-4,-1-53,1 0,0 0,6 16,21 39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49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1,'-26'20,"1"1,1 1,1 1,1 1,1 1,2 0,0 2,2 1,-23 46,27-46,2 0,1 1,1 0,1 1,2 0,1 0,1 0,2 1,1-1,4 42,-2-60,1 0,6 20,-6-25,0-1,1 1,0-1,1 1,-1-1,1 0,0 0,1 0,-1-1,1 0,0 0,1 0,-1 0,1-1,0 0,0 0,0 0,1-1,-1 0,1 0,0-1,0 0,-1 0,2 0,-1-1,0 0,0-1,10 0,18-7,-32 5,1 1,0-1,-1 1,1-1,-1 0,1 0,-1-1,0 1,0-1,0 1,0-1,-1 0,1 0,-1 0,1-1,-1 1,0 0,-1-1,1 0,0 1,-1-1,2-7,-3 6,1 0,-1 1,0-1,0 1,-1-1,0 1,1-1,-1 1,-1-1,1 1,-1-1,0 1,0 0,0 0,0 0,-1 0,1 1,-1-1,-5-5,-25-18,-7 5,-8 7,-4 6,-4 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0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 47,'-14'-9,"3"2,0 0,-1 1,-13-5,20 9,1 1,-1 0,0 0,0 0,1 1,-1 0,0 0,0 0,0 0,0 1,1-1,-7 3,1 0,0 1,0 0,0 1,1 0,-1 0,1 1,1 1,-1-1,1 1,0 1,0-1,1 1,-8 12,7-9,1 0,1 0,0 0,0 1,1 0,1 0,0 0,0 1,1-1,-2 24,8 5,-2-36,1 0,-1 1,1-1,0 0,0 0,0-1,0 1,1 0,0-1,0 1,1-1,-1 0,1 0,-1-1,1 1,1-1,-1 1,0-1,1 0,0-1,-1 1,1-1,0 0,0 0,0-1,0 0,1 1,-1-2,8 2,-4-2,-1 0,0 0,1-1,-1 0,0 0,0-1,0 0,0 0,0-1,0 0,0 0,-1-1,1 0,-1-1,0 1,-1-1,1 0,8-9,-7 3,0 1,-1-1,0 0,-1-1,0 0,0 0,-1 0,-1-1,0 1,-1-1,0 0,-1 0,-1 0,0 0,-1-1,0 1,-1 0,-4-23,-1 25,0 14,5-1,-1 0,1 0,0 0,0 1,0-1,1 0,-1 1,0 2,-1 11,1 0,0 0,2 0,0 0,0 0,1 0,1-1,1 1,0-1,1 1,1-1,0-1,1 1,1-1,0 0,1-1,0 0,1 0,1-1,-1-1,17 14,6-4,5-5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0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73,'24'-3,"-1"-2,1-1,-1-1,27-11,40-12,-85 29,0 0,1 1,-1-1,1 1,0 0,-1 0,11 2,-15-2,1 0,-1 1,1-1,-1 0,0 1,1-1,-1 1,0 0,0-1,1 1,-1 0,0 0,0 0,0 0,0 0,0 0,0 0,0 0,0 0,0 0,0 1,-1-1,1 0,-1 1,1-1,-1 0,1 1,-1-1,0 0,1 1,-1-1,0 1,0 2,-2 7,-1-1,0 0,0 1,-1-1,0-1,-1 1,0-1,-1 1,-7 8,3-2,0 0,-9 22,17-33,0 0,0 0,1 0,0 0,0 1,0-1,1 0,0 1,0-1,0 0,0 1,2 6,-1-9,0-1,-1 1,1 0,1-1,-1 1,0 0,1-1,-1 0,1 1,0-1,-1 0,1 0,0 0,1 0,2 2,21 10,10-4,5-3,5-7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6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0,'0'0,"0"34,3 31,2 29,5 12,14-2,-9-13,6-1,-11-17,3-8,-3-1,5-6,1-4,4-7,2-2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1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0 185,'51'-42,"107"-65,-108 84,-42 20,1 0,0 1,13-1,-19 2,-1 1,1 0,0 0,0 0,-1 0,1 1,0-1,0 1,-1-1,1 1,-1 0,1 0,-1 0,1 0,2 2,-4-1,1-1,-1 0,0 1,0-1,1 1,-1 0,0-1,-1 1,1 0,0 0,0 0,-1-1,1 1,-1 0,1 0,-1 0,0 0,0 0,0 0,0 0,0 0,-1 3,-2 10,-2 1,1 0,-2-1,0 0,-1 0,-13 21,1-1,5-7,-65 140,68-141,1 2,2-1,0 1,-3 34,10-53,0-1,1 1,0-1,2 13,-1-15,1 0,0 0,0 0,0 0,1 0,0-1,0 1,1-1,-1 0,1 0,1 0,8 9,-5-8,0 0,0-1,0 0,1-1,0 0,0 0,0-1,12 4,5 0,1-2,-1-1,1-1,0-1,53-1,-16-6,-3-4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1.9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414 0,'-18'0,"0"1,0 1,1 1,-1 0,1 1,0 1,0 1,0 0,1 1,-1 1,2 0,-1 1,1 1,1 1,0 0,0 0,1 2,1-1,0 2,1 0,0 0,1 1,1 0,0 1,1 0,0 0,2 0,0 1,-7 35,10-31,0-1,2 1,0 1,2-1,0 0,1-1,1 1,1 0,1-1,1 1,10 21,-11-30,1 0,0 0,1-1,1 0,-1-1,2 1,-1-2,14 12,-15-14,2-1,-1 0,1-1,-1 0,1 0,1-1,-1 0,1-1,-1 0,1-1,17 3,-16-4,1 0,-1-1,1 0,-1-1,1 0,-1-1,1 0,-1-1,0-1,0 1,11-7,-8 3,-1 0,0-2,-1 1,1-1,-2-1,1 0,18-23,-18 18,0-1,-2 0,1-1,-2 0,0-1,-1 0,-1-1,-1 1,0-1,-1 0,-2-1,0 1,1-29,-4 30,-2 0,0 0,0 0,-2 0,0 0,-1 1,-1 0,-1 0,0 1,-1-1,-12-17,-6-8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2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0,'0'0,"0"30,0 25,0 31,-7 0,3 2,-2 1,1 2,5 3,0-5,8-9,12-16,7-7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2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1 143,'102'-44,"41"-15,-115 49,0 2,1 0,36-3,-55 10,1 0,-1 1,18 1,-23 0,1 0,-1 0,1 1,-1 0,0 0,0 0,1 0,-2 1,1 0,0 0,0 0,-1 1,0-1,0 1,0 0,0 0,-1 1,1-1,-1 1,0 0,0 0,-1 0,0 0,1 0,-2 0,1 1,-1-1,1 1,-2-1,1 1,0 6,-3 37,-1 0,-19 89,6-43,7-27,-1 1,-5-2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3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56,'0'0,"26"-3,37-12,20 1,-6-1,-8 6,-3 9,-10 11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5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1,'0'0,"0"32,0 26,0 31,0 3,0-6,0-4,0-2,3-7,6-8,9-12,15-11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6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177 395,'47'-93,"-33"69,0-2,-2 0,-1 0,13-49,-23 70,0 0,0-1,-1 1,0 0,0 0,0-1,0 1,-1 0,0 0,0-1,0 1,-1 0,0 0,0 0,-2-4,2 6,0 0,-1 0,1 1,0-1,-1 1,1 0,-1-1,0 1,0 0,0 1,0-1,0 0,0 1,0 0,0 0,-1 0,1 0,0 0,-1 0,1 1,-1 0,1 0,-6 0,-2 1,1 1,-1 0,0 0,1 1,0 0,0 1,0 0,0 1,0 0,1 0,0 1,0 0,0 1,1 0,-11 12,14-14,1 0,0 0,0 1,0-1,0 1,1 0,0-1,1 2,-1-1,1 0,0 0,1 1,-1-1,1 1,0-1,1 1,0 0,0-1,0 1,1 0,0-1,0 1,1-1,0 0,0 1,4 7,4 2,0 0,1 0,1-1,1 0,24 22,20 23,-38-36,-1 0,-1 1,21 42,-33-59,-1 1,-1 0,1 0,-1 0,-1 0,0 0,0 0,-1 1,0-1,-1 1,0-1,0 1,-1-1,0 1,-4 15,-9 1,-9-3,-7-4,-10-6,32-12,0 0,0 0,0 0,0-1,0-1,0 1,0-1,0-1,0 1,0-1,0-1,0 1,1-2,0 1,-1-1,-9-6,15 8,0 0,0-1,1 1,-1 0,0-1,1 0,0 1,-1-1,1 0,0 0,0 1,1-1,-1 0,1 0,-1 0,1 0,0 0,0 0,0 0,0 0,1 0,-1 0,1 0,0 0,2-5,1-5,2 1,-1-1,2 1,9-14,62-80,-53 72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3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90,'24'-16,"-11"6,1 0,1 1,-1 1,2 0,-1 1,1 0,24-5,-38 11,-1 1,1-1,-1 1,1 0,0 0,-1 0,1 0,-1 0,1 0,0 0,-1 1,1-1,-1 1,1-1,-1 1,1-1,-1 1,1 0,-1 0,3 1,-3 0,-1-1,1 0,0 1,0-1,-1 1,1-1,0 1,-1-1,0 1,1-1,-1 1,0 0,0-1,0 1,0-1,0 4,-2 4,1 1,-2-1,1 0,-2 0,-5 13,-37 71,22-49,1 2,3 0,-19 67,36-100,0 1,0 0,2-1,-1 1,2 0,0 0,0 0,1 0,1 0,1 0,0-1,0 1,1-1,1 0,1 0,12 23,-11-26,-1-1,2 0,-1 0,1-1,1 0,-1-1,19 13,-8-8,1-1,42 17,0-8,10-5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3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1,'-13'0,"0"0,1 1,-1 1,1 0,-1 1,1 0,0 1,0 0,-23 12,26-10,-1 0,1 1,0 0,1 1,-1 0,2 0,-1 1,1 0,0 0,1 1,-7 13,2 2,0 1,2 0,1 0,0 1,3 0,0 0,1 1,2-1,1 1,1-1,1 1,10 52,-8-70,-1 0,2 0,0 0,6 11,-7-15,0-1,0 0,1 1,-1-1,1-1,0 1,1-1,-1 1,1-1,0-1,0 1,0-1,0 0,1 0,-1 0,1-1,0 1,0-2,0 1,0 0,0-1,0 0,0-1,0 0,1 0,-1 0,0 0,0-1,0 0,11-3,-4 0,0-1,0 0,-1-1,0 0,0-1,0 0,-1 0,0-2,-1 1,0-1,0-1,-1 0,11-14,-11 10,0-1,-1-1,-1 1,0-1,-1 0,0-1,-2 0,0 1,-1-1,0-1,-2 1,0 0,-1 0,-3-27,-5-9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6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182 331,'1'-16,"0"0,4-17,1-6,-5 28,1-9,-1 0,0 0,-5-36,3 51,1 0,-2 0,1 0,-1 0,1 1,-1-1,0 0,-1 1,1-1,-1 1,0 0,0 0,-1 0,1 0,-1 1,0-1,0 1,0 0,0 0,-5-3,3 4,-1 0,0 0,0 1,0 0,0 0,0 0,0 1,0 0,1 1,-1-1,0 1,-14 4,-11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7.8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188 198,'0'0,"0"-14,-7-13,2-11,-9 10,-3 9,-2 5,-1 0,0 1,2 1,-3 3,1 4,3 2,7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7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1 205,'10'-17,"1"0,1 0,0 2,2-1,-1 1,2 1,26-20,-32 27,1 0,-1 1,2 0,-1 1,1 0,-1 0,1 1,1 0,-1 1,0 1,1 0,-1 0,1 1,15 1,-23 0,-1 0,1 1,-1-1,1 1,-1 0,0 0,1 0,-1 1,0-1,0 1,0 0,0 0,0 0,0 0,-1 0,1 0,-1 1,1-1,-1 1,0 0,0 0,0 0,0 0,-1 0,1 0,-1 0,0 1,0-1,0 0,0 1,-1-1,1 1,-1-1,0 1,0-1,0 1,-1 4,-2 14,0-1,-2 1,0-1,-14 36,-44 80,-4 11,44-81,20-55,0 0,-2 24,5-29,0 0,0 0,0 1,1-1,0 0,0 0,1 0,0-1,0 1,1 0,0-1,0 1,7 9,-5-9,0-1,1 1,0-1,0-1,1 1,0-1,0-1,0 1,0-1,10 4,5 0,0 0,1-2,0-1,0-1,0-1,0 0,32-2,1-1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8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0,'-18'6,"1"1,0 1,0 0,1 2,0-1,1 2,0 0,1 1,0 0,1 1,0 1,1 0,0 1,1 0,1 0,1 1,0 1,1 0,-11 31,10-17,1 0,1 0,1 1,-2 62,8-78,1 0,2 20,-1-25,1 0,0-1,1 1,0-1,0 0,1 0,0 0,1-1,0 0,0 0,1 0,0-1,1 0,0 0,0-1,18 12,-18-14,0 0,1-1,-1 0,1 0,0-1,0 0,0-1,0 0,0 0,0-1,1 0,-1-1,1 0,-1 0,0-1,1 0,-1-1,0 0,0 0,10-5,-6 2,0-2,0 1,0-2,-1 0,0 0,-1-1,0 0,0-1,-1 0,-1-1,1 0,-2-1,1 0,-2 0,0 0,0-1,-1 0,0-1,4-18,-6 16,0-1,-2 0,0 1,0-1,-2 0,0 0,-1 0,-1 0,0 1,-1-1,-1 1,-1-1,0 1,-1 1,-1-1,-11-19,10 22,-1-1,-1 2,0-1,-20-18,-12-4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8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0,'0'0,"-7"31,2 21,-8 31,5 0,2 2,4 3,-3-2,3-6,2-4,2-2,19-1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5:59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20,'-27'-8,"18"5,0 1,0 0,-18-2,24 4,0 0,0 0,0 0,1 0,-1 1,0 0,0-1,1 1,-1 0,0 0,1 0,-1 1,1-1,-1 1,1-1,0 1,-3 2,1 1,0 0,0 1,0-1,1 1,0-1,0 1,1 0,-1 0,1 0,0 0,1 1,0-1,0 0,0 1,1-1,0 1,0-1,0 1,1-1,0 0,2 8,-2-8,1 0,0 0,0 0,0 0,1 0,-1 0,1-1,1 0,-1 1,1-1,0 0,0 0,1-1,-1 1,1-1,0 0,0-1,0 1,1-1,-1 0,12 5,-13-7,-1-1,0 1,1-1,-1 0,1 0,-1 0,1 0,-1-1,0 1,1-1,-1 0,0 0,1 0,-1 0,0-1,0 1,0-1,0 0,0 0,0 0,-1 0,1-1,-1 1,1-1,-1 1,0-1,3-5,3-4,-1 0,0 0,-1-1,0 0,5-20,13-66,-12 137,4 21,-3 0,-2 0,5 99,-16-138,0 0,-1 0,-7 39,-8-3,8-31,-1-1,-1 0,-2 0,-24 37,3-16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0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1 192,'58'-54,"-21"20,43-33,-71 61,0 1,0-1,1 1,10-3,-17 7,-1 0,0 0,0 0,1 0,-1 1,1-1,-1 1,0-1,1 1,-1 0,1 0,-1 0,1 0,-1 1,1-1,-1 1,0 0,1-1,-1 1,0 0,0 0,1 0,1 2,-3-1,0-1,0 0,0 1,0-1,0 1,0-1,-1 1,1-1,-1 1,1 0,-1-1,0 1,1 0,-1-1,0 1,0 0,0-1,0 1,0 0,-2 2,-11 35,10-31,-67 139,44-97,2 1,-34 106,53-137,-3 31,7-38,0 1,1-1,1 1,0-1,0 0,2 1,0-1,0 0,1 0,1-1,10 22,-9-24,0-1,0 0,1 0,0 0,1-1,0 0,0 0,1-1,0 0,0 0,0-1,1-1,0 1,13 4,-11-6,-1-1,23 5,33-1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0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0,'-15'6,"1"-1,0 2,0 0,1 1,0 0,0 1,1 1,0 0,1 0,0 1,1 0,-17 24,10-9,0 1,2 0,1 2,2 0,-12 38,16-42,2 1,1-1,1 1,1 0,1 0,2 0,0 0,2 0,0-1,12 45,-12-62,0 0,1 0,0-1,1 1,0-1,0 0,0 0,1 0,0 0,0-1,1 0,0 0,10 7,-12-9,1-1,0-1,0 1,0-1,0 0,1 0,-1 0,1-1,-1 1,1-2,-1 1,1 0,-1-1,1 0,0 0,-1-1,1 0,-1 0,1 0,7-3,0-2,0 0,0 0,-1-1,0-1,0 0,-1 0,0-1,-1-1,0 0,0 0,-1-1,10-14,-9 10,0-1,-1-1,0 0,-2 0,0 0,0-1,-2 0,6-31,-9 33,0-1,-1 1,-1-1,-1 1,0-1,-1 1,-1 0,0 0,-1 0,-1 0,-1 1,0-1,-1 1,-16-27,-10 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1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67,'23'-4,"-1"-1,0 0,33-15,-41 14,1 0,0 1,0 1,0 1,0 0,1 0,-1 2,1 0,16 1,-30 0,-1 0,1 0,-1 0,1 0,-1 0,1 1,-1-1,1 0,-1 1,1-1,-1 1,1 0,-1 0,0-1,1 1,-1 0,0 0,0 0,0 0,0 0,0 1,0-1,0 0,0 0,0 1,0-1,-1 0,1 1,-1-1,1 1,-1-1,1 1,-1-1,0 1,0-1,0 1,0 0,0-1,0 1,0-1,0 1,-1 2,-2 6,0 0,-1 0,0-1,0 1,-7 9,9-16,-26 42,-43 54,39-58,-35 61,41-45,22-48,2 0,-1 0,1 0,0 0,1 1,0-1,1 0,0 1,2 18,-1-23,0 0,1-1,-1 1,1 0,0-1,0 1,0-1,1 0,-1 0,1 0,0 0,0 0,1 0,-1-1,1 0,0 1,0-1,0-1,0 1,0-1,5 3,6 0,-1 0,0-1,1-1,0 0,0-1,0 0,26-2,18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1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1,'-12'0,"0"1,0 0,-1 1,1 0,0 1,1 1,-1-1,0 2,1 0,0 0,0 1,1 0,0 1,0 0,0 1,-11 11,10-7,1 0,0 1,1 0,0 0,1 1,1 0,0 0,1 1,0 0,1 0,1 1,-3 18,4-15,1 1,1-1,1 0,1 1,0-1,2 0,0 1,10 33,-10-44,1 0,0 0,0-1,1 1,0-1,1 0,0 0,10 10,-11-13,0 0,1-1,-1 0,1 0,0 0,1-1,-1 0,0 0,1-1,0 0,-1 0,14 2,-9-3,-1-1,0 0,0-1,0 0,0 0,0-1,0 0,-1-1,1 0,-1-1,1 0,9-6,-1 0,-1-1,0-1,-1 0,29-29,-36 32,-1-1,0 0,0-1,-1 0,-1 0,0 0,0-1,-1 0,0 0,-1-1,4-23,-5 18,-1 0,-2 0,1 0,-2 0,-1 0,0 0,-9-34,-9-10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2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255 1,'-12'-1,"-1"2,0 0,1 0,-1 1,1 1,0 0,-24 9,29-8,0 0,0 0,0 1,0 0,0 0,1 1,0-1,1 1,-1 1,1-1,0 1,-7 14,4-5,0 0,2 0,0 0,-7 30,10-4,6-1,-2-35,1-1,-1 0,1 0,0 0,4 6,-3-6,-1-1,1 0,1 0,-1 0,1 0,-1 0,1-1,0 0,1 0,-1 0,0 0,1-1,-1 1,1-1,0 0,0-1,0 1,0-1,0 0,0 0,0 0,1-1,-1 0,6 0,-3-1,0 0,0 0,0-1,0 0,0-1,0 1,-1-1,0-1,1 0,-1 0,0 0,-1 0,1-1,10-11,-9 8,-1-1,-1 1,0-1,0 0,0 0,-1-1,7-19,-10 22,0 1,-1-1,1 0,-1 1,-1-1,1 0,-1 0,0 1,-1-1,0 0,0 0,0 1,-4-12,4 16,1 0,-1 0,1 0,-1 1,0-1,0 0,0 0,0 1,0-1,0 0,-1 1,1-1,0 1,-1 0,1-1,-1 1,0 0,1 0,-1 0,0 0,0 0,1 1,-1-1,0 0,0 1,0-1,0 1,0 0,0 0,0 0,0 0,0 0,-3 0,3 1,-1 0,1 0,-1 1,1-1,0 0,0 1,-1 0,1-1,0 1,0 0,1 0,-1 0,0 0,1 0,-1 1,1-1,0 0,-1 1,1-1,1 1,-1-1,0 1,0 0,0 4,1 0,-1-1,1 1,0 0,0-1,1 1,0-1,0 1,0-1,1 0,0 1,1-1,-1 0,1 0,0-1,0 1,1 0,0-1,0 0,0 0,1 0,-1-1,7 5,1 1,0-1,1-1,0 0,1-1,0-1,0 0,0-1,23 6,14-2,5-6,2-7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3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1,'185'0,"-184"-1,1 1,-1 0,1 0,-1 0,1 0,-1 1,0-1,1 0,-1 0,1 1,-1-1,0 1,1-1,-1 1,0 0,0 0,3 1,-4-1,0-1,1 1,-1 0,0 0,0-1,0 1,1 0,-1-1,0 1,0 0,0 0,0-1,0 1,-1 0,1 0,0-1,0 1,0 0,-1-1,1 1,0 0,-1-1,1 1,-1 0,-4 7,-1-1,0 0,0 0,-9 7,10-9,-1 0,1 0,0 0,0 0,1 1,0 0,0 0,-5 11,8-15,0 0,1-1,-1 1,1 0,0 0,-1 0,1 0,0 0,0 0,0 0,1 0,-1 0,0 0,1-1,-1 1,1 0,0 0,-1 0,1 0,0-1,0 1,0 0,0-1,1 1,-1-1,0 1,1-1,-1 0,1 0,-1 1,1-1,3 1,26 16,-21-13,0 0,0 1,-1 1,0-1,16 16,-23-21,-1 1,1 0,-1 0,0 0,0 0,0 0,0 0,0 0,0 1,0-1,-1 0,1 0,-1 1,0-1,1 0,-1 1,0-1,0 1,-1-1,1 0,0 1,-1-1,0 0,1 0,-1 0,0 1,0-1,0 0,0 0,-1 0,1 0,-1 0,1-1,-2 3,-5 4,0 1,0-1,-17 13,-4-3,17-11,-2 0,1-1,0-1,-1 0,-16 3,7-4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8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4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329 0,'-22'5,"-1"1,1 1,1 1,-1 1,-19 11,28-12,1 0,0 1,1 0,0 1,1 0,0 1,0 0,-15 24,15-19,1 0,0 0,2 1,-8 23,3 14,11-46,1 0,0 1,0-1,2 12,-1-14,1 0,-1 0,1 0,0-1,1 1,3 7,-3-9,-1 0,1-1,0 1,0 0,0-1,0 0,1 0,-1 0,1 0,0-1,0 1,0-1,0 0,0 0,0 0,1-1,-1 1,1-1,-1 0,1-1,-1 1,1-1,0 0,-1 0,1 0,-1 0,1-1,6-1,-2-1,0 1,0-2,-1 1,1-1,-1 0,0-1,0 1,0-2,0 1,-1-1,0 0,-1-1,9-10,-6 5,-1-1,0 0,-1-1,-1 0,0 0,-1 0,-1-1,0 1,-1-1,2-20,-4 33,-1 0,0 0,1-1,-1 1,0-1,0 1,-1 0,1-1,0 1,-1 0,1-1,-1 1,0 0,0 0,0 0,0 0,0-1,0 1,-4-3,5 8,-1 0,1 1,-1-1,1 0,0 0,1 0,-1 1,1 4,15 51,-3-24,6 3,6-2,5-2,5-3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4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1,'-5'10,"0"1,0 0,1 0,1 0,0 0,0 0,1 1,1-1,0 1,0 0,1-1,3 23,-1-30,-1 1,1-1,0 0,0 0,0 0,1 0,-1 0,1-1,0 1,0-1,0 1,1-1,-1 0,1 0,-1-1,1 1,0-1,0 0,0 0,8 3,-7-4,0 1,0-1,0 1,0-1,0-1,0 1,1-1,-1 0,0 0,0 0,0-1,0 0,1 0,-1 0,0-1,0 1,-1-1,8-4,3-6,-8-2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4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1,'0'0,"-8"23,-1 19,-3 20,5-1,2-4,2-2,3-1,-3 1,3 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5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376 64,'-11'-9,"0"1,-1 1,0 0,0 1,-1 0,1 0,-19-4,24 9,0-1,0 2,0-1,-1 1,1 0,0 0,0 1,0 0,0 0,0 0,0 1,0 1,0-1,1 1,-12 6,9-3,0 0,0 1,1 0,0 0,0 1,1 0,0 0,-12 19,10-13,1 0,1 1,1 0,0 0,-5 21,8-26,1 0,1 0,-1 10,2-13,0 0,1 1,0-1,2 9,-3-13,1 0,0 0,0 0,0 0,0 0,0 0,1 0,-1-1,1 1,0-1,0 1,0-1,0 1,0-1,0 0,1 0,-1 0,1-1,-1 1,1 0,0-1,0 0,0 0,-1 0,1 0,0 0,0 0,0-1,1 1,-1-1,5 0,-1-1,-1 1,1-2,-1 1,1-1,-1 0,0 0,0-1,0 0,0 0,0 0,-1-1,1 1,8-10,-3 2,0-1,-2-1,1 0,-2-1,1 1,-2-2,0 1,-1-1,0 0,-1 0,-1-1,0 1,2-24,15 121,-15-54,2 1,1-1,2 0,17 34,-2-20,-20-35,-1 0,1-1,14 12,35 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6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1,'-11'-1,"0"2,0 0,0 0,-17 4,25-4,-1 0,1 1,-1-1,1 1,-1 0,1 0,0 0,0 0,0 0,0 1,0-1,1 1,-1 0,1 0,0 0,-4 5,1 3,0-1,0 1,1 0,1 0,0 0,0 1,1-1,1 1,-1-1,2 13,0-23,0 0,0-1,0 1,0 0,0-1,0 1,0-1,0 1,0 0,1-1,-1 1,0-1,0 1,1 0,-1-1,0 1,1-1,-1 1,1-1,-1 1,1-1,-1 0,1 1,-1-1,1 1,-1-1,1 0,-1 0,1 1,-1-1,1 0,0 0,-1 0,1 1,0-1,-1 0,1 0,-1 0,1 0,0 0,-1 0,1 0,0-1,-1 1,1 0,-1 0,2-1,4-1,0-1,0 1,0-2,6-3,6-3,-15 8,1 1,0 0,0-1,0 1,0 1,0-1,0 0,0 1,0 0,0 0,0 0,0 1,0-1,0 1,0 0,0 0,0 0,0 1,0-1,-1 1,1 0,-1 0,1 0,-1 1,0-1,4 5,-4-4,1 1,-1 1,-1-1,1 0,-1 1,1-1,-1 1,-1 0,1 0,-1 0,1 0,-2 0,1 0,0 0,-1 0,0 0,0 0,-1 0,1 0,-3 8,1-4,0-1,-1 1,-1-1,1 0,-1-1,0 1,-10 12,11-16,1-1,-1 1,0-1,-1 0,1 0,-1 0,1-1,-1 1,0-1,0 0,0 0,0 0,0 0,0-1,-1 0,-7 2,-6-4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7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3,'-46'-2,"25"1,1 1,-26 3,39-2,-1 1,1 0,0 0,-1 0,1 1,0 0,0 1,1-1,-10 8,7-4,2 0,-1 0,1 1,0 0,1 0,0 0,0 1,1 0,0 1,0-1,1 1,0 0,1 0,-4 19,5-15,0-1,1 0,0 1,1-1,0 1,1-1,1 1,0-1,1 0,0 0,6 13,9 6,-15-29,-1 0,0 0,1-1,-1 1,1-1,0 0,0 0,0 0,0 0,0 0,0-1,0 1,1-1,-1 0,0 0,7 1,-5-2,0 0,0 0,0 0,-1-1,1 1,0-1,0-1,-1 1,1 0,-1-1,6-3,0-1,-1 0,1 0,-1-1,0 0,-1-1,1 0,-2 0,1-1,10-16,-11 12,0 1,-1-1,-1 0,0-1,-1 1,-1-1,0 0,0 0,-1 0,-1-1,-1 1,0 0,-2-17,-1 15,3 21,6 27,0-11,0-1,2 0,1 0,0 0,1-1,22 30,-3-16,5-1,3-5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6:07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0,'-25'9,"10"-3,0-1,-19 12,29-14,-1 1,1-1,0 1,0 1,1-1,-1 1,1 0,0 0,-4 6,1 2,0 0,1 0,0 0,1 1,-6 27,4 3,8 2,1-38,-1 0,2-1,4 14,-4-15,0 0,0 0,1 0,0-1,0 1,0-1,1 0,0 0,0 0,0-1,0 1,1-2,0 1,-1 0,2-1,-1 0,0 0,0-1,1 0,-1 0,1-1,0 1,0-1,-1-1,1 1,0-1,0 0,0-1,6-1,-11 2,0-1,-1 1,1 0,-1-1,1 1,-1-1,1 0,-1 1,0-1,1 0,-1 0,0 0,0 0,2-2,-2 2,-1 1,1-1,-1 0,0 1,0-1,1 0,-1 0,0 1,0-1,0 0,0 0,0 1,1-1,-2 0,1 0,0 1,0-1,0 0,0 0,0 1,-1-2,0-1,-1 1,1 0,0 0,-1 0,0 0,1 1,-1-1,0 0,0 1,0-1,0 1,0-1,0 1,0 0,-1 0,-3-1,-8-2,0 2,0-1,0 2,0 0,0 1,0 0,0 1,-16 3,5 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06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411 133,'-11'-24,"7"12,-1 1,0 0,-1 0,0 1,-12-16,16 23,-1 1,1-1,-1 1,0 0,0 0,0 0,0 0,0 1,0-1,0 1,0 0,-1 0,1 0,0 0,-1 0,1 1,-1 0,1 0,-1 0,1 0,-1 0,1 0,-1 1,-4 1,0 1,-1 0,1 0,0 1,0 0,0 0,1 1,-1 0,1 0,0 1,-11 12,1 1,0 1,-19 31,22-29,1 0,0 0,2 1,1 1,1 0,0 0,2 1,1 0,1 0,1 1,2-1,0 40,3-52,0 0,6 21,-5-28,0 0,0 0,0 0,1 0,0 0,0-1,0 0,1 1,0-1,0-1,0 1,1 0,8 6,-9-9,-1 0,1 0,-1 0,1-1,0 1,0-1,0 0,-1 0,1 0,0-1,0 1,0-1,0 0,0 0,0-1,0 1,0-1,0 0,0 0,0 0,0 0,7-4,-1-1,0 0,0-1,0 0,-1-1,0 0,0 0,-1-1,0 0,8-13,1-2,-2-1,20-45,-23 38,-1-1,-1-1,-2 0,-1 0,-2-1,-2 0,0-50,-5 73,0 10,1 3,0 1,1-1,-1 1,1-1,-1 1,1-1,0 1,0 0,-1-1,1 1,1 2,2 37,2-1,2 1,23 75,-23-92,6 18,2 0,31 60,-17-48,7-1,4-1,7-1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07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53,'15'-6,"-1"0,19-11,2-1,-34 18,0-1,1 0,-1 1,0-1,0 1,0-1,1 1,-1-1,0 1,1 0,-1 0,0 0,1 0,-1 0,0 0,1 0,-1 0,0 0,1 1,-1-1,0 0,0 1,1-1,-1 1,0-1,0 1,0 0,0 0,0-1,0 1,0 0,0 0,0 0,0 0,0 0,0 0,-1 0,1 1,0-1,0 2,2 5,-1 0,-1 0,1 0,-1 0,0 13,-1-9,1 17,-2 1,-5 39,-2 29,11-64,4-8,8-9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07.5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0,'0'0,"23"0,22 0,21 0,-8 0,-11 0,-9 0,-11 0,-6 0,-6 0,-10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8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07.8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33,'0'0,"20"0,31 0,14-5,-5-5,-13 2,-10-1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08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0,'-9'368,"10"-130,2-162,-1-1,2-2,5-9,8-9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09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0,'0'639,"1"-572,7 0,4-1,-2-1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0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33,'-10'-2,"-1"-1,0 0,-11-5,16 5,1 0,-1 1,0 0,0 1,0-1,0 1,0 0,-1 0,1 1,0 0,0 0,-13 2,17-1,-1 0,1 1,-1-1,1 1,-1 0,1 0,0 0,0 0,0 0,0 0,0 0,0 1,1-1,-1 0,1 1,-1 0,1-1,-1 5,-2 4,0 1,-3 23,1 2,-2 63,8-80,1-1,1 1,0 0,11 37,-6-43,2-13,-6-3,-1 1,1-1,-1 0,0 0,0 0,1 0,1-3,-2 2,0 1,0 0,0-1,1 1,-1 0,1 1,3-4,-1 4,-1 0,1-1,0 1,-1 1,1-1,0 1,0 0,-1 0,1 0,0 1,-1-1,1 1,0 0,-1 0,1 1,5 2,16 12,-11-3,0 1,-2 0,0 1,17 24,-4-1,-3 2,-6 3,-15-36,-1 1,0-1,0 0,-1 11,0-10,-1 0,0 0,-5 16,3-15,0 1,-1-1,-7 12,4-10,0-1,-1 0,0 0,-1-1,0 0,0 0,-15 10,-27 12,-1-9,3-9,1-6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0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201 0,'-17'16,"0"0,1 1,0 0,2 1,0 1,1 0,1 1,1 1,0-1,2 2,1-1,0 1,-5 27,5-11,2 0,2 0,2 1,1-1,1 0,3 1,8 44,-9-69,1 0,1 0,0 0,1 0,13 25,-14-33,0 1,0-1,1 0,8 9,-9-11,0-1,0 1,1-1,-1 0,1 0,-1 0,1-1,0 1,0-1,0-1,0 1,1-1,-1 0,0 0,1 0,-1-1,0 1,1-1,-1-1,1 1,-1-1,0 0,1 0,-1 0,0-1,0 0,0 0,8-5,-2 1,0-2,0 1,-1-1,0-1,0 0,-1 0,0-1,-1 0,0-1,12-20,-12 15,-1 0,0 0,-2 0,0 0,0-1,-2 0,0 0,-1 0,0-1,-2 1,0 0,-3-21,-1 6,-2-1,-2 2,-1-1,-1 1,-22-46,0 12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2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537 42,'-26'-4,"-38"-13,51 13,0 0,0 0,-1 1,1 1,-1 0,1 1,-1 1,0 0,-17 2,20 1,0 0,0 1,0 1,0-1,1 2,0-1,0 1,1 1,-1 0,1 0,1 1,-1 0,-10 14,3-2,0 2,2 0,0 0,-19 47,22-39,1 1,1 0,2 0,1 1,2 0,1 0,1 0,2 1,1-1,1 0,2 0,2 0,16 54,-18-73,1 0,0 0,1-1,0 0,1 0,0 0,1-1,13 14,-18-22,0 0,0 0,0-1,0 1,1-1,-1 1,1-1,0 0,-1-1,1 1,0-1,0 1,0-1,0 0,1-1,-1 1,0-1,0 0,0 0,0 0,1 0,-1-1,0 1,0-1,0-1,0 1,0 0,0-1,0 0,-1 0,6-3,2-3,1 0,-2-1,1 0,-1-1,-1 0,0 0,0-1,-1 0,0-1,-1 0,7-15,0-6,0 0,-3-1,9-39,-7 8,-3-1,-2 0,-3-93,-1 161,3 13,7 19,1 12,49 127,-38-111,2-1,36 58,-32-66,1-3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3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1,'0'0,"29"0,28 0,22 0,-12 0,-10 0,-13 0,-4 7,-8-5,-13 4,-10 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3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1,'0'0,"27"0,29 0,20 0,-7 0,-11 0,-9 0,-7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5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8 308,'-2'-9,"0"-1,0 0,1 1,1-1,0 0,0 0,0 1,2-1,-1 0,1 1,0-1,1 1,5-13,-3 12,1 0,-1 0,2 1,-1 0,1 0,1 1,-1 0,1 0,1 1,16-11,9-6,7 5,-35 17,0 0,0 0,0 0,1 1,-1 0,0 0,1 1,-1-1,8 2,-11-1,0 1,0-1,0 1,0 0,-1 0,1 0,0 1,-1-1,1 0,-1 1,1 0,-1-1,0 1,0 0,0 0,0 1,0-1,0 0,0 1,-1-1,1 1,1 3,0 2,0 1,-1 0,0-1,0 1,-1 0,0 0,0 0,-1 0,-2 15,-3 11,-9 38,9-53,-16 70,-14 72,31-138,1 0,2 0,0 0,6 42,-4-57,1 0,0 0,1 0,0 0,0 0,1-1,0 0,1 0,0 0,0 0,1-1,0 1,0-1,0-1,1 1,0-1,0-1,1 1,11 5,-3-2,1-1,0-1,1-1,-1 0,1-2,1 0,-1-1,31 2,9-6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6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1 163,'33'-26,"75"-54,-94 71,0 1,1 1,0 0,1 0,31-7,-43 13,0 0,1 0,-1 0,0 1,0 0,1-1,-1 2,0-1,0 0,1 1,-1 0,0 0,0 0,0 1,0-1,0 1,0 0,0 0,-1 0,1 1,-1-1,1 1,-1 0,0 0,0 0,0 0,-1 0,1 1,-1-1,0 1,0 0,0 0,0 0,0 0,-1 0,2 8,3 19,-1 1,-1 0,-1 49,-13 100,1-21,8-81,2-3,1-12,1-14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9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6.5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1,'0'0,"23"0,27 0,20 0,-1 0,-4 5,-1-2,6 6,3 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7.4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17,'-13'-1,"-1"0,-18-5,19 3,0 1,-1 0,-15 0,25 2,0 1,1-1,-1 0,0 1,1 0,-1 0,1 0,-1 0,1 1,0-1,-1 1,1 0,0 0,0 0,0 1,-3 2,-3 6,0 1,1 1,1-1,0 1,0 0,1 1,1-1,-4 17,-3 9,3 5,1 2,7-38,1 1,-1-1,1 1,1-1,0 1,3 12,-4-19,1 1,0-1,0 0,0 1,0-1,0 0,0 1,1-1,-1 0,1 0,-1 0,1 0,0-1,0 1,0 0,0-1,0 1,0-1,0 0,1 0,-1 0,0 0,1 0,-1 0,5 0,58 3,-55-5,1 1,0 0,-1 1,1 1,-1-1,0 2,1-1,11 6,4 7,-2 9,-7 8,-13-22,0-1,-1 1,0 0,-1 0,0 0,-1 1,0-1,-1 0,0 0,0 1,-3 13,0-12,0 1,-1-1,0-1,-1 1,0 0,-1-1,0 0,-1 0,-9 11,1-3,-2 0,-33 30,1-12,-1-7,4-11,10-10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17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192 39,'-7'0,"0"0,0 1,0-1,0 2,0-1,0 1,0 0,1 0,-1 1,0 0,1 0,0 1,0-1,0 1,0 1,1-1,-6 7,4-4,1 1,0 1,1-1,-1 1,2 0,-1 0,1 0,1 1,0-1,0 1,-2 15,0 13,1 1,1-1,2 1,6 45,-3-61,2 1,0-1,2 0,1 0,0-1,2 0,0 0,13 21,-17-36,-1 0,1 0,0 0,0-1,1 0,0 0,0 0,1-1,-1 0,1 0,0-1,1 0,12 6,-14-8,0-1,0 1,0-1,1-1,-1 1,0-1,0 0,1 0,-1-1,0 0,0 0,0-1,1 1,-2-1,1 0,0-1,0 0,9-5,-2-1,0 0,-1-1,0 0,-1 0,1-2,-2 1,0-1,0-1,-2 0,1 0,-1-1,-1 0,-1 0,0-1,-1 1,0-1,-1-1,-1 1,0 0,-1-1,-1 0,0 1,-1-1,-1 0,-1 1,0-1,-1 1,0-1,-1 1,-12-27,4 18,-1 1,-1 1,-1 0,-1 1,-1 1,-1 0,-1 1,0 1,-1 1,-1 1,-30-18,-10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21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277 1,'-60'18,"44"-14,0 0,-20 9,30-10,1 0,0 0,-1 0,1 1,1 0,-1-1,0 2,1-1,0 0,-4 7,0 0,-2 3,-15 27,12-13,-11 37,16-37,4 3,4 5,4 2,5 0,3-1,9-4,-18-28,1 0,0-1,0 1,7 5,-6-7,-1 0,1 0,0-1,0 1,8 2,-7-3,-1-1,1 0,-1 0,1 0,7 0,-4-2,1 1,-1-2,0 1,1-1,-1 0,0-1,0 0,0-1,-1 0,16-9,-18 9,0 0,0-1,0 0,0 0,-1 0,0-1,0 0,0 0,-1 0,0 0,0-1,-1 0,0 1,3-9,-5 13,-1 0,1 0,-1-1,1 1,-1 0,0-1,0 1,0 0,0-1,0 1,-1 0,1-1,0 1,-1 0,0 0,0 0,0-1,-2-3,1 4,0-1,-1 0,1 1,-1-1,1 1,-1 0,0 0,0 0,0 0,0 1,-5-3,-4 0,-1 0,0 1,0 0,-1 1,-17-1,20 3,-1 0,0 1,1 0,-20 5,5 1,2 5,3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28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0,'11'475,"-5"-336,-2-72,5 2,-1-1,-1-9,3-14,1-19,-11-25,0-1,0 0,0 0,0 1,0-1,1 0,-1 0,0 1,0-1,0 0,1 0,-1 1,0-1,0 0,1 0,-1 0,0 0,1 0,-1 1,0-1,0 0,1 0,-1 0,0 0,1 0,-1 0,0 0,1 0,-1 0,0 0,1 0,-1 0,0 0,1 0,-1 0,0-1,0 1,1 0,3-4,-1 0,0 0,0 0,0 0,0 0,-1-1,0 1,3-7,-4 7,84-189,-59 143,1 3,5 0,4 4,-32 37,1 1,1 1,-1-1,1 1,-1 0,1 0,0 1,1-1,-1 1,1 1,-1-1,1 1,0 0,0 1,-1 0,1 0,0 0,1 1,-1 0,0 0,0 1,0 0,0 0,-1 0,1 1,0 0,0 1,-1-1,0 1,1 1,-1-1,0 1,6 5,-1 0,0 1,0 0,-1 0,-1 1,0 1,0-1,-1 1,0 1,-1 0,-1 0,7 19,0 7,-2 1,10 72,-12-55,-3 1,0 1,-3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30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1,'38'7,"0"-2,39 1,-45-4,-30-2,25 2,0 0,0-2,1-1,-1-1,36-7,-47 4,-1-2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30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83,'0'0,"21"0,23 0,19 0,-10 0,-4-9,-1-5,-4 1,8-1,-6 2,-10-8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31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392 1,'-10'0,"0"0,0 1,0-1,0 2,0 0,0 0,0 0,1 2,-1-1,1 1,0 0,0 1,0 0,1 0,0 1,0 0,0 1,1 0,0 0,0 0,0 1,-7 12,-7 12,2 1,1 1,2 0,-20 62,16-29,-18 114,31-128,2 0,2 0,3 1,3-1,1 0,3 0,26 98,-26-128,2 0,13 27,-1-14,5-4,6-7,-24-20,-1-1,2 0,-1 0,0-1,1 0,-1 0,1-1,0 0,-1-1,1 0,17 0,13-7,-27 1,0 1,0-2,0 0,16-11,7-12,-6-7,-1-12,-19 29,-1-1,0 0,-2 0,6-27,-6-15,-7 5,0 48,0 0,-1 1,-1-1,-2-8,-1 6,0 0,0 0,-1 0,0 1,-1 0,0 1,-1-1,0 2,0-1,-1 1,0 1,0 0,-1 0,0 1,0 0,-1 1,1 0,-14-3,-19 1,-5 5,-9 8,42-4,0 1,0 1,0 1,1 0,-15 8,-21 13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45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1,'-13'0,"-1"0,1 1,0 0,-15 4,24-4,0 1,-1-1,1 1,0 0,0 0,0 1,0-1,1 1,-1-1,1 1,-1 1,1-1,0 0,0 1,-3 5,0 1,1 0,0 1,1-1,0 1,0 0,-1 12,-7 67,12-50,0-31,2-1,-1 0,1 0,0-1,6 14,-8-20,0 0,1 1,-1-1,1 0,0 0,-1 1,1-1,0 0,0 0,0 0,0 0,0 0,0 0,0 0,0 0,0-1,0 1,0 0,1-1,-1 1,0-1,1 1,-1-1,0 1,1-1,-1 0,0 0,1 0,-1 0,0 0,1 0,-1 0,1 0,-1 0,0-1,1 1,-1 0,0-1,0 0,3 0,2-3,0-1,0 0,0 0,-1 0,1 0,-1-1,0 0,-1 0,0 0,0 0,0-1,4-11,3-10,14-51,-25 77,27-97,-27 98,0 0,0 0,1 0,-1 0,1 0,-1 0,1 0,-1 0,1 0,-1 0,1 0,0 0,0 1,0-1,-1 0,1 0,1 0,-1 1,-1 0,0 0,1 0,-1 0,1 0,-1 0,1 0,-1 1,1-1,-1 0,0 0,1 0,-1 0,1 1,-1-1,0 0,1 0,-1 1,0-1,1 0,-1 1,0-1,1 0,-1 1,0-1,0 1,1 0,2 4,-1 1,1 0,-1 0,2 8,5 16,1-1,2 0,26 49,-13-40,5-4,-26-30,0 1,1-1,0-1,0 1,0-1,0 1,1-2,-1 1,8 2,13-5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46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1,'0'0,"17"20,16 16,2 17,-5 15,-9 6,-11 11,-10 7,-10 5,-18 26,-8 5,-4 7,-5-17,1-12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4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38,'-21'-10,"13"5,-1 0,0 1,0 1,-18-6,23 9,1-1,-1 1,1 0,-1 0,1 0,-1 1,1-1,-1 1,1-1,0 1,-1 1,1-1,0 0,0 1,0-1,0 1,-6 4,-2 5,0 0,0 0,1 1,0 1,1 0,0 0,1 0,-11 28,0 7,4 1,6-2,7-7,3-38,-1 1,0-1,1 1,0-1,-1 0,1 1,0-1,0 0,2 3,0-2,0 0,0 0,1 0,-1 0,1 0,0-1,0 0,-1 1,2-1,-1-1,0 1,5 1,22 11,-18-5,0 1,0 1,-1 0,-1 1,0 0,0 0,-1 1,-1 1,15 26,-7-4,0 1,19 70,-24-55,-10-41,-1 0,1 0,-2 1,0-1,0 0,-1 1,0-1,-1 0,0 0,-1 0,-4 12,3-16,1 1,-1-1,0-1,-1 1,0 0,0-1,0 0,-1 0,1-1,-1 0,-1 0,1 0,-1-1,0 0,0 0,-12 5,-25 4,-3-6,-2-7,1-6,43 5,0 0,0-1,0 1,0-1,-7-4,-13-16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9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18,'0'0,"21"0,22-5,24-2,-2 5,-2-1,-6 3,-6 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49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0 148,'32'-24,"2"1,71-36,-52 36,1 7,-50 15,1 0,-1 1,1-1,-1 1,1 0,-1 1,1-1,-1 1,8 2,-11-3,1 1,0 0,-1-1,1 1,-1 0,1 0,-1 0,1 0,-1 1,0-1,1 0,-1 1,0-1,0 0,0 1,0 0,0-1,0 1,-1-1,1 1,-1 0,1 0,-1-1,1 1,-1 0,0 2,0 6,-1 0,0 1,-1-1,0 0,-1 0,0 0,0 0,-1-1,-8 15,3-4,-93 193,73-141,23-53,-7 34,11-43,1 1,0 0,1 0,0-1,1 1,0 0,0-1,1 1,1 0,-1-1,2 0,5 12,-6-15,2 0,-1 0,1 0,0 0,0-1,1 1,0-2,0 1,1 0,-1-1,1-1,0 1,1-1,-1 0,1 0,9 2,-2-1,0-1,1 0,-1-2,1 0,-1 0,1-1,0-1,-1-1,18-2,19-6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49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0 103,'80'-34,"37"-13,-101 42,1 0,-1 2,1 0,1 0,20 1,-34 2,0 0,0 0,0 0,0 1,0 0,0 0,0 0,0 0,0 1,0-1,0 1,-1 0,1 0,-1 0,0 0,1 1,3 4,-3-3,-1 1,0-1,0 1,0 0,-1 0,1 0,-1 0,0 1,-1-1,1 0,0 8,0 7,-1 0,-1-1,-1 1,-1 0,0-1,-5 20,-34 174,28-146,-3-3,-3-7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49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34,'0'0,"23"0,26-7,22 1,-3 3,-4 0,2 0,-3 0,1-5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0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47,'-7'-2,"1"0,-1-1,1 0,-1 0,1 0,-6-4,8 4,0 0,0 1,0-1,0 1,0 0,0 1,0-1,-1 1,1 0,-1 0,1 0,-1 0,-7 1,10 1,0 0,-1 0,1 0,0 0,-1 0,1 1,0-1,0 1,0 0,0-1,1 1,-1 0,0 0,1 0,-3 5,-19 37,19-36,-10 27,2 0,2 0,-8 45,18-79,-1 0,1 1,-1-1,1 1,0-1,-1 1,1-1,0 1,0-1,0 1,1 0,-1-1,0 1,0-1,1 0,-1 1,1-1,-1 1,1-1,0 0,0 1,0-1,-1 0,3 2,0-1,0 0,0-1,1 0,-1 0,1 1,-1-2,0 1,8 0,-9 0,7 1,-1 0,1 0,-1 1,1 1,-1-1,0 2,-1-1,1 1,-1 0,1 0,-2 1,1 0,0 0,-1 1,-1-1,8 12,2 8,-3 4,-4 5,-14 3,-7 2,-9-2,-8-4,-8-3,-1-5,5-9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1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10,'-7'-2,"-5"0,0 0,0 0,0 1,-16 1,24 0,-1 1,1 0,0 0,-1 0,1 1,0-1,0 1,0 0,0 0,0 1,0-1,1 1,-1 0,1 0,-4 4,-2 3,1 1,0 1,1-1,0 1,1 1,0-1,1 1,1 0,0 0,-5 27,5-9,0 1,2 0,3 51,7-20,-5-52,0 1,1-1,0 0,1 0,0-1,0 1,1-1,1-1,-1 1,2-1,-1 0,12 10,-14-15,-1 0,1 0,0-1,0 0,0 0,1 0,-1 0,1-1,0 0,-1 0,1-1,0 0,0 0,0 0,0 0,0-1,0 0,0-1,0 1,0-1,0 0,0 0,0-1,-1 0,8-3,-2 0,-1-1,1-1,-1 0,-1 0,1-1,-1 0,0 0,-1-1,0-1,0 1,-1-1,-1 0,0-1,0 0,0 0,-2 0,1 0,-2-1,4-13,-3 4,0 1,-1-1,-1 0,-1 0,-1 0,-1 0,-1 0,-1 0,-1 1,-8-28,5 24,-2 0,-1 1,-17-30,9 26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28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0 317,'2'-10,"0"-1,1 0,0 1,0-1,1 1,1 0,0 0,7-11,2 0,1 2,27-29,-3 9,3 3,-1 8,0 10,-38 17,0 0,-1 1,1-1,-1 1,1 0,0-1,0 1,-1 0,1 0,0 1,-1-1,1 1,0-1,-1 1,1 0,-1 0,4 1,-5 0,1-1,-1 0,1 1,-1-1,1 1,-1 0,0-1,0 1,0 0,0 0,0 0,0-1,-1 1,1 0,-1 0,1 0,-1 0,0 1,1-1,-1 0,0 0,-1 3,-1 11,-1-1,-1 0,-1 0,0-1,-1 1,0-1,-13 20,4-4,6-13,-33 68,-31 92,57-127,13-37,1 0,-1 0,2 1,0-1,1 1,0-1,3 19,-1-24,-1 0,1-1,1 1,-1-1,1 1,1-1,-1 0,1 0,0-1,1 1,-1-1,1 0,11 10,12 4,6-4,8-1,12-5,8-8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28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1 136,'36'-25,"60"-30,-49 34,3 3,1 5,-45 11,1 2,-1-1,0 1,0-1,1 2,-1-1,0 1,0 0,8 2,-12-2,1 0,-1 0,1 0,-1 1,1-1,-1 1,0-1,0 1,1 0,-1 0,-1 0,1 0,0 0,0 0,-1 1,1-1,-1 0,0 1,0-1,0 1,0 0,1 4,0 5,0 0,-1 0,-1 0,0 0,-3 22,-17 64,13-66,-42 178,36-147,2-3,6-5,5-12,1-17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29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13,'0'0,"23"0,23 0,25 0,-5 0,-2 0,-7 0,-4 0,-2-6,0 2,1 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29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44,'-8'-2,"0"0,0-1,0 0,-14-8,16 7,-1 1,1 0,-1 0,0 1,0-1,-14-1,19 4,-1 0,1 0,0 1,-1-1,1 1,-1 0,1-1,0 1,-1 0,1 0,0 1,0-1,0 0,0 1,0-1,0 1,0 0,1 0,-1-1,0 1,1 0,0 1,-1-1,1 0,-2 4,-1 4,0 1,0-1,0 1,-1 13,-10 84,10-68,2 1,3-38,-1 4,0 0,1 1,1-1,-1 0,2 8,-1-13,-1 0,1 0,0 0,0 0,0 0,0 0,0 0,0 0,0-1,1 1,-1 0,1-1,-1 1,1-1,-1 0,1 1,0-1,0 0,0 0,0 0,0 0,2 0,22 6,8 5,-22-5,0 1,19 16,-6 0,-2 7,-1 7,-4 8,-16-38,1 1,-1 0,0 0,-1-1,0 1,-1 0,0 17,-9 16,6-34,0 0,0-1,0 0,-1 1,-1-1,1-1,-1 1,0-1,-6 7,-25 17,-6-3,-7-8,40-17,1 0,-1 0,-14 0,-22-5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0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1,'-6'0,"0"0,0 1,0-1,0 1,0 1,1-1,-1 1,0 0,1 0,-1 1,1-1,0 1,0 1,0-1,-4 4,2 0,1-1,0 1,1 0,0 1,0-1,0 1,1 0,0 0,-3 9,-1 10,0 0,2 1,2 0,0 0,0 37,3-26,1 0,2 0,1 0,11 45,1-34,-11-41,0-1,0 1,0-1,1-1,0 1,1-1,12 14,-15-19,-1 0,1 1,0-1,0 0,0 0,0-1,1 1,-1-1,0 1,1-1,-1 0,1 0,-1-1,1 1,-1-1,1 1,0-1,-1 0,1-1,-1 1,1-1,6-1,-2-1,-1 0,0-1,0 1,0-2,-1 1,1-1,-1 0,0 0,0 0,-1-1,1 0,-1 0,-1 0,1-1,5-11,-1-1,0 1,-1-2,-1 1,7-37,-10 34,0 1,-2-1,-1 0,0 0,-2 0,0 0,-1 1,-11-42,9 47,-2 0,0 1,0-1,-2 1,0 1,0-1,-1 1,-1 1,-1 0,0 0,0 1,-17-14,-2 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09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1,'0'0,"0"30,3 23,6 29,5-1,-1 0,-4-6,0-9,-1-4,-1-11,3-3,-1 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47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1 249,'26'-32,"2"2,1 1,43-34,-22 28,1 6,-37 22,1 1,15-5,-25 9,0 1,-1 0,1 0,0 1,0-1,0 1,0 0,0 0,-1 1,10 1,-13-2,0 0,0 1,0-1,0 1,-1-1,1 1,0 0,0-1,0 1,0 0,0-1,-1 1,1 0,0 0,-1 0,1 0,-1 0,1 0,-1 0,1 0,-1 0,0 0,1 0,-1 0,0 0,0 0,0 0,0 0,0 0,0 0,0 0,0 0,0 2,-2 4,1-1,-1 1,0-1,-4 8,-104 201,39-84,55-100,-45 100,55-115,0 1,1 0,0 0,2 1,-3 32,6-44,0-1,0 1,0-1,1 0,0 1,0-1,1 0,0 0,0 1,0-1,0 0,1-1,-1 1,6 5,-4-4,2-1,-1 0,0 0,1 0,0-1,0 0,1 0,-1 0,10 3,7 1,1-1,0-1,0-1,0-1,28 1,65-1,-67-8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48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1 121,'31'-19,"1"2,48-19,-31 18,3 4,0 2,-3 7,-46 5,0 0,0 0,0 0,0 1,0-1,0 1,0 0,0-1,0 1,0 1,0-1,0 0,0 1,0-1,-1 1,1 0,-1 0,1 0,1 2,-2 0,0-1,0 1,0-1,-1 1,1 0,-1 0,0-1,0 1,0 0,0 0,-1 0,0 0,0 0,-1 8,-4 30,-2 1,-2 0,-21 61,4-17,-9 42,22-71,3-5,3-9,1-11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48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0,'0'0,"20"0,23 0,17 0,-1 0,-4 0,-4 6,-2-4,0 6,15 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49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275 29,'-5'-1,"1"1,-1-1,1 0,-1 0,1-1,-6-2,-9-3,14 6,-4-2,-1 1,0 0,-20-1,27 3,0 0,0 0,0 1,-1-1,1 1,0-1,0 1,0 0,1 1,-1-1,0 0,0 1,0 0,1-1,-1 1,1 0,-4 4,-7 12,1 1,0 0,2 0,0 1,-10 30,10-20,3 2,2-3,5-26,0-1,0 0,0 0,0 1,0-1,0 0,1 1,-1-1,1 0,0 0,-1 1,1-1,0 0,0 0,0 0,1 0,-1 0,0 0,1-1,-1 1,1 0,0-1,0 1,3 2,4 1,1-1,-1 1,1-2,16 5,-17-5,0-1,0 2,-1-1,17 9,-20-8,0 1,0-1,0 1,-1-1,7 10,6 13,-2 3,-3 6,-4 6,-5-22,-1 0,0 1,-2 23,-8 7,-5-5,-9-1,-7-3,-9-8,-1-7,32-24,1 0,-1 0,-12 3,-17-1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4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1,'-8'4,"0"1,0 1,0 0,1 0,0 0,0 1,1 0,-1 0,2 0,-1 1,1 0,0 0,1 1,0-1,-6 17,1 3,1 0,1 1,1 0,-2 46,5 119,4-153,2 1,2-1,16 66,-4-56,8-3,5-6,6-7,-31-31,0 0,0 0,1-1,-1 0,1 0,0 0,0-1,0 0,0 0,1-1,-1 1,0-1,1-1,-1 1,9-1,-9-1,0 0,0 0,-1-1,1 0,0 0,-1 0,1 0,-1-1,0 0,0 0,0-1,0 1,-1-1,1 0,-1 0,7-9,0-2,0-1,-1 0,-1-1,0-1,-1 1,-1-1,-1 0,5-23,-3 2,-2 0,3-77,-9 59,-15-112,10 136,-2-1,-2 1,-1 1,-22-50,28 74,0 1,0-1,-1 1,0 0,-11-12,-5-1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6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1,'0'56,"-20"1006,13-960,-3 150,12-196,-1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7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1,'-2'210,"-10"-1,-48 258,24-215,32-189,4-6,0 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7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0,'0'0,"20"0,24 0,15 0,-6 0,-4 0,-7 0,-1 0,10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7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1,'0'0,"0"30,0 27,0 30,7 15,3-7,1-8,-6-7,-3-11,5-1,4-11,1-9,-1-4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8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0,'0'0,"0"23,0 19,2 21,10 9,1 2,1 12,-1 5,0 1,2-7,-4-5,3-15,-5-10,1 0,1 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10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1,'0'0,"0"25,0 25,0 32,0 5,5 4,0 19,0-10,-5-8,4-8,-1-19,2-7,2-5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8.9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49,'-9'-2,"-1"-1,0-1,1 0,-14-7,14 6,0 1,1 0,-2 0,-12-2,19 5,-1 1,1-1,-1 1,0 0,1 0,-1 1,1-1,-1 1,1 0,-1-1,1 2,-1-1,1 0,0 1,-6 3,3-1,1 0,0 1,0 0,0 0,0 0,1 0,0 1,0-1,1 1,0 0,0 1,-3 7,-7 24,4 5,3 5,5-41,1 1,1-1,-1 1,1-1,1 0,-1 1,1-1,4 8,-5-12,1 1,0-1,0 0,0 1,0-1,0 0,1 0,0-1,-1 1,1 0,0-1,0 0,0 0,1 0,-1 0,0 0,7 2,15 4,-13-5,-1 0,1 2,0-1,-1 1,0 1,0 0,-1 1,12 8,5 14,1 13,-21-25,0-1,0 1,-2 0,0 0,-1 1,0-1,-2 1,1 31,-2-39,-1 0,-1 0,0-1,0 1,-1 0,-1 0,1-1,-1 1,-1-1,0 0,0 0,-1 0,0 0,0-1,-1 0,0 0,-11 10,-11 2,-3-4,-3-6,4-9,5-7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59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65,'-12'5,"1"0,0 1,1 0,-1 1,1 0,1 0,-1 1,1 0,-12 16,10-10,1 0,1 0,1 1,0 0,1 1,-7 20,4-2,2 0,1 1,2 0,1 0,2 0,3 42,0-42,2 1,1 0,2-1,2 0,20 61,-22-84,-1 1,2-1,8 12,-12-19,1 0,-1-1,1 1,0-1,1 0,-1 0,1 0,0-1,0 1,0-1,0 0,1-1,-1 1,1-1,-1 0,1-1,0 1,0-1,0 0,0-1,0 1,0-1,0 0,0-1,0 0,-1 1,1-2,0 1,0-1,-1 0,1 0,0 0,-1-1,0 0,0 0,0 0,0-1,0 0,4-5,4-4,0-1,-2-1,0 0,0-1,-1 0,-1 0,-1-1,0 0,-2 0,0-1,0 0,-2 0,5-35,-6 19,-1 0,-1 0,-2 0,-2 0,-1 0,-14-58,9 59,-1 1,-2 0,-1 0,-2 2,-1-1,-1 2,-30-40,-9 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1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9,'0'0,"20"0,26 0,12 0,-4 0,-4 0,-9 0,-6 0,-11 0,-12 0,-12-9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1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22,'0'0,"23"0,24-7,24 2,-5 1,-5 2,-7-1,-7 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2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1,'0'0,"-7"27,5 20,-4 26,-1 4,7 0,-3 2,3 0,-2 10,-6 0,-5-7,4-14,3-3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2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1,'0'442,"0"-366,1-4,4 0,7-5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3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66,'0'-66,"-2"69,1 0,-1 0,0 0,0 0,-1 0,1-1,-3 3,-3 4,-11 17,2 1,-27 53,-18 64,57-131,0 1,1-1,1 1,0 0,-1 26,4-39,0 0,0-1,0 1,0 0,0 0,0-1,0 1,1 0,-1-1,0 1,1 0,-1-1,0 1,1 0,-1-1,1 1,-1-1,1 1,-1-1,1 1,0-1,-1 1,1-1,-1 1,1-1,0 0,0 1,-1-1,1 0,0 0,-1 0,1 1,0-1,0 0,-1 0,1 0,0 0,0 0,-1 0,3-1,38-8,-23 4,-4 3,4-1,1 1,26-1,-38 3,0 1,0 0,0 0,-1 0,1 1,-1 0,1 0,-1 1,0 0,9 5,-7-2,0 0,0 0,0 0,-1 1,9 11,7 15,-5 3,-6 9,-7 3,-5-41,0 1,-1-1,0 1,-3 8,2-9,-1 0,0 0,-1 0,1 0,-1-1,-1 1,1-1,-1 0,0-1,-7 7,6-6,0-1,0 1,-11 6,10-8,0-1,0 0,0 0,-9 2,-32 4,-1-8,-4-10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4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62,'0'0,"21"-3,21-5,15-7,-3 0,-2 6,-11 0,-7 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4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1,'-30'17,"1"1,0 2,2 1,0 1,2 1,0 1,2 1,-24 33,34-40,1 0,1 1,0 0,2 0,0 1,1 1,1-1,1 1,1 1,1-1,0 0,2 1,1 42,1-54,2 0,-1 1,1-1,1 0,0 0,1 0,0 0,0-1,1 1,9 13,-9-16,0-1,0 0,1 0,0 0,0-1,1 0,-1 0,1 0,0-1,0 0,1-1,-1 1,1-1,8 2,-3-2,0-1,0 0,0-1,0 0,0-1,0 0,0-1,0-1,0 0,0-1,0 0,-1-1,1 0,-1-1,0 0,18-12,-21 12,0-1,-1-1,0 1,0-1,-1-1,1 0,-2 0,1 0,-1-1,0 1,-1-2,0 1,0 0,-1-1,-1 0,1 0,-2 0,1-1,-1 1,-1 0,1-12,-2 7,-1-1,-1 1,0-1,0 1,-2 0,0 0,-1 0,0 0,-14-25,9 22,-1 1,0 1,-2 0,0 0,0 1,-2 1,-16-14,-16-8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5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0,'0'0,"25"0,29 0,23 0,-6 0,0 6,-6-3,2 3,-4-1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10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0,'-9'5,"0"0,0 0,0 0,1 1,0 0,0 1,1 0,-1 0,1 1,1 0,0 0,0 0,0 1,1 0,1 0,-1 0,1 0,-4 16,1 4,1 0,2 1,0 0,2-1,2 36,2-14,13 73,2-46,-12-58,2 0,0-1,1-1,20 35,-23-46,0-1,0 1,0-1,10 9,-13-13,1 0,-1 0,1 0,-1-1,1 1,0 0,0-1,0 0,0 0,0 0,0 0,0 0,0-1,0 1,0-1,0 0,0 0,0 0,1 0,-1 0,0-1,0 1,0-1,0 0,0 0,0 0,0-1,-1 1,1-1,0 1,-1-1,1 0,-1 0,1 0,2-4,3-2,-1 0,-1 0,0-1,0 0,0 0,-1 0,-1-1,0 0,5-16,-3-1,-1 0,-1 0,-1 0,-2 0,-1-1,-4-35,-3 9,-2 0,-20-64,14 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5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0,'0'0,"-6"35,1 25,-9 29,6-6,3-1,2 3,0 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6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385 1,'-13'6,"-1"2,1 0,0 0,1 1,0 1,-12 12,9-6,1 1,0 0,-19 36,5 0,1 1,4 2,-19 65,16-30,-17 118,34-152,3 0,2 70,5-98,2 0,0 0,2-1,1 0,1 0,15 39,8-3,0 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8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382 1,'-17'0,"-1"0,1 1,-1 1,-19 5,32-5,-1 0,0 0,1 0,-1 1,1-1,0 2,0-1,0 0,0 1,0 0,1 0,0 0,0 1,0 0,-5 8,-10 20,-27 69,26-53,-1 3,1 1,3 1,3 0,1 1,-8 96,21-83,7-4,-4-51,0 0,9 23,-7-25,1-1,0 1,7 10,-7-13,0-1,0 0,1 0,8 7,-7-8,1 0,0 0,0-1,0-1,0 1,1-1,0-1,0 0,0 0,0-1,0-1,1 1,-1-2,0 1,1-1,-1-1,0 0,15-3,11-7,-32 9,0 0,0 0,0 0,-1 0,1-1,-1 1,0-1,0 0,0 0,0 0,0-1,0 1,-1 0,0-1,1 0,-1 0,-1 1,1-1,-1 0,1 0,0-7,-1 6,-1 0,0 0,0 0,0 0,-1 0,0 0,0 1,0-1,0 0,-1 0,0 1,0-1,0 1,-1-1,1 1,-1 0,0 0,-5-5,-23-20,-10 3,29 20,0 1,-21-7,-48-7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8.4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1,'0'0,"27"0,25 0,29 0,-10 0,-10 0,-7 0,-9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7:58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0 164,'2'-11,"0"1,0 0,1 0,1 0,0 0,0 1,1-1,0 1,1 0,0 0,0 1,1 0,0 0,14-13,-19 20,-1 0,1 0,0 0,-1 0,1 0,0 0,0 0,-1 0,1 1,0-1,0 1,0-1,0 1,0 0,0 0,0 0,0 0,0 0,0 0,2 1,-3 0,1 0,0 0,-1 0,1 0,0 0,-1 0,0 0,1 1,-1-1,0 1,0-1,1 1,-1 0,0-1,-1 1,2 3,2 4,-1 0,-1 1,0 0,0-1,-1 1,0 16,-27 311,9-178,11-83,0-3,1-2,-1-3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00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1,'49'74,"75"156,-104-185,-2 1,-2 0,13 64,-15-34,-3 1,-4 1,-4 134,-6-172,-1 1,-2-1,-2 0,-2 0,-1-1,-2 0,-2-1,-36 67,20-61,-11-1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01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0,'-11'22,"-11"31,15-34,6-19,1 1,0-1,0 1,0-1,0 0,0 1,0-1,0 0,0 1,0-1,0 1,0-1,0 0,0 1,0-1,0 1,0-1,0 0,0 1,1-1,-1 0,0 1,0-1,0 1,1-1,-1 0,0 0,0 1,1-1,-1 0,0 1,1-1,-1 0,0 0,1 0,-1 1,0-1,1 0,-1 0,0 0,1 0,-1 0,1 0,-1 0,0 0,1 0,-1 0,1 0,-1 0,0 0,1 0,-1 0,1 0,-1 0,1-1,21-5,-20 4,-1 1,1-1,-1 0,1 0,-1-1,0 1,0 0,0 0,0-1,0 1,0 0,-1-1,1 1,-1-1,0 1,1-4,-1 5,0 0,0 0,0 0,0 0,0 0,0 0,0 0,-1 0,1 0,0 0,0 0,-1 0,1 0,-1 0,1 1,-1-1,1 0,-1 0,1 0,-1 1,0-1,1 0,-1 1,0-1,0 0,1 1,-1-1,0 1,0 0,0-1,0 1,0-1,0 1,0 0,0 0,1 0,-1 0,0-1,0 1,0 0,-2 1,0 0,-1 0,1 0,0 1,0-1,0 1,0 0,0 0,0 0,0 0,1 0,-1 1,1-1,-1 1,1 0,0 0,0 0,0 0,1 0,-1 0,1 0,0 0,-1 1,2-1,-1 1,0-1,0 6,1-9,0 1,1-1,-1 0,0 0,0 0,1 0,-1 0,0 1,1-1,-1 0,0 0,0 0,1 0,-1 0,0 0,0 0,1 0,-1 0,0 0,1 0,-1 0,0 0,0 0,1 0,-1 0,0-1,1 1,-1 0,0 0,0 0,1 0,-1 0,0-1,0 1,0 0,1 0,-1-1,0 1,0 0,0 0,0 0,1-1,15-12,-13 11,41-31,-45 33,0 0,0 0,0 0,0-1,0 1,0 0,0 0,0 1,0-1,0 0,0 0,0 0,0 1,0-1,0 0,0 1,0-1,1 1,-1-1,0 1,0-1,0 1,1 0,-2 0,-5 7,0-2,0 1,-16 10,6 2,8-12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02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343 55,'-14'-8,"-1"0,1 0,-1 0,0 2,-19-6,30 11,-1 0,0 0,0 0,0 1,0 0,0 0,0 0,0 1,0-1,0 1,0 0,0 1,1-1,-1 1,0 0,1 0,-1 1,-4 2,-2 4,-1 1,2 0,-1 1,1 0,1 0,0 1,1 0,0 1,1-1,0 2,1-1,-7 23,0 19,8 1,5-46,0 0,1 0,4 14,-4-17,2 0,-1 0,1-1,5 10,-6-13,0 0,0 0,0 0,0-1,0 1,1-1,0 1,-1-1,1 0,0 0,0 0,0 0,0-1,0 1,1-1,-1 0,0 0,1 0,-1 0,1-1,-1 1,6-1,-5 0,1 0,-1-1,1 1,-1-1,1 0,-1-1,0 1,1-1,-1 0,0 0,0 0,0 0,-1-1,1 1,0-1,-1 0,4-4,15-24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02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0,'0'0,"0"27,0 23,10 29,1 10,-3 8,2 27,-1-6,5-3,-6-6,6 3,-9-2,3-10,11-12,4-18,-2-4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0.9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0,'0'0,"22"0,17 0,19 5,-5-3,-11 3,-5 0,-2-5,-5 3,-8-3,-8 0,-7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10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0,'0'0,"0"26,-5 26,2 29,-2 8,0 10,5 13,-2-4,2-4,2-9,6-6,2-19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1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0,'0'0,"23"5,17-3,15 4,-5-1,-11-5,-1 2,0-2,-7-5,-1-7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1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0,'0'566,"0"-501,0-1,0-51,0 0,4 21,-1-22,1 0,8 19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2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1,'-7'52,"-2"88,9-108,-3 122,2-79,1 3,1-2,2 0,9-6,5-9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3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355 27,'-68'-12,"51"7,-1 2,1 0,-1 1,0 1,-25 1,38 1,1-1,-1 1,0 1,0-1,1 1,-1 0,1 0,-1 0,1 0,0 1,0 0,0 0,0 0,0 0,1 1,-1-1,1 1,0 0,0 0,1 0,-1 0,1 1,0-1,-2 7,-17 51,11-27,3 4,-1 4,-2 1,6-9,6-17,5-12,-3-6,0 0,0 0,0-1,-1 1,1-1,0 1,-1-1,5-2,25-4,-28 7,0 1,0-1,1 1,-1 0,0 0,0 1,0 0,-1-1,1 2,0-1,-1 0,1 1,-1 0,0 0,7 7,-3-2,-1 0,0 1,0 0,-1 1,0-1,7 16,6 21,-2 3,-4-1,-5 0,-10 0,1-38,-1-1,0 0,-3 10,1-9,-1-1,1 0,-1 0,-1 0,0-1,0 0,0 0,-1 0,0-1,-1 0,-9 7,-18 9,-2-5,2-8,0-8,1-8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3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41,'-2'-3,"0"0,0 0,-1 0,1 0,-1 0,0 1,1-1,-1 1,0 0,0 0,-1 0,1 0,0 0,-1 1,1-1,-5 0,4 2,0 0,0 0,0 0,0 0,0 1,1 0,-1 0,0 0,0 0,0 0,1 1,-1 0,1 0,-1 0,-4 3,-7 6,1 0,0 1,1 1,0 0,1 1,1 0,-14 21,7-5,1 2,-24 59,31-62,1-1,1 1,2 1,1-1,2 1,-1 40,4-47,2-1,0 0,1 0,1-1,1 1,1-1,0 0,2 0,13 25,-17-39,0 0,1-1,0 1,7 7,-7-9,-1-1,1 0,0 0,0 0,1-1,-1 0,1 0,-1 0,1-1,0 1,0-1,0-1,0 1,8 0,-6-2,0 0,0 0,0-1,0 0,0 0,-1-1,1 0,0 0,-1-1,10-4,-5 1,-1-1,0 0,0-1,0 0,-1 0,0-1,-1-1,0 0,-1 0,0 0,0-1,-1 0,8-17,-7 6,0 0,-2 0,0 0,-1-1,-2 1,0-1,-2 0,0 0,-1 0,-2 0,0 0,-11-42,7 39,-2 0,-1 1,-2 0,0 0,-1 1,-1 1,-2 0,0 1,-1 1,-33-34,19 27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4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1,'0'0,"19"0,23 0,18 0,-2 0,-1 0,-7 0,2 0,-3 0,3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4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1,'0'0,"0"22,0 25,0 18,0 0,-6-6,4 6,-3-2,5-1,13 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5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477 1,'-17'0,"0"2,0 0,1 2,-1-1,1 2,0 0,0 1,1 1,0 0,0 1,0 0,1 2,0-1,1 2,0 0,-13 15,3-2,2 1,1 1,0 1,2 1,2 1,0 0,-15 43,22-47,1 1,1 0,2 0,0 0,2 1,1 0,1 30,2-38,1 0,0 1,1-1,1 0,1-1,1 1,0-1,2 0,0 0,16 25,-19-35,1-1,-1 0,1 0,1 0,-1-1,1 0,0 0,1-1,-1 0,1 0,0-1,0 0,1 0,-1-1,1 0,-1-1,1 0,0 0,0 0,0-2,0 1,0-1,1 0,-1-1,0 0,0 0,17-6,4-6,-25 9,-1 1,0-1,0 0,0 0,0-1,-1 1,0-1,0 0,0 0,0 0,-1 0,0 0,0 0,0-1,-1 1,1-1,-1 1,-1-1,1 0,-1-7,0 4,-1 0,0 0,0 0,-1 0,0 0,-1 1,1-1,-2 1,1-1,-1 1,-1 0,-5-8,0 3,-1 1,0 0,-1 1,-16-13,-16-5,-3 9,-1 8,2 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5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34,'-8'-5,"0"0,-1 1,0 0,0 1,0 0,0 0,0 1,0 0,-1 1,1 0,-1 0,0 1,1 0,-1 1,1 0,-1 1,1 0,0 0,0 1,0 0,0 0,0 1,0 1,-10 6,11-6,1 0,0 0,0 0,0 1,1 0,0 1,0-1,-9 15,13-18,0 1,0-1,0 1,1-1,0 1,0 0,0 0,0 0,0-1,1 1,0 0,-1 0,2 0,-1 0,0 0,1 0,0 0,0-1,0 1,0 0,0 0,3 4,0-2,-1-1,1 0,0 1,0-1,1 0,0-1,0 1,0-1,0 0,0-1,1 1,0-1,0 0,0 0,0-1,12 4,-14-5,1 0,0 0,0 0,0 0,0-1,0 0,0 0,0-1,0 1,-1-1,1 0,0 0,0-1,-1 1,1-1,0 0,-1 0,0-1,0 1,1-1,-1 0,-1 0,6-5,9-16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6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1,'-9'33,"3"0,0 1,2-1,1 36,1-34,-7 262,-2 39,6-263,6 84,3-115,3-4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3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1,'0'12,"1"0,1 0,0 0,0 0,1 0,1 0,0-1,0 0,9 16,-3-11,0 1,2-2,-1 1,2-2,16 16,-2-5,33 24,2-2,89 49,-35-33,162 62,-212-99,44 12,203 44,125-10,-274-55,185-4,-251-13,31-2,29 2,44-1,240 2,-406 0,0 2,0 1,0 1,42 13,-27 0,-1 7,-6 10,-6 5,-32-31,0 0,0 1,0-1,-1 1,-1 0,0 1,4 15,1 21,-9-40,0 0,-1 1,1-1,-3 8,2-11,0 1,-1 0,1 0,-1-1,-3 6,3-8,1 1,0-1,-1 0,0 0,1 0,-1 0,0-1,0 1,-4 2,3-3,0 1,0-1,0 0,0 0,0 0,0 0,-5 0,-22-1,5-8,23 7,1-1,-1 1,0-1,0 1,1-1,-1 0,1 0,-2-2,1 1,0 0,1 0,-1 0,1 0,0 0,0-1,0 1,1 0,-1 0,1-1,0 1,0 0,0-1,1-5,7-22,6 0,6 3,-14 22,1 0,0 0,0 1,0 0,1 0,0 1,0 0,0 0,0 0,1 1,-1 1,1-1,17-1,9 0,0 2,43 3,-72-1,432 44,-110-5,-213-31,566 31,-19-51,-295 2,-114 6,902-36,-609-11,-8-48,-273 25,365-155,-541 192,-9 5,-10 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6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8,'0'0,"25"0,19 0,20-5,-7 3,-5 4,-2 0,16-2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7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462 54,'-7'-6,"-1"0,0 1,0 0,-1 0,1 0,-1 1,0 1,0-1,-1 2,1-1,-11-1,6 3,1 0,-1 1,0 1,0 0,0 0,0 2,-14 4,15-4,0 1,0 0,1 1,0 1,0 0,1 1,-1 0,1 0,1 1,-1 1,1 0,1 0,0 1,0 0,1 0,0 1,1 0,-11 24,15-27,0-1,1 1,-3 12,4-12,0 0,1 0,1 15,0-16,1 1,-1 0,1-1,3 9,-1-7,1-1,-1 0,1 0,1 0,-1 0,1-1,1 0,13 12,22 13,2-10,-34-18,-1-1,1-1,0 1,0-1,-1-1,1 0,14 0,-20-1,0-1,0 1,0-1,0 1,0-1,0 0,0-1,0 1,0-1,-1 1,1-1,0 0,-1 0,0-1,1 1,-1-1,0 0,0 0,-1 0,5-6,9-22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8:37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1,'-7'43,"-2"81,5-57,-15 247,-12 139,28-406,2-4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0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32,'0'0,"22"0,24-4,17-1,-10 3,-3-4,-8 2,-6-2,-4 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1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0,'11'148,"-6"-101,22 175,-21-145,-3 2,0 1,4-4,6-8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1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0,'9'158,"-2"-78,10 151,-9-162,-1-5,1-6,3-19,3-15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2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77,'-12'-23,"-8"-11,19 32,0 1,0-1,0 1,0 0,-1-1,1 1,-1 0,1 0,-1 0,1 0,-1 0,1 0,-1 0,0 1,1-1,-5 0,5 1,0 0,-1 0,1 1,0-1,-1 1,1-1,0 1,0-1,-1 1,1-1,0 1,0 0,0 0,0 0,0 0,0 0,0 0,0 0,0 0,0 0,1 0,-1 0,0 0,1 1,-1 1,-12 34,6-5,2 0,-2 52,4-34,-1-3,4-45,-1 5,1 1,-1-1,1 0,0 1,1-1,0 1,0-1,1 0,0 0,2 8,-3-15,0 1,-1 0,1 0,0-1,0 1,-1 0,1-1,0 1,0 0,0-1,0 1,0-1,0 0,0 1,0-1,0 0,0 0,0 1,2-1,27 1,-5-1,4 8,-22-3,-1 0,5 4,1 0,-2 0,1 1,-2 0,1 1,-1 0,13 22,-4-1,-3 3,-6 2,-5 2,-11-1,-8-3,10-28,-1 0,1 0,-1 0,0-1,-1 0,1 0,-1-1,-11 7,-27 8,1-10,1-9,1-5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3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134 10,'-14'-4,"12"3,-1 0,1 0,0 1,0-1,0 1,0-1,0 1,-1-1,1 1,0 0,0 0,-1 0,1 1,0-1,0 0,-1 1,1-1,0 1,0 0,0 0,0 0,0 0,0 0,0 0,0 1,1-1,-4 3,1 2,-1 0,1 1,0-1,0 1,1 0,-1 0,2 0,-1 0,-2 15,-1 9,-1 35,5-49,-1 24,2-1,1 0,2 1,2-1,1 0,3 0,1-1,1 0,3-1,31 68,-36-90,19 25,-21-33,1 0,0 0,0-1,1 0,0 0,0-1,1 0,0 0,0-1,0-1,20 8,-24-10,0-1,0 1,1-1,-1-1,0 1,1-1,-1 0,0 0,1 0,-1-1,0 0,0 0,1 0,-1 0,0-1,0 0,0 0,-1-1,1 1,0-1,-1 0,0 0,1-1,4-5,-2 2,-1-1,-1 0,0 0,0 0,0-1,-1 1,0-1,-1 0,0 0,-1-1,4-17,-3-6,0 0,-3-34,-1 32,-2 1,-1-1,-1 1,-3 1,0-1,-2 1,-2 1,0 0,-3 0,-33-55,15 46,-2 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3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1,'0'0,"22"4,23 2,23 4,-7-3,6 0,-1 1,-4-3,-7-8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4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1,'0'0,"22"0,24 0,21 0,-1 0,-8 0,2 0,17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3.9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0,'2'47,"9"54,-2-31,-8-54,36 464,-35-412,8-8,4-11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5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399 94,'-7'-3,"0"0,0 0,1-1,-1 1,1-2,0 1,0-1,0 0,-5-6,6 6,0 1,1-1,-1 1,-1 0,1 0,-1 1,1-1,-1 1,0 1,0-1,-1 1,-10-3,15 5,-1 0,0 0,0 1,0-1,1 1,-1-1,0 1,0 0,1 0,-1 0,1 1,-1-1,1 0,-1 1,1 0,0-1,0 1,0 0,0 0,0 0,0 1,0-1,1 0,-1 1,-1 3,-4 7,1 1,0 0,-5 20,8-26,-9 36,-1 13,3 0,3-2,2-10,3-18,1-27,1 0,0 1,0-1,0 1,0-1,0 0,0 1,0-1,0 0,0 1,0-1,0 1,1-1,-1 0,0 1,0-1,0 0,0 1,0-1,1 0,-1 1,0-1,0 0,1 1,-1-1,0 0,0 0,1 0,-1 1,0-1,1 0,-1 0,0 0,1 1,-1-1,1 0,-1 0,0 0,1 0,-1 0,0 0,1 0,-1 0,1 0,-1 0,0 0,1 0,-1 0,0 0,1 0,-1-1,0 1,1 0,-1 0,0 0,1 0,-1-1,0 1,1 0,-1 0,1-1,-1 1,6-2,1 2,-1-1,0 0,1 1,-1 0,1 1,-1 0,0 0,1 0,-1 0,0 1,0 0,0 0,0 1,0 0,9 6,6 5,0 0,-1 1,18 18,28 36,-39-33,-20-25,0 1,-1 0,-1 0,7 20,-2 10,-10-36,1 0,-1 0,0 0,0 0,-1 0,0 0,0 0,0-1,-1 1,0 0,0-1,0 1,-1-1,-4 8,2-6,0 0,-1-1,0 1,0-1,-1-1,1 1,-1-1,0 0,-9 4,-1 0,0-2,-1 0,0-1,0 0,-1-2,1 0,-1-1,-28 1,-3-5,28 0,1-2,-32-7,9-3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5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289 43,'-8'-2,"-1"0,1 0,0-1,1 0,-14-7,17 7,0 0,-1 1,1 0,-1 0,0 0,1 0,-1 1,0 0,0 0,0 0,0 1,0-1,0 1,0 0,0 1,0-1,0 1,-6 2,4 0,0 0,1 1,-1-1,1 2,0-1,0 1,0 0,0 0,1 0,0 1,0 0,0 0,1 0,0 1,0-1,-4 11,2-2,0 1,1-1,0 1,2 0,0 0,-2 27,6 4,-1-40,1-1,1 1,-1 0,5 9,-4-11,1 0,-1-1,1 1,0-1,1 1,-1-1,1 0,0 0,0-1,0 1,0-1,0 0,1 0,0 0,0-1,-1 0,1 0,10 3,-11-4,0 0,-1-1,1 1,0-1,0 0,-1 1,1-2,0 1,0 0,-1-1,1 0,0 0,-1 0,1 0,-1-1,1 1,-1-1,0 0,0 0,1 0,-1 0,-1-1,1 1,0-1,0 0,-1 1,4-7,10-22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06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1,'2'34,"10"57,-1-2,38 326,-19-202,31 154,-47-310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6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1,'0'0,"23"8,21-1,22 6,-14-4,-7 1,-3-5,-5-2,-9 0,-7-1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6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1,'0'0,"22"4,22 0,17 0,-8 1,1-2,-7 4,-3-4,2-6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7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33,'-17'1,"0"-1,0 0,0-2,0 0,1 0,-1-2,1 0,-25-10,40 13,0 1,0-1,0 0,0 1,0-1,-1 1,1 0,0-1,0 1,0 0,-1 0,1 0,0 0,0 0,0 0,-1 0,1 0,0 0,0 0,0 1,-1-1,1 0,0 1,0-1,0 1,0 0,0-1,0 1,-1 1,0 0,0 1,1 0,-1 0,1 0,0 0,0 0,0 0,0 1,0 5,-5 33,0 57,5-41,-1 3,-3-1,-3-5,6-44,0 0,-1 0,0-1,-5 12,8-22,0 0,0 0,0 1,0-1,0 0,0 0,0 0,0 0,0 1,0-1,0 0,0 0,0 0,0 0,0 0,0 1,0-1,0 0,0 0,0 0,0 0,-1 0,1 1,0-1,0 0,0 0,0 0,0 0,0 0,-1 0,1 0,0 1,0-1,0 0,0 0,0 0,-1 0,1 0,0 0,0 0,0 0,0 0,-1 0,1 0,0 0,0 0,0 0,0 0,0 0,-1 0,1 0,0 0,0 0,0 0,0-1,-1 1,1 0,-1-7,1 7,1-6,0 0,0 1,1-1,0 1,0-1,1 1,-1 0,1 0,0 0,1 0,-1 0,1 1,0-1,0 1,0 0,7-4,-9 5,1 1,0 0,-1 1,1-1,0 0,0 1,0 0,1 0,-1 0,0 0,0 0,1 0,-1 1,0 0,1-1,-1 1,0 1,1-1,-1 0,0 1,0 0,1-1,-1 1,0 1,0-1,0 0,0 1,0-1,3 4,8 6,-2 0,0 1,0 1,11 15,-1 4,-2 7,-1 9,-15-32,0-1,-2 1,0 0,0 0,-1 0,-1 0,-1 0,-4 23,3-26,-1-1,0 1,-1-1,0 0,-1 0,0 0,-1-1,0 0,-1 0,0 0,-10 10,-15 7,-7-7,-7-7,-5-7,-1-10,42 2,0-1,0-1,-10-4,-28-16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8.5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263 0,'-11'1,"1"-1,-1 1,1 0,-1 1,1 1,0-1,0 1,0 1,0 0,1 1,-1 0,1 0,0 1,1 0,-1 0,1 1,1 0,-1 0,1 1,0 0,-8 13,-8 24,16-26,1 0,1 0,1 0,1 0,0 1,1-1,2 1,0 0,1-1,1 1,0-1,11 38,5-13,-14-39,0 1,0-1,1 0,-1-1,1 1,0-1,0 1,1-2,-1 1,1 0,0-1,0 0,0-1,12 5,-14-6,0 0,0 0,0 0,0-1,0 0,0 1,0-1,0 0,1-1,-1 1,0-1,0 0,-1 0,1 0,0 0,0-1,0 0,-1 1,1-1,-1-1,1 1,-1 0,0-1,0 0,3-3,12-22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8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0,'25'813,"-20"-698,4 51,-5-128,1 0,15 49,-5-44,2-3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4.1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0,'0'52,"-13"672,12-657,2-5,4-9,-3-7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5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192 33,'-5'-2,"0"0,0 0,1-1,-9-5,9 6,1 0,-1 0,0 0,1 0,-9-3,10 5,0 0,0 0,0 0,0 0,1 0,-1 0,0 0,0 0,0 1,0-1,0 1,1-1,-1 1,0 0,0 0,1 0,-3 1,-2 3,1 0,-1 0,2 0,-1 0,0 1,1 0,0 0,0 0,1 0,0 0,0 1,0 0,-2 11,-3 13,-7 56,13-69,-3 24,2 0,1 1,7 62,-3-80,2 0,1 0,1-1,1 0,1 0,1 0,16 27,0-14,4-7,-25-27,1 1,0-1,0 0,9 3,-10-4,0-1,0 0,1 1,-1-2,9 2,-9-2,0 0,0-1,-1 1,1-1,0 1,7-4,-7 3,0-1,1 0,-2 0,1-1,0 1,4-5,-5 4,1 0,-1 0,0-1,0 0,-1 1,4-6,-4 4,1 0,-1 1,-1-1,1 0,-1 0,0 0,0 0,0 0,0 0,-1 0,0 0,0 0,-1-1,1 1,-1 0,0 0,-1 0,1 1,-5-10,5 10,-2 0,1 1,0-1,-1 1,0 0,0 0,0-1,0 2,0-1,0 0,-1 1,1-1,-1 1,0 0,0 1,0-1,0 0,0 1,0 0,0 0,0 0,-1 1,1-1,-5 1,-21 3,-2 5,-1 4,-2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4.3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261 16,'-40'-7,"28"4,-1 1,0 0,-15 0,23 2,1 1,0-1,0 1,0-1,0 1,0 1,0-1,0 0,0 1,0 0,1 0,-1 0,1 0,-4 4,-1 2,0 0,1 1,1 0,-1 0,1 0,1 1,0 0,0 0,1 0,0 1,-3 19,0 1,1 1,-1 60,6-60,2 1,2-1,1 1,1-1,11 32,4-3,-17-55,1 1,-1-1,1 1,0-1,1 0,-1-1,1 1,0-1,1 0,11 8,-15-11,0-1,1 1,-1-1,1 0,-1 0,1 0,0-1,-1 1,1-1,0 1,-1-1,1 0,0 0,-1 0,1 0,0 0,-1-1,1 1,0-1,-1 0,1 0,-1 0,1 0,-1 0,1 0,-1-1,0 1,0-1,0 0,0 0,0 1,3-5,4-5,0 0,-1 0,0-1,-1-1,0 1,-1-1,-1 0,7-21,-6 10,0 0,-2 0,-1 0,1-30,-4 27,-1-1,-1 1,-8-35,8 51,-1 0,0-1,-1 1,0 1,-1-1,0 1,-1-1,0 2,0-1,-11-11,-9-1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5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1,'-7'0,"1"0,-1 1,1 0,0 0,0 0,-1 1,1 0,0 0,1 1,-1-1,0 1,-9 7,8-4,0 0,1 0,0 0,0 1,0 0,1 0,0 1,-5 9,0 5,1 1,0 0,2 1,1 0,-5 42,4-16,3 0,3 58,2-80,2 0,0-1,2 0,2 0,14 40,3-16,-20-44,0-1,0 0,0 0,1-1,0 1,0-1,1 0,-1 0,1-1,0 0,1 0,-1 0,0-1,11 4,-13-6,1 1,0-2,-1 1,1 0,0-1,0 0,-1 0,1 0,0-1,0 1,-1-1,1 0,-1-1,1 1,-1-1,1 0,-1 0,0 0,0-1,0 1,0-1,0 0,3-4,4-4,-1 0,-1-1,0 0,0 0,-2-1,1 0,10-26,-9 12,0 0,-1 0,5-37,-9 33,-1 0,-1 0,-2 0,-1 0,-9-50,7 63,-1 0,-1 1,0-1,-2 1,0 1,-1-1,0 1,-1 0,-1 1,-22-27,5 19,0 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26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0,'-20'18,"2"1,0 0,1 1,1 1,1 1,1 0,1 1,1 0,1 1,1 1,-10 34,12-23,1 0,1 1,2-1,2 1,1 0,2 0,11 66,3-38,6-9,-17-48,0 0,0 0,0-1,1 0,1 0,-1 0,1-1,0 1,0-1,1-1,12 9,-14-11,0 0,-1-1,1 0,0 0,0-1,0 1,1-1,-1 0,0-1,0 1,0-1,1 0,-1 0,0-1,0 1,1-1,-1 0,0-1,0 1,7-4,-2 0,0-1,-1 0,0 0,0-1,0 0,-1-1,0 1,0-2,-1 1,0-1,0 0,-1-1,6-12,-2 2,-1 0,-1 0,-1-1,-1 0,7-39,-10 34,-2 0,0 0,-1 0,-2 0,0 0,-2 0,-1 0,-1 1,-1 0,-1 0,-1 1,-2 0,0 1,-1 0,-2 0,0 1,-1 1,-2 1,-18-19,5 12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49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1 120,'8'-7,"20"-15,58-36,-78 53,1 1,-1-1,1 2,0-1,1 1,-1 1,1 0,-1 0,1 1,-1 0,1 0,10 2,-18-1,0 0,0 0,0 1,-1-1,1 1,0-1,0 1,0 0,0 0,-1 0,1 0,0 0,-1 0,1 0,-1 0,1 1,-1-1,0 1,0-1,1 1,-1-1,0 1,0 0,-1-1,1 1,0 0,0 0,-1 0,1 0,-1 0,0-1,0 1,1 0,-1 0,0 0,-1 0,1 0,0 0,-1 2,-1 6,0 0,0-1,-1 1,0-1,-1 1,-6 10,-68 142,76-160,1 0,0 1,1 0,-1-1,0 1,1 0,0-1,-1 1,1 0,0-1,0 1,1 0,-1 0,1-1,0 4,6 7,9-1,39 23,-20-9,0 6,-7 7,-8 4,-17-33,-1 0,0 0,0 0,-1 0,-1 0,0 0,0 0,-1 1,0-1,-1 0,0 0,0 0,-7 16,2-9,0-1,-2 0,0 0,-1-1,0 0,-23 26,1-12,1-5,4-12,24-11,0-1,1 1,-1-1,0 0,0 0,0 0,-4-1,-17-7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0.5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1 100,'16'-3,"0"-1,0 0,-1-1,0-1,25-13,31-12,-57 27,0-2,1 2,-1 0,1 0,24-1,-36 4,-1 1,1 0,-1 0,1 0,0 0,-1 1,1-1,-1 1,1-1,-1 1,1 0,-1 0,1 0,-1 0,0 1,0-1,1 0,-1 1,0 0,0-1,-1 1,1 0,0 0,0 0,-1 0,0 1,1-1,-1 0,0 1,0-1,0 0,0 1,0 4,0 1,0 0,-1-1,0 1,0 0,-1 0,0-1,0 1,-4 9,-23 65,20-60,-28 73,6-20,-27 110,45-123,11-51,0 0,1 0,0-1,0 1,2 0,-1 0,1-1,1 1,0-1,0 0,6 12,-6-16,0-1,0 0,0 0,1 0,0 0,0 0,0-1,1 1,-1-1,1 0,0-1,0 1,1-1,-1 0,1 0,-1-1,1 0,0 0,0 0,10 1,-5-1,1-1,-1-1,1 0,0 0,14-3,22-8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1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0,'-12'0,"-1"1,1 0,0 0,0 1,0 1,-18 6,22-6,0 1,1-1,0 2,0-1,0 1,0 0,1 0,0 1,0 0,-8 10,0 5,0 0,1 1,1 1,1 0,1 0,1 1,1 1,2-1,-7 42,8-24,1 1,3-1,1 0,12 82,-8-97,1-1,15 46,-17-64,1 0,-1 0,1-1,0 1,1-1,0 0,0 0,0 0,1-1,0 0,0 0,11 7,-14-10,1-1,0 0,0 0,0 0,0 0,0-1,1 0,-1 0,0 0,1 0,-1-1,1 0,-1 1,0-2,6 0,-3 0,-1-1,1 1,-1-2,1 1,-1-1,0 0,0 0,0-1,5-4,3-4,0 0,-1-1,0-1,-2 0,1-1,12-22,-15 23,-1-1,-1 0,-1 1,0-2,-1 1,-1-1,0 0,-1 0,0 0,-2 0,0-1,-1 1,0 0,-1 0,-1-1,-1 1,0 0,-1 0,-1 1,0-1,-1 1,-15-27,-2 5,-1 1,-51-59,58 77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1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1,'0'0,"21"0,21 0,19 0,-7 4,-1-1,-7 2,3-1,-4-1,-8 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1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0,'0'0,"23"0,21 0,21 0,-8 0,-2 0,10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2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424 15,'-39'-6,"11"2,0 1,-44 1,63 3,0 0,0 0,0 1,0 0,1 0,-1 1,1 1,-1-1,1 1,0 1,-14 10,10-5,0 1,1 0,0 1,1 0,0 1,1 0,0 1,1 0,1 0,0 0,-8 29,10-28,1 0,1 0,0 0,2 0,-1 1,2-1,0 1,1-1,0 1,1-1,1 0,5 17,-4-22,-1-1,2 0,4 8,-5-10,0-1,1 1,-1-1,2 0,-1-1,0 1,1-1,0 0,0-1,8 5,-9-6,1 0,-1-1,1 0,-1 0,9 1,-10-2,1-1,-1 1,0-1,1 0,-1-1,0 1,7-2,27-14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2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1,'0'0,"4"25,3 28,4 26,3 8,-3 17,0-6,-2 0,-1-4,-3 1,1-3,-6-2,4-3,3-3,1-1,-3 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5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18,'3'2,"-1"0,1 0,0-1,0 1,0-1,0 0,0 1,0-1,0-1,1 1,-1 0,6 0,5 1,4 3,1-1,-1 0,35 1,-44-5,1-1,-1 1,0-2,0 1,1-1,-1-1,0 0,-1 0,14-7,13-8,-22 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4.8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247 0,'-25'23,"1"1,1 1,1 1,1 1,2 1,1 1,-23 46,31-52,1 1,1-1,1 1,1 1,1-1,1 1,2 0,0 0,1 0,6 47,-3-59,1 0,0 1,1-1,0-1,1 1,0 0,1-1,1 0,8 11,-13-19,2 0,-1 0,0-1,1 1,0-1,-1 0,1 0,1-1,-1 1,0-1,1 1,4 0,-5-2,0 0,0 0,0-1,0 1,0-1,0 0,0 0,0-1,0 1,0-1,0 0,0 0,0 0,0-1,-1 1,7-4,2-3,-1 1,0-1,0-1,0 0,-1-1,-1 0,0 0,0-1,-1 0,0 0,7-17,-6 11,-1-1,0 0,-2 0,0-1,-1 0,-1 0,3-27,-6 27,-1 0,-1 0,0 0,-2-1,0 2,-1-1,-7-20,7 28,0-1,-1 1,0 0,-1 0,0 1,-1 0,0 0,0 0,-1 1,-1 0,1 1,-11-8,-8 0,-1 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7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1,'0'1089,"0"-1025,0-6,-1-16,0-12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7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1,'-25'163,"-5"194,28-180,-10 158,7-279,4-2,1-1,-2-5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8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1,'-3'6,"-16"54,17-54,1 0,0 0,0-1,1 1,0 0,0 0,0 0,1 7,-1-13,0 1,0-1,0 0,0 1,0-1,0 0,0 1,0-1,1 0,-1 1,0-1,0 0,0 1,0-1,0 0,0 0,1 1,-1-1,0 0,0 0,0 1,1-1,-1 0,0 0,0 0,1 1,-1-1,0 0,0 0,1 0,-1 0,0 0,1 1,5-10,3-18,-8 24,0-1,-1 1,0 0,1 0,-1 0,0 0,-1 0,1-1,0 1,-1 0,0 0,0 0,0 0,0 0,0 0,-3-4,2 5,1 0,-1 0,0 0,0 0,0 1,0-1,0 1,-1 0,1-1,0 1,-1 0,1 0,-1 0,1 1,-1-1,1 1,-1-1,1 1,-1 0,-4 0,6 0,0 1,-1-1,1 0,-1 1,1-1,-1 1,1 0,0-1,0 1,-1 0,1 0,0 0,0 0,0 0,0 0,0 0,0 0,0 0,0 0,0 1,1-1,-1 0,0 0,1 1,-1-1,1 1,0-1,-1 1,1-1,0 2,-1 0,-3 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8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0,'-8'3,"0"0,-1 0,1 1,0 0,0 0,-12 9,18-10,-1-1,1 0,0 1,0 0,0-1,0 1,1 0,-1 0,1 0,-1 0,1 1,0-1,0 0,1 0,-1 1,1-1,0 0,0 7,0-1,1 0,0-1,0 1,1-1,3 10,-4-14,0-1,0 0,1 0,-1 0,1 0,-1 0,1 0,0-1,0 1,0-1,1 1,-1-1,0 1,1-1,0 0,3 2,-5-4,0 1,0-1,0 1,0-1,0 1,0-1,0 1,0-1,1 0,-1 0,0 0,0 0,0 0,0 0,1 0,-1 0,0 0,0 0,0-1,0 1,1 0,-1-1,0 1,0-1,0 1,0-1,0 0,0 1,0-1,-1 0,1 0,0 0,0 1,0-1,-1 0,1 0,0 0,-1 0,1 0,-1 0,0-1,1 1,-1 0,1-1,0-2,-1-1,1 1,-1 0,1 0,-1 0,0-1,-1 1,1 0,-1 0,-2-8,1 9,1-1,-2 0,1 1,0-1,-1 1,1-1,-1 1,0 0,0 0,-1 1,1-1,0 1,-1-1,0 1,1 0,-1 0,-4-1,-7-4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59:59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73,'-8'-2,"0"-1,0 1,1-1,-1 0,1-1,0 0,0 0,-8-7,-31-16,42 25,0 0,0 1,0 0,0 0,0 0,0 1,0-1,0 1,0 0,-8 1,10-1,0 1,0-1,1 1,-1 0,0 0,0-1,1 1,-1 1,0-1,1 0,-1 0,1 1,0-1,-1 0,1 1,0 0,0-1,0 1,0 0,0-1,0 1,0 0,1 0,-1 0,0 2,-1 8,0-1,0 1,0 13,2-10,-5 31,-2 9,1 0,3-3,2-9,4-13,-3-29,1 1,0-1,-1 1,1-1,0 1,0-1,0 0,0 1,0-1,0 0,0 0,1 0,-1 0,0 0,1 0,-1 0,1 0,-1 0,1-1,-1 1,1 0,-1-1,1 0,-1 1,3-1,5 2,1-1,-1-1,12 0,-14 0,8 1,0 0,-1 0,1 2,0 0,-1 0,0 1,0 1,0 1,15 8,4 2,-2 6,-4 8,-9 5,-9 4,-8-35,-1 1,0-1,0 1,-1-1,1 1,-2 4,1-5,0-1,0 0,-1 1,1-1,-1 0,0 0,-3 5,0-3,0 0,0 0,0-1,-1 0,1 0,-1 0,0-1,0 1,-1-1,-10 3,-6 1,-41 8,16-10,1-5,-3-2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33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0,'4'82,"20"121,-4-63,-13-63,-2 0,-1-3,-1-13,2-31,-5-30,0 0,0 0,0 0,0 0,0-1,0 1,0 0,0 0,0 0,0 0,0 0,0 0,1 0,-1 0,0 0,0 0,0-1,0 1,0 0,0 0,0 0,1 0,-1 0,0 0,0 0,0 0,0 0,0 0,0 0,0 0,1 0,-1 0,0 0,0 0,0 0,0 0,0 0,0 0,1 0,-1 1,0-1,0 0,0 0,0 0,0 0,0 0,0 0,0 0,0 0,1 0,-1 0,0 1,0-1,0 0,0 0,0 0,0 0,0 0,0 0,0 0,0 1,3-13,-3 11,16-60,-6 24,-4 17,1 0,1 0,17-31,-5 20,-16 27,-1 0,1 0,0 0,0 0,0 0,0 1,1 0,8-5,-10 6,0 1,0 0,1 0,-1 0,0 0,0 1,1-1,-1 1,0 0,0 0,1 0,-1 0,0 1,1-1,-1 1,4 1,24 14,-23-9,0 0,0 1,0 0,-1 0,12 17,6 15,-1 4,-3 6,-7 1,-12-42,-1-1,0 1,-1 13,-1-18,1 1,0 0,-1-1,0 1,0-1,-1 1,1-1,-1 0,0 0,0 1,0-1,0-1,-1 1,0 0,1 0,-2-1,1 0,0 1,-8 4,-17 4,-6-7,-5-7,-2-5,0-11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33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0,'67'69,"-20"-23,-10-5,-2 1,42 65,-65-88,-2 0,0 0,-1 1,-1 0,0 0,-2 1,-1 0,0 0,1 26,-8 6,0-38,-2-1,0 1,0-1,-1 0,-1-1,-8 15,-1-2,-35 47,12-30,-1-7,1-10,0-10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34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1,'6'36,"1"1,22 62,3 16,-24-77,-2 0,-2 0,0 47,-8-26,-5-7,-1-13,3-27,14-31,-1 7,9-21,1 1,2 0,1 1,47-55,-29 48,2 6,-31 27,0 0,0 0,0 1,1 0,0 0,0 1,0 0,0 1,0 0,1 0,-1 1,1 0,-1 1,1 0,-1 0,1 1,-1 0,0 1,1 0,-1 1,0 0,0 0,0 1,-1 0,1 0,-1 1,0 0,0 1,-1-1,0 2,0-1,10 12,10 19,1 0,-4 3,-4 3,0 0,0 3,0 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34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0,'0'0,"24"0,21 0,26 0,-13 0,0 0,-14 0,-9 0,-10 0,-10 0,-10 0,-10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34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32,'0'0,"22"0,27-6,20 0,-5 3,-10 1,-6-1,-4 3,-4-3,-3-5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5.2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118 1,'-3'61,"-21"117,19-149,3-19,-70 460,64-408,5-17,2-12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35.7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0 202,'21'-23,"1"2,1 0,1 1,38-24,-9 16,-1 5,2 8,-4 8,-46 7,1 1,-1-1,1 1,-1-1,1 2,-1-1,5 2,-5-2,-1 1,0-1,-1 1,1 0,0 0,0 0,-1 0,0 0,1 1,-1-1,0 1,0 0,0-1,0 1,2 5,-2-2,0-1,-1 1,1 0,-1-1,0 1,-1 0,1 0,-2 8,-1 5,0 0,-2 0,0 0,-10 26,-57 120,19-51,32-66,0-1,6-3,5-4,3-1,1-2,3-6,2-8,0-4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36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20,'-17'-10,"16"9,0 0,0 1,0-1,1 0,-1 0,0 1,0-1,0 1,0-1,0 1,-1-1,1 1,0 0,0-1,0 1,0 0,0 0,0 0,-1 0,1 0,0 0,0 0,0 0,0 1,0-1,0 0,-1 1,1-1,0 1,0-1,0 1,0-1,0 1,1 0,-1-1,0 1,0 0,0 0,-1 1,-3 4,1 0,0-1,0 2,0-1,1 0,-1 1,2-1,-1 1,1 0,0 0,0 0,1 0,-1 14,2-16,-1-1,2 1,-1 0,0 0,1 0,0-1,0 1,1 0,-1-1,1 1,0-1,0 0,1 0,-1 1,1-1,0-1,0 1,0 0,0-1,1 1,6 4,-8-7,0 0,0 0,0 0,0 0,1 0,-1-1,0 1,0-1,0 1,1-1,-1 0,0 0,1 0,-1 0,0 0,0-1,1 1,-1-1,0 1,0-1,0 0,0 0,4-2,-5 3,0-1,-1 0,1 1,0-1,0 0,0 0,-1 1,1-1,0 0,-1 0,1 0,-1 0,1 0,-1 0,1 0,-1 0,0 0,1 0,-1-2,0 2,0-1,0 1,-1-1,1 1,0-1,-1 1,1 0,-1-1,0 1,1 0,-1-1,0 1,0 0,0 0,0 0,0 0,0 0,-2-2,-1 0,0 0,0 0,-1 0,1 0,-1 1,0-1,1 1,-1 1,0-1,-1 1,-7-2,-7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43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595 209,'-5'-19,"0"-4,0 0,-13-29,16 46,-1-1,-1 1,1 0,-1 0,0 0,-1 0,1 1,-1-1,0 1,-1 0,1 1,-7-5,-12-2,-5 8,17 4,1 0,-1 1,1 0,0 1,0 0,0 1,0 0,1 1,-1 0,1 1,0 0,1 0,-12 11,-5 5,2 1,0 2,-24 32,26-29,3 0,0 1,2 1,-25 60,32-65,2 1,1-1,1 1,1 1,1-1,0 51,4-63,1 1,5 24,-4-29,1-1,1 1,0 0,5 8,-6-11,1-1,0 0,0 0,1 0,-1-1,1 0,1 0,-1 0,1 0,-1-1,1 0,1 0,-1-1,0 1,1-1,0-1,-1 1,15 2,-12-4,0 0,-1-1,1 1,0-2,0 1,-1-1,1-1,-1 0,1 0,-1 0,0-1,1 0,-1-1,-1 0,12-7,-4 1,-1-1,0-1,-1 0,0-1,-1 0,0-1,13-20,-11 11,-2 1,0-2,-2 1,12-38,-4-12,-3 0,8-118,-20 165,-2 20,-1 1,0 0,1 0,0 1,-1-1,2 0,-1 1,1-1,2-6,-4 11,1 0,-1 0,0 0,0 0,0 0,0 0,0-1,1 1,-1 0,0 0,0 0,0 0,0 0,1 0,-1 0,0 0,0 0,0 0,0 0,1 0,-1 0,0 0,0 0,0 0,1 0,-1 0,0 0,0 0,0 0,0 0,1 0,-1 0,0 0,0 0,0 0,0 1,0-1,1 0,-1 0,0 0,0 0,0 0,0 0,0 1,0-1,0 0,1 0,-1 0,0 0,0 1,0-1,0 0,0 0,0 0,0 0,0 1,0-1,0 0,0 0,0 0,0 1,0-1,0 0,0 0,0 0,0 1,3 16,60 362,-44-304,3 0,61 139,-57-157,-4-4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43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0,'0'64,"-1"12,14 116,-5-127,-8-70,0-1,1 1,-1-1,1 1,1-1,-1 1,1 0,0 0,0 0,0 0,5-6,4-9,22-29,-26 40,1 1,0 0,0 0,0 1,1-1,0 2,0-1,17-7,-19 10,0 1,1 1,-1-1,0 1,1 0,0 1,-1 0,1 0,0 1,-1-1,1 2,0-1,10 3,-14-2,1 0,-1 1,0-1,0 1,7 4,-6-3,-1 0,1 1,-1-1,7 9,16 25,-4 12,1 11,3-1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45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0,'-3'55,"-2"0,-19 79,19-108,-29 130,23-98,6-5,5-45,1 0,0-1,0 1,3 11,-2-13,0 0,0 0,1-1,0 1,0-1,0 0,1 0,0 0,0 0,0-1,0 1,1-1,-1 0,1-1,8 5,0-1,0 0,0-2,1 0,0 0,21 4,7-2,-1-8,2-9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45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0,'-35'309,"24"-2,11-47,1-195,8-2,4-4,5-8,0-14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46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264 79,'-3'-2,"0"0,0 0,0 0,1 0,-1-1,1 1,-1-1,1 0,-3-4,-7-8,8 11,1 1,0 0,-1 0,1 0,-1 1,0-1,0 1,0 0,0 0,0 0,-1 1,1 0,-1-1,1 1,0 1,-7-1,8 1,-1 0,0 1,0 0,0 0,1 0,-1 0,1 1,-1-1,1 1,-1 0,1 0,0 0,0 0,0 1,0-1,0 1,1-1,-1 1,1 0,-3 4,-5 10,0 0,2 1,-1 1,2-1,1 1,0 0,2 1,0-1,-2 21,-1 14,5-4,2-46,0 0,0 0,1 0,-1 0,1 0,0 0,0-1,1 1,-1 0,1 0,-1-1,1 1,4 5,-4-7,0 0,0-1,0 1,0-1,1 0,-1 0,0 0,0 0,1 0,-1 0,1 0,-1-1,1 1,-1-1,1 0,-1 1,1-1,-1-1,1 1,-1 0,1-1,3 0,16-4,-15 3,0 0,1 0,-1 1,1 0,-1 0,1 1,0 0,-1 0,1 1,-1 0,15 4,3 10,-16-7,1 1,-2 0,1 1,-1 0,0 0,-1 1,-1 0,1 0,-2 1,9 23,-5-9,-2 0,-1 1,-1 0,2 29,-6-5,-1-42,-1 1,-1 0,-3 12,2-12,-1 0,0 1,-1-2,0 1,-1-1,0 1,-13 14,12-16,0-1,-1 0,-11 8,9-8,0-1,-18 8,18-10,0 0,-20 4,-16-3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47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348 1,'-13'0,"1"0,0 1,-1 1,1 0,0 1,0 0,0 1,0 0,1 1,0 0,0 1,-12 8,11-5,0 0,1 1,1 1,0 0,0 0,1 1,0 0,1 1,-11 22,6-4,1 0,1 1,1 0,2 1,2 0,1 0,1 0,2 1,1-1,2 1,1-1,2 1,1-1,1 0,18 50,-19-68,1-1,1 1,0-2,1 1,1-1,0 0,18 20,-21-28,0 1,0-1,1 0,-1 0,1-1,1 1,-1-2,0 1,1-1,0 0,0-1,0 0,0 0,0 0,0-1,13 0,-8-2,0 0,-1-1,1 0,-1-1,1 0,-1-1,0 0,0-1,0-1,-1 0,0 0,0-1,-1 0,19-17,-19 14,0 0,0-1,-1 0,-1 0,0-1,0 0,-1 0,-1-1,0 0,-1 0,0-1,-1 1,3-21,-5 12,0 0,-2 0,-1-1,0 1,-2 0,0 0,-2 0,0 1,-16-39,9 31,-2 0,-1 1,-1 0,-1 1,-1 1,-29-30,33 41,-1 1,0 1,-1 1,0 0,-1 1,-1 0,1 2,-23-10,10 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48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38,'-32'-17,"29"14,0 1,0 0,-1 0,1 0,-1 0,0 1,1-1,-1 1,0 0,0 0,0 0,-4 1,3 0,1 0,-1 1,1 0,0 0,0 1,-1-1,1 1,0-1,0 1,0 1,1-1,-1 1,0-1,1 1,0 0,0 0,-5 6,-2 4,0 0,1 1,-11 21,3 1,2 1,2 0,1 2,1-1,3 1,1 1,2-1,1 1,2 0,2 0,10 74,-7-93,1 1,1-1,1 0,1 0,1 0,0-1,2-1,19 31,-22-39,1-1,1 0,0 0,0 0,1-1,0-1,1 0,0 0,0-1,0 0,1-1,0 0,0-1,1-1,16 5,26-1,-45-8,0 0,0-1,0 0,0 0,0-1,0-1,-1 1,1-1,-1-1,0 0,1 0,-2-1,1 0,-1-1,0 1,0-2,0 1,-1-1,0 0,0-1,-1 0,0 0,0 0,-1 0,0-1,0 0,-1 0,5-17,-3 0,-2 0,-1-1,0 0,-2 1,-2-1,0 0,-1 1,-2-1,-1 1,-1 0,-11-31,3 17,-2 0,-2 1,-1 1,-2 1,-2 0,-34-40,45 62,0 1,-1 1,0 0,-1 1,-1 0,0 1,-1 1,0 0,0 1,-1 1,-30-11,-3 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50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0,'16'99,"0"9,-12-45,-4-3,-4-3,0-6,3-16,1-35,0 0,0 1,0-1,0 0,-1 1,1-1,0 0,0 1,0-1,0 0,0 1,1-1,-1 1,0-1,0 0,0 1,0-1,0 0,0 1,0-1,1 0,-1 0,0 1,0-1,1 0,-1 1,0-1,0 0,1 0,-1 1,0-1,0 0,1 0,-1 0,0 0,1 1,9-12,6-21,-2-1,-3 3,1 1,2 0,1 1,22-31,-34 56,-1 0,0 1,1-1,0 1,-1-1,1 1,0 0,0 0,0 0,6-2,-8 4,1-1,-1 1,1-1,-1 1,1 0,0 0,-1 0,1 0,-1 0,1 0,0 0,-1 1,1-1,-1 0,1 1,-1-1,1 1,-1 0,1-1,-1 1,1 0,-1 0,0 0,0 0,1 0,0 2,10 15,-3 10,-1 6,-1-1,-7-33,9 34,-6-34,-3 0,1 0,-1 0,1 0,-1 0,1 0,-1 0,1 0,-1 0,1 0,-1 0,1-1,-1 1,1 0,-1 0,0-1,1 1,-1 0,1-1,-1 1,0 0,1-1,-1 1,0-1,1 1,-1 0,0-1,1 0,10-17,-9 15,24-39,-8 21,8-1,4 1,6 3,-31 16,1 0,-1 0,1 0,9-1,-10 3,0 0,0 0,0 0,0 1,0 0,-1-1,1 2,0-1,0 1,-1-1,1 1,-1 0,8 5,17 16,-7 9,-5 8,-7 5,-1 4,2 1,3-6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4:55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522 11,'-26'-3,"0"-1,0 2,-30 0,46 3,0 0,0 0,1 1,-1 1,0 0,1 0,0 1,-18 9,7-1,1 2,0 0,1 1,0 1,1 1,1 0,1 1,1 1,0 0,1 1,-20 42,21-34,0 1,2 0,1 0,2 1,1 0,1 1,1-1,1 50,4-64,0 1,1-1,1 0,1 0,0 0,1 0,0-1,2 1,-1-1,2-1,15 23,-18-30,0 0,1-1,0 0,0 0,0 0,1-1,-1 0,1 0,1 0,-1-1,1-1,-1 1,1-1,0 0,0-1,1 0,-1 0,0-1,1 0,-1 0,1-1,-1 0,17-2,-13 0,0-1,0 0,0 0,-1-1,1-1,-1 0,0 0,-1-1,1-1,-1 1,0-2,9-9,-8 6,0-1,-1 0,-1-1,0 0,0 0,-2-1,1 0,7-23,-6 9,-2-1,0 0,-2 0,-1-1,-1 1,-2-1,-1 0,-1 0,-8-44,5 53,0 0,-1 0,-1 0,-1 1,-1 0,-1 0,0 1,-2 0,0 0,-1 1,-21-24,-27-11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5.5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189 1,'-20'14,"0"2,1 0,0 2,2 0,0 1,-20 28,31-38,1 0,0 1,1-1,-1 1,2 0,0 0,-4 19,6-22,0 1,1-1,0 0,1 0,-1 0,1 0,1 0,-1 0,1 0,0 0,1 0,5 10,-4-11,0 0,1 0,0-1,0 1,0-1,1 0,0-1,0 1,0-1,0 0,1-1,9 5,23 8,3-5,4-6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1:50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72,'30'-6,"-2"-2,33-12,-41 12,0 1,0 1,0 1,1 1,-1 1,23-1,-41 4,1 0,-1 0,1 0,0 0,-1 0,1 1,-1 0,1-1,-1 1,1 0,-1 0,1 0,-1 0,0 1,0-1,0 1,0-1,0 1,0 0,0 0,0 0,0 0,-1 0,1 0,-1 0,2 3,-2-2,0 1,0 0,-1-1,1 1,-1 0,1-1,-1 1,0 0,-1 0,1-1,-1 1,1 0,-1-1,0 1,-1-1,1 1,-3 5,-3 2,0 0,0 0,-1-1,0 1,-1-2,-12 12,-64 47,73-59,0 2,12-11,0 0,0 0,0 1,0-1,0 0,0 0,0 0,0 0,0 0,0 1,0-1,0 0,0 0,0 0,0 0,0 0,0 1,0-1,0 0,0 0,0 0,0 0,0 1,0-1,0 0,1 0,-1 0,0 0,0 0,0 0,0 1,0-1,0 0,0 0,1 0,-1 0,0 0,0 0,0 0,0 0,1 0,25 2,-9-2,28 5,-21 2,1 4,-5 7,-4 9,-8 5,-7-28,-1 0,0 0,-1 0,1 0,-1 0,0 5,-13 23,-7-1,-8-2,-7-3,-9-2,-13 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11.7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13,'244'0,"-193"0,-1 0,5 0,4-2,2-8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12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1,'0'0,"19"9,25-1,15 6,-6-2,-4-1,-4-5,4-3,2-9,7-8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26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645 146,'-29'-25,"10"7,0 1,-2 0,0 2,-33-19,47 31,0 0,-1 0,1 0,-1 1,1 0,-1 1,0 0,0 0,0 0,0 1,0 0,1 1,-1 0,0 0,0 1,0 0,1 0,-1 0,-8 5,-2 2,1 1,0 1,0 0,1 1,1 1,-21 21,12-8,2 1,-36 56,46-63,1 1,1 0,0 1,2 0,1 1,-8 37,12-44,1 0,1 0,0 1,1-1,1 0,0 0,2 0,0 0,0 0,10 24,-11-34,1 0,0 0,0 0,0 0,6 6,-6-8,0-1,1 1,-1-1,1 0,0 0,0 0,0 0,0-1,1 0,-1 1,0-2,1 1,0 0,-1-1,1 0,0 0,0-1,0 1,0-1,0 0,0 0,-1 0,1-1,0 0,0 0,0 0,-1-1,8-3,-2 1,-1 0,-1-1,1 0,-1-1,0 0,0 0,0-1,-1 0,0 0,0-1,-1 0,0 0,5-11,9-20,-2-1,16-54,17-89,-31 105,-13 49,-6 21,1-1,0 1,0-1,1 1,0 0,0 0,1 0,8-12,-12 19,1 1,-1 0,1-1,-1 1,1-1,-1 1,1 0,-1-1,1 1,-1 0,1-1,0 1,-1 0,1 0,-1 0,1-1,0 1,-1 0,1 0,-1 0,1 0,0 0,-1 0,1 0,0 0,-1 1,2-1,-1 1,0 0,1-1,-1 1,0 0,0 0,1 0,-1 0,0 1,0-1,1 2,2 4,0-1,0 1,3 11,8 31,15 89,-16-69,80 320,-71-329,5-4,2-2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26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0 151,'34'-50,"-27"38,0 0,1 1,0 0,1 1,0-1,19-14,-27 24,-1 0,1 0,0 1,0-1,0 0,0 1,0-1,0 1,0 0,0-1,0 1,0-1,0 1,0 0,0 0,0 0,0 0,1 0,-1 0,0 0,0 0,0 0,0 0,0 1,0-1,2 1,-1 0,-1 1,1-1,-1 1,0-1,0 1,1-1,-1 1,0 0,0-1,-1 1,1 0,0 0,0 3,2 7,0 0,-2 0,2 20,-3 73,4 50,-1-113,2 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27.3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18,'0'0,"29"0,32-7,17 2,-10 2,-7 0,-6 3,-6 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27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0,'0'0,"28"0,28 0,18 5,-9-2,-7 3,-9-1,-11-5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32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0,'0'36,"-8"245,3-240,1-18,0 0,4-17,0-7,6-15,1 0,1 0,0 0,1 1,0 1,1-1,1 1,0 1,1 0,1 1,15-12,-26 22,0 1,0-1,1 1,-1-1,1 1,-1 0,1 0,-1 0,1 0,0 1,-1-1,1 1,0 0,-1-1,1 1,0 1,0-1,-1 0,4 1,-4 0,0 0,1 0,-1 0,0 0,0 0,0 1,0-1,0 1,-1-1,1 1,0 0,1 2,0 1,1 0,-2 0,1 0,-1 1,1-1,2 11,0 10,-1 1,-1-16,0-6,-3-4,0 0,1-1,-1 1,0 0,1-1,-1 1,0-1,1 1,-1 0,1-1,-1 1,1-1,-1 1,1-1,0 0,-1 1,1-1,-1 1,1-1,0 0,0 0,-1 1,1-1,0 0,-1 0,1 0,0 0,1 0,1-1,1 0,-1 0,0-1,1 0,-1 0,0 0,0 0,0 0,-1 0,6-6,14-11,7 0,8 7,1 8,-34 4,0 0,0 0,0 1,0 0,0-1,7 4,-8-3,1 1,-1 0,1 0,-1 1,0-1,5 5,15 21,-7 7,-4 2,-4-6,0-9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32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58,'32'-6,"41"-15,-50 14,1 0,0 1,36-3,-58 8,-1 1,0 0,0 0,0 0,0 0,1 0,-1 0,0 0,0 0,0 1,0-1,0 0,0 1,0-1,1 1,-1-1,1 2,-1-2,-1 1,0-1,0 1,0-1,0 1,0-1,1 1,-1-1,0 1,0-1,0 1,0-1,0 1,-1-1,1 1,0-1,0 1,0-1,0 1,0-1,-1 1,1-1,0 1,0-1,-1 0,0 1,-2 4,-1 0,0-1,-1 1,1-1,-6 4,-23 14,25-17,0 0,0 1,0-1,1 2,0-1,0 1,1 0,0 0,-7 10,12-15,1 0,-1-1,0 1,1 0,-1 0,1 0,-1 0,1 0,0 0,0 0,0 0,0 0,0 0,0 0,1 0,-1-1,1 1,-1 0,1 0,0 0,0 0,-1-1,1 1,0 0,1-1,-1 1,0-1,0 1,3 1,4 5,0-1,1-1,0 0,11 6,-10-6,14 12,-1 3,-4 5,-18-23,1 0,-1 0,0 0,0 0,0 0,-1 0,1 0,-1 1,0-1,0 0,0 0,0 1,0-1,-1 0,0 0,1 0,-4 6,2-3,-1-1,0 1,0-1,0 0,-1 0,1-1,-1 1,-9 7,-18 11,-9-6,27-13,-1-1,1-1,-1 0,-21 0,-9-5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28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1,'44'351,"10"56,-53-405,6 52,5-4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5.9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1,'10'311,"-5"-196,-2-38,-1-8,-2-60,1-2,-1-1,0 0,0 0,-1 0,0 0,0 0,0 0,-4 10,2-16,1-7,0-11,5-13,0 0,2 0,1 1,1 0,2 0,1 1,22-44,-19 46,0 1,35-48,-37 59,1 1,0 1,1 0,0 1,1 0,17-10,-27 19,0 0,0 0,1 1,-1 0,1 0,0 0,0 1,-1 0,1-1,0 2,10-2,-12 2,0 0,-1 0,1 1,-1-1,1 0,0 1,-1 0,3 0,-2 1,0 0,0 0,0 0,-1 0,1 0,0 0,-1 0,0 1,0 0,1-1,-2 1,1 0,0 0,0 0,-1 0,0 0,0 0,0 1,0-1,0 0,0 0,-1 1,0-1,1 1,-1-1,-1 0,1 1,-1 3,0 2,-1 0,0-1,0 1,-1 0,-1-1,1 1,-1-1,0 0,-9 11,-15 14,19-24,-1-1,0 0,-1-1,1 0,-1 0,-20 7,26-11,-1-1,1 0,0 0,-1-1,0 0,1 0,-1 0,0-1,1 1,-1-1,0-1,1 1,-1-1,0 0,1 0,-1-1,-6-2,-8-10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29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0,'12'487,"-6"-325,-4-90,2 1,4-1,4-7,4-8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30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1,'-13'1,"0"1,0 1,0 0,-16 7,24-8,-1 1,1 0,0 0,0 0,1 1,-1-1,1 1,-1 1,1-1,1 0,-1 1,-3 5,-7 13,0 0,-13 34,14-20,1 0,10-32,-10 42,12-45,0-1,0 0,0 0,0 0,0 0,0 1,0-1,0 0,0 0,1 0,-1 0,0 1,2 1,-2-3,1 0,-1 1,1-1,-1 0,1 1,-1-1,1 0,-1 0,1 1,-1-1,1 0,-1 0,1 0,0 0,-1 0,1 0,-1 0,1 0,-1 0,1 0,0 0,-1 0,1 0,-1 0,1-1,-1 1,1 0,-1 0,1-1,0 1,28-14,-16 8,1 0,0 0,20-5,-29 10,-1 1,0-1,0 1,1-1,-1 1,0 1,0-1,1 0,-1 1,0 0,0 0,0 1,0-1,0 1,0-1,6 5,-2 0,1 0,-1 1,14 14,1 10,-3 10,1 7,0 15,-17-46,3 34,-6-37,-1 0,-2 23,0-25,0-1,0-1,-8 20,6-20,0-1,-1 0,0 0,-1 0,0-1,0 1,-1-1,0-1,0 0,-1 0,0 0,0-1,-1 0,1 0,-15 6,-26 5,3-9,4-9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30.8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261 23,'-15'-3,"2"0,-1 1,-18 0,27 2,1 0,-1 1,0-1,1 1,-1 0,1 0,-1 1,1-1,-1 1,-6 4,3 0,0 0,0 1,1-1,0 2,0-1,0 1,1 0,0 0,1 1,0-1,-6 15,2-2,1 1,1-1,1 1,-3 24,6-24,1-1,1 1,1-1,1 1,1 0,1-1,0 0,2 0,1 0,15 38,-15-46,0 0,1-1,1 0,0 0,1-1,0 0,17 16,-18-20,1 0,-1-1,1 0,1-1,-1 0,1 0,0-1,0 0,0-1,21 4,-23-5,0-1,1-1,15 0,-16-1,0-1,1 1,-1-1,7-4,-6 3,-1-1,0-1,0 1,0-1,-1-1,0 1,0-1,0-1,0 1,-1-1,0 0,-1-1,0 1,0-1,0 0,-1 0,0-1,-1 1,0-1,0 0,1-11,0 0,-1 1,-1-1,-1 0,-1 0,0 1,-2-1,0 0,-10-37,5 30,-2-1,-1 2,-1-1,-1 1,-20-29,25 44,0 0,-1 1,-1-1,0 2,0-1,-1 1,0 1,0 0,-1 0,0 1,-1 1,0 0,-18-8,2 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33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4,'94'-1,"-31"-1,109 10,-145-5,-3-3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49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419 155,'-16'-32,"10"18,-1 0,0 1,-1 0,-14-17,19 26,0 1,-1 0,0-1,0 1,0 1,0-1,0 0,0 1,-1 0,1 0,-1 0,1 1,-1 0,0-1,0 2,0-1,1 0,-8 1,4 0,0 1,0 0,0 0,-1 1,1 0,0 0,1 0,-1 1,0 1,1-1,0 1,-10 7,7-3,0 0,1 1,0 0,0 0,1 1,1 0,-11 17,7-5,0 0,1 1,1 0,1 1,2 0,0 0,-4 45,8-49,2 0,0 0,2 0,0 0,1 0,1-1,0 1,2-1,9 22,-11-32,1 0,-1-1,2 1,-1-1,1 0,0-1,1 0,0 0,8 7,-10-10,1 0,0 0,1-1,-1 0,1 0,-1 0,1-1,0 0,0 0,0-1,0 0,0 0,11 0,-11-1,1-1,-1 0,0 0,1 0,-1-1,0 0,0 0,0-1,-1 0,1 0,-1-1,1 0,-1 0,0 0,-1-1,1 1,-1-2,0 1,5-7,14-24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49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1,'13'237,"-7"-162,44 296,-6-65,-34-203,21 171,-28-257,9 32,14 19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49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0,'0'0,"22"0,25 0,22 0,-9 0,1 0,-6 0,-6 6,-3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50.3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1,'0'0,"29"0,25 0,29 0,-5 0,2 0,19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51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1 130,'22'-17,"2"1,0 1,0 0,1 3,1 0,31-10,-4 6,-44 15,0-1,0 1,0 0,0 1,0 0,-1 1,1 0,18 4,-25-5,0 1,0 0,1 0,-1 0,0 0,0 0,0 1,0-1,0 0,0 1,-1 0,1-1,0 1,-1 0,3 4,-3-4,0 0,-1 1,1-1,0 0,-1 1,0-1,0 1,0-1,0 1,0-1,0 1,0-1,-1 0,1 1,-1-1,0 0,0 1,-2 3,-7 12,0 0,-2-1,0-1,0 0,-29 28,22-25,1 1,-28 41,44-58,0-1,1 1,-1 0,1 0,0 0,0 0,0 0,0 0,0 0,1 0,0 0,-1 1,1-1,0 0,1 0,-1 0,0 0,1 1,0-1,1 3,0-1,1 0,0 0,0 0,1 0,-1-1,1 1,0-1,0 0,1 0,6 4,14 10,-7-5,-1 1,18 17,-4 6,-21-24,-2 1,0 0,0 0,-2 1,1-1,-2 1,0 1,3 15,-6-20,-1-1,0 0,0 1,-1-1,-1 1,1-1,-2 0,1 1,-2-1,1 0,-1 0,-1 0,-7 15,1-7,-2-1,0 0,-1-1,0 0,-21 18,2-6,-55 38,38-35,39-26,1 0,-1-1,-13 4,-31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51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85,'19'-13,"0"2,1 1,0 0,1 1,0 1,1 1,39-7,-53 13,0 0,0 1,0 0,0 0,0 0,0 1,12 3,-17-3,-1-1,1 1,-1 0,0 0,1 0,-1 0,0 0,0 1,0-1,0 1,0-1,0 1,0 0,-1-1,1 1,-1 0,1 0,-1 1,0-1,1 0,-1 0,0 0,-1 1,1-1,0 1,-1-1,1 0,-1 5,0 1,0 0,-1 0,0 0,-1 0,0-1,0 1,-1 0,0-1,0 0,-6 11,-6 6,-27 34,42-57,-109 127,-21 29,114-134,0 0,2 1,1 0,1 2,-11 31,20-47,1-1,-1 1,1-1,1 1,0 0,1 0,-1-1,2 1,-1 0,4 15,-2-18,0 0,1-1,-1 1,1-1,1 0,-1 0,1 0,0 0,0-1,1 1,-1-1,1 0,0-1,1 1,9 5,33 17,20-2,18-4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26.2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1,'0'0,"0"28,0 25,0 30,0 10,0 13,0-8,0-14,5-18,2 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2:52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456 1,'-26'0,"1"1,-1 0,1 3,-40 9,53-10,0 1,1 1,0 0,0 1,0 0,1 1,-1 0,2 0,-1 1,1 0,-13 16,7-5,1 0,1 2,1-1,1 2,0-1,-11 38,9-16,2 0,-10 74,17-87,2-1,1 1,2 0,1-1,1 1,10 43,-10-59,1-1,1 1,0-1,1 0,0 0,1-1,0 0,1 0,1-1,-1 1,2-2,0 0,0 0,0 0,21 12,-22-17,-1 0,1-1,0 0,0-1,0 0,1 0,-1-1,1 0,0-1,-1 0,1-1,0 0,0 0,-1-1,1 0,0-1,-1 0,1 0,-1-1,0 0,0-1,0 0,0-1,8-5,-1 0,-1-1,0-1,-1 0,0-1,-1 0,0-1,-1-1,0 0,-2 0,0-1,14-29,-17 26,0-1,-1 0,-1-1,0 1,-2-1,-1 0,0-28,-3 3,-2-1,-11-55,8 70,-1 0,-2 1,-1 0,-1 0,-19-35,-24-21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3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18,'-6'-5,"-5"-5,11 9,0 1,0 0,0 0,0 0,0 0,0-1,-1 1,1 0,0 0,0 0,0 0,0 0,-1 0,1 0,0-1,0 1,0 0,0 0,-1 0,1 0,0 0,0 0,0 0,-1 0,1 0,0 0,0 0,0 0,-1 0,1 0,0 0,0 0,0 1,-1-1,1 0,0 0,0 0,0 0,0 0,-1 0,1 0,0 0,0 1,0-1,0 0,0 0,0 0,0 0,-1 1,1-1,-17 58,2 0,3 1,2 0,3 1,2-1,6 104,0-151,1 0,0 0,0 0,1-1,1 1,0-1,1 0,0 0,0-1,1 1,9 11,-9-15,1 0,-1 0,1-1,1 0,-1 0,1-1,0 0,0 0,0-1,1 0,0 0,0-1,0 0,16 2,33 2,7-7,5-7,0-6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3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0,'-10'88,"3"131,9-144,3 1,4-1,29 116,-17-111,1-18,-18-53,0 0,0 0,1 0,0-1,0 1,1-1,0-1,9 9,12 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4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1,'-86'3,"83"-3,0 0,0 0,-1 0,1 0,0 1,0 0,0-1,0 1,0 0,0 1,0-1,0 1,0-1,0 1,1 0,-1 0,1 0,-1 0,1 0,0 1,0-1,0 1,0-1,0 1,1 0,-1 0,1-1,0 1,0 0,0 1,-1 3,-1 9,1 0,0 0,2 1,0-1,2 17,-1-11,5 184,-6-208,1 1,0 0,0 0,0-1,0 1,0 0,0 0,0 0,1 0,-1 0,0 1,0-1,1 0,-1 1,1-1,1 0,0-1,0 1,0 0,0 0,1 0,-1 0,0 0,1 1,4-1,-3 2,0 0,1 0,-1 1,0 0,0 0,0 0,0 0,0 1,6 5,14 9,1 6,1 6,-3 8,-4 5,-9 1,-10-37,-1 0,0 0,0 0,0 0,-2 7,1-6,-1-1,0 0,0 0,0 1,-1-1,0-1,0 1,-1 0,0-1,0 0,-5 6,-24 18,-6-9,-3-8,-4-5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5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0,'-19'28,"1"1,2 0,0 1,2 1,-17 56,21-49,2 0,2 1,1 0,2 0,2 0,2 0,1 0,2 0,13 59,4-31,-16-55,0 0,1 0,0-1,1 0,1 0,-1 0,14 13,-18-21,-1 0,1 0,1 0,-1-1,0 1,1-1,-1 0,1 0,0 0,-1 0,1-1,0 1,0-1,0 0,0 0,0-1,1 1,-1-1,0 0,0 0,0 0,0-1,0 1,1-1,-1 0,0 0,6-3,-2-1,1 0,-1 0,0-1,0 0,-1-1,1 0,-2 0,1 0,9-14,-5 5,-1 0,-1-1,-1 0,8-21,-7 11,-1 0,-2-1,0 0,-2 0,-1 0,-1-1,-1 1,-6-45,-8 2,5 42,-1 1,-20-44,21 56,0 1,-1-1,-1 2,0 0,-23-24,7 15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5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0,'-4'1,"-16"18,5-2,1 1,1 1,1 0,1 1,0 1,1-1,2 1,0 1,-6 26,3 4,1 0,-3 101,12-126,1-1,1 0,2 1,0-1,2 0,10 32,-10-44,0-1,11 18,-13-25,1 0,-1 0,1 0,1-1,-1 1,1-1,0 0,0-1,1 1,0-1,-1 0,1 0,0-1,1 0,-1 0,1 0,-1-1,1 0,0 0,0-1,0 0,0 0,0 0,0-1,0 0,0 0,0-1,0 0,-1 0,1-1,0 0,0 0,-1 0,1-1,-1 0,9-6,-4 1,0 0,0-2,-1 1,0-1,0-1,-1 0,-1 0,0-1,0 0,-1 0,-1-1,0 0,7-21,-5 8,-1-2,0 1,-3-1,0 0,0-54,-5 52,-2 0,0 1,-2-1,-2 1,0 0,-2 0,-1 1,-2 1,-26-49,12 40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6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0,'36'7,"39"2,18 4,-29 0,-3-4,-4-1,-4-2,-4-5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6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42,'0'0,"24"0,22-6,21-3,9 0,-4 1,-3 4,-3-1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8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1,'18'222,"-9"-144,58 327,-50-337,3-10,-17-50,0 0,1-1,0 1,0 0,1-1,0 0,0 0,0-1,1 1,0-1,1 0,-1-1,1 1,9 4,2-6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8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1,'0'0,"0"31,0 24,0 28,0 5,5 10,3 17,0-9,2-2,-1-16,-3-22,8-2,-3-10,1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0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30 538,'-5'-9,"1"0,0-1,0 1,1-1,1 0,-1 1,1-1,1 0,0 0,0-1,2-17,1 17,1 0,0 0,0 0,1 0,1 1,0 0,0 0,1 0,0 0,0 1,10-11,12-9,53-47,-54 52,2 2,0 1,1 1,49-23,-64 36,-1 2,1 0,0 0,0 1,23-2,-28 5,0 1,0 0,-1 0,1 1,0 1,0-1,-1 2,1-1,13 6,-17-5,0 0,0 0,-1 0,0 1,1 0,-1 0,-1 0,1 1,-1-1,1 1,6 10,-6-6,-1 0,1 0,-1 0,-1 0,0 1,4 19,-4-5,-1 1,-1-1,-1 0,-1 1,-7 37,-4 1,-4-1,-24 65,-55 112,92-233,-83 189,53-122,10-12,20-52,1 0,0 1,1 0,0-1,0 1,1 0,1-1,-1 1,2 0,-1-1,5 15,-3-16,0-1,0 0,1 1,-1-1,2-1,-1 1,1-1,0 1,0-1,1-1,0 1,0-1,0 0,12 7,5 0,0 0,1-2,45 14,83 12,-106-26,32 7,0 2,1-5,1-2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19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45,'-8'-3,"0"0,-1-1,-11-7,16 8,-1 1,1-1,0 0,-1 1,0 0,0 0,1 1,-1 0,0-1,0 1,0 1,-1-1,-4 1,7 1,1 0,-1 0,1 0,-1 0,1 1,0-1,0 1,0-1,0 1,0 0,0 0,0 0,0 0,1 0,-1 0,1 0,0 1,-1-1,1 0,-1 4,-3 7,1 0,-4 21,5-24,-18 76,10-42,0 0,7-32,2-3,-1 0,2 0,-1 0,0 9,2-16,0 1,0-1,1 0,-1 0,0 0,1 0,-1 0,1 0,0 0,-1 0,1 0,0-1,0 1,0 0,0 0,1-1,-1 1,0-1,1 1,-1-1,1 1,3 1,54 26,-47-24,0 0,0 1,-1 1,1 0,-1 0,12 12,8 14,0 7,-24-31,-1 1,8 20,-10-20,-1 1,0-1,0 1,-2 0,1 0,-1 0,-1 0,0 0,0 0,-1-1,-1 1,-4 20,2-18,-1 0,0 0,-1 0,0-1,-1 0,0 0,-1-1,0 1,-18 17,-13 5,-4-5,-2-6,2-8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0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58,'-20'0,"12"-1,0 1,0 0,-16 3,21-2,0 0,1 0,-1 0,0 0,0 0,1 1,-1-1,1 1,-1 0,1-1,0 1,0 0,0 1,-3 3,-2 3,2 1,-1-1,1 1,1 1,0-1,0 1,-2 12,-12 83,15-82,-1 21,1 0,2 1,2 0,2-1,2 0,3 0,1 0,29 86,-32-116,0-1,1 0,16 22,-20-31,1 0,-1 0,1-1,1 0,-1 0,0 0,1 0,0-1,0 0,0 1,0-2,1 1,-1-1,1 0,-1 0,1 0,0-1,0 0,0 0,0-1,0 1,0-1,-1 0,1-1,0 0,0 0,0 0,0 0,8-4,-2 0,0-1,0 0,0-1,-1 0,0 0,0-2,-1 1,0-1,-1-1,1 0,14-21,-11 10,-1 0,0-2,-2 1,-1-1,0-1,-2 0,-1 0,0 0,-2-1,-1 1,-1-1,-1 0,-5-49,0 41,-1 1,-2 0,-2 1,0-1,-2 2,-1-1,-2 2,-1 0,-1 0,-25-32,8 21,-1 10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0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0,'0'0,"25"8,28 1,21 3,-8-6,0 2,-2 1,1-3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1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0,'0'0,"-9"30,1 22,-3 28,4 6,1-3,3-6,3-2,9 11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2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1,'0'0,"-19"28,-7 18,-11 31,5 12,4 11,1 33,3 19,14 3,10-9,8-22,13-15,2-20,2-26,4-9,12-1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2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0,'-16'50,"-16"87,23-96,-17 107,21-78,5-7,0-55,0 0,1 0,0 0,0 0,1 0,0 0,0 0,5 9,-7-17,0 1,1-1,-1 1,1-1,-1 1,1-1,-1 1,1-1,-1 1,1-1,0 0,-1 0,1 1,-1-1,1 0,0 0,-1 1,1-1,0 0,-1 0,1 0,0 0,-1 0,1 0,0 0,-1 0,1-1,0 1,-1 0,1 0,0 0,-1-1,1 1,0 0,-1-1,1 1,-1 0,1-1,-1 1,1-1,-1 1,1-1,-1 1,1-2,21-25,-20 25,59-94,-41 62,2 0,1 1,43-47,-60 74,1 1,-1-1,1 1,0 1,0-1,0 1,0 0,1 1,11-4,-15 6,0 0,1 0,-1 0,0 1,1-1,-1 1,0 0,1 1,-1-1,1 1,-1 0,0 0,0 0,1 0,-1 1,0 0,0 0,-1 0,7 4,-3 0,0 1,-1-1,0 1,0 0,-1 0,0 0,0 1,-1 0,7 14,-2 3,0 0,5 27,-1 15,-3 1,0-3,3-3,-10-51,1 0,8 17,-9-23,-1-1,1 1,0-1,0 0,6 6,11 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3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1,'0'0,"24"0,18 0,27 0,-12 0,-11 0,-8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3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1 120,'6'-12,"1"0,1 0,0 1,1 1,0-1,1 1,0 1,0 0,13-8,-22 16,1 0,-1 0,1 1,-1-1,1 0,0 1,-1-1,1 1,0 0,0 0,-1-1,1 1,0 0,0 0,-1 1,1-1,0 0,0 1,-1-1,4 2,-2-1,-1 1,1 0,0 0,-1 0,0 0,1 0,-1 0,0 1,0-1,3 6,0 1,-1-1,0 1,0 1,-1-1,0 0,3 19,-2 35,-2 1,-14 122,4-89,2-13,4 80,9-90,6-10,1-8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4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0,'26'37,"-1"1,-2 0,-2 2,-2 1,-1 0,-3 1,14 57,-12-22,-3 1,-4 1,1 95,-12-105,-3 0,-2 0,-4 0,-3-1,-28 89,19-92,-3-4,-3-5,23-48,0 1,-1-1,-7 9,-19 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5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8,'1'4,"1"0,-1 0,1 0,-1-1,1 1,0 0,1-1,-1 0,1 1,-1-1,6 4,-8-7,1 1,-1-1,0 0,1 0,-1 0,0 0,1 0,-1 0,1 1,-1-1,0 0,1 0,-1 0,1 0,-1-1,0 1,1 0,-1 0,0 0,1 0,-1 0,1 0,-1-1,0 1,1 0,-1 0,0 0,0-1,1 1,-1-1,13-14,-12 14,0 1,-1-1,1 0,-1 1,1-1,-1 0,1 0,-1 0,0 1,1-1,-1 0,0 0,0 0,1 0,-1 0,0 0,0 0,0 0,0 0,0 1,0-1,-1 0,1 0,0 0,0 0,-1 0,1 0,0 1,-1-1,1 0,-1 0,1 0,-1 1,1-1,-1 0,0 1,0-2,-2 1,1 0,-1 0,1 1,-1-1,1 0,-1 1,0 0,1 0,-1 0,1 0,-1 0,0 0,1 1,-1-1,1 1,-1-1,1 1,-1 0,1 0,-1 1,1-1,0 0,0 1,0-1,-4 4,4-2,-1-1,1 1,0 0,0 1,0-1,0 0,1 0,-1 1,1-1,0 1,0-1,0 1,1 0,-1-1,1 1,0 0,0 6,9 19,-9-29,0 1,0 0,1-1,-1 1,0-1,0 1,1 0,-1-1,0 1,1-1,-1 1,1-1,-1 1,0-1,1 1,-1-1,1 0,0 1,-1-1,1 0,-1 1,1-1,-1 0,1 1,0-1,-1 0,1 0,0 0,-1 0,1 0,0 0,-1 0,1 0,0 0,-1 0,1 0,-1 0,1 0,0-1,-1 1,2-1,-1 0,0-1,0 0,0 1,0-1,0 0,0 0,0 0,-1 0,1 0,0 0,-1 0,0 0,0 0,1 0,-1 0,0 0,-1-2,-3-36,1 31,0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0.8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509 55,'-29'-15,"20"10,-1-1,-1 1,1 1,-1 0,1 0,-1 1,0 0,-1 1,1 0,0 1,-13 0,5 3,1 1,0 1,0 0,0 1,1 1,0 0,0 2,0 0,1 1,0 0,0 1,2 1,-17 15,-11 14,36-33,0 0,1 1,-7 12,9-15,0 1,1 0,0-1,0 1,-1 9,2-10,1 1,0 0,1 0,-1 0,1 0,0 0,1 0,-1 0,1-1,0 1,1-1,-1 1,1-1,0 0,8 9,-1-1,0-1,1-1,0 1,24 16,37 22,-37-26,0 1,59 56,-58-39,-5 1,-26-33,0-1,0 1,-1 0,0 0,-1 0,0 0,-1 1,0-1,-1 1,0-1,0 1,-1 0,0-1,-1 1,-1 0,1-1,-2 1,1-1,-1 0,-1 0,0 0,-7 13,-14 9,19-26,-1 0,0-1,-10 7,-32 14,-15 0,-3-6,2-4,-2-7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5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62,'34'-14,"0"2,64-15,-83 24,1 0,-1 2,1-1,-1 2,1 0,-1 1,1 1,-1 0,16 5,-29-6,1-1,0 1,0 0,-1 1,1-1,-1 0,1 1,-1-1,1 1,-1 0,0 0,0 0,0 0,3 5,-3-5,-1 0,-1 0,1 0,0 0,0 0,-1 1,1-1,-1 0,0 0,0 1,0-1,0 0,0 1,0-1,-1 3,-1 2,-1 1,0-1,0 0,-1 1,1-1,-2-1,1 1,-1-1,-7 8,-118 126,129-138,-1-1,1 0,0 0,0 0,0 0,0 0,0 1,0-1,0 0,1 1,-1-1,0 1,1-1,-1 1,1-1,-1 1,1-1,0 1,0 2,6 11,2-7,0-1,1 0,0-1,0 1,18 7,-5-1,0 0,-1 1,0 1,0 0,-2 2,27 29,-39-39,-1 1,-1-1,1 2,-1-1,-1 1,1-1,-1 1,-1 0,0 1,0-1,-1 1,0-1,-1 1,0 0,0-1,-1 1,-2 17,0-15,-1-1,0 0,0 0,-1 0,-1-1,0 1,0-1,-1 0,-14 18,5-10,-1 0,-1-2,-35 29,0-10,34-24,0-2,-1 0,-34 11,45-18,0 0,-1 0,-14 0,-18-6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6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42,'87'-18,"-59"11,0 1,0 2,0 0,0 2,39 2,-61 0,-1 1,0 0,0 0,0 0,0 0,0 1,-1 0,1 0,0 0,-1 1,1 0,-1-1,7 7,-9-6,1 0,-1 0,0 0,0 0,0 0,-1 1,1-1,-1 0,0 1,0-1,0 1,0 0,-1-1,1 1,-1 0,0-1,0 1,0 0,-2 6,-2 10,0 1,-2-1,0 0,-2-1,0 1,-13 21,-75 106,68-105,3-6,-70 110,84-126,1 0,1 1,0 0,2 0,-8 37,14-49,0 1,0-1,1 1,0 0,0-1,1 1,1 0,-1-1,2 0,-1 1,1-1,1 0,-1 0,2 0,-1-1,1 0,0 1,1-2,0 1,0-1,1 0,0 0,0 0,1-1,-1 0,1-1,13 7,-2-3,0-1,1 0,0-1,0-2,0 0,1-1,0 0,29-1,26-3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3:26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525 26,'-11'-4,"1"0,-1 0,1 1,-1 0,0 0,0 2,0-1,-1 1,1 1,0 0,-21 3,20 0,-1 0,1 1,-1 1,1 0,1 0,-1 1,1 1,0 0,0 0,-9 10,-1 2,1 0,1 2,1 0,1 1,0 1,2 0,1 2,1-1,1 2,-11 31,12-25,2 1,1 0,2 0,1 0,1 1,2-1,1 1,5 36,-2-49,1-1,2 0,-1 0,2 0,15 35,-17-47,1 0,-1 0,1 0,0 0,1-1,0 0,0 0,1 0,0-1,0 0,0 0,1-1,-1 0,1 0,11 4,-5-5,0 0,0-1,0 0,0-1,0 0,0-2,0 1,1-2,-1 0,0-1,0 0,0-1,0 0,0-1,-1-1,16-8,-12 5,0 0,-1-2,0 0,-1 0,0-2,-1 0,0 0,-1-2,0 0,-2 0,1-1,10-18,-12 14,0-2,-1 1,-1-1,-1-1,-1 1,-1-1,-1 0,-1-1,0 1,-2 0,-1-1,-3-30,-1 26,0 1,-2-1,-1 1,-1 1,-2-1,0 1,-1 1,-2 0,-30-44,-25-13,59 71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09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0,'0'364,"1"-300,5 2,2-4,2-8,-10-50,1 0,0-1,1 1,-1 0,1-1,3 6,-5-8,1-1,-1 1,0-1,1 1,-1-1,1 0,-1 1,1-1,-1 0,1 0,-1 1,1-1,-1 0,1 0,-1 0,1 1,-1-1,1 0,-1 0,1 0,-1 0,1 0,-1 0,1 0,0 0,-1 0,1-1,-1 1,1 0,-1 0,1 0,-1-1,1 1,-1 0,1 0,-1-1,1 1,-1 0,0-1,1 1,-1-1,0 1,1-1,-1 0,18-24,-16 21,56-103,0-1,-47 90,0 1,2 1,26-29,-36 42,1 0,-1 0,1 0,-1 0,1 0,0 1,0 0,0 0,0 0,1 0,-1 0,0 1,1 0,0 0,-1 0,1 1,-1-1,1 1,0 0,-1 1,9 1,-6 0,-1 0,0 0,1 1,-1 0,-1 1,1 0,0-1,-1 2,0-1,0 1,0-1,0 1,-1 1,5 6,5 8,-2 1,10 22,2 10,-2 7,0 3,22 49,-32-73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09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6,'0'0,"20"6,24-3,17 2,-10 1,-2-6,-7-6,-2 3,-1-2,-8 5,-5-4,-4-3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0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31,'0'0,"23"0,26 0,16 0,-4 0,-7 0,-7 0,-3 0,-7-12,-4-7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0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1,'6'106,"-1"-49,-1 22,-2 1,1 2,-2-1,5-11,6-15,7-13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1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0,'0'0,"0"30,0 20,0 25,0-3,0-2,0 0,0-3,0-1,0-6,0 0,5-8,1 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4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405 34,'-74'-16,"55"11,1 1,-1 0,-22-1,35 5,0 0,0 1,0-1,0 1,0 0,0 1,0-1,0 1,1 0,-1 1,1-1,-1 1,1 0,-6 5,3-1,-1 1,1 1,0-1,1 1,0 0,-11 19,4-1,-16 41,13-18,4 15,11-47,1 36,2-39,1-1,5 27,-5-33,1 0,0 0,0 0,1-1,6 11,-8-14,1-1,0 1,0 0,0-1,1 1,-1-1,1 0,0 0,0-1,0 1,0-1,0 0,1 0,-1 0,0 0,1-1,0 0,-1 0,1 0,0 0,0-1,-1 0,1 0,0 0,0-1,-1 1,1-1,0 0,-1 0,1-1,-1 0,1 1,-1-2,0 1,0 0,0-1,0 0,0 0,0 0,-1 0,5-5,2-5,1 0,-1-1,-1 0,-1 0,0-1,-1 0,0 0,5-21,-1-2,-2 0,6-54,-14 66,-1 22,0-1,0 1,0 0,1-1,-1 1,1 0,0-1,1 1,1-5,1 10,0 7,2 10,49 146,-44-135,2-2,1 0,28 43,-32-56,43 54,-20-36,-3-5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4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0,'15'282,"-9"-208,-5-67,6 47,-2-43,-1-16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4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20,'52'0,"138"-6,-135 2,-3 0,7 1,11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4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0,'11'235,"-8"-202,4 35,-6-62,0 0,1 0,0 0,0 0,0-1,1 1,0-1,6 9,4-2,-13-12,1 1,-1-1,1 0,-1 0,0 1,1-1,-1 0,1 0,-1 0,1 0,-1 1,0-1,1 0,-1 0,1 0,-1 0,1 0,-1 0,1 0,-1 0,1-1,-1 1,1 0,-1 0,0 0,1 0,-1-1,1 1,-1 0,0 0,1-1,-1 1,0 0,1-1,5-8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5.4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27,'279'0,"-256"-4,-23 4,1 0,-1 0,0 0,1 0,-1 0,0 0,0 0,1-1,-1 1,0 0,1 0,-1 0,0 0,0-1,1 1,-1 0,0 0,0 0,0-1,1 1,-1 0,0 0,0-1,0 1,0 0,1-1,-1 1,0 0,0 0,0-1,0 1,0 0,0-1,0 1,0 0,0-1,0 1,0 0,0-1,0 1,0 0,0 0,0-1,-1 1,1 0,0-1,0 1,0 0,0 0,-1-1,1 1,0 0,0 0,0-1,-1 1,1 0,0 0,0 0,-1 0,1-1,0 1,-1 0,1 0,0 0,0 0,-1 0,1 0,0 0,-1 0,-14-9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15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1,'0'0,"24"6,23-4,17 4,-7 0,0-6,-8 3,3-6,0-11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1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0,'10'292,"-2"-133,-6-86,-2 1,1 3,2-4,3-13,4-25,2-22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1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1,'1'15,"0"1,5 20,2 15,-7 121,-2-21,4 25,-1-121,-1-1,3-3,2-10,-1-15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2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3,'-35'-1,"26"0,0 0,1 1,-1 1,-8 0,13 0,0 0,0 0,0 1,1-1,-1 1,1 0,-1 0,1 0,0 0,0 0,0 1,-4 3,-1 3,1 0,1 0,-1 0,2 1,-1 0,1 0,1 0,-5 13,3-2,0 0,2 0,-3 28,7-45,-1 1,1-1,0 0,0 1,1-1,-1 0,1 1,0-1,0 0,2 5,-2-7,1 0,-1-1,0 1,0 0,1-1,-1 1,1 0,-1-1,1 0,-1 1,1-1,0 0,0 0,0 0,0 0,0 0,0-1,0 1,0 0,0-1,0 0,3 1,8 0,0 1,0 0,0 1,-1 1,1 0,-1 1,0 0,0 0,16 11,3 9,-3 5,-3 6,-8 5,-14-34,-1 1,-1 1,2 11,-3-13,0 1,-1 0,-2 13,1-13,0 1,0-1,-6 12,5-13,-2 1,1-1,-9 10,-17 14,27-28,-1 0,0 0,0 0,0-1,-8 4,-20-1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2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233 0,'-13'5,"1"1,-1 0,1 1,1 0,-1 1,1 0,1 1,-1 0,2 0,-1 1,-10 15,9-9,1 0,0 1,2 0,0 0,0 1,2 0,-7 29,8-18,0-1,2 1,2 0,0 0,2 1,1-1,1-1,2 1,0 0,17 45,-19-64,1 0,0-1,9 13,-10-16,1-1,0 0,0 0,1 0,-1-1,1 0,0 0,0 0,1 0,-1-1,1 0,-1 0,1 0,0-1,0 0,0 0,1 0,-1-1,0 0,1 0,-1-1,7 0,-5 0,1-1,-1-1,0 0,0 0,0 0,0-1,0 0,0-1,-1 0,0 0,0 0,0-1,0 0,-1 0,1-1,7-9,-3 2,0-1,-1 0,0-1,-2 0,0 0,0-1,-1 0,-1-1,-1 1,0-1,-1 0,1-19,-3 12,-1-1,-1 1,-2-1,0 1,-1 0,-2-1,-1 2,-8-25,4 19,-1 1,-1 0,-23-37,9 25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4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0,'0'0,"27"0,25 0,17 0,-12 0,-9 0,-3 0,-8 0,-9 0,-5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4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0,'0'0,"-8"26,0 17,-5 21,8-2,-1 2,1 7,0 13,-6-4,8-6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6.0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1,'-19'31,"2"1,2 1,0 0,3 1,0 1,3 0,0 0,-5 63,10-41,2 1,2 0,4 0,17 98,-17-136,1 0,0 0,1 0,1-1,1 0,1 0,0-1,2 0,0-1,15 19,15 0,6-2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5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1,'0'0,"22"4,28-1,23 3,-6 0,0-6,-2 2,11-2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6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0,'19'431,"-9"-362,5 1,4-2,-2-1,-2-8,-3-10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7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1,'2'46,"2"1,12 51,-3-26,-9-42,30 228,-30-202,0 3,3 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7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1,'0'0,"28"5,25-2,19 2,-15 1,-12-6,-10-9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7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1,'0'0,"0"26,0 19,0 27,0 1,0-2,0 1,0-4,0-2,0 4,2-19,17-13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8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0,'23'26,"0"0,-2 1,-1 2,-1 0,-1 1,24 56,-24-39,-1 1,-3 1,16 99,-24-87,-4 0,-1 0,-4 0,-2-1,-3 1,-16 59,5-45,-4-1,-4-6,21-57,0 0,0 0,-10 11,9-14,-1 0,-14 11,22-18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8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1,'-5'19,"1"0,0 1,2 0,-1 26,1-22,4-29,-1 0,0 0,0 0,-1 0,1 0,-1 0,0 0,0 0,-1 0,0 0,0 0,0 0,0 1,0-1,-1 0,0 1,0-1,-1 1,1-1,-1 1,0 0,0 0,-6-6,9 10,-1-1,1 1,0 0,0-1,-1 1,1 0,0-1,0 1,-1 0,1-1,0 1,-1 0,1 0,-1-1,1 1,0 0,-1 0,1 0,-1 0,1 0,-1-1,1 1,0 0,-1 0,1 0,-1 0,1 0,-1 0,1 0,0 1,-1-1,1 0,-1 0,1 0,-1 0,1 0,0 1,-1-1,1 0,0 0,-1 1,1-1,0 0,-1 1,1-1,0 0,-1 1,1-1,0 1,-8 21,5-11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9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75,'14'-3,"0"-1,-1 0,1-1,-1 0,13-7,-10 4,1 0,19-4,-21 8,0 1,-1 0,1 2,0-1,1 2,-1 0,0 1,0 0,18 5,-32-6,0 0,1 1,-1-1,0 0,0 1,1-1,-1 1,0 0,0-1,0 1,0 0,0 0,0 0,0-1,0 1,0 0,-1 0,1 0,0 1,-1-1,1 0,0 0,-1 0,1 0,-1 1,0-1,1 0,-1 0,0 1,0-1,0 0,0 0,0 1,0-1,0 0,0 1,-1-1,1 0,0 0,-1 0,1 1,-1-1,1 0,-1 0,0 2,-4 6,-1 0,0 0,0 0,-9 9,11-13,-37 39,-11 14,47-51,0 0,0 0,1 1,0-1,1 1,-6 15,8-20,1-1,-1 1,1 0,0 0,0 0,0 0,0-1,0 1,1 0,-1 0,1 0,0-1,0 1,0 0,0-1,0 1,0-1,1 1,-1-1,1 1,0-1,0 0,0 0,4 4,5 2,0 0,1 0,0-1,14 6,5 4,4 4,-2 5,-27-22,-1 1,0 1,0-1,-1 0,0 1,0 0,0 0,0 0,-1 1,0-1,-1 1,1 0,-1 0,0 0,-1 0,0 0,0 0,0 0,-1 0,0 0,-1 0,0 1,0-1,0 0,-1 0,0 0,0-1,0 1,-1 0,0-1,-5 7,-15 23,-8-1,-2-5,29-27,0-1,0 1,0-1,0 0,0 0,-7 2,8-3,-1 0,0-1,0 0,0 0,0 0,-5-1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29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70,'25'-5,"0"-2,38-14,-39 12,0 1,44-8,-57 14,1 1,-1 1,0-1,0 2,1 0,18 3,-28-3,1-1,-1 1,0-1,1 1,-1 0,0 0,0 0,0 1,0-1,0 0,0 1,0-1,0 1,0 0,-1-1,1 1,-1 0,1 0,-1 0,0 0,0 0,0 1,0-1,0 0,0 0,-1 1,1-1,-1 1,1-1,-1 0,0 1,0-1,0 1,0-1,-1 0,1 1,-1-1,0 4,-2 5,-1 1,0-1,-1 0,0 0,-13 19,-41 50,33-46,-12 17,2 1,-52 105,83-146,0 0,1 0,0 1,1-1,0 1,1 0,0 0,1 0,0 0,2 12,-1-18,1-1,0 1,1-1,-1 0,1 1,0-1,0 0,1 0,-1 0,1-1,0 1,0-1,1 1,0-1,-1 0,1 0,1 0,-1-1,0 0,1 0,0 0,0 0,0-1,5 3,11 2,0 0,0-2,1-1,0 0,-1-1,1-2,31-1,21-4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6:30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483 0,'-20'0,"0"1,0 0,0 2,1 0,-1 1,1 1,0 1,0 1,0 1,1 0,0 1,1 1,0 1,0 0,2 1,-1 1,1 0,1 1,0 1,1 0,1 1,1 0,0 1,1 0,-11 25,11-17,1 1,1 1,2-1,0 1,2 0,1 0,1 0,1 1,1-1,7 40,-5-51,2 0,0 0,1 0,0-1,1 0,1 0,1 0,11 16,-12-21,0-1,1 0,0 0,1-1,0 0,0-1,0 1,1-2,0 0,1 0,0-1,14 6,-12-7,1-1,0 0,0 0,0-1,0-1,1-1,-1 0,0-1,0 0,0-1,0-1,0 0,0-1,-1 0,1-1,-1-1,25-14,-26 13,0 0,-1-1,0-1,0 0,-1-1,0 1,-1-2,0 0,0 0,-1 0,-1-1,0 0,-1-1,0 0,-1 0,0 0,-1 0,4-19,-6 16,-1 0,-1 0,0 0,-1 0,0 0,-2 1,-7-29,3 21,-2 0,0 0,-2 1,-18-29,-21-22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39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0,'-35'141,"9"-30,9-44,2-3,1-2,-5 35,19-97,-1 1,1-1,0 1,0-1,0 1,0-1,-1 1,1 0,0-1,0 1,0-1,0 1,1 0,-1-1,0 1,0-1,0 1,0-1,0 1,1-1,-1 1,0-1,1 2,9-9,14-26,-23 30,56-93,30-44,-77 127,43-53,-48 61,0-1,1 1,0 0,0 1,0 0,0 0,1 0,12-5,-16 8,0 0,0 1,0 0,0-1,1 1,-1 0,0 0,0 1,0-1,0 1,0-1,0 1,0 0,0 0,0 0,0 0,-1 1,1-1,0 1,-1 0,1 0,-1 0,0 0,1 0,2 4,2 3,0-1,-1 2,0-1,0 0,7 21,0 5,-2 0,10 60,-10-37,-1 0,0 0,0-8,1-13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5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1,'-8'29,"0"1,2 0,2 0,0 0,2 43,4 43,21 153,-11-166,-3-7,0-11,-6-69,-1 0,8 21,16 20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39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1,'0'0,"22"0,21 0,18 0,-6 0,-13 6,-7-3,-11 3,-16-1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0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20,'0'0,"26"0,24 0,16 0,-18 0,-9-3,-18-13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0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1,'0'0,"0"28,0 30,0 27,0 1,0-5,0 2,0-2,0-4,0-9,6-12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0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1 126,'19'-17,"1"0,0 2,2 0,0 1,0 2,35-15,-53 25,-1 1,1 0,0 0,0 0,0 0,0 1,0-1,0 1,0 0,7 1,-9-1,0 1,-1-1,1 1,-1-1,1 1,-1 0,1 0,-1 0,0 0,1 0,-1 0,0 0,0 0,0 0,0 1,0-1,0 0,0 1,0-1,0 1,-1-1,1 1,0-1,-1 1,0-1,1 1,-1 2,1 5,-1-1,0 0,0 1,-1-1,0 0,-1 0,0 0,-6 16,-31 65,31-70,-67 123,41-73,8 0,23-56,-1 0,1 0,1 0,1 0,-1 0,2 1,0-1,3 22,-2-31,0 1,0-1,0 1,0-1,1 0,0 1,0-1,0 0,0 0,1 0,0 0,0-1,0 1,0-1,0 0,1 0,-1 0,1 0,0 0,0-1,0 0,0 0,0 0,0 0,1-1,-1 1,1-1,5 1,30 1,6-3,7-2,-46 2,109-7,-60-1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2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508 43,'-38'-1,"1"3,-1 0,-72 17,95-15,-1 1,2 0,-1 1,1 1,0 0,0 1,1 1,0 0,0 1,1 0,1 1,-13 14,13-12,1 1,0 1,0 0,-11 26,0 16,8 1,12 0,2-48,0 0,1 0,3 11,-2-13,-1-1,2 0,6 13,-8-18,-1 0,1 0,-1 1,1-1,0 0,0 0,0-1,0 1,0 0,0-1,1 1,-1-1,0 1,1-1,-1 0,1 0,0-1,-1 1,1 0,-1-1,1 1,0-1,0 0,-1 0,1 0,0 0,-1-1,1 1,0-1,-1 0,1 1,0-1,3-2,1 0,-1-1,1 0,0 0,-1-1,0 0,0 0,-1 0,1-1,-1 1,8-13,4-10,-2 0,-1-1,-1-1,9-34,26-128,-43 152,-4 30,0-1,1 1,0 0,0-1,1 1,6-13,-9 23,1-1,-1 1,0-1,0 0,1 1,-1-1,1 1,-1-1,1 1,-1-1,0 1,1 0,-1-1,1 1,0-1,-1 1,1 0,-1 0,1-1,0 1,-1 0,1 0,-1 0,1 0,0 0,-1-1,1 1,0 0,-1 1,1-1,0 0,-1 0,1 0,-1 0,1 0,0 1,-1-1,1 0,-1 0,1 1,0-1,-1 1,1-1,0 1,1 1,1 0,-1 1,0-1,0 1,0 0,0 0,3 4,5 18,-1 1,-1-1,10 52,-6-19,11 34,36 88,-39-125,-2-1,1-2,-4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2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0,'0'0,"0"26,0 25,0 21,0-1,0-7,0-1,0-8,10-18,14-25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2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54,'20'-5,"0"-1,-1-1,35-17,-31 13,-24 17,-10 12,-17 24,25-37,-6 8,-50 79,51-78,0 0,2 0,0 1,-7 26,12-37,0 0,0-1,1 1,-1 0,1 0,0 0,0 0,1-1,-1 1,1 0,-1 0,1 0,1-1,-1 1,0-1,1 1,0-1,-1 1,2-1,-1 0,0 0,0 0,1 0,0 0,0-1,-1 1,1-1,1 1,2 1,4 1,-1-1,1 0,0 0,1-1,-1-1,0 1,1-2,-1 1,15-1,12-2,1-7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3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1,'0'0,"27"0,19 6,21-3,-14 2,-5 0,-8-5,-7 6,-1 0,-11 0,-10-3,-6-1,-10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7:43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17,'0'0,"22"0,23 0,24-6,-5 1,-1 2,12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0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0,'6'127,"37"203,27 25,-30-158,-27-131,2-11,-13-49,0 1,0-1,1 0,0 0,1 0,-1 0,1 0,0-1,0 1,7 6,-10-12,0 1,0-1,0 1,-1-1,1 1,0-1,0 0,0 1,0-1,0 0,0 0,0 0,0 0,0 0,0 0,0 0,0 0,0 0,0 0,0 0,0-1,0 1,0 0,0-1,0 1,-1-1,1 1,0-1,0 1,0-1,-1 1,1-1,0 0,0 0,-1 1,1-1,0-1,3-4,0 1,-1-1,1 0,2-8,-6 12,28-71,-4-2,21-109,-32 128,83-397,-78 365,-4 18,-2 14,-1 5,-2 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6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42,'-13'18,"0"0,1 1,0 0,2 1,0 0,1 0,1 1,2 1,0-1,1 1,-5 44,7-15,1 0,3 0,2 0,11 57,-5-59,21 69,-2-43,-21-58,2-1,-1 0,2-1,13 17,-20-27,1 0,0 0,1-1,-1 0,1 0,0 0,0 0,0-1,1 0,-1 0,1 0,-1 0,1-1,0 0,9 1,-12-3,1 0,-1 0,1 0,-1 0,1-1,-1 1,1-1,-1 0,0 0,1-1,-1 1,0-1,0 1,0-1,0 0,0 0,-1 0,1-1,0 1,3-6,1 0,0-2,-1 1,0-1,0 0,5-14,6-19,-3 0,-1-1,-2-1,-2 1,5-80,-12 83,-1 0,-3 0,-1-1,-2 1,-2 1,-19-62,21 85,-1 1,0 0,-1 0,-1 1,0 0,-1 0,-1 1,0 1,-1-1,-1 2,0-1,-19-14,-2 5,10 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0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0,'-7'7,"1"0,-1 0,2 1,-1 0,1 0,0 0,1 1,0 0,0-1,1 1,0 1,0-1,1 0,0 1,1-1,0 1,1-1,0 1,0 0,3 10,-3-19,0 0,0 0,0 0,1 0,-1 0,0-1,1 1,-1 0,1 0,-1 0,1-1,-1 1,1 0,0 0,-1-1,1 1,0-1,0 1,-1 0,1-1,0 0,0 1,0-1,-1 1,1-1,2 1,-2-2,-1 1,1 0,0 0,0 0,-1 0,1-1,0 1,-1 0,1 0,0-1,-1 1,1-1,-1 1,1-1,-1 1,1-1,-1 1,1-1,-1 1,1-1,-1 1,0-1,1 0,-1 1,0-1,1 0,-1 1,0-1,0 0,0 1,0-1,0 0,0 0,0 1,0-2,1-3,-1 0,-1-1,1 1,-1 0,0 0,0 0,0-1,0 1,-1 0,-4-8,5 11,0 1,0-1,0 0,0 1,0-1,0 1,-1-1,1 1,0 0,-1-1,1 1,-1 0,1 0,-1 0,0 0,0 0,1 0,-1 1,0-1,0 1,0-1,0 1,1 0,-1-1,0 1,0 0,0 0,0 0,0 1,0-1,0 0,-2 1,-16 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1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0,'-2'54,"0"-31,2 1,1-1,3 24,-4-45,1-1,0 1,0 0,0-1,0 1,0 0,0-1,0 1,0-1,0 0,1 1,-1-1,0 0,3 2,-3-3,-1 1,0-1,1 0,-1 0,1 1,-1-1,0 0,1 0,-1 0,1 1,-1-1,0 0,1 0,-1 0,1 0,-1 0,1 0,-1 0,0 0,1 0,-1 0,1 0,-1 0,1 0,-1-1,0 1,1 0,-1 0,1 0,-1 0,0-1,1 1,-1 0,0-1,1 1,-1 0,0 0,0-1,1 1,-1-1,0 1,0 0,1-1,-1 1,0 0,0-1,0 1,0-1,0 1,0-1,1 1,-1 0,0-1,0 1,0-1,0 1,-1-1,1 1,0 0,0-1,0 0,-1-3,1 1,-1-1,0 0,0 1,-1-1,1 1,-1 0,0-1,1 1,-1 0,-1 0,1 0,0 0,-1 0,0 1,1-1,-5-2,-4-4,0 1,-1 1,-15-9,23 15,0-1,1 1,-1 0,0 0,0 0,0 0,-6 0,-14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1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1,'6'38,"1"0,16 45,-4-13,17 79,-19-76,0 0,-2-9,-13-57,-1-1,1 0,0 0,0 0,1-1,-1 1,1 0,1-1,-1 0,1 0,4 6,-7-11,0 1,0-1,-1 0,1 1,0-1,0 0,0 1,0-1,-1 0,1 0,0 0,0 0,0 0,0 0,0 0,-1 0,1 0,0 0,0 0,0-1,0 1,-1 0,1-1,0 1,0 0,0-1,-1 1,1-1,0 1,-1-1,1 0,-1 1,1-1,0 1,-1-1,1-1,19-30,-18 27,66-154,-52 120,5-13,16-35,-22 56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2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1,'0'43,"2"1,2-1,2 0,1 0,16 49,1-26,-18-52,1-1,9 14,-10-19,-1 0,2-1,9 11,-13-15,0 0,1-1,-1 0,0 1,1-1,-1 0,1-1,6 3,-8-3,0-1,0 1,1-1,-1 0,0 0,1 0,-1 0,0 0,0 0,1-1,-1 1,0-1,0 0,1 1,-1-1,4-2,-2 0,-1 0,1 1,0-1,-1-1,0 1,0 0,0-1,3-4,0-3,0 0,0 0,-1 0,0-1,4-19,-5 14,0-1,-2 1,0-1,-1 1,-1-1,0 1,-1-1,-1 0,-8-31,-2 21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2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65,'-3'-6,"0"0,-1 0,0 1,0-1,0 1,-1 0,1 0,-11-7,14 11,-1 0,0 0,1 0,-1 0,0 0,0 1,0-1,0 1,1-1,-1 1,0 0,0-1,0 1,0 0,0 0,0 1,0-1,0 0,0 1,1-1,-1 1,0-1,0 1,0 0,1 0,-1 0,0 0,1 0,-1 0,1 0,-1 1,1-1,0 0,-1 1,0 2,-3 3,0 0,0 0,1 1,0-1,1 1,0 0,0 0,1 1,0-1,0 1,-1 15,2-8,1 0,0 0,1 0,1 1,5 22,-4-27,1-1,0 1,0-1,1 0,1 0,10 16,-14-24,-1-1,1 0,-1 0,1 0,0 0,0 0,0 0,0 0,0-1,0 1,0-1,1 0,-1 1,1-1,-1 0,1 0,-1-1,1 1,-1 0,1-1,0 0,-1 1,1-1,0 0,-1 0,1-1,0 1,-1 0,1-1,-1 0,1 0,0 1,-1-2,0 1,5-2,-4 0,1 0,-1 0,0 0,0 0,0 0,0-1,0 1,-1-1,0 0,0 1,0-1,0 0,0-1,-1 1,0 0,0 0,0-1,0 1,-1 0,1-1,-1 1,-1-7,0-5,-1 0,0 0,-1 1,-1 0,-5-16,2 13,0 1,-2-1,-18-29,6 18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3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1,'0'8,"5"189,0-128,-1-5,3-17,-1-31,-6-16,0 0,0 1,0-1,0 0,1 0,-1 0,0 0,0 0,0 0,0 0,0 0,1 0,-1 1,0-1,0 0,0 0,1 0,-1 0,0 0,0 0,0 0,0 0,1 0,-1 0,0 0,0-1,0 1,1 0,-1 0,0 0,0 0,0 0,0 0,0 0,1 0,-1 0,0-1,0 1,0 0,0 0,14-26,-11 18,20-47,-13 27,2 0,17-29,-28 54,1 1,-1 0,0 0,1 1,-1-1,1 0,0 0,0 1,-1-1,1 1,0-1,0 1,1 0,-1 0,0 0,0 0,0 0,4 0,-4 1,-1 0,1 0,0 0,0 0,0 1,-1-1,1 1,0-1,-1 1,1 0,0-1,-1 1,1 0,-1 0,1 0,-1 0,0 1,1-1,-1 0,0 1,0-1,0 0,0 1,0-1,1 3,5 9,-1 1,0 0,-1 0,0 1,4 24,-4-16,11 41,1 3,0-11,-1-20,-15-35,-1-1,0 1,1-1,-1 1,0 0,1-1,-1 1,1-1,-1 1,1-1,-1 1,1-1,0 0,-1 1,1-1,-1 0,1 1,0-1,-1 0,1 0,0 1,1-1,9-8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4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0,'0'237,"1"-160,4-9,3-25,-8-42,0-1,0 0,0 1,0-1,0 1,1-1,-1 0,0 1,0-1,0 0,0 1,0-1,1 0,-1 1,0-1,0 0,1 0,-1 1,0-1,0 0,1 0,-1 1,0-1,1 0,-1 0,0 0,1 1,-1-1,0 0,1 0,-1 0,1 0,-1 0,1 0,11-10,13-35,-16 27,8-12,16-26,-29 51,-1 1,0-1,1 1,0 0,0 0,1 1,-1-1,10-5,-13 9,0-1,1 0,-1 1,0 0,1-1,-1 1,1 0,-1-1,0 1,1 0,-1 0,1 0,-1 0,1 0,-1 1,1-1,-1 0,0 1,1-1,-1 1,0-1,1 1,-1 0,0 0,0-1,0 1,1 0,-1 0,0 0,0 0,0 0,0 0,-1 1,1-1,0 0,0 0,-1 1,1-1,0 2,3 8,0 0,0 0,4 23,-5-18,10 34,3 5,4-3,-17-46,1 1,-1-1,1 0,0 0,1 0,0 0,-1-1,2 0,-1 0,1 0,9 6,-10-8,-1-1,1 0,0 0,0-1,0 1,0-1,0 0,0 0,0-1,0 1,0-1,0 0,0-1,0 1,0-1,0 0,9-3,-1-1,-1 0,0-1,0 0,0-1,-1 0,0-1,13-11,5-10,-3-5,-8-3,-8 3,-10 32,0 0,1-1,-1 1,-1 0,1-1,0 1,-1-1,1 1,-2-4,1 5,1-1,-1 1,0-1,1 1,-1 0,0-1,0 1,0 0,0 0,0 0,0 0,0 0,-1 0,1 0,0 0,-1 0,1 0,0 1,-1-1,1 1,-1-1,1 1,-1-1,1 1,-1 0,1 0,-1 0,1 0,-1 0,0 0,1 0,-1 0,1 1,-1-1,1 1,-1-1,1 1,0-1,-1 1,-2 1,-1 1,0 0,0 1,0-1,0 1,0 0,1 0,-1 1,1-1,-5 8,-7 18,8 1,8-29,0 1,0-1,0 0,0 0,0 1,0-1,1 0,-1 0,1 1,0-1,-1 0,1 0,0 0,0 0,1 0,-1 0,0 0,1 0,-1-1,1 1,-1 0,1-1,0 1,0-1,2 2,-1-2,-1 1,1-1,0 0,0-1,-1 1,1 0,0-1,0 0,0 1,0-1,-1 0,1-1,0 1,0 0,0-1,0 0,-1 1,1-1,0 0,2-2,24-13,27-19,-55 35,0-1,0 0,0 0,1 1,-1-1,0 1,0-1,1 1,-1-1,0 1,1 0,-1 0,0 0,1 0,-1-1,0 2,1-1,-1 0,0 0,1 0,-1 1,0-1,0 1,1-1,-1 1,0-1,0 1,0 0,1-1,-1 1,0 0,0 0,0 0,0 0,1 2,2 3,-1 0,0 1,0-1,-1 1,3 12,0-3,3 5,0 0,2 0,22 36,-5-18,8-3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4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0 157,'24'-21,"1"0,1 2,46-26,-56 37,-1 0,1 1,0 1,1 1,0 0,-1 1,1 1,25-2,1 9,-40-4,1 1,-1 0,1 0,-1 0,0 0,0 1,0-1,0 1,0 0,0 0,0 0,0 1,-1-1,1 0,-1 1,0 0,1-1,1 4,-2-1,-1-1,1 0,-1 1,1-1,-1 1,0 0,-1-1,1 1,-1 0,0 0,-1 8,-3 8,0-1,-2 1,0-1,-15 32,18-45,-18 43,-43 107,51-121,2 1,-9 54,17-72,1 0,1 0,1 0,0 0,2 0,5 29,-4-34,1 0,1-1,0 1,1-1,0 0,1-1,1 1,0-2,17 20,-12-17,0-1,2-1,-1 0,2-1,-1 0,2-2,-1 0,1 0,0-2,1 0,22 5,14-2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5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363 0,'-12'0,"0"1,-1 0,1 0,0 1,0 1,1 0,-1 1,1 0,-1 1,1 0,0 0,-19 15,16-9,0 1,2 1,-1 0,1 1,1 0,1 1,0 0,-9 19,6-6,0 1,3 0,0 1,2 1,1-1,1 1,2 0,1 1,1-1,2 0,1 1,2-1,0 0,11 39,-11-58,1-1,0 1,1-1,0 0,1 0,0 0,0-1,2 0,-1 0,1 0,0-1,1-1,15 13,-18-17,0 0,0 0,1-1,-1 0,1 0,0 0,-1-1,1 0,0 0,0-1,0 0,1 0,-1-1,0 0,0 0,0-1,0 0,0 0,0 0,0-1,0 0,0 0,0-1,7-4,-2 1,-1-1,0 0,0-1,0 0,-1-1,-1 0,1 0,-1-1,-1 0,0-1,13-23,-14 19,0 0,-1-1,0 1,-1-2,-1 1,-1 0,0-1,0-31,-3 29,0-1,-2 0,0 0,-2 0,0 1,-1-1,-1 1,0 1,-2-1,0 1,-1 0,-1 1,-1 0,0 0,-1 1,-20-20,-2 6,4 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6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45,'23'-3,"-1"-1,37-12,-44 11,1 1,0 0,0 1,1 1,-1 0,24 1,-37 1,0 0,0 1,0-1,0 1,-1-1,1 1,0 0,0 0,0 0,-1 1,1-1,0 1,-1-1,0 1,1 0,-1 0,0 0,3 4,-3-3,0 0,-1 0,0 0,0 0,0 0,0 1,0-1,-1 0,1 1,-1-1,0 0,0 1,0-1,0 0,-1 1,0 3,-5 13,-1 1,-1-1,0-1,-2 1,0-1,-17 22,8-10,-89 170,80-132,23-55,1 1,1-1,0 1,1 0,1 0,0 0,1 0,1 16,1-21,-1 0,2 0,-1 0,1 0,1-1,0 1,0-1,1 0,0 0,0 0,1-1,11 13,-4-8,1 0,0-1,1-1,0 0,1-1,0-1,1 0,0-1,0-1,0-1,1 0,0-2,20 4,11-2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5:07:46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1,'-18'26,"1"0,1 1,1 1,2 1,1 0,1 1,1 0,2 0,-8 57,9-19,3 0,3 1,11 97,5-50,12-5,-22-94,1-1,1 1,13 22,-15-31,1 0,-1 0,1-1,0 0,1 0,-1-1,2 0,-1 0,0 0,1-1,10 5,-13-8,-1 0,1 0,0-1,1 1,-1-1,0 0,0-1,0 1,1-1,-1 0,0 0,0-1,1 0,-1 0,0 0,0 0,0-1,0 0,0 0,-1 0,7-4,2-3,0-1,-1-1,0 1,-1-2,-1 0,0 0,0-1,-1 0,-1-1,0 1,9-23,-1-3,-2 0,-1 0,8-52,-13 48,-2 0,-2 0,-2-1,-5-53,0 65,-1 0,-2 0,-1 0,-1 1,-2 0,-19-39,15 40,-27-41,32 59,1 0,-2 1,0 0,0 1,-17-14,-2 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6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1,'-10'0,"0"0,0 1,0 0,0 0,0 1,1 0,-1 1,0 0,1 1,0 0,0 0,0 1,1 0,-1 1,1 0,0 0,1 0,0 1,-13 15,0 3,1 1,1 1,1 0,2 2,0-1,2 2,2 0,-9 31,8-15,2 1,3 0,1 1,1 82,6-97,2 0,1 1,9 36,-8-51,0-1,1 0,1-1,1 0,0 0,2 0,11 15,-17-25,1-1,1-1,10 11,-11-13,-1 0,1-1,-1 1,1-1,0 0,-1 0,1-1,0 0,0 1,0-1,0-1,1 1,-1-1,0 0,0 0,0-1,0 0,0 1,0-2,6-1,-2 0,0 0,0-1,-1 0,1 0,-1-1,0-1,-1 1,1-1,-1 0,8-9,8-18,-18 25,-1 0,-1 0,1 0,-1 0,-1-1,0 1,0-1,0 1,-1-1,-1 0,1 0,-2-11,0 14,1 0,-2-1,1 1,-1 0,0 0,0 0,0 0,-1 0,0 0,0 1,-1-1,1 1,-1 0,0 0,-1 0,1 1,-9-7,0 3,0 0,0 2,0-1,-1 1,0 1,-1 1,1 0,-1 1,1 0,-22-1,-10 1,0-1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59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2014,'122'22,"-77"-16,72 20,20 14,2-6,192 22,635 62,-416-72,-312-30,367 2,-372-15,177-5,170 5,-127 23,303 13,-278-11,60 1,-102-17,323 2,-99-25,-598 10,-1-1,-1-1,-2-3,-2-2,-4-3,-43 9,-1-1,1 0,10-6,16-16,-26 16,0-1,0 0,-1-1,0 1,-1-2,0 1,-1-1,5-14,5-16,9-44,-23 81,20-100,-4 0,3-111,-16 167,1-111,-7 84,-5 3,-6 3,-7 5,-4 5,-6 8,-5 9,-3 5,-4 3,-2 3,-3 1,-173-84,171 92,-12-5,-2 4,-1 2,-98-21,-199-17,198 37,-464-38,226 29,-297-10,417 30,-705-8,298 31,-385-22,523-47,8-46,280 51,-350-102,440 110,-256-33,363 71,2 3,3 5,45 0,1 1,-19 4,21-2,0 0,0 0,-11 6,14-5,0 1,0-1,0 1,1 1,0-1,0 1,1 1,-1-1,2 1,-1 0,1 0,0 1,1 0,0-1,0 2,1-1,1 0,-3 11,-1 17,1 0,2 0,2 50,1-76,24 630,-9-355,19 39,-27-270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0:21.3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376 0,'-6'0,"0"1,0-1,0 1,0 0,0 1,0-1,0 1,1 0,-1 1,1-1,-1 1,1 0,0 1,0-1,0 1,1 0,-1 0,1 0,0 1,0 0,1-1,-1 1,-4 10,2-2,0 0,1 1,1-1,0 1,0 0,2 0,0 0,-1 29,3-29,0 1,1 0,1-1,6 25,-6-32,0-1,0 0,1 1,0-1,1 0,-1-1,1 1,0-1,1 0,-1 0,1 0,8 6,-3-2,0 0,0 0,0 1,-1 0,-1 0,0 1,0 0,-1 1,-1 0,0 0,9 25,-10-18,-1 1,0-1,-1 1,-1 0,-1 0,-1 0,-1 0,-1 0,-5 27,5-39,0 1,-1-1,-1 0,1 0,-1 0,0 0,-1-1,0 1,0-1,-1 0,0-1,0 1,0-1,-1-1,0 1,0-1,-9 5,3-3,0-1,0-1,0 0,-1 0,0-2,0 1,0-2,0 0,-29 0,27-2,8 1,0-1,-1 0,1 0,-1-1,1 0,-1 0,1-1,0 0,0-1,-10-4,4-3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0:21.7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1,'4'3,"1"10,0 6,-1 8,3-1,0-1,-2-5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0:22.5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0,'0'4,"0"25,0 26,4 11,1 11,8 11,1-2,2 0,-1-11,-4-10,-3-9,-3-9,1-10,0-11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0:23.2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0,'0'20,"0"168,25 195,-17-338,26 79,-22-86,-7-20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0:25.7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414 0,'-343'0,"340"0,1 0,-1 0,1 0,-1 1,1-1,0 1,-1-1,1 1,0 0,-1 0,1 0,0 0,0 0,0 0,0 1,0-1,0 1,0-1,1 1,-1 0,0-1,-1 3,1 1,-1 0,1 0,0 0,0 1,1-1,0 0,0 1,-1 10,-1 34,2 1,6 54,-4-102,-1-1,0 1,0-1,1 1,-1-1,1 1,0-1,0 1,0-1,0 0,0 0,1 1,-1-1,1 0,-1 0,1 0,2 2,-2-3,0 0,0 0,0 0,1 0,-1 0,0 0,1-1,-1 1,1-1,-1 0,1 0,-1 0,0 0,1 0,-1 0,1 0,3-2,21-4,0 2,0 1,40-1,-57 5,0 0,0 0,0 1,0 0,0 0,-1 1,1 1,-1 0,1 0,-1 1,-1 0,15 10,-6-1,-1 0,-1 0,0 2,23 30,-32-36,1-1,-2 1,0 0,0 0,0 1,-1 0,-1-1,0 1,0 1,1 20,-3 7,-5 62,3-97,1 0,-1-1,0 1,0-1,0 1,-1-1,1 1,-1-1,1 0,-1 0,0 1,-1-1,1-1,0 1,-5 3,3-2,-1-1,0 0,0 1,0-2,0 1,-1-1,1 0,-11 3,-6-1,1-1,-1-1,0-1,-23-2,39 1,-12 0,-6 0,0-1,0 0,0-2,0-1,0-1,-23-8,17 1,4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0:29.2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0,'4'0,"8"0,7 0,4 0,1 4,1 5,0 1,-4-1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3:02.4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8:39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AFAE4-4B92-4155-9C2F-E1BF187A6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7B121B4-23F3-46F2-9137-63128158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9CC71F-6B4D-4FDD-BCF2-F851BAB4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EF7016-B9C6-4332-A894-603365C6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3DD2E-A50F-46AF-92EF-8172EE1E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1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89159-6F10-4E32-964F-4E661622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C7105F2-A4E3-4716-B420-DA3A2BC5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BC0731-B9FD-4E5C-ABBB-DF9CDBA6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CDDBE-7A87-47F3-BF9E-FC2DD8B8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3D0606-131B-46A4-A0EB-3AAC2C09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5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C8373F8-775C-400B-827D-00E1637A9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992E61-2207-4EF2-8F20-D991B238D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C884-A4E0-411E-8869-AD64F132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6EBFFE-1FD3-4403-A8F2-CFF030C4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8502D8-9F57-451E-BA45-9C305F3D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25A82-342C-4C65-BEBF-D01A71C6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0574C6-8491-446F-9B6C-1C52C90B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65FBE0-C6A6-4E9D-A267-61DBDD0E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6F263D-F54C-4C84-91F1-6848846B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5654BC-6125-485E-8592-B2D133D1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04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8DA5AA-D691-4BCB-BDF6-837358F8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04E1EA-357C-468C-A198-6F52A503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062069-2532-4B63-B0D3-B45140D0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3C86E3-4774-42FC-A07D-FB5EE309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03A1A4-9205-4058-A4F1-11A27672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71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22AEDD-6B3D-4133-A27B-20AECA68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B6EB02-DA25-47E0-9048-9B508911A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CADD36-D952-4EC0-976B-5EC9AC582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0570803-20B9-4B72-BD13-E6760B33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2F70CD-C769-40CE-9FCB-285A966A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BE2559-12C1-4161-9A9F-E5D41943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83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7E6A1-9AB8-4467-ACB5-C681A1EE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4DC643-ED15-4444-95ED-3B5FE7222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80683C-0F89-4BAD-8AE3-3B51F5038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78C7265-4DC3-4A19-8F97-B9AF99FFB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5695D8F-F10A-49EC-93D6-2CD2E0F34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C5226C9-4C72-427E-8733-D70B54F8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013345-6F39-4384-AC47-227693F1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1710D0-0D25-47DC-B8BA-44A8CCED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61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00505-E44E-4967-B395-C3FB49DF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ED8C754-004E-4481-AA76-3C7B4229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A79F37-1AF4-4377-84A8-37A157F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390A18B-BB2F-4631-B2A6-A21CC9DD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9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4EE076-EEBD-47CB-9276-FD912440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9557DD1-4066-4B81-97A6-B0BBB11A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2FCC90-A277-46AA-99D4-C2345CCA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59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893CEA-CEE2-403A-9879-F2F48CDB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58017F-D8B3-4A0F-A99B-AAD1CD16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9E0D0C-57F0-4197-8837-7D0D1D1F8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38467E-BE50-42A3-975B-88D8608B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D46B91-D8EC-4AAC-A7B2-8EDC33A0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BC90CF-654F-467F-9471-4F6A6FB8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57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96D593-28AD-4F4B-BAF0-203FC839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E73BFAA-9A07-4E8C-9B49-DB8931A3A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D6538F-476A-4F12-877A-79AC2E9BB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82F265-230E-4AAA-8962-C962B910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233589-405F-482C-9DCB-A0DCFF96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4C4AB4-AA98-4B6D-94DE-28DCAEE3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6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FE43AF9-8A4C-4CA1-A0F6-390C1232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89364D-A2FE-49CA-91A1-61CDF16D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C5490C-A8C2-4781-B9E6-4223FBDD8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B6CA-4F03-498B-BE58-E6AEF094EFFF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37C739-47AA-4C8A-BD23-C34FF601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76372-77C9-41A9-99A7-5A2AC9CDD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4C8B-9053-4CA5-9873-5C873A82E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2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8.png"/><Relationship Id="rId2" Type="http://schemas.openxmlformats.org/officeDocument/2006/relationships/customXml" Target="../ink/ink99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000.xml"/><Relationship Id="rId4" Type="http://schemas.openxmlformats.org/officeDocument/2006/relationships/customXml" Target="../ink/ink99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.png"/><Relationship Id="rId21" Type="http://schemas.openxmlformats.org/officeDocument/2006/relationships/image" Target="../media/image11.png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1.png"/><Relationship Id="rId138" Type="http://schemas.openxmlformats.org/officeDocument/2006/relationships/customXml" Target="../ink/ink70.xml"/><Relationship Id="rId159" Type="http://schemas.openxmlformats.org/officeDocument/2006/relationships/customXml" Target="../ink/ink82.xml"/><Relationship Id="rId170" Type="http://schemas.openxmlformats.org/officeDocument/2006/relationships/image" Target="../media/image82.png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26" Type="http://schemas.openxmlformats.org/officeDocument/2006/relationships/image" Target="../media/image110.png"/><Relationship Id="rId107" Type="http://schemas.openxmlformats.org/officeDocument/2006/relationships/image" Target="../media/image52.png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53" Type="http://schemas.openxmlformats.org/officeDocument/2006/relationships/customXml" Target="../ink/ink26.xml"/><Relationship Id="rId74" Type="http://schemas.openxmlformats.org/officeDocument/2006/relationships/image" Target="../media/image36.png"/><Relationship Id="rId128" Type="http://schemas.openxmlformats.org/officeDocument/2006/relationships/customXml" Target="../ink/ink65.xml"/><Relationship Id="rId149" Type="http://schemas.openxmlformats.org/officeDocument/2006/relationships/image" Target="../media/image73.png"/><Relationship Id="rId5" Type="http://schemas.openxmlformats.org/officeDocument/2006/relationships/image" Target="../media/image3.png"/><Relationship Id="rId95" Type="http://schemas.openxmlformats.org/officeDocument/2006/relationships/customXml" Target="../ink/ink48.xml"/><Relationship Id="rId160" Type="http://schemas.openxmlformats.org/officeDocument/2006/relationships/image" Target="../media/image77.png"/><Relationship Id="rId181" Type="http://schemas.openxmlformats.org/officeDocument/2006/relationships/customXml" Target="../ink/ink93.xml"/><Relationship Id="rId216" Type="http://schemas.openxmlformats.org/officeDocument/2006/relationships/image" Target="../media/image105.png"/><Relationship Id="rId22" Type="http://schemas.openxmlformats.org/officeDocument/2006/relationships/customXml" Target="../ink/ink10.xml"/><Relationship Id="rId43" Type="http://schemas.openxmlformats.org/officeDocument/2006/relationships/customXml" Target="../ink/ink21.xml"/><Relationship Id="rId64" Type="http://schemas.openxmlformats.org/officeDocument/2006/relationships/customXml" Target="../ink/ink32.xml"/><Relationship Id="rId118" Type="http://schemas.openxmlformats.org/officeDocument/2006/relationships/customXml" Target="../ink/ink60.xml"/><Relationship Id="rId139" Type="http://schemas.openxmlformats.org/officeDocument/2006/relationships/image" Target="../media/image68.png"/><Relationship Id="rId85" Type="http://schemas.openxmlformats.org/officeDocument/2006/relationships/customXml" Target="../ink/ink43.xml"/><Relationship Id="rId150" Type="http://schemas.openxmlformats.org/officeDocument/2006/relationships/customXml" Target="../ink/ink76.xml"/><Relationship Id="rId171" Type="http://schemas.openxmlformats.org/officeDocument/2006/relationships/customXml" Target="../ink/ink88.xml"/><Relationship Id="rId192" Type="http://schemas.openxmlformats.org/officeDocument/2006/relationships/image" Target="../media/image93.png"/><Relationship Id="rId206" Type="http://schemas.openxmlformats.org/officeDocument/2006/relationships/image" Target="../media/image100.png"/><Relationship Id="rId227" Type="http://schemas.openxmlformats.org/officeDocument/2006/relationships/customXml" Target="../ink/ink116.xml"/><Relationship Id="rId12" Type="http://schemas.openxmlformats.org/officeDocument/2006/relationships/customXml" Target="../ink/ink5.xml"/><Relationship Id="rId33" Type="http://schemas.openxmlformats.org/officeDocument/2006/relationships/customXml" Target="../ink/ink16.xml"/><Relationship Id="rId108" Type="http://schemas.openxmlformats.org/officeDocument/2006/relationships/customXml" Target="../ink/ink55.xml"/><Relationship Id="rId129" Type="http://schemas.openxmlformats.org/officeDocument/2006/relationships/image" Target="../media/image63.png"/><Relationship Id="rId54" Type="http://schemas.openxmlformats.org/officeDocument/2006/relationships/image" Target="../media/image27.png"/><Relationship Id="rId75" Type="http://schemas.openxmlformats.org/officeDocument/2006/relationships/customXml" Target="../ink/ink38.xml"/><Relationship Id="rId96" Type="http://schemas.openxmlformats.org/officeDocument/2006/relationships/image" Target="../media/image47.png"/><Relationship Id="rId140" Type="http://schemas.openxmlformats.org/officeDocument/2006/relationships/customXml" Target="../ink/ink71.xml"/><Relationship Id="rId161" Type="http://schemas.openxmlformats.org/officeDocument/2006/relationships/customXml" Target="../ink/ink83.xml"/><Relationship Id="rId182" Type="http://schemas.openxmlformats.org/officeDocument/2006/relationships/image" Target="../media/image88.png"/><Relationship Id="rId217" Type="http://schemas.openxmlformats.org/officeDocument/2006/relationships/customXml" Target="../ink/ink111.xml"/><Relationship Id="rId6" Type="http://schemas.openxmlformats.org/officeDocument/2006/relationships/customXml" Target="../ink/ink2.xml"/><Relationship Id="rId23" Type="http://schemas.openxmlformats.org/officeDocument/2006/relationships/image" Target="../media/image12.png"/><Relationship Id="rId119" Type="http://schemas.openxmlformats.org/officeDocument/2006/relationships/image" Target="../media/image58.png"/><Relationship Id="rId44" Type="http://schemas.openxmlformats.org/officeDocument/2006/relationships/image" Target="../media/image22.png"/><Relationship Id="rId65" Type="http://schemas.openxmlformats.org/officeDocument/2006/relationships/image" Target="../media/image32.png"/><Relationship Id="rId86" Type="http://schemas.openxmlformats.org/officeDocument/2006/relationships/image" Target="../media/image42.png"/><Relationship Id="rId130" Type="http://schemas.openxmlformats.org/officeDocument/2006/relationships/customXml" Target="../ink/ink66.xml"/><Relationship Id="rId151" Type="http://schemas.openxmlformats.org/officeDocument/2006/relationships/image" Target="../media/image74.png"/><Relationship Id="rId172" Type="http://schemas.openxmlformats.org/officeDocument/2006/relationships/image" Target="../media/image83.png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228" Type="http://schemas.openxmlformats.org/officeDocument/2006/relationships/image" Target="../media/image111.png"/><Relationship Id="rId13" Type="http://schemas.openxmlformats.org/officeDocument/2006/relationships/image" Target="../media/image7.png"/><Relationship Id="rId109" Type="http://schemas.openxmlformats.org/officeDocument/2006/relationships/image" Target="../media/image53.png"/><Relationship Id="rId34" Type="http://schemas.openxmlformats.org/officeDocument/2006/relationships/image" Target="../media/image17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customXml" Target="../ink/ink61.xml"/><Relationship Id="rId141" Type="http://schemas.openxmlformats.org/officeDocument/2006/relationships/image" Target="../media/image69.png"/><Relationship Id="rId7" Type="http://schemas.openxmlformats.org/officeDocument/2006/relationships/image" Target="../media/image4.png"/><Relationship Id="rId162" Type="http://schemas.openxmlformats.org/officeDocument/2006/relationships/image" Target="../media/image78.png"/><Relationship Id="rId183" Type="http://schemas.openxmlformats.org/officeDocument/2006/relationships/customXml" Target="../ink/ink94.xml"/><Relationship Id="rId218" Type="http://schemas.openxmlformats.org/officeDocument/2006/relationships/image" Target="../media/image106.png"/><Relationship Id="rId24" Type="http://schemas.openxmlformats.org/officeDocument/2006/relationships/customXml" Target="../ink/ink11.xml"/><Relationship Id="rId45" Type="http://schemas.openxmlformats.org/officeDocument/2006/relationships/customXml" Target="../ink/ink22.xml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customXml" Target="../ink/ink56.xml"/><Relationship Id="rId131" Type="http://schemas.openxmlformats.org/officeDocument/2006/relationships/image" Target="../media/image64.png"/><Relationship Id="rId152" Type="http://schemas.openxmlformats.org/officeDocument/2006/relationships/customXml" Target="../ink/ink77.xml"/><Relationship Id="rId173" Type="http://schemas.openxmlformats.org/officeDocument/2006/relationships/customXml" Target="../ink/ink89.xml"/><Relationship Id="rId194" Type="http://schemas.openxmlformats.org/officeDocument/2006/relationships/image" Target="../media/image94.png"/><Relationship Id="rId208" Type="http://schemas.openxmlformats.org/officeDocument/2006/relationships/image" Target="../media/image101.png"/><Relationship Id="rId229" Type="http://schemas.openxmlformats.org/officeDocument/2006/relationships/customXml" Target="../ink/ink117.xml"/><Relationship Id="rId14" Type="http://schemas.openxmlformats.org/officeDocument/2006/relationships/customXml" Target="../ink/ink6.xml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9.xml"/><Relationship Id="rId100" Type="http://schemas.openxmlformats.org/officeDocument/2006/relationships/customXml" Target="../ink/ink51.xml"/><Relationship Id="rId8" Type="http://schemas.openxmlformats.org/officeDocument/2006/relationships/customXml" Target="../ink/ink3.xml"/><Relationship Id="rId98" Type="http://schemas.openxmlformats.org/officeDocument/2006/relationships/image" Target="../media/image48.png"/><Relationship Id="rId121" Type="http://schemas.openxmlformats.org/officeDocument/2006/relationships/image" Target="../media/image59.png"/><Relationship Id="rId142" Type="http://schemas.openxmlformats.org/officeDocument/2006/relationships/customXml" Target="../ink/ink72.xml"/><Relationship Id="rId163" Type="http://schemas.openxmlformats.org/officeDocument/2006/relationships/customXml" Target="../ink/ink84.xml"/><Relationship Id="rId184" Type="http://schemas.openxmlformats.org/officeDocument/2006/relationships/image" Target="../media/image89.png"/><Relationship Id="rId219" Type="http://schemas.openxmlformats.org/officeDocument/2006/relationships/customXml" Target="../ink/ink112.xml"/><Relationship Id="rId230" Type="http://schemas.openxmlformats.org/officeDocument/2006/relationships/image" Target="../media/image112.png"/><Relationship Id="rId25" Type="http://schemas.openxmlformats.org/officeDocument/2006/relationships/image" Target="../media/image13.png"/><Relationship Id="rId46" Type="http://schemas.openxmlformats.org/officeDocument/2006/relationships/image" Target="../media/image23.png"/><Relationship Id="rId67" Type="http://schemas.openxmlformats.org/officeDocument/2006/relationships/image" Target="../media/image33.png"/><Relationship Id="rId20" Type="http://schemas.openxmlformats.org/officeDocument/2006/relationships/customXml" Target="../ink/ink9.xml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image" Target="../media/image54.png"/><Relationship Id="rId132" Type="http://schemas.openxmlformats.org/officeDocument/2006/relationships/customXml" Target="../ink/ink67.xml"/><Relationship Id="rId153" Type="http://schemas.openxmlformats.org/officeDocument/2006/relationships/customXml" Target="../ink/ink78.xml"/><Relationship Id="rId174" Type="http://schemas.openxmlformats.org/officeDocument/2006/relationships/image" Target="../media/image84.png"/><Relationship Id="rId179" Type="http://schemas.openxmlformats.org/officeDocument/2006/relationships/customXml" Target="../ink/ink92.xml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190" Type="http://schemas.openxmlformats.org/officeDocument/2006/relationships/image" Target="../media/image92.png"/><Relationship Id="rId204" Type="http://schemas.openxmlformats.org/officeDocument/2006/relationships/image" Target="../media/image99.png"/><Relationship Id="rId220" Type="http://schemas.openxmlformats.org/officeDocument/2006/relationships/image" Target="../media/image107.png"/><Relationship Id="rId225" Type="http://schemas.openxmlformats.org/officeDocument/2006/relationships/customXml" Target="../ink/ink115.xml"/><Relationship Id="rId15" Type="http://schemas.openxmlformats.org/officeDocument/2006/relationships/image" Target="../media/image8.png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customXml" Target="../ink/ink54.xml"/><Relationship Id="rId127" Type="http://schemas.openxmlformats.org/officeDocument/2006/relationships/image" Target="../media/image62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image" Target="../media/image26.png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image" Target="../media/image49.png"/><Relationship Id="rId122" Type="http://schemas.openxmlformats.org/officeDocument/2006/relationships/customXml" Target="../ink/ink62.xml"/><Relationship Id="rId143" Type="http://schemas.openxmlformats.org/officeDocument/2006/relationships/image" Target="../media/image70.png"/><Relationship Id="rId148" Type="http://schemas.openxmlformats.org/officeDocument/2006/relationships/customXml" Target="../ink/ink75.xml"/><Relationship Id="rId164" Type="http://schemas.openxmlformats.org/officeDocument/2006/relationships/image" Target="../media/image79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80" Type="http://schemas.openxmlformats.org/officeDocument/2006/relationships/image" Target="../media/image87.png"/><Relationship Id="rId210" Type="http://schemas.openxmlformats.org/officeDocument/2006/relationships/image" Target="../media/image102.png"/><Relationship Id="rId215" Type="http://schemas.openxmlformats.org/officeDocument/2006/relationships/customXml" Target="../ink/ink110.xml"/><Relationship Id="rId26" Type="http://schemas.openxmlformats.org/officeDocument/2006/relationships/customXml" Target="../ink/ink12.xml"/><Relationship Id="rId231" Type="http://schemas.openxmlformats.org/officeDocument/2006/relationships/customXml" Target="../ink/ink118.xml"/><Relationship Id="rId47" Type="http://schemas.openxmlformats.org/officeDocument/2006/relationships/customXml" Target="../ink/ink23.xml"/><Relationship Id="rId68" Type="http://schemas.openxmlformats.org/officeDocument/2006/relationships/customXml" Target="../ink/ink34.xml"/><Relationship Id="rId89" Type="http://schemas.openxmlformats.org/officeDocument/2006/relationships/customXml" Target="../ink/ink45.xml"/><Relationship Id="rId112" Type="http://schemas.openxmlformats.org/officeDocument/2006/relationships/customXml" Target="../ink/ink57.xml"/><Relationship Id="rId133" Type="http://schemas.openxmlformats.org/officeDocument/2006/relationships/image" Target="../media/image65.png"/><Relationship Id="rId154" Type="http://schemas.openxmlformats.org/officeDocument/2006/relationships/customXml" Target="../ink/ink79.xml"/><Relationship Id="rId175" Type="http://schemas.openxmlformats.org/officeDocument/2006/relationships/customXml" Target="../ink/ink90.xml"/><Relationship Id="rId196" Type="http://schemas.openxmlformats.org/officeDocument/2006/relationships/image" Target="../media/image95.png"/><Relationship Id="rId200" Type="http://schemas.openxmlformats.org/officeDocument/2006/relationships/image" Target="../media/image97.png"/><Relationship Id="rId16" Type="http://schemas.openxmlformats.org/officeDocument/2006/relationships/customXml" Target="../ink/ink7.xml"/><Relationship Id="rId221" Type="http://schemas.openxmlformats.org/officeDocument/2006/relationships/customXml" Target="../ink/ink113.xml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40.xml"/><Relationship Id="rId102" Type="http://schemas.openxmlformats.org/officeDocument/2006/relationships/customXml" Target="../ink/ink52.xml"/><Relationship Id="rId123" Type="http://schemas.openxmlformats.org/officeDocument/2006/relationships/image" Target="../media/image60.png"/><Relationship Id="rId144" Type="http://schemas.openxmlformats.org/officeDocument/2006/relationships/customXml" Target="../ink/ink73.xml"/><Relationship Id="rId90" Type="http://schemas.openxmlformats.org/officeDocument/2006/relationships/image" Target="../media/image44.png"/><Relationship Id="rId165" Type="http://schemas.openxmlformats.org/officeDocument/2006/relationships/customXml" Target="../ink/ink85.xml"/><Relationship Id="rId186" Type="http://schemas.openxmlformats.org/officeDocument/2006/relationships/image" Target="../media/image90.png"/><Relationship Id="rId211" Type="http://schemas.openxmlformats.org/officeDocument/2006/relationships/customXml" Target="../ink/ink108.xml"/><Relationship Id="rId232" Type="http://schemas.openxmlformats.org/officeDocument/2006/relationships/image" Target="../media/image113.png"/><Relationship Id="rId27" Type="http://schemas.openxmlformats.org/officeDocument/2006/relationships/image" Target="../media/image14.png"/><Relationship Id="rId48" Type="http://schemas.openxmlformats.org/officeDocument/2006/relationships/image" Target="../media/image24.png"/><Relationship Id="rId69" Type="http://schemas.openxmlformats.org/officeDocument/2006/relationships/image" Target="../media/image34.png"/><Relationship Id="rId113" Type="http://schemas.openxmlformats.org/officeDocument/2006/relationships/image" Target="../media/image55.png"/><Relationship Id="rId134" Type="http://schemas.openxmlformats.org/officeDocument/2006/relationships/customXml" Target="../ink/ink68.xml"/><Relationship Id="rId80" Type="http://schemas.openxmlformats.org/officeDocument/2006/relationships/image" Target="../media/image39.png"/><Relationship Id="rId155" Type="http://schemas.openxmlformats.org/officeDocument/2006/relationships/customXml" Target="../ink/ink80.xml"/><Relationship Id="rId176" Type="http://schemas.openxmlformats.org/officeDocument/2006/relationships/image" Target="../media/image85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222" Type="http://schemas.openxmlformats.org/officeDocument/2006/relationships/image" Target="../media/image108.png"/><Relationship Id="rId17" Type="http://schemas.openxmlformats.org/officeDocument/2006/relationships/image" Target="../media/image9.png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image" Target="../media/image50.png"/><Relationship Id="rId124" Type="http://schemas.openxmlformats.org/officeDocument/2006/relationships/customXml" Target="../ink/ink63.xml"/><Relationship Id="rId70" Type="http://schemas.openxmlformats.org/officeDocument/2006/relationships/customXml" Target="../ink/ink35.xml"/><Relationship Id="rId91" Type="http://schemas.openxmlformats.org/officeDocument/2006/relationships/customXml" Target="../ink/ink46.xml"/><Relationship Id="rId145" Type="http://schemas.openxmlformats.org/officeDocument/2006/relationships/image" Target="../media/image71.png"/><Relationship Id="rId166" Type="http://schemas.openxmlformats.org/officeDocument/2006/relationships/image" Target="../media/image80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3.png"/><Relationship Id="rId233" Type="http://schemas.openxmlformats.org/officeDocument/2006/relationships/customXml" Target="../ink/ink119.xml"/><Relationship Id="rId28" Type="http://schemas.openxmlformats.org/officeDocument/2006/relationships/customXml" Target="../ink/ink13.xml"/><Relationship Id="rId49" Type="http://schemas.openxmlformats.org/officeDocument/2006/relationships/customXml" Target="../ink/ink24.xml"/><Relationship Id="rId114" Type="http://schemas.openxmlformats.org/officeDocument/2006/relationships/customXml" Target="../ink/ink58.xml"/><Relationship Id="rId60" Type="http://schemas.openxmlformats.org/officeDocument/2006/relationships/image" Target="../media/image30.png"/><Relationship Id="rId81" Type="http://schemas.openxmlformats.org/officeDocument/2006/relationships/customXml" Target="../ink/ink41.xml"/><Relationship Id="rId135" Type="http://schemas.openxmlformats.org/officeDocument/2006/relationships/image" Target="../media/image66.png"/><Relationship Id="rId156" Type="http://schemas.openxmlformats.org/officeDocument/2006/relationships/image" Target="../media/image75.png"/><Relationship Id="rId177" Type="http://schemas.openxmlformats.org/officeDocument/2006/relationships/customXml" Target="../ink/ink91.xml"/><Relationship Id="rId198" Type="http://schemas.openxmlformats.org/officeDocument/2006/relationships/image" Target="../media/image96.png"/><Relationship Id="rId202" Type="http://schemas.openxmlformats.org/officeDocument/2006/relationships/image" Target="../media/image98.png"/><Relationship Id="rId223" Type="http://schemas.openxmlformats.org/officeDocument/2006/relationships/customXml" Target="../ink/ink114.xml"/><Relationship Id="rId18" Type="http://schemas.openxmlformats.org/officeDocument/2006/relationships/customXml" Target="../ink/ink8.xml"/><Relationship Id="rId39" Type="http://schemas.openxmlformats.org/officeDocument/2006/relationships/customXml" Target="../ink/ink19.xml"/><Relationship Id="rId50" Type="http://schemas.openxmlformats.org/officeDocument/2006/relationships/image" Target="../media/image25.png"/><Relationship Id="rId104" Type="http://schemas.openxmlformats.org/officeDocument/2006/relationships/customXml" Target="../ink/ink53.xml"/><Relationship Id="rId125" Type="http://schemas.openxmlformats.org/officeDocument/2006/relationships/image" Target="../media/image61.png"/><Relationship Id="rId146" Type="http://schemas.openxmlformats.org/officeDocument/2006/relationships/customXml" Target="../ink/ink74.xml"/><Relationship Id="rId167" Type="http://schemas.openxmlformats.org/officeDocument/2006/relationships/customXml" Target="../ink/ink86.xml"/><Relationship Id="rId188" Type="http://schemas.openxmlformats.org/officeDocument/2006/relationships/image" Target="../media/image91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customXml" Target="../ink/ink109.xml"/><Relationship Id="rId234" Type="http://schemas.openxmlformats.org/officeDocument/2006/relationships/image" Target="../media/image114.png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40" Type="http://schemas.openxmlformats.org/officeDocument/2006/relationships/image" Target="../media/image20.png"/><Relationship Id="rId115" Type="http://schemas.openxmlformats.org/officeDocument/2006/relationships/image" Target="../media/image56.png"/><Relationship Id="rId136" Type="http://schemas.openxmlformats.org/officeDocument/2006/relationships/customXml" Target="../ink/ink69.xml"/><Relationship Id="rId157" Type="http://schemas.openxmlformats.org/officeDocument/2006/relationships/customXml" Target="../ink/ink81.xml"/><Relationship Id="rId178" Type="http://schemas.openxmlformats.org/officeDocument/2006/relationships/image" Target="../media/image86.png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image" Target="../media/image10.png"/><Relationship Id="rId224" Type="http://schemas.openxmlformats.org/officeDocument/2006/relationships/image" Target="../media/image109.png"/><Relationship Id="rId30" Type="http://schemas.openxmlformats.org/officeDocument/2006/relationships/customXml" Target="../ink/ink14.xml"/><Relationship Id="rId105" Type="http://schemas.openxmlformats.org/officeDocument/2006/relationships/image" Target="../media/image51.png"/><Relationship Id="rId126" Type="http://schemas.openxmlformats.org/officeDocument/2006/relationships/customXml" Target="../ink/ink64.xml"/><Relationship Id="rId147" Type="http://schemas.openxmlformats.org/officeDocument/2006/relationships/image" Target="../media/image72.png"/><Relationship Id="rId168" Type="http://schemas.openxmlformats.org/officeDocument/2006/relationships/image" Target="../media/image81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189" Type="http://schemas.openxmlformats.org/officeDocument/2006/relationships/customXml" Target="../ink/ink97.xml"/><Relationship Id="rId3" Type="http://schemas.openxmlformats.org/officeDocument/2006/relationships/image" Target="../media/image2.png"/><Relationship Id="rId214" Type="http://schemas.openxmlformats.org/officeDocument/2006/relationships/image" Target="../media/image104.png"/><Relationship Id="rId116" Type="http://schemas.openxmlformats.org/officeDocument/2006/relationships/customXml" Target="../ink/ink59.xml"/><Relationship Id="rId137" Type="http://schemas.openxmlformats.org/officeDocument/2006/relationships/image" Target="../media/image67.png"/><Relationship Id="rId158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customXml" Target="../ink/ink127.xml"/><Relationship Id="rId26" Type="http://schemas.openxmlformats.org/officeDocument/2006/relationships/customXml" Target="../ink/ink131.xml"/><Relationship Id="rId39" Type="http://schemas.openxmlformats.org/officeDocument/2006/relationships/image" Target="../media/image133.png"/><Relationship Id="rId21" Type="http://schemas.openxmlformats.org/officeDocument/2006/relationships/image" Target="../media/image125.png"/><Relationship Id="rId34" Type="http://schemas.openxmlformats.org/officeDocument/2006/relationships/customXml" Target="../ink/ink135.xml"/><Relationship Id="rId42" Type="http://schemas.openxmlformats.org/officeDocument/2006/relationships/customXml" Target="../ink/ink139.xml"/><Relationship Id="rId47" Type="http://schemas.openxmlformats.org/officeDocument/2006/relationships/image" Target="../media/image137.png"/><Relationship Id="rId50" Type="http://schemas.openxmlformats.org/officeDocument/2006/relationships/customXml" Target="../ink/ink143.xml"/><Relationship Id="rId55" Type="http://schemas.openxmlformats.org/officeDocument/2006/relationships/image" Target="../media/image141.png"/><Relationship Id="rId7" Type="http://schemas.openxmlformats.org/officeDocument/2006/relationships/image" Target="../media/image118.png"/><Relationship Id="rId2" Type="http://schemas.openxmlformats.org/officeDocument/2006/relationships/image" Target="../media/image115.png"/><Relationship Id="rId16" Type="http://schemas.openxmlformats.org/officeDocument/2006/relationships/customXml" Target="../ink/ink126.xml"/><Relationship Id="rId29" Type="http://schemas.openxmlformats.org/officeDocument/2006/relationships/image" Target="../media/image128.png"/><Relationship Id="rId11" Type="http://schemas.openxmlformats.org/officeDocument/2006/relationships/image" Target="../media/image120.png"/><Relationship Id="rId24" Type="http://schemas.openxmlformats.org/officeDocument/2006/relationships/customXml" Target="../ink/ink130.xml"/><Relationship Id="rId32" Type="http://schemas.openxmlformats.org/officeDocument/2006/relationships/customXml" Target="../ink/ink134.xml"/><Relationship Id="rId37" Type="http://schemas.openxmlformats.org/officeDocument/2006/relationships/image" Target="../media/image132.png"/><Relationship Id="rId40" Type="http://schemas.openxmlformats.org/officeDocument/2006/relationships/customXml" Target="../ink/ink138.xml"/><Relationship Id="rId45" Type="http://schemas.openxmlformats.org/officeDocument/2006/relationships/image" Target="../media/image136.png"/><Relationship Id="rId53" Type="http://schemas.openxmlformats.org/officeDocument/2006/relationships/image" Target="../media/image140.png"/><Relationship Id="rId58" Type="http://schemas.openxmlformats.org/officeDocument/2006/relationships/customXml" Target="../ink/ink147.xml"/><Relationship Id="rId5" Type="http://schemas.openxmlformats.org/officeDocument/2006/relationships/image" Target="../media/image117.png"/><Relationship Id="rId61" Type="http://schemas.openxmlformats.org/officeDocument/2006/relationships/image" Target="../media/image144.png"/><Relationship Id="rId19" Type="http://schemas.openxmlformats.org/officeDocument/2006/relationships/image" Target="../media/image124.png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27.png"/><Relationship Id="rId30" Type="http://schemas.openxmlformats.org/officeDocument/2006/relationships/customXml" Target="../ink/ink133.xml"/><Relationship Id="rId35" Type="http://schemas.openxmlformats.org/officeDocument/2006/relationships/image" Target="../media/image131.png"/><Relationship Id="rId43" Type="http://schemas.openxmlformats.org/officeDocument/2006/relationships/image" Target="../media/image135.png"/><Relationship Id="rId48" Type="http://schemas.openxmlformats.org/officeDocument/2006/relationships/customXml" Target="../ink/ink142.xml"/><Relationship Id="rId56" Type="http://schemas.openxmlformats.org/officeDocument/2006/relationships/customXml" Target="../ink/ink146.xml"/><Relationship Id="rId8" Type="http://schemas.openxmlformats.org/officeDocument/2006/relationships/customXml" Target="../ink/ink122.xml"/><Relationship Id="rId51" Type="http://schemas.openxmlformats.org/officeDocument/2006/relationships/image" Target="../media/image139.png"/><Relationship Id="rId3" Type="http://schemas.openxmlformats.org/officeDocument/2006/relationships/image" Target="../media/image116.png"/><Relationship Id="rId12" Type="http://schemas.openxmlformats.org/officeDocument/2006/relationships/customXml" Target="../ink/ink124.xml"/><Relationship Id="rId17" Type="http://schemas.openxmlformats.org/officeDocument/2006/relationships/image" Target="../media/image123.png"/><Relationship Id="rId25" Type="http://schemas.openxmlformats.org/officeDocument/2006/relationships/image" Target="../media/image127.png"/><Relationship Id="rId33" Type="http://schemas.openxmlformats.org/officeDocument/2006/relationships/image" Target="../media/image130.png"/><Relationship Id="rId38" Type="http://schemas.openxmlformats.org/officeDocument/2006/relationships/customXml" Target="../ink/ink137.xml"/><Relationship Id="rId46" Type="http://schemas.openxmlformats.org/officeDocument/2006/relationships/customXml" Target="../ink/ink141.xml"/><Relationship Id="rId59" Type="http://schemas.openxmlformats.org/officeDocument/2006/relationships/image" Target="../media/image143.png"/><Relationship Id="rId20" Type="http://schemas.openxmlformats.org/officeDocument/2006/relationships/customXml" Target="../ink/ink128.xml"/><Relationship Id="rId41" Type="http://schemas.openxmlformats.org/officeDocument/2006/relationships/image" Target="../media/image134.png"/><Relationship Id="rId54" Type="http://schemas.openxmlformats.org/officeDocument/2006/relationships/customXml" Target="../ink/ink1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.xml"/><Relationship Id="rId15" Type="http://schemas.openxmlformats.org/officeDocument/2006/relationships/image" Target="../media/image122.png"/><Relationship Id="rId23" Type="http://schemas.openxmlformats.org/officeDocument/2006/relationships/image" Target="../media/image126.png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image" Target="../media/image138.png"/><Relationship Id="rId57" Type="http://schemas.openxmlformats.org/officeDocument/2006/relationships/image" Target="../media/image142.png"/><Relationship Id="rId10" Type="http://schemas.openxmlformats.org/officeDocument/2006/relationships/customXml" Target="../ink/ink123.xml"/><Relationship Id="rId31" Type="http://schemas.openxmlformats.org/officeDocument/2006/relationships/image" Target="../media/image129.png"/><Relationship Id="rId44" Type="http://schemas.openxmlformats.org/officeDocument/2006/relationships/customXml" Target="../ink/ink140.xml"/><Relationship Id="rId52" Type="http://schemas.openxmlformats.org/officeDocument/2006/relationships/customXml" Target="../ink/ink144.xml"/><Relationship Id="rId60" Type="http://schemas.openxmlformats.org/officeDocument/2006/relationships/customXml" Target="../ink/ink148.xml"/><Relationship Id="rId4" Type="http://schemas.openxmlformats.org/officeDocument/2006/relationships/customXml" Target="../ink/ink120.xml"/><Relationship Id="rId9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5.xml"/><Relationship Id="rId299" Type="http://schemas.openxmlformats.org/officeDocument/2006/relationships/customXml" Target="../ink/ink298.xml"/><Relationship Id="rId21" Type="http://schemas.openxmlformats.org/officeDocument/2006/relationships/customXml" Target="../ink/ink157.xml"/><Relationship Id="rId63" Type="http://schemas.openxmlformats.org/officeDocument/2006/relationships/customXml" Target="../ink/ink178.xml"/><Relationship Id="rId159" Type="http://schemas.openxmlformats.org/officeDocument/2006/relationships/image" Target="../media/image222.png"/><Relationship Id="rId170" Type="http://schemas.openxmlformats.org/officeDocument/2006/relationships/customXml" Target="../ink/ink233.xml"/><Relationship Id="rId226" Type="http://schemas.openxmlformats.org/officeDocument/2006/relationships/image" Target="../media/image255.png"/><Relationship Id="rId268" Type="http://schemas.openxmlformats.org/officeDocument/2006/relationships/image" Target="../media/image275.png"/><Relationship Id="rId32" Type="http://schemas.openxmlformats.org/officeDocument/2006/relationships/image" Target="../media/image160.png"/><Relationship Id="rId74" Type="http://schemas.openxmlformats.org/officeDocument/2006/relationships/image" Target="../media/image181.png"/><Relationship Id="rId128" Type="http://schemas.openxmlformats.org/officeDocument/2006/relationships/customXml" Target="../ink/ink211.xml"/><Relationship Id="rId5" Type="http://schemas.openxmlformats.org/officeDocument/2006/relationships/customXml" Target="../ink/ink149.xml"/><Relationship Id="rId181" Type="http://schemas.openxmlformats.org/officeDocument/2006/relationships/image" Target="../media/image233.png"/><Relationship Id="rId237" Type="http://schemas.openxmlformats.org/officeDocument/2006/relationships/customXml" Target="../ink/ink267.xml"/><Relationship Id="rId279" Type="http://schemas.openxmlformats.org/officeDocument/2006/relationships/customXml" Target="../ink/ink288.xml"/><Relationship Id="rId43" Type="http://schemas.openxmlformats.org/officeDocument/2006/relationships/customXml" Target="../ink/ink168.xml"/><Relationship Id="rId139" Type="http://schemas.openxmlformats.org/officeDocument/2006/relationships/image" Target="../media/image213.png"/><Relationship Id="rId290" Type="http://schemas.openxmlformats.org/officeDocument/2006/relationships/image" Target="../media/image286.png"/><Relationship Id="rId304" Type="http://schemas.openxmlformats.org/officeDocument/2006/relationships/image" Target="../media/image293.png"/><Relationship Id="rId85" Type="http://schemas.openxmlformats.org/officeDocument/2006/relationships/customXml" Target="../ink/ink189.xml"/><Relationship Id="rId150" Type="http://schemas.openxmlformats.org/officeDocument/2006/relationships/customXml" Target="../ink/ink223.xml"/><Relationship Id="rId192" Type="http://schemas.openxmlformats.org/officeDocument/2006/relationships/customXml" Target="../ink/ink244.xml"/><Relationship Id="rId206" Type="http://schemas.openxmlformats.org/officeDocument/2006/relationships/customXml" Target="../ink/ink251.xml"/><Relationship Id="rId248" Type="http://schemas.openxmlformats.org/officeDocument/2006/relationships/image" Target="../media/image266.png"/><Relationship Id="rId12" Type="http://schemas.openxmlformats.org/officeDocument/2006/relationships/image" Target="../media/image150.png"/><Relationship Id="rId108" Type="http://schemas.openxmlformats.org/officeDocument/2006/relationships/image" Target="../media/image198.png"/><Relationship Id="rId315" Type="http://schemas.openxmlformats.org/officeDocument/2006/relationships/customXml" Target="../ink/ink306.xml"/><Relationship Id="rId54" Type="http://schemas.openxmlformats.org/officeDocument/2006/relationships/image" Target="../media/image171.png"/><Relationship Id="rId96" Type="http://schemas.openxmlformats.org/officeDocument/2006/relationships/image" Target="../media/image192.png"/><Relationship Id="rId161" Type="http://schemas.openxmlformats.org/officeDocument/2006/relationships/image" Target="../media/image223.png"/><Relationship Id="rId217" Type="http://schemas.openxmlformats.org/officeDocument/2006/relationships/customXml" Target="../ink/ink257.xml"/><Relationship Id="rId259" Type="http://schemas.openxmlformats.org/officeDocument/2006/relationships/customXml" Target="../ink/ink278.xml"/><Relationship Id="rId23" Type="http://schemas.openxmlformats.org/officeDocument/2006/relationships/customXml" Target="../ink/ink158.xml"/><Relationship Id="rId119" Type="http://schemas.openxmlformats.org/officeDocument/2006/relationships/customXml" Target="../ink/ink206.xml"/><Relationship Id="rId270" Type="http://schemas.openxmlformats.org/officeDocument/2006/relationships/image" Target="../media/image276.png"/><Relationship Id="rId65" Type="http://schemas.openxmlformats.org/officeDocument/2006/relationships/customXml" Target="../ink/ink179.xml"/><Relationship Id="rId130" Type="http://schemas.openxmlformats.org/officeDocument/2006/relationships/customXml" Target="../ink/ink212.xml"/><Relationship Id="rId172" Type="http://schemas.openxmlformats.org/officeDocument/2006/relationships/customXml" Target="../ink/ink234.xml"/><Relationship Id="rId193" Type="http://schemas.openxmlformats.org/officeDocument/2006/relationships/image" Target="../media/image239.png"/><Relationship Id="rId207" Type="http://schemas.openxmlformats.org/officeDocument/2006/relationships/customXml" Target="../ink/ink252.xml"/><Relationship Id="rId228" Type="http://schemas.openxmlformats.org/officeDocument/2006/relationships/image" Target="../media/image256.png"/><Relationship Id="rId249" Type="http://schemas.openxmlformats.org/officeDocument/2006/relationships/customXml" Target="../ink/ink273.xml"/><Relationship Id="rId13" Type="http://schemas.openxmlformats.org/officeDocument/2006/relationships/customXml" Target="../ink/ink153.xml"/><Relationship Id="rId109" Type="http://schemas.openxmlformats.org/officeDocument/2006/relationships/customXml" Target="../ink/ink201.xml"/><Relationship Id="rId260" Type="http://schemas.openxmlformats.org/officeDocument/2006/relationships/image" Target="../media/image272.png"/><Relationship Id="rId281" Type="http://schemas.openxmlformats.org/officeDocument/2006/relationships/customXml" Target="../ink/ink289.xml"/><Relationship Id="rId316" Type="http://schemas.openxmlformats.org/officeDocument/2006/relationships/image" Target="../media/image299.png"/><Relationship Id="rId34" Type="http://schemas.openxmlformats.org/officeDocument/2006/relationships/image" Target="../media/image161.png"/><Relationship Id="rId55" Type="http://schemas.openxmlformats.org/officeDocument/2006/relationships/customXml" Target="../ink/ink174.xml"/><Relationship Id="rId76" Type="http://schemas.openxmlformats.org/officeDocument/2006/relationships/image" Target="../media/image182.png"/><Relationship Id="rId97" Type="http://schemas.openxmlformats.org/officeDocument/2006/relationships/customXml" Target="../ink/ink195.xml"/><Relationship Id="rId120" Type="http://schemas.openxmlformats.org/officeDocument/2006/relationships/image" Target="../media/image204.png"/><Relationship Id="rId141" Type="http://schemas.openxmlformats.org/officeDocument/2006/relationships/customXml" Target="../ink/ink218.xml"/><Relationship Id="rId7" Type="http://schemas.openxmlformats.org/officeDocument/2006/relationships/customXml" Target="../ink/ink150.xml"/><Relationship Id="rId162" Type="http://schemas.openxmlformats.org/officeDocument/2006/relationships/customXml" Target="../ink/ink229.xml"/><Relationship Id="rId183" Type="http://schemas.openxmlformats.org/officeDocument/2006/relationships/image" Target="../media/image234.png"/><Relationship Id="rId218" Type="http://schemas.openxmlformats.org/officeDocument/2006/relationships/image" Target="../media/image251.png"/><Relationship Id="rId239" Type="http://schemas.openxmlformats.org/officeDocument/2006/relationships/customXml" Target="../ink/ink268.xml"/><Relationship Id="rId250" Type="http://schemas.openxmlformats.org/officeDocument/2006/relationships/image" Target="../media/image267.png"/><Relationship Id="rId271" Type="http://schemas.openxmlformats.org/officeDocument/2006/relationships/customXml" Target="../ink/ink284.xml"/><Relationship Id="rId292" Type="http://schemas.openxmlformats.org/officeDocument/2006/relationships/image" Target="../media/image287.png"/><Relationship Id="rId306" Type="http://schemas.openxmlformats.org/officeDocument/2006/relationships/image" Target="../media/image294.png"/><Relationship Id="rId24" Type="http://schemas.openxmlformats.org/officeDocument/2006/relationships/image" Target="../media/image156.png"/><Relationship Id="rId45" Type="http://schemas.openxmlformats.org/officeDocument/2006/relationships/customXml" Target="../ink/ink169.xml"/><Relationship Id="rId66" Type="http://schemas.openxmlformats.org/officeDocument/2006/relationships/image" Target="../media/image177.png"/><Relationship Id="rId87" Type="http://schemas.openxmlformats.org/officeDocument/2006/relationships/customXml" Target="../ink/ink190.xml"/><Relationship Id="rId110" Type="http://schemas.openxmlformats.org/officeDocument/2006/relationships/image" Target="../media/image199.png"/><Relationship Id="rId131" Type="http://schemas.openxmlformats.org/officeDocument/2006/relationships/image" Target="../media/image209.png"/><Relationship Id="rId152" Type="http://schemas.openxmlformats.org/officeDocument/2006/relationships/customXml" Target="../ink/ink224.xml"/><Relationship Id="rId173" Type="http://schemas.openxmlformats.org/officeDocument/2006/relationships/image" Target="../media/image229.png"/><Relationship Id="rId194" Type="http://schemas.openxmlformats.org/officeDocument/2006/relationships/customXml" Target="../ink/ink245.xml"/><Relationship Id="rId208" Type="http://schemas.openxmlformats.org/officeDocument/2006/relationships/image" Target="../media/image246.png"/><Relationship Id="rId229" Type="http://schemas.openxmlformats.org/officeDocument/2006/relationships/customXml" Target="../ink/ink263.xml"/><Relationship Id="rId240" Type="http://schemas.openxmlformats.org/officeDocument/2006/relationships/image" Target="../media/image262.png"/><Relationship Id="rId261" Type="http://schemas.openxmlformats.org/officeDocument/2006/relationships/customXml" Target="../ink/ink279.xml"/><Relationship Id="rId14" Type="http://schemas.openxmlformats.org/officeDocument/2006/relationships/image" Target="../media/image151.png"/><Relationship Id="rId35" Type="http://schemas.openxmlformats.org/officeDocument/2006/relationships/customXml" Target="../ink/ink164.xml"/><Relationship Id="rId56" Type="http://schemas.openxmlformats.org/officeDocument/2006/relationships/image" Target="../media/image172.png"/><Relationship Id="rId77" Type="http://schemas.openxmlformats.org/officeDocument/2006/relationships/customXml" Target="../ink/ink185.xml"/><Relationship Id="rId100" Type="http://schemas.openxmlformats.org/officeDocument/2006/relationships/image" Target="../media/image194.png"/><Relationship Id="rId282" Type="http://schemas.openxmlformats.org/officeDocument/2006/relationships/image" Target="../media/image282.png"/><Relationship Id="rId8" Type="http://schemas.openxmlformats.org/officeDocument/2006/relationships/image" Target="../media/image148.png"/><Relationship Id="rId98" Type="http://schemas.openxmlformats.org/officeDocument/2006/relationships/image" Target="../media/image193.png"/><Relationship Id="rId121" Type="http://schemas.openxmlformats.org/officeDocument/2006/relationships/customXml" Target="../ink/ink207.xml"/><Relationship Id="rId142" Type="http://schemas.openxmlformats.org/officeDocument/2006/relationships/image" Target="../media/image214.png"/><Relationship Id="rId163" Type="http://schemas.openxmlformats.org/officeDocument/2006/relationships/image" Target="../media/image224.png"/><Relationship Id="rId184" Type="http://schemas.openxmlformats.org/officeDocument/2006/relationships/customXml" Target="../ink/ink240.xml"/><Relationship Id="rId219" Type="http://schemas.openxmlformats.org/officeDocument/2006/relationships/customXml" Target="../ink/ink258.xml"/><Relationship Id="rId230" Type="http://schemas.openxmlformats.org/officeDocument/2006/relationships/image" Target="../media/image257.png"/><Relationship Id="rId251" Type="http://schemas.openxmlformats.org/officeDocument/2006/relationships/customXml" Target="../ink/ink274.xml"/><Relationship Id="rId25" Type="http://schemas.openxmlformats.org/officeDocument/2006/relationships/customXml" Target="../ink/ink159.xml"/><Relationship Id="rId46" Type="http://schemas.openxmlformats.org/officeDocument/2006/relationships/image" Target="../media/image167.png"/><Relationship Id="rId67" Type="http://schemas.openxmlformats.org/officeDocument/2006/relationships/customXml" Target="../ink/ink180.xml"/><Relationship Id="rId272" Type="http://schemas.openxmlformats.org/officeDocument/2006/relationships/image" Target="../media/image277.png"/><Relationship Id="rId293" Type="http://schemas.openxmlformats.org/officeDocument/2006/relationships/customXml" Target="../ink/ink295.xml"/><Relationship Id="rId307" Type="http://schemas.openxmlformats.org/officeDocument/2006/relationships/customXml" Target="../ink/ink302.xml"/><Relationship Id="rId88" Type="http://schemas.openxmlformats.org/officeDocument/2006/relationships/image" Target="../media/image188.png"/><Relationship Id="rId111" Type="http://schemas.openxmlformats.org/officeDocument/2006/relationships/customXml" Target="../ink/ink202.xml"/><Relationship Id="rId132" Type="http://schemas.openxmlformats.org/officeDocument/2006/relationships/customXml" Target="../ink/ink213.xml"/><Relationship Id="rId153" Type="http://schemas.openxmlformats.org/officeDocument/2006/relationships/image" Target="../media/image219.png"/><Relationship Id="rId174" Type="http://schemas.openxmlformats.org/officeDocument/2006/relationships/customXml" Target="../ink/ink235.xml"/><Relationship Id="rId195" Type="http://schemas.openxmlformats.org/officeDocument/2006/relationships/image" Target="../media/image240.png"/><Relationship Id="rId209" Type="http://schemas.openxmlformats.org/officeDocument/2006/relationships/customXml" Target="../ink/ink253.xml"/><Relationship Id="rId220" Type="http://schemas.openxmlformats.org/officeDocument/2006/relationships/image" Target="../media/image252.png"/><Relationship Id="rId241" Type="http://schemas.openxmlformats.org/officeDocument/2006/relationships/customXml" Target="../ink/ink269.xml"/><Relationship Id="rId15" Type="http://schemas.openxmlformats.org/officeDocument/2006/relationships/customXml" Target="../ink/ink154.xml"/><Relationship Id="rId36" Type="http://schemas.openxmlformats.org/officeDocument/2006/relationships/image" Target="../media/image162.png"/><Relationship Id="rId57" Type="http://schemas.openxmlformats.org/officeDocument/2006/relationships/customXml" Target="../ink/ink175.xml"/><Relationship Id="rId262" Type="http://schemas.openxmlformats.org/officeDocument/2006/relationships/image" Target="../media/image19.png"/><Relationship Id="rId283" Type="http://schemas.openxmlformats.org/officeDocument/2006/relationships/customXml" Target="../ink/ink290.xml"/><Relationship Id="rId78" Type="http://schemas.openxmlformats.org/officeDocument/2006/relationships/image" Target="../media/image183.png"/><Relationship Id="rId99" Type="http://schemas.openxmlformats.org/officeDocument/2006/relationships/customXml" Target="../ink/ink196.xml"/><Relationship Id="rId101" Type="http://schemas.openxmlformats.org/officeDocument/2006/relationships/customXml" Target="../ink/ink197.xml"/><Relationship Id="rId122" Type="http://schemas.openxmlformats.org/officeDocument/2006/relationships/image" Target="../media/image205.png"/><Relationship Id="rId143" Type="http://schemas.openxmlformats.org/officeDocument/2006/relationships/customXml" Target="../ink/ink219.xml"/><Relationship Id="rId164" Type="http://schemas.openxmlformats.org/officeDocument/2006/relationships/customXml" Target="../ink/ink230.xml"/><Relationship Id="rId185" Type="http://schemas.openxmlformats.org/officeDocument/2006/relationships/image" Target="../media/image235.png"/><Relationship Id="rId9" Type="http://schemas.openxmlformats.org/officeDocument/2006/relationships/customXml" Target="../ink/ink151.xml"/><Relationship Id="rId210" Type="http://schemas.openxmlformats.org/officeDocument/2006/relationships/image" Target="../media/image247.png"/><Relationship Id="rId26" Type="http://schemas.openxmlformats.org/officeDocument/2006/relationships/image" Target="../media/image157.png"/><Relationship Id="rId231" Type="http://schemas.openxmlformats.org/officeDocument/2006/relationships/customXml" Target="../ink/ink264.xml"/><Relationship Id="rId252" Type="http://schemas.openxmlformats.org/officeDocument/2006/relationships/image" Target="../media/image268.png"/><Relationship Id="rId273" Type="http://schemas.openxmlformats.org/officeDocument/2006/relationships/customXml" Target="../ink/ink285.xml"/><Relationship Id="rId294" Type="http://schemas.openxmlformats.org/officeDocument/2006/relationships/image" Target="../media/image288.png"/><Relationship Id="rId308" Type="http://schemas.openxmlformats.org/officeDocument/2006/relationships/image" Target="../media/image295.png"/><Relationship Id="rId47" Type="http://schemas.openxmlformats.org/officeDocument/2006/relationships/customXml" Target="../ink/ink170.xml"/><Relationship Id="rId68" Type="http://schemas.openxmlformats.org/officeDocument/2006/relationships/image" Target="../media/image178.png"/><Relationship Id="rId89" Type="http://schemas.openxmlformats.org/officeDocument/2006/relationships/customXml" Target="../ink/ink191.xml"/><Relationship Id="rId112" Type="http://schemas.openxmlformats.org/officeDocument/2006/relationships/image" Target="../media/image200.png"/><Relationship Id="rId133" Type="http://schemas.openxmlformats.org/officeDocument/2006/relationships/image" Target="../media/image210.png"/><Relationship Id="rId154" Type="http://schemas.openxmlformats.org/officeDocument/2006/relationships/customXml" Target="../ink/ink225.xml"/><Relationship Id="rId175" Type="http://schemas.openxmlformats.org/officeDocument/2006/relationships/image" Target="../media/image230.png"/><Relationship Id="rId196" Type="http://schemas.openxmlformats.org/officeDocument/2006/relationships/customXml" Target="../ink/ink246.xml"/><Relationship Id="rId200" Type="http://schemas.openxmlformats.org/officeDocument/2006/relationships/customXml" Target="../ink/ink248.xml"/><Relationship Id="rId16" Type="http://schemas.openxmlformats.org/officeDocument/2006/relationships/image" Target="../media/image152.png"/><Relationship Id="rId221" Type="http://schemas.openxmlformats.org/officeDocument/2006/relationships/customXml" Target="../ink/ink259.xml"/><Relationship Id="rId242" Type="http://schemas.openxmlformats.org/officeDocument/2006/relationships/image" Target="../media/image263.png"/><Relationship Id="rId263" Type="http://schemas.openxmlformats.org/officeDocument/2006/relationships/customXml" Target="../ink/ink280.xml"/><Relationship Id="rId284" Type="http://schemas.openxmlformats.org/officeDocument/2006/relationships/image" Target="../media/image283.png"/><Relationship Id="rId37" Type="http://schemas.openxmlformats.org/officeDocument/2006/relationships/customXml" Target="../ink/ink165.xml"/><Relationship Id="rId58" Type="http://schemas.openxmlformats.org/officeDocument/2006/relationships/image" Target="../media/image173.png"/><Relationship Id="rId79" Type="http://schemas.openxmlformats.org/officeDocument/2006/relationships/customXml" Target="../ink/ink186.xml"/><Relationship Id="rId102" Type="http://schemas.openxmlformats.org/officeDocument/2006/relationships/image" Target="../media/image195.png"/><Relationship Id="rId123" Type="http://schemas.openxmlformats.org/officeDocument/2006/relationships/customXml" Target="../ink/ink208.xml"/><Relationship Id="rId144" Type="http://schemas.openxmlformats.org/officeDocument/2006/relationships/image" Target="../media/image215.png"/><Relationship Id="rId90" Type="http://schemas.openxmlformats.org/officeDocument/2006/relationships/image" Target="../media/image189.png"/><Relationship Id="rId165" Type="http://schemas.openxmlformats.org/officeDocument/2006/relationships/image" Target="../media/image225.png"/><Relationship Id="rId186" Type="http://schemas.openxmlformats.org/officeDocument/2006/relationships/customXml" Target="../ink/ink241.xml"/><Relationship Id="rId211" Type="http://schemas.openxmlformats.org/officeDocument/2006/relationships/customXml" Target="../ink/ink254.xml"/><Relationship Id="rId232" Type="http://schemas.openxmlformats.org/officeDocument/2006/relationships/image" Target="../media/image258.png"/><Relationship Id="rId253" Type="http://schemas.openxmlformats.org/officeDocument/2006/relationships/customXml" Target="../ink/ink275.xml"/><Relationship Id="rId274" Type="http://schemas.openxmlformats.org/officeDocument/2006/relationships/image" Target="../media/image278.png"/><Relationship Id="rId295" Type="http://schemas.openxmlformats.org/officeDocument/2006/relationships/customXml" Target="../ink/ink296.xml"/><Relationship Id="rId309" Type="http://schemas.openxmlformats.org/officeDocument/2006/relationships/customXml" Target="../ink/ink303.xml"/><Relationship Id="rId27" Type="http://schemas.openxmlformats.org/officeDocument/2006/relationships/customXml" Target="../ink/ink160.xml"/><Relationship Id="rId48" Type="http://schemas.openxmlformats.org/officeDocument/2006/relationships/image" Target="../media/image168.png"/><Relationship Id="rId69" Type="http://schemas.openxmlformats.org/officeDocument/2006/relationships/customXml" Target="../ink/ink181.xml"/><Relationship Id="rId113" Type="http://schemas.openxmlformats.org/officeDocument/2006/relationships/customXml" Target="../ink/ink203.xml"/><Relationship Id="rId134" Type="http://schemas.openxmlformats.org/officeDocument/2006/relationships/customXml" Target="../ink/ink214.xml"/><Relationship Id="rId80" Type="http://schemas.openxmlformats.org/officeDocument/2006/relationships/image" Target="../media/image184.png"/><Relationship Id="rId155" Type="http://schemas.openxmlformats.org/officeDocument/2006/relationships/image" Target="../media/image220.png"/><Relationship Id="rId176" Type="http://schemas.openxmlformats.org/officeDocument/2006/relationships/customXml" Target="../ink/ink236.xml"/><Relationship Id="rId197" Type="http://schemas.openxmlformats.org/officeDocument/2006/relationships/image" Target="../media/image241.png"/><Relationship Id="rId201" Type="http://schemas.openxmlformats.org/officeDocument/2006/relationships/image" Target="../media/image243.png"/><Relationship Id="rId222" Type="http://schemas.openxmlformats.org/officeDocument/2006/relationships/image" Target="../media/image253.png"/><Relationship Id="rId243" Type="http://schemas.openxmlformats.org/officeDocument/2006/relationships/customXml" Target="../ink/ink270.xml"/><Relationship Id="rId264" Type="http://schemas.openxmlformats.org/officeDocument/2006/relationships/image" Target="../media/image273.png"/><Relationship Id="rId285" Type="http://schemas.openxmlformats.org/officeDocument/2006/relationships/customXml" Target="../ink/ink291.xml"/><Relationship Id="rId17" Type="http://schemas.openxmlformats.org/officeDocument/2006/relationships/customXml" Target="../ink/ink155.xml"/><Relationship Id="rId38" Type="http://schemas.openxmlformats.org/officeDocument/2006/relationships/image" Target="../media/image163.png"/><Relationship Id="rId59" Type="http://schemas.openxmlformats.org/officeDocument/2006/relationships/customXml" Target="../ink/ink176.xml"/><Relationship Id="rId103" Type="http://schemas.openxmlformats.org/officeDocument/2006/relationships/customXml" Target="../ink/ink198.xml"/><Relationship Id="rId124" Type="http://schemas.openxmlformats.org/officeDocument/2006/relationships/image" Target="../media/image206.png"/><Relationship Id="rId310" Type="http://schemas.openxmlformats.org/officeDocument/2006/relationships/image" Target="../media/image296.png"/><Relationship Id="rId70" Type="http://schemas.openxmlformats.org/officeDocument/2006/relationships/image" Target="../media/image179.png"/><Relationship Id="rId91" Type="http://schemas.openxmlformats.org/officeDocument/2006/relationships/customXml" Target="../ink/ink192.xml"/><Relationship Id="rId145" Type="http://schemas.openxmlformats.org/officeDocument/2006/relationships/customXml" Target="../ink/ink220.xml"/><Relationship Id="rId166" Type="http://schemas.openxmlformats.org/officeDocument/2006/relationships/customXml" Target="../ink/ink231.xml"/><Relationship Id="rId187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8.png"/><Relationship Id="rId233" Type="http://schemas.openxmlformats.org/officeDocument/2006/relationships/customXml" Target="../ink/ink265.xml"/><Relationship Id="rId254" Type="http://schemas.openxmlformats.org/officeDocument/2006/relationships/image" Target="../media/image269.png"/><Relationship Id="rId28" Type="http://schemas.openxmlformats.org/officeDocument/2006/relationships/image" Target="../media/image158.png"/><Relationship Id="rId49" Type="http://schemas.openxmlformats.org/officeDocument/2006/relationships/customXml" Target="../ink/ink171.xml"/><Relationship Id="rId114" Type="http://schemas.openxmlformats.org/officeDocument/2006/relationships/image" Target="../media/image201.png"/><Relationship Id="rId275" Type="http://schemas.openxmlformats.org/officeDocument/2006/relationships/customXml" Target="../ink/ink286.xml"/><Relationship Id="rId296" Type="http://schemas.openxmlformats.org/officeDocument/2006/relationships/image" Target="../media/image289.png"/><Relationship Id="rId300" Type="http://schemas.openxmlformats.org/officeDocument/2006/relationships/image" Target="../media/image291.png"/><Relationship Id="rId60" Type="http://schemas.openxmlformats.org/officeDocument/2006/relationships/image" Target="../media/image174.png"/><Relationship Id="rId81" Type="http://schemas.openxmlformats.org/officeDocument/2006/relationships/customXml" Target="../ink/ink187.xml"/><Relationship Id="rId135" Type="http://schemas.openxmlformats.org/officeDocument/2006/relationships/image" Target="../media/image211.png"/><Relationship Id="rId156" Type="http://schemas.openxmlformats.org/officeDocument/2006/relationships/customXml" Target="../ink/ink226.xml"/><Relationship Id="rId177" Type="http://schemas.openxmlformats.org/officeDocument/2006/relationships/image" Target="../media/image231.png"/><Relationship Id="rId198" Type="http://schemas.openxmlformats.org/officeDocument/2006/relationships/customXml" Target="../ink/ink247.xml"/><Relationship Id="rId202" Type="http://schemas.openxmlformats.org/officeDocument/2006/relationships/customXml" Target="../ink/ink249.xml"/><Relationship Id="rId223" Type="http://schemas.openxmlformats.org/officeDocument/2006/relationships/customXml" Target="../ink/ink260.xml"/><Relationship Id="rId244" Type="http://schemas.openxmlformats.org/officeDocument/2006/relationships/image" Target="../media/image264.png"/><Relationship Id="rId18" Type="http://schemas.openxmlformats.org/officeDocument/2006/relationships/image" Target="../media/image153.png"/><Relationship Id="rId39" Type="http://schemas.openxmlformats.org/officeDocument/2006/relationships/customXml" Target="../ink/ink166.xml"/><Relationship Id="rId265" Type="http://schemas.openxmlformats.org/officeDocument/2006/relationships/customXml" Target="../ink/ink281.xml"/><Relationship Id="rId286" Type="http://schemas.openxmlformats.org/officeDocument/2006/relationships/image" Target="../media/image284.png"/><Relationship Id="rId50" Type="http://schemas.openxmlformats.org/officeDocument/2006/relationships/image" Target="../media/image169.png"/><Relationship Id="rId104" Type="http://schemas.openxmlformats.org/officeDocument/2006/relationships/image" Target="../media/image196.png"/><Relationship Id="rId125" Type="http://schemas.openxmlformats.org/officeDocument/2006/relationships/customXml" Target="../ink/ink209.xml"/><Relationship Id="rId146" Type="http://schemas.openxmlformats.org/officeDocument/2006/relationships/image" Target="../media/image216.png"/><Relationship Id="rId167" Type="http://schemas.openxmlformats.org/officeDocument/2006/relationships/image" Target="../media/image226.png"/><Relationship Id="rId188" Type="http://schemas.openxmlformats.org/officeDocument/2006/relationships/customXml" Target="../ink/ink242.xml"/><Relationship Id="rId311" Type="http://schemas.openxmlformats.org/officeDocument/2006/relationships/customXml" Target="../ink/ink304.xml"/><Relationship Id="rId71" Type="http://schemas.openxmlformats.org/officeDocument/2006/relationships/customXml" Target="../ink/ink182.xml"/><Relationship Id="rId92" Type="http://schemas.openxmlformats.org/officeDocument/2006/relationships/image" Target="../media/image190.png"/><Relationship Id="rId213" Type="http://schemas.openxmlformats.org/officeDocument/2006/relationships/customXml" Target="../ink/ink255.xml"/><Relationship Id="rId234" Type="http://schemas.openxmlformats.org/officeDocument/2006/relationships/image" Target="../media/image259.png"/><Relationship Id="rId2" Type="http://schemas.openxmlformats.org/officeDocument/2006/relationships/image" Target="../media/image145.png"/><Relationship Id="rId29" Type="http://schemas.openxmlformats.org/officeDocument/2006/relationships/customXml" Target="../ink/ink161.xml"/><Relationship Id="rId255" Type="http://schemas.openxmlformats.org/officeDocument/2006/relationships/customXml" Target="../ink/ink276.xml"/><Relationship Id="rId276" Type="http://schemas.openxmlformats.org/officeDocument/2006/relationships/image" Target="../media/image279.png"/><Relationship Id="rId297" Type="http://schemas.openxmlformats.org/officeDocument/2006/relationships/customXml" Target="../ink/ink297.xml"/><Relationship Id="rId40" Type="http://schemas.openxmlformats.org/officeDocument/2006/relationships/image" Target="../media/image164.png"/><Relationship Id="rId115" Type="http://schemas.openxmlformats.org/officeDocument/2006/relationships/customXml" Target="../ink/ink204.xml"/><Relationship Id="rId136" Type="http://schemas.openxmlformats.org/officeDocument/2006/relationships/customXml" Target="../ink/ink215.xml"/><Relationship Id="rId157" Type="http://schemas.openxmlformats.org/officeDocument/2006/relationships/image" Target="../media/image221.png"/><Relationship Id="rId178" Type="http://schemas.openxmlformats.org/officeDocument/2006/relationships/customXml" Target="../ink/ink237.xml"/><Relationship Id="rId301" Type="http://schemas.openxmlformats.org/officeDocument/2006/relationships/customXml" Target="../ink/ink299.xml"/><Relationship Id="rId61" Type="http://schemas.openxmlformats.org/officeDocument/2006/relationships/customXml" Target="../ink/ink177.xml"/><Relationship Id="rId82" Type="http://schemas.openxmlformats.org/officeDocument/2006/relationships/image" Target="../media/image185.png"/><Relationship Id="rId199" Type="http://schemas.openxmlformats.org/officeDocument/2006/relationships/image" Target="../media/image242.png"/><Relationship Id="rId203" Type="http://schemas.openxmlformats.org/officeDocument/2006/relationships/image" Target="../media/image244.png"/><Relationship Id="rId19" Type="http://schemas.openxmlformats.org/officeDocument/2006/relationships/customXml" Target="../ink/ink156.xml"/><Relationship Id="rId224" Type="http://schemas.openxmlformats.org/officeDocument/2006/relationships/image" Target="../media/image254.png"/><Relationship Id="rId245" Type="http://schemas.openxmlformats.org/officeDocument/2006/relationships/customXml" Target="../ink/ink271.xml"/><Relationship Id="rId266" Type="http://schemas.openxmlformats.org/officeDocument/2006/relationships/image" Target="../media/image274.png"/><Relationship Id="rId287" Type="http://schemas.openxmlformats.org/officeDocument/2006/relationships/customXml" Target="../ink/ink292.xml"/><Relationship Id="rId30" Type="http://schemas.openxmlformats.org/officeDocument/2006/relationships/image" Target="../media/image159.png"/><Relationship Id="rId105" Type="http://schemas.openxmlformats.org/officeDocument/2006/relationships/customXml" Target="../ink/ink199.xml"/><Relationship Id="rId126" Type="http://schemas.openxmlformats.org/officeDocument/2006/relationships/customXml" Target="../ink/ink210.xml"/><Relationship Id="rId147" Type="http://schemas.openxmlformats.org/officeDocument/2006/relationships/customXml" Target="../ink/ink221.xml"/><Relationship Id="rId168" Type="http://schemas.openxmlformats.org/officeDocument/2006/relationships/customXml" Target="../ink/ink232.xml"/><Relationship Id="rId312" Type="http://schemas.openxmlformats.org/officeDocument/2006/relationships/image" Target="../media/image297.png"/><Relationship Id="rId51" Type="http://schemas.openxmlformats.org/officeDocument/2006/relationships/customXml" Target="../ink/ink172.xml"/><Relationship Id="rId72" Type="http://schemas.openxmlformats.org/officeDocument/2006/relationships/image" Target="../media/image180.png"/><Relationship Id="rId93" Type="http://schemas.openxmlformats.org/officeDocument/2006/relationships/customXml" Target="../ink/ink193.xml"/><Relationship Id="rId189" Type="http://schemas.openxmlformats.org/officeDocument/2006/relationships/image" Target="../media/image237.png"/><Relationship Id="rId3" Type="http://schemas.openxmlformats.org/officeDocument/2006/relationships/image" Target="../media/image146.png"/><Relationship Id="rId214" Type="http://schemas.openxmlformats.org/officeDocument/2006/relationships/image" Target="../media/image249.png"/><Relationship Id="rId235" Type="http://schemas.openxmlformats.org/officeDocument/2006/relationships/customXml" Target="../ink/ink266.xml"/><Relationship Id="rId256" Type="http://schemas.openxmlformats.org/officeDocument/2006/relationships/image" Target="../media/image270.png"/><Relationship Id="rId277" Type="http://schemas.openxmlformats.org/officeDocument/2006/relationships/customXml" Target="../ink/ink287.xml"/><Relationship Id="rId298" Type="http://schemas.openxmlformats.org/officeDocument/2006/relationships/image" Target="../media/image290.png"/><Relationship Id="rId116" Type="http://schemas.openxmlformats.org/officeDocument/2006/relationships/image" Target="../media/image202.png"/><Relationship Id="rId137" Type="http://schemas.openxmlformats.org/officeDocument/2006/relationships/image" Target="../media/image212.png"/><Relationship Id="rId158" Type="http://schemas.openxmlformats.org/officeDocument/2006/relationships/customXml" Target="../ink/ink227.xml"/><Relationship Id="rId302" Type="http://schemas.openxmlformats.org/officeDocument/2006/relationships/image" Target="../media/image292.png"/><Relationship Id="rId20" Type="http://schemas.openxmlformats.org/officeDocument/2006/relationships/image" Target="../media/image154.png"/><Relationship Id="rId41" Type="http://schemas.openxmlformats.org/officeDocument/2006/relationships/customXml" Target="../ink/ink167.xml"/><Relationship Id="rId62" Type="http://schemas.openxmlformats.org/officeDocument/2006/relationships/image" Target="../media/image175.png"/><Relationship Id="rId83" Type="http://schemas.openxmlformats.org/officeDocument/2006/relationships/customXml" Target="../ink/ink188.xml"/><Relationship Id="rId179" Type="http://schemas.openxmlformats.org/officeDocument/2006/relationships/image" Target="../media/image232.png"/><Relationship Id="rId190" Type="http://schemas.openxmlformats.org/officeDocument/2006/relationships/customXml" Target="../ink/ink243.xml"/><Relationship Id="rId204" Type="http://schemas.openxmlformats.org/officeDocument/2006/relationships/customXml" Target="../ink/ink250.xml"/><Relationship Id="rId225" Type="http://schemas.openxmlformats.org/officeDocument/2006/relationships/customXml" Target="../ink/ink261.xml"/><Relationship Id="rId246" Type="http://schemas.openxmlformats.org/officeDocument/2006/relationships/image" Target="../media/image265.png"/><Relationship Id="rId267" Type="http://schemas.openxmlformats.org/officeDocument/2006/relationships/customXml" Target="../ink/ink282.xml"/><Relationship Id="rId288" Type="http://schemas.openxmlformats.org/officeDocument/2006/relationships/image" Target="../media/image285.png"/><Relationship Id="rId106" Type="http://schemas.openxmlformats.org/officeDocument/2006/relationships/image" Target="../media/image197.png"/><Relationship Id="rId127" Type="http://schemas.openxmlformats.org/officeDocument/2006/relationships/image" Target="../media/image207.png"/><Relationship Id="rId313" Type="http://schemas.openxmlformats.org/officeDocument/2006/relationships/customXml" Target="../ink/ink305.xml"/><Relationship Id="rId10" Type="http://schemas.openxmlformats.org/officeDocument/2006/relationships/image" Target="../media/image149.png"/><Relationship Id="rId31" Type="http://schemas.openxmlformats.org/officeDocument/2006/relationships/customXml" Target="../ink/ink162.xml"/><Relationship Id="rId52" Type="http://schemas.openxmlformats.org/officeDocument/2006/relationships/image" Target="../media/image170.png"/><Relationship Id="rId73" Type="http://schemas.openxmlformats.org/officeDocument/2006/relationships/customXml" Target="../ink/ink183.xml"/><Relationship Id="rId94" Type="http://schemas.openxmlformats.org/officeDocument/2006/relationships/image" Target="../media/image191.png"/><Relationship Id="rId148" Type="http://schemas.openxmlformats.org/officeDocument/2006/relationships/customXml" Target="../ink/ink222.xml"/><Relationship Id="rId169" Type="http://schemas.openxmlformats.org/officeDocument/2006/relationships/image" Target="../media/image227.png"/><Relationship Id="rId4" Type="http://schemas.openxmlformats.org/officeDocument/2006/relationships/image" Target="../media/image147.png"/><Relationship Id="rId180" Type="http://schemas.openxmlformats.org/officeDocument/2006/relationships/customXml" Target="../ink/ink238.xml"/><Relationship Id="rId215" Type="http://schemas.openxmlformats.org/officeDocument/2006/relationships/customXml" Target="../ink/ink256.xml"/><Relationship Id="rId236" Type="http://schemas.openxmlformats.org/officeDocument/2006/relationships/image" Target="../media/image260.png"/><Relationship Id="rId257" Type="http://schemas.openxmlformats.org/officeDocument/2006/relationships/customXml" Target="../ink/ink277.xml"/><Relationship Id="rId278" Type="http://schemas.openxmlformats.org/officeDocument/2006/relationships/image" Target="../media/image280.png"/><Relationship Id="rId303" Type="http://schemas.openxmlformats.org/officeDocument/2006/relationships/customXml" Target="../ink/ink300.xml"/><Relationship Id="rId42" Type="http://schemas.openxmlformats.org/officeDocument/2006/relationships/image" Target="../media/image165.png"/><Relationship Id="rId84" Type="http://schemas.openxmlformats.org/officeDocument/2006/relationships/image" Target="../media/image186.png"/><Relationship Id="rId138" Type="http://schemas.openxmlformats.org/officeDocument/2006/relationships/customXml" Target="../ink/ink216.xml"/><Relationship Id="rId191" Type="http://schemas.openxmlformats.org/officeDocument/2006/relationships/image" Target="../media/image238.png"/><Relationship Id="rId205" Type="http://schemas.openxmlformats.org/officeDocument/2006/relationships/image" Target="../media/image245.png"/><Relationship Id="rId247" Type="http://schemas.openxmlformats.org/officeDocument/2006/relationships/customXml" Target="../ink/ink272.xml"/><Relationship Id="rId107" Type="http://schemas.openxmlformats.org/officeDocument/2006/relationships/customXml" Target="../ink/ink200.xml"/><Relationship Id="rId289" Type="http://schemas.openxmlformats.org/officeDocument/2006/relationships/customXml" Target="../ink/ink293.xml"/><Relationship Id="rId11" Type="http://schemas.openxmlformats.org/officeDocument/2006/relationships/customXml" Target="../ink/ink152.xml"/><Relationship Id="rId53" Type="http://schemas.openxmlformats.org/officeDocument/2006/relationships/customXml" Target="../ink/ink173.xml"/><Relationship Id="rId149" Type="http://schemas.openxmlformats.org/officeDocument/2006/relationships/image" Target="../media/image217.png"/><Relationship Id="rId314" Type="http://schemas.openxmlformats.org/officeDocument/2006/relationships/image" Target="../media/image298.png"/><Relationship Id="rId95" Type="http://schemas.openxmlformats.org/officeDocument/2006/relationships/customXml" Target="../ink/ink194.xml"/><Relationship Id="rId160" Type="http://schemas.openxmlformats.org/officeDocument/2006/relationships/customXml" Target="../ink/ink228.xml"/><Relationship Id="rId216" Type="http://schemas.openxmlformats.org/officeDocument/2006/relationships/image" Target="../media/image250.png"/><Relationship Id="rId258" Type="http://schemas.openxmlformats.org/officeDocument/2006/relationships/image" Target="../media/image271.png"/><Relationship Id="rId22" Type="http://schemas.openxmlformats.org/officeDocument/2006/relationships/image" Target="../media/image155.png"/><Relationship Id="rId64" Type="http://schemas.openxmlformats.org/officeDocument/2006/relationships/image" Target="../media/image176.png"/><Relationship Id="rId118" Type="http://schemas.openxmlformats.org/officeDocument/2006/relationships/image" Target="../media/image203.png"/><Relationship Id="rId171" Type="http://schemas.openxmlformats.org/officeDocument/2006/relationships/image" Target="../media/image228.png"/><Relationship Id="rId227" Type="http://schemas.openxmlformats.org/officeDocument/2006/relationships/customXml" Target="../ink/ink262.xml"/><Relationship Id="rId269" Type="http://schemas.openxmlformats.org/officeDocument/2006/relationships/customXml" Target="../ink/ink283.xml"/><Relationship Id="rId33" Type="http://schemas.openxmlformats.org/officeDocument/2006/relationships/customXml" Target="../ink/ink163.xml"/><Relationship Id="rId129" Type="http://schemas.openxmlformats.org/officeDocument/2006/relationships/image" Target="../media/image208.png"/><Relationship Id="rId280" Type="http://schemas.openxmlformats.org/officeDocument/2006/relationships/image" Target="../media/image281.png"/><Relationship Id="rId75" Type="http://schemas.openxmlformats.org/officeDocument/2006/relationships/customXml" Target="../ink/ink184.xml"/><Relationship Id="rId140" Type="http://schemas.openxmlformats.org/officeDocument/2006/relationships/customXml" Target="../ink/ink217.xml"/><Relationship Id="rId182" Type="http://schemas.openxmlformats.org/officeDocument/2006/relationships/customXml" Target="../ink/ink239.xml"/><Relationship Id="rId6" Type="http://schemas.openxmlformats.org/officeDocument/2006/relationships/image" Target="../media/image27.png"/><Relationship Id="rId238" Type="http://schemas.openxmlformats.org/officeDocument/2006/relationships/image" Target="../media/image261.png"/><Relationship Id="rId291" Type="http://schemas.openxmlformats.org/officeDocument/2006/relationships/customXml" Target="../ink/ink294.xml"/><Relationship Id="rId305" Type="http://schemas.openxmlformats.org/officeDocument/2006/relationships/customXml" Target="../ink/ink301.xml"/><Relationship Id="rId44" Type="http://schemas.openxmlformats.org/officeDocument/2006/relationships/image" Target="../media/image166.png"/><Relationship Id="rId86" Type="http://schemas.openxmlformats.org/officeDocument/2006/relationships/image" Target="../media/image187.png"/><Relationship Id="rId151" Type="http://schemas.openxmlformats.org/officeDocument/2006/relationships/image" Target="../media/image21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1.png"/><Relationship Id="rId21" Type="http://schemas.openxmlformats.org/officeDocument/2006/relationships/customXml" Target="../ink/ink316.xml"/><Relationship Id="rId42" Type="http://schemas.openxmlformats.org/officeDocument/2006/relationships/customXml" Target="../ink/ink327.xml"/><Relationship Id="rId63" Type="http://schemas.openxmlformats.org/officeDocument/2006/relationships/image" Target="../media/image327.png"/><Relationship Id="rId84" Type="http://schemas.openxmlformats.org/officeDocument/2006/relationships/image" Target="../media/image336.png"/><Relationship Id="rId138" Type="http://schemas.openxmlformats.org/officeDocument/2006/relationships/image" Target="../media/image362.png"/><Relationship Id="rId159" Type="http://schemas.openxmlformats.org/officeDocument/2006/relationships/customXml" Target="../ink/ink386.xml"/><Relationship Id="rId170" Type="http://schemas.openxmlformats.org/officeDocument/2006/relationships/image" Target="../media/image378.png"/><Relationship Id="rId107" Type="http://schemas.openxmlformats.org/officeDocument/2006/relationships/customXml" Target="../ink/ink360.xml"/><Relationship Id="rId11" Type="http://schemas.openxmlformats.org/officeDocument/2006/relationships/customXml" Target="../ink/ink311.xml"/><Relationship Id="rId32" Type="http://schemas.openxmlformats.org/officeDocument/2006/relationships/image" Target="../media/image315.png"/><Relationship Id="rId53" Type="http://schemas.openxmlformats.org/officeDocument/2006/relationships/image" Target="../media/image323.png"/><Relationship Id="rId74" Type="http://schemas.openxmlformats.org/officeDocument/2006/relationships/customXml" Target="../ink/ink343.xml"/><Relationship Id="rId128" Type="http://schemas.openxmlformats.org/officeDocument/2006/relationships/customXml" Target="../ink/ink371.xml"/><Relationship Id="rId149" Type="http://schemas.openxmlformats.org/officeDocument/2006/relationships/customXml" Target="../ink/ink381.xml"/><Relationship Id="rId5" Type="http://schemas.openxmlformats.org/officeDocument/2006/relationships/customXml" Target="../ink/ink308.xml"/><Relationship Id="rId95" Type="http://schemas.openxmlformats.org/officeDocument/2006/relationships/customXml" Target="../ink/ink354.xml"/><Relationship Id="rId160" Type="http://schemas.openxmlformats.org/officeDocument/2006/relationships/image" Target="../media/image373.png"/><Relationship Id="rId22" Type="http://schemas.openxmlformats.org/officeDocument/2006/relationships/image" Target="../media/image310.png"/><Relationship Id="rId43" Type="http://schemas.openxmlformats.org/officeDocument/2006/relationships/image" Target="../media/image319.png"/><Relationship Id="rId64" Type="http://schemas.openxmlformats.org/officeDocument/2006/relationships/customXml" Target="../ink/ink338.xml"/><Relationship Id="rId118" Type="http://schemas.openxmlformats.org/officeDocument/2006/relationships/customXml" Target="../ink/ink366.xml"/><Relationship Id="rId139" Type="http://schemas.openxmlformats.org/officeDocument/2006/relationships/customXml" Target="../ink/ink376.xml"/><Relationship Id="rId85" Type="http://schemas.openxmlformats.org/officeDocument/2006/relationships/customXml" Target="../ink/ink349.xml"/><Relationship Id="rId150" Type="http://schemas.openxmlformats.org/officeDocument/2006/relationships/image" Target="../media/image368.png"/><Relationship Id="rId171" Type="http://schemas.openxmlformats.org/officeDocument/2006/relationships/customXml" Target="../ink/ink392.xml"/><Relationship Id="rId12" Type="http://schemas.openxmlformats.org/officeDocument/2006/relationships/image" Target="../media/image305.png"/><Relationship Id="rId33" Type="http://schemas.openxmlformats.org/officeDocument/2006/relationships/customXml" Target="../ink/ink322.xml"/><Relationship Id="rId108" Type="http://schemas.openxmlformats.org/officeDocument/2006/relationships/image" Target="../media/image347.png"/><Relationship Id="rId129" Type="http://schemas.openxmlformats.org/officeDocument/2006/relationships/image" Target="../media/image357.png"/><Relationship Id="rId54" Type="http://schemas.openxmlformats.org/officeDocument/2006/relationships/customXml" Target="../ink/ink333.xml"/><Relationship Id="rId75" Type="http://schemas.openxmlformats.org/officeDocument/2006/relationships/image" Target="../media/image332.png"/><Relationship Id="rId96" Type="http://schemas.openxmlformats.org/officeDocument/2006/relationships/image" Target="../media/image341.png"/><Relationship Id="rId140" Type="http://schemas.openxmlformats.org/officeDocument/2006/relationships/image" Target="../media/image363.png"/><Relationship Id="rId161" Type="http://schemas.openxmlformats.org/officeDocument/2006/relationships/customXml" Target="../ink/ink3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23" Type="http://schemas.openxmlformats.org/officeDocument/2006/relationships/customXml" Target="../ink/ink317.xml"/><Relationship Id="rId28" Type="http://schemas.openxmlformats.org/officeDocument/2006/relationships/image" Target="../media/image313.png"/><Relationship Id="rId49" Type="http://schemas.openxmlformats.org/officeDocument/2006/relationships/image" Target="../media/image321.png"/><Relationship Id="rId114" Type="http://schemas.openxmlformats.org/officeDocument/2006/relationships/customXml" Target="../ink/ink364.xml"/><Relationship Id="rId119" Type="http://schemas.openxmlformats.org/officeDocument/2006/relationships/image" Target="../media/image352.png"/><Relationship Id="rId44" Type="http://schemas.openxmlformats.org/officeDocument/2006/relationships/customXml" Target="../ink/ink328.xml"/><Relationship Id="rId60" Type="http://schemas.openxmlformats.org/officeDocument/2006/relationships/customXml" Target="../ink/ink336.xml"/><Relationship Id="rId65" Type="http://schemas.openxmlformats.org/officeDocument/2006/relationships/image" Target="../media/image328.png"/><Relationship Id="rId81" Type="http://schemas.openxmlformats.org/officeDocument/2006/relationships/image" Target="../media/image335.png"/><Relationship Id="rId86" Type="http://schemas.openxmlformats.org/officeDocument/2006/relationships/image" Target="../media/image337.png"/><Relationship Id="rId130" Type="http://schemas.openxmlformats.org/officeDocument/2006/relationships/customXml" Target="../ink/ink372.xml"/><Relationship Id="rId135" Type="http://schemas.openxmlformats.org/officeDocument/2006/relationships/customXml" Target="../ink/ink374.xml"/><Relationship Id="rId151" Type="http://schemas.openxmlformats.org/officeDocument/2006/relationships/customXml" Target="../ink/ink382.xml"/><Relationship Id="rId156" Type="http://schemas.openxmlformats.org/officeDocument/2006/relationships/image" Target="../media/image371.png"/><Relationship Id="rId172" Type="http://schemas.openxmlformats.org/officeDocument/2006/relationships/image" Target="../media/image379.png"/><Relationship Id="rId13" Type="http://schemas.openxmlformats.org/officeDocument/2006/relationships/customXml" Target="../ink/ink312.xml"/><Relationship Id="rId18" Type="http://schemas.openxmlformats.org/officeDocument/2006/relationships/image" Target="../media/image308.png"/><Relationship Id="rId39" Type="http://schemas.openxmlformats.org/officeDocument/2006/relationships/customXml" Target="../ink/ink325.xml"/><Relationship Id="rId109" Type="http://schemas.openxmlformats.org/officeDocument/2006/relationships/customXml" Target="../ink/ink361.xml"/><Relationship Id="rId34" Type="http://schemas.openxmlformats.org/officeDocument/2006/relationships/image" Target="../media/image316.png"/><Relationship Id="rId50" Type="http://schemas.openxmlformats.org/officeDocument/2006/relationships/customXml" Target="../ink/ink331.xml"/><Relationship Id="rId55" Type="http://schemas.openxmlformats.org/officeDocument/2006/relationships/image" Target="../media/image324.png"/><Relationship Id="rId76" Type="http://schemas.openxmlformats.org/officeDocument/2006/relationships/customXml" Target="../ink/ink344.xml"/><Relationship Id="rId97" Type="http://schemas.openxmlformats.org/officeDocument/2006/relationships/customXml" Target="../ink/ink355.xml"/><Relationship Id="rId104" Type="http://schemas.openxmlformats.org/officeDocument/2006/relationships/image" Target="../media/image345.png"/><Relationship Id="rId120" Type="http://schemas.openxmlformats.org/officeDocument/2006/relationships/customXml" Target="../ink/ink367.xml"/><Relationship Id="rId125" Type="http://schemas.openxmlformats.org/officeDocument/2006/relationships/image" Target="../media/image355.png"/><Relationship Id="rId141" Type="http://schemas.openxmlformats.org/officeDocument/2006/relationships/customXml" Target="../ink/ink377.xml"/><Relationship Id="rId146" Type="http://schemas.openxmlformats.org/officeDocument/2006/relationships/image" Target="../media/image366.png"/><Relationship Id="rId167" Type="http://schemas.openxmlformats.org/officeDocument/2006/relationships/customXml" Target="../ink/ink390.xml"/><Relationship Id="rId7" Type="http://schemas.openxmlformats.org/officeDocument/2006/relationships/customXml" Target="../ink/ink309.xml"/><Relationship Id="rId71" Type="http://schemas.openxmlformats.org/officeDocument/2006/relationships/image" Target="../media/image330.png"/><Relationship Id="rId92" Type="http://schemas.openxmlformats.org/officeDocument/2006/relationships/image" Target="../media/image340.png"/><Relationship Id="rId162" Type="http://schemas.openxmlformats.org/officeDocument/2006/relationships/image" Target="../media/image374.png"/><Relationship Id="rId2" Type="http://schemas.openxmlformats.org/officeDocument/2006/relationships/image" Target="../media/image300.png"/><Relationship Id="rId29" Type="http://schemas.openxmlformats.org/officeDocument/2006/relationships/customXml" Target="../ink/ink320.xml"/><Relationship Id="rId24" Type="http://schemas.openxmlformats.org/officeDocument/2006/relationships/image" Target="../media/image311.png"/><Relationship Id="rId40" Type="http://schemas.openxmlformats.org/officeDocument/2006/relationships/customXml" Target="../ink/ink326.xml"/><Relationship Id="rId45" Type="http://schemas.openxmlformats.org/officeDocument/2006/relationships/image" Target="../media/image320.png"/><Relationship Id="rId66" Type="http://schemas.openxmlformats.org/officeDocument/2006/relationships/customXml" Target="../ink/ink339.xml"/><Relationship Id="rId87" Type="http://schemas.openxmlformats.org/officeDocument/2006/relationships/customXml" Target="../ink/ink350.xml"/><Relationship Id="rId110" Type="http://schemas.openxmlformats.org/officeDocument/2006/relationships/customXml" Target="../ink/ink362.xml"/><Relationship Id="rId115" Type="http://schemas.openxmlformats.org/officeDocument/2006/relationships/image" Target="../media/image350.png"/><Relationship Id="rId131" Type="http://schemas.openxmlformats.org/officeDocument/2006/relationships/image" Target="../media/image358.png"/><Relationship Id="rId136" Type="http://schemas.openxmlformats.org/officeDocument/2006/relationships/image" Target="../media/image361.png"/><Relationship Id="rId157" Type="http://schemas.openxmlformats.org/officeDocument/2006/relationships/customXml" Target="../ink/ink385.xml"/><Relationship Id="rId61" Type="http://schemas.openxmlformats.org/officeDocument/2006/relationships/image" Target="../media/image326.png"/><Relationship Id="rId82" Type="http://schemas.openxmlformats.org/officeDocument/2006/relationships/customXml" Target="../ink/ink347.xml"/><Relationship Id="rId152" Type="http://schemas.openxmlformats.org/officeDocument/2006/relationships/image" Target="../media/image369.png"/><Relationship Id="rId173" Type="http://schemas.openxmlformats.org/officeDocument/2006/relationships/customXml" Target="../ink/ink393.xml"/><Relationship Id="rId19" Type="http://schemas.openxmlformats.org/officeDocument/2006/relationships/customXml" Target="../ink/ink315.xml"/><Relationship Id="rId14" Type="http://schemas.openxmlformats.org/officeDocument/2006/relationships/image" Target="../media/image306.png"/><Relationship Id="rId30" Type="http://schemas.openxmlformats.org/officeDocument/2006/relationships/image" Target="../media/image314.png"/><Relationship Id="rId35" Type="http://schemas.openxmlformats.org/officeDocument/2006/relationships/customXml" Target="../ink/ink323.xml"/><Relationship Id="rId56" Type="http://schemas.openxmlformats.org/officeDocument/2006/relationships/customXml" Target="../ink/ink334.xml"/><Relationship Id="rId77" Type="http://schemas.openxmlformats.org/officeDocument/2006/relationships/image" Target="../media/image333.png"/><Relationship Id="rId100" Type="http://schemas.openxmlformats.org/officeDocument/2006/relationships/image" Target="../media/image343.png"/><Relationship Id="rId105" Type="http://schemas.openxmlformats.org/officeDocument/2006/relationships/customXml" Target="../ink/ink359.xml"/><Relationship Id="rId126" Type="http://schemas.openxmlformats.org/officeDocument/2006/relationships/customXml" Target="../ink/ink370.xml"/><Relationship Id="rId147" Type="http://schemas.openxmlformats.org/officeDocument/2006/relationships/customXml" Target="../ink/ink380.xml"/><Relationship Id="rId168" Type="http://schemas.openxmlformats.org/officeDocument/2006/relationships/image" Target="../media/image377.png"/><Relationship Id="rId8" Type="http://schemas.openxmlformats.org/officeDocument/2006/relationships/image" Target="../media/image303.png"/><Relationship Id="rId51" Type="http://schemas.openxmlformats.org/officeDocument/2006/relationships/image" Target="../media/image322.png"/><Relationship Id="rId72" Type="http://schemas.openxmlformats.org/officeDocument/2006/relationships/customXml" Target="../ink/ink342.xml"/><Relationship Id="rId93" Type="http://schemas.openxmlformats.org/officeDocument/2006/relationships/customXml" Target="../ink/ink353.xml"/><Relationship Id="rId98" Type="http://schemas.openxmlformats.org/officeDocument/2006/relationships/image" Target="../media/image342.png"/><Relationship Id="rId121" Type="http://schemas.openxmlformats.org/officeDocument/2006/relationships/image" Target="../media/image353.png"/><Relationship Id="rId142" Type="http://schemas.openxmlformats.org/officeDocument/2006/relationships/image" Target="../media/image364.png"/><Relationship Id="rId163" Type="http://schemas.openxmlformats.org/officeDocument/2006/relationships/customXml" Target="../ink/ink388.xml"/><Relationship Id="rId3" Type="http://schemas.openxmlformats.org/officeDocument/2006/relationships/customXml" Target="../ink/ink307.xml"/><Relationship Id="rId25" Type="http://schemas.openxmlformats.org/officeDocument/2006/relationships/customXml" Target="../ink/ink318.xml"/><Relationship Id="rId46" Type="http://schemas.openxmlformats.org/officeDocument/2006/relationships/customXml" Target="../ink/ink329.xml"/><Relationship Id="rId67" Type="http://schemas.openxmlformats.org/officeDocument/2006/relationships/image" Target="../media/image177.png"/><Relationship Id="rId116" Type="http://schemas.openxmlformats.org/officeDocument/2006/relationships/customXml" Target="../ink/ink365.xml"/><Relationship Id="rId137" Type="http://schemas.openxmlformats.org/officeDocument/2006/relationships/customXml" Target="../ink/ink375.xml"/><Relationship Id="rId158" Type="http://schemas.openxmlformats.org/officeDocument/2006/relationships/image" Target="../media/image372.png"/><Relationship Id="rId20" Type="http://schemas.openxmlformats.org/officeDocument/2006/relationships/image" Target="../media/image309.png"/><Relationship Id="rId41" Type="http://schemas.openxmlformats.org/officeDocument/2006/relationships/image" Target="../media/image318.png"/><Relationship Id="rId62" Type="http://schemas.openxmlformats.org/officeDocument/2006/relationships/customXml" Target="../ink/ink337.xml"/><Relationship Id="rId83" Type="http://schemas.openxmlformats.org/officeDocument/2006/relationships/customXml" Target="../ink/ink348.xml"/><Relationship Id="rId88" Type="http://schemas.openxmlformats.org/officeDocument/2006/relationships/image" Target="../media/image338.png"/><Relationship Id="rId111" Type="http://schemas.openxmlformats.org/officeDocument/2006/relationships/image" Target="../media/image348.png"/><Relationship Id="rId132" Type="http://schemas.openxmlformats.org/officeDocument/2006/relationships/customXml" Target="../ink/ink373.xml"/><Relationship Id="rId153" Type="http://schemas.openxmlformats.org/officeDocument/2006/relationships/customXml" Target="../ink/ink383.xml"/><Relationship Id="rId174" Type="http://schemas.openxmlformats.org/officeDocument/2006/relationships/image" Target="../media/image380.png"/><Relationship Id="rId15" Type="http://schemas.openxmlformats.org/officeDocument/2006/relationships/customXml" Target="../ink/ink313.xml"/><Relationship Id="rId36" Type="http://schemas.openxmlformats.org/officeDocument/2006/relationships/image" Target="../media/image27.png"/><Relationship Id="rId57" Type="http://schemas.openxmlformats.org/officeDocument/2006/relationships/image" Target="../media/image325.png"/><Relationship Id="rId106" Type="http://schemas.openxmlformats.org/officeDocument/2006/relationships/image" Target="../media/image346.png"/><Relationship Id="rId127" Type="http://schemas.openxmlformats.org/officeDocument/2006/relationships/image" Target="../media/image356.png"/><Relationship Id="rId10" Type="http://schemas.openxmlformats.org/officeDocument/2006/relationships/image" Target="../media/image304.png"/><Relationship Id="rId31" Type="http://schemas.openxmlformats.org/officeDocument/2006/relationships/customXml" Target="../ink/ink321.xml"/><Relationship Id="rId52" Type="http://schemas.openxmlformats.org/officeDocument/2006/relationships/customXml" Target="../ink/ink332.xml"/><Relationship Id="rId73" Type="http://schemas.openxmlformats.org/officeDocument/2006/relationships/image" Target="../media/image331.png"/><Relationship Id="rId78" Type="http://schemas.openxmlformats.org/officeDocument/2006/relationships/customXml" Target="../ink/ink345.xml"/><Relationship Id="rId94" Type="http://schemas.openxmlformats.org/officeDocument/2006/relationships/image" Target="../media/image176.png"/><Relationship Id="rId99" Type="http://schemas.openxmlformats.org/officeDocument/2006/relationships/customXml" Target="../ink/ink356.xml"/><Relationship Id="rId101" Type="http://schemas.openxmlformats.org/officeDocument/2006/relationships/customXml" Target="../ink/ink357.xml"/><Relationship Id="rId122" Type="http://schemas.openxmlformats.org/officeDocument/2006/relationships/customXml" Target="../ink/ink368.xml"/><Relationship Id="rId143" Type="http://schemas.openxmlformats.org/officeDocument/2006/relationships/customXml" Target="../ink/ink378.xml"/><Relationship Id="rId148" Type="http://schemas.openxmlformats.org/officeDocument/2006/relationships/image" Target="../media/image367.png"/><Relationship Id="rId164" Type="http://schemas.openxmlformats.org/officeDocument/2006/relationships/image" Target="../media/image375.png"/><Relationship Id="rId169" Type="http://schemas.openxmlformats.org/officeDocument/2006/relationships/customXml" Target="../ink/ink391.xml"/><Relationship Id="rId4" Type="http://schemas.openxmlformats.org/officeDocument/2006/relationships/image" Target="../media/image301.png"/><Relationship Id="rId9" Type="http://schemas.openxmlformats.org/officeDocument/2006/relationships/customXml" Target="../ink/ink310.xml"/><Relationship Id="rId26" Type="http://schemas.openxmlformats.org/officeDocument/2006/relationships/image" Target="../media/image312.png"/><Relationship Id="rId47" Type="http://schemas.openxmlformats.org/officeDocument/2006/relationships/image" Target="../media/image7.png"/><Relationship Id="rId68" Type="http://schemas.openxmlformats.org/officeDocument/2006/relationships/customXml" Target="../ink/ink340.xml"/><Relationship Id="rId89" Type="http://schemas.openxmlformats.org/officeDocument/2006/relationships/customXml" Target="../ink/ink351.xml"/><Relationship Id="rId112" Type="http://schemas.openxmlformats.org/officeDocument/2006/relationships/customXml" Target="../ink/ink363.xml"/><Relationship Id="rId133" Type="http://schemas.openxmlformats.org/officeDocument/2006/relationships/image" Target="../media/image359.png"/><Relationship Id="rId154" Type="http://schemas.openxmlformats.org/officeDocument/2006/relationships/image" Target="../media/image370.png"/><Relationship Id="rId175" Type="http://schemas.openxmlformats.org/officeDocument/2006/relationships/customXml" Target="../ink/ink394.xml"/><Relationship Id="rId16" Type="http://schemas.openxmlformats.org/officeDocument/2006/relationships/image" Target="../media/image307.png"/><Relationship Id="rId37" Type="http://schemas.openxmlformats.org/officeDocument/2006/relationships/customXml" Target="../ink/ink324.xml"/><Relationship Id="rId58" Type="http://schemas.openxmlformats.org/officeDocument/2006/relationships/customXml" Target="../ink/ink335.xml"/><Relationship Id="rId79" Type="http://schemas.openxmlformats.org/officeDocument/2006/relationships/image" Target="../media/image334.png"/><Relationship Id="rId102" Type="http://schemas.openxmlformats.org/officeDocument/2006/relationships/image" Target="../media/image344.png"/><Relationship Id="rId123" Type="http://schemas.openxmlformats.org/officeDocument/2006/relationships/image" Target="../media/image354.png"/><Relationship Id="rId144" Type="http://schemas.openxmlformats.org/officeDocument/2006/relationships/image" Target="../media/image365.png"/><Relationship Id="rId90" Type="http://schemas.openxmlformats.org/officeDocument/2006/relationships/image" Target="../media/image339.png"/><Relationship Id="rId165" Type="http://schemas.openxmlformats.org/officeDocument/2006/relationships/customXml" Target="../ink/ink389.xml"/><Relationship Id="rId27" Type="http://schemas.openxmlformats.org/officeDocument/2006/relationships/customXml" Target="../ink/ink319.xml"/><Relationship Id="rId48" Type="http://schemas.openxmlformats.org/officeDocument/2006/relationships/customXml" Target="../ink/ink330.xml"/><Relationship Id="rId69" Type="http://schemas.openxmlformats.org/officeDocument/2006/relationships/image" Target="../media/image329.png"/><Relationship Id="rId113" Type="http://schemas.openxmlformats.org/officeDocument/2006/relationships/image" Target="../media/image349.png"/><Relationship Id="rId134" Type="http://schemas.openxmlformats.org/officeDocument/2006/relationships/image" Target="../media/image360.png"/><Relationship Id="rId80" Type="http://schemas.openxmlformats.org/officeDocument/2006/relationships/customXml" Target="../ink/ink346.xml"/><Relationship Id="rId155" Type="http://schemas.openxmlformats.org/officeDocument/2006/relationships/customXml" Target="../ink/ink384.xml"/><Relationship Id="rId176" Type="http://schemas.openxmlformats.org/officeDocument/2006/relationships/image" Target="../media/image381.png"/><Relationship Id="rId17" Type="http://schemas.openxmlformats.org/officeDocument/2006/relationships/customXml" Target="../ink/ink314.xml"/><Relationship Id="rId38" Type="http://schemas.openxmlformats.org/officeDocument/2006/relationships/image" Target="../media/image317.png"/><Relationship Id="rId59" Type="http://schemas.openxmlformats.org/officeDocument/2006/relationships/image" Target="../media/image106.png"/><Relationship Id="rId103" Type="http://schemas.openxmlformats.org/officeDocument/2006/relationships/customXml" Target="../ink/ink358.xml"/><Relationship Id="rId124" Type="http://schemas.openxmlformats.org/officeDocument/2006/relationships/customXml" Target="../ink/ink369.xml"/><Relationship Id="rId70" Type="http://schemas.openxmlformats.org/officeDocument/2006/relationships/customXml" Target="../ink/ink341.xml"/><Relationship Id="rId91" Type="http://schemas.openxmlformats.org/officeDocument/2006/relationships/customXml" Target="../ink/ink352.xml"/><Relationship Id="rId145" Type="http://schemas.openxmlformats.org/officeDocument/2006/relationships/customXml" Target="../ink/ink379.xml"/><Relationship Id="rId166" Type="http://schemas.openxmlformats.org/officeDocument/2006/relationships/image" Target="../media/image37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7.png"/><Relationship Id="rId299" Type="http://schemas.openxmlformats.org/officeDocument/2006/relationships/customXml" Target="../ink/ink542.xml"/><Relationship Id="rId21" Type="http://schemas.openxmlformats.org/officeDocument/2006/relationships/customXml" Target="../ink/ink404.xml"/><Relationship Id="rId63" Type="http://schemas.openxmlformats.org/officeDocument/2006/relationships/image" Target="../media/image177.png"/><Relationship Id="rId159" Type="http://schemas.openxmlformats.org/officeDocument/2006/relationships/image" Target="../media/image458.png"/><Relationship Id="rId170" Type="http://schemas.openxmlformats.org/officeDocument/2006/relationships/customXml" Target="../ink/ink478.xml"/><Relationship Id="rId226" Type="http://schemas.openxmlformats.org/officeDocument/2006/relationships/customXml" Target="../ink/ink506.xml"/><Relationship Id="rId268" Type="http://schemas.openxmlformats.org/officeDocument/2006/relationships/image" Target="../media/image509.png"/><Relationship Id="rId32" Type="http://schemas.openxmlformats.org/officeDocument/2006/relationships/image" Target="../media/image397.png"/><Relationship Id="rId74" Type="http://schemas.openxmlformats.org/officeDocument/2006/relationships/customXml" Target="../ink/ink430.xml"/><Relationship Id="rId128" Type="http://schemas.openxmlformats.org/officeDocument/2006/relationships/customXml" Target="../ink/ink457.xml"/><Relationship Id="rId5" Type="http://schemas.openxmlformats.org/officeDocument/2006/relationships/customXml" Target="../ink/ink396.xml"/><Relationship Id="rId181" Type="http://schemas.openxmlformats.org/officeDocument/2006/relationships/image" Target="../media/image468.png"/><Relationship Id="rId237" Type="http://schemas.openxmlformats.org/officeDocument/2006/relationships/image" Target="../media/image494.png"/><Relationship Id="rId279" Type="http://schemas.openxmlformats.org/officeDocument/2006/relationships/customXml" Target="../ink/ink532.xml"/><Relationship Id="rId43" Type="http://schemas.openxmlformats.org/officeDocument/2006/relationships/customXml" Target="../ink/ink415.xml"/><Relationship Id="rId139" Type="http://schemas.openxmlformats.org/officeDocument/2006/relationships/image" Target="../media/image448.png"/><Relationship Id="rId290" Type="http://schemas.openxmlformats.org/officeDocument/2006/relationships/image" Target="../media/image520.png"/><Relationship Id="rId304" Type="http://schemas.openxmlformats.org/officeDocument/2006/relationships/image" Target="../media/image527.png"/><Relationship Id="rId85" Type="http://schemas.openxmlformats.org/officeDocument/2006/relationships/image" Target="../media/image422.png"/><Relationship Id="rId150" Type="http://schemas.openxmlformats.org/officeDocument/2006/relationships/customXml" Target="../ink/ink468.xml"/><Relationship Id="rId192" Type="http://schemas.openxmlformats.org/officeDocument/2006/relationships/customXml" Target="../ink/ink489.xml"/><Relationship Id="rId206" Type="http://schemas.openxmlformats.org/officeDocument/2006/relationships/customXml" Target="../ink/ink496.xml"/><Relationship Id="rId248" Type="http://schemas.openxmlformats.org/officeDocument/2006/relationships/customXml" Target="../ink/ink517.xml"/><Relationship Id="rId12" Type="http://schemas.openxmlformats.org/officeDocument/2006/relationships/image" Target="../media/image387.png"/><Relationship Id="rId108" Type="http://schemas.openxmlformats.org/officeDocument/2006/relationships/customXml" Target="../ink/ink447.xml"/><Relationship Id="rId315" Type="http://schemas.openxmlformats.org/officeDocument/2006/relationships/customXml" Target="../ink/ink550.xml"/><Relationship Id="rId54" Type="http://schemas.openxmlformats.org/officeDocument/2006/relationships/customXml" Target="../ink/ink420.xml"/><Relationship Id="rId96" Type="http://schemas.openxmlformats.org/officeDocument/2006/relationships/customXml" Target="../ink/ink441.xml"/><Relationship Id="rId161" Type="http://schemas.openxmlformats.org/officeDocument/2006/relationships/image" Target="../media/image459.png"/><Relationship Id="rId217" Type="http://schemas.openxmlformats.org/officeDocument/2006/relationships/image" Target="../media/image485.png"/><Relationship Id="rId259" Type="http://schemas.openxmlformats.org/officeDocument/2006/relationships/customXml" Target="../ink/ink522.xml"/><Relationship Id="rId23" Type="http://schemas.openxmlformats.org/officeDocument/2006/relationships/customXml" Target="../ink/ink405.xml"/><Relationship Id="rId119" Type="http://schemas.openxmlformats.org/officeDocument/2006/relationships/image" Target="../media/image438.png"/><Relationship Id="rId270" Type="http://schemas.openxmlformats.org/officeDocument/2006/relationships/image" Target="../media/image510.png"/><Relationship Id="rId65" Type="http://schemas.openxmlformats.org/officeDocument/2006/relationships/image" Target="../media/image412.png"/><Relationship Id="rId130" Type="http://schemas.openxmlformats.org/officeDocument/2006/relationships/customXml" Target="../ink/ink458.xml"/><Relationship Id="rId172" Type="http://schemas.openxmlformats.org/officeDocument/2006/relationships/customXml" Target="../ink/ink479.xml"/><Relationship Id="rId193" Type="http://schemas.openxmlformats.org/officeDocument/2006/relationships/image" Target="../media/image473.png"/><Relationship Id="rId207" Type="http://schemas.openxmlformats.org/officeDocument/2006/relationships/image" Target="../media/image480.png"/><Relationship Id="rId228" Type="http://schemas.openxmlformats.org/officeDocument/2006/relationships/customXml" Target="../ink/ink507.xml"/><Relationship Id="rId249" Type="http://schemas.openxmlformats.org/officeDocument/2006/relationships/image" Target="../media/image499.png"/><Relationship Id="rId13" Type="http://schemas.openxmlformats.org/officeDocument/2006/relationships/customXml" Target="../ink/ink400.xml"/><Relationship Id="rId109" Type="http://schemas.openxmlformats.org/officeDocument/2006/relationships/image" Target="../media/image433.png"/><Relationship Id="rId260" Type="http://schemas.openxmlformats.org/officeDocument/2006/relationships/image" Target="../media/image505.png"/><Relationship Id="rId281" Type="http://schemas.openxmlformats.org/officeDocument/2006/relationships/customXml" Target="../ink/ink533.xml"/><Relationship Id="rId316" Type="http://schemas.openxmlformats.org/officeDocument/2006/relationships/image" Target="../media/image533.png"/><Relationship Id="rId34" Type="http://schemas.openxmlformats.org/officeDocument/2006/relationships/image" Target="../media/image398.png"/><Relationship Id="rId55" Type="http://schemas.openxmlformats.org/officeDocument/2006/relationships/image" Target="../media/image408.png"/><Relationship Id="rId76" Type="http://schemas.openxmlformats.org/officeDocument/2006/relationships/customXml" Target="../ink/ink431.xml"/><Relationship Id="rId97" Type="http://schemas.openxmlformats.org/officeDocument/2006/relationships/image" Target="../media/image427.png"/><Relationship Id="rId120" Type="http://schemas.openxmlformats.org/officeDocument/2006/relationships/customXml" Target="../ink/ink453.xml"/><Relationship Id="rId141" Type="http://schemas.openxmlformats.org/officeDocument/2006/relationships/image" Target="../media/image449.png"/><Relationship Id="rId7" Type="http://schemas.openxmlformats.org/officeDocument/2006/relationships/customXml" Target="../ink/ink397.xml"/><Relationship Id="rId162" Type="http://schemas.openxmlformats.org/officeDocument/2006/relationships/customXml" Target="../ink/ink474.xml"/><Relationship Id="rId183" Type="http://schemas.openxmlformats.org/officeDocument/2006/relationships/image" Target="../media/image374.png"/><Relationship Id="rId218" Type="http://schemas.openxmlformats.org/officeDocument/2006/relationships/customXml" Target="../ink/ink502.xml"/><Relationship Id="rId239" Type="http://schemas.openxmlformats.org/officeDocument/2006/relationships/image" Target="../media/image495.png"/><Relationship Id="rId250" Type="http://schemas.openxmlformats.org/officeDocument/2006/relationships/customXml" Target="../ink/ink518.xml"/><Relationship Id="rId271" Type="http://schemas.openxmlformats.org/officeDocument/2006/relationships/customXml" Target="../ink/ink528.xml"/><Relationship Id="rId292" Type="http://schemas.openxmlformats.org/officeDocument/2006/relationships/image" Target="../media/image521.png"/><Relationship Id="rId306" Type="http://schemas.openxmlformats.org/officeDocument/2006/relationships/image" Target="../media/image528.png"/><Relationship Id="rId24" Type="http://schemas.openxmlformats.org/officeDocument/2006/relationships/image" Target="../media/image393.png"/><Relationship Id="rId45" Type="http://schemas.openxmlformats.org/officeDocument/2006/relationships/customXml" Target="../ink/ink416.xml"/><Relationship Id="rId66" Type="http://schemas.openxmlformats.org/officeDocument/2006/relationships/customXml" Target="../ink/ink426.xml"/><Relationship Id="rId87" Type="http://schemas.openxmlformats.org/officeDocument/2006/relationships/image" Target="../media/image27.png"/><Relationship Id="rId110" Type="http://schemas.openxmlformats.org/officeDocument/2006/relationships/customXml" Target="../ink/ink448.xml"/><Relationship Id="rId131" Type="http://schemas.openxmlformats.org/officeDocument/2006/relationships/image" Target="../media/image444.png"/><Relationship Id="rId152" Type="http://schemas.openxmlformats.org/officeDocument/2006/relationships/customXml" Target="../ink/ink469.xml"/><Relationship Id="rId173" Type="http://schemas.openxmlformats.org/officeDocument/2006/relationships/image" Target="../media/image465.png"/><Relationship Id="rId194" Type="http://schemas.openxmlformats.org/officeDocument/2006/relationships/customXml" Target="../ink/ink490.xml"/><Relationship Id="rId208" Type="http://schemas.openxmlformats.org/officeDocument/2006/relationships/customXml" Target="../ink/ink497.xml"/><Relationship Id="rId229" Type="http://schemas.openxmlformats.org/officeDocument/2006/relationships/image" Target="../media/image490.png"/><Relationship Id="rId240" Type="http://schemas.openxmlformats.org/officeDocument/2006/relationships/customXml" Target="../ink/ink513.xml"/><Relationship Id="rId261" Type="http://schemas.openxmlformats.org/officeDocument/2006/relationships/customXml" Target="../ink/ink523.xml"/><Relationship Id="rId14" Type="http://schemas.openxmlformats.org/officeDocument/2006/relationships/image" Target="../media/image388.png"/><Relationship Id="rId35" Type="http://schemas.openxmlformats.org/officeDocument/2006/relationships/customXml" Target="../ink/ink411.xml"/><Relationship Id="rId56" Type="http://schemas.openxmlformats.org/officeDocument/2006/relationships/customXml" Target="../ink/ink421.xml"/><Relationship Id="rId77" Type="http://schemas.openxmlformats.org/officeDocument/2006/relationships/image" Target="../media/image418.png"/><Relationship Id="rId100" Type="http://schemas.openxmlformats.org/officeDocument/2006/relationships/customXml" Target="../ink/ink443.xml"/><Relationship Id="rId282" Type="http://schemas.openxmlformats.org/officeDocument/2006/relationships/image" Target="../media/image516.png"/><Relationship Id="rId8" Type="http://schemas.openxmlformats.org/officeDocument/2006/relationships/image" Target="../media/image385.png"/><Relationship Id="rId98" Type="http://schemas.openxmlformats.org/officeDocument/2006/relationships/customXml" Target="../ink/ink442.xml"/><Relationship Id="rId121" Type="http://schemas.openxmlformats.org/officeDocument/2006/relationships/image" Target="../media/image439.png"/><Relationship Id="rId142" Type="http://schemas.openxmlformats.org/officeDocument/2006/relationships/customXml" Target="../ink/ink464.xml"/><Relationship Id="rId163" Type="http://schemas.openxmlformats.org/officeDocument/2006/relationships/image" Target="../media/image460.png"/><Relationship Id="rId184" Type="http://schemas.openxmlformats.org/officeDocument/2006/relationships/customXml" Target="../ink/ink485.xml"/><Relationship Id="rId219" Type="http://schemas.openxmlformats.org/officeDocument/2006/relationships/image" Target="../media/image486.png"/><Relationship Id="rId230" Type="http://schemas.openxmlformats.org/officeDocument/2006/relationships/customXml" Target="../ink/ink508.xml"/><Relationship Id="rId251" Type="http://schemas.openxmlformats.org/officeDocument/2006/relationships/image" Target="../media/image500.png"/><Relationship Id="rId25" Type="http://schemas.openxmlformats.org/officeDocument/2006/relationships/customXml" Target="../ink/ink406.xml"/><Relationship Id="rId46" Type="http://schemas.openxmlformats.org/officeDocument/2006/relationships/image" Target="../media/image404.png"/><Relationship Id="rId67" Type="http://schemas.openxmlformats.org/officeDocument/2006/relationships/image" Target="../media/image413.png"/><Relationship Id="rId272" Type="http://schemas.openxmlformats.org/officeDocument/2006/relationships/image" Target="../media/image511.png"/><Relationship Id="rId293" Type="http://schemas.openxmlformats.org/officeDocument/2006/relationships/customXml" Target="../ink/ink539.xml"/><Relationship Id="rId307" Type="http://schemas.openxmlformats.org/officeDocument/2006/relationships/customXml" Target="../ink/ink546.xml"/><Relationship Id="rId88" Type="http://schemas.openxmlformats.org/officeDocument/2006/relationships/customXml" Target="../ink/ink437.xml"/><Relationship Id="rId111" Type="http://schemas.openxmlformats.org/officeDocument/2006/relationships/image" Target="../media/image434.png"/><Relationship Id="rId132" Type="http://schemas.openxmlformats.org/officeDocument/2006/relationships/customXml" Target="../ink/ink459.xml"/><Relationship Id="rId153" Type="http://schemas.openxmlformats.org/officeDocument/2006/relationships/image" Target="../media/image455.png"/><Relationship Id="rId174" Type="http://schemas.openxmlformats.org/officeDocument/2006/relationships/customXml" Target="../ink/ink480.xml"/><Relationship Id="rId195" Type="http://schemas.openxmlformats.org/officeDocument/2006/relationships/image" Target="../media/image474.png"/><Relationship Id="rId209" Type="http://schemas.openxmlformats.org/officeDocument/2006/relationships/image" Target="../media/image481.png"/><Relationship Id="rId220" Type="http://schemas.openxmlformats.org/officeDocument/2006/relationships/customXml" Target="../ink/ink503.xml"/><Relationship Id="rId241" Type="http://schemas.openxmlformats.org/officeDocument/2006/relationships/image" Target="../media/image496.png"/><Relationship Id="rId15" Type="http://schemas.openxmlformats.org/officeDocument/2006/relationships/customXml" Target="../ink/ink401.xml"/><Relationship Id="rId36" Type="http://schemas.openxmlformats.org/officeDocument/2006/relationships/image" Target="../media/image399.png"/><Relationship Id="rId57" Type="http://schemas.openxmlformats.org/officeDocument/2006/relationships/image" Target="../media/image409.png"/><Relationship Id="rId262" Type="http://schemas.openxmlformats.org/officeDocument/2006/relationships/image" Target="../media/image506.png"/><Relationship Id="rId283" Type="http://schemas.openxmlformats.org/officeDocument/2006/relationships/customXml" Target="../ink/ink534.xml"/><Relationship Id="rId78" Type="http://schemas.openxmlformats.org/officeDocument/2006/relationships/customXml" Target="../ink/ink432.xml"/><Relationship Id="rId99" Type="http://schemas.openxmlformats.org/officeDocument/2006/relationships/image" Target="../media/image428.png"/><Relationship Id="rId101" Type="http://schemas.openxmlformats.org/officeDocument/2006/relationships/image" Target="../media/image429.png"/><Relationship Id="rId122" Type="http://schemas.openxmlformats.org/officeDocument/2006/relationships/customXml" Target="../ink/ink454.xml"/><Relationship Id="rId143" Type="http://schemas.openxmlformats.org/officeDocument/2006/relationships/image" Target="../media/image450.png"/><Relationship Id="rId164" Type="http://schemas.openxmlformats.org/officeDocument/2006/relationships/customXml" Target="../ink/ink475.xml"/><Relationship Id="rId185" Type="http://schemas.openxmlformats.org/officeDocument/2006/relationships/image" Target="../media/image469.png"/><Relationship Id="rId9" Type="http://schemas.openxmlformats.org/officeDocument/2006/relationships/customXml" Target="../ink/ink398.xml"/><Relationship Id="rId210" Type="http://schemas.openxmlformats.org/officeDocument/2006/relationships/customXml" Target="../ink/ink498.xml"/><Relationship Id="rId26" Type="http://schemas.openxmlformats.org/officeDocument/2006/relationships/image" Target="../media/image394.png"/><Relationship Id="rId231" Type="http://schemas.openxmlformats.org/officeDocument/2006/relationships/image" Target="../media/image491.png"/><Relationship Id="rId252" Type="http://schemas.openxmlformats.org/officeDocument/2006/relationships/image" Target="../media/image501.png"/><Relationship Id="rId273" Type="http://schemas.openxmlformats.org/officeDocument/2006/relationships/customXml" Target="../ink/ink529.xml"/><Relationship Id="rId294" Type="http://schemas.openxmlformats.org/officeDocument/2006/relationships/image" Target="../media/image522.png"/><Relationship Id="rId308" Type="http://schemas.openxmlformats.org/officeDocument/2006/relationships/image" Target="../media/image529.png"/><Relationship Id="rId47" Type="http://schemas.openxmlformats.org/officeDocument/2006/relationships/customXml" Target="../ink/ink417.xml"/><Relationship Id="rId68" Type="http://schemas.openxmlformats.org/officeDocument/2006/relationships/customXml" Target="../ink/ink427.xml"/><Relationship Id="rId89" Type="http://schemas.openxmlformats.org/officeDocument/2006/relationships/image" Target="../media/image423.png"/><Relationship Id="rId112" Type="http://schemas.openxmlformats.org/officeDocument/2006/relationships/customXml" Target="../ink/ink449.xml"/><Relationship Id="rId133" Type="http://schemas.openxmlformats.org/officeDocument/2006/relationships/image" Target="../media/image445.png"/><Relationship Id="rId154" Type="http://schemas.openxmlformats.org/officeDocument/2006/relationships/customXml" Target="../ink/ink470.xml"/><Relationship Id="rId175" Type="http://schemas.openxmlformats.org/officeDocument/2006/relationships/image" Target="../media/image58.png"/><Relationship Id="rId196" Type="http://schemas.openxmlformats.org/officeDocument/2006/relationships/customXml" Target="../ink/ink491.xml"/><Relationship Id="rId200" Type="http://schemas.openxmlformats.org/officeDocument/2006/relationships/customXml" Target="../ink/ink493.xml"/><Relationship Id="rId16" Type="http://schemas.openxmlformats.org/officeDocument/2006/relationships/image" Target="../media/image389.png"/><Relationship Id="rId221" Type="http://schemas.openxmlformats.org/officeDocument/2006/relationships/image" Target="../media/image487.png"/><Relationship Id="rId242" Type="http://schemas.openxmlformats.org/officeDocument/2006/relationships/customXml" Target="../ink/ink514.xml"/><Relationship Id="rId263" Type="http://schemas.openxmlformats.org/officeDocument/2006/relationships/customXml" Target="../ink/ink524.xml"/><Relationship Id="rId284" Type="http://schemas.openxmlformats.org/officeDocument/2006/relationships/image" Target="../media/image517.png"/><Relationship Id="rId37" Type="http://schemas.openxmlformats.org/officeDocument/2006/relationships/customXml" Target="../ink/ink412.xml"/><Relationship Id="rId58" Type="http://schemas.openxmlformats.org/officeDocument/2006/relationships/customXml" Target="../ink/ink422.xml"/><Relationship Id="rId79" Type="http://schemas.openxmlformats.org/officeDocument/2006/relationships/image" Target="../media/image419.png"/><Relationship Id="rId102" Type="http://schemas.openxmlformats.org/officeDocument/2006/relationships/customXml" Target="../ink/ink444.xml"/><Relationship Id="rId123" Type="http://schemas.openxmlformats.org/officeDocument/2006/relationships/image" Target="../media/image440.png"/><Relationship Id="rId144" Type="http://schemas.openxmlformats.org/officeDocument/2006/relationships/customXml" Target="../ink/ink465.xml"/><Relationship Id="rId90" Type="http://schemas.openxmlformats.org/officeDocument/2006/relationships/customXml" Target="../ink/ink438.xml"/><Relationship Id="rId165" Type="http://schemas.openxmlformats.org/officeDocument/2006/relationships/image" Target="../media/image461.png"/><Relationship Id="rId186" Type="http://schemas.openxmlformats.org/officeDocument/2006/relationships/customXml" Target="../ink/ink486.xml"/><Relationship Id="rId211" Type="http://schemas.openxmlformats.org/officeDocument/2006/relationships/image" Target="../media/image482.png"/><Relationship Id="rId232" Type="http://schemas.openxmlformats.org/officeDocument/2006/relationships/customXml" Target="../ink/ink509.xml"/><Relationship Id="rId253" Type="http://schemas.openxmlformats.org/officeDocument/2006/relationships/customXml" Target="../ink/ink519.xml"/><Relationship Id="rId274" Type="http://schemas.openxmlformats.org/officeDocument/2006/relationships/image" Target="../media/image512.png"/><Relationship Id="rId295" Type="http://schemas.openxmlformats.org/officeDocument/2006/relationships/customXml" Target="../ink/ink540.xml"/><Relationship Id="rId309" Type="http://schemas.openxmlformats.org/officeDocument/2006/relationships/customXml" Target="../ink/ink547.xml"/><Relationship Id="rId27" Type="http://schemas.openxmlformats.org/officeDocument/2006/relationships/customXml" Target="../ink/ink407.xml"/><Relationship Id="rId48" Type="http://schemas.openxmlformats.org/officeDocument/2006/relationships/image" Target="../media/image405.png"/><Relationship Id="rId69" Type="http://schemas.openxmlformats.org/officeDocument/2006/relationships/image" Target="../media/image414.png"/><Relationship Id="rId113" Type="http://schemas.openxmlformats.org/officeDocument/2006/relationships/image" Target="../media/image435.png"/><Relationship Id="rId134" Type="http://schemas.openxmlformats.org/officeDocument/2006/relationships/customXml" Target="../ink/ink460.xml"/><Relationship Id="rId80" Type="http://schemas.openxmlformats.org/officeDocument/2006/relationships/customXml" Target="../ink/ink433.xml"/><Relationship Id="rId155" Type="http://schemas.openxmlformats.org/officeDocument/2006/relationships/image" Target="../media/image456.png"/><Relationship Id="rId176" Type="http://schemas.openxmlformats.org/officeDocument/2006/relationships/customXml" Target="../ink/ink481.xml"/><Relationship Id="rId197" Type="http://schemas.openxmlformats.org/officeDocument/2006/relationships/image" Target="../media/image475.png"/><Relationship Id="rId201" Type="http://schemas.openxmlformats.org/officeDocument/2006/relationships/image" Target="../media/image477.png"/><Relationship Id="rId222" Type="http://schemas.openxmlformats.org/officeDocument/2006/relationships/customXml" Target="../ink/ink504.xml"/><Relationship Id="rId243" Type="http://schemas.openxmlformats.org/officeDocument/2006/relationships/image" Target="../media/image497.png"/><Relationship Id="rId264" Type="http://schemas.openxmlformats.org/officeDocument/2006/relationships/image" Target="../media/image507.png"/><Relationship Id="rId285" Type="http://schemas.openxmlformats.org/officeDocument/2006/relationships/customXml" Target="../ink/ink535.xml"/><Relationship Id="rId17" Type="http://schemas.openxmlformats.org/officeDocument/2006/relationships/customXml" Target="../ink/ink402.xml"/><Relationship Id="rId38" Type="http://schemas.openxmlformats.org/officeDocument/2006/relationships/image" Target="../media/image400.png"/><Relationship Id="rId59" Type="http://schemas.openxmlformats.org/officeDocument/2006/relationships/image" Target="../media/image410.png"/><Relationship Id="rId103" Type="http://schemas.openxmlformats.org/officeDocument/2006/relationships/image" Target="../media/image430.png"/><Relationship Id="rId124" Type="http://schemas.openxmlformats.org/officeDocument/2006/relationships/customXml" Target="../ink/ink455.xml"/><Relationship Id="rId310" Type="http://schemas.openxmlformats.org/officeDocument/2006/relationships/image" Target="../media/image530.png"/><Relationship Id="rId70" Type="http://schemas.openxmlformats.org/officeDocument/2006/relationships/customXml" Target="../ink/ink428.xml"/><Relationship Id="rId91" Type="http://schemas.openxmlformats.org/officeDocument/2006/relationships/image" Target="../media/image424.png"/><Relationship Id="rId145" Type="http://schemas.openxmlformats.org/officeDocument/2006/relationships/image" Target="../media/image451.png"/><Relationship Id="rId166" Type="http://schemas.openxmlformats.org/officeDocument/2006/relationships/customXml" Target="../ink/ink476.xml"/><Relationship Id="rId187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99.xml"/><Relationship Id="rId233" Type="http://schemas.openxmlformats.org/officeDocument/2006/relationships/image" Target="../media/image492.png"/><Relationship Id="rId254" Type="http://schemas.openxmlformats.org/officeDocument/2006/relationships/image" Target="../media/image502.png"/><Relationship Id="rId28" Type="http://schemas.openxmlformats.org/officeDocument/2006/relationships/image" Target="../media/image395.png"/><Relationship Id="rId49" Type="http://schemas.openxmlformats.org/officeDocument/2006/relationships/customXml" Target="../ink/ink418.xml"/><Relationship Id="rId114" Type="http://schemas.openxmlformats.org/officeDocument/2006/relationships/customXml" Target="../ink/ink450.xml"/><Relationship Id="rId275" Type="http://schemas.openxmlformats.org/officeDocument/2006/relationships/customXml" Target="../ink/ink530.xml"/><Relationship Id="rId296" Type="http://schemas.openxmlformats.org/officeDocument/2006/relationships/image" Target="../media/image523.png"/><Relationship Id="rId300" Type="http://schemas.openxmlformats.org/officeDocument/2006/relationships/image" Target="../media/image525.png"/><Relationship Id="rId60" Type="http://schemas.openxmlformats.org/officeDocument/2006/relationships/customXml" Target="../ink/ink423.xml"/><Relationship Id="rId81" Type="http://schemas.openxmlformats.org/officeDocument/2006/relationships/image" Target="../media/image420.png"/><Relationship Id="rId135" Type="http://schemas.openxmlformats.org/officeDocument/2006/relationships/image" Target="../media/image446.png"/><Relationship Id="rId156" Type="http://schemas.openxmlformats.org/officeDocument/2006/relationships/customXml" Target="../ink/ink471.xml"/><Relationship Id="rId177" Type="http://schemas.openxmlformats.org/officeDocument/2006/relationships/image" Target="../media/image466.png"/><Relationship Id="rId198" Type="http://schemas.openxmlformats.org/officeDocument/2006/relationships/customXml" Target="../ink/ink492.xml"/><Relationship Id="rId202" Type="http://schemas.openxmlformats.org/officeDocument/2006/relationships/customXml" Target="../ink/ink494.xml"/><Relationship Id="rId223" Type="http://schemas.openxmlformats.org/officeDocument/2006/relationships/image" Target="../media/image488.png"/><Relationship Id="rId244" Type="http://schemas.openxmlformats.org/officeDocument/2006/relationships/customXml" Target="../ink/ink515.xml"/><Relationship Id="rId18" Type="http://schemas.openxmlformats.org/officeDocument/2006/relationships/image" Target="../media/image390.png"/><Relationship Id="rId39" Type="http://schemas.openxmlformats.org/officeDocument/2006/relationships/customXml" Target="../ink/ink413.xml"/><Relationship Id="rId265" Type="http://schemas.openxmlformats.org/officeDocument/2006/relationships/customXml" Target="../ink/ink525.xml"/><Relationship Id="rId286" Type="http://schemas.openxmlformats.org/officeDocument/2006/relationships/image" Target="../media/image518.png"/><Relationship Id="rId50" Type="http://schemas.openxmlformats.org/officeDocument/2006/relationships/image" Target="../media/image406.png"/><Relationship Id="rId104" Type="http://schemas.openxmlformats.org/officeDocument/2006/relationships/customXml" Target="../ink/ink445.xml"/><Relationship Id="rId125" Type="http://schemas.openxmlformats.org/officeDocument/2006/relationships/image" Target="../media/image441.png"/><Relationship Id="rId146" Type="http://schemas.openxmlformats.org/officeDocument/2006/relationships/customXml" Target="../ink/ink466.xml"/><Relationship Id="rId167" Type="http://schemas.openxmlformats.org/officeDocument/2006/relationships/image" Target="../media/image462.png"/><Relationship Id="rId188" Type="http://schemas.openxmlformats.org/officeDocument/2006/relationships/customXml" Target="../ink/ink487.xml"/><Relationship Id="rId311" Type="http://schemas.openxmlformats.org/officeDocument/2006/relationships/customXml" Target="../ink/ink548.xml"/><Relationship Id="rId71" Type="http://schemas.openxmlformats.org/officeDocument/2006/relationships/image" Target="../media/image415.png"/><Relationship Id="rId92" Type="http://schemas.openxmlformats.org/officeDocument/2006/relationships/customXml" Target="../ink/ink439.xml"/><Relationship Id="rId213" Type="http://schemas.openxmlformats.org/officeDocument/2006/relationships/image" Target="../media/image483.png"/><Relationship Id="rId234" Type="http://schemas.openxmlformats.org/officeDocument/2006/relationships/customXml" Target="../ink/ink510.xml"/><Relationship Id="rId2" Type="http://schemas.openxmlformats.org/officeDocument/2006/relationships/image" Target="../media/image382.png"/><Relationship Id="rId29" Type="http://schemas.openxmlformats.org/officeDocument/2006/relationships/customXml" Target="../ink/ink408.xml"/><Relationship Id="rId255" Type="http://schemas.openxmlformats.org/officeDocument/2006/relationships/customXml" Target="../ink/ink520.xml"/><Relationship Id="rId276" Type="http://schemas.openxmlformats.org/officeDocument/2006/relationships/image" Target="../media/image513.png"/><Relationship Id="rId297" Type="http://schemas.openxmlformats.org/officeDocument/2006/relationships/customXml" Target="../ink/ink541.xml"/><Relationship Id="rId40" Type="http://schemas.openxmlformats.org/officeDocument/2006/relationships/image" Target="../media/image401.png"/><Relationship Id="rId115" Type="http://schemas.openxmlformats.org/officeDocument/2006/relationships/image" Target="../media/image436.png"/><Relationship Id="rId136" Type="http://schemas.openxmlformats.org/officeDocument/2006/relationships/customXml" Target="../ink/ink461.xml"/><Relationship Id="rId157" Type="http://schemas.openxmlformats.org/officeDocument/2006/relationships/image" Target="../media/image457.png"/><Relationship Id="rId178" Type="http://schemas.openxmlformats.org/officeDocument/2006/relationships/customXml" Target="../ink/ink482.xml"/><Relationship Id="rId301" Type="http://schemas.openxmlformats.org/officeDocument/2006/relationships/customXml" Target="../ink/ink543.xml"/><Relationship Id="rId61" Type="http://schemas.openxmlformats.org/officeDocument/2006/relationships/image" Target="../media/image411.png"/><Relationship Id="rId82" Type="http://schemas.openxmlformats.org/officeDocument/2006/relationships/customXml" Target="../ink/ink434.xml"/><Relationship Id="rId199" Type="http://schemas.openxmlformats.org/officeDocument/2006/relationships/image" Target="../media/image476.png"/><Relationship Id="rId203" Type="http://schemas.openxmlformats.org/officeDocument/2006/relationships/image" Target="../media/image478.png"/><Relationship Id="rId19" Type="http://schemas.openxmlformats.org/officeDocument/2006/relationships/customXml" Target="../ink/ink403.xml"/><Relationship Id="rId224" Type="http://schemas.openxmlformats.org/officeDocument/2006/relationships/customXml" Target="../ink/ink505.xml"/><Relationship Id="rId245" Type="http://schemas.openxmlformats.org/officeDocument/2006/relationships/image" Target="../media/image19.png"/><Relationship Id="rId266" Type="http://schemas.openxmlformats.org/officeDocument/2006/relationships/image" Target="../media/image508.png"/><Relationship Id="rId287" Type="http://schemas.openxmlformats.org/officeDocument/2006/relationships/customXml" Target="../ink/ink536.xml"/><Relationship Id="rId30" Type="http://schemas.openxmlformats.org/officeDocument/2006/relationships/image" Target="../media/image396.png"/><Relationship Id="rId105" Type="http://schemas.openxmlformats.org/officeDocument/2006/relationships/image" Target="../media/image431.png"/><Relationship Id="rId126" Type="http://schemas.openxmlformats.org/officeDocument/2006/relationships/customXml" Target="../ink/ink456.xml"/><Relationship Id="rId147" Type="http://schemas.openxmlformats.org/officeDocument/2006/relationships/image" Target="../media/image452.png"/><Relationship Id="rId168" Type="http://schemas.openxmlformats.org/officeDocument/2006/relationships/customXml" Target="../ink/ink477.xml"/><Relationship Id="rId312" Type="http://schemas.openxmlformats.org/officeDocument/2006/relationships/image" Target="../media/image531.png"/><Relationship Id="rId51" Type="http://schemas.openxmlformats.org/officeDocument/2006/relationships/customXml" Target="../ink/ink419.xml"/><Relationship Id="rId72" Type="http://schemas.openxmlformats.org/officeDocument/2006/relationships/customXml" Target="../ink/ink429.xml"/><Relationship Id="rId93" Type="http://schemas.openxmlformats.org/officeDocument/2006/relationships/image" Target="../media/image425.png"/><Relationship Id="rId189" Type="http://schemas.openxmlformats.org/officeDocument/2006/relationships/image" Target="../media/image471.png"/><Relationship Id="rId3" Type="http://schemas.openxmlformats.org/officeDocument/2006/relationships/customXml" Target="../ink/ink395.xml"/><Relationship Id="rId214" Type="http://schemas.openxmlformats.org/officeDocument/2006/relationships/customXml" Target="../ink/ink500.xml"/><Relationship Id="rId235" Type="http://schemas.openxmlformats.org/officeDocument/2006/relationships/image" Target="../media/image493.png"/><Relationship Id="rId256" Type="http://schemas.openxmlformats.org/officeDocument/2006/relationships/image" Target="../media/image503.png"/><Relationship Id="rId277" Type="http://schemas.openxmlformats.org/officeDocument/2006/relationships/customXml" Target="../ink/ink531.xml"/><Relationship Id="rId298" Type="http://schemas.openxmlformats.org/officeDocument/2006/relationships/image" Target="../media/image524.png"/><Relationship Id="rId116" Type="http://schemas.openxmlformats.org/officeDocument/2006/relationships/customXml" Target="../ink/ink451.xml"/><Relationship Id="rId137" Type="http://schemas.openxmlformats.org/officeDocument/2006/relationships/image" Target="../media/image447.png"/><Relationship Id="rId158" Type="http://schemas.openxmlformats.org/officeDocument/2006/relationships/customXml" Target="../ink/ink472.xml"/><Relationship Id="rId302" Type="http://schemas.openxmlformats.org/officeDocument/2006/relationships/image" Target="../media/image526.png"/><Relationship Id="rId20" Type="http://schemas.openxmlformats.org/officeDocument/2006/relationships/image" Target="../media/image391.png"/><Relationship Id="rId41" Type="http://schemas.openxmlformats.org/officeDocument/2006/relationships/customXml" Target="../ink/ink414.xml"/><Relationship Id="rId62" Type="http://schemas.openxmlformats.org/officeDocument/2006/relationships/customXml" Target="../ink/ink424.xml"/><Relationship Id="rId83" Type="http://schemas.openxmlformats.org/officeDocument/2006/relationships/image" Target="../media/image421.png"/><Relationship Id="rId179" Type="http://schemas.openxmlformats.org/officeDocument/2006/relationships/image" Target="../media/image467.png"/><Relationship Id="rId190" Type="http://schemas.openxmlformats.org/officeDocument/2006/relationships/customXml" Target="../ink/ink488.xml"/><Relationship Id="rId204" Type="http://schemas.openxmlformats.org/officeDocument/2006/relationships/customXml" Target="../ink/ink495.xml"/><Relationship Id="rId225" Type="http://schemas.openxmlformats.org/officeDocument/2006/relationships/image" Target="../media/image231.png"/><Relationship Id="rId246" Type="http://schemas.openxmlformats.org/officeDocument/2006/relationships/customXml" Target="../ink/ink516.xml"/><Relationship Id="rId267" Type="http://schemas.openxmlformats.org/officeDocument/2006/relationships/customXml" Target="../ink/ink526.xml"/><Relationship Id="rId288" Type="http://schemas.openxmlformats.org/officeDocument/2006/relationships/image" Target="../media/image519.png"/><Relationship Id="rId106" Type="http://schemas.openxmlformats.org/officeDocument/2006/relationships/customXml" Target="../ink/ink446.xml"/><Relationship Id="rId127" Type="http://schemas.openxmlformats.org/officeDocument/2006/relationships/image" Target="../media/image442.png"/><Relationship Id="rId313" Type="http://schemas.openxmlformats.org/officeDocument/2006/relationships/customXml" Target="../ink/ink549.xml"/><Relationship Id="rId10" Type="http://schemas.openxmlformats.org/officeDocument/2006/relationships/image" Target="../media/image386.png"/><Relationship Id="rId31" Type="http://schemas.openxmlformats.org/officeDocument/2006/relationships/customXml" Target="../ink/ink409.xml"/><Relationship Id="rId52" Type="http://schemas.openxmlformats.org/officeDocument/2006/relationships/image" Target="../media/image407.png"/><Relationship Id="rId73" Type="http://schemas.openxmlformats.org/officeDocument/2006/relationships/image" Target="../media/image416.png"/><Relationship Id="rId94" Type="http://schemas.openxmlformats.org/officeDocument/2006/relationships/customXml" Target="../ink/ink440.xml"/><Relationship Id="rId148" Type="http://schemas.openxmlformats.org/officeDocument/2006/relationships/customXml" Target="../ink/ink467.xml"/><Relationship Id="rId169" Type="http://schemas.openxmlformats.org/officeDocument/2006/relationships/image" Target="../media/image463.png"/><Relationship Id="rId4" Type="http://schemas.openxmlformats.org/officeDocument/2006/relationships/image" Target="../media/image383.png"/><Relationship Id="rId180" Type="http://schemas.openxmlformats.org/officeDocument/2006/relationships/customXml" Target="../ink/ink483.xml"/><Relationship Id="rId215" Type="http://schemas.openxmlformats.org/officeDocument/2006/relationships/image" Target="../media/image484.png"/><Relationship Id="rId236" Type="http://schemas.openxmlformats.org/officeDocument/2006/relationships/customXml" Target="../ink/ink511.xml"/><Relationship Id="rId257" Type="http://schemas.openxmlformats.org/officeDocument/2006/relationships/customXml" Target="../ink/ink521.xml"/><Relationship Id="rId278" Type="http://schemas.openxmlformats.org/officeDocument/2006/relationships/image" Target="../media/image514.png"/><Relationship Id="rId303" Type="http://schemas.openxmlformats.org/officeDocument/2006/relationships/customXml" Target="../ink/ink544.xml"/><Relationship Id="rId42" Type="http://schemas.openxmlformats.org/officeDocument/2006/relationships/image" Target="../media/image402.png"/><Relationship Id="rId84" Type="http://schemas.openxmlformats.org/officeDocument/2006/relationships/customXml" Target="../ink/ink435.xml"/><Relationship Id="rId138" Type="http://schemas.openxmlformats.org/officeDocument/2006/relationships/customXml" Target="../ink/ink462.xml"/><Relationship Id="rId191" Type="http://schemas.openxmlformats.org/officeDocument/2006/relationships/image" Target="../media/image472.png"/><Relationship Id="rId205" Type="http://schemas.openxmlformats.org/officeDocument/2006/relationships/image" Target="../media/image479.png"/><Relationship Id="rId247" Type="http://schemas.openxmlformats.org/officeDocument/2006/relationships/image" Target="../media/image498.png"/><Relationship Id="rId107" Type="http://schemas.openxmlformats.org/officeDocument/2006/relationships/image" Target="../media/image432.png"/><Relationship Id="rId289" Type="http://schemas.openxmlformats.org/officeDocument/2006/relationships/customXml" Target="../ink/ink537.xml"/><Relationship Id="rId11" Type="http://schemas.openxmlformats.org/officeDocument/2006/relationships/customXml" Target="../ink/ink399.xml"/><Relationship Id="rId53" Type="http://schemas.openxmlformats.org/officeDocument/2006/relationships/image" Target="../media/image336.png"/><Relationship Id="rId149" Type="http://schemas.openxmlformats.org/officeDocument/2006/relationships/image" Target="../media/image453.png"/><Relationship Id="rId314" Type="http://schemas.openxmlformats.org/officeDocument/2006/relationships/image" Target="../media/image532.png"/><Relationship Id="rId95" Type="http://schemas.openxmlformats.org/officeDocument/2006/relationships/image" Target="../media/image426.png"/><Relationship Id="rId160" Type="http://schemas.openxmlformats.org/officeDocument/2006/relationships/customXml" Target="../ink/ink473.xml"/><Relationship Id="rId216" Type="http://schemas.openxmlformats.org/officeDocument/2006/relationships/customXml" Target="../ink/ink501.xml"/><Relationship Id="rId258" Type="http://schemas.openxmlformats.org/officeDocument/2006/relationships/image" Target="../media/image504.png"/><Relationship Id="rId22" Type="http://schemas.openxmlformats.org/officeDocument/2006/relationships/image" Target="../media/image392.png"/><Relationship Id="rId64" Type="http://schemas.openxmlformats.org/officeDocument/2006/relationships/customXml" Target="../ink/ink425.xml"/><Relationship Id="rId118" Type="http://schemas.openxmlformats.org/officeDocument/2006/relationships/customXml" Target="../ink/ink452.xml"/><Relationship Id="rId171" Type="http://schemas.openxmlformats.org/officeDocument/2006/relationships/image" Target="../media/image464.png"/><Relationship Id="rId227" Type="http://schemas.openxmlformats.org/officeDocument/2006/relationships/image" Target="../media/image489.png"/><Relationship Id="rId269" Type="http://schemas.openxmlformats.org/officeDocument/2006/relationships/customXml" Target="../ink/ink527.xml"/><Relationship Id="rId33" Type="http://schemas.openxmlformats.org/officeDocument/2006/relationships/customXml" Target="../ink/ink410.xml"/><Relationship Id="rId129" Type="http://schemas.openxmlformats.org/officeDocument/2006/relationships/image" Target="../media/image443.png"/><Relationship Id="rId280" Type="http://schemas.openxmlformats.org/officeDocument/2006/relationships/image" Target="../media/image515.png"/><Relationship Id="rId75" Type="http://schemas.openxmlformats.org/officeDocument/2006/relationships/image" Target="../media/image417.png"/><Relationship Id="rId140" Type="http://schemas.openxmlformats.org/officeDocument/2006/relationships/customXml" Target="../ink/ink463.xml"/><Relationship Id="rId182" Type="http://schemas.openxmlformats.org/officeDocument/2006/relationships/customXml" Target="../ink/ink484.xml"/><Relationship Id="rId6" Type="http://schemas.openxmlformats.org/officeDocument/2006/relationships/image" Target="../media/image384.png"/><Relationship Id="rId238" Type="http://schemas.openxmlformats.org/officeDocument/2006/relationships/customXml" Target="../ink/ink512.xml"/><Relationship Id="rId291" Type="http://schemas.openxmlformats.org/officeDocument/2006/relationships/customXml" Target="../ink/ink538.xml"/><Relationship Id="rId305" Type="http://schemas.openxmlformats.org/officeDocument/2006/relationships/customXml" Target="../ink/ink545.xml"/><Relationship Id="rId44" Type="http://schemas.openxmlformats.org/officeDocument/2006/relationships/image" Target="../media/image403.png"/><Relationship Id="rId86" Type="http://schemas.openxmlformats.org/officeDocument/2006/relationships/customXml" Target="../ink/ink436.xml"/><Relationship Id="rId151" Type="http://schemas.openxmlformats.org/officeDocument/2006/relationships/image" Target="../media/image45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0.png"/><Relationship Id="rId299" Type="http://schemas.openxmlformats.org/officeDocument/2006/relationships/image" Target="../media/image677.png"/><Relationship Id="rId21" Type="http://schemas.openxmlformats.org/officeDocument/2006/relationships/customXml" Target="../ink/ink560.xml"/><Relationship Id="rId63" Type="http://schemas.openxmlformats.org/officeDocument/2006/relationships/customXml" Target="../ink/ink581.xml"/><Relationship Id="rId159" Type="http://schemas.openxmlformats.org/officeDocument/2006/relationships/customXml" Target="../ink/ink630.xml"/><Relationship Id="rId324" Type="http://schemas.openxmlformats.org/officeDocument/2006/relationships/customXml" Target="../ink/ink712.xml"/><Relationship Id="rId366" Type="http://schemas.openxmlformats.org/officeDocument/2006/relationships/customXml" Target="../ink/ink733.xml"/><Relationship Id="rId170" Type="http://schemas.openxmlformats.org/officeDocument/2006/relationships/image" Target="../media/image613.png"/><Relationship Id="rId226" Type="http://schemas.openxmlformats.org/officeDocument/2006/relationships/customXml" Target="../ink/ink663.xml"/><Relationship Id="rId268" Type="http://schemas.openxmlformats.org/officeDocument/2006/relationships/customXml" Target="../ink/ink684.xml"/><Relationship Id="rId32" Type="http://schemas.openxmlformats.org/officeDocument/2006/relationships/image" Target="../media/image548.png"/><Relationship Id="rId74" Type="http://schemas.openxmlformats.org/officeDocument/2006/relationships/image" Target="../media/image569.png"/><Relationship Id="rId128" Type="http://schemas.openxmlformats.org/officeDocument/2006/relationships/customXml" Target="../ink/ink614.xml"/><Relationship Id="rId335" Type="http://schemas.openxmlformats.org/officeDocument/2006/relationships/image" Target="../media/image695.png"/><Relationship Id="rId5" Type="http://schemas.openxmlformats.org/officeDocument/2006/relationships/customXml" Target="../ink/ink552.xml"/><Relationship Id="rId181" Type="http://schemas.openxmlformats.org/officeDocument/2006/relationships/customXml" Target="../ink/ink641.xml"/><Relationship Id="rId237" Type="http://schemas.openxmlformats.org/officeDocument/2006/relationships/image" Target="../media/image646.png"/><Relationship Id="rId279" Type="http://schemas.openxmlformats.org/officeDocument/2006/relationships/image" Target="../media/image667.png"/><Relationship Id="rId43" Type="http://schemas.openxmlformats.org/officeDocument/2006/relationships/customXml" Target="../ink/ink571.xml"/><Relationship Id="rId139" Type="http://schemas.openxmlformats.org/officeDocument/2006/relationships/customXml" Target="../ink/ink620.xml"/><Relationship Id="rId290" Type="http://schemas.openxmlformats.org/officeDocument/2006/relationships/customXml" Target="../ink/ink695.xml"/><Relationship Id="rId304" Type="http://schemas.openxmlformats.org/officeDocument/2006/relationships/customXml" Target="../ink/ink702.xml"/><Relationship Id="rId346" Type="http://schemas.openxmlformats.org/officeDocument/2006/relationships/customXml" Target="../ink/ink723.xml"/><Relationship Id="rId85" Type="http://schemas.openxmlformats.org/officeDocument/2006/relationships/customXml" Target="../ink/ink592.xml"/><Relationship Id="rId150" Type="http://schemas.openxmlformats.org/officeDocument/2006/relationships/image" Target="../media/image604.png"/><Relationship Id="rId192" Type="http://schemas.openxmlformats.org/officeDocument/2006/relationships/customXml" Target="../ink/ink646.xml"/><Relationship Id="rId206" Type="http://schemas.openxmlformats.org/officeDocument/2006/relationships/customXml" Target="../ink/ink653.xml"/><Relationship Id="rId248" Type="http://schemas.openxmlformats.org/officeDocument/2006/relationships/customXml" Target="../ink/ink674.xml"/><Relationship Id="rId12" Type="http://schemas.openxmlformats.org/officeDocument/2006/relationships/image" Target="../media/image538.png"/><Relationship Id="rId108" Type="http://schemas.openxmlformats.org/officeDocument/2006/relationships/image" Target="../media/image586.png"/><Relationship Id="rId315" Type="http://schemas.openxmlformats.org/officeDocument/2006/relationships/image" Target="../media/image685.png"/><Relationship Id="rId357" Type="http://schemas.openxmlformats.org/officeDocument/2006/relationships/image" Target="../media/image706.png"/><Relationship Id="rId54" Type="http://schemas.openxmlformats.org/officeDocument/2006/relationships/image" Target="../media/image559.png"/><Relationship Id="rId96" Type="http://schemas.openxmlformats.org/officeDocument/2006/relationships/image" Target="../media/image580.png"/><Relationship Id="rId161" Type="http://schemas.openxmlformats.org/officeDocument/2006/relationships/customXml" Target="../ink/ink631.xml"/><Relationship Id="rId217" Type="http://schemas.openxmlformats.org/officeDocument/2006/relationships/image" Target="../media/image637.png"/><Relationship Id="rId259" Type="http://schemas.openxmlformats.org/officeDocument/2006/relationships/image" Target="../media/image657.png"/><Relationship Id="rId23" Type="http://schemas.openxmlformats.org/officeDocument/2006/relationships/customXml" Target="../ink/ink561.xml"/><Relationship Id="rId119" Type="http://schemas.openxmlformats.org/officeDocument/2006/relationships/image" Target="../media/image591.png"/><Relationship Id="rId270" Type="http://schemas.openxmlformats.org/officeDocument/2006/relationships/customXml" Target="../ink/ink685.xml"/><Relationship Id="rId326" Type="http://schemas.openxmlformats.org/officeDocument/2006/relationships/customXml" Target="../ink/ink713.xml"/><Relationship Id="rId65" Type="http://schemas.openxmlformats.org/officeDocument/2006/relationships/customXml" Target="../ink/ink582.xml"/><Relationship Id="rId130" Type="http://schemas.openxmlformats.org/officeDocument/2006/relationships/customXml" Target="../ink/ink615.xml"/><Relationship Id="rId368" Type="http://schemas.openxmlformats.org/officeDocument/2006/relationships/customXml" Target="../ink/ink734.xml"/><Relationship Id="rId172" Type="http://schemas.openxmlformats.org/officeDocument/2006/relationships/image" Target="../media/image614.png"/><Relationship Id="rId228" Type="http://schemas.openxmlformats.org/officeDocument/2006/relationships/customXml" Target="../ink/ink664.xml"/><Relationship Id="rId281" Type="http://schemas.openxmlformats.org/officeDocument/2006/relationships/image" Target="../media/image668.png"/><Relationship Id="rId337" Type="http://schemas.openxmlformats.org/officeDocument/2006/relationships/image" Target="../media/image696.png"/><Relationship Id="rId34" Type="http://schemas.openxmlformats.org/officeDocument/2006/relationships/image" Target="../media/image549.png"/><Relationship Id="rId76" Type="http://schemas.openxmlformats.org/officeDocument/2006/relationships/image" Target="../media/image570.png"/><Relationship Id="rId141" Type="http://schemas.openxmlformats.org/officeDocument/2006/relationships/customXml" Target="../ink/ink621.xml"/><Relationship Id="rId7" Type="http://schemas.openxmlformats.org/officeDocument/2006/relationships/customXml" Target="../ink/ink553.xml"/><Relationship Id="rId183" Type="http://schemas.openxmlformats.org/officeDocument/2006/relationships/customXml" Target="../ink/ink642.xml"/><Relationship Id="rId239" Type="http://schemas.openxmlformats.org/officeDocument/2006/relationships/image" Target="../media/image647.png"/><Relationship Id="rId250" Type="http://schemas.openxmlformats.org/officeDocument/2006/relationships/customXml" Target="../ink/ink675.xml"/><Relationship Id="rId292" Type="http://schemas.openxmlformats.org/officeDocument/2006/relationships/customXml" Target="../ink/ink696.xml"/><Relationship Id="rId306" Type="http://schemas.openxmlformats.org/officeDocument/2006/relationships/customXml" Target="../ink/ink703.xml"/><Relationship Id="rId45" Type="http://schemas.openxmlformats.org/officeDocument/2006/relationships/customXml" Target="../ink/ink572.xml"/><Relationship Id="rId87" Type="http://schemas.openxmlformats.org/officeDocument/2006/relationships/customXml" Target="../ink/ink593.xml"/><Relationship Id="rId110" Type="http://schemas.openxmlformats.org/officeDocument/2006/relationships/image" Target="../media/image587.png"/><Relationship Id="rId348" Type="http://schemas.openxmlformats.org/officeDocument/2006/relationships/customXml" Target="../ink/ink724.xml"/><Relationship Id="rId152" Type="http://schemas.openxmlformats.org/officeDocument/2006/relationships/image" Target="../media/image605.png"/><Relationship Id="rId194" Type="http://schemas.openxmlformats.org/officeDocument/2006/relationships/customXml" Target="../ink/ink647.xml"/><Relationship Id="rId208" Type="http://schemas.openxmlformats.org/officeDocument/2006/relationships/customXml" Target="../ink/ink654.xml"/><Relationship Id="rId261" Type="http://schemas.openxmlformats.org/officeDocument/2006/relationships/image" Target="../media/image658.png"/><Relationship Id="rId14" Type="http://schemas.openxmlformats.org/officeDocument/2006/relationships/image" Target="../media/image539.png"/><Relationship Id="rId56" Type="http://schemas.openxmlformats.org/officeDocument/2006/relationships/image" Target="../media/image560.png"/><Relationship Id="rId317" Type="http://schemas.openxmlformats.org/officeDocument/2006/relationships/image" Target="../media/image686.png"/><Relationship Id="rId359" Type="http://schemas.openxmlformats.org/officeDocument/2006/relationships/image" Target="../media/image707.png"/><Relationship Id="rId98" Type="http://schemas.openxmlformats.org/officeDocument/2006/relationships/image" Target="../media/image581.png"/><Relationship Id="rId121" Type="http://schemas.openxmlformats.org/officeDocument/2006/relationships/image" Target="../media/image592.png"/><Relationship Id="rId163" Type="http://schemas.openxmlformats.org/officeDocument/2006/relationships/customXml" Target="../ink/ink632.xml"/><Relationship Id="rId219" Type="http://schemas.openxmlformats.org/officeDocument/2006/relationships/image" Target="../media/image381.png"/><Relationship Id="rId370" Type="http://schemas.openxmlformats.org/officeDocument/2006/relationships/customXml" Target="../ink/ink735.xml"/><Relationship Id="rId230" Type="http://schemas.openxmlformats.org/officeDocument/2006/relationships/customXml" Target="../ink/ink665.xml"/><Relationship Id="rId25" Type="http://schemas.openxmlformats.org/officeDocument/2006/relationships/customXml" Target="../ink/ink562.xml"/><Relationship Id="rId67" Type="http://schemas.openxmlformats.org/officeDocument/2006/relationships/customXml" Target="../ink/ink583.xml"/><Relationship Id="rId272" Type="http://schemas.openxmlformats.org/officeDocument/2006/relationships/image" Target="../media/image664.png"/><Relationship Id="rId328" Type="http://schemas.openxmlformats.org/officeDocument/2006/relationships/customXml" Target="../ink/ink714.xml"/><Relationship Id="rId132" Type="http://schemas.openxmlformats.org/officeDocument/2006/relationships/customXml" Target="../ink/ink616.xml"/><Relationship Id="rId174" Type="http://schemas.openxmlformats.org/officeDocument/2006/relationships/image" Target="../media/image615.png"/><Relationship Id="rId241" Type="http://schemas.openxmlformats.org/officeDocument/2006/relationships/image" Target="../media/image648.png"/><Relationship Id="rId15" Type="http://schemas.openxmlformats.org/officeDocument/2006/relationships/customXml" Target="../ink/ink557.xml"/><Relationship Id="rId36" Type="http://schemas.openxmlformats.org/officeDocument/2006/relationships/image" Target="../media/image550.png"/><Relationship Id="rId57" Type="http://schemas.openxmlformats.org/officeDocument/2006/relationships/customXml" Target="../ink/ink578.xml"/><Relationship Id="rId262" Type="http://schemas.openxmlformats.org/officeDocument/2006/relationships/customXml" Target="../ink/ink681.xml"/><Relationship Id="rId283" Type="http://schemas.openxmlformats.org/officeDocument/2006/relationships/image" Target="../media/image669.png"/><Relationship Id="rId318" Type="http://schemas.openxmlformats.org/officeDocument/2006/relationships/customXml" Target="../ink/ink709.xml"/><Relationship Id="rId339" Type="http://schemas.openxmlformats.org/officeDocument/2006/relationships/image" Target="../media/image697.png"/><Relationship Id="rId78" Type="http://schemas.openxmlformats.org/officeDocument/2006/relationships/image" Target="../media/image571.png"/><Relationship Id="rId99" Type="http://schemas.openxmlformats.org/officeDocument/2006/relationships/customXml" Target="../ink/ink599.xml"/><Relationship Id="rId101" Type="http://schemas.openxmlformats.org/officeDocument/2006/relationships/customXml" Target="../ink/ink600.xml"/><Relationship Id="rId122" Type="http://schemas.openxmlformats.org/officeDocument/2006/relationships/customXml" Target="../ink/ink611.xml"/><Relationship Id="rId143" Type="http://schemas.openxmlformats.org/officeDocument/2006/relationships/customXml" Target="../ink/ink622.xml"/><Relationship Id="rId164" Type="http://schemas.openxmlformats.org/officeDocument/2006/relationships/image" Target="../media/image610.png"/><Relationship Id="rId185" Type="http://schemas.openxmlformats.org/officeDocument/2006/relationships/customXml" Target="../ink/ink643.xml"/><Relationship Id="rId350" Type="http://schemas.openxmlformats.org/officeDocument/2006/relationships/customXml" Target="../ink/ink725.xml"/><Relationship Id="rId371" Type="http://schemas.openxmlformats.org/officeDocument/2006/relationships/image" Target="../media/image713.png"/><Relationship Id="rId9" Type="http://schemas.openxmlformats.org/officeDocument/2006/relationships/customXml" Target="../ink/ink554.xml"/><Relationship Id="rId210" Type="http://schemas.openxmlformats.org/officeDocument/2006/relationships/customXml" Target="../ink/ink655.xml"/><Relationship Id="rId26" Type="http://schemas.openxmlformats.org/officeDocument/2006/relationships/image" Target="../media/image545.png"/><Relationship Id="rId231" Type="http://schemas.openxmlformats.org/officeDocument/2006/relationships/image" Target="../media/image643.png"/><Relationship Id="rId252" Type="http://schemas.openxmlformats.org/officeDocument/2006/relationships/customXml" Target="../ink/ink676.xml"/><Relationship Id="rId273" Type="http://schemas.openxmlformats.org/officeDocument/2006/relationships/customXml" Target="../ink/ink686.xml"/><Relationship Id="rId294" Type="http://schemas.openxmlformats.org/officeDocument/2006/relationships/customXml" Target="../ink/ink697.xml"/><Relationship Id="rId308" Type="http://schemas.openxmlformats.org/officeDocument/2006/relationships/customXml" Target="../ink/ink704.xml"/><Relationship Id="rId329" Type="http://schemas.openxmlformats.org/officeDocument/2006/relationships/image" Target="../media/image692.png"/><Relationship Id="rId47" Type="http://schemas.openxmlformats.org/officeDocument/2006/relationships/customXml" Target="../ink/ink573.xml"/><Relationship Id="rId68" Type="http://schemas.openxmlformats.org/officeDocument/2006/relationships/image" Target="../media/image566.png"/><Relationship Id="rId89" Type="http://schemas.openxmlformats.org/officeDocument/2006/relationships/customXml" Target="../ink/ink594.xml"/><Relationship Id="rId112" Type="http://schemas.openxmlformats.org/officeDocument/2006/relationships/image" Target="../media/image588.png"/><Relationship Id="rId133" Type="http://schemas.openxmlformats.org/officeDocument/2006/relationships/image" Target="../media/image598.png"/><Relationship Id="rId154" Type="http://schemas.openxmlformats.org/officeDocument/2006/relationships/image" Target="../media/image606.png"/><Relationship Id="rId175" Type="http://schemas.openxmlformats.org/officeDocument/2006/relationships/customXml" Target="../ink/ink638.xml"/><Relationship Id="rId340" Type="http://schemas.openxmlformats.org/officeDocument/2006/relationships/customXml" Target="../ink/ink720.xml"/><Relationship Id="rId361" Type="http://schemas.openxmlformats.org/officeDocument/2006/relationships/image" Target="../media/image708.png"/><Relationship Id="rId196" Type="http://schemas.openxmlformats.org/officeDocument/2006/relationships/customXml" Target="../ink/ink648.xml"/><Relationship Id="rId200" Type="http://schemas.openxmlformats.org/officeDocument/2006/relationships/customXml" Target="../ink/ink650.xml"/><Relationship Id="rId16" Type="http://schemas.openxmlformats.org/officeDocument/2006/relationships/image" Target="../media/image540.png"/><Relationship Id="rId221" Type="http://schemas.openxmlformats.org/officeDocument/2006/relationships/image" Target="../media/image638.png"/><Relationship Id="rId242" Type="http://schemas.openxmlformats.org/officeDocument/2006/relationships/customXml" Target="../ink/ink671.xml"/><Relationship Id="rId263" Type="http://schemas.openxmlformats.org/officeDocument/2006/relationships/image" Target="../media/image659.png"/><Relationship Id="rId284" Type="http://schemas.openxmlformats.org/officeDocument/2006/relationships/customXml" Target="../ink/ink692.xml"/><Relationship Id="rId319" Type="http://schemas.openxmlformats.org/officeDocument/2006/relationships/image" Target="../media/image687.png"/><Relationship Id="rId37" Type="http://schemas.openxmlformats.org/officeDocument/2006/relationships/customXml" Target="../ink/ink568.xml"/><Relationship Id="rId58" Type="http://schemas.openxmlformats.org/officeDocument/2006/relationships/image" Target="../media/image561.png"/><Relationship Id="rId79" Type="http://schemas.openxmlformats.org/officeDocument/2006/relationships/customXml" Target="../ink/ink589.xml"/><Relationship Id="rId102" Type="http://schemas.openxmlformats.org/officeDocument/2006/relationships/image" Target="../media/image583.png"/><Relationship Id="rId123" Type="http://schemas.openxmlformats.org/officeDocument/2006/relationships/image" Target="../media/image593.png"/><Relationship Id="rId144" Type="http://schemas.openxmlformats.org/officeDocument/2006/relationships/image" Target="../media/image7.png"/><Relationship Id="rId330" Type="http://schemas.openxmlformats.org/officeDocument/2006/relationships/customXml" Target="../ink/ink715.xml"/><Relationship Id="rId90" Type="http://schemas.openxmlformats.org/officeDocument/2006/relationships/image" Target="../media/image577.png"/><Relationship Id="rId165" Type="http://schemas.openxmlformats.org/officeDocument/2006/relationships/customXml" Target="../ink/ink633.xml"/><Relationship Id="rId186" Type="http://schemas.openxmlformats.org/officeDocument/2006/relationships/image" Target="../media/image621.png"/><Relationship Id="rId351" Type="http://schemas.openxmlformats.org/officeDocument/2006/relationships/image" Target="../media/image703.png"/><Relationship Id="rId211" Type="http://schemas.openxmlformats.org/officeDocument/2006/relationships/image" Target="../media/image634.png"/><Relationship Id="rId232" Type="http://schemas.openxmlformats.org/officeDocument/2006/relationships/customXml" Target="../ink/ink666.xml"/><Relationship Id="rId253" Type="http://schemas.openxmlformats.org/officeDocument/2006/relationships/image" Target="../media/image654.png"/><Relationship Id="rId274" Type="http://schemas.openxmlformats.org/officeDocument/2006/relationships/customXml" Target="../ink/ink687.xml"/><Relationship Id="rId295" Type="http://schemas.openxmlformats.org/officeDocument/2006/relationships/image" Target="../media/image675.png"/><Relationship Id="rId309" Type="http://schemas.openxmlformats.org/officeDocument/2006/relationships/image" Target="../media/image682.png"/><Relationship Id="rId27" Type="http://schemas.openxmlformats.org/officeDocument/2006/relationships/customXml" Target="../ink/ink563.xml"/><Relationship Id="rId48" Type="http://schemas.openxmlformats.org/officeDocument/2006/relationships/image" Target="../media/image556.png"/><Relationship Id="rId69" Type="http://schemas.openxmlformats.org/officeDocument/2006/relationships/customXml" Target="../ink/ink584.xml"/><Relationship Id="rId113" Type="http://schemas.openxmlformats.org/officeDocument/2006/relationships/customXml" Target="../ink/ink606.xml"/><Relationship Id="rId134" Type="http://schemas.openxmlformats.org/officeDocument/2006/relationships/customXml" Target="../ink/ink617.xml"/><Relationship Id="rId320" Type="http://schemas.openxmlformats.org/officeDocument/2006/relationships/customXml" Target="../ink/ink710.xml"/><Relationship Id="rId80" Type="http://schemas.openxmlformats.org/officeDocument/2006/relationships/image" Target="../media/image572.png"/><Relationship Id="rId155" Type="http://schemas.openxmlformats.org/officeDocument/2006/relationships/customXml" Target="../ink/ink628.xml"/><Relationship Id="rId176" Type="http://schemas.openxmlformats.org/officeDocument/2006/relationships/image" Target="../media/image616.png"/><Relationship Id="rId197" Type="http://schemas.openxmlformats.org/officeDocument/2006/relationships/image" Target="../media/image627.png"/><Relationship Id="rId341" Type="http://schemas.openxmlformats.org/officeDocument/2006/relationships/image" Target="../media/image698.png"/><Relationship Id="rId362" Type="http://schemas.openxmlformats.org/officeDocument/2006/relationships/customXml" Target="../ink/ink731.xml"/><Relationship Id="rId201" Type="http://schemas.openxmlformats.org/officeDocument/2006/relationships/image" Target="../media/image629.png"/><Relationship Id="rId222" Type="http://schemas.openxmlformats.org/officeDocument/2006/relationships/customXml" Target="../ink/ink661.xml"/><Relationship Id="rId243" Type="http://schemas.openxmlformats.org/officeDocument/2006/relationships/image" Target="../media/image649.png"/><Relationship Id="rId264" Type="http://schemas.openxmlformats.org/officeDocument/2006/relationships/customXml" Target="../ink/ink682.xml"/><Relationship Id="rId285" Type="http://schemas.openxmlformats.org/officeDocument/2006/relationships/image" Target="../media/image670.png"/><Relationship Id="rId17" Type="http://schemas.openxmlformats.org/officeDocument/2006/relationships/customXml" Target="../ink/ink558.xml"/><Relationship Id="rId38" Type="http://schemas.openxmlformats.org/officeDocument/2006/relationships/image" Target="../media/image551.png"/><Relationship Id="rId59" Type="http://schemas.openxmlformats.org/officeDocument/2006/relationships/customXml" Target="../ink/ink579.xml"/><Relationship Id="rId103" Type="http://schemas.openxmlformats.org/officeDocument/2006/relationships/customXml" Target="../ink/ink601.xml"/><Relationship Id="rId124" Type="http://schemas.openxmlformats.org/officeDocument/2006/relationships/customXml" Target="../ink/ink612.xml"/><Relationship Id="rId310" Type="http://schemas.openxmlformats.org/officeDocument/2006/relationships/customXml" Target="../ink/ink705.xml"/><Relationship Id="rId70" Type="http://schemas.openxmlformats.org/officeDocument/2006/relationships/image" Target="../media/image567.png"/><Relationship Id="rId91" Type="http://schemas.openxmlformats.org/officeDocument/2006/relationships/customXml" Target="../ink/ink595.xml"/><Relationship Id="rId145" Type="http://schemas.openxmlformats.org/officeDocument/2006/relationships/customXml" Target="../ink/ink623.xml"/><Relationship Id="rId166" Type="http://schemas.openxmlformats.org/officeDocument/2006/relationships/image" Target="../media/image611.png"/><Relationship Id="rId187" Type="http://schemas.openxmlformats.org/officeDocument/2006/relationships/customXml" Target="../ink/ink644.xml"/><Relationship Id="rId331" Type="http://schemas.openxmlformats.org/officeDocument/2006/relationships/image" Target="../media/image693.png"/><Relationship Id="rId352" Type="http://schemas.openxmlformats.org/officeDocument/2006/relationships/customXml" Target="../ink/ink72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56.xml"/><Relationship Id="rId233" Type="http://schemas.openxmlformats.org/officeDocument/2006/relationships/image" Target="../media/image644.png"/><Relationship Id="rId254" Type="http://schemas.openxmlformats.org/officeDocument/2006/relationships/customXml" Target="../ink/ink677.xml"/><Relationship Id="rId28" Type="http://schemas.openxmlformats.org/officeDocument/2006/relationships/image" Target="../media/image546.png"/><Relationship Id="rId49" Type="http://schemas.openxmlformats.org/officeDocument/2006/relationships/customXml" Target="../ink/ink574.xml"/><Relationship Id="rId114" Type="http://schemas.openxmlformats.org/officeDocument/2006/relationships/image" Target="../media/image589.png"/><Relationship Id="rId275" Type="http://schemas.openxmlformats.org/officeDocument/2006/relationships/image" Target="../media/image665.png"/><Relationship Id="rId296" Type="http://schemas.openxmlformats.org/officeDocument/2006/relationships/customXml" Target="../ink/ink698.xml"/><Relationship Id="rId300" Type="http://schemas.openxmlformats.org/officeDocument/2006/relationships/customXml" Target="../ink/ink700.xml"/><Relationship Id="rId60" Type="http://schemas.openxmlformats.org/officeDocument/2006/relationships/image" Target="../media/image562.png"/><Relationship Id="rId81" Type="http://schemas.openxmlformats.org/officeDocument/2006/relationships/customXml" Target="../ink/ink590.xml"/><Relationship Id="rId135" Type="http://schemas.openxmlformats.org/officeDocument/2006/relationships/customXml" Target="../ink/ink618.xml"/><Relationship Id="rId156" Type="http://schemas.openxmlformats.org/officeDocument/2006/relationships/image" Target="../media/image607.png"/><Relationship Id="rId177" Type="http://schemas.openxmlformats.org/officeDocument/2006/relationships/customXml" Target="../ink/ink639.xml"/><Relationship Id="rId198" Type="http://schemas.openxmlformats.org/officeDocument/2006/relationships/customXml" Target="../ink/ink649.xml"/><Relationship Id="rId321" Type="http://schemas.openxmlformats.org/officeDocument/2006/relationships/image" Target="../media/image688.png"/><Relationship Id="rId342" Type="http://schemas.openxmlformats.org/officeDocument/2006/relationships/customXml" Target="../ink/ink721.xml"/><Relationship Id="rId363" Type="http://schemas.openxmlformats.org/officeDocument/2006/relationships/image" Target="../media/image709.png"/><Relationship Id="rId202" Type="http://schemas.openxmlformats.org/officeDocument/2006/relationships/customXml" Target="../ink/ink651.xml"/><Relationship Id="rId223" Type="http://schemas.openxmlformats.org/officeDocument/2006/relationships/image" Target="../media/image639.png"/><Relationship Id="rId244" Type="http://schemas.openxmlformats.org/officeDocument/2006/relationships/customXml" Target="../ink/ink672.xml"/><Relationship Id="rId18" Type="http://schemas.openxmlformats.org/officeDocument/2006/relationships/image" Target="../media/image541.png"/><Relationship Id="rId39" Type="http://schemas.openxmlformats.org/officeDocument/2006/relationships/customXml" Target="../ink/ink569.xml"/><Relationship Id="rId265" Type="http://schemas.openxmlformats.org/officeDocument/2006/relationships/image" Target="../media/image660.png"/><Relationship Id="rId286" Type="http://schemas.openxmlformats.org/officeDocument/2006/relationships/customXml" Target="../ink/ink693.xml"/><Relationship Id="rId50" Type="http://schemas.openxmlformats.org/officeDocument/2006/relationships/image" Target="../media/image557.png"/><Relationship Id="rId104" Type="http://schemas.openxmlformats.org/officeDocument/2006/relationships/image" Target="../media/image584.png"/><Relationship Id="rId125" Type="http://schemas.openxmlformats.org/officeDocument/2006/relationships/image" Target="../media/image594.png"/><Relationship Id="rId146" Type="http://schemas.openxmlformats.org/officeDocument/2006/relationships/image" Target="../media/image602.png"/><Relationship Id="rId167" Type="http://schemas.openxmlformats.org/officeDocument/2006/relationships/customXml" Target="../ink/ink634.xml"/><Relationship Id="rId188" Type="http://schemas.openxmlformats.org/officeDocument/2006/relationships/image" Target="../media/image622.png"/><Relationship Id="rId311" Type="http://schemas.openxmlformats.org/officeDocument/2006/relationships/image" Target="../media/image683.png"/><Relationship Id="rId332" Type="http://schemas.openxmlformats.org/officeDocument/2006/relationships/customXml" Target="../ink/ink716.xml"/><Relationship Id="rId353" Type="http://schemas.openxmlformats.org/officeDocument/2006/relationships/image" Target="../media/image704.png"/><Relationship Id="rId71" Type="http://schemas.openxmlformats.org/officeDocument/2006/relationships/customXml" Target="../ink/ink585.xml"/><Relationship Id="rId92" Type="http://schemas.openxmlformats.org/officeDocument/2006/relationships/image" Target="../media/image578.png"/><Relationship Id="rId213" Type="http://schemas.openxmlformats.org/officeDocument/2006/relationships/image" Target="../media/image635.png"/><Relationship Id="rId234" Type="http://schemas.openxmlformats.org/officeDocument/2006/relationships/customXml" Target="../ink/ink667.xml"/><Relationship Id="rId2" Type="http://schemas.openxmlformats.org/officeDocument/2006/relationships/image" Target="../media/image534.png"/><Relationship Id="rId29" Type="http://schemas.openxmlformats.org/officeDocument/2006/relationships/customXml" Target="../ink/ink564.xml"/><Relationship Id="rId255" Type="http://schemas.openxmlformats.org/officeDocument/2006/relationships/image" Target="../media/image655.png"/><Relationship Id="rId276" Type="http://schemas.openxmlformats.org/officeDocument/2006/relationships/customXml" Target="../ink/ink688.xml"/><Relationship Id="rId297" Type="http://schemas.openxmlformats.org/officeDocument/2006/relationships/image" Target="../media/image676.png"/><Relationship Id="rId40" Type="http://schemas.openxmlformats.org/officeDocument/2006/relationships/image" Target="../media/image552.png"/><Relationship Id="rId115" Type="http://schemas.openxmlformats.org/officeDocument/2006/relationships/customXml" Target="../ink/ink607.xml"/><Relationship Id="rId136" Type="http://schemas.openxmlformats.org/officeDocument/2006/relationships/image" Target="../media/image599.png"/><Relationship Id="rId157" Type="http://schemas.openxmlformats.org/officeDocument/2006/relationships/customXml" Target="../ink/ink629.xml"/><Relationship Id="rId178" Type="http://schemas.openxmlformats.org/officeDocument/2006/relationships/image" Target="../media/image617.png"/><Relationship Id="rId301" Type="http://schemas.openxmlformats.org/officeDocument/2006/relationships/image" Target="../media/image678.png"/><Relationship Id="rId322" Type="http://schemas.openxmlformats.org/officeDocument/2006/relationships/customXml" Target="../ink/ink711.xml"/><Relationship Id="rId343" Type="http://schemas.openxmlformats.org/officeDocument/2006/relationships/image" Target="../media/image699.png"/><Relationship Id="rId364" Type="http://schemas.openxmlformats.org/officeDocument/2006/relationships/customXml" Target="../ink/ink732.xml"/><Relationship Id="rId61" Type="http://schemas.openxmlformats.org/officeDocument/2006/relationships/customXml" Target="../ink/ink580.xml"/><Relationship Id="rId82" Type="http://schemas.openxmlformats.org/officeDocument/2006/relationships/image" Target="../media/image573.png"/><Relationship Id="rId199" Type="http://schemas.openxmlformats.org/officeDocument/2006/relationships/image" Target="../media/image628.png"/><Relationship Id="rId203" Type="http://schemas.openxmlformats.org/officeDocument/2006/relationships/image" Target="../media/image630.png"/><Relationship Id="rId19" Type="http://schemas.openxmlformats.org/officeDocument/2006/relationships/customXml" Target="../ink/ink559.xml"/><Relationship Id="rId224" Type="http://schemas.openxmlformats.org/officeDocument/2006/relationships/customXml" Target="../ink/ink662.xml"/><Relationship Id="rId245" Type="http://schemas.openxmlformats.org/officeDocument/2006/relationships/image" Target="../media/image650.png"/><Relationship Id="rId266" Type="http://schemas.openxmlformats.org/officeDocument/2006/relationships/customXml" Target="../ink/ink683.xml"/><Relationship Id="rId287" Type="http://schemas.openxmlformats.org/officeDocument/2006/relationships/image" Target="../media/image671.png"/><Relationship Id="rId30" Type="http://schemas.openxmlformats.org/officeDocument/2006/relationships/image" Target="../media/image547.png"/><Relationship Id="rId105" Type="http://schemas.openxmlformats.org/officeDocument/2006/relationships/customXml" Target="../ink/ink602.xml"/><Relationship Id="rId126" Type="http://schemas.openxmlformats.org/officeDocument/2006/relationships/customXml" Target="../ink/ink613.xml"/><Relationship Id="rId147" Type="http://schemas.openxmlformats.org/officeDocument/2006/relationships/customXml" Target="../ink/ink624.xml"/><Relationship Id="rId168" Type="http://schemas.openxmlformats.org/officeDocument/2006/relationships/image" Target="../media/image612.png"/><Relationship Id="rId312" Type="http://schemas.openxmlformats.org/officeDocument/2006/relationships/customXml" Target="../ink/ink706.xml"/><Relationship Id="rId333" Type="http://schemas.openxmlformats.org/officeDocument/2006/relationships/image" Target="../media/image694.png"/><Relationship Id="rId354" Type="http://schemas.openxmlformats.org/officeDocument/2006/relationships/customXml" Target="../ink/ink727.xml"/><Relationship Id="rId51" Type="http://schemas.openxmlformats.org/officeDocument/2006/relationships/customXml" Target="../ink/ink575.xml"/><Relationship Id="rId72" Type="http://schemas.openxmlformats.org/officeDocument/2006/relationships/image" Target="../media/image568.png"/><Relationship Id="rId93" Type="http://schemas.openxmlformats.org/officeDocument/2006/relationships/customXml" Target="../ink/ink596.xml"/><Relationship Id="rId189" Type="http://schemas.openxmlformats.org/officeDocument/2006/relationships/customXml" Target="../ink/ink645.xml"/><Relationship Id="rId3" Type="http://schemas.openxmlformats.org/officeDocument/2006/relationships/customXml" Target="../ink/ink551.xml"/><Relationship Id="rId214" Type="http://schemas.openxmlformats.org/officeDocument/2006/relationships/customXml" Target="../ink/ink657.xml"/><Relationship Id="rId235" Type="http://schemas.openxmlformats.org/officeDocument/2006/relationships/image" Target="../media/image645.png"/><Relationship Id="rId256" Type="http://schemas.openxmlformats.org/officeDocument/2006/relationships/customXml" Target="../ink/ink678.xml"/><Relationship Id="rId277" Type="http://schemas.openxmlformats.org/officeDocument/2006/relationships/image" Target="../media/image666.png"/><Relationship Id="rId298" Type="http://schemas.openxmlformats.org/officeDocument/2006/relationships/customXml" Target="../ink/ink699.xml"/><Relationship Id="rId116" Type="http://schemas.openxmlformats.org/officeDocument/2006/relationships/customXml" Target="../ink/ink608.xml"/><Relationship Id="rId137" Type="http://schemas.openxmlformats.org/officeDocument/2006/relationships/customXml" Target="../ink/ink619.xml"/><Relationship Id="rId158" Type="http://schemas.openxmlformats.org/officeDocument/2006/relationships/image" Target="../media/image473.png"/><Relationship Id="rId302" Type="http://schemas.openxmlformats.org/officeDocument/2006/relationships/customXml" Target="../ink/ink701.xml"/><Relationship Id="rId323" Type="http://schemas.openxmlformats.org/officeDocument/2006/relationships/image" Target="../media/image689.png"/><Relationship Id="rId344" Type="http://schemas.openxmlformats.org/officeDocument/2006/relationships/customXml" Target="../ink/ink722.xml"/><Relationship Id="rId20" Type="http://schemas.openxmlformats.org/officeDocument/2006/relationships/image" Target="../media/image542.png"/><Relationship Id="rId41" Type="http://schemas.openxmlformats.org/officeDocument/2006/relationships/customXml" Target="../ink/ink570.xml"/><Relationship Id="rId62" Type="http://schemas.openxmlformats.org/officeDocument/2006/relationships/image" Target="../media/image563.png"/><Relationship Id="rId83" Type="http://schemas.openxmlformats.org/officeDocument/2006/relationships/customXml" Target="../ink/ink591.xml"/><Relationship Id="rId179" Type="http://schemas.openxmlformats.org/officeDocument/2006/relationships/customXml" Target="../ink/ink640.xml"/><Relationship Id="rId365" Type="http://schemas.openxmlformats.org/officeDocument/2006/relationships/image" Target="../media/image710.png"/><Relationship Id="rId190" Type="http://schemas.openxmlformats.org/officeDocument/2006/relationships/image" Target="../media/image623.png"/><Relationship Id="rId204" Type="http://schemas.openxmlformats.org/officeDocument/2006/relationships/customXml" Target="../ink/ink652.xml"/><Relationship Id="rId225" Type="http://schemas.openxmlformats.org/officeDocument/2006/relationships/image" Target="../media/image640.png"/><Relationship Id="rId246" Type="http://schemas.openxmlformats.org/officeDocument/2006/relationships/customXml" Target="../ink/ink673.xml"/><Relationship Id="rId267" Type="http://schemas.openxmlformats.org/officeDocument/2006/relationships/image" Target="../media/image661.png"/><Relationship Id="rId288" Type="http://schemas.openxmlformats.org/officeDocument/2006/relationships/customXml" Target="../ink/ink694.xml"/><Relationship Id="rId106" Type="http://schemas.openxmlformats.org/officeDocument/2006/relationships/image" Target="../media/image585.png"/><Relationship Id="rId127" Type="http://schemas.openxmlformats.org/officeDocument/2006/relationships/image" Target="../media/image595.png"/><Relationship Id="rId313" Type="http://schemas.openxmlformats.org/officeDocument/2006/relationships/image" Target="../media/image684.png"/><Relationship Id="rId10" Type="http://schemas.openxmlformats.org/officeDocument/2006/relationships/image" Target="../media/image537.png"/><Relationship Id="rId31" Type="http://schemas.openxmlformats.org/officeDocument/2006/relationships/customXml" Target="../ink/ink565.xml"/><Relationship Id="rId52" Type="http://schemas.openxmlformats.org/officeDocument/2006/relationships/image" Target="../media/image558.png"/><Relationship Id="rId73" Type="http://schemas.openxmlformats.org/officeDocument/2006/relationships/customXml" Target="../ink/ink586.xml"/><Relationship Id="rId94" Type="http://schemas.openxmlformats.org/officeDocument/2006/relationships/image" Target="../media/image579.png"/><Relationship Id="rId148" Type="http://schemas.openxmlformats.org/officeDocument/2006/relationships/image" Target="../media/image603.png"/><Relationship Id="rId169" Type="http://schemas.openxmlformats.org/officeDocument/2006/relationships/customXml" Target="../ink/ink635.xml"/><Relationship Id="rId334" Type="http://schemas.openxmlformats.org/officeDocument/2006/relationships/customXml" Target="../ink/ink717.xml"/><Relationship Id="rId355" Type="http://schemas.openxmlformats.org/officeDocument/2006/relationships/image" Target="../media/image705.png"/><Relationship Id="rId4" Type="http://schemas.openxmlformats.org/officeDocument/2006/relationships/image" Target="../media/image535.png"/><Relationship Id="rId180" Type="http://schemas.openxmlformats.org/officeDocument/2006/relationships/image" Target="../media/image618.png"/><Relationship Id="rId215" Type="http://schemas.openxmlformats.org/officeDocument/2006/relationships/image" Target="../media/image636.png"/><Relationship Id="rId236" Type="http://schemas.openxmlformats.org/officeDocument/2006/relationships/customXml" Target="../ink/ink668.xml"/><Relationship Id="rId257" Type="http://schemas.openxmlformats.org/officeDocument/2006/relationships/image" Target="../media/image656.png"/><Relationship Id="rId278" Type="http://schemas.openxmlformats.org/officeDocument/2006/relationships/customXml" Target="../ink/ink689.xml"/><Relationship Id="rId303" Type="http://schemas.openxmlformats.org/officeDocument/2006/relationships/image" Target="../media/image679.png"/><Relationship Id="rId42" Type="http://schemas.openxmlformats.org/officeDocument/2006/relationships/image" Target="../media/image553.png"/><Relationship Id="rId84" Type="http://schemas.openxmlformats.org/officeDocument/2006/relationships/image" Target="../media/image574.png"/><Relationship Id="rId138" Type="http://schemas.openxmlformats.org/officeDocument/2006/relationships/image" Target="../media/image600.png"/><Relationship Id="rId345" Type="http://schemas.openxmlformats.org/officeDocument/2006/relationships/image" Target="../media/image700.png"/><Relationship Id="rId191" Type="http://schemas.openxmlformats.org/officeDocument/2006/relationships/image" Target="../media/image624.png"/><Relationship Id="rId205" Type="http://schemas.openxmlformats.org/officeDocument/2006/relationships/image" Target="../media/image631.png"/><Relationship Id="rId247" Type="http://schemas.openxmlformats.org/officeDocument/2006/relationships/image" Target="../media/image651.png"/><Relationship Id="rId107" Type="http://schemas.openxmlformats.org/officeDocument/2006/relationships/customXml" Target="../ink/ink603.xml"/><Relationship Id="rId289" Type="http://schemas.openxmlformats.org/officeDocument/2006/relationships/image" Target="../media/image672.png"/><Relationship Id="rId11" Type="http://schemas.openxmlformats.org/officeDocument/2006/relationships/customXml" Target="../ink/ink555.xml"/><Relationship Id="rId53" Type="http://schemas.openxmlformats.org/officeDocument/2006/relationships/customXml" Target="../ink/ink576.xml"/><Relationship Id="rId149" Type="http://schemas.openxmlformats.org/officeDocument/2006/relationships/customXml" Target="../ink/ink625.xml"/><Relationship Id="rId314" Type="http://schemas.openxmlformats.org/officeDocument/2006/relationships/customXml" Target="../ink/ink707.xml"/><Relationship Id="rId356" Type="http://schemas.openxmlformats.org/officeDocument/2006/relationships/customXml" Target="../ink/ink728.xml"/><Relationship Id="rId95" Type="http://schemas.openxmlformats.org/officeDocument/2006/relationships/customXml" Target="../ink/ink597.xml"/><Relationship Id="rId160" Type="http://schemas.openxmlformats.org/officeDocument/2006/relationships/image" Target="../media/image608.png"/><Relationship Id="rId216" Type="http://schemas.openxmlformats.org/officeDocument/2006/relationships/customXml" Target="../ink/ink658.xml"/><Relationship Id="rId258" Type="http://schemas.openxmlformats.org/officeDocument/2006/relationships/customXml" Target="../ink/ink679.xml"/><Relationship Id="rId22" Type="http://schemas.openxmlformats.org/officeDocument/2006/relationships/image" Target="../media/image543.png"/><Relationship Id="rId64" Type="http://schemas.openxmlformats.org/officeDocument/2006/relationships/image" Target="../media/image564.png"/><Relationship Id="rId118" Type="http://schemas.openxmlformats.org/officeDocument/2006/relationships/customXml" Target="../ink/ink609.xml"/><Relationship Id="rId325" Type="http://schemas.openxmlformats.org/officeDocument/2006/relationships/image" Target="../media/image690.png"/><Relationship Id="rId367" Type="http://schemas.openxmlformats.org/officeDocument/2006/relationships/image" Target="../media/image711.png"/><Relationship Id="rId171" Type="http://schemas.openxmlformats.org/officeDocument/2006/relationships/customXml" Target="../ink/ink636.xml"/><Relationship Id="rId227" Type="http://schemas.openxmlformats.org/officeDocument/2006/relationships/image" Target="../media/image641.png"/><Relationship Id="rId269" Type="http://schemas.openxmlformats.org/officeDocument/2006/relationships/image" Target="../media/image662.png"/><Relationship Id="rId33" Type="http://schemas.openxmlformats.org/officeDocument/2006/relationships/customXml" Target="../ink/ink566.xml"/><Relationship Id="rId129" Type="http://schemas.openxmlformats.org/officeDocument/2006/relationships/image" Target="../media/image596.png"/><Relationship Id="rId280" Type="http://schemas.openxmlformats.org/officeDocument/2006/relationships/customXml" Target="../ink/ink690.xml"/><Relationship Id="rId336" Type="http://schemas.openxmlformats.org/officeDocument/2006/relationships/customXml" Target="../ink/ink718.xml"/><Relationship Id="rId75" Type="http://schemas.openxmlformats.org/officeDocument/2006/relationships/customXml" Target="../ink/ink587.xml"/><Relationship Id="rId140" Type="http://schemas.openxmlformats.org/officeDocument/2006/relationships/image" Target="../media/image601.png"/><Relationship Id="rId182" Type="http://schemas.openxmlformats.org/officeDocument/2006/relationships/image" Target="../media/image619.png"/><Relationship Id="rId6" Type="http://schemas.openxmlformats.org/officeDocument/2006/relationships/image" Target="../media/image27.png"/><Relationship Id="rId238" Type="http://schemas.openxmlformats.org/officeDocument/2006/relationships/customXml" Target="../ink/ink669.xml"/><Relationship Id="rId291" Type="http://schemas.openxmlformats.org/officeDocument/2006/relationships/image" Target="../media/image673.png"/><Relationship Id="rId305" Type="http://schemas.openxmlformats.org/officeDocument/2006/relationships/image" Target="../media/image680.png"/><Relationship Id="rId347" Type="http://schemas.openxmlformats.org/officeDocument/2006/relationships/image" Target="../media/image701.png"/><Relationship Id="rId44" Type="http://schemas.openxmlformats.org/officeDocument/2006/relationships/image" Target="../media/image554.png"/><Relationship Id="rId86" Type="http://schemas.openxmlformats.org/officeDocument/2006/relationships/image" Target="../media/image575.png"/><Relationship Id="rId151" Type="http://schemas.openxmlformats.org/officeDocument/2006/relationships/customXml" Target="../ink/ink626.xml"/><Relationship Id="rId193" Type="http://schemas.openxmlformats.org/officeDocument/2006/relationships/image" Target="../media/image625.png"/><Relationship Id="rId207" Type="http://schemas.openxmlformats.org/officeDocument/2006/relationships/image" Target="../media/image632.png"/><Relationship Id="rId249" Type="http://schemas.openxmlformats.org/officeDocument/2006/relationships/image" Target="../media/image652.png"/><Relationship Id="rId13" Type="http://schemas.openxmlformats.org/officeDocument/2006/relationships/customXml" Target="../ink/ink556.xml"/><Relationship Id="rId109" Type="http://schemas.openxmlformats.org/officeDocument/2006/relationships/customXml" Target="../ink/ink604.xml"/><Relationship Id="rId260" Type="http://schemas.openxmlformats.org/officeDocument/2006/relationships/customXml" Target="../ink/ink680.xml"/><Relationship Id="rId316" Type="http://schemas.openxmlformats.org/officeDocument/2006/relationships/customXml" Target="../ink/ink708.xml"/><Relationship Id="rId55" Type="http://schemas.openxmlformats.org/officeDocument/2006/relationships/customXml" Target="../ink/ink577.xml"/><Relationship Id="rId97" Type="http://schemas.openxmlformats.org/officeDocument/2006/relationships/customXml" Target="../ink/ink598.xml"/><Relationship Id="rId120" Type="http://schemas.openxmlformats.org/officeDocument/2006/relationships/customXml" Target="../ink/ink610.xml"/><Relationship Id="rId358" Type="http://schemas.openxmlformats.org/officeDocument/2006/relationships/customXml" Target="../ink/ink729.xml"/><Relationship Id="rId162" Type="http://schemas.openxmlformats.org/officeDocument/2006/relationships/image" Target="../media/image609.png"/><Relationship Id="rId218" Type="http://schemas.openxmlformats.org/officeDocument/2006/relationships/customXml" Target="../ink/ink659.xml"/><Relationship Id="rId271" Type="http://schemas.openxmlformats.org/officeDocument/2006/relationships/image" Target="../media/image663.png"/><Relationship Id="rId24" Type="http://schemas.openxmlformats.org/officeDocument/2006/relationships/image" Target="../media/image544.png"/><Relationship Id="rId66" Type="http://schemas.openxmlformats.org/officeDocument/2006/relationships/image" Target="../media/image565.png"/><Relationship Id="rId131" Type="http://schemas.openxmlformats.org/officeDocument/2006/relationships/image" Target="../media/image597.png"/><Relationship Id="rId327" Type="http://schemas.openxmlformats.org/officeDocument/2006/relationships/image" Target="../media/image691.png"/><Relationship Id="rId369" Type="http://schemas.openxmlformats.org/officeDocument/2006/relationships/image" Target="../media/image712.png"/><Relationship Id="rId173" Type="http://schemas.openxmlformats.org/officeDocument/2006/relationships/customXml" Target="../ink/ink637.xml"/><Relationship Id="rId229" Type="http://schemas.openxmlformats.org/officeDocument/2006/relationships/image" Target="../media/image642.png"/><Relationship Id="rId240" Type="http://schemas.openxmlformats.org/officeDocument/2006/relationships/customXml" Target="../ink/ink670.xml"/><Relationship Id="rId35" Type="http://schemas.openxmlformats.org/officeDocument/2006/relationships/customXml" Target="../ink/ink567.xml"/><Relationship Id="rId77" Type="http://schemas.openxmlformats.org/officeDocument/2006/relationships/customXml" Target="../ink/ink588.xml"/><Relationship Id="rId100" Type="http://schemas.openxmlformats.org/officeDocument/2006/relationships/image" Target="../media/image582.png"/><Relationship Id="rId282" Type="http://schemas.openxmlformats.org/officeDocument/2006/relationships/customXml" Target="../ink/ink691.xml"/><Relationship Id="rId338" Type="http://schemas.openxmlformats.org/officeDocument/2006/relationships/customXml" Target="../ink/ink719.xml"/><Relationship Id="rId8" Type="http://schemas.openxmlformats.org/officeDocument/2006/relationships/image" Target="../media/image536.png"/><Relationship Id="rId142" Type="http://schemas.openxmlformats.org/officeDocument/2006/relationships/image" Target="../media/image64.png"/><Relationship Id="rId184" Type="http://schemas.openxmlformats.org/officeDocument/2006/relationships/image" Target="../media/image620.png"/><Relationship Id="rId251" Type="http://schemas.openxmlformats.org/officeDocument/2006/relationships/image" Target="../media/image653.png"/><Relationship Id="rId46" Type="http://schemas.openxmlformats.org/officeDocument/2006/relationships/image" Target="../media/image555.png"/><Relationship Id="rId293" Type="http://schemas.openxmlformats.org/officeDocument/2006/relationships/image" Target="../media/image674.png"/><Relationship Id="rId307" Type="http://schemas.openxmlformats.org/officeDocument/2006/relationships/image" Target="../media/image681.png"/><Relationship Id="rId349" Type="http://schemas.openxmlformats.org/officeDocument/2006/relationships/image" Target="../media/image702.png"/><Relationship Id="rId88" Type="http://schemas.openxmlformats.org/officeDocument/2006/relationships/image" Target="../media/image576.png"/><Relationship Id="rId111" Type="http://schemas.openxmlformats.org/officeDocument/2006/relationships/customXml" Target="../ink/ink605.xml"/><Relationship Id="rId153" Type="http://schemas.openxmlformats.org/officeDocument/2006/relationships/customXml" Target="../ink/ink627.xml"/><Relationship Id="rId195" Type="http://schemas.openxmlformats.org/officeDocument/2006/relationships/image" Target="../media/image626.png"/><Relationship Id="rId209" Type="http://schemas.openxmlformats.org/officeDocument/2006/relationships/image" Target="../media/image633.png"/><Relationship Id="rId360" Type="http://schemas.openxmlformats.org/officeDocument/2006/relationships/customXml" Target="../ink/ink730.xml"/><Relationship Id="rId220" Type="http://schemas.openxmlformats.org/officeDocument/2006/relationships/customXml" Target="../ink/ink66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99" Type="http://schemas.openxmlformats.org/officeDocument/2006/relationships/image" Target="../media/image856.png"/><Relationship Id="rId21" Type="http://schemas.openxmlformats.org/officeDocument/2006/relationships/customXml" Target="../ink/ink745.xml"/><Relationship Id="rId63" Type="http://schemas.openxmlformats.org/officeDocument/2006/relationships/customXml" Target="../ink/ink766.xml"/><Relationship Id="rId159" Type="http://schemas.openxmlformats.org/officeDocument/2006/relationships/image" Target="../media/image792.png"/><Relationship Id="rId170" Type="http://schemas.openxmlformats.org/officeDocument/2006/relationships/customXml" Target="../ink/ink819.xml"/><Relationship Id="rId226" Type="http://schemas.openxmlformats.org/officeDocument/2006/relationships/customXml" Target="../ink/ink847.xml"/><Relationship Id="rId268" Type="http://schemas.openxmlformats.org/officeDocument/2006/relationships/customXml" Target="../ink/ink868.xml"/><Relationship Id="rId32" Type="http://schemas.openxmlformats.org/officeDocument/2006/relationships/image" Target="../media/image729.png"/><Relationship Id="rId74" Type="http://schemas.openxmlformats.org/officeDocument/2006/relationships/image" Target="../media/image750.png"/><Relationship Id="rId128" Type="http://schemas.openxmlformats.org/officeDocument/2006/relationships/customXml" Target="../ink/ink798.xml"/><Relationship Id="rId5" Type="http://schemas.openxmlformats.org/officeDocument/2006/relationships/customXml" Target="../ink/ink737.xml"/><Relationship Id="rId181" Type="http://schemas.openxmlformats.org/officeDocument/2006/relationships/image" Target="../media/image802.png"/><Relationship Id="rId237" Type="http://schemas.openxmlformats.org/officeDocument/2006/relationships/image" Target="../media/image827.png"/><Relationship Id="rId279" Type="http://schemas.openxmlformats.org/officeDocument/2006/relationships/image" Target="../media/image846.png"/><Relationship Id="rId43" Type="http://schemas.openxmlformats.org/officeDocument/2006/relationships/customXml" Target="../ink/ink756.xml"/><Relationship Id="rId139" Type="http://schemas.openxmlformats.org/officeDocument/2006/relationships/image" Target="../media/image782.png"/><Relationship Id="rId290" Type="http://schemas.openxmlformats.org/officeDocument/2006/relationships/customXml" Target="../ink/ink879.xml"/><Relationship Id="rId85" Type="http://schemas.openxmlformats.org/officeDocument/2006/relationships/image" Target="../media/image756.png"/><Relationship Id="rId150" Type="http://schemas.openxmlformats.org/officeDocument/2006/relationships/customXml" Target="../ink/ink809.xml"/><Relationship Id="rId192" Type="http://schemas.openxmlformats.org/officeDocument/2006/relationships/customXml" Target="../ink/ink830.xml"/><Relationship Id="rId206" Type="http://schemas.openxmlformats.org/officeDocument/2006/relationships/customXml" Target="../ink/ink837.xml"/><Relationship Id="rId248" Type="http://schemas.openxmlformats.org/officeDocument/2006/relationships/customXml" Target="../ink/ink858.xml"/><Relationship Id="rId12" Type="http://schemas.openxmlformats.org/officeDocument/2006/relationships/image" Target="../media/image719.png"/><Relationship Id="rId108" Type="http://schemas.openxmlformats.org/officeDocument/2006/relationships/customXml" Target="../ink/ink788.xml"/><Relationship Id="rId54" Type="http://schemas.openxmlformats.org/officeDocument/2006/relationships/image" Target="../media/image740.png"/><Relationship Id="rId96" Type="http://schemas.openxmlformats.org/officeDocument/2006/relationships/customXml" Target="../ink/ink782.xml"/><Relationship Id="rId161" Type="http://schemas.openxmlformats.org/officeDocument/2006/relationships/image" Target="../media/image793.png"/><Relationship Id="rId217" Type="http://schemas.openxmlformats.org/officeDocument/2006/relationships/image" Target="../media/image819.png"/><Relationship Id="rId6" Type="http://schemas.openxmlformats.org/officeDocument/2006/relationships/image" Target="../media/image716.png"/><Relationship Id="rId238" Type="http://schemas.openxmlformats.org/officeDocument/2006/relationships/customXml" Target="../ink/ink853.xml"/><Relationship Id="rId259" Type="http://schemas.openxmlformats.org/officeDocument/2006/relationships/image" Target="../media/image837.png"/><Relationship Id="rId23" Type="http://schemas.openxmlformats.org/officeDocument/2006/relationships/customXml" Target="../ink/ink746.xml"/><Relationship Id="rId119" Type="http://schemas.openxmlformats.org/officeDocument/2006/relationships/image" Target="../media/image772.png"/><Relationship Id="rId270" Type="http://schemas.openxmlformats.org/officeDocument/2006/relationships/customXml" Target="../ink/ink869.xml"/><Relationship Id="rId291" Type="http://schemas.openxmlformats.org/officeDocument/2006/relationships/image" Target="../media/image852.png"/><Relationship Id="rId44" Type="http://schemas.openxmlformats.org/officeDocument/2006/relationships/image" Target="../media/image735.png"/><Relationship Id="rId65" Type="http://schemas.openxmlformats.org/officeDocument/2006/relationships/customXml" Target="../ink/ink767.xml"/><Relationship Id="rId86" Type="http://schemas.openxmlformats.org/officeDocument/2006/relationships/customXml" Target="../ink/ink777.xml"/><Relationship Id="rId130" Type="http://schemas.openxmlformats.org/officeDocument/2006/relationships/customXml" Target="../ink/ink799.xml"/><Relationship Id="rId151" Type="http://schemas.openxmlformats.org/officeDocument/2006/relationships/image" Target="../media/image788.png"/><Relationship Id="rId172" Type="http://schemas.openxmlformats.org/officeDocument/2006/relationships/customXml" Target="../ink/ink820.xml"/><Relationship Id="rId193" Type="http://schemas.openxmlformats.org/officeDocument/2006/relationships/image" Target="../media/image808.png"/><Relationship Id="rId207" Type="http://schemas.openxmlformats.org/officeDocument/2006/relationships/image" Target="../media/image814.png"/><Relationship Id="rId228" Type="http://schemas.openxmlformats.org/officeDocument/2006/relationships/customXml" Target="../ink/ink848.xml"/><Relationship Id="rId249" Type="http://schemas.openxmlformats.org/officeDocument/2006/relationships/image" Target="../media/image833.png"/><Relationship Id="rId13" Type="http://schemas.openxmlformats.org/officeDocument/2006/relationships/customXml" Target="../ink/ink741.xml"/><Relationship Id="rId109" Type="http://schemas.openxmlformats.org/officeDocument/2006/relationships/image" Target="../media/image767.png"/><Relationship Id="rId260" Type="http://schemas.openxmlformats.org/officeDocument/2006/relationships/customXml" Target="../ink/ink864.xml"/><Relationship Id="rId281" Type="http://schemas.openxmlformats.org/officeDocument/2006/relationships/image" Target="../media/image847.png"/><Relationship Id="rId34" Type="http://schemas.openxmlformats.org/officeDocument/2006/relationships/image" Target="../media/image730.png"/><Relationship Id="rId55" Type="http://schemas.openxmlformats.org/officeDocument/2006/relationships/customXml" Target="../ink/ink762.xml"/><Relationship Id="rId76" Type="http://schemas.openxmlformats.org/officeDocument/2006/relationships/image" Target="../media/image751.png"/><Relationship Id="rId97" Type="http://schemas.openxmlformats.org/officeDocument/2006/relationships/image" Target="../media/image762.png"/><Relationship Id="rId120" Type="http://schemas.openxmlformats.org/officeDocument/2006/relationships/customXml" Target="../ink/ink794.xml"/><Relationship Id="rId141" Type="http://schemas.openxmlformats.org/officeDocument/2006/relationships/image" Target="../media/image783.png"/><Relationship Id="rId7" Type="http://schemas.openxmlformats.org/officeDocument/2006/relationships/customXml" Target="../ink/ink738.xml"/><Relationship Id="rId162" Type="http://schemas.openxmlformats.org/officeDocument/2006/relationships/customXml" Target="../ink/ink815.xml"/><Relationship Id="rId183" Type="http://schemas.openxmlformats.org/officeDocument/2006/relationships/image" Target="../media/image803.png"/><Relationship Id="rId218" Type="http://schemas.openxmlformats.org/officeDocument/2006/relationships/customXml" Target="../ink/ink843.xml"/><Relationship Id="rId239" Type="http://schemas.openxmlformats.org/officeDocument/2006/relationships/image" Target="../media/image828.png"/><Relationship Id="rId250" Type="http://schemas.openxmlformats.org/officeDocument/2006/relationships/customXml" Target="../ink/ink859.xml"/><Relationship Id="rId271" Type="http://schemas.openxmlformats.org/officeDocument/2006/relationships/image" Target="../media/image842.png"/><Relationship Id="rId292" Type="http://schemas.openxmlformats.org/officeDocument/2006/relationships/customXml" Target="../ink/ink880.xml"/><Relationship Id="rId24" Type="http://schemas.openxmlformats.org/officeDocument/2006/relationships/image" Target="../media/image725.png"/><Relationship Id="rId45" Type="http://schemas.openxmlformats.org/officeDocument/2006/relationships/customXml" Target="../ink/ink757.xml"/><Relationship Id="rId66" Type="http://schemas.openxmlformats.org/officeDocument/2006/relationships/image" Target="../media/image746.png"/><Relationship Id="rId87" Type="http://schemas.openxmlformats.org/officeDocument/2006/relationships/image" Target="../media/image757.png"/><Relationship Id="rId110" Type="http://schemas.openxmlformats.org/officeDocument/2006/relationships/customXml" Target="../ink/ink789.xml"/><Relationship Id="rId131" Type="http://schemas.openxmlformats.org/officeDocument/2006/relationships/image" Target="../media/image778.png"/><Relationship Id="rId152" Type="http://schemas.openxmlformats.org/officeDocument/2006/relationships/customXml" Target="../ink/ink810.xml"/><Relationship Id="rId173" Type="http://schemas.openxmlformats.org/officeDocument/2006/relationships/image" Target="../media/image798.png"/><Relationship Id="rId194" Type="http://schemas.openxmlformats.org/officeDocument/2006/relationships/customXml" Target="../ink/ink831.xml"/><Relationship Id="rId208" Type="http://schemas.openxmlformats.org/officeDocument/2006/relationships/customXml" Target="../ink/ink838.xml"/><Relationship Id="rId229" Type="http://schemas.openxmlformats.org/officeDocument/2006/relationships/image" Target="../media/image824.png"/><Relationship Id="rId240" Type="http://schemas.openxmlformats.org/officeDocument/2006/relationships/customXml" Target="../ink/ink854.xml"/><Relationship Id="rId261" Type="http://schemas.openxmlformats.org/officeDocument/2006/relationships/image" Target="../media/image381.png"/><Relationship Id="rId14" Type="http://schemas.openxmlformats.org/officeDocument/2006/relationships/image" Target="../media/image720.png"/><Relationship Id="rId35" Type="http://schemas.openxmlformats.org/officeDocument/2006/relationships/customXml" Target="../ink/ink752.xml"/><Relationship Id="rId56" Type="http://schemas.openxmlformats.org/officeDocument/2006/relationships/image" Target="../media/image741.png"/><Relationship Id="rId77" Type="http://schemas.openxmlformats.org/officeDocument/2006/relationships/customXml" Target="../ink/ink773.xml"/><Relationship Id="rId100" Type="http://schemas.openxmlformats.org/officeDocument/2006/relationships/customXml" Target="../ink/ink784.xml"/><Relationship Id="rId282" Type="http://schemas.openxmlformats.org/officeDocument/2006/relationships/customXml" Target="../ink/ink875.xml"/><Relationship Id="rId8" Type="http://schemas.openxmlformats.org/officeDocument/2006/relationships/image" Target="../media/image717.png"/><Relationship Id="rId98" Type="http://schemas.openxmlformats.org/officeDocument/2006/relationships/customXml" Target="../ink/ink783.xml"/><Relationship Id="rId121" Type="http://schemas.openxmlformats.org/officeDocument/2006/relationships/image" Target="../media/image773.png"/><Relationship Id="rId142" Type="http://schemas.openxmlformats.org/officeDocument/2006/relationships/customXml" Target="../ink/ink805.xml"/><Relationship Id="rId163" Type="http://schemas.openxmlformats.org/officeDocument/2006/relationships/image" Target="../media/image794.png"/><Relationship Id="rId184" Type="http://schemas.openxmlformats.org/officeDocument/2006/relationships/customXml" Target="../ink/ink826.xml"/><Relationship Id="rId219" Type="http://schemas.openxmlformats.org/officeDocument/2006/relationships/image" Target="../media/image820.png"/><Relationship Id="rId230" Type="http://schemas.openxmlformats.org/officeDocument/2006/relationships/customXml" Target="../ink/ink849.xml"/><Relationship Id="rId251" Type="http://schemas.openxmlformats.org/officeDocument/2006/relationships/image" Target="../media/image7.png"/><Relationship Id="rId25" Type="http://schemas.openxmlformats.org/officeDocument/2006/relationships/customXml" Target="../ink/ink747.xml"/><Relationship Id="rId46" Type="http://schemas.openxmlformats.org/officeDocument/2006/relationships/image" Target="../media/image736.png"/><Relationship Id="rId67" Type="http://schemas.openxmlformats.org/officeDocument/2006/relationships/customXml" Target="../ink/ink768.xml"/><Relationship Id="rId272" Type="http://schemas.openxmlformats.org/officeDocument/2006/relationships/customXml" Target="../ink/ink870.xml"/><Relationship Id="rId293" Type="http://schemas.openxmlformats.org/officeDocument/2006/relationships/image" Target="../media/image853.png"/><Relationship Id="rId88" Type="http://schemas.openxmlformats.org/officeDocument/2006/relationships/customXml" Target="../ink/ink778.xml"/><Relationship Id="rId111" Type="http://schemas.openxmlformats.org/officeDocument/2006/relationships/image" Target="../media/image768.png"/><Relationship Id="rId132" Type="http://schemas.openxmlformats.org/officeDocument/2006/relationships/customXml" Target="../ink/ink800.xml"/><Relationship Id="rId153" Type="http://schemas.openxmlformats.org/officeDocument/2006/relationships/image" Target="../media/image789.png"/><Relationship Id="rId174" Type="http://schemas.openxmlformats.org/officeDocument/2006/relationships/customXml" Target="../ink/ink821.xml"/><Relationship Id="rId195" Type="http://schemas.openxmlformats.org/officeDocument/2006/relationships/image" Target="../media/image809.png"/><Relationship Id="rId209" Type="http://schemas.openxmlformats.org/officeDocument/2006/relationships/image" Target="../media/image815.png"/><Relationship Id="rId220" Type="http://schemas.openxmlformats.org/officeDocument/2006/relationships/customXml" Target="../ink/ink844.xml"/><Relationship Id="rId241" Type="http://schemas.openxmlformats.org/officeDocument/2006/relationships/image" Target="../media/image829.png"/><Relationship Id="rId15" Type="http://schemas.openxmlformats.org/officeDocument/2006/relationships/customXml" Target="../ink/ink742.xml"/><Relationship Id="rId36" Type="http://schemas.openxmlformats.org/officeDocument/2006/relationships/image" Target="../media/image731.png"/><Relationship Id="rId57" Type="http://schemas.openxmlformats.org/officeDocument/2006/relationships/customXml" Target="../ink/ink763.xml"/><Relationship Id="rId262" Type="http://schemas.openxmlformats.org/officeDocument/2006/relationships/customXml" Target="../ink/ink865.xml"/><Relationship Id="rId283" Type="http://schemas.openxmlformats.org/officeDocument/2006/relationships/image" Target="../media/image848.png"/><Relationship Id="rId78" Type="http://schemas.openxmlformats.org/officeDocument/2006/relationships/image" Target="../media/image752.png"/><Relationship Id="rId99" Type="http://schemas.openxmlformats.org/officeDocument/2006/relationships/image" Target="../media/image763.png"/><Relationship Id="rId101" Type="http://schemas.openxmlformats.org/officeDocument/2006/relationships/image" Target="../media/image764.png"/><Relationship Id="rId122" Type="http://schemas.openxmlformats.org/officeDocument/2006/relationships/customXml" Target="../ink/ink795.xml"/><Relationship Id="rId143" Type="http://schemas.openxmlformats.org/officeDocument/2006/relationships/image" Target="../media/image784.png"/><Relationship Id="rId164" Type="http://schemas.openxmlformats.org/officeDocument/2006/relationships/customXml" Target="../ink/ink816.xml"/><Relationship Id="rId185" Type="http://schemas.openxmlformats.org/officeDocument/2006/relationships/image" Target="../media/image804.png"/><Relationship Id="rId9" Type="http://schemas.openxmlformats.org/officeDocument/2006/relationships/customXml" Target="../ink/ink739.xml"/><Relationship Id="rId210" Type="http://schemas.openxmlformats.org/officeDocument/2006/relationships/customXml" Target="../ink/ink839.xml"/><Relationship Id="rId26" Type="http://schemas.openxmlformats.org/officeDocument/2006/relationships/image" Target="../media/image726.png"/><Relationship Id="rId231" Type="http://schemas.openxmlformats.org/officeDocument/2006/relationships/image" Target="../media/image825.png"/><Relationship Id="rId252" Type="http://schemas.openxmlformats.org/officeDocument/2006/relationships/customXml" Target="../ink/ink860.xml"/><Relationship Id="rId273" Type="http://schemas.openxmlformats.org/officeDocument/2006/relationships/image" Target="../media/image843.png"/><Relationship Id="rId294" Type="http://schemas.openxmlformats.org/officeDocument/2006/relationships/customXml" Target="../ink/ink881.xml"/><Relationship Id="rId47" Type="http://schemas.openxmlformats.org/officeDocument/2006/relationships/customXml" Target="../ink/ink758.xml"/><Relationship Id="rId68" Type="http://schemas.openxmlformats.org/officeDocument/2006/relationships/image" Target="../media/image747.png"/><Relationship Id="rId89" Type="http://schemas.openxmlformats.org/officeDocument/2006/relationships/image" Target="../media/image758.png"/><Relationship Id="rId112" Type="http://schemas.openxmlformats.org/officeDocument/2006/relationships/customXml" Target="../ink/ink790.xml"/><Relationship Id="rId133" Type="http://schemas.openxmlformats.org/officeDocument/2006/relationships/image" Target="../media/image779.png"/><Relationship Id="rId154" Type="http://schemas.openxmlformats.org/officeDocument/2006/relationships/customXml" Target="../ink/ink811.xml"/><Relationship Id="rId175" Type="http://schemas.openxmlformats.org/officeDocument/2006/relationships/image" Target="../media/image799.png"/><Relationship Id="rId196" Type="http://schemas.openxmlformats.org/officeDocument/2006/relationships/customXml" Target="../ink/ink832.xml"/><Relationship Id="rId200" Type="http://schemas.openxmlformats.org/officeDocument/2006/relationships/customXml" Target="../ink/ink834.xml"/><Relationship Id="rId16" Type="http://schemas.openxmlformats.org/officeDocument/2006/relationships/image" Target="../media/image721.png"/><Relationship Id="rId221" Type="http://schemas.openxmlformats.org/officeDocument/2006/relationships/image" Target="../media/image821.png"/><Relationship Id="rId242" Type="http://schemas.openxmlformats.org/officeDocument/2006/relationships/customXml" Target="../ink/ink855.xml"/><Relationship Id="rId263" Type="http://schemas.openxmlformats.org/officeDocument/2006/relationships/image" Target="../media/image838.png"/><Relationship Id="rId284" Type="http://schemas.openxmlformats.org/officeDocument/2006/relationships/customXml" Target="../ink/ink876.xml"/><Relationship Id="rId37" Type="http://schemas.openxmlformats.org/officeDocument/2006/relationships/customXml" Target="../ink/ink753.xml"/><Relationship Id="rId58" Type="http://schemas.openxmlformats.org/officeDocument/2006/relationships/image" Target="../media/image742.png"/><Relationship Id="rId79" Type="http://schemas.openxmlformats.org/officeDocument/2006/relationships/customXml" Target="../ink/ink774.xml"/><Relationship Id="rId102" Type="http://schemas.openxmlformats.org/officeDocument/2006/relationships/customXml" Target="../ink/ink785.xml"/><Relationship Id="rId123" Type="http://schemas.openxmlformats.org/officeDocument/2006/relationships/image" Target="../media/image774.png"/><Relationship Id="rId144" Type="http://schemas.openxmlformats.org/officeDocument/2006/relationships/customXml" Target="../ink/ink806.xml"/><Relationship Id="rId90" Type="http://schemas.openxmlformats.org/officeDocument/2006/relationships/customXml" Target="../ink/ink779.xml"/><Relationship Id="rId165" Type="http://schemas.openxmlformats.org/officeDocument/2006/relationships/image" Target="../media/image795.png"/><Relationship Id="rId186" Type="http://schemas.openxmlformats.org/officeDocument/2006/relationships/customXml" Target="../ink/ink827.xml"/><Relationship Id="rId211" Type="http://schemas.openxmlformats.org/officeDocument/2006/relationships/image" Target="../media/image816.png"/><Relationship Id="rId232" Type="http://schemas.openxmlformats.org/officeDocument/2006/relationships/customXml" Target="../ink/ink850.xml"/><Relationship Id="rId253" Type="http://schemas.openxmlformats.org/officeDocument/2006/relationships/image" Target="../media/image834.png"/><Relationship Id="rId274" Type="http://schemas.openxmlformats.org/officeDocument/2006/relationships/customXml" Target="../ink/ink871.xml"/><Relationship Id="rId295" Type="http://schemas.openxmlformats.org/officeDocument/2006/relationships/image" Target="../media/image854.png"/><Relationship Id="rId27" Type="http://schemas.openxmlformats.org/officeDocument/2006/relationships/customXml" Target="../ink/ink748.xml"/><Relationship Id="rId48" Type="http://schemas.openxmlformats.org/officeDocument/2006/relationships/image" Target="../media/image737.png"/><Relationship Id="rId69" Type="http://schemas.openxmlformats.org/officeDocument/2006/relationships/customXml" Target="../ink/ink769.xml"/><Relationship Id="rId113" Type="http://schemas.openxmlformats.org/officeDocument/2006/relationships/image" Target="../media/image769.png"/><Relationship Id="rId134" Type="http://schemas.openxmlformats.org/officeDocument/2006/relationships/customXml" Target="../ink/ink801.xml"/><Relationship Id="rId80" Type="http://schemas.openxmlformats.org/officeDocument/2006/relationships/image" Target="../media/image753.png"/><Relationship Id="rId155" Type="http://schemas.openxmlformats.org/officeDocument/2006/relationships/image" Target="../media/image790.png"/><Relationship Id="rId176" Type="http://schemas.openxmlformats.org/officeDocument/2006/relationships/customXml" Target="../ink/ink822.xml"/><Relationship Id="rId197" Type="http://schemas.openxmlformats.org/officeDocument/2006/relationships/image" Target="../media/image810.png"/><Relationship Id="rId201" Type="http://schemas.openxmlformats.org/officeDocument/2006/relationships/image" Target="../media/image811.png"/><Relationship Id="rId222" Type="http://schemas.openxmlformats.org/officeDocument/2006/relationships/customXml" Target="../ink/ink845.xml"/><Relationship Id="rId243" Type="http://schemas.openxmlformats.org/officeDocument/2006/relationships/image" Target="../media/image830.png"/><Relationship Id="rId264" Type="http://schemas.openxmlformats.org/officeDocument/2006/relationships/customXml" Target="../ink/ink866.xml"/><Relationship Id="rId285" Type="http://schemas.openxmlformats.org/officeDocument/2006/relationships/image" Target="../media/image849.png"/><Relationship Id="rId17" Type="http://schemas.openxmlformats.org/officeDocument/2006/relationships/customXml" Target="../ink/ink743.xml"/><Relationship Id="rId38" Type="http://schemas.openxmlformats.org/officeDocument/2006/relationships/image" Target="../media/image732.png"/><Relationship Id="rId59" Type="http://schemas.openxmlformats.org/officeDocument/2006/relationships/customXml" Target="../ink/ink764.xml"/><Relationship Id="rId103" Type="http://schemas.openxmlformats.org/officeDocument/2006/relationships/image" Target="../media/image765.png"/><Relationship Id="rId124" Type="http://schemas.openxmlformats.org/officeDocument/2006/relationships/customXml" Target="../ink/ink796.xml"/><Relationship Id="rId70" Type="http://schemas.openxmlformats.org/officeDocument/2006/relationships/image" Target="../media/image748.png"/><Relationship Id="rId91" Type="http://schemas.openxmlformats.org/officeDocument/2006/relationships/image" Target="../media/image759.png"/><Relationship Id="rId145" Type="http://schemas.openxmlformats.org/officeDocument/2006/relationships/image" Target="../media/image785.png"/><Relationship Id="rId166" Type="http://schemas.openxmlformats.org/officeDocument/2006/relationships/customXml" Target="../ink/ink817.xml"/><Relationship Id="rId187" Type="http://schemas.openxmlformats.org/officeDocument/2006/relationships/image" Target="../media/image80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40.xml"/><Relationship Id="rId233" Type="http://schemas.openxmlformats.org/officeDocument/2006/relationships/image" Target="../media/image498.png"/><Relationship Id="rId254" Type="http://schemas.openxmlformats.org/officeDocument/2006/relationships/customXml" Target="../ink/ink861.xml"/><Relationship Id="rId28" Type="http://schemas.openxmlformats.org/officeDocument/2006/relationships/image" Target="../media/image727.png"/><Relationship Id="rId49" Type="http://schemas.openxmlformats.org/officeDocument/2006/relationships/customXml" Target="../ink/ink759.xml"/><Relationship Id="rId114" Type="http://schemas.openxmlformats.org/officeDocument/2006/relationships/customXml" Target="../ink/ink791.xml"/><Relationship Id="rId275" Type="http://schemas.openxmlformats.org/officeDocument/2006/relationships/image" Target="../media/image844.png"/><Relationship Id="rId296" Type="http://schemas.openxmlformats.org/officeDocument/2006/relationships/customXml" Target="../ink/ink882.xml"/><Relationship Id="rId300" Type="http://schemas.openxmlformats.org/officeDocument/2006/relationships/customXml" Target="../ink/ink884.xml"/><Relationship Id="rId60" Type="http://schemas.openxmlformats.org/officeDocument/2006/relationships/image" Target="../media/image743.png"/><Relationship Id="rId81" Type="http://schemas.openxmlformats.org/officeDocument/2006/relationships/customXml" Target="../ink/ink775.xml"/><Relationship Id="rId135" Type="http://schemas.openxmlformats.org/officeDocument/2006/relationships/image" Target="../media/image780.png"/><Relationship Id="rId156" Type="http://schemas.openxmlformats.org/officeDocument/2006/relationships/customXml" Target="../ink/ink812.xml"/><Relationship Id="rId177" Type="http://schemas.openxmlformats.org/officeDocument/2006/relationships/image" Target="../media/image800.png"/><Relationship Id="rId198" Type="http://schemas.openxmlformats.org/officeDocument/2006/relationships/customXml" Target="../ink/ink833.xml"/><Relationship Id="rId202" Type="http://schemas.openxmlformats.org/officeDocument/2006/relationships/customXml" Target="../ink/ink835.xml"/><Relationship Id="rId223" Type="http://schemas.openxmlformats.org/officeDocument/2006/relationships/image" Target="../media/image34.png"/><Relationship Id="rId244" Type="http://schemas.openxmlformats.org/officeDocument/2006/relationships/customXml" Target="../ink/ink856.xml"/><Relationship Id="rId18" Type="http://schemas.openxmlformats.org/officeDocument/2006/relationships/image" Target="../media/image722.png"/><Relationship Id="rId39" Type="http://schemas.openxmlformats.org/officeDocument/2006/relationships/customXml" Target="../ink/ink754.xml"/><Relationship Id="rId265" Type="http://schemas.openxmlformats.org/officeDocument/2006/relationships/image" Target="../media/image839.png"/><Relationship Id="rId286" Type="http://schemas.openxmlformats.org/officeDocument/2006/relationships/customXml" Target="../ink/ink877.xml"/><Relationship Id="rId50" Type="http://schemas.openxmlformats.org/officeDocument/2006/relationships/image" Target="../media/image738.png"/><Relationship Id="rId104" Type="http://schemas.openxmlformats.org/officeDocument/2006/relationships/customXml" Target="../ink/ink786.xml"/><Relationship Id="rId125" Type="http://schemas.openxmlformats.org/officeDocument/2006/relationships/image" Target="../media/image775.png"/><Relationship Id="rId146" Type="http://schemas.openxmlformats.org/officeDocument/2006/relationships/customXml" Target="../ink/ink807.xml"/><Relationship Id="rId167" Type="http://schemas.openxmlformats.org/officeDocument/2006/relationships/image" Target="../media/image473.png"/><Relationship Id="rId188" Type="http://schemas.openxmlformats.org/officeDocument/2006/relationships/customXml" Target="../ink/ink828.xml"/><Relationship Id="rId71" Type="http://schemas.openxmlformats.org/officeDocument/2006/relationships/customXml" Target="../ink/ink770.xml"/><Relationship Id="rId92" Type="http://schemas.openxmlformats.org/officeDocument/2006/relationships/customXml" Target="../ink/ink780.xml"/><Relationship Id="rId213" Type="http://schemas.openxmlformats.org/officeDocument/2006/relationships/image" Target="../media/image817.png"/><Relationship Id="rId234" Type="http://schemas.openxmlformats.org/officeDocument/2006/relationships/customXml" Target="../ink/ink851.xml"/><Relationship Id="rId2" Type="http://schemas.openxmlformats.org/officeDocument/2006/relationships/image" Target="../media/image714.png"/><Relationship Id="rId29" Type="http://schemas.openxmlformats.org/officeDocument/2006/relationships/customXml" Target="../ink/ink749.xml"/><Relationship Id="rId255" Type="http://schemas.openxmlformats.org/officeDocument/2006/relationships/image" Target="../media/image835.png"/><Relationship Id="rId276" Type="http://schemas.openxmlformats.org/officeDocument/2006/relationships/customXml" Target="../ink/ink872.xml"/><Relationship Id="rId297" Type="http://schemas.openxmlformats.org/officeDocument/2006/relationships/image" Target="../media/image855.png"/><Relationship Id="rId40" Type="http://schemas.openxmlformats.org/officeDocument/2006/relationships/image" Target="../media/image733.png"/><Relationship Id="rId115" Type="http://schemas.openxmlformats.org/officeDocument/2006/relationships/image" Target="../media/image770.png"/><Relationship Id="rId136" Type="http://schemas.openxmlformats.org/officeDocument/2006/relationships/customXml" Target="../ink/ink802.xml"/><Relationship Id="rId157" Type="http://schemas.openxmlformats.org/officeDocument/2006/relationships/image" Target="../media/image791.png"/><Relationship Id="rId178" Type="http://schemas.openxmlformats.org/officeDocument/2006/relationships/customXml" Target="../ink/ink823.xml"/><Relationship Id="rId301" Type="http://schemas.openxmlformats.org/officeDocument/2006/relationships/image" Target="../media/image857.png"/><Relationship Id="rId61" Type="http://schemas.openxmlformats.org/officeDocument/2006/relationships/customXml" Target="../ink/ink765.xml"/><Relationship Id="rId82" Type="http://schemas.openxmlformats.org/officeDocument/2006/relationships/image" Target="../media/image754.png"/><Relationship Id="rId199" Type="http://schemas.openxmlformats.org/officeDocument/2006/relationships/image" Target="../media/image270.png"/><Relationship Id="rId203" Type="http://schemas.openxmlformats.org/officeDocument/2006/relationships/image" Target="../media/image812.png"/><Relationship Id="rId19" Type="http://schemas.openxmlformats.org/officeDocument/2006/relationships/customXml" Target="../ink/ink744.xml"/><Relationship Id="rId224" Type="http://schemas.openxmlformats.org/officeDocument/2006/relationships/customXml" Target="../ink/ink846.xml"/><Relationship Id="rId245" Type="http://schemas.openxmlformats.org/officeDocument/2006/relationships/image" Target="../media/image831.png"/><Relationship Id="rId266" Type="http://schemas.openxmlformats.org/officeDocument/2006/relationships/customXml" Target="../ink/ink867.xml"/><Relationship Id="rId287" Type="http://schemas.openxmlformats.org/officeDocument/2006/relationships/image" Target="../media/image850.png"/><Relationship Id="rId30" Type="http://schemas.openxmlformats.org/officeDocument/2006/relationships/image" Target="../media/image728.png"/><Relationship Id="rId105" Type="http://schemas.openxmlformats.org/officeDocument/2006/relationships/image" Target="../media/image766.png"/><Relationship Id="rId126" Type="http://schemas.openxmlformats.org/officeDocument/2006/relationships/customXml" Target="../ink/ink797.xml"/><Relationship Id="rId147" Type="http://schemas.openxmlformats.org/officeDocument/2006/relationships/image" Target="../media/image786.png"/><Relationship Id="rId168" Type="http://schemas.openxmlformats.org/officeDocument/2006/relationships/customXml" Target="../ink/ink818.xml"/><Relationship Id="rId51" Type="http://schemas.openxmlformats.org/officeDocument/2006/relationships/customXml" Target="../ink/ink760.xml"/><Relationship Id="rId72" Type="http://schemas.openxmlformats.org/officeDocument/2006/relationships/image" Target="../media/image749.png"/><Relationship Id="rId93" Type="http://schemas.openxmlformats.org/officeDocument/2006/relationships/image" Target="../media/image760.png"/><Relationship Id="rId189" Type="http://schemas.openxmlformats.org/officeDocument/2006/relationships/image" Target="../media/image806.png"/><Relationship Id="rId3" Type="http://schemas.openxmlformats.org/officeDocument/2006/relationships/customXml" Target="../ink/ink736.xml"/><Relationship Id="rId214" Type="http://schemas.openxmlformats.org/officeDocument/2006/relationships/customXml" Target="../ink/ink841.xml"/><Relationship Id="rId235" Type="http://schemas.openxmlformats.org/officeDocument/2006/relationships/image" Target="../media/image826.png"/><Relationship Id="rId256" Type="http://schemas.openxmlformats.org/officeDocument/2006/relationships/customXml" Target="../ink/ink862.xml"/><Relationship Id="rId277" Type="http://schemas.openxmlformats.org/officeDocument/2006/relationships/image" Target="../media/image845.png"/><Relationship Id="rId298" Type="http://schemas.openxmlformats.org/officeDocument/2006/relationships/customXml" Target="../ink/ink883.xml"/><Relationship Id="rId116" Type="http://schemas.openxmlformats.org/officeDocument/2006/relationships/customXml" Target="../ink/ink792.xml"/><Relationship Id="rId137" Type="http://schemas.openxmlformats.org/officeDocument/2006/relationships/image" Target="../media/image781.png"/><Relationship Id="rId158" Type="http://schemas.openxmlformats.org/officeDocument/2006/relationships/customXml" Target="../ink/ink813.xml"/><Relationship Id="rId20" Type="http://schemas.openxmlformats.org/officeDocument/2006/relationships/image" Target="../media/image723.png"/><Relationship Id="rId41" Type="http://schemas.openxmlformats.org/officeDocument/2006/relationships/customXml" Target="../ink/ink755.xml"/><Relationship Id="rId62" Type="http://schemas.openxmlformats.org/officeDocument/2006/relationships/image" Target="../media/image744.png"/><Relationship Id="rId83" Type="http://schemas.openxmlformats.org/officeDocument/2006/relationships/customXml" Target="../ink/ink776.xml"/><Relationship Id="rId179" Type="http://schemas.openxmlformats.org/officeDocument/2006/relationships/image" Target="../media/image801.png"/><Relationship Id="rId190" Type="http://schemas.openxmlformats.org/officeDocument/2006/relationships/customXml" Target="../ink/ink829.xml"/><Relationship Id="rId204" Type="http://schemas.openxmlformats.org/officeDocument/2006/relationships/customXml" Target="../ink/ink836.xml"/><Relationship Id="rId225" Type="http://schemas.openxmlformats.org/officeDocument/2006/relationships/image" Target="../media/image822.png"/><Relationship Id="rId246" Type="http://schemas.openxmlformats.org/officeDocument/2006/relationships/customXml" Target="../ink/ink857.xml"/><Relationship Id="rId267" Type="http://schemas.openxmlformats.org/officeDocument/2006/relationships/image" Target="../media/image840.png"/><Relationship Id="rId288" Type="http://schemas.openxmlformats.org/officeDocument/2006/relationships/customXml" Target="../ink/ink878.xml"/><Relationship Id="rId106" Type="http://schemas.openxmlformats.org/officeDocument/2006/relationships/customXml" Target="../ink/ink787.xml"/><Relationship Id="rId127" Type="http://schemas.openxmlformats.org/officeDocument/2006/relationships/image" Target="../media/image776.png"/><Relationship Id="rId10" Type="http://schemas.openxmlformats.org/officeDocument/2006/relationships/image" Target="../media/image718.png"/><Relationship Id="rId31" Type="http://schemas.openxmlformats.org/officeDocument/2006/relationships/customXml" Target="../ink/ink750.xml"/><Relationship Id="rId52" Type="http://schemas.openxmlformats.org/officeDocument/2006/relationships/image" Target="../media/image739.png"/><Relationship Id="rId73" Type="http://schemas.openxmlformats.org/officeDocument/2006/relationships/customXml" Target="../ink/ink771.xml"/><Relationship Id="rId94" Type="http://schemas.openxmlformats.org/officeDocument/2006/relationships/customXml" Target="../ink/ink781.xml"/><Relationship Id="rId148" Type="http://schemas.openxmlformats.org/officeDocument/2006/relationships/customXml" Target="../ink/ink808.xml"/><Relationship Id="rId169" Type="http://schemas.openxmlformats.org/officeDocument/2006/relationships/image" Target="../media/image796.png"/><Relationship Id="rId4" Type="http://schemas.openxmlformats.org/officeDocument/2006/relationships/image" Target="../media/image715.png"/><Relationship Id="rId180" Type="http://schemas.openxmlformats.org/officeDocument/2006/relationships/customXml" Target="../ink/ink824.xml"/><Relationship Id="rId215" Type="http://schemas.openxmlformats.org/officeDocument/2006/relationships/image" Target="../media/image818.png"/><Relationship Id="rId236" Type="http://schemas.openxmlformats.org/officeDocument/2006/relationships/customXml" Target="../ink/ink852.xml"/><Relationship Id="rId257" Type="http://schemas.openxmlformats.org/officeDocument/2006/relationships/image" Target="../media/image836.png"/><Relationship Id="rId278" Type="http://schemas.openxmlformats.org/officeDocument/2006/relationships/customXml" Target="../ink/ink873.xml"/><Relationship Id="rId42" Type="http://schemas.openxmlformats.org/officeDocument/2006/relationships/image" Target="../media/image734.png"/><Relationship Id="rId84" Type="http://schemas.openxmlformats.org/officeDocument/2006/relationships/image" Target="../media/image755.png"/><Relationship Id="rId138" Type="http://schemas.openxmlformats.org/officeDocument/2006/relationships/customXml" Target="../ink/ink803.xml"/><Relationship Id="rId191" Type="http://schemas.openxmlformats.org/officeDocument/2006/relationships/image" Target="../media/image807.png"/><Relationship Id="rId205" Type="http://schemas.openxmlformats.org/officeDocument/2006/relationships/image" Target="../media/image813.png"/><Relationship Id="rId247" Type="http://schemas.openxmlformats.org/officeDocument/2006/relationships/image" Target="../media/image832.png"/><Relationship Id="rId107" Type="http://schemas.openxmlformats.org/officeDocument/2006/relationships/image" Target="../media/image177.png"/><Relationship Id="rId289" Type="http://schemas.openxmlformats.org/officeDocument/2006/relationships/image" Target="../media/image851.png"/><Relationship Id="rId11" Type="http://schemas.openxmlformats.org/officeDocument/2006/relationships/customXml" Target="../ink/ink740.xml"/><Relationship Id="rId53" Type="http://schemas.openxmlformats.org/officeDocument/2006/relationships/customXml" Target="../ink/ink761.xml"/><Relationship Id="rId149" Type="http://schemas.openxmlformats.org/officeDocument/2006/relationships/image" Target="../media/image787.png"/><Relationship Id="rId95" Type="http://schemas.openxmlformats.org/officeDocument/2006/relationships/image" Target="../media/image761.png"/><Relationship Id="rId160" Type="http://schemas.openxmlformats.org/officeDocument/2006/relationships/customXml" Target="../ink/ink814.xml"/><Relationship Id="rId216" Type="http://schemas.openxmlformats.org/officeDocument/2006/relationships/customXml" Target="../ink/ink842.xml"/><Relationship Id="rId258" Type="http://schemas.openxmlformats.org/officeDocument/2006/relationships/customXml" Target="../ink/ink863.xml"/><Relationship Id="rId22" Type="http://schemas.openxmlformats.org/officeDocument/2006/relationships/image" Target="../media/image724.png"/><Relationship Id="rId64" Type="http://schemas.openxmlformats.org/officeDocument/2006/relationships/image" Target="../media/image745.png"/><Relationship Id="rId118" Type="http://schemas.openxmlformats.org/officeDocument/2006/relationships/customXml" Target="../ink/ink793.xml"/><Relationship Id="rId171" Type="http://schemas.openxmlformats.org/officeDocument/2006/relationships/image" Target="../media/image797.png"/><Relationship Id="rId227" Type="http://schemas.openxmlformats.org/officeDocument/2006/relationships/image" Target="../media/image823.png"/><Relationship Id="rId269" Type="http://schemas.openxmlformats.org/officeDocument/2006/relationships/image" Target="../media/image841.png"/><Relationship Id="rId33" Type="http://schemas.openxmlformats.org/officeDocument/2006/relationships/customXml" Target="../ink/ink751.xml"/><Relationship Id="rId129" Type="http://schemas.openxmlformats.org/officeDocument/2006/relationships/image" Target="../media/image777.png"/><Relationship Id="rId280" Type="http://schemas.openxmlformats.org/officeDocument/2006/relationships/customXml" Target="../ink/ink874.xml"/><Relationship Id="rId75" Type="http://schemas.openxmlformats.org/officeDocument/2006/relationships/customXml" Target="../ink/ink772.xml"/><Relationship Id="rId140" Type="http://schemas.openxmlformats.org/officeDocument/2006/relationships/customXml" Target="../ink/ink804.xml"/><Relationship Id="rId182" Type="http://schemas.openxmlformats.org/officeDocument/2006/relationships/customXml" Target="../ink/ink82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0.png"/><Relationship Id="rId21" Type="http://schemas.openxmlformats.org/officeDocument/2006/relationships/customXml" Target="../ink/ink894.xml"/><Relationship Id="rId42" Type="http://schemas.openxmlformats.org/officeDocument/2006/relationships/image" Target="../media/image876.png"/><Relationship Id="rId63" Type="http://schemas.openxmlformats.org/officeDocument/2006/relationships/customXml" Target="../ink/ink915.xml"/><Relationship Id="rId84" Type="http://schemas.openxmlformats.org/officeDocument/2006/relationships/customXml" Target="../ink/ink925.xml"/><Relationship Id="rId138" Type="http://schemas.openxmlformats.org/officeDocument/2006/relationships/image" Target="../media/image921.png"/><Relationship Id="rId159" Type="http://schemas.openxmlformats.org/officeDocument/2006/relationships/image" Target="../media/image931.png"/><Relationship Id="rId170" Type="http://schemas.openxmlformats.org/officeDocument/2006/relationships/customXml" Target="../ink/ink968.xml"/><Relationship Id="rId191" Type="http://schemas.openxmlformats.org/officeDocument/2006/relationships/customXml" Target="../ink/ink978.xml"/><Relationship Id="rId205" Type="http://schemas.openxmlformats.org/officeDocument/2006/relationships/customXml" Target="../ink/ink985.xml"/><Relationship Id="rId226" Type="http://schemas.openxmlformats.org/officeDocument/2006/relationships/image" Target="../media/image965.png"/><Relationship Id="rId107" Type="http://schemas.openxmlformats.org/officeDocument/2006/relationships/image" Target="../media/image193.png"/><Relationship Id="rId11" Type="http://schemas.openxmlformats.org/officeDocument/2006/relationships/customXml" Target="../ink/ink889.xml"/><Relationship Id="rId32" Type="http://schemas.openxmlformats.org/officeDocument/2006/relationships/image" Target="../media/image871.png"/><Relationship Id="rId53" Type="http://schemas.openxmlformats.org/officeDocument/2006/relationships/customXml" Target="../ink/ink910.xml"/><Relationship Id="rId74" Type="http://schemas.openxmlformats.org/officeDocument/2006/relationships/image" Target="../media/image890.png"/><Relationship Id="rId128" Type="http://schemas.openxmlformats.org/officeDocument/2006/relationships/image" Target="../media/image916.png"/><Relationship Id="rId149" Type="http://schemas.openxmlformats.org/officeDocument/2006/relationships/customXml" Target="../ink/ink957.xml"/><Relationship Id="rId5" Type="http://schemas.openxmlformats.org/officeDocument/2006/relationships/customXml" Target="../ink/ink886.xml"/><Relationship Id="rId95" Type="http://schemas.openxmlformats.org/officeDocument/2006/relationships/image" Target="../media/image900.png"/><Relationship Id="rId160" Type="http://schemas.openxmlformats.org/officeDocument/2006/relationships/customXml" Target="../ink/ink963.xml"/><Relationship Id="rId181" Type="http://schemas.openxmlformats.org/officeDocument/2006/relationships/customXml" Target="../ink/ink973.xml"/><Relationship Id="rId216" Type="http://schemas.openxmlformats.org/officeDocument/2006/relationships/image" Target="../media/image960.png"/><Relationship Id="rId22" Type="http://schemas.openxmlformats.org/officeDocument/2006/relationships/image" Target="../media/image866.png"/><Relationship Id="rId43" Type="http://schemas.openxmlformats.org/officeDocument/2006/relationships/customXml" Target="../ink/ink905.xml"/><Relationship Id="rId64" Type="http://schemas.openxmlformats.org/officeDocument/2006/relationships/image" Target="../media/image887.png"/><Relationship Id="rId118" Type="http://schemas.openxmlformats.org/officeDocument/2006/relationships/customXml" Target="../ink/ink942.xml"/><Relationship Id="rId139" Type="http://schemas.openxmlformats.org/officeDocument/2006/relationships/customXml" Target="../ink/ink952.xml"/><Relationship Id="rId85" Type="http://schemas.openxmlformats.org/officeDocument/2006/relationships/image" Target="../media/image895.png"/><Relationship Id="rId150" Type="http://schemas.openxmlformats.org/officeDocument/2006/relationships/customXml" Target="../ink/ink958.xml"/><Relationship Id="rId171" Type="http://schemas.openxmlformats.org/officeDocument/2006/relationships/image" Target="../media/image937.png"/><Relationship Id="rId192" Type="http://schemas.openxmlformats.org/officeDocument/2006/relationships/image" Target="../media/image948.png"/><Relationship Id="rId206" Type="http://schemas.openxmlformats.org/officeDocument/2006/relationships/image" Target="../media/image955.png"/><Relationship Id="rId227" Type="http://schemas.openxmlformats.org/officeDocument/2006/relationships/customXml" Target="../ink/ink996.xml"/><Relationship Id="rId12" Type="http://schemas.openxmlformats.org/officeDocument/2006/relationships/image" Target="../media/image861.png"/><Relationship Id="rId33" Type="http://schemas.openxmlformats.org/officeDocument/2006/relationships/customXml" Target="../ink/ink900.xml"/><Relationship Id="rId108" Type="http://schemas.openxmlformats.org/officeDocument/2006/relationships/customXml" Target="../ink/ink937.xml"/><Relationship Id="rId129" Type="http://schemas.openxmlformats.org/officeDocument/2006/relationships/customXml" Target="../ink/ink947.xml"/><Relationship Id="rId54" Type="http://schemas.openxmlformats.org/officeDocument/2006/relationships/image" Target="../media/image882.png"/><Relationship Id="rId75" Type="http://schemas.openxmlformats.org/officeDocument/2006/relationships/image" Target="../media/image756.png"/><Relationship Id="rId96" Type="http://schemas.openxmlformats.org/officeDocument/2006/relationships/customXml" Target="../ink/ink931.xml"/><Relationship Id="rId140" Type="http://schemas.openxmlformats.org/officeDocument/2006/relationships/image" Target="../media/image922.png"/><Relationship Id="rId161" Type="http://schemas.openxmlformats.org/officeDocument/2006/relationships/image" Target="../media/image932.png"/><Relationship Id="rId182" Type="http://schemas.openxmlformats.org/officeDocument/2006/relationships/image" Target="../media/image943.png"/><Relationship Id="rId217" Type="http://schemas.openxmlformats.org/officeDocument/2006/relationships/customXml" Target="../ink/ink991.xml"/><Relationship Id="rId6" Type="http://schemas.openxmlformats.org/officeDocument/2006/relationships/image" Target="../media/image859.png"/><Relationship Id="rId23" Type="http://schemas.openxmlformats.org/officeDocument/2006/relationships/customXml" Target="../ink/ink895.xml"/><Relationship Id="rId119" Type="http://schemas.openxmlformats.org/officeDocument/2006/relationships/image" Target="../media/image911.png"/><Relationship Id="rId44" Type="http://schemas.openxmlformats.org/officeDocument/2006/relationships/image" Target="../media/image877.png"/><Relationship Id="rId65" Type="http://schemas.openxmlformats.org/officeDocument/2006/relationships/customXml" Target="../ink/ink916.xml"/><Relationship Id="rId86" Type="http://schemas.openxmlformats.org/officeDocument/2006/relationships/customXml" Target="../ink/ink926.xml"/><Relationship Id="rId130" Type="http://schemas.openxmlformats.org/officeDocument/2006/relationships/image" Target="../media/image917.png"/><Relationship Id="rId151" Type="http://schemas.openxmlformats.org/officeDocument/2006/relationships/image" Target="../media/image927.png"/><Relationship Id="rId172" Type="http://schemas.openxmlformats.org/officeDocument/2006/relationships/image" Target="../media/image938.png"/><Relationship Id="rId193" Type="http://schemas.openxmlformats.org/officeDocument/2006/relationships/customXml" Target="../ink/ink979.xml"/><Relationship Id="rId207" Type="http://schemas.openxmlformats.org/officeDocument/2006/relationships/customXml" Target="../ink/ink986.xml"/><Relationship Id="rId228" Type="http://schemas.openxmlformats.org/officeDocument/2006/relationships/image" Target="../media/image966.png"/><Relationship Id="rId13" Type="http://schemas.openxmlformats.org/officeDocument/2006/relationships/customXml" Target="../ink/ink890.xml"/><Relationship Id="rId109" Type="http://schemas.openxmlformats.org/officeDocument/2006/relationships/image" Target="../media/image906.png"/><Relationship Id="rId34" Type="http://schemas.openxmlformats.org/officeDocument/2006/relationships/image" Target="../media/image872.png"/><Relationship Id="rId55" Type="http://schemas.openxmlformats.org/officeDocument/2006/relationships/customXml" Target="../ink/ink911.xml"/><Relationship Id="rId76" Type="http://schemas.openxmlformats.org/officeDocument/2006/relationships/customXml" Target="../ink/ink921.xml"/><Relationship Id="rId97" Type="http://schemas.openxmlformats.org/officeDocument/2006/relationships/image" Target="../media/image901.png"/><Relationship Id="rId120" Type="http://schemas.openxmlformats.org/officeDocument/2006/relationships/image" Target="../media/image912.png"/><Relationship Id="rId141" Type="http://schemas.openxmlformats.org/officeDocument/2006/relationships/customXml" Target="../ink/ink953.xml"/><Relationship Id="rId7" Type="http://schemas.openxmlformats.org/officeDocument/2006/relationships/customXml" Target="../ink/ink887.xml"/><Relationship Id="rId162" Type="http://schemas.openxmlformats.org/officeDocument/2006/relationships/customXml" Target="../ink/ink964.xml"/><Relationship Id="rId183" Type="http://schemas.openxmlformats.org/officeDocument/2006/relationships/customXml" Target="../ink/ink974.xml"/><Relationship Id="rId218" Type="http://schemas.openxmlformats.org/officeDocument/2006/relationships/image" Target="../media/image961.png"/><Relationship Id="rId24" Type="http://schemas.openxmlformats.org/officeDocument/2006/relationships/image" Target="../media/image867.png"/><Relationship Id="rId45" Type="http://schemas.openxmlformats.org/officeDocument/2006/relationships/customXml" Target="../ink/ink906.xml"/><Relationship Id="rId66" Type="http://schemas.openxmlformats.org/officeDocument/2006/relationships/image" Target="../media/image106.png"/><Relationship Id="rId87" Type="http://schemas.openxmlformats.org/officeDocument/2006/relationships/image" Target="../media/image896.png"/><Relationship Id="rId110" Type="http://schemas.openxmlformats.org/officeDocument/2006/relationships/customXml" Target="../ink/ink938.xml"/><Relationship Id="rId131" Type="http://schemas.openxmlformats.org/officeDocument/2006/relationships/customXml" Target="../ink/ink948.xml"/><Relationship Id="rId152" Type="http://schemas.openxmlformats.org/officeDocument/2006/relationships/customXml" Target="../ink/ink959.xml"/><Relationship Id="rId173" Type="http://schemas.openxmlformats.org/officeDocument/2006/relationships/customXml" Target="../ink/ink969.xml"/><Relationship Id="rId194" Type="http://schemas.openxmlformats.org/officeDocument/2006/relationships/image" Target="../media/image949.png"/><Relationship Id="rId208" Type="http://schemas.openxmlformats.org/officeDocument/2006/relationships/image" Target="../media/image956.png"/><Relationship Id="rId229" Type="http://schemas.openxmlformats.org/officeDocument/2006/relationships/customXml" Target="../ink/ink997.xml"/><Relationship Id="rId14" Type="http://schemas.openxmlformats.org/officeDocument/2006/relationships/image" Target="../media/image862.png"/><Relationship Id="rId35" Type="http://schemas.openxmlformats.org/officeDocument/2006/relationships/customXml" Target="../ink/ink901.xml"/><Relationship Id="rId56" Type="http://schemas.openxmlformats.org/officeDocument/2006/relationships/image" Target="../media/image883.png"/><Relationship Id="rId77" Type="http://schemas.openxmlformats.org/officeDocument/2006/relationships/image" Target="../media/image891.png"/><Relationship Id="rId100" Type="http://schemas.openxmlformats.org/officeDocument/2006/relationships/customXml" Target="../ink/ink933.xml"/><Relationship Id="rId8" Type="http://schemas.openxmlformats.org/officeDocument/2006/relationships/image" Target="../media/image860.png"/><Relationship Id="rId98" Type="http://schemas.openxmlformats.org/officeDocument/2006/relationships/customXml" Target="../ink/ink932.xml"/><Relationship Id="rId121" Type="http://schemas.openxmlformats.org/officeDocument/2006/relationships/customXml" Target="../ink/ink943.xml"/><Relationship Id="rId142" Type="http://schemas.openxmlformats.org/officeDocument/2006/relationships/image" Target="../media/image923.png"/><Relationship Id="rId163" Type="http://schemas.openxmlformats.org/officeDocument/2006/relationships/image" Target="../media/image933.png"/><Relationship Id="rId184" Type="http://schemas.openxmlformats.org/officeDocument/2006/relationships/image" Target="../media/image944.png"/><Relationship Id="rId219" Type="http://schemas.openxmlformats.org/officeDocument/2006/relationships/customXml" Target="../ink/ink992.xml"/><Relationship Id="rId230" Type="http://schemas.openxmlformats.org/officeDocument/2006/relationships/image" Target="../media/image967.png"/><Relationship Id="rId25" Type="http://schemas.openxmlformats.org/officeDocument/2006/relationships/customXml" Target="../ink/ink896.xml"/><Relationship Id="rId46" Type="http://schemas.openxmlformats.org/officeDocument/2006/relationships/image" Target="../media/image878.png"/><Relationship Id="rId67" Type="http://schemas.openxmlformats.org/officeDocument/2006/relationships/customXml" Target="../ink/ink917.xml"/><Relationship Id="rId116" Type="http://schemas.openxmlformats.org/officeDocument/2006/relationships/customXml" Target="../ink/ink941.xml"/><Relationship Id="rId137" Type="http://schemas.openxmlformats.org/officeDocument/2006/relationships/customXml" Target="../ink/ink951.xml"/><Relationship Id="rId158" Type="http://schemas.openxmlformats.org/officeDocument/2006/relationships/customXml" Target="../ink/ink962.xml"/><Relationship Id="rId20" Type="http://schemas.openxmlformats.org/officeDocument/2006/relationships/image" Target="../media/image865.png"/><Relationship Id="rId41" Type="http://schemas.openxmlformats.org/officeDocument/2006/relationships/customXml" Target="../ink/ink904.xml"/><Relationship Id="rId62" Type="http://schemas.openxmlformats.org/officeDocument/2006/relationships/image" Target="../media/image886.png"/><Relationship Id="rId83" Type="http://schemas.openxmlformats.org/officeDocument/2006/relationships/image" Target="../media/image894.png"/><Relationship Id="rId88" Type="http://schemas.openxmlformats.org/officeDocument/2006/relationships/customXml" Target="../ink/ink927.xml"/><Relationship Id="rId111" Type="http://schemas.openxmlformats.org/officeDocument/2006/relationships/image" Target="../media/image907.png"/><Relationship Id="rId132" Type="http://schemas.openxmlformats.org/officeDocument/2006/relationships/image" Target="../media/image918.png"/><Relationship Id="rId153" Type="http://schemas.openxmlformats.org/officeDocument/2006/relationships/image" Target="../media/image928.png"/><Relationship Id="rId174" Type="http://schemas.openxmlformats.org/officeDocument/2006/relationships/image" Target="../media/image939.png"/><Relationship Id="rId179" Type="http://schemas.openxmlformats.org/officeDocument/2006/relationships/customXml" Target="../ink/ink972.xml"/><Relationship Id="rId195" Type="http://schemas.openxmlformats.org/officeDocument/2006/relationships/customXml" Target="../ink/ink980.xml"/><Relationship Id="rId209" Type="http://schemas.openxmlformats.org/officeDocument/2006/relationships/customXml" Target="../ink/ink987.xml"/><Relationship Id="rId190" Type="http://schemas.openxmlformats.org/officeDocument/2006/relationships/image" Target="../media/image947.png"/><Relationship Id="rId204" Type="http://schemas.openxmlformats.org/officeDocument/2006/relationships/image" Target="../media/image954.png"/><Relationship Id="rId220" Type="http://schemas.openxmlformats.org/officeDocument/2006/relationships/image" Target="../media/image962.png"/><Relationship Id="rId225" Type="http://schemas.openxmlformats.org/officeDocument/2006/relationships/customXml" Target="../ink/ink995.xml"/><Relationship Id="rId15" Type="http://schemas.openxmlformats.org/officeDocument/2006/relationships/customXml" Target="../ink/ink891.xml"/><Relationship Id="rId36" Type="http://schemas.openxmlformats.org/officeDocument/2006/relationships/image" Target="../media/image873.png"/><Relationship Id="rId57" Type="http://schemas.openxmlformats.org/officeDocument/2006/relationships/customXml" Target="../ink/ink912.xml"/><Relationship Id="rId106" Type="http://schemas.openxmlformats.org/officeDocument/2006/relationships/customXml" Target="../ink/ink936.xml"/><Relationship Id="rId127" Type="http://schemas.openxmlformats.org/officeDocument/2006/relationships/customXml" Target="../ink/ink946.xml"/><Relationship Id="rId10" Type="http://schemas.openxmlformats.org/officeDocument/2006/relationships/image" Target="../media/image177.png"/><Relationship Id="rId31" Type="http://schemas.openxmlformats.org/officeDocument/2006/relationships/customXml" Target="../ink/ink899.xml"/><Relationship Id="rId52" Type="http://schemas.openxmlformats.org/officeDocument/2006/relationships/image" Target="../media/image881.png"/><Relationship Id="rId73" Type="http://schemas.openxmlformats.org/officeDocument/2006/relationships/customXml" Target="../ink/ink920.xml"/><Relationship Id="rId78" Type="http://schemas.openxmlformats.org/officeDocument/2006/relationships/customXml" Target="../ink/ink922.xml"/><Relationship Id="rId94" Type="http://schemas.openxmlformats.org/officeDocument/2006/relationships/customXml" Target="../ink/ink930.xml"/><Relationship Id="rId99" Type="http://schemas.openxmlformats.org/officeDocument/2006/relationships/image" Target="../media/image902.png"/><Relationship Id="rId101" Type="http://schemas.openxmlformats.org/officeDocument/2006/relationships/image" Target="../media/image903.png"/><Relationship Id="rId122" Type="http://schemas.openxmlformats.org/officeDocument/2006/relationships/image" Target="../media/image913.png"/><Relationship Id="rId143" Type="http://schemas.openxmlformats.org/officeDocument/2006/relationships/customXml" Target="../ink/ink954.xml"/><Relationship Id="rId148" Type="http://schemas.openxmlformats.org/officeDocument/2006/relationships/image" Target="../media/image926.png"/><Relationship Id="rId164" Type="http://schemas.openxmlformats.org/officeDocument/2006/relationships/customXml" Target="../ink/ink965.xml"/><Relationship Id="rId169" Type="http://schemas.openxmlformats.org/officeDocument/2006/relationships/image" Target="../media/image936.png"/><Relationship Id="rId185" Type="http://schemas.openxmlformats.org/officeDocument/2006/relationships/customXml" Target="../ink/ink975.xml"/><Relationship Id="rId4" Type="http://schemas.openxmlformats.org/officeDocument/2006/relationships/image" Target="../media/image858.png"/><Relationship Id="rId9" Type="http://schemas.openxmlformats.org/officeDocument/2006/relationships/customXml" Target="../ink/ink888.xml"/><Relationship Id="rId180" Type="http://schemas.openxmlformats.org/officeDocument/2006/relationships/image" Target="../media/image942.png"/><Relationship Id="rId210" Type="http://schemas.openxmlformats.org/officeDocument/2006/relationships/image" Target="../media/image957.png"/><Relationship Id="rId215" Type="http://schemas.openxmlformats.org/officeDocument/2006/relationships/customXml" Target="../ink/ink990.xml"/><Relationship Id="rId26" Type="http://schemas.openxmlformats.org/officeDocument/2006/relationships/image" Target="../media/image868.png"/><Relationship Id="rId47" Type="http://schemas.openxmlformats.org/officeDocument/2006/relationships/customXml" Target="../ink/ink907.xml"/><Relationship Id="rId68" Type="http://schemas.openxmlformats.org/officeDocument/2006/relationships/image" Target="../media/image34.png"/><Relationship Id="rId89" Type="http://schemas.openxmlformats.org/officeDocument/2006/relationships/image" Target="../media/image897.png"/><Relationship Id="rId112" Type="http://schemas.openxmlformats.org/officeDocument/2006/relationships/customXml" Target="../ink/ink939.xml"/><Relationship Id="rId133" Type="http://schemas.openxmlformats.org/officeDocument/2006/relationships/customXml" Target="../ink/ink949.xml"/><Relationship Id="rId154" Type="http://schemas.openxmlformats.org/officeDocument/2006/relationships/customXml" Target="../ink/ink960.xml"/><Relationship Id="rId175" Type="http://schemas.openxmlformats.org/officeDocument/2006/relationships/customXml" Target="../ink/ink970.xml"/><Relationship Id="rId196" Type="http://schemas.openxmlformats.org/officeDocument/2006/relationships/image" Target="../media/image950.png"/><Relationship Id="rId200" Type="http://schemas.openxmlformats.org/officeDocument/2006/relationships/image" Target="../media/image952.png"/><Relationship Id="rId16" Type="http://schemas.openxmlformats.org/officeDocument/2006/relationships/image" Target="../media/image863.png"/><Relationship Id="rId221" Type="http://schemas.openxmlformats.org/officeDocument/2006/relationships/customXml" Target="../ink/ink993.xml"/><Relationship Id="rId37" Type="http://schemas.openxmlformats.org/officeDocument/2006/relationships/customXml" Target="../ink/ink902.xml"/><Relationship Id="rId58" Type="http://schemas.openxmlformats.org/officeDocument/2006/relationships/image" Target="../media/image884.png"/><Relationship Id="rId79" Type="http://schemas.openxmlformats.org/officeDocument/2006/relationships/image" Target="../media/image892.png"/><Relationship Id="rId102" Type="http://schemas.openxmlformats.org/officeDocument/2006/relationships/customXml" Target="../ink/ink934.xml"/><Relationship Id="rId123" Type="http://schemas.openxmlformats.org/officeDocument/2006/relationships/customXml" Target="../ink/ink944.xml"/><Relationship Id="rId144" Type="http://schemas.openxmlformats.org/officeDocument/2006/relationships/image" Target="../media/image924.png"/><Relationship Id="rId90" Type="http://schemas.openxmlformats.org/officeDocument/2006/relationships/customXml" Target="../ink/ink928.xml"/><Relationship Id="rId165" Type="http://schemas.openxmlformats.org/officeDocument/2006/relationships/image" Target="../media/image934.png"/><Relationship Id="rId186" Type="http://schemas.openxmlformats.org/officeDocument/2006/relationships/image" Target="../media/image945.png"/><Relationship Id="rId211" Type="http://schemas.openxmlformats.org/officeDocument/2006/relationships/customXml" Target="../ink/ink988.xml"/><Relationship Id="rId27" Type="http://schemas.openxmlformats.org/officeDocument/2006/relationships/customXml" Target="../ink/ink897.xml"/><Relationship Id="rId48" Type="http://schemas.openxmlformats.org/officeDocument/2006/relationships/image" Target="../media/image879.png"/><Relationship Id="rId69" Type="http://schemas.openxmlformats.org/officeDocument/2006/relationships/customXml" Target="../ink/ink918.xml"/><Relationship Id="rId113" Type="http://schemas.openxmlformats.org/officeDocument/2006/relationships/image" Target="../media/image908.png"/><Relationship Id="rId134" Type="http://schemas.openxmlformats.org/officeDocument/2006/relationships/image" Target="../media/image919.png"/><Relationship Id="rId80" Type="http://schemas.openxmlformats.org/officeDocument/2006/relationships/customXml" Target="../ink/ink923.xml"/><Relationship Id="rId155" Type="http://schemas.openxmlformats.org/officeDocument/2006/relationships/image" Target="../media/image929.png"/><Relationship Id="rId176" Type="http://schemas.openxmlformats.org/officeDocument/2006/relationships/image" Target="../media/image940.png"/><Relationship Id="rId197" Type="http://schemas.openxmlformats.org/officeDocument/2006/relationships/customXml" Target="../ink/ink981.xml"/><Relationship Id="rId201" Type="http://schemas.openxmlformats.org/officeDocument/2006/relationships/customXml" Target="../ink/ink983.xml"/><Relationship Id="rId222" Type="http://schemas.openxmlformats.org/officeDocument/2006/relationships/image" Target="../media/image963.png"/><Relationship Id="rId17" Type="http://schemas.openxmlformats.org/officeDocument/2006/relationships/customXml" Target="../ink/ink892.xml"/><Relationship Id="rId38" Type="http://schemas.openxmlformats.org/officeDocument/2006/relationships/image" Target="../media/image874.png"/><Relationship Id="rId59" Type="http://schemas.openxmlformats.org/officeDocument/2006/relationships/customXml" Target="../ink/ink913.xml"/><Relationship Id="rId103" Type="http://schemas.openxmlformats.org/officeDocument/2006/relationships/image" Target="../media/image904.png"/><Relationship Id="rId124" Type="http://schemas.openxmlformats.org/officeDocument/2006/relationships/image" Target="../media/image914.png"/><Relationship Id="rId70" Type="http://schemas.openxmlformats.org/officeDocument/2006/relationships/image" Target="../media/image888.png"/><Relationship Id="rId91" Type="http://schemas.openxmlformats.org/officeDocument/2006/relationships/image" Target="../media/image898.png"/><Relationship Id="rId145" Type="http://schemas.openxmlformats.org/officeDocument/2006/relationships/customXml" Target="../ink/ink955.xml"/><Relationship Id="rId166" Type="http://schemas.openxmlformats.org/officeDocument/2006/relationships/customXml" Target="../ink/ink966.xml"/><Relationship Id="rId187" Type="http://schemas.openxmlformats.org/officeDocument/2006/relationships/customXml" Target="../ink/ink97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958.png"/><Relationship Id="rId28" Type="http://schemas.openxmlformats.org/officeDocument/2006/relationships/image" Target="../media/image869.png"/><Relationship Id="rId49" Type="http://schemas.openxmlformats.org/officeDocument/2006/relationships/customXml" Target="../ink/ink908.xml"/><Relationship Id="rId114" Type="http://schemas.openxmlformats.org/officeDocument/2006/relationships/customXml" Target="../ink/ink940.xml"/><Relationship Id="rId60" Type="http://schemas.openxmlformats.org/officeDocument/2006/relationships/image" Target="../media/image885.png"/><Relationship Id="rId81" Type="http://schemas.openxmlformats.org/officeDocument/2006/relationships/image" Target="../media/image893.png"/><Relationship Id="rId135" Type="http://schemas.openxmlformats.org/officeDocument/2006/relationships/customXml" Target="../ink/ink950.xml"/><Relationship Id="rId156" Type="http://schemas.openxmlformats.org/officeDocument/2006/relationships/customXml" Target="../ink/ink961.xml"/><Relationship Id="rId177" Type="http://schemas.openxmlformats.org/officeDocument/2006/relationships/customXml" Target="../ink/ink971.xml"/><Relationship Id="rId198" Type="http://schemas.openxmlformats.org/officeDocument/2006/relationships/image" Target="../media/image951.png"/><Relationship Id="rId202" Type="http://schemas.openxmlformats.org/officeDocument/2006/relationships/image" Target="../media/image953.png"/><Relationship Id="rId223" Type="http://schemas.openxmlformats.org/officeDocument/2006/relationships/customXml" Target="../ink/ink994.xml"/><Relationship Id="rId18" Type="http://schemas.openxmlformats.org/officeDocument/2006/relationships/image" Target="../media/image864.png"/><Relationship Id="rId39" Type="http://schemas.openxmlformats.org/officeDocument/2006/relationships/customXml" Target="../ink/ink903.xml"/><Relationship Id="rId50" Type="http://schemas.openxmlformats.org/officeDocument/2006/relationships/image" Target="../media/image880.png"/><Relationship Id="rId104" Type="http://schemas.openxmlformats.org/officeDocument/2006/relationships/customXml" Target="../ink/ink935.xml"/><Relationship Id="rId125" Type="http://schemas.openxmlformats.org/officeDocument/2006/relationships/customXml" Target="../ink/ink945.xml"/><Relationship Id="rId146" Type="http://schemas.openxmlformats.org/officeDocument/2006/relationships/image" Target="../media/image925.png"/><Relationship Id="rId167" Type="http://schemas.openxmlformats.org/officeDocument/2006/relationships/image" Target="../media/image935.png"/><Relationship Id="rId188" Type="http://schemas.openxmlformats.org/officeDocument/2006/relationships/image" Target="../media/image946.png"/><Relationship Id="rId71" Type="http://schemas.openxmlformats.org/officeDocument/2006/relationships/customXml" Target="../ink/ink919.xml"/><Relationship Id="rId92" Type="http://schemas.openxmlformats.org/officeDocument/2006/relationships/customXml" Target="../ink/ink929.xml"/><Relationship Id="rId213" Type="http://schemas.openxmlformats.org/officeDocument/2006/relationships/customXml" Target="../ink/ink989.xml"/><Relationship Id="rId2" Type="http://schemas.openxmlformats.org/officeDocument/2006/relationships/image" Target="../media/image714.png"/><Relationship Id="rId29" Type="http://schemas.openxmlformats.org/officeDocument/2006/relationships/customXml" Target="../ink/ink898.xml"/><Relationship Id="rId40" Type="http://schemas.openxmlformats.org/officeDocument/2006/relationships/image" Target="../media/image875.png"/><Relationship Id="rId115" Type="http://schemas.openxmlformats.org/officeDocument/2006/relationships/image" Target="../media/image909.png"/><Relationship Id="rId136" Type="http://schemas.openxmlformats.org/officeDocument/2006/relationships/image" Target="../media/image920.png"/><Relationship Id="rId157" Type="http://schemas.openxmlformats.org/officeDocument/2006/relationships/image" Target="../media/image930.png"/><Relationship Id="rId178" Type="http://schemas.openxmlformats.org/officeDocument/2006/relationships/image" Target="../media/image941.png"/><Relationship Id="rId61" Type="http://schemas.openxmlformats.org/officeDocument/2006/relationships/customXml" Target="../ink/ink914.xml"/><Relationship Id="rId82" Type="http://schemas.openxmlformats.org/officeDocument/2006/relationships/customXml" Target="../ink/ink924.xml"/><Relationship Id="rId199" Type="http://schemas.openxmlformats.org/officeDocument/2006/relationships/customXml" Target="../ink/ink982.xml"/><Relationship Id="rId203" Type="http://schemas.openxmlformats.org/officeDocument/2006/relationships/customXml" Target="../ink/ink984.xml"/><Relationship Id="rId19" Type="http://schemas.openxmlformats.org/officeDocument/2006/relationships/customXml" Target="../ink/ink893.xml"/><Relationship Id="rId224" Type="http://schemas.openxmlformats.org/officeDocument/2006/relationships/image" Target="../media/image964.png"/><Relationship Id="rId30" Type="http://schemas.openxmlformats.org/officeDocument/2006/relationships/image" Target="../media/image870.png"/><Relationship Id="rId105" Type="http://schemas.openxmlformats.org/officeDocument/2006/relationships/image" Target="../media/image905.png"/><Relationship Id="rId126" Type="http://schemas.openxmlformats.org/officeDocument/2006/relationships/image" Target="../media/image915.png"/><Relationship Id="rId147" Type="http://schemas.openxmlformats.org/officeDocument/2006/relationships/customXml" Target="../ink/ink956.xml"/><Relationship Id="rId168" Type="http://schemas.openxmlformats.org/officeDocument/2006/relationships/customXml" Target="../ink/ink967.xml"/><Relationship Id="rId51" Type="http://schemas.openxmlformats.org/officeDocument/2006/relationships/customXml" Target="../ink/ink909.xml"/><Relationship Id="rId72" Type="http://schemas.openxmlformats.org/officeDocument/2006/relationships/image" Target="../media/image889.png"/><Relationship Id="rId93" Type="http://schemas.openxmlformats.org/officeDocument/2006/relationships/image" Target="../media/image899.png"/><Relationship Id="rId189" Type="http://schemas.openxmlformats.org/officeDocument/2006/relationships/customXml" Target="../ink/ink977.xml"/><Relationship Id="rId3" Type="http://schemas.openxmlformats.org/officeDocument/2006/relationships/customXml" Target="../ink/ink885.xml"/><Relationship Id="rId214" Type="http://schemas.openxmlformats.org/officeDocument/2006/relationships/image" Target="../media/image9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A9472-51C4-4773-908F-9D9B7A7A9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766640-A387-415F-AF86-FC78C1868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 tunti</a:t>
            </a:r>
          </a:p>
        </p:txBody>
      </p:sp>
    </p:spTree>
    <p:extLst>
      <p:ext uri="{BB962C8B-B14F-4D97-AF65-F5344CB8AC3E}">
        <p14:creationId xmlns:p14="http://schemas.microsoft.com/office/powerpoint/2010/main" val="323138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82011-548C-4183-8E09-AEE6A238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D65807-1BBB-42CC-92EF-F592320D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s. 110-</a:t>
            </a:r>
          </a:p>
          <a:p>
            <a:r>
              <a:rPr lang="fi-FI" dirty="0"/>
              <a:t>t. 11.1, 11.2, 11.11, 11.20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s. 117- </a:t>
            </a:r>
          </a:p>
          <a:p>
            <a:r>
              <a:rPr lang="fi-FI" dirty="0"/>
              <a:t>t. 12.2, 12.4, 12.22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E676DE70-DD42-4E5F-9149-D79433D62FDE}"/>
                  </a:ext>
                </a:extLst>
              </p14:cNvPr>
              <p14:cNvContentPartPr/>
              <p14:nvPr/>
            </p14:nvContentPartPr>
            <p14:xfrm>
              <a:off x="5390687" y="1494720"/>
              <a:ext cx="36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E676DE70-DD42-4E5F-9149-D79433D62F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1687" y="1485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DE09AA67-D9AD-4BB2-BA89-15CCABEFFCC2}"/>
                  </a:ext>
                </a:extLst>
              </p14:cNvPr>
              <p14:cNvContentPartPr/>
              <p14:nvPr/>
            </p14:nvContentPartPr>
            <p14:xfrm>
              <a:off x="4030967" y="6400440"/>
              <a:ext cx="360" cy="36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DE09AA67-D9AD-4BB2-BA89-15CCABEFF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7" y="6391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F3FBBE26-F25C-4CF2-8432-FF0BED8EE577}"/>
                  </a:ext>
                </a:extLst>
              </p14:cNvPr>
              <p14:cNvContentPartPr/>
              <p14:nvPr/>
            </p14:nvContentPartPr>
            <p14:xfrm>
              <a:off x="4420847" y="5899680"/>
              <a:ext cx="360" cy="36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F3FBBE26-F25C-4CF2-8432-FF0BED8EE5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2207" y="58906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11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10B787-3CD0-45FC-B3E0-211767E3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16632" cy="1325563"/>
          </a:xfrm>
        </p:spPr>
        <p:txBody>
          <a:bodyPr/>
          <a:lstStyle/>
          <a:p>
            <a:r>
              <a:rPr lang="fi-FI" dirty="0"/>
              <a:t>Aritmeettinen summa ja matemaattisia malleja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D5E9C68-541F-4413-A79E-49EBE6551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68" y="1325563"/>
            <a:ext cx="6713127" cy="1225084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86CF3E1-FC4F-43FD-90EC-6A0C74A2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8" y="2651126"/>
            <a:ext cx="6713127" cy="1871393"/>
          </a:xfrm>
          <a:prstGeom prst="rect">
            <a:avLst/>
          </a:prstGeom>
        </p:spPr>
      </p:pic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93D970-1D3F-4A62-BF37-DC01FDEBB1A3}"/>
              </a:ext>
            </a:extLst>
          </p:cNvPr>
          <p:cNvGrpSpPr/>
          <p:nvPr/>
        </p:nvGrpSpPr>
        <p:grpSpPr>
          <a:xfrm>
            <a:off x="3087970" y="4589220"/>
            <a:ext cx="294840" cy="338040"/>
            <a:chOff x="3087970" y="4589220"/>
            <a:chExt cx="29484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D6868904-D09D-4471-B58D-D4C5C57DE202}"/>
                    </a:ext>
                  </a:extLst>
                </p14:cNvPr>
                <p14:cNvContentPartPr/>
                <p14:nvPr/>
              </p14:nvContentPartPr>
              <p14:xfrm>
                <a:off x="3087970" y="4620900"/>
                <a:ext cx="16200" cy="2934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D6868904-D09D-4471-B58D-D4C5C57DE2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78970" y="4611900"/>
                  <a:ext cx="33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3AF30142-F1A6-4EBF-94F4-CF78DD65E8D3}"/>
                    </a:ext>
                  </a:extLst>
                </p14:cNvPr>
                <p14:cNvContentPartPr/>
                <p14:nvPr/>
              </p14:nvContentPartPr>
              <p14:xfrm>
                <a:off x="3229810" y="4589220"/>
                <a:ext cx="153000" cy="3380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3AF30142-F1A6-4EBF-94F4-CF78DD65E8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21170" y="4580220"/>
                  <a:ext cx="17064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6F4BB50B-0512-4AC3-8EB2-75400399D044}"/>
                  </a:ext>
                </a:extLst>
              </p14:cNvPr>
              <p14:cNvContentPartPr/>
              <p14:nvPr/>
            </p14:nvContentPartPr>
            <p14:xfrm>
              <a:off x="3549490" y="4558620"/>
              <a:ext cx="43200" cy="34272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6F4BB50B-0512-4AC3-8EB2-75400399D0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0490" y="4549620"/>
                <a:ext cx="6084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Ryhmä 22">
            <a:extLst>
              <a:ext uri="{FF2B5EF4-FFF2-40B4-BE49-F238E27FC236}">
                <a16:creationId xmlns:a16="http://schemas.microsoft.com/office/drawing/2014/main" id="{2358FD7A-EDBF-460F-A7E1-C947B03DA075}"/>
              </a:ext>
            </a:extLst>
          </p:cNvPr>
          <p:cNvGrpSpPr/>
          <p:nvPr/>
        </p:nvGrpSpPr>
        <p:grpSpPr>
          <a:xfrm>
            <a:off x="3828850" y="4727460"/>
            <a:ext cx="158760" cy="85680"/>
            <a:chOff x="3828850" y="4727460"/>
            <a:chExt cx="15876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100CDC7-8685-48E8-A7A2-68AF7F464D5B}"/>
                    </a:ext>
                  </a:extLst>
                </p14:cNvPr>
                <p14:cNvContentPartPr/>
                <p14:nvPr/>
              </p14:nvContentPartPr>
              <p14:xfrm>
                <a:off x="3828850" y="4727460"/>
                <a:ext cx="158760" cy="115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100CDC7-8685-48E8-A7A2-68AF7F464D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0210" y="4718460"/>
                  <a:ext cx="17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E4C2E685-7D6B-4F8E-8B4A-66C43722000D}"/>
                    </a:ext>
                  </a:extLst>
                </p14:cNvPr>
                <p14:cNvContentPartPr/>
                <p14:nvPr/>
              </p14:nvContentPartPr>
              <p14:xfrm>
                <a:off x="3839290" y="4812780"/>
                <a:ext cx="145440" cy="3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E4C2E685-7D6B-4F8E-8B4A-66C4372200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30290" y="4803780"/>
                  <a:ext cx="163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8FFC19D5-5D67-4A2F-8E91-20D2A5CD6834}"/>
              </a:ext>
            </a:extLst>
          </p:cNvPr>
          <p:cNvGrpSpPr/>
          <p:nvPr/>
        </p:nvGrpSpPr>
        <p:grpSpPr>
          <a:xfrm>
            <a:off x="4225210" y="4531620"/>
            <a:ext cx="917280" cy="471960"/>
            <a:chOff x="4225210" y="4531620"/>
            <a:chExt cx="91728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7F02608B-BE5D-42E3-9DF7-94AF7910CA48}"/>
                    </a:ext>
                  </a:extLst>
                </p14:cNvPr>
                <p14:cNvContentPartPr/>
                <p14:nvPr/>
              </p14:nvContentPartPr>
              <p14:xfrm>
                <a:off x="4225210" y="4531620"/>
                <a:ext cx="124920" cy="4032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7F02608B-BE5D-42E3-9DF7-94AF7910CA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16210" y="4522620"/>
                  <a:ext cx="1425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108EB55C-D001-454E-8313-1F6C9113B80D}"/>
                    </a:ext>
                  </a:extLst>
                </p14:cNvPr>
                <p14:cNvContentPartPr/>
                <p14:nvPr/>
              </p14:nvContentPartPr>
              <p14:xfrm>
                <a:off x="4432570" y="4606140"/>
                <a:ext cx="168120" cy="3358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108EB55C-D001-454E-8313-1F6C9113B8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3570" y="4597140"/>
                  <a:ext cx="1857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4FC152C1-EE0B-48EC-A6ED-EF9C58BE60BF}"/>
                    </a:ext>
                  </a:extLst>
                </p14:cNvPr>
                <p14:cNvContentPartPr/>
                <p14:nvPr/>
              </p14:nvContentPartPr>
              <p14:xfrm>
                <a:off x="4756210" y="4623060"/>
                <a:ext cx="133920" cy="3805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4FC152C1-EE0B-48EC-A6ED-EF9C58BE60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47210" y="4614420"/>
                  <a:ext cx="1515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EA21A472-CF49-4734-831E-27C9C0295594}"/>
                    </a:ext>
                  </a:extLst>
                </p14:cNvPr>
                <p14:cNvContentPartPr/>
                <p14:nvPr/>
              </p14:nvContentPartPr>
              <p14:xfrm>
                <a:off x="4948090" y="4675620"/>
                <a:ext cx="194400" cy="3186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EA21A472-CF49-4734-831E-27C9C02955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39090" y="4666620"/>
                  <a:ext cx="21204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3B7F773F-CC42-4D0C-A421-75A510C54742}"/>
              </a:ext>
            </a:extLst>
          </p:cNvPr>
          <p:cNvGrpSpPr/>
          <p:nvPr/>
        </p:nvGrpSpPr>
        <p:grpSpPr>
          <a:xfrm>
            <a:off x="2367250" y="4597140"/>
            <a:ext cx="522720" cy="353520"/>
            <a:chOff x="2367250" y="4597140"/>
            <a:chExt cx="52272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62FEC69B-9302-4549-94D7-179E636FD9C3}"/>
                    </a:ext>
                  </a:extLst>
                </p14:cNvPr>
                <p14:cNvContentPartPr/>
                <p14:nvPr/>
              </p14:nvContentPartPr>
              <p14:xfrm>
                <a:off x="2367250" y="4597140"/>
                <a:ext cx="169920" cy="3535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62FEC69B-9302-4549-94D7-179E636FD9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8250" y="4588500"/>
                  <a:ext cx="187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5B7ABE40-0143-4432-A5D3-770D60AED4C0}"/>
                    </a:ext>
                  </a:extLst>
                </p14:cNvPr>
                <p14:cNvContentPartPr/>
                <p14:nvPr/>
              </p14:nvContentPartPr>
              <p14:xfrm>
                <a:off x="2595850" y="4633140"/>
                <a:ext cx="128520" cy="27612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5B7ABE40-0143-4432-A5D3-770D60AED4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6850" y="4624500"/>
                  <a:ext cx="146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527E69DB-FC75-4B60-BBA6-97811292C087}"/>
                    </a:ext>
                  </a:extLst>
                </p14:cNvPr>
                <p14:cNvContentPartPr/>
                <p14:nvPr/>
              </p14:nvContentPartPr>
              <p14:xfrm>
                <a:off x="2858650" y="4802700"/>
                <a:ext cx="31320" cy="313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527E69DB-FC75-4B60-BBA6-97811292C0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50010" y="4793700"/>
                  <a:ext cx="48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2D546962-13E0-408F-95DE-E62D6AD9B8CA}"/>
                    </a:ext>
                  </a:extLst>
                </p14:cNvPr>
                <p14:cNvContentPartPr/>
                <p14:nvPr/>
              </p14:nvContentPartPr>
              <p14:xfrm>
                <a:off x="2421610" y="4597500"/>
                <a:ext cx="102600" cy="234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2D546962-13E0-408F-95DE-E62D6AD9B8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12970" y="4588500"/>
                  <a:ext cx="1202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1B184286-151E-4AC4-B25E-C71CFF93ADEA}"/>
              </a:ext>
            </a:extLst>
          </p:cNvPr>
          <p:cNvGrpSpPr/>
          <p:nvPr/>
        </p:nvGrpSpPr>
        <p:grpSpPr>
          <a:xfrm>
            <a:off x="7378607" y="1509527"/>
            <a:ext cx="426960" cy="249840"/>
            <a:chOff x="7378607" y="1509527"/>
            <a:chExt cx="42696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244E45AB-BEC9-4577-9A6D-C5399B81A121}"/>
                    </a:ext>
                  </a:extLst>
                </p14:cNvPr>
                <p14:cNvContentPartPr/>
                <p14:nvPr/>
              </p14:nvContentPartPr>
              <p14:xfrm>
                <a:off x="7378607" y="1509527"/>
                <a:ext cx="156960" cy="2498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244E45AB-BEC9-4577-9A6D-C5399B81A1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69967" y="1500527"/>
                  <a:ext cx="174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A98C09AA-CA54-4575-9137-185C20580A3F}"/>
                    </a:ext>
                  </a:extLst>
                </p14:cNvPr>
                <p14:cNvContentPartPr/>
                <p14:nvPr/>
              </p14:nvContentPartPr>
              <p14:xfrm>
                <a:off x="7659047" y="1638047"/>
                <a:ext cx="146520" cy="3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A98C09AA-CA54-4575-9137-185C20580A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50407" y="1629407"/>
                  <a:ext cx="16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EFF8B4ED-8A0A-4684-95FC-A0662DFEFB89}"/>
                    </a:ext>
                  </a:extLst>
                </p14:cNvPr>
                <p14:cNvContentPartPr/>
                <p14:nvPr/>
              </p14:nvContentPartPr>
              <p14:xfrm>
                <a:off x="7704047" y="1747847"/>
                <a:ext cx="86760" cy="32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EFF8B4ED-8A0A-4684-95FC-A0662DFEFB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95047" y="1739207"/>
                  <a:ext cx="1044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5ADAD83C-FBC5-404B-986D-ABA6FD5DE634}"/>
              </a:ext>
            </a:extLst>
          </p:cNvPr>
          <p:cNvGrpSpPr/>
          <p:nvPr/>
        </p:nvGrpSpPr>
        <p:grpSpPr>
          <a:xfrm>
            <a:off x="8015087" y="1538687"/>
            <a:ext cx="315000" cy="313200"/>
            <a:chOff x="8015087" y="1538687"/>
            <a:chExt cx="3150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6F7DD3C0-E531-4649-8A05-5130345F0D29}"/>
                    </a:ext>
                  </a:extLst>
                </p14:cNvPr>
                <p14:cNvContentPartPr/>
                <p14:nvPr/>
              </p14:nvContentPartPr>
              <p14:xfrm>
                <a:off x="8015087" y="1538687"/>
                <a:ext cx="37080" cy="2908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6F7DD3C0-E531-4649-8A05-5130345F0D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06087" y="1529687"/>
                  <a:ext cx="54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63E484B8-7762-4F9C-BAD3-D4D319833DA5}"/>
                    </a:ext>
                  </a:extLst>
                </p14:cNvPr>
                <p14:cNvContentPartPr/>
                <p14:nvPr/>
              </p14:nvContentPartPr>
              <p14:xfrm>
                <a:off x="8183207" y="1735607"/>
                <a:ext cx="146880" cy="32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63E484B8-7762-4F9C-BAD3-D4D319833D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74567" y="1726967"/>
                  <a:ext cx="164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A1CC26B8-0ACA-47DA-851B-7DADF6732ADE}"/>
                    </a:ext>
                  </a:extLst>
                </p14:cNvPr>
                <p14:cNvContentPartPr/>
                <p14:nvPr/>
              </p14:nvContentPartPr>
              <p14:xfrm>
                <a:off x="8286167" y="1611047"/>
                <a:ext cx="12240" cy="2408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A1CC26B8-0ACA-47DA-851B-7DADF6732AD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77167" y="1602407"/>
                  <a:ext cx="2988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B680FA39-A91D-4C98-B0DA-1E8640579B30}"/>
                  </a:ext>
                </a:extLst>
              </p14:cNvPr>
              <p14:cNvContentPartPr/>
              <p14:nvPr/>
            </p14:nvContentPartPr>
            <p14:xfrm>
              <a:off x="8510447" y="1550567"/>
              <a:ext cx="143280" cy="28692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B680FA39-A91D-4C98-B0DA-1E8640579B3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01447" y="1541927"/>
                <a:ext cx="16092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Ryhmä 44">
            <a:extLst>
              <a:ext uri="{FF2B5EF4-FFF2-40B4-BE49-F238E27FC236}">
                <a16:creationId xmlns:a16="http://schemas.microsoft.com/office/drawing/2014/main" id="{65354593-900B-4204-BF48-521DFF2A0BDC}"/>
              </a:ext>
            </a:extLst>
          </p:cNvPr>
          <p:cNvGrpSpPr/>
          <p:nvPr/>
        </p:nvGrpSpPr>
        <p:grpSpPr>
          <a:xfrm>
            <a:off x="8816447" y="1544447"/>
            <a:ext cx="688680" cy="302400"/>
            <a:chOff x="8816447" y="1544447"/>
            <a:chExt cx="68868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84C2AC14-62F6-4556-922C-F2A2F4F6D552}"/>
                    </a:ext>
                  </a:extLst>
                </p14:cNvPr>
                <p14:cNvContentPartPr/>
                <p14:nvPr/>
              </p14:nvContentPartPr>
              <p14:xfrm>
                <a:off x="8816447" y="1722647"/>
                <a:ext cx="146520" cy="118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84C2AC14-62F6-4556-922C-F2A2F4F6D5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07447" y="1713647"/>
                  <a:ext cx="164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D4DEF22E-ABF7-450C-A899-9BA46B6273DE}"/>
                    </a:ext>
                  </a:extLst>
                </p14:cNvPr>
                <p14:cNvContentPartPr/>
                <p14:nvPr/>
              </p14:nvContentPartPr>
              <p14:xfrm>
                <a:off x="8889887" y="1606007"/>
                <a:ext cx="16560" cy="2408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D4DEF22E-ABF7-450C-A899-9BA46B6273D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81247" y="1597007"/>
                  <a:ext cx="34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017F5D81-92F3-4395-867C-10B675A290BA}"/>
                    </a:ext>
                  </a:extLst>
                </p14:cNvPr>
                <p14:cNvContentPartPr/>
                <p14:nvPr/>
              </p14:nvContentPartPr>
              <p14:xfrm>
                <a:off x="9084287" y="1544447"/>
                <a:ext cx="154800" cy="2941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017F5D81-92F3-4395-867C-10B675A29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75287" y="1535807"/>
                  <a:ext cx="172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FB0CD94-751A-4EA4-8096-7AB92459BBD3}"/>
                    </a:ext>
                  </a:extLst>
                </p14:cNvPr>
                <p14:cNvContentPartPr/>
                <p14:nvPr/>
              </p14:nvContentPartPr>
              <p14:xfrm>
                <a:off x="9358607" y="1737047"/>
                <a:ext cx="146520" cy="144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FB0CD94-751A-4EA4-8096-7AB92459BBD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49967" y="1728047"/>
                  <a:ext cx="164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CF63B01-8929-448D-822E-30AA57CEE8D6}"/>
                    </a:ext>
                  </a:extLst>
                </p14:cNvPr>
                <p14:cNvContentPartPr/>
                <p14:nvPr/>
              </p14:nvContentPartPr>
              <p14:xfrm>
                <a:off x="9450407" y="1617887"/>
                <a:ext cx="21240" cy="2206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CF63B01-8929-448D-822E-30AA57CEE8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41767" y="1609247"/>
                  <a:ext cx="3888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26E7C0DC-78A1-40F2-998F-67ECBEBF2BFB}"/>
                  </a:ext>
                </a:extLst>
              </p14:cNvPr>
              <p14:cNvContentPartPr/>
              <p14:nvPr/>
            </p14:nvContentPartPr>
            <p14:xfrm>
              <a:off x="9664247" y="1883567"/>
              <a:ext cx="360" cy="360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26E7C0DC-78A1-40F2-998F-67ECBEBF2B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655607" y="18749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0" name="Käsinkirjoitus 39">
                <a:extLst>
                  <a:ext uri="{FF2B5EF4-FFF2-40B4-BE49-F238E27FC236}">
                    <a16:creationId xmlns:a16="http://schemas.microsoft.com/office/drawing/2014/main" id="{A609172D-47B5-46A0-91D0-0C7CA8A5E5A5}"/>
                  </a:ext>
                </a:extLst>
              </p14:cNvPr>
              <p14:cNvContentPartPr/>
              <p14:nvPr/>
            </p14:nvContentPartPr>
            <p14:xfrm>
              <a:off x="9850727" y="1875647"/>
              <a:ext cx="163800" cy="1440"/>
            </p14:xfrm>
          </p:contentPart>
        </mc:Choice>
        <mc:Fallback>
          <p:pic>
            <p:nvPicPr>
              <p:cNvPr id="40" name="Käsinkirjoitus 39">
                <a:extLst>
                  <a:ext uri="{FF2B5EF4-FFF2-40B4-BE49-F238E27FC236}">
                    <a16:creationId xmlns:a16="http://schemas.microsoft.com/office/drawing/2014/main" id="{A609172D-47B5-46A0-91D0-0C7CA8A5E5A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841727" y="1866647"/>
                <a:ext cx="1814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Ryhmä 43">
            <a:extLst>
              <a:ext uri="{FF2B5EF4-FFF2-40B4-BE49-F238E27FC236}">
                <a16:creationId xmlns:a16="http://schemas.microsoft.com/office/drawing/2014/main" id="{63A1B510-096F-4F96-9E17-5810760FCE93}"/>
              </a:ext>
            </a:extLst>
          </p:cNvPr>
          <p:cNvGrpSpPr/>
          <p:nvPr/>
        </p:nvGrpSpPr>
        <p:grpSpPr>
          <a:xfrm>
            <a:off x="10189487" y="1673327"/>
            <a:ext cx="183960" cy="214920"/>
            <a:chOff x="10189487" y="1673327"/>
            <a:chExt cx="1839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644706A7-B397-4E79-A3F2-AE341324DD64}"/>
                    </a:ext>
                  </a:extLst>
                </p14:cNvPr>
                <p14:cNvContentPartPr/>
                <p14:nvPr/>
              </p14:nvContentPartPr>
              <p14:xfrm>
                <a:off x="10189487" y="1753967"/>
                <a:ext cx="183960" cy="72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644706A7-B397-4E79-A3F2-AE341324DD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80487" y="1744967"/>
                  <a:ext cx="20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7C8E1584-2130-4AA7-ADA2-F3A3C5F70129}"/>
                    </a:ext>
                  </a:extLst>
                </p14:cNvPr>
                <p14:cNvContentPartPr/>
                <p14:nvPr/>
              </p14:nvContentPartPr>
              <p14:xfrm>
                <a:off x="10267247" y="1673327"/>
                <a:ext cx="29160" cy="2149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7C8E1584-2130-4AA7-ADA2-F3A3C5F701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58247" y="1664327"/>
                  <a:ext cx="468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4D245E3D-231E-4DC7-9BC3-7899D49F6D38}"/>
                  </a:ext>
                </a:extLst>
              </p14:cNvPr>
              <p14:cNvContentPartPr/>
              <p14:nvPr/>
            </p14:nvContentPartPr>
            <p14:xfrm>
              <a:off x="10491527" y="1644527"/>
              <a:ext cx="16560" cy="27072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4D245E3D-231E-4DC7-9BC3-7899D49F6D3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482887" y="1635887"/>
                <a:ext cx="3420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Ryhmä 50">
            <a:extLst>
              <a:ext uri="{FF2B5EF4-FFF2-40B4-BE49-F238E27FC236}">
                <a16:creationId xmlns:a16="http://schemas.microsoft.com/office/drawing/2014/main" id="{6930F853-0D6C-4FC9-A8D8-C6CC4022CE16}"/>
              </a:ext>
            </a:extLst>
          </p:cNvPr>
          <p:cNvGrpSpPr/>
          <p:nvPr/>
        </p:nvGrpSpPr>
        <p:grpSpPr>
          <a:xfrm>
            <a:off x="10648127" y="1642007"/>
            <a:ext cx="427320" cy="306720"/>
            <a:chOff x="10648127" y="1642007"/>
            <a:chExt cx="42732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3C88229D-0249-4680-A918-914F7558DE1C}"/>
                    </a:ext>
                  </a:extLst>
                </p14:cNvPr>
                <p14:cNvContentPartPr/>
                <p14:nvPr/>
              </p14:nvContentPartPr>
              <p14:xfrm>
                <a:off x="10699607" y="1642007"/>
                <a:ext cx="360" cy="3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3C88229D-0249-4680-A918-914F7558DE1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90607" y="16333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BDFAC6DD-D141-4FD1-85F0-41A68EC768A2}"/>
                    </a:ext>
                  </a:extLst>
                </p14:cNvPr>
                <p14:cNvContentPartPr/>
                <p14:nvPr/>
              </p14:nvContentPartPr>
              <p14:xfrm>
                <a:off x="10648127" y="1655327"/>
                <a:ext cx="178560" cy="26424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BDFAC6DD-D141-4FD1-85F0-41A68EC768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39127" y="1646327"/>
                  <a:ext cx="196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5BD7756C-E74B-480F-9F1F-8A0FBDD18253}"/>
                    </a:ext>
                  </a:extLst>
                </p14:cNvPr>
                <p14:cNvContentPartPr/>
                <p14:nvPr/>
              </p14:nvContentPartPr>
              <p14:xfrm>
                <a:off x="10926767" y="1698527"/>
                <a:ext cx="148680" cy="2502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5BD7756C-E74B-480F-9F1F-8A0FBDD1825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18127" y="1689887"/>
                  <a:ext cx="16632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E4A3E489-F7F4-49E8-AF0D-F05B8DFD53C4}"/>
                  </a:ext>
                </a:extLst>
              </p14:cNvPr>
              <p14:cNvContentPartPr/>
              <p14:nvPr/>
            </p14:nvContentPartPr>
            <p14:xfrm>
              <a:off x="7632767" y="2164367"/>
              <a:ext cx="155520" cy="144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E4A3E489-F7F4-49E8-AF0D-F05B8DFD53C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23767" y="2155727"/>
                <a:ext cx="173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1E0537A3-384B-47AC-A1F7-687B315957FB}"/>
                  </a:ext>
                </a:extLst>
              </p14:cNvPr>
              <p14:cNvContentPartPr/>
              <p14:nvPr/>
            </p14:nvContentPartPr>
            <p14:xfrm>
              <a:off x="7647527" y="2318087"/>
              <a:ext cx="145080" cy="36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1E0537A3-384B-47AC-A1F7-687B315957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38527" y="2309447"/>
                <a:ext cx="162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A1CBBE01-D8E4-4F07-8BC9-897E838C1061}"/>
                  </a:ext>
                </a:extLst>
              </p14:cNvPr>
              <p14:cNvContentPartPr/>
              <p14:nvPr/>
            </p14:nvContentPartPr>
            <p14:xfrm>
              <a:off x="7255127" y="2080847"/>
              <a:ext cx="173160" cy="35784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A1CBBE01-D8E4-4F07-8BC9-897E838C106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46487" y="2072207"/>
                <a:ext cx="190800" cy="37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Ryhmä 74">
            <a:extLst>
              <a:ext uri="{FF2B5EF4-FFF2-40B4-BE49-F238E27FC236}">
                <a16:creationId xmlns:a16="http://schemas.microsoft.com/office/drawing/2014/main" id="{A845C736-2FFE-43D1-BC6E-1819DEA6419E}"/>
              </a:ext>
            </a:extLst>
          </p:cNvPr>
          <p:cNvGrpSpPr/>
          <p:nvPr/>
        </p:nvGrpSpPr>
        <p:grpSpPr>
          <a:xfrm>
            <a:off x="7938047" y="2089127"/>
            <a:ext cx="1793160" cy="502920"/>
            <a:chOff x="7938047" y="2089127"/>
            <a:chExt cx="179316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D487E272-8A48-434E-B647-E7A95C9941C7}"/>
                    </a:ext>
                  </a:extLst>
                </p14:cNvPr>
                <p14:cNvContentPartPr/>
                <p14:nvPr/>
              </p14:nvContentPartPr>
              <p14:xfrm>
                <a:off x="7938047" y="2089127"/>
                <a:ext cx="20160" cy="31140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D487E272-8A48-434E-B647-E7A95C9941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29407" y="2080127"/>
                  <a:ext cx="37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47404DA9-B299-472A-A031-3DE6BAAE49A3}"/>
                    </a:ext>
                  </a:extLst>
                </p14:cNvPr>
                <p14:cNvContentPartPr/>
                <p14:nvPr/>
              </p14:nvContentPartPr>
              <p14:xfrm>
                <a:off x="8045687" y="2122967"/>
                <a:ext cx="135000" cy="27252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47404DA9-B299-472A-A031-3DE6BAAE49A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37047" y="2113967"/>
                  <a:ext cx="152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499785D0-9286-4A01-8AEF-BE33FB392D43}"/>
                    </a:ext>
                  </a:extLst>
                </p14:cNvPr>
                <p14:cNvContentPartPr/>
                <p14:nvPr/>
              </p14:nvContentPartPr>
              <p14:xfrm>
                <a:off x="8273567" y="2162567"/>
                <a:ext cx="146880" cy="2444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499785D0-9286-4A01-8AEF-BE33FB392D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64927" y="2153567"/>
                  <a:ext cx="164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41CA460A-FD25-48F5-85FA-15F60C0AE7CD}"/>
                    </a:ext>
                  </a:extLst>
                </p14:cNvPr>
                <p14:cNvContentPartPr/>
                <p14:nvPr/>
              </p14:nvContentPartPr>
              <p14:xfrm>
                <a:off x="8540687" y="2310167"/>
                <a:ext cx="141120" cy="216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41CA460A-FD25-48F5-85FA-15F60C0AE7C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31687" y="2301167"/>
                  <a:ext cx="158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3B37D4AD-DBFE-456B-A5B5-35CA389F665F}"/>
                    </a:ext>
                  </a:extLst>
                </p14:cNvPr>
                <p14:cNvContentPartPr/>
                <p14:nvPr/>
              </p14:nvContentPartPr>
              <p14:xfrm>
                <a:off x="8604047" y="2221607"/>
                <a:ext cx="7560" cy="1677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3B37D4AD-DBFE-456B-A5B5-35CA389F665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95047" y="2212607"/>
                  <a:ext cx="25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F420FE2C-B898-44F8-95AB-DFB605C38AE7}"/>
                    </a:ext>
                  </a:extLst>
                </p14:cNvPr>
                <p14:cNvContentPartPr/>
                <p14:nvPr/>
              </p14:nvContentPartPr>
              <p14:xfrm>
                <a:off x="8772887" y="2211167"/>
                <a:ext cx="110160" cy="24984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F420FE2C-B898-44F8-95AB-DFB605C38AE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64247" y="2202527"/>
                  <a:ext cx="127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9C87464B-C958-4783-A1C9-B23FB90B02EF}"/>
                    </a:ext>
                  </a:extLst>
                </p14:cNvPr>
                <p14:cNvContentPartPr/>
                <p14:nvPr/>
              </p14:nvContentPartPr>
              <p14:xfrm>
                <a:off x="8983847" y="2244647"/>
                <a:ext cx="98640" cy="2404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9C87464B-C958-4783-A1C9-B23FB90B02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75207" y="2236007"/>
                  <a:ext cx="116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D9525BCA-5A30-47A9-8556-5584656A3EEC}"/>
                    </a:ext>
                  </a:extLst>
                </p14:cNvPr>
                <p14:cNvContentPartPr/>
                <p14:nvPr/>
              </p14:nvContentPartPr>
              <p14:xfrm>
                <a:off x="9179327" y="2394767"/>
                <a:ext cx="116280" cy="136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D9525BCA-5A30-47A9-8556-5584656A3EE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70327" y="2385767"/>
                  <a:ext cx="133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DDA56D0F-56AB-4405-B672-AAC27E3CD437}"/>
                    </a:ext>
                  </a:extLst>
                </p14:cNvPr>
                <p14:cNvContentPartPr/>
                <p14:nvPr/>
              </p14:nvContentPartPr>
              <p14:xfrm>
                <a:off x="9253487" y="2318087"/>
                <a:ext cx="6840" cy="16668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DDA56D0F-56AB-4405-B672-AAC27E3CD4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44487" y="2309447"/>
                  <a:ext cx="24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6D33191E-EF54-45CD-B52D-9DD7CAD47FEF}"/>
                    </a:ext>
                  </a:extLst>
                </p14:cNvPr>
                <p14:cNvContentPartPr/>
                <p14:nvPr/>
              </p14:nvContentPartPr>
              <p14:xfrm>
                <a:off x="9422687" y="2252567"/>
                <a:ext cx="113040" cy="3344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6D33191E-EF54-45CD-B52D-9DD7CAD47F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13687" y="2243927"/>
                  <a:ext cx="1306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F173C0EE-CB22-4A98-885B-3964FE44F7CB}"/>
                    </a:ext>
                  </a:extLst>
                </p14:cNvPr>
                <p14:cNvContentPartPr/>
                <p14:nvPr/>
              </p14:nvContentPartPr>
              <p14:xfrm>
                <a:off x="9645527" y="2300807"/>
                <a:ext cx="85680" cy="29124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F173C0EE-CB22-4A98-885B-3964FE44F7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36527" y="2292167"/>
                  <a:ext cx="1033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Ryhmä 73">
            <a:extLst>
              <a:ext uri="{FF2B5EF4-FFF2-40B4-BE49-F238E27FC236}">
                <a16:creationId xmlns:a16="http://schemas.microsoft.com/office/drawing/2014/main" id="{DFC86BCB-E1D5-4096-A3BD-D795CE35D210}"/>
              </a:ext>
            </a:extLst>
          </p:cNvPr>
          <p:cNvGrpSpPr/>
          <p:nvPr/>
        </p:nvGrpSpPr>
        <p:grpSpPr>
          <a:xfrm>
            <a:off x="9861887" y="2378567"/>
            <a:ext cx="237600" cy="250200"/>
            <a:chOff x="9861887" y="2378567"/>
            <a:chExt cx="2376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FF1C5487-9616-4E86-8465-DB812172D2CF}"/>
                    </a:ext>
                  </a:extLst>
                </p14:cNvPr>
                <p14:cNvContentPartPr/>
                <p14:nvPr/>
              </p14:nvContentPartPr>
              <p14:xfrm>
                <a:off x="9861887" y="2492327"/>
                <a:ext cx="124200" cy="79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FF1C5487-9616-4E86-8465-DB812172D2C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53247" y="2483327"/>
                  <a:ext cx="141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B7B21F44-5E14-45DB-B640-27696D0EF1A3}"/>
                    </a:ext>
                  </a:extLst>
                </p14:cNvPr>
                <p14:cNvContentPartPr/>
                <p14:nvPr/>
              </p14:nvContentPartPr>
              <p14:xfrm>
                <a:off x="9909407" y="2378567"/>
                <a:ext cx="8280" cy="20448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B7B21F44-5E14-45DB-B640-27696D0EF1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00767" y="2369927"/>
                  <a:ext cx="25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2BFE3157-A8F6-433A-A333-D9554A408D72}"/>
                    </a:ext>
                  </a:extLst>
                </p14:cNvPr>
                <p14:cNvContentPartPr/>
                <p14:nvPr/>
              </p14:nvContentPartPr>
              <p14:xfrm>
                <a:off x="10099127" y="2628407"/>
                <a:ext cx="360" cy="3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2BFE3157-A8F6-433A-A333-D9554A408D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90127" y="26194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E3F0F42D-7A71-454A-88F9-B176ACA11E9B}"/>
              </a:ext>
            </a:extLst>
          </p:cNvPr>
          <p:cNvGrpSpPr/>
          <p:nvPr/>
        </p:nvGrpSpPr>
        <p:grpSpPr>
          <a:xfrm>
            <a:off x="10260767" y="2402687"/>
            <a:ext cx="366480" cy="233640"/>
            <a:chOff x="10260767" y="2402687"/>
            <a:chExt cx="36648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3D676F77-982A-4092-AA00-695D291EC285}"/>
                    </a:ext>
                  </a:extLst>
                </p14:cNvPr>
                <p14:cNvContentPartPr/>
                <p14:nvPr/>
              </p14:nvContentPartPr>
              <p14:xfrm>
                <a:off x="10260767" y="2616167"/>
                <a:ext cx="152640" cy="201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3D676F77-982A-4092-AA00-695D291EC2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51767" y="2607527"/>
                  <a:ext cx="170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D18BDEE5-6958-4230-96ED-6E3F39E3230C}"/>
                    </a:ext>
                  </a:extLst>
                </p14:cNvPr>
                <p14:cNvContentPartPr/>
                <p14:nvPr/>
              </p14:nvContentPartPr>
              <p14:xfrm>
                <a:off x="10485767" y="2500247"/>
                <a:ext cx="141480" cy="115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D18BDEE5-6958-4230-96ED-6E3F39E323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76767" y="2491607"/>
                  <a:ext cx="159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F8932E44-9CFF-4F8E-B20A-3D3C7E6AD2E0}"/>
                    </a:ext>
                  </a:extLst>
                </p14:cNvPr>
                <p14:cNvContentPartPr/>
                <p14:nvPr/>
              </p14:nvContentPartPr>
              <p14:xfrm>
                <a:off x="10563887" y="2402687"/>
                <a:ext cx="22680" cy="2034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F8932E44-9CFF-4F8E-B20A-3D3C7E6AD2E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55247" y="2394047"/>
                  <a:ext cx="4032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6E986190-1B4E-4FDD-BE53-2FE07A4847AB}"/>
                  </a:ext>
                </a:extLst>
              </p14:cNvPr>
              <p14:cNvContentPartPr/>
              <p14:nvPr/>
            </p14:nvContentPartPr>
            <p14:xfrm>
              <a:off x="10853327" y="2390807"/>
              <a:ext cx="38880" cy="26496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6E986190-1B4E-4FDD-BE53-2FE07A4847A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844327" y="2381807"/>
                <a:ext cx="56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E170D48E-782E-44BE-8DE1-A72322AD7C66}"/>
                  </a:ext>
                </a:extLst>
              </p14:cNvPr>
              <p14:cNvContentPartPr/>
              <p14:nvPr/>
            </p14:nvContentPartPr>
            <p14:xfrm>
              <a:off x="7898807" y="1936847"/>
              <a:ext cx="206640" cy="1728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E170D48E-782E-44BE-8DE1-A72322AD7C6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44807" y="1829207"/>
                <a:ext cx="3142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21041A6B-33D9-42D0-81A8-FEF008BCF175}"/>
                  </a:ext>
                </a:extLst>
              </p14:cNvPr>
              <p14:cNvContentPartPr/>
              <p14:nvPr/>
            </p14:nvContentPartPr>
            <p14:xfrm>
              <a:off x="7905287" y="2414567"/>
              <a:ext cx="469440" cy="3276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21041A6B-33D9-42D0-81A8-FEF008BCF1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851287" y="2306927"/>
                <a:ext cx="577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7B442A93-6400-4F64-92D5-C152941EF3B7}"/>
                  </a:ext>
                </a:extLst>
              </p14:cNvPr>
              <p14:cNvContentPartPr/>
              <p14:nvPr/>
            </p14:nvContentPartPr>
            <p14:xfrm>
              <a:off x="6997007" y="3089567"/>
              <a:ext cx="264960" cy="46368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7B442A93-6400-4F64-92D5-C152941EF3B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88367" y="3080567"/>
                <a:ext cx="2826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75B9A493-B2D9-4871-89F6-AD4D15E2CE59}"/>
                  </a:ext>
                </a:extLst>
              </p14:cNvPr>
              <p14:cNvContentPartPr/>
              <p14:nvPr/>
            </p14:nvContentPartPr>
            <p14:xfrm>
              <a:off x="7410647" y="3267047"/>
              <a:ext cx="162000" cy="307440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75B9A493-B2D9-4871-89F6-AD4D15E2CE5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02007" y="3258407"/>
                <a:ext cx="1796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EACFC326-C2BD-422B-B591-58B6188AF40C}"/>
                  </a:ext>
                </a:extLst>
              </p14:cNvPr>
              <p14:cNvContentPartPr/>
              <p14:nvPr/>
            </p14:nvContentPartPr>
            <p14:xfrm>
              <a:off x="7800887" y="3413927"/>
              <a:ext cx="189360" cy="6480"/>
            </p14:xfrm>
          </p:contentPart>
        </mc:Choice>
        <mc:Fallback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EACFC326-C2BD-422B-B591-58B6188AF40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91887" y="3405287"/>
                <a:ext cx="207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563F1345-D49E-4453-85CC-784D0AE56EFC}"/>
                  </a:ext>
                </a:extLst>
              </p14:cNvPr>
              <p14:cNvContentPartPr/>
              <p14:nvPr/>
            </p14:nvContentPartPr>
            <p14:xfrm>
              <a:off x="7806647" y="3538487"/>
              <a:ext cx="195480" cy="360"/>
            </p14:xfrm>
          </p:contentPart>
        </mc:Choice>
        <mc:Fallback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563F1345-D49E-4453-85CC-784D0AE56EF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98007" y="3529847"/>
                <a:ext cx="213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DDE514D1-6757-4E26-8B5A-7F450C00BA45}"/>
                  </a:ext>
                </a:extLst>
              </p14:cNvPr>
              <p14:cNvContentPartPr/>
              <p14:nvPr/>
            </p14:nvContentPartPr>
            <p14:xfrm>
              <a:off x="8201927" y="3211967"/>
              <a:ext cx="19440" cy="334440"/>
            </p14:xfrm>
          </p:contentPart>
        </mc:Choice>
        <mc:Fallback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DDE514D1-6757-4E26-8B5A-7F450C00BA4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92927" y="3202967"/>
                <a:ext cx="3708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4E367670-9CE4-45E6-A8F6-0A2E723B98C6}"/>
              </a:ext>
            </a:extLst>
          </p:cNvPr>
          <p:cNvGrpSpPr/>
          <p:nvPr/>
        </p:nvGrpSpPr>
        <p:grpSpPr>
          <a:xfrm>
            <a:off x="8369687" y="3251927"/>
            <a:ext cx="590760" cy="367560"/>
            <a:chOff x="8369687" y="3251927"/>
            <a:chExt cx="59076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E635093E-4580-41DB-9E27-B5D89E89E068}"/>
                    </a:ext>
                  </a:extLst>
                </p14:cNvPr>
                <p14:cNvContentPartPr/>
                <p14:nvPr/>
              </p14:nvContentPartPr>
              <p14:xfrm>
                <a:off x="8369687" y="3251927"/>
                <a:ext cx="147600" cy="351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E635093E-4580-41DB-9E27-B5D89E89E0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60687" y="3243287"/>
                  <a:ext cx="165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07F2F4F3-D753-4C01-A299-8F6DD7D0085B}"/>
                    </a:ext>
                  </a:extLst>
                </p14:cNvPr>
                <p14:cNvContentPartPr/>
                <p14:nvPr/>
              </p14:nvContentPartPr>
              <p14:xfrm>
                <a:off x="8648327" y="3289367"/>
                <a:ext cx="68760" cy="3301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07F2F4F3-D753-4C01-A299-8F6DD7D008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39327" y="3280367"/>
                  <a:ext cx="864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2175720E-FCC8-46A5-8755-E1CF743C678F}"/>
                    </a:ext>
                  </a:extLst>
                </p14:cNvPr>
                <p14:cNvContentPartPr/>
                <p14:nvPr/>
              </p14:nvContentPartPr>
              <p14:xfrm>
                <a:off x="8813567" y="3484487"/>
                <a:ext cx="146880" cy="1548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2175720E-FCC8-46A5-8755-E1CF743C678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04927" y="3475487"/>
                  <a:ext cx="16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1A23218F-E059-48E0-BB9B-33373702443D}"/>
                    </a:ext>
                  </a:extLst>
                </p14:cNvPr>
                <p14:cNvContentPartPr/>
                <p14:nvPr/>
              </p14:nvContentPartPr>
              <p14:xfrm>
                <a:off x="8893127" y="3439127"/>
                <a:ext cx="33480" cy="1321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1A23218F-E059-48E0-BB9B-3337370244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84487" y="3430127"/>
                  <a:ext cx="511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E46A4735-BE92-4DA5-8E10-5BC8313CDC1A}"/>
              </a:ext>
            </a:extLst>
          </p:cNvPr>
          <p:cNvGrpSpPr/>
          <p:nvPr/>
        </p:nvGrpSpPr>
        <p:grpSpPr>
          <a:xfrm>
            <a:off x="10513127" y="3445247"/>
            <a:ext cx="115920" cy="209880"/>
            <a:chOff x="10513127" y="3445247"/>
            <a:chExt cx="1159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62D41E56-7EE2-40F4-87E8-5A8D2762943E}"/>
                    </a:ext>
                  </a:extLst>
                </p14:cNvPr>
                <p14:cNvContentPartPr/>
                <p14:nvPr/>
              </p14:nvContentPartPr>
              <p14:xfrm>
                <a:off x="10513127" y="3567647"/>
                <a:ext cx="115920" cy="36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62D41E56-7EE2-40F4-87E8-5A8D2762943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04487" y="3559007"/>
                  <a:ext cx="13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A9299FE1-F3D9-4562-AA15-32D594DD6217}"/>
                    </a:ext>
                  </a:extLst>
                </p14:cNvPr>
                <p14:cNvContentPartPr/>
                <p14:nvPr/>
              </p14:nvContentPartPr>
              <p14:xfrm>
                <a:off x="10574327" y="3445247"/>
                <a:ext cx="25200" cy="20988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A9299FE1-F3D9-4562-AA15-32D594DD62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65327" y="3436247"/>
                  <a:ext cx="428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4E79AD2B-8662-46FC-8704-DB278E2904C3}"/>
              </a:ext>
            </a:extLst>
          </p:cNvPr>
          <p:cNvGrpSpPr/>
          <p:nvPr/>
        </p:nvGrpSpPr>
        <p:grpSpPr>
          <a:xfrm>
            <a:off x="9109127" y="3316007"/>
            <a:ext cx="1267200" cy="372240"/>
            <a:chOff x="9109127" y="3316007"/>
            <a:chExt cx="126720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F9EF1FA5-2999-4ABE-BB42-0F6B6651E3A4}"/>
                    </a:ext>
                  </a:extLst>
                </p14:cNvPr>
                <p14:cNvContentPartPr/>
                <p14:nvPr/>
              </p14:nvContentPartPr>
              <p14:xfrm>
                <a:off x="9109127" y="3316007"/>
                <a:ext cx="88560" cy="3344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F9EF1FA5-2999-4ABE-BB42-0F6B6651E3A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00127" y="3307367"/>
                  <a:ext cx="106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39B6EC76-06B1-4DF9-BE37-1D56BEBF8A8E}"/>
                    </a:ext>
                  </a:extLst>
                </p14:cNvPr>
                <p14:cNvContentPartPr/>
                <p14:nvPr/>
              </p14:nvContentPartPr>
              <p14:xfrm>
                <a:off x="9322247" y="3333647"/>
                <a:ext cx="123480" cy="3020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39B6EC76-06B1-4DF9-BE37-1D56BEBF8A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13247" y="3324647"/>
                  <a:ext cx="141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5E1CA595-117E-407E-B2A6-626827445B47}"/>
                    </a:ext>
                  </a:extLst>
                </p14:cNvPr>
                <p14:cNvContentPartPr/>
                <p14:nvPr/>
              </p14:nvContentPartPr>
              <p14:xfrm>
                <a:off x="9523127" y="3321047"/>
                <a:ext cx="59400" cy="3063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5E1CA595-117E-407E-B2A6-626827445B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14487" y="3312407"/>
                  <a:ext cx="77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3D31FA08-D6EA-44E9-8048-AB3FC50B5886}"/>
                    </a:ext>
                  </a:extLst>
                </p14:cNvPr>
                <p14:cNvContentPartPr/>
                <p14:nvPr/>
              </p14:nvContentPartPr>
              <p14:xfrm>
                <a:off x="9684407" y="3521567"/>
                <a:ext cx="133920" cy="32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3D31FA08-D6EA-44E9-8048-AB3FC50B58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75767" y="3512927"/>
                  <a:ext cx="151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C4908CC3-45B2-4669-BB08-4F1990F69F18}"/>
                    </a:ext>
                  </a:extLst>
                </p14:cNvPr>
                <p14:cNvContentPartPr/>
                <p14:nvPr/>
              </p14:nvContentPartPr>
              <p14:xfrm>
                <a:off x="9730487" y="3408887"/>
                <a:ext cx="36360" cy="21672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C4908CC3-45B2-4669-BB08-4F1990F69F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21847" y="3400247"/>
                  <a:ext cx="54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9FFC6EA3-2450-4749-B066-E9C90FBB308F}"/>
                    </a:ext>
                  </a:extLst>
                </p14:cNvPr>
                <p14:cNvContentPartPr/>
                <p14:nvPr/>
              </p14:nvContentPartPr>
              <p14:xfrm>
                <a:off x="9928127" y="3349487"/>
                <a:ext cx="49320" cy="2944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9FFC6EA3-2450-4749-B066-E9C90FBB30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19127" y="3340487"/>
                  <a:ext cx="66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008D250B-B226-4A1A-A7EF-AAA9800F22A7}"/>
                    </a:ext>
                  </a:extLst>
                </p14:cNvPr>
                <p14:cNvContentPartPr/>
                <p14:nvPr/>
              </p14:nvContentPartPr>
              <p14:xfrm>
                <a:off x="10078967" y="3364607"/>
                <a:ext cx="154080" cy="29052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008D250B-B226-4A1A-A7EF-AAA9800F22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69967" y="3355967"/>
                  <a:ext cx="171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B3ECEA20-9B36-4808-A36C-E416CCEE5BE9}"/>
                    </a:ext>
                  </a:extLst>
                </p14:cNvPr>
                <p14:cNvContentPartPr/>
                <p14:nvPr/>
              </p14:nvContentPartPr>
              <p14:xfrm>
                <a:off x="10309727" y="3331487"/>
                <a:ext cx="66600" cy="3567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B3ECEA20-9B36-4808-A36C-E416CCEE5B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0727" y="3322487"/>
                  <a:ext cx="84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B7038EEE-5198-4538-9A14-69565A0F5430}"/>
                    </a:ext>
                  </a:extLst>
                </p14:cNvPr>
                <p14:cNvContentPartPr/>
                <p14:nvPr/>
              </p14:nvContentPartPr>
              <p14:xfrm>
                <a:off x="10132247" y="3394127"/>
                <a:ext cx="68040" cy="712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B7038EEE-5198-4538-9A14-69565A0F543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23247" y="3385127"/>
                  <a:ext cx="8568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1" name="Käsinkirjoitus 100">
                <a:extLst>
                  <a:ext uri="{FF2B5EF4-FFF2-40B4-BE49-F238E27FC236}">
                    <a16:creationId xmlns:a16="http://schemas.microsoft.com/office/drawing/2014/main" id="{9A078629-5C4B-4ECA-AF04-54939C9185FA}"/>
                  </a:ext>
                </a:extLst>
              </p14:cNvPr>
              <p14:cNvContentPartPr/>
              <p14:nvPr/>
            </p14:nvContentPartPr>
            <p14:xfrm>
              <a:off x="10802567" y="3706607"/>
              <a:ext cx="360" cy="360"/>
            </p14:xfrm>
          </p:contentPart>
        </mc:Choice>
        <mc:Fallback>
          <p:pic>
            <p:nvPicPr>
              <p:cNvPr id="101" name="Käsinkirjoitus 100">
                <a:extLst>
                  <a:ext uri="{FF2B5EF4-FFF2-40B4-BE49-F238E27FC236}">
                    <a16:creationId xmlns:a16="http://schemas.microsoft.com/office/drawing/2014/main" id="{9A078629-5C4B-4ECA-AF04-54939C9185F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793567" y="36979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2" name="Käsinkirjoitus 101">
                <a:extLst>
                  <a:ext uri="{FF2B5EF4-FFF2-40B4-BE49-F238E27FC236}">
                    <a16:creationId xmlns:a16="http://schemas.microsoft.com/office/drawing/2014/main" id="{8ED7E2EF-4B4D-4964-93DB-C482EF5697FE}"/>
                  </a:ext>
                </a:extLst>
              </p14:cNvPr>
              <p14:cNvContentPartPr/>
              <p14:nvPr/>
            </p14:nvContentPartPr>
            <p14:xfrm>
              <a:off x="10971767" y="3694367"/>
              <a:ext cx="360" cy="360"/>
            </p14:xfrm>
          </p:contentPart>
        </mc:Choice>
        <mc:Fallback>
          <p:pic>
            <p:nvPicPr>
              <p:cNvPr id="102" name="Käsinkirjoitus 101">
                <a:extLst>
                  <a:ext uri="{FF2B5EF4-FFF2-40B4-BE49-F238E27FC236}">
                    <a16:creationId xmlns:a16="http://schemas.microsoft.com/office/drawing/2014/main" id="{8ED7E2EF-4B4D-4964-93DB-C482EF5697F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962767" y="36857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27170FB3-A017-45F3-8C3E-CD1B9E33ACAC}"/>
              </a:ext>
            </a:extLst>
          </p:cNvPr>
          <p:cNvGrpSpPr/>
          <p:nvPr/>
        </p:nvGrpSpPr>
        <p:grpSpPr>
          <a:xfrm>
            <a:off x="11135207" y="3429047"/>
            <a:ext cx="132120" cy="294120"/>
            <a:chOff x="11135207" y="3429047"/>
            <a:chExt cx="1321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9713B9F0-5E19-4DDF-8373-71A816A9CFC5}"/>
                    </a:ext>
                  </a:extLst>
                </p14:cNvPr>
                <p14:cNvContentPartPr/>
                <p14:nvPr/>
              </p14:nvContentPartPr>
              <p14:xfrm>
                <a:off x="11142767" y="3722807"/>
                <a:ext cx="360" cy="3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9713B9F0-5E19-4DDF-8373-71A816A9CFC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33767" y="3714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E7EB47DE-B817-481B-85B2-F62A5FCAB8E0}"/>
                    </a:ext>
                  </a:extLst>
                </p14:cNvPr>
                <p14:cNvContentPartPr/>
                <p14:nvPr/>
              </p14:nvContentPartPr>
              <p14:xfrm>
                <a:off x="11135207" y="3539567"/>
                <a:ext cx="132120" cy="648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E7EB47DE-B817-481B-85B2-F62A5FCAB8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26207" y="3530927"/>
                  <a:ext cx="149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B8FEE6D-5729-4584-959F-1E0EEAEA2068}"/>
                    </a:ext>
                  </a:extLst>
                </p14:cNvPr>
                <p14:cNvContentPartPr/>
                <p14:nvPr/>
              </p14:nvContentPartPr>
              <p14:xfrm>
                <a:off x="11215487" y="3429047"/>
                <a:ext cx="33120" cy="2469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B8FEE6D-5729-4584-959F-1E0EEAEA20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06487" y="3420407"/>
                  <a:ext cx="5076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07F920DD-0C22-456A-95BB-E29F88455510}"/>
              </a:ext>
            </a:extLst>
          </p:cNvPr>
          <p:cNvGrpSpPr/>
          <p:nvPr/>
        </p:nvGrpSpPr>
        <p:grpSpPr>
          <a:xfrm>
            <a:off x="11427167" y="3352727"/>
            <a:ext cx="327600" cy="336240"/>
            <a:chOff x="11427167" y="3352727"/>
            <a:chExt cx="3276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C37A0155-8941-4E60-AE5D-988FB2CDA6E9}"/>
                    </a:ext>
                  </a:extLst>
                </p14:cNvPr>
                <p14:cNvContentPartPr/>
                <p14:nvPr/>
              </p14:nvContentPartPr>
              <p14:xfrm>
                <a:off x="11427167" y="3365327"/>
                <a:ext cx="12600" cy="3236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C37A0155-8941-4E60-AE5D-988FB2CDA6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18527" y="3356687"/>
                  <a:ext cx="30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9654FE04-CD9A-4DA2-9E14-8E9C0894A189}"/>
                    </a:ext>
                  </a:extLst>
                </p14:cNvPr>
                <p14:cNvContentPartPr/>
                <p14:nvPr/>
              </p14:nvContentPartPr>
              <p14:xfrm>
                <a:off x="11530127" y="3392687"/>
                <a:ext cx="111600" cy="29232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9654FE04-CD9A-4DA2-9E14-8E9C0894A18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21487" y="3383687"/>
                  <a:ext cx="129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1D0805DB-E4C0-4EFC-9C2A-C9B68A323AFF}"/>
                    </a:ext>
                  </a:extLst>
                </p14:cNvPr>
                <p14:cNvContentPartPr/>
                <p14:nvPr/>
              </p14:nvContentPartPr>
              <p14:xfrm>
                <a:off x="11746847" y="3352727"/>
                <a:ext cx="7920" cy="3330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1D0805DB-E4C0-4EFC-9C2A-C9B68A323A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38207" y="3343727"/>
                  <a:ext cx="2556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2ED0074B-7CE6-4DC0-B8A7-001EFAD5468A}"/>
              </a:ext>
            </a:extLst>
          </p:cNvPr>
          <p:cNvGrpSpPr/>
          <p:nvPr/>
        </p:nvGrpSpPr>
        <p:grpSpPr>
          <a:xfrm>
            <a:off x="8167367" y="3694367"/>
            <a:ext cx="3648240" cy="935640"/>
            <a:chOff x="8167367" y="3694367"/>
            <a:chExt cx="3648240" cy="93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37EBDF26-46CA-4410-8A48-00BB03C9881B}"/>
                    </a:ext>
                  </a:extLst>
                </p14:cNvPr>
                <p14:cNvContentPartPr/>
                <p14:nvPr/>
              </p14:nvContentPartPr>
              <p14:xfrm>
                <a:off x="8167367" y="3694367"/>
                <a:ext cx="3648240" cy="46476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37EBDF26-46CA-4410-8A48-00BB03C9881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58727" y="3685727"/>
                  <a:ext cx="36658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A1ED1A1C-DE90-4E9F-9996-B9C8FA512B6F}"/>
                    </a:ext>
                  </a:extLst>
                </p14:cNvPr>
                <p14:cNvContentPartPr/>
                <p14:nvPr/>
              </p14:nvContentPartPr>
              <p14:xfrm>
                <a:off x="9115967" y="4185767"/>
                <a:ext cx="31680" cy="32112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A1ED1A1C-DE90-4E9F-9996-B9C8FA512B6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07327" y="4176767"/>
                  <a:ext cx="49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360D2C80-84A1-4FDC-AD4D-1298D08BF573}"/>
                    </a:ext>
                  </a:extLst>
                </p14:cNvPr>
                <p14:cNvContentPartPr/>
                <p14:nvPr/>
              </p14:nvContentPartPr>
              <p14:xfrm>
                <a:off x="9259247" y="4260287"/>
                <a:ext cx="103680" cy="2455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360D2C80-84A1-4FDC-AD4D-1298D08BF57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50247" y="4251287"/>
                  <a:ext cx="121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CB4AC154-BB71-402E-946F-2D515CD23364}"/>
                    </a:ext>
                  </a:extLst>
                </p14:cNvPr>
                <p14:cNvContentPartPr/>
                <p14:nvPr/>
              </p14:nvContentPartPr>
              <p14:xfrm>
                <a:off x="9450407" y="4258127"/>
                <a:ext cx="131040" cy="2721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CB4AC154-BB71-402E-946F-2D515CD233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41407" y="4249127"/>
                  <a:ext cx="148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8D5B8DCC-3E42-4231-BEFF-327D13562A9F}"/>
                    </a:ext>
                  </a:extLst>
                </p14:cNvPr>
                <p14:cNvContentPartPr/>
                <p14:nvPr/>
              </p14:nvContentPartPr>
              <p14:xfrm>
                <a:off x="9745967" y="4221767"/>
                <a:ext cx="42840" cy="3200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8D5B8DCC-3E42-4231-BEFF-327D13562A9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36967" y="4213127"/>
                  <a:ext cx="60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8B61E903-9F63-4419-8A37-C83B511D9117}"/>
                    </a:ext>
                  </a:extLst>
                </p14:cNvPr>
                <p14:cNvContentPartPr/>
                <p14:nvPr/>
              </p14:nvContentPartPr>
              <p14:xfrm>
                <a:off x="9801767" y="4363607"/>
                <a:ext cx="82440" cy="1605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8B61E903-9F63-4419-8A37-C83B511D911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92767" y="4354967"/>
                  <a:ext cx="100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052E8AA9-D1BB-4CD8-909C-86DBF79F2026}"/>
                    </a:ext>
                  </a:extLst>
                </p14:cNvPr>
                <p14:cNvContentPartPr/>
                <p14:nvPr/>
              </p14:nvContentPartPr>
              <p14:xfrm>
                <a:off x="9981767" y="4396727"/>
                <a:ext cx="142200" cy="2332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052E8AA9-D1BB-4CD8-909C-86DBF79F20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72767" y="4388087"/>
                  <a:ext cx="159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DFE4DC18-BA3B-4CD9-ABDB-D6C8FB06244A}"/>
                    </a:ext>
                  </a:extLst>
                </p14:cNvPr>
                <p14:cNvContentPartPr/>
                <p14:nvPr/>
              </p14:nvContentPartPr>
              <p14:xfrm>
                <a:off x="10258967" y="4257047"/>
                <a:ext cx="4320" cy="2448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DFE4DC18-BA3B-4CD9-ABDB-D6C8FB06244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49967" y="4248407"/>
                  <a:ext cx="2196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Ryhmä 123">
            <a:extLst>
              <a:ext uri="{FF2B5EF4-FFF2-40B4-BE49-F238E27FC236}">
                <a16:creationId xmlns:a16="http://schemas.microsoft.com/office/drawing/2014/main" id="{288B7C2C-FDC6-4E40-AC79-155037F33493}"/>
              </a:ext>
            </a:extLst>
          </p:cNvPr>
          <p:cNvGrpSpPr/>
          <p:nvPr/>
        </p:nvGrpSpPr>
        <p:grpSpPr>
          <a:xfrm>
            <a:off x="7035887" y="4761047"/>
            <a:ext cx="708120" cy="582840"/>
            <a:chOff x="7035887" y="4761047"/>
            <a:chExt cx="70812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265DB918-D41E-4D34-9164-825C8748FA3C}"/>
                    </a:ext>
                  </a:extLst>
                </p14:cNvPr>
                <p14:cNvContentPartPr/>
                <p14:nvPr/>
              </p14:nvContentPartPr>
              <p14:xfrm>
                <a:off x="7035887" y="4761047"/>
                <a:ext cx="401040" cy="56376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265DB918-D41E-4D34-9164-825C8748FA3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26887" y="4752407"/>
                  <a:ext cx="4186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D7FD2CA-8C96-412A-8B5E-728B92ED364C}"/>
                    </a:ext>
                  </a:extLst>
                </p14:cNvPr>
                <p14:cNvContentPartPr/>
                <p14:nvPr/>
              </p14:nvContentPartPr>
              <p14:xfrm>
                <a:off x="7560407" y="4953647"/>
                <a:ext cx="183600" cy="3902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D7FD2CA-8C96-412A-8B5E-728B92ED364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51407" y="4944647"/>
                  <a:ext cx="20124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Ryhmä 131">
            <a:extLst>
              <a:ext uri="{FF2B5EF4-FFF2-40B4-BE49-F238E27FC236}">
                <a16:creationId xmlns:a16="http://schemas.microsoft.com/office/drawing/2014/main" id="{A9AF1841-B6F7-4E50-A6F8-77DF7186C89D}"/>
              </a:ext>
            </a:extLst>
          </p:cNvPr>
          <p:cNvGrpSpPr/>
          <p:nvPr/>
        </p:nvGrpSpPr>
        <p:grpSpPr>
          <a:xfrm>
            <a:off x="7990967" y="5081087"/>
            <a:ext cx="209160" cy="106920"/>
            <a:chOff x="7990967" y="5081087"/>
            <a:chExt cx="20916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B6FE383A-9DC8-4B55-8552-FB0F1421C3C7}"/>
                    </a:ext>
                  </a:extLst>
                </p14:cNvPr>
                <p14:cNvContentPartPr/>
                <p14:nvPr/>
              </p14:nvContentPartPr>
              <p14:xfrm>
                <a:off x="7990967" y="5081087"/>
                <a:ext cx="172440" cy="720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B6FE383A-9DC8-4B55-8552-FB0F1421C3C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81967" y="5072447"/>
                  <a:ext cx="190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F19D3D6C-41F0-48B7-A3DB-011AFC53A370}"/>
                    </a:ext>
                  </a:extLst>
                </p14:cNvPr>
                <p14:cNvContentPartPr/>
                <p14:nvPr/>
              </p14:nvContentPartPr>
              <p14:xfrm>
                <a:off x="8048567" y="5179727"/>
                <a:ext cx="151560" cy="828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F19D3D6C-41F0-48B7-A3DB-011AFC53A3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39927" y="5171087"/>
                  <a:ext cx="1692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F0CC54BA-06D9-41D3-AE9B-D39FB034E23E}"/>
              </a:ext>
            </a:extLst>
          </p:cNvPr>
          <p:cNvGrpSpPr/>
          <p:nvPr/>
        </p:nvGrpSpPr>
        <p:grpSpPr>
          <a:xfrm>
            <a:off x="8492447" y="4878767"/>
            <a:ext cx="586080" cy="424440"/>
            <a:chOff x="8492447" y="4878767"/>
            <a:chExt cx="58608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B7D4E213-9937-49D4-B7E4-1224E50432BC}"/>
                    </a:ext>
                  </a:extLst>
                </p14:cNvPr>
                <p14:cNvContentPartPr/>
                <p14:nvPr/>
              </p14:nvContentPartPr>
              <p14:xfrm>
                <a:off x="8492447" y="4878767"/>
                <a:ext cx="34920" cy="36684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B7D4E213-9937-49D4-B7E4-1224E50432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83807" y="4870127"/>
                  <a:ext cx="52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820A0BE1-C6F6-4DB9-994E-7483659B4BE1}"/>
                    </a:ext>
                  </a:extLst>
                </p14:cNvPr>
                <p14:cNvContentPartPr/>
                <p14:nvPr/>
              </p14:nvContentPartPr>
              <p14:xfrm>
                <a:off x="8640407" y="4902887"/>
                <a:ext cx="153360" cy="3729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820A0BE1-C6F6-4DB9-994E-7483659B4BE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31407" y="4894247"/>
                  <a:ext cx="171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579FBAED-734F-43B8-8C79-58C590200D8E}"/>
                    </a:ext>
                  </a:extLst>
                </p14:cNvPr>
                <p14:cNvContentPartPr/>
                <p14:nvPr/>
              </p14:nvContentPartPr>
              <p14:xfrm>
                <a:off x="8893487" y="4897847"/>
                <a:ext cx="185040" cy="4053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579FBAED-734F-43B8-8C79-58C590200D8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84487" y="4889207"/>
                  <a:ext cx="202680" cy="42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0" name="Käsinkirjoitus 129">
                <a:extLst>
                  <a:ext uri="{FF2B5EF4-FFF2-40B4-BE49-F238E27FC236}">
                    <a16:creationId xmlns:a16="http://schemas.microsoft.com/office/drawing/2014/main" id="{9B148CE9-42B2-400C-8878-09BD02BE020F}"/>
                  </a:ext>
                </a:extLst>
              </p14:cNvPr>
              <p14:cNvContentPartPr/>
              <p14:nvPr/>
            </p14:nvContentPartPr>
            <p14:xfrm>
              <a:off x="9357887" y="5112047"/>
              <a:ext cx="41760" cy="43200"/>
            </p14:xfrm>
          </p:contentPart>
        </mc:Choice>
        <mc:Fallback>
          <p:pic>
            <p:nvPicPr>
              <p:cNvPr id="130" name="Käsinkirjoitus 129">
                <a:extLst>
                  <a:ext uri="{FF2B5EF4-FFF2-40B4-BE49-F238E27FC236}">
                    <a16:creationId xmlns:a16="http://schemas.microsoft.com/office/drawing/2014/main" id="{9B148CE9-42B2-400C-8878-09BD02BE020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349247" y="5103407"/>
                <a:ext cx="594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Ryhmä 135">
            <a:extLst>
              <a:ext uri="{FF2B5EF4-FFF2-40B4-BE49-F238E27FC236}">
                <a16:creationId xmlns:a16="http://schemas.microsoft.com/office/drawing/2014/main" id="{93615760-6DC3-4502-8409-A1B740E2B8EA}"/>
              </a:ext>
            </a:extLst>
          </p:cNvPr>
          <p:cNvGrpSpPr/>
          <p:nvPr/>
        </p:nvGrpSpPr>
        <p:grpSpPr>
          <a:xfrm>
            <a:off x="9669287" y="4925207"/>
            <a:ext cx="324000" cy="393120"/>
            <a:chOff x="9669287" y="4925207"/>
            <a:chExt cx="32400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D627C825-0EF1-4242-A8D0-DBC1E26B2F65}"/>
                    </a:ext>
                  </a:extLst>
                </p14:cNvPr>
                <p14:cNvContentPartPr/>
                <p14:nvPr/>
              </p14:nvContentPartPr>
              <p14:xfrm>
                <a:off x="9669287" y="4925207"/>
                <a:ext cx="34200" cy="35748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D627C825-0EF1-4242-A8D0-DBC1E26B2F6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60647" y="4916207"/>
                  <a:ext cx="51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695CE787-9B99-4C00-86AC-1C46B3ECFA46}"/>
                    </a:ext>
                  </a:extLst>
                </p14:cNvPr>
                <p14:cNvContentPartPr/>
                <p14:nvPr/>
              </p14:nvContentPartPr>
              <p14:xfrm>
                <a:off x="9851447" y="4955087"/>
                <a:ext cx="141840" cy="3632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695CE787-9B99-4C00-86AC-1C46B3ECFA4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42807" y="4946447"/>
                  <a:ext cx="159480" cy="38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5" name="Käsinkirjoitus 134">
                <a:extLst>
                  <a:ext uri="{FF2B5EF4-FFF2-40B4-BE49-F238E27FC236}">
                    <a16:creationId xmlns:a16="http://schemas.microsoft.com/office/drawing/2014/main" id="{1D98626A-B9A9-4749-820E-CE1482F896B9}"/>
                  </a:ext>
                </a:extLst>
              </p14:cNvPr>
              <p14:cNvContentPartPr/>
              <p14:nvPr/>
            </p14:nvContentPartPr>
            <p14:xfrm>
              <a:off x="10210007" y="4906847"/>
              <a:ext cx="35280" cy="472320"/>
            </p14:xfrm>
          </p:contentPart>
        </mc:Choice>
        <mc:Fallback>
          <p:pic>
            <p:nvPicPr>
              <p:cNvPr id="135" name="Käsinkirjoitus 134">
                <a:extLst>
                  <a:ext uri="{FF2B5EF4-FFF2-40B4-BE49-F238E27FC236}">
                    <a16:creationId xmlns:a16="http://schemas.microsoft.com/office/drawing/2014/main" id="{1D98626A-B9A9-4749-820E-CE1482F896B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201007" y="4898207"/>
                <a:ext cx="5292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Ryhmä 142">
            <a:extLst>
              <a:ext uri="{FF2B5EF4-FFF2-40B4-BE49-F238E27FC236}">
                <a16:creationId xmlns:a16="http://schemas.microsoft.com/office/drawing/2014/main" id="{AE1E0F7B-04C2-40E3-8665-8220821C04E8}"/>
              </a:ext>
            </a:extLst>
          </p:cNvPr>
          <p:cNvGrpSpPr/>
          <p:nvPr/>
        </p:nvGrpSpPr>
        <p:grpSpPr>
          <a:xfrm>
            <a:off x="11261927" y="4621367"/>
            <a:ext cx="802800" cy="815400"/>
            <a:chOff x="11261927" y="4621367"/>
            <a:chExt cx="802800" cy="81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A2E46B6B-E85A-4C06-BBCC-9CBA3BE0832F}"/>
                    </a:ext>
                  </a:extLst>
                </p14:cNvPr>
                <p14:cNvContentPartPr/>
                <p14:nvPr/>
              </p14:nvContentPartPr>
              <p14:xfrm>
                <a:off x="11261927" y="4621367"/>
                <a:ext cx="17640" cy="80640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A2E46B6B-E85A-4C06-BBCC-9CBA3BE0832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53287" y="4612367"/>
                  <a:ext cx="3528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3B11B869-1637-413F-B7FB-C43E1DC939EE}"/>
                    </a:ext>
                  </a:extLst>
                </p14:cNvPr>
                <p14:cNvContentPartPr/>
                <p14:nvPr/>
              </p14:nvContentPartPr>
              <p14:xfrm>
                <a:off x="11368127" y="4642607"/>
                <a:ext cx="70200" cy="79416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3B11B869-1637-413F-B7FB-C43E1DC939E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59127" y="4633607"/>
                  <a:ext cx="8784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02B70056-A593-4AB5-9E04-2EFAE21DB5B9}"/>
                    </a:ext>
                  </a:extLst>
                </p14:cNvPr>
                <p14:cNvContentPartPr/>
                <p14:nvPr/>
              </p14:nvContentPartPr>
              <p14:xfrm>
                <a:off x="11587007" y="4990007"/>
                <a:ext cx="48960" cy="835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02B70056-A593-4AB5-9E04-2EFAE21DB5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78367" y="4981007"/>
                  <a:ext cx="66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83424986-F07C-4374-8BFC-74E049FF9B26}"/>
                    </a:ext>
                  </a:extLst>
                </p14:cNvPr>
                <p14:cNvContentPartPr/>
                <p14:nvPr/>
              </p14:nvContentPartPr>
              <p14:xfrm>
                <a:off x="11634887" y="5195927"/>
                <a:ext cx="53640" cy="8604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83424986-F07C-4374-8BFC-74E049FF9B2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625887" y="5187287"/>
                  <a:ext cx="71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2C57A9B7-46AC-4398-8473-63D98CDE0B72}"/>
                    </a:ext>
                  </a:extLst>
                </p14:cNvPr>
                <p14:cNvContentPartPr/>
                <p14:nvPr/>
              </p14:nvContentPartPr>
              <p14:xfrm>
                <a:off x="11774927" y="4937447"/>
                <a:ext cx="289800" cy="3902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2C57A9B7-46AC-4398-8473-63D98CDE0B7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65927" y="4928807"/>
                  <a:ext cx="307440" cy="40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4" name="Käsinkirjoitus 143">
                <a:extLst>
                  <a:ext uri="{FF2B5EF4-FFF2-40B4-BE49-F238E27FC236}">
                    <a16:creationId xmlns:a16="http://schemas.microsoft.com/office/drawing/2014/main" id="{B2E9F60E-2ECD-49AC-AA24-DF65ED8885E1}"/>
                  </a:ext>
                </a:extLst>
              </p14:cNvPr>
              <p14:cNvContentPartPr/>
              <p14:nvPr/>
            </p14:nvContentPartPr>
            <p14:xfrm>
              <a:off x="7456007" y="5757887"/>
              <a:ext cx="198000" cy="449640"/>
            </p14:xfrm>
          </p:contentPart>
        </mc:Choice>
        <mc:Fallback>
          <p:pic>
            <p:nvPicPr>
              <p:cNvPr id="144" name="Käsinkirjoitus 143">
                <a:extLst>
                  <a:ext uri="{FF2B5EF4-FFF2-40B4-BE49-F238E27FC236}">
                    <a16:creationId xmlns:a16="http://schemas.microsoft.com/office/drawing/2014/main" id="{B2E9F60E-2ECD-49AC-AA24-DF65ED8885E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447367" y="5748887"/>
                <a:ext cx="215640" cy="46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B0003A67-EF1E-483B-853F-EC9A81B81F59}"/>
              </a:ext>
            </a:extLst>
          </p:cNvPr>
          <p:cNvGrpSpPr/>
          <p:nvPr/>
        </p:nvGrpSpPr>
        <p:grpSpPr>
          <a:xfrm>
            <a:off x="7832927" y="5964527"/>
            <a:ext cx="189360" cy="84600"/>
            <a:chOff x="7832927" y="5964527"/>
            <a:chExt cx="18936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8B11F821-51C0-4705-B360-88F928C27BC3}"/>
                    </a:ext>
                  </a:extLst>
                </p14:cNvPr>
                <p14:cNvContentPartPr/>
                <p14:nvPr/>
              </p14:nvContentPartPr>
              <p14:xfrm>
                <a:off x="7832927" y="5964527"/>
                <a:ext cx="168480" cy="1332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8B11F821-51C0-4705-B360-88F928C27B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4287" y="5955527"/>
                  <a:ext cx="186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D6C8EF87-BBCB-49A1-B8E5-D9BC3A4D017B}"/>
                    </a:ext>
                  </a:extLst>
                </p14:cNvPr>
                <p14:cNvContentPartPr/>
                <p14:nvPr/>
              </p14:nvContentPartPr>
              <p14:xfrm>
                <a:off x="7873607" y="6044807"/>
                <a:ext cx="148680" cy="432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D6C8EF87-BBCB-49A1-B8E5-D9BC3A4D017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64607" y="6036167"/>
                  <a:ext cx="1663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60020B9D-706A-4B94-817F-037348BAE462}"/>
              </a:ext>
            </a:extLst>
          </p:cNvPr>
          <p:cNvGrpSpPr/>
          <p:nvPr/>
        </p:nvGrpSpPr>
        <p:grpSpPr>
          <a:xfrm>
            <a:off x="8322527" y="5657807"/>
            <a:ext cx="1447920" cy="467280"/>
            <a:chOff x="8322527" y="5657807"/>
            <a:chExt cx="1447920" cy="4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61936D00-769C-4ED7-90B1-368C3ECC3FF7}"/>
                    </a:ext>
                  </a:extLst>
                </p14:cNvPr>
                <p14:cNvContentPartPr/>
                <p14:nvPr/>
              </p14:nvContentPartPr>
              <p14:xfrm>
                <a:off x="8322527" y="5657807"/>
                <a:ext cx="162000" cy="38196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61936D00-769C-4ED7-90B1-368C3ECC3FF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13887" y="5649167"/>
                  <a:ext cx="1796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7292BDF8-7093-4A39-982C-D77F7F2B9F51}"/>
                    </a:ext>
                  </a:extLst>
                </p14:cNvPr>
                <p14:cNvContentPartPr/>
                <p14:nvPr/>
              </p14:nvContentPartPr>
              <p14:xfrm>
                <a:off x="8609087" y="5662487"/>
                <a:ext cx="180000" cy="43632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7292BDF8-7093-4A39-982C-D77F7F2B9F5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00447" y="5653487"/>
                  <a:ext cx="1976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A04A3C36-8052-4ABD-A416-0DC8D57EE248}"/>
                    </a:ext>
                  </a:extLst>
                </p14:cNvPr>
                <p14:cNvContentPartPr/>
                <p14:nvPr/>
              </p14:nvContentPartPr>
              <p14:xfrm>
                <a:off x="8986007" y="5920967"/>
                <a:ext cx="46080" cy="302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A04A3C36-8052-4ABD-A416-0DC8D57EE24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977367" y="5912327"/>
                  <a:ext cx="6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A10E3482-8590-4673-BD0B-1673FAAC93A6}"/>
                    </a:ext>
                  </a:extLst>
                </p14:cNvPr>
                <p14:cNvContentPartPr/>
                <p14:nvPr/>
              </p14:nvContentPartPr>
              <p14:xfrm>
                <a:off x="9229727" y="5692727"/>
                <a:ext cx="15840" cy="41580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A10E3482-8590-4673-BD0B-1673FAAC93A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20727" y="5684087"/>
                  <a:ext cx="334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C0B8B9AE-0ACC-446C-8E68-0F32946E4945}"/>
                    </a:ext>
                  </a:extLst>
                </p14:cNvPr>
                <p14:cNvContentPartPr/>
                <p14:nvPr/>
              </p14:nvContentPartPr>
              <p14:xfrm>
                <a:off x="9409727" y="5735927"/>
                <a:ext cx="158400" cy="32940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C0B8B9AE-0ACC-446C-8E68-0F32946E494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00727" y="5726927"/>
                  <a:ext cx="176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649DC6CB-BBE1-4CBE-81EA-0DE7957947F8}"/>
                    </a:ext>
                  </a:extLst>
                </p14:cNvPr>
                <p14:cNvContentPartPr/>
                <p14:nvPr/>
              </p14:nvContentPartPr>
              <p14:xfrm>
                <a:off x="9747767" y="5690927"/>
                <a:ext cx="22680" cy="43416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649DC6CB-BBE1-4CBE-81EA-0DE7957947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38767" y="5681927"/>
                  <a:ext cx="40320" cy="45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5" name="Käsinkirjoitus 154">
                <a:extLst>
                  <a:ext uri="{FF2B5EF4-FFF2-40B4-BE49-F238E27FC236}">
                    <a16:creationId xmlns:a16="http://schemas.microsoft.com/office/drawing/2014/main" id="{8EE21904-3F9A-407A-B8BC-30684B9F16B4}"/>
                  </a:ext>
                </a:extLst>
              </p14:cNvPr>
              <p14:cNvContentPartPr/>
              <p14:nvPr/>
            </p14:nvContentPartPr>
            <p14:xfrm>
              <a:off x="1971767" y="5080727"/>
              <a:ext cx="3647520" cy="144360"/>
            </p14:xfrm>
          </p:contentPart>
        </mc:Choice>
        <mc:Fallback>
          <p:pic>
            <p:nvPicPr>
              <p:cNvPr id="155" name="Käsinkirjoitus 154">
                <a:extLst>
                  <a:ext uri="{FF2B5EF4-FFF2-40B4-BE49-F238E27FC236}">
                    <a16:creationId xmlns:a16="http://schemas.microsoft.com/office/drawing/2014/main" id="{8EE21904-3F9A-407A-B8BC-30684B9F16B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918127" y="4972727"/>
                <a:ext cx="3755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6" name="Käsinkirjoitus 155">
                <a:extLst>
                  <a:ext uri="{FF2B5EF4-FFF2-40B4-BE49-F238E27FC236}">
                    <a16:creationId xmlns:a16="http://schemas.microsoft.com/office/drawing/2014/main" id="{64F7ABA8-6E94-40CF-9AB3-51C900A1C293}"/>
                  </a:ext>
                </a:extLst>
              </p14:cNvPr>
              <p14:cNvContentPartPr/>
              <p14:nvPr/>
            </p14:nvContentPartPr>
            <p14:xfrm>
              <a:off x="7275287" y="6359807"/>
              <a:ext cx="2442600" cy="57240"/>
            </p14:xfrm>
          </p:contentPart>
        </mc:Choice>
        <mc:Fallback>
          <p:pic>
            <p:nvPicPr>
              <p:cNvPr id="156" name="Käsinkirjoitus 155">
                <a:extLst>
                  <a:ext uri="{FF2B5EF4-FFF2-40B4-BE49-F238E27FC236}">
                    <a16:creationId xmlns:a16="http://schemas.microsoft.com/office/drawing/2014/main" id="{64F7ABA8-6E94-40CF-9AB3-51C900A1C29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221647" y="6252167"/>
                <a:ext cx="255024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68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A58C1B3-B07D-4678-9962-423E0B0B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77" y="74131"/>
            <a:ext cx="7426776" cy="3610239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1919B16-5840-4875-B265-68A9DC87A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35" y="4052211"/>
            <a:ext cx="10670838" cy="1753568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C62FCC50-A710-4CA5-8162-DBAFC3023C57}"/>
              </a:ext>
            </a:extLst>
          </p:cNvPr>
          <p:cNvGrpSpPr/>
          <p:nvPr/>
        </p:nvGrpSpPr>
        <p:grpSpPr>
          <a:xfrm>
            <a:off x="8305213" y="1325571"/>
            <a:ext cx="503280" cy="492480"/>
            <a:chOff x="8305213" y="1325571"/>
            <a:chExt cx="50328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497F4571-7402-47C3-9AD4-BE425D6987CF}"/>
                    </a:ext>
                  </a:extLst>
                </p14:cNvPr>
                <p14:cNvContentPartPr/>
                <p14:nvPr/>
              </p14:nvContentPartPr>
              <p14:xfrm>
                <a:off x="8305213" y="1325571"/>
                <a:ext cx="288000" cy="3862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497F4571-7402-47C3-9AD4-BE425D6987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96573" y="1316931"/>
                  <a:ext cx="3056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2C0B06D6-A411-4663-98DC-2A0B3D732C67}"/>
                    </a:ext>
                  </a:extLst>
                </p14:cNvPr>
                <p14:cNvContentPartPr/>
                <p14:nvPr/>
              </p14:nvContentPartPr>
              <p14:xfrm>
                <a:off x="8739373" y="1733091"/>
                <a:ext cx="69120" cy="849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2C0B06D6-A411-4663-98DC-2A0B3D732C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30373" y="1724451"/>
                  <a:ext cx="867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83FA96F0-4A84-4686-B218-DFC4F46F3B54}"/>
              </a:ext>
            </a:extLst>
          </p:cNvPr>
          <p:cNvGrpSpPr/>
          <p:nvPr/>
        </p:nvGrpSpPr>
        <p:grpSpPr>
          <a:xfrm>
            <a:off x="9038893" y="1385331"/>
            <a:ext cx="1922400" cy="795240"/>
            <a:chOff x="9038893" y="1385331"/>
            <a:chExt cx="1922400" cy="79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65840539-FA2E-4C67-809B-E9535CED3B5C}"/>
                    </a:ext>
                  </a:extLst>
                </p14:cNvPr>
                <p14:cNvContentPartPr/>
                <p14:nvPr/>
              </p14:nvContentPartPr>
              <p14:xfrm>
                <a:off x="9038893" y="1385331"/>
                <a:ext cx="145440" cy="2365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65840539-FA2E-4C67-809B-E9535CED3B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30253" y="1376331"/>
                  <a:ext cx="163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FBF93146-6DCB-453D-AD9B-C5A8E23A5160}"/>
                    </a:ext>
                  </a:extLst>
                </p14:cNvPr>
                <p14:cNvContentPartPr/>
                <p14:nvPr/>
              </p14:nvContentPartPr>
              <p14:xfrm>
                <a:off x="9178933" y="1392171"/>
                <a:ext cx="20880" cy="4870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FBF93146-6DCB-453D-AD9B-C5A8E23A51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69933" y="1383171"/>
                  <a:ext cx="385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1CB640B-CB65-43F1-AC9B-A54F8EB9BC8E}"/>
                    </a:ext>
                  </a:extLst>
                </p14:cNvPr>
                <p14:cNvContentPartPr/>
                <p14:nvPr/>
              </p14:nvContentPartPr>
              <p14:xfrm>
                <a:off x="9404293" y="1817691"/>
                <a:ext cx="74160" cy="964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1CB640B-CB65-43F1-AC9B-A54F8EB9BC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95293" y="1809051"/>
                  <a:ext cx="91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7AC0B8D0-722F-4CD9-8CB4-76CBE522CBC2}"/>
                    </a:ext>
                  </a:extLst>
                </p14:cNvPr>
                <p14:cNvContentPartPr/>
                <p14:nvPr/>
              </p14:nvContentPartPr>
              <p14:xfrm>
                <a:off x="9677893" y="1429611"/>
                <a:ext cx="227520" cy="5551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7AC0B8D0-722F-4CD9-8CB4-76CBE522CB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68893" y="1420611"/>
                  <a:ext cx="2451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8EA7C7AA-E9A9-478F-B5C7-3A2F8579D592}"/>
                    </a:ext>
                  </a:extLst>
                </p14:cNvPr>
                <p14:cNvContentPartPr/>
                <p14:nvPr/>
              </p14:nvContentPartPr>
              <p14:xfrm>
                <a:off x="10034653" y="1988331"/>
                <a:ext cx="92160" cy="10584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8EA7C7AA-E9A9-478F-B5C7-3A2F8579D5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26013" y="1979331"/>
                  <a:ext cx="109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CB58B79-8D9A-4EE0-88C4-DBB575D377B5}"/>
                    </a:ext>
                  </a:extLst>
                </p14:cNvPr>
                <p14:cNvContentPartPr/>
                <p14:nvPr/>
              </p14:nvContentPartPr>
              <p14:xfrm>
                <a:off x="10243453" y="1554531"/>
                <a:ext cx="240120" cy="5490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CB58B79-8D9A-4EE0-88C4-DBB575D377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34453" y="1545531"/>
                  <a:ext cx="2577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0788FEB1-220C-4F5F-86CC-89476ABB3D4E}"/>
                    </a:ext>
                  </a:extLst>
                </p14:cNvPr>
                <p14:cNvContentPartPr/>
                <p14:nvPr/>
              </p14:nvContentPartPr>
              <p14:xfrm>
                <a:off x="10598053" y="2067891"/>
                <a:ext cx="119880" cy="1126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0788FEB1-220C-4F5F-86CC-89476ABB3D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89413" y="2058891"/>
                  <a:ext cx="137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C644C40A-5C28-4FBD-8CEC-C157A3650E58}"/>
                    </a:ext>
                  </a:extLst>
                </p14:cNvPr>
                <p14:cNvContentPartPr/>
                <p14:nvPr/>
              </p14:nvContentPartPr>
              <p14:xfrm>
                <a:off x="10916293" y="1636971"/>
                <a:ext cx="45000" cy="5306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C644C40A-5C28-4FBD-8CEC-C157A3650E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07293" y="1628331"/>
                  <a:ext cx="62640" cy="54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EC1D4613-39FA-409D-B4B4-D59A6B3D37FF}"/>
                  </a:ext>
                </a:extLst>
              </p14:cNvPr>
              <p14:cNvContentPartPr/>
              <p14:nvPr/>
            </p14:nvContentPartPr>
            <p14:xfrm>
              <a:off x="11211493" y="1680891"/>
              <a:ext cx="275760" cy="52596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EC1D4613-39FA-409D-B4B4-D59A6B3D37F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02493" y="1672251"/>
                <a:ext cx="29340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394B7F2F-C8E3-4EBE-9249-D3821A7568AF}"/>
                  </a:ext>
                </a:extLst>
              </p14:cNvPr>
              <p14:cNvContentPartPr/>
              <p14:nvPr/>
            </p14:nvContentPartPr>
            <p14:xfrm>
              <a:off x="11647813" y="2319891"/>
              <a:ext cx="360" cy="360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394B7F2F-C8E3-4EBE-9249-D3821A7568A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38813" y="23112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A8B66EE4-6EBA-47FF-819F-DF6158CBDF0C}"/>
                  </a:ext>
                </a:extLst>
              </p14:cNvPr>
              <p14:cNvContentPartPr/>
              <p14:nvPr/>
            </p14:nvContentPartPr>
            <p14:xfrm>
              <a:off x="8358853" y="2759091"/>
              <a:ext cx="244800" cy="50220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A8B66EE4-6EBA-47FF-819F-DF6158CBDF0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50213" y="2750091"/>
                <a:ext cx="262440" cy="5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Ryhmä 39">
            <a:extLst>
              <a:ext uri="{FF2B5EF4-FFF2-40B4-BE49-F238E27FC236}">
                <a16:creationId xmlns:a16="http://schemas.microsoft.com/office/drawing/2014/main" id="{983EE09B-FDEF-4F02-9454-1512D4AA2B00}"/>
              </a:ext>
            </a:extLst>
          </p:cNvPr>
          <p:cNvGrpSpPr/>
          <p:nvPr/>
        </p:nvGrpSpPr>
        <p:grpSpPr>
          <a:xfrm>
            <a:off x="8625253" y="2732811"/>
            <a:ext cx="2430000" cy="740160"/>
            <a:chOff x="8625253" y="2732811"/>
            <a:chExt cx="2430000" cy="74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0E831B6F-4C0C-4812-A9DB-820179FF3D72}"/>
                    </a:ext>
                  </a:extLst>
                </p14:cNvPr>
                <p14:cNvContentPartPr/>
                <p14:nvPr/>
              </p14:nvContentPartPr>
              <p14:xfrm>
                <a:off x="8625253" y="3268131"/>
                <a:ext cx="82080" cy="2048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0E831B6F-4C0C-4812-A9DB-820179FF3D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16253" y="3259131"/>
                  <a:ext cx="99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57456E58-CA64-48FB-ADCE-234E66816538}"/>
                    </a:ext>
                  </a:extLst>
                </p14:cNvPr>
                <p14:cNvContentPartPr/>
                <p14:nvPr/>
              </p14:nvContentPartPr>
              <p14:xfrm>
                <a:off x="8876533" y="3069771"/>
                <a:ext cx="160200" cy="61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57456E58-CA64-48FB-ADCE-234E668165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67533" y="3061131"/>
                  <a:ext cx="177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63438B3A-23C8-483C-A721-701A0499BFA1}"/>
                    </a:ext>
                  </a:extLst>
                </p14:cNvPr>
                <p14:cNvContentPartPr/>
                <p14:nvPr/>
              </p14:nvContentPartPr>
              <p14:xfrm>
                <a:off x="8890933" y="3178491"/>
                <a:ext cx="149760" cy="46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63438B3A-23C8-483C-A721-701A0499BF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82293" y="3169491"/>
                  <a:ext cx="167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74CF0B2C-39F8-45BC-B964-CA76EA3C190F}"/>
                    </a:ext>
                  </a:extLst>
                </p14:cNvPr>
                <p14:cNvContentPartPr/>
                <p14:nvPr/>
              </p14:nvContentPartPr>
              <p14:xfrm>
                <a:off x="9241933" y="2835771"/>
                <a:ext cx="186840" cy="5137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74CF0B2C-39F8-45BC-B964-CA76EA3C19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33293" y="2826771"/>
                  <a:ext cx="2044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B95576AC-11D8-4BF2-A62C-D099B372110A}"/>
                    </a:ext>
                  </a:extLst>
                </p14:cNvPr>
                <p14:cNvContentPartPr/>
                <p14:nvPr/>
              </p14:nvContentPartPr>
              <p14:xfrm>
                <a:off x="9580333" y="3137091"/>
                <a:ext cx="37800" cy="6804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B95576AC-11D8-4BF2-A62C-D099B37211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71693" y="3128451"/>
                  <a:ext cx="55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16C3D489-76F6-4BE1-8645-69FCF2CE9227}"/>
                    </a:ext>
                  </a:extLst>
                </p14:cNvPr>
                <p14:cNvContentPartPr/>
                <p14:nvPr/>
              </p14:nvContentPartPr>
              <p14:xfrm>
                <a:off x="9716413" y="3141411"/>
                <a:ext cx="1338840" cy="838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16C3D489-76F6-4BE1-8645-69FCF2CE92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7773" y="3132771"/>
                  <a:ext cx="1356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9343E8C3-8061-483C-BAA6-E07CA4175E82}"/>
                    </a:ext>
                  </a:extLst>
                </p14:cNvPr>
                <p14:cNvContentPartPr/>
                <p14:nvPr/>
              </p14:nvContentPartPr>
              <p14:xfrm>
                <a:off x="9813253" y="2732811"/>
                <a:ext cx="196920" cy="3978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9343E8C3-8061-483C-BAA6-E07CA4175E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04253" y="2723811"/>
                  <a:ext cx="214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4C57F748-2C5E-4AE4-B8DC-3CD82C3D34A8}"/>
                    </a:ext>
                  </a:extLst>
                </p14:cNvPr>
                <p14:cNvContentPartPr/>
                <p14:nvPr/>
              </p14:nvContentPartPr>
              <p14:xfrm>
                <a:off x="10184413" y="2959611"/>
                <a:ext cx="138960" cy="115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4C57F748-2C5E-4AE4-B8DC-3CD82C3D34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75413" y="2950971"/>
                  <a:ext cx="156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A629B889-320D-45FD-9DD9-725DF028EA89}"/>
                    </a:ext>
                  </a:extLst>
                </p14:cNvPr>
                <p14:cNvContentPartPr/>
                <p14:nvPr/>
              </p14:nvContentPartPr>
              <p14:xfrm>
                <a:off x="10300333" y="2855931"/>
                <a:ext cx="360" cy="2102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A629B889-320D-45FD-9DD9-725DF028EA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1333" y="2847291"/>
                  <a:ext cx="180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2203F294-9D80-4372-8AF8-85199FB7AB76}"/>
              </a:ext>
            </a:extLst>
          </p:cNvPr>
          <p:cNvGrpSpPr/>
          <p:nvPr/>
        </p:nvGrpSpPr>
        <p:grpSpPr>
          <a:xfrm>
            <a:off x="10596253" y="2769531"/>
            <a:ext cx="336600" cy="345240"/>
            <a:chOff x="10596253" y="2769531"/>
            <a:chExt cx="3366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B4052564-35A7-4999-B2FE-5EBCF7D35666}"/>
                    </a:ext>
                  </a:extLst>
                </p14:cNvPr>
                <p14:cNvContentPartPr/>
                <p14:nvPr/>
              </p14:nvContentPartPr>
              <p14:xfrm>
                <a:off x="10596253" y="2769531"/>
                <a:ext cx="46440" cy="3452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B4052564-35A7-4999-B2FE-5EBCF7D356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87613" y="2760531"/>
                  <a:ext cx="64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6477949C-5FE2-413D-A0BA-09DE4F0BE713}"/>
                    </a:ext>
                  </a:extLst>
                </p14:cNvPr>
                <p14:cNvContentPartPr/>
                <p14:nvPr/>
              </p14:nvContentPartPr>
              <p14:xfrm>
                <a:off x="10751773" y="2807691"/>
                <a:ext cx="181080" cy="2642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6477949C-5FE2-413D-A0BA-09DE4F0BE7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43133" y="2798691"/>
                  <a:ext cx="19872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3" name="Käsinkirjoitus 42">
                <a:extLst>
                  <a:ext uri="{FF2B5EF4-FFF2-40B4-BE49-F238E27FC236}">
                    <a16:creationId xmlns:a16="http://schemas.microsoft.com/office/drawing/2014/main" id="{913914F1-0A96-4EF6-877A-050505EBAF1A}"/>
                  </a:ext>
                </a:extLst>
              </p14:cNvPr>
              <p14:cNvContentPartPr/>
              <p14:nvPr/>
            </p14:nvContentPartPr>
            <p14:xfrm>
              <a:off x="10267933" y="3313491"/>
              <a:ext cx="321840" cy="327960"/>
            </p14:xfrm>
          </p:contentPart>
        </mc:Choice>
        <mc:Fallback>
          <p:pic>
            <p:nvPicPr>
              <p:cNvPr id="43" name="Käsinkirjoitus 42">
                <a:extLst>
                  <a:ext uri="{FF2B5EF4-FFF2-40B4-BE49-F238E27FC236}">
                    <a16:creationId xmlns:a16="http://schemas.microsoft.com/office/drawing/2014/main" id="{913914F1-0A96-4EF6-877A-050505EBAF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259293" y="3304851"/>
                <a:ext cx="33948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Ryhmä 49">
            <a:extLst>
              <a:ext uri="{FF2B5EF4-FFF2-40B4-BE49-F238E27FC236}">
                <a16:creationId xmlns:a16="http://schemas.microsoft.com/office/drawing/2014/main" id="{3B5A8924-B232-4B7A-B59C-EB8797B3B83B}"/>
              </a:ext>
            </a:extLst>
          </p:cNvPr>
          <p:cNvGrpSpPr/>
          <p:nvPr/>
        </p:nvGrpSpPr>
        <p:grpSpPr>
          <a:xfrm>
            <a:off x="11265853" y="3018651"/>
            <a:ext cx="822960" cy="428040"/>
            <a:chOff x="11265853" y="3018651"/>
            <a:chExt cx="82296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7FAD3AF2-188C-466B-916C-FCC0735EC86A}"/>
                    </a:ext>
                  </a:extLst>
                </p14:cNvPr>
                <p14:cNvContentPartPr/>
                <p14:nvPr/>
              </p14:nvContentPartPr>
              <p14:xfrm>
                <a:off x="11265853" y="3179571"/>
                <a:ext cx="152640" cy="198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7FAD3AF2-188C-466B-916C-FCC0735EC8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57213" y="3170571"/>
                  <a:ext cx="170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A22DFCCA-B736-4180-AC5A-443B7E9736E3}"/>
                    </a:ext>
                  </a:extLst>
                </p14:cNvPr>
                <p14:cNvContentPartPr/>
                <p14:nvPr/>
              </p14:nvContentPartPr>
              <p14:xfrm>
                <a:off x="11314813" y="3281811"/>
                <a:ext cx="136800" cy="169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A22DFCCA-B736-4180-AC5A-443B7E9736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05813" y="3272811"/>
                  <a:ext cx="15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84A4184D-303D-4159-BB0A-BB59B3D0C1E7}"/>
                    </a:ext>
                  </a:extLst>
                </p14:cNvPr>
                <p14:cNvContentPartPr/>
                <p14:nvPr/>
              </p14:nvContentPartPr>
              <p14:xfrm>
                <a:off x="11520373" y="3018651"/>
                <a:ext cx="253440" cy="4176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84A4184D-303D-4159-BB0A-BB59B3D0C1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11733" y="3010011"/>
                  <a:ext cx="2710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A577AEB5-76BB-41DF-923D-BBA91D930E64}"/>
                    </a:ext>
                  </a:extLst>
                </p14:cNvPr>
                <p14:cNvContentPartPr/>
                <p14:nvPr/>
              </p14:nvContentPartPr>
              <p14:xfrm>
                <a:off x="11854093" y="3071931"/>
                <a:ext cx="234720" cy="3747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A577AEB5-76BB-41DF-923D-BBA91D930E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45093" y="3062931"/>
                  <a:ext cx="252360" cy="39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747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61E91B9-B7F5-44FB-99B6-A49062B9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2" y="0"/>
            <a:ext cx="7379937" cy="18557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0A778B1-0D54-401F-9ABB-D101A2D1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49" y="111920"/>
            <a:ext cx="2243327" cy="11099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B8B59BF-2AD0-4557-B4FB-82F43F8FE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49" y="1221899"/>
            <a:ext cx="4615127" cy="9426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9B725167-763F-4849-A87D-A7DE029F3684}"/>
                  </a:ext>
                </a:extLst>
              </p14:cNvPr>
              <p14:cNvContentPartPr/>
              <p14:nvPr/>
            </p14:nvContentPartPr>
            <p14:xfrm>
              <a:off x="236893" y="2400171"/>
              <a:ext cx="360" cy="36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9B725167-763F-4849-A87D-A7DE029F36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893" y="239117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Ryhmä 23">
            <a:extLst>
              <a:ext uri="{FF2B5EF4-FFF2-40B4-BE49-F238E27FC236}">
                <a16:creationId xmlns:a16="http://schemas.microsoft.com/office/drawing/2014/main" id="{9299424D-B366-4FAA-A5DF-47F3CF284D80}"/>
              </a:ext>
            </a:extLst>
          </p:cNvPr>
          <p:cNvGrpSpPr/>
          <p:nvPr/>
        </p:nvGrpSpPr>
        <p:grpSpPr>
          <a:xfrm>
            <a:off x="3685610" y="975720"/>
            <a:ext cx="279360" cy="214200"/>
            <a:chOff x="3685610" y="975720"/>
            <a:chExt cx="27936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7BAB4914-BE2E-4E4B-BB1D-BE0FBD494C47}"/>
                    </a:ext>
                  </a:extLst>
                </p14:cNvPr>
                <p14:cNvContentPartPr/>
                <p14:nvPr/>
              </p14:nvContentPartPr>
              <p14:xfrm>
                <a:off x="3685610" y="1035120"/>
                <a:ext cx="106200" cy="270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7BAB4914-BE2E-4E4B-BB1D-BE0FBD494C4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76970" y="1026120"/>
                  <a:ext cx="123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84E0457E-4E6C-40B6-BF66-8E1278DCBDD5}"/>
                    </a:ext>
                  </a:extLst>
                </p14:cNvPr>
                <p14:cNvContentPartPr/>
                <p14:nvPr/>
              </p14:nvContentPartPr>
              <p14:xfrm>
                <a:off x="3742130" y="999840"/>
                <a:ext cx="16560" cy="1216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84E0457E-4E6C-40B6-BF66-8E1278DCBD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3490" y="990840"/>
                  <a:ext cx="34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29F338A9-5EA8-4885-ADB9-2EC5CFD500E0}"/>
                    </a:ext>
                  </a:extLst>
                </p14:cNvPr>
                <p14:cNvContentPartPr/>
                <p14:nvPr/>
              </p14:nvContentPartPr>
              <p14:xfrm>
                <a:off x="3878210" y="975720"/>
                <a:ext cx="86760" cy="2142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29F338A9-5EA8-4885-ADB9-2EC5CFD500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69210" y="966720"/>
                  <a:ext cx="1044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15B7E84A-F717-4CE7-9980-4BE1BA846AAA}"/>
              </a:ext>
            </a:extLst>
          </p:cNvPr>
          <p:cNvGrpSpPr/>
          <p:nvPr/>
        </p:nvGrpSpPr>
        <p:grpSpPr>
          <a:xfrm>
            <a:off x="4235330" y="990120"/>
            <a:ext cx="220320" cy="189720"/>
            <a:chOff x="4235330" y="990120"/>
            <a:chExt cx="2203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E8B4369-2D1D-4F02-90A5-BE32E1005F27}"/>
                    </a:ext>
                  </a:extLst>
                </p14:cNvPr>
                <p14:cNvContentPartPr/>
                <p14:nvPr/>
              </p14:nvContentPartPr>
              <p14:xfrm>
                <a:off x="4235330" y="1071480"/>
                <a:ext cx="69120" cy="140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E8B4369-2D1D-4F02-90A5-BE32E1005F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6330" y="1062480"/>
                  <a:ext cx="86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EBC957CD-C6FA-4902-99BD-D4CF5B5BFCDF}"/>
                    </a:ext>
                  </a:extLst>
                </p14:cNvPr>
                <p14:cNvContentPartPr/>
                <p14:nvPr/>
              </p14:nvContentPartPr>
              <p14:xfrm>
                <a:off x="4274570" y="1025400"/>
                <a:ext cx="7200" cy="1234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EBC957CD-C6FA-4902-99BD-D4CF5B5BFC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65930" y="1016400"/>
                  <a:ext cx="2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B9ACEE81-2E85-4816-A2AE-939728F96E3B}"/>
                    </a:ext>
                  </a:extLst>
                </p14:cNvPr>
                <p14:cNvContentPartPr/>
                <p14:nvPr/>
              </p14:nvContentPartPr>
              <p14:xfrm>
                <a:off x="4386890" y="990120"/>
                <a:ext cx="68760" cy="189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B9ACEE81-2E85-4816-A2AE-939728F96E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77890" y="981120"/>
                  <a:ext cx="864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20FBD1F7-560A-48C9-8F53-9D95652EF026}"/>
              </a:ext>
            </a:extLst>
          </p:cNvPr>
          <p:cNvGrpSpPr/>
          <p:nvPr/>
        </p:nvGrpSpPr>
        <p:grpSpPr>
          <a:xfrm>
            <a:off x="4707650" y="1004160"/>
            <a:ext cx="231120" cy="182880"/>
            <a:chOff x="4707650" y="1004160"/>
            <a:chExt cx="23112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567D6C28-6B88-4A46-B44D-5FAF9BD12057}"/>
                    </a:ext>
                  </a:extLst>
                </p14:cNvPr>
                <p14:cNvContentPartPr/>
                <p14:nvPr/>
              </p14:nvContentPartPr>
              <p14:xfrm>
                <a:off x="4707650" y="1094520"/>
                <a:ext cx="106920" cy="86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567D6C28-6B88-4A46-B44D-5FAF9BD120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99010" y="1085880"/>
                  <a:ext cx="12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DEE50C8B-8404-4231-B9F4-154378102FA3}"/>
                    </a:ext>
                  </a:extLst>
                </p14:cNvPr>
                <p14:cNvContentPartPr/>
                <p14:nvPr/>
              </p14:nvContentPartPr>
              <p14:xfrm>
                <a:off x="4762370" y="1038360"/>
                <a:ext cx="7200" cy="1216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DEE50C8B-8404-4231-B9F4-154378102F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53730" y="1029360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CD39561-D560-426E-A4ED-E9AAD5C42975}"/>
                    </a:ext>
                  </a:extLst>
                </p14:cNvPr>
                <p14:cNvContentPartPr/>
                <p14:nvPr/>
              </p14:nvContentPartPr>
              <p14:xfrm>
                <a:off x="4866770" y="1004160"/>
                <a:ext cx="72000" cy="1828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CD39561-D560-426E-A4ED-E9AAD5C429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57770" y="995160"/>
                  <a:ext cx="89640" cy="200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Kuva 25">
            <a:extLst>
              <a:ext uri="{FF2B5EF4-FFF2-40B4-BE49-F238E27FC236}">
                <a16:creationId xmlns:a16="http://schemas.microsoft.com/office/drawing/2014/main" id="{C1EF6B57-D27E-4C01-87B6-D4A8E65D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99" y="1855774"/>
            <a:ext cx="2243327" cy="1109979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EE5C9849-6355-4BAC-8BBB-C3BCC9BDE131}"/>
              </a:ext>
            </a:extLst>
          </p:cNvPr>
          <p:cNvGrpSpPr/>
          <p:nvPr/>
        </p:nvGrpSpPr>
        <p:grpSpPr>
          <a:xfrm>
            <a:off x="4383510" y="1877520"/>
            <a:ext cx="933120" cy="328680"/>
            <a:chOff x="4383510" y="1877520"/>
            <a:chExt cx="9331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9A2B982F-19FF-4FA3-AAAE-A36A54E0ACE8}"/>
                    </a:ext>
                  </a:extLst>
                </p14:cNvPr>
                <p14:cNvContentPartPr/>
                <p14:nvPr/>
              </p14:nvContentPartPr>
              <p14:xfrm>
                <a:off x="4383510" y="1948080"/>
                <a:ext cx="251640" cy="2458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9A2B982F-19FF-4FA3-AAAE-A36A54E0AC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74870" y="1939440"/>
                  <a:ext cx="269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69B71C33-CDB4-4208-A4F8-5EC0D6202755}"/>
                    </a:ext>
                  </a:extLst>
                </p14:cNvPr>
                <p14:cNvContentPartPr/>
                <p14:nvPr/>
              </p14:nvContentPartPr>
              <p14:xfrm>
                <a:off x="4766910" y="2046000"/>
                <a:ext cx="115200" cy="64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69B71C33-CDB4-4208-A4F8-5EC0D62027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57910" y="2037360"/>
                  <a:ext cx="132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FE40E0B0-59F6-4459-BCA7-61DD66E91123}"/>
                    </a:ext>
                  </a:extLst>
                </p14:cNvPr>
                <p14:cNvContentPartPr/>
                <p14:nvPr/>
              </p14:nvContentPartPr>
              <p14:xfrm>
                <a:off x="4787430" y="2129520"/>
                <a:ext cx="111240" cy="183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FE40E0B0-59F6-4459-BCA7-61DD66E911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78790" y="2120520"/>
                  <a:ext cx="12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56148BCF-1797-496D-9E0F-83ACEE0CB293}"/>
                    </a:ext>
                  </a:extLst>
                </p14:cNvPr>
                <p14:cNvContentPartPr/>
                <p14:nvPr/>
              </p14:nvContentPartPr>
              <p14:xfrm>
                <a:off x="5046270" y="1877520"/>
                <a:ext cx="172440" cy="3286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56148BCF-1797-496D-9E0F-83ACEE0CB2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37270" y="1868880"/>
                  <a:ext cx="1900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56943FB9-1834-4CFC-AC16-ABEFF0100923}"/>
                    </a:ext>
                  </a:extLst>
                </p14:cNvPr>
                <p14:cNvContentPartPr/>
                <p14:nvPr/>
              </p14:nvContentPartPr>
              <p14:xfrm>
                <a:off x="5124030" y="2043480"/>
                <a:ext cx="192600" cy="108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56943FB9-1834-4CFC-AC16-ABEFF01009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15030" y="2034840"/>
                  <a:ext cx="210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049C93D1-069A-49E6-87DF-9EAD68CACF1F}"/>
              </a:ext>
            </a:extLst>
          </p:cNvPr>
          <p:cNvGrpSpPr/>
          <p:nvPr/>
        </p:nvGrpSpPr>
        <p:grpSpPr>
          <a:xfrm>
            <a:off x="4400790" y="2325720"/>
            <a:ext cx="1083960" cy="328680"/>
            <a:chOff x="4400790" y="2325720"/>
            <a:chExt cx="10839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A6D6F50-D634-4F99-839E-6C45CA97AFC3}"/>
                    </a:ext>
                  </a:extLst>
                </p14:cNvPr>
                <p14:cNvContentPartPr/>
                <p14:nvPr/>
              </p14:nvContentPartPr>
              <p14:xfrm>
                <a:off x="4400790" y="2378280"/>
                <a:ext cx="262440" cy="180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A6D6F50-D634-4F99-839E-6C45CA97AF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91790" y="2369640"/>
                  <a:ext cx="280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C3D9E211-C886-40D3-AB7C-CFEE56861511}"/>
                    </a:ext>
                  </a:extLst>
                </p14:cNvPr>
                <p14:cNvContentPartPr/>
                <p14:nvPr/>
              </p14:nvContentPartPr>
              <p14:xfrm>
                <a:off x="4749630" y="2512920"/>
                <a:ext cx="46440" cy="1414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C3D9E211-C886-40D3-AB7C-CFEE568615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40990" y="2504280"/>
                  <a:ext cx="64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A61E81AE-56F3-4EAC-8868-14ACA2CF6419}"/>
                    </a:ext>
                  </a:extLst>
                </p14:cNvPr>
                <p14:cNvContentPartPr/>
                <p14:nvPr/>
              </p14:nvContentPartPr>
              <p14:xfrm>
                <a:off x="4961310" y="2443800"/>
                <a:ext cx="113040" cy="61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A61E81AE-56F3-4EAC-8868-14ACA2CF64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52670" y="2434800"/>
                  <a:ext cx="130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FCA3B47-57E3-4DFF-914C-42AD71E36BD0}"/>
                    </a:ext>
                  </a:extLst>
                </p14:cNvPr>
                <p14:cNvContentPartPr/>
                <p14:nvPr/>
              </p14:nvContentPartPr>
              <p14:xfrm>
                <a:off x="4991550" y="2520840"/>
                <a:ext cx="102960" cy="3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FCA3B47-57E3-4DFF-914C-42AD71E36B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82550" y="2511840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6AD445D4-BA18-4260-89A2-827CD82E5878}"/>
                    </a:ext>
                  </a:extLst>
                </p14:cNvPr>
                <p14:cNvContentPartPr/>
                <p14:nvPr/>
              </p14:nvContentPartPr>
              <p14:xfrm>
                <a:off x="5238150" y="2325720"/>
                <a:ext cx="246600" cy="2725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6AD445D4-BA18-4260-89A2-827CD82E58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29150" y="2316720"/>
                  <a:ext cx="2642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B756BDC0-8C48-462B-B547-C7F17F9A2D46}"/>
              </a:ext>
            </a:extLst>
          </p:cNvPr>
          <p:cNvGrpSpPr/>
          <p:nvPr/>
        </p:nvGrpSpPr>
        <p:grpSpPr>
          <a:xfrm>
            <a:off x="4470630" y="2829360"/>
            <a:ext cx="744120" cy="331200"/>
            <a:chOff x="4470630" y="2829360"/>
            <a:chExt cx="74412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7B6E768F-569D-45B9-8F9B-A03017FFD486}"/>
                    </a:ext>
                  </a:extLst>
                </p14:cNvPr>
                <p14:cNvContentPartPr/>
                <p14:nvPr/>
              </p14:nvContentPartPr>
              <p14:xfrm>
                <a:off x="4470630" y="2829360"/>
                <a:ext cx="257040" cy="2239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B6E768F-569D-45B9-8F9B-A03017FFD4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61630" y="2820360"/>
                  <a:ext cx="274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C19A3EA5-60B2-4C2F-B619-74F8DDB18424}"/>
                    </a:ext>
                  </a:extLst>
                </p14:cNvPr>
                <p14:cNvContentPartPr/>
                <p14:nvPr/>
              </p14:nvContentPartPr>
              <p14:xfrm>
                <a:off x="4838190" y="2985600"/>
                <a:ext cx="72720" cy="1749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C19A3EA5-60B2-4C2F-B619-74F8DDB184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29190" y="2976960"/>
                  <a:ext cx="90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5CEC1BAD-D478-4C4A-BC7C-A5A0599F4786}"/>
                    </a:ext>
                  </a:extLst>
                </p14:cNvPr>
                <p14:cNvContentPartPr/>
                <p14:nvPr/>
              </p14:nvContentPartPr>
              <p14:xfrm>
                <a:off x="4866990" y="3079200"/>
                <a:ext cx="114120" cy="432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5CEC1BAD-D478-4C4A-BC7C-A5A0599F478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57990" y="3070560"/>
                  <a:ext cx="131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5DFD029F-2556-45A5-8691-EE8F409B4CC2}"/>
                    </a:ext>
                  </a:extLst>
                </p14:cNvPr>
                <p14:cNvContentPartPr/>
                <p14:nvPr/>
              </p14:nvContentPartPr>
              <p14:xfrm>
                <a:off x="5073990" y="2886960"/>
                <a:ext cx="140760" cy="36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5DFD029F-2556-45A5-8691-EE8F409B4CC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65350" y="2878320"/>
                  <a:ext cx="158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C3DE84BA-ADCF-4E9B-95F4-C63F34E4C3E2}"/>
                    </a:ext>
                  </a:extLst>
                </p14:cNvPr>
                <p14:cNvContentPartPr/>
                <p14:nvPr/>
              </p14:nvContentPartPr>
              <p14:xfrm>
                <a:off x="5116830" y="2989200"/>
                <a:ext cx="79920" cy="61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C3DE84BA-ADCF-4E9B-95F4-C63F34E4C3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08190" y="2980560"/>
                  <a:ext cx="97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F8891334-FA2B-4B9F-9B00-2CF0245C5315}"/>
              </a:ext>
            </a:extLst>
          </p:cNvPr>
          <p:cNvGrpSpPr/>
          <p:nvPr/>
        </p:nvGrpSpPr>
        <p:grpSpPr>
          <a:xfrm>
            <a:off x="5422830" y="2728200"/>
            <a:ext cx="430560" cy="299880"/>
            <a:chOff x="5422830" y="2728200"/>
            <a:chExt cx="43056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2824EA45-81FA-47D5-87B6-7AE25AFC9E80}"/>
                    </a:ext>
                  </a:extLst>
                </p14:cNvPr>
                <p14:cNvContentPartPr/>
                <p14:nvPr/>
              </p14:nvContentPartPr>
              <p14:xfrm>
                <a:off x="5422830" y="2728200"/>
                <a:ext cx="129600" cy="29988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2824EA45-81FA-47D5-87B6-7AE25AFC9E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14190" y="2719200"/>
                  <a:ext cx="147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23DD5DEA-6F8F-4993-AC75-51C81935617D}"/>
                    </a:ext>
                  </a:extLst>
                </p14:cNvPr>
                <p14:cNvContentPartPr/>
                <p14:nvPr/>
              </p14:nvContentPartPr>
              <p14:xfrm>
                <a:off x="5653950" y="2741880"/>
                <a:ext cx="199440" cy="2862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23DD5DEA-6F8F-4993-AC75-51C8193561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45310" y="2733240"/>
                  <a:ext cx="21708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5CC5C988-1990-44D1-AAF3-FA8CD700F459}"/>
              </a:ext>
            </a:extLst>
          </p:cNvPr>
          <p:cNvGrpSpPr/>
          <p:nvPr/>
        </p:nvGrpSpPr>
        <p:grpSpPr>
          <a:xfrm>
            <a:off x="1104990" y="2998560"/>
            <a:ext cx="2432160" cy="628200"/>
            <a:chOff x="1104990" y="2998560"/>
            <a:chExt cx="243216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9F80787-1FF9-4C0F-B230-613570855D2A}"/>
                    </a:ext>
                  </a:extLst>
                </p14:cNvPr>
                <p14:cNvContentPartPr/>
                <p14:nvPr/>
              </p14:nvContentPartPr>
              <p14:xfrm>
                <a:off x="1104990" y="3120960"/>
                <a:ext cx="177480" cy="37152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9F80787-1FF9-4C0F-B230-613570855D2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5990" y="3112320"/>
                  <a:ext cx="1951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67E3A7F9-8B6D-46CF-87F8-CA77FD244B7B}"/>
                    </a:ext>
                  </a:extLst>
                </p14:cNvPr>
                <p14:cNvContentPartPr/>
                <p14:nvPr/>
              </p14:nvContentPartPr>
              <p14:xfrm>
                <a:off x="1352310" y="3402120"/>
                <a:ext cx="115560" cy="2109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67E3A7F9-8B6D-46CF-87F8-CA77FD244B7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43670" y="3393480"/>
                  <a:ext cx="133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C91255A7-691E-4545-8DDE-5FCA97B721A0}"/>
                    </a:ext>
                  </a:extLst>
                </p14:cNvPr>
                <p14:cNvContentPartPr/>
                <p14:nvPr/>
              </p14:nvContentPartPr>
              <p14:xfrm>
                <a:off x="1389030" y="3526680"/>
                <a:ext cx="108360" cy="3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C91255A7-691E-4545-8DDE-5FCA97B721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80390" y="3518040"/>
                  <a:ext cx="12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80D3E0C4-AAE2-4A8E-A8F2-51AF9E5042F6}"/>
                    </a:ext>
                  </a:extLst>
                </p14:cNvPr>
                <p14:cNvContentPartPr/>
                <p14:nvPr/>
              </p14:nvContentPartPr>
              <p14:xfrm>
                <a:off x="1582710" y="3301680"/>
                <a:ext cx="133920" cy="36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80D3E0C4-AAE2-4A8E-A8F2-51AF9E5042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73710" y="3293040"/>
                  <a:ext cx="151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4C6B25CE-1018-4C82-B938-C68E582984C9}"/>
                    </a:ext>
                  </a:extLst>
                </p14:cNvPr>
                <p14:cNvContentPartPr/>
                <p14:nvPr/>
              </p14:nvContentPartPr>
              <p14:xfrm>
                <a:off x="1578030" y="3379080"/>
                <a:ext cx="93960" cy="28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4C6B25CE-1018-4C82-B938-C68E582984C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69390" y="3370080"/>
                  <a:ext cx="111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0679E217-4062-4AC8-83FB-1FE6D4E7F11C}"/>
                    </a:ext>
                  </a:extLst>
                </p14:cNvPr>
                <p14:cNvContentPartPr/>
                <p14:nvPr/>
              </p14:nvContentPartPr>
              <p14:xfrm>
                <a:off x="1875390" y="3127800"/>
                <a:ext cx="179280" cy="2901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0679E217-4062-4AC8-83FB-1FE6D4E7F1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66750" y="3118800"/>
                  <a:ext cx="196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8C23FE2F-A92B-4D8C-9A59-84CB87B318E7}"/>
                    </a:ext>
                  </a:extLst>
                </p14:cNvPr>
                <p14:cNvContentPartPr/>
                <p14:nvPr/>
              </p14:nvContentPartPr>
              <p14:xfrm>
                <a:off x="1932270" y="3280080"/>
                <a:ext cx="143640" cy="252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8C23FE2F-A92B-4D8C-9A59-84CB87B318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23630" y="3271440"/>
                  <a:ext cx="161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100D89B0-9AAC-4A84-861F-E87E28F8F403}"/>
                    </a:ext>
                  </a:extLst>
                </p14:cNvPr>
                <p14:cNvContentPartPr/>
                <p14:nvPr/>
              </p14:nvContentPartPr>
              <p14:xfrm>
                <a:off x="2238630" y="3265680"/>
                <a:ext cx="20880" cy="259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100D89B0-9AAC-4A84-861F-E87E28F8F4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29990" y="3256680"/>
                  <a:ext cx="3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5ABA6BA9-0A32-44F7-AAB8-B1C95E34D229}"/>
                    </a:ext>
                  </a:extLst>
                </p14:cNvPr>
                <p14:cNvContentPartPr/>
                <p14:nvPr/>
              </p14:nvContentPartPr>
              <p14:xfrm>
                <a:off x="2393790" y="3291240"/>
                <a:ext cx="1143360" cy="133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5ABA6BA9-0A32-44F7-AAB8-B1C95E34D2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84790" y="3282600"/>
                  <a:ext cx="1161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C20940DE-11CA-4559-9B8C-CD393EAA7C15}"/>
                    </a:ext>
                  </a:extLst>
                </p14:cNvPr>
                <p14:cNvContentPartPr/>
                <p14:nvPr/>
              </p14:nvContentPartPr>
              <p14:xfrm>
                <a:off x="2440230" y="3021960"/>
                <a:ext cx="171360" cy="2044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C20940DE-11CA-4559-9B8C-CD393EAA7C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31590" y="3013320"/>
                  <a:ext cx="189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4169E777-CB66-43CE-B106-F2D45069036B}"/>
                    </a:ext>
                  </a:extLst>
                </p14:cNvPr>
                <p14:cNvContentPartPr/>
                <p14:nvPr/>
              </p14:nvContentPartPr>
              <p14:xfrm>
                <a:off x="2730750" y="3130680"/>
                <a:ext cx="119880" cy="612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4169E777-CB66-43CE-B106-F2D4506903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22110" y="3122040"/>
                  <a:ext cx="13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C71F9584-7CF0-4457-95FA-F8395172EF5A}"/>
                    </a:ext>
                  </a:extLst>
                </p14:cNvPr>
                <p14:cNvContentPartPr/>
                <p14:nvPr/>
              </p14:nvContentPartPr>
              <p14:xfrm>
                <a:off x="2812110" y="3038160"/>
                <a:ext cx="2880" cy="1796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C71F9584-7CF0-4457-95FA-F8395172EF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03470" y="3029520"/>
                  <a:ext cx="20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A335F668-D5CD-45AB-A33B-D44B02B1216C}"/>
                    </a:ext>
                  </a:extLst>
                </p14:cNvPr>
                <p14:cNvContentPartPr/>
                <p14:nvPr/>
              </p14:nvContentPartPr>
              <p14:xfrm>
                <a:off x="3014790" y="2998560"/>
                <a:ext cx="83520" cy="2401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A335F668-D5CD-45AB-A33B-D44B02B121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05790" y="2989560"/>
                  <a:ext cx="101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13DAFDEC-660F-4705-A84A-F1A2FCBB9FDC}"/>
                    </a:ext>
                  </a:extLst>
                </p14:cNvPr>
                <p14:cNvContentPartPr/>
                <p14:nvPr/>
              </p14:nvContentPartPr>
              <p14:xfrm>
                <a:off x="3209550" y="3038160"/>
                <a:ext cx="146880" cy="19368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13DAFDEC-660F-4705-A84A-F1A2FCBB9F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00910" y="3029520"/>
                  <a:ext cx="164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346289F9-7870-4E8C-A91A-9AFD6D4FF0D5}"/>
                    </a:ext>
                  </a:extLst>
                </p14:cNvPr>
                <p14:cNvContentPartPr/>
                <p14:nvPr/>
              </p14:nvContentPartPr>
              <p14:xfrm>
                <a:off x="2862150" y="3412200"/>
                <a:ext cx="279720" cy="2145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346289F9-7870-4E8C-A91A-9AFD6D4FF0D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53150" y="3403200"/>
                  <a:ext cx="29736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8CF52DB3-18DC-48B2-B506-C519A8B6FC95}"/>
              </a:ext>
            </a:extLst>
          </p:cNvPr>
          <p:cNvGrpSpPr/>
          <p:nvPr/>
        </p:nvGrpSpPr>
        <p:grpSpPr>
          <a:xfrm>
            <a:off x="1180950" y="3937440"/>
            <a:ext cx="692640" cy="451080"/>
            <a:chOff x="1180950" y="3937440"/>
            <a:chExt cx="69264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E066F2D8-B8F4-46C4-8FF5-7E02E4DEA670}"/>
                    </a:ext>
                  </a:extLst>
                </p14:cNvPr>
                <p14:cNvContentPartPr/>
                <p14:nvPr/>
              </p14:nvContentPartPr>
              <p14:xfrm>
                <a:off x="1180950" y="3937440"/>
                <a:ext cx="145080" cy="3927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E066F2D8-B8F4-46C4-8FF5-7E02E4DEA6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1950" y="3928440"/>
                  <a:ext cx="1627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7E89309B-380A-4869-861F-18F8AD8EC517}"/>
                    </a:ext>
                  </a:extLst>
                </p14:cNvPr>
                <p14:cNvContentPartPr/>
                <p14:nvPr/>
              </p14:nvContentPartPr>
              <p14:xfrm>
                <a:off x="1423950" y="4209240"/>
                <a:ext cx="127080" cy="17928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7E89309B-380A-4869-861F-18F8AD8EC5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14950" y="4200600"/>
                  <a:ext cx="144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8A1F820A-2344-4D1E-A490-04549203A7FD}"/>
                    </a:ext>
                  </a:extLst>
                </p14:cNvPr>
                <p14:cNvContentPartPr/>
                <p14:nvPr/>
              </p14:nvContentPartPr>
              <p14:xfrm>
                <a:off x="1473990" y="4285200"/>
                <a:ext cx="124920" cy="1512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8A1F820A-2344-4D1E-A490-04549203A7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64990" y="4276560"/>
                  <a:ext cx="142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25D4AA35-2408-423E-B5A5-FC20DB96141C}"/>
                    </a:ext>
                  </a:extLst>
                </p14:cNvPr>
                <p14:cNvContentPartPr/>
                <p14:nvPr/>
              </p14:nvContentPartPr>
              <p14:xfrm>
                <a:off x="1752270" y="4114920"/>
                <a:ext cx="112320" cy="126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25D4AA35-2408-423E-B5A5-FC20DB9614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43270" y="4106280"/>
                  <a:ext cx="12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B7E49572-4EEE-4046-883C-13447786E40D}"/>
                    </a:ext>
                  </a:extLst>
                </p14:cNvPr>
                <p14:cNvContentPartPr/>
                <p14:nvPr/>
              </p14:nvContentPartPr>
              <p14:xfrm>
                <a:off x="1771710" y="4182600"/>
                <a:ext cx="101880" cy="180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B7E49572-4EEE-4046-883C-13447786E40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62710" y="4173600"/>
                  <a:ext cx="1195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Ryhmä 73">
            <a:extLst>
              <a:ext uri="{FF2B5EF4-FFF2-40B4-BE49-F238E27FC236}">
                <a16:creationId xmlns:a16="http://schemas.microsoft.com/office/drawing/2014/main" id="{E58B9EC0-FE7C-49EA-B8D0-0AF2E8F9DC97}"/>
              </a:ext>
            </a:extLst>
          </p:cNvPr>
          <p:cNvGrpSpPr/>
          <p:nvPr/>
        </p:nvGrpSpPr>
        <p:grpSpPr>
          <a:xfrm>
            <a:off x="2152230" y="3865080"/>
            <a:ext cx="794160" cy="398160"/>
            <a:chOff x="2152230" y="3865080"/>
            <a:chExt cx="79416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0DFB6203-1860-48A6-A33A-4C569D7E3F3F}"/>
                    </a:ext>
                  </a:extLst>
                </p14:cNvPr>
                <p14:cNvContentPartPr/>
                <p14:nvPr/>
              </p14:nvContentPartPr>
              <p14:xfrm>
                <a:off x="2152230" y="3865080"/>
                <a:ext cx="10080" cy="36684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0DFB6203-1860-48A6-A33A-4C569D7E3F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43230" y="3856080"/>
                  <a:ext cx="27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17205AA0-1D22-46FC-9CAF-48622D2D3F66}"/>
                    </a:ext>
                  </a:extLst>
                </p14:cNvPr>
                <p14:cNvContentPartPr/>
                <p14:nvPr/>
              </p14:nvContentPartPr>
              <p14:xfrm>
                <a:off x="2335830" y="3894600"/>
                <a:ext cx="153000" cy="35532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17205AA0-1D22-46FC-9CAF-48622D2D3F6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26830" y="3885960"/>
                  <a:ext cx="1706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B961485-EE0E-42E6-97C4-F92A1A7BF810}"/>
                    </a:ext>
                  </a:extLst>
                </p14:cNvPr>
                <p14:cNvContentPartPr/>
                <p14:nvPr/>
              </p14:nvContentPartPr>
              <p14:xfrm>
                <a:off x="2617350" y="3931320"/>
                <a:ext cx="329040" cy="33192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B961485-EE0E-42E6-97C4-F92A1A7BF81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08350" y="3922320"/>
                  <a:ext cx="34668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FC1F4821-BED2-40D6-8B20-A74C67C511A9}"/>
                  </a:ext>
                </a:extLst>
              </p14:cNvPr>
              <p14:cNvContentPartPr/>
              <p14:nvPr/>
            </p14:nvContentPartPr>
            <p14:xfrm>
              <a:off x="6384253" y="1747131"/>
              <a:ext cx="92520" cy="506916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FC1F4821-BED2-40D6-8B20-A74C67C511A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75253" y="1738131"/>
                <a:ext cx="110160" cy="50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Ryhmä 79">
            <a:extLst>
              <a:ext uri="{FF2B5EF4-FFF2-40B4-BE49-F238E27FC236}">
                <a16:creationId xmlns:a16="http://schemas.microsoft.com/office/drawing/2014/main" id="{EEDF8863-06D6-4494-9DDD-DAB052710CCC}"/>
              </a:ext>
            </a:extLst>
          </p:cNvPr>
          <p:cNvGrpSpPr/>
          <p:nvPr/>
        </p:nvGrpSpPr>
        <p:grpSpPr>
          <a:xfrm>
            <a:off x="6781693" y="2211531"/>
            <a:ext cx="355320" cy="471600"/>
            <a:chOff x="6781693" y="2211531"/>
            <a:chExt cx="35532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4C3EA792-B7DD-4585-B93D-978B0FA90E3D}"/>
                    </a:ext>
                  </a:extLst>
                </p14:cNvPr>
                <p14:cNvContentPartPr/>
                <p14:nvPr/>
              </p14:nvContentPartPr>
              <p14:xfrm>
                <a:off x="6781693" y="2211531"/>
                <a:ext cx="171360" cy="38052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4C3EA792-B7DD-4585-B93D-978B0FA90E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73053" y="2202531"/>
                  <a:ext cx="189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CFEF4511-F701-49BC-B6AB-A87B885F505D}"/>
                    </a:ext>
                  </a:extLst>
                </p14:cNvPr>
                <p14:cNvContentPartPr/>
                <p14:nvPr/>
              </p14:nvContentPartPr>
              <p14:xfrm>
                <a:off x="7063573" y="2224131"/>
                <a:ext cx="73440" cy="4590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CFEF4511-F701-49BC-B6AB-A87B885F505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54573" y="2215131"/>
                  <a:ext cx="91080" cy="476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1" name="Kuva 80">
            <a:extLst>
              <a:ext uri="{FF2B5EF4-FFF2-40B4-BE49-F238E27FC236}">
                <a16:creationId xmlns:a16="http://schemas.microsoft.com/office/drawing/2014/main" id="{98CFE740-089E-432E-8B9F-385085C80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03" y="3437923"/>
            <a:ext cx="2243327" cy="1109979"/>
          </a:xfrm>
          <a:prstGeom prst="rect">
            <a:avLst/>
          </a:prstGeom>
        </p:spPr>
      </p:pic>
      <p:grpSp>
        <p:nvGrpSpPr>
          <p:cNvPr id="86" name="Ryhmä 85">
            <a:extLst>
              <a:ext uri="{FF2B5EF4-FFF2-40B4-BE49-F238E27FC236}">
                <a16:creationId xmlns:a16="http://schemas.microsoft.com/office/drawing/2014/main" id="{88DF4693-2417-4492-8724-42E41D4BB65D}"/>
              </a:ext>
            </a:extLst>
          </p:cNvPr>
          <p:cNvGrpSpPr/>
          <p:nvPr/>
        </p:nvGrpSpPr>
        <p:grpSpPr>
          <a:xfrm>
            <a:off x="7651990" y="2236020"/>
            <a:ext cx="665640" cy="210240"/>
            <a:chOff x="7651990" y="2236020"/>
            <a:chExt cx="6656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8499FA22-65BA-4F53-B416-6E27063C8245}"/>
                    </a:ext>
                  </a:extLst>
                </p14:cNvPr>
                <p14:cNvContentPartPr/>
                <p14:nvPr/>
              </p14:nvContentPartPr>
              <p14:xfrm>
                <a:off x="7651990" y="2236020"/>
                <a:ext cx="228600" cy="1512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8499FA22-65BA-4F53-B416-6E27063C824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43350" y="2227020"/>
                  <a:ext cx="246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0C52D863-1662-435F-A101-4C80FC676A4D}"/>
                    </a:ext>
                  </a:extLst>
                </p14:cNvPr>
                <p14:cNvContentPartPr/>
                <p14:nvPr/>
              </p14:nvContentPartPr>
              <p14:xfrm>
                <a:off x="7961590" y="2337540"/>
                <a:ext cx="99360" cy="10872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0C52D863-1662-435F-A101-4C80FC676A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52950" y="2328900"/>
                  <a:ext cx="117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5D234446-3586-45D6-B198-98A1B57D2A78}"/>
                    </a:ext>
                  </a:extLst>
                </p14:cNvPr>
                <p14:cNvContentPartPr/>
                <p14:nvPr/>
              </p14:nvContentPartPr>
              <p14:xfrm>
                <a:off x="8220790" y="2313420"/>
                <a:ext cx="96840" cy="504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5D234446-3586-45D6-B198-98A1B57D2A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12150" y="2304780"/>
                  <a:ext cx="11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940F9EAA-0E83-4B63-9C78-8BF9BAE88639}"/>
                    </a:ext>
                  </a:extLst>
                </p14:cNvPr>
                <p14:cNvContentPartPr/>
                <p14:nvPr/>
              </p14:nvContentPartPr>
              <p14:xfrm>
                <a:off x="8222590" y="2387220"/>
                <a:ext cx="87480" cy="115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940F9EAA-0E83-4B63-9C78-8BF9BAE886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13590" y="2378580"/>
                  <a:ext cx="1051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4E221056-7EC7-4605-A464-B918BC1D0C34}"/>
              </a:ext>
            </a:extLst>
          </p:cNvPr>
          <p:cNvGrpSpPr/>
          <p:nvPr/>
        </p:nvGrpSpPr>
        <p:grpSpPr>
          <a:xfrm>
            <a:off x="8530390" y="2175900"/>
            <a:ext cx="904320" cy="275400"/>
            <a:chOff x="8530390" y="2175900"/>
            <a:chExt cx="9043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56122209-EB16-4B9F-80D2-705F229C41AA}"/>
                    </a:ext>
                  </a:extLst>
                </p14:cNvPr>
                <p14:cNvContentPartPr/>
                <p14:nvPr/>
              </p14:nvContentPartPr>
              <p14:xfrm>
                <a:off x="8530390" y="2175900"/>
                <a:ext cx="106200" cy="17316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56122209-EB16-4B9F-80D2-705F229C41A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21390" y="2167260"/>
                  <a:ext cx="12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0D5AB474-09AB-4EE6-ADCA-F1D66B0F4EBB}"/>
                    </a:ext>
                  </a:extLst>
                </p14:cNvPr>
                <p14:cNvContentPartPr/>
                <p14:nvPr/>
              </p14:nvContentPartPr>
              <p14:xfrm>
                <a:off x="8657830" y="2179140"/>
                <a:ext cx="19080" cy="2710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0D5AB474-09AB-4EE6-ADCA-F1D66B0F4EB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48830" y="2170500"/>
                  <a:ext cx="36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0C91DAEE-C836-43CA-90F8-238DA36188AB}"/>
                    </a:ext>
                  </a:extLst>
                </p14:cNvPr>
                <p14:cNvContentPartPr/>
                <p14:nvPr/>
              </p14:nvContentPartPr>
              <p14:xfrm>
                <a:off x="8796070" y="2263740"/>
                <a:ext cx="132480" cy="14652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0C91DAEE-C836-43CA-90F8-238DA36188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87070" y="2254740"/>
                  <a:ext cx="150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9B7754BD-419C-4223-AF31-C45D0F297DA6}"/>
                    </a:ext>
                  </a:extLst>
                </p14:cNvPr>
                <p14:cNvContentPartPr/>
                <p14:nvPr/>
              </p14:nvContentPartPr>
              <p14:xfrm>
                <a:off x="9040150" y="2363460"/>
                <a:ext cx="106200" cy="3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9B7754BD-419C-4223-AF31-C45D0F297D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31510" y="2354460"/>
                  <a:ext cx="12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45291402-698F-4732-B932-ECFFB0FFD569}"/>
                    </a:ext>
                  </a:extLst>
                </p14:cNvPr>
                <p14:cNvContentPartPr/>
                <p14:nvPr/>
              </p14:nvContentPartPr>
              <p14:xfrm>
                <a:off x="9292510" y="2212620"/>
                <a:ext cx="142200" cy="23868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45291402-698F-4732-B932-ECFFB0FFD5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83510" y="2203620"/>
                  <a:ext cx="15984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A7BA75BF-D51C-4019-969C-E02D06C3F752}"/>
              </a:ext>
            </a:extLst>
          </p:cNvPr>
          <p:cNvGrpSpPr/>
          <p:nvPr/>
        </p:nvGrpSpPr>
        <p:grpSpPr>
          <a:xfrm>
            <a:off x="10392310" y="2189580"/>
            <a:ext cx="833400" cy="342000"/>
            <a:chOff x="10392310" y="2189580"/>
            <a:chExt cx="83340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BBC6D6BD-783E-42BE-9E21-FCD43EADD82D}"/>
                    </a:ext>
                  </a:extLst>
                </p14:cNvPr>
                <p14:cNvContentPartPr/>
                <p14:nvPr/>
              </p14:nvContentPartPr>
              <p14:xfrm>
                <a:off x="10392310" y="2247180"/>
                <a:ext cx="176040" cy="2296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BBC6D6BD-783E-42BE-9E21-FCD43EADD8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83310" y="2238540"/>
                  <a:ext cx="193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BB79EE46-7E17-4ABE-B15A-5986412A1D6F}"/>
                    </a:ext>
                  </a:extLst>
                </p14:cNvPr>
                <p14:cNvContentPartPr/>
                <p14:nvPr/>
              </p14:nvContentPartPr>
              <p14:xfrm>
                <a:off x="10709830" y="2373900"/>
                <a:ext cx="87480" cy="3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BB79EE46-7E17-4ABE-B15A-5986412A1D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00830" y="2364900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DC60A4E1-F096-4BB6-A3F8-80A00D40C6E4}"/>
                    </a:ext>
                  </a:extLst>
                </p14:cNvPr>
                <p14:cNvContentPartPr/>
                <p14:nvPr/>
              </p14:nvContentPartPr>
              <p14:xfrm>
                <a:off x="10701550" y="2434020"/>
                <a:ext cx="105840" cy="3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DC60A4E1-F096-4BB6-A3F8-80A00D40C6E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92550" y="2425020"/>
                  <a:ext cx="12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4C279E97-A0DB-4A94-B074-8E031980281A}"/>
                    </a:ext>
                  </a:extLst>
                </p14:cNvPr>
                <p14:cNvContentPartPr/>
                <p14:nvPr/>
              </p14:nvContentPartPr>
              <p14:xfrm>
                <a:off x="10936630" y="2199300"/>
                <a:ext cx="33840" cy="3049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4C279E97-A0DB-4A94-B074-8E031980281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27990" y="2190300"/>
                  <a:ext cx="51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6A977A4E-23AA-40A5-A994-20341F81327F}"/>
                    </a:ext>
                  </a:extLst>
                </p14:cNvPr>
                <p14:cNvContentPartPr/>
                <p14:nvPr/>
              </p14:nvContentPartPr>
              <p14:xfrm>
                <a:off x="11084590" y="2189580"/>
                <a:ext cx="141120" cy="3420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6A977A4E-23AA-40A5-A994-20341F8132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75590" y="2180940"/>
                  <a:ext cx="158760" cy="35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0" name="Käsinkirjoitus 99">
                <a:extLst>
                  <a:ext uri="{FF2B5EF4-FFF2-40B4-BE49-F238E27FC236}">
                    <a16:creationId xmlns:a16="http://schemas.microsoft.com/office/drawing/2014/main" id="{B4C21A33-4905-49B7-A747-9B5B9498833B}"/>
                  </a:ext>
                </a:extLst>
              </p14:cNvPr>
              <p14:cNvContentPartPr/>
              <p14:nvPr/>
            </p14:nvContentPartPr>
            <p14:xfrm>
              <a:off x="1009450" y="1751820"/>
              <a:ext cx="1008720" cy="38880"/>
            </p14:xfrm>
          </p:contentPart>
        </mc:Choice>
        <mc:Fallback>
          <p:pic>
            <p:nvPicPr>
              <p:cNvPr id="100" name="Käsinkirjoitus 99">
                <a:extLst>
                  <a:ext uri="{FF2B5EF4-FFF2-40B4-BE49-F238E27FC236}">
                    <a16:creationId xmlns:a16="http://schemas.microsoft.com/office/drawing/2014/main" id="{B4C21A33-4905-49B7-A747-9B5B9498833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55810" y="1644180"/>
                <a:ext cx="11163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1" name="Käsinkirjoitus 100">
                <a:extLst>
                  <a:ext uri="{FF2B5EF4-FFF2-40B4-BE49-F238E27FC236}">
                    <a16:creationId xmlns:a16="http://schemas.microsoft.com/office/drawing/2014/main" id="{2DF29C6D-6AD6-4E7E-A05F-6A870C6CECDC}"/>
                  </a:ext>
                </a:extLst>
              </p14:cNvPr>
              <p14:cNvContentPartPr/>
              <p14:nvPr/>
            </p14:nvContentPartPr>
            <p14:xfrm>
              <a:off x="3326950" y="5467380"/>
              <a:ext cx="360" cy="360"/>
            </p14:xfrm>
          </p:contentPart>
        </mc:Choice>
        <mc:Fallback>
          <p:pic>
            <p:nvPicPr>
              <p:cNvPr id="101" name="Käsinkirjoitus 100">
                <a:extLst>
                  <a:ext uri="{FF2B5EF4-FFF2-40B4-BE49-F238E27FC236}">
                    <a16:creationId xmlns:a16="http://schemas.microsoft.com/office/drawing/2014/main" id="{2DF29C6D-6AD6-4E7E-A05F-6A870C6CEC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310" y="54583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Ryhmä 105">
            <a:extLst>
              <a:ext uri="{FF2B5EF4-FFF2-40B4-BE49-F238E27FC236}">
                <a16:creationId xmlns:a16="http://schemas.microsoft.com/office/drawing/2014/main" id="{FF06F784-E723-497C-9104-BF7DB56B227D}"/>
              </a:ext>
            </a:extLst>
          </p:cNvPr>
          <p:cNvGrpSpPr/>
          <p:nvPr/>
        </p:nvGrpSpPr>
        <p:grpSpPr>
          <a:xfrm>
            <a:off x="10175590" y="2664780"/>
            <a:ext cx="607320" cy="299160"/>
            <a:chOff x="10175590" y="2664780"/>
            <a:chExt cx="60732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C2CAC8D0-12E6-4249-A6F1-0E0A46230628}"/>
                    </a:ext>
                  </a:extLst>
                </p14:cNvPr>
                <p14:cNvContentPartPr/>
                <p14:nvPr/>
              </p14:nvContentPartPr>
              <p14:xfrm>
                <a:off x="10175590" y="2664780"/>
                <a:ext cx="182520" cy="2052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C2CAC8D0-12E6-4249-A6F1-0E0A462306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66590" y="2655780"/>
                  <a:ext cx="200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C82285DB-4942-40A8-952B-98A7CBEDE957}"/>
                    </a:ext>
                  </a:extLst>
                </p14:cNvPr>
                <p14:cNvContentPartPr/>
                <p14:nvPr/>
              </p14:nvContentPartPr>
              <p14:xfrm>
                <a:off x="10440910" y="2840820"/>
                <a:ext cx="58320" cy="1231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C82285DB-4942-40A8-952B-98A7CBEDE95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31910" y="2831820"/>
                  <a:ext cx="7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D655A81B-6DBF-4311-8DB8-986718429DB8}"/>
                    </a:ext>
                  </a:extLst>
                </p14:cNvPr>
                <p14:cNvContentPartPr/>
                <p14:nvPr/>
              </p14:nvContentPartPr>
              <p14:xfrm>
                <a:off x="10670950" y="2740020"/>
                <a:ext cx="89640" cy="97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D655A81B-6DBF-4311-8DB8-986718429D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62310" y="2731380"/>
                  <a:ext cx="107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F00B24D6-4930-4028-8CC2-66305ED4B5D0}"/>
                    </a:ext>
                  </a:extLst>
                </p14:cNvPr>
                <p14:cNvContentPartPr/>
                <p14:nvPr/>
              </p14:nvContentPartPr>
              <p14:xfrm>
                <a:off x="10679230" y="2829300"/>
                <a:ext cx="103680" cy="3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F00B24D6-4930-4028-8CC2-66305ED4B5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70230" y="2820660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7" name="Käsinkirjoitus 106">
                <a:extLst>
                  <a:ext uri="{FF2B5EF4-FFF2-40B4-BE49-F238E27FC236}">
                    <a16:creationId xmlns:a16="http://schemas.microsoft.com/office/drawing/2014/main" id="{4D9CB499-F2C8-44B4-92DE-4835460F7832}"/>
                  </a:ext>
                </a:extLst>
              </p14:cNvPr>
              <p14:cNvContentPartPr/>
              <p14:nvPr/>
            </p14:nvContentPartPr>
            <p14:xfrm>
              <a:off x="10165150" y="3132780"/>
              <a:ext cx="205200" cy="175680"/>
            </p14:xfrm>
          </p:contentPart>
        </mc:Choice>
        <mc:Fallback>
          <p:pic>
            <p:nvPicPr>
              <p:cNvPr id="107" name="Käsinkirjoitus 106">
                <a:extLst>
                  <a:ext uri="{FF2B5EF4-FFF2-40B4-BE49-F238E27FC236}">
                    <a16:creationId xmlns:a16="http://schemas.microsoft.com/office/drawing/2014/main" id="{4D9CB499-F2C8-44B4-92DE-4835460F783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156510" y="3124140"/>
                <a:ext cx="2228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8" name="Käsinkirjoitus 107">
                <a:extLst>
                  <a:ext uri="{FF2B5EF4-FFF2-40B4-BE49-F238E27FC236}">
                    <a16:creationId xmlns:a16="http://schemas.microsoft.com/office/drawing/2014/main" id="{307B429F-1CB6-41B0-AE59-C54BA88E28A7}"/>
                  </a:ext>
                </a:extLst>
              </p14:cNvPr>
              <p14:cNvContentPartPr/>
              <p14:nvPr/>
            </p14:nvContentPartPr>
            <p14:xfrm>
              <a:off x="10495990" y="3269580"/>
              <a:ext cx="21960" cy="122400"/>
            </p14:xfrm>
          </p:contentPart>
        </mc:Choice>
        <mc:Fallback>
          <p:pic>
            <p:nvPicPr>
              <p:cNvPr id="108" name="Käsinkirjoitus 107">
                <a:extLst>
                  <a:ext uri="{FF2B5EF4-FFF2-40B4-BE49-F238E27FC236}">
                    <a16:creationId xmlns:a16="http://schemas.microsoft.com/office/drawing/2014/main" id="{307B429F-1CB6-41B0-AE59-C54BA88E28A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487350" y="3260940"/>
                <a:ext cx="39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9" name="Käsinkirjoitus 108">
                <a:extLst>
                  <a:ext uri="{FF2B5EF4-FFF2-40B4-BE49-F238E27FC236}">
                    <a16:creationId xmlns:a16="http://schemas.microsoft.com/office/drawing/2014/main" id="{064605C7-7F4F-449B-9290-3252B60FE4D3}"/>
                  </a:ext>
                </a:extLst>
              </p14:cNvPr>
              <p14:cNvContentPartPr/>
              <p14:nvPr/>
            </p14:nvContentPartPr>
            <p14:xfrm>
              <a:off x="10607950" y="3285780"/>
              <a:ext cx="50760" cy="114840"/>
            </p14:xfrm>
          </p:contentPart>
        </mc:Choice>
        <mc:Fallback>
          <p:pic>
            <p:nvPicPr>
              <p:cNvPr id="109" name="Käsinkirjoitus 108">
                <a:extLst>
                  <a:ext uri="{FF2B5EF4-FFF2-40B4-BE49-F238E27FC236}">
                    <a16:creationId xmlns:a16="http://schemas.microsoft.com/office/drawing/2014/main" id="{064605C7-7F4F-449B-9290-3252B60FE4D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598950" y="3277140"/>
                <a:ext cx="684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F6973F6F-87F3-45DF-84B8-5E341DA195AC}"/>
              </a:ext>
            </a:extLst>
          </p:cNvPr>
          <p:cNvGrpSpPr/>
          <p:nvPr/>
        </p:nvGrpSpPr>
        <p:grpSpPr>
          <a:xfrm>
            <a:off x="7297030" y="2581620"/>
            <a:ext cx="1849680" cy="326880"/>
            <a:chOff x="7297030" y="2581620"/>
            <a:chExt cx="184968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24C837E2-6F40-473D-98F5-AE4E1C2D8B5F}"/>
                    </a:ext>
                  </a:extLst>
                </p14:cNvPr>
                <p14:cNvContentPartPr/>
                <p14:nvPr/>
              </p14:nvContentPartPr>
              <p14:xfrm>
                <a:off x="7297030" y="2617620"/>
                <a:ext cx="174240" cy="1900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24C837E2-6F40-473D-98F5-AE4E1C2D8B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88390" y="2608980"/>
                  <a:ext cx="191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33CF048D-6F18-412A-A112-5DB04338D980}"/>
                    </a:ext>
                  </a:extLst>
                </p14:cNvPr>
                <p14:cNvContentPartPr/>
                <p14:nvPr/>
              </p14:nvContentPartPr>
              <p14:xfrm>
                <a:off x="7538230" y="2798700"/>
                <a:ext cx="34200" cy="1098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33CF048D-6F18-412A-A112-5DB04338D9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29230" y="2789700"/>
                  <a:ext cx="51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E90A3746-2E74-4A76-886E-273778F82FCE}"/>
                    </a:ext>
                  </a:extLst>
                </p14:cNvPr>
                <p14:cNvContentPartPr/>
                <p14:nvPr/>
              </p14:nvContentPartPr>
              <p14:xfrm>
                <a:off x="7691230" y="2726340"/>
                <a:ext cx="84240" cy="3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E90A3746-2E74-4A76-886E-273778F82FC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82230" y="2717700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40C65F31-FF03-4175-A77B-A581E3583C07}"/>
                    </a:ext>
                  </a:extLst>
                </p14:cNvPr>
                <p14:cNvContentPartPr/>
                <p14:nvPr/>
              </p14:nvContentPartPr>
              <p14:xfrm>
                <a:off x="7677190" y="2785020"/>
                <a:ext cx="103320" cy="61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40C65F31-FF03-4175-A77B-A581E3583C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68550" y="2776020"/>
                  <a:ext cx="120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A958A749-555D-4F28-B750-FF02F9AF8C7F}"/>
                    </a:ext>
                  </a:extLst>
                </p14:cNvPr>
                <p14:cNvContentPartPr/>
                <p14:nvPr/>
              </p14:nvContentPartPr>
              <p14:xfrm>
                <a:off x="7928470" y="2581620"/>
                <a:ext cx="68400" cy="1616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A958A749-555D-4F28-B750-FF02F9AF8C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19470" y="2572980"/>
                  <a:ext cx="86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DF0DB4E7-A084-4209-876B-11A6F104D6FE}"/>
                    </a:ext>
                  </a:extLst>
                </p14:cNvPr>
                <p14:cNvContentPartPr/>
                <p14:nvPr/>
              </p14:nvContentPartPr>
              <p14:xfrm>
                <a:off x="8024590" y="2597820"/>
                <a:ext cx="6480" cy="24552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DF0DB4E7-A084-4209-876B-11A6F104D6F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15590" y="2589180"/>
                  <a:ext cx="24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262BE83A-02E2-4A24-9B20-809EB15EF864}"/>
                    </a:ext>
                  </a:extLst>
                </p14:cNvPr>
                <p14:cNvContentPartPr/>
                <p14:nvPr/>
              </p14:nvContentPartPr>
              <p14:xfrm>
                <a:off x="8185150" y="2736780"/>
                <a:ext cx="10800" cy="2052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262BE83A-02E2-4A24-9B20-809EB15EF86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76510" y="2728140"/>
                  <a:ext cx="2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E866191E-EC73-4C63-BC72-85264D4B04C9}"/>
                    </a:ext>
                  </a:extLst>
                </p14:cNvPr>
                <p14:cNvContentPartPr/>
                <p14:nvPr/>
              </p14:nvContentPartPr>
              <p14:xfrm>
                <a:off x="8286670" y="2654340"/>
                <a:ext cx="70920" cy="1944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E866191E-EC73-4C63-BC72-85264D4B04C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78030" y="2645700"/>
                  <a:ext cx="88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50AEA9E1-859D-42B8-AAE9-6EB50A111392}"/>
                    </a:ext>
                  </a:extLst>
                </p14:cNvPr>
                <p14:cNvContentPartPr/>
                <p14:nvPr/>
              </p14:nvContentPartPr>
              <p14:xfrm>
                <a:off x="8518870" y="2774940"/>
                <a:ext cx="96480" cy="648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50AEA9E1-859D-42B8-AAE9-6EB50A1113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10230" y="2765940"/>
                  <a:ext cx="11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2857DB12-08FB-4C99-9B7F-1A5F0D91E6A7}"/>
                    </a:ext>
                  </a:extLst>
                </p14:cNvPr>
                <p14:cNvContentPartPr/>
                <p14:nvPr/>
              </p14:nvContentPartPr>
              <p14:xfrm>
                <a:off x="8704990" y="2648940"/>
                <a:ext cx="141840" cy="2250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2857DB12-08FB-4C99-9B7F-1A5F0D91E6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96350" y="2640300"/>
                  <a:ext cx="159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B5C07D8C-3224-4292-94FF-3F0AB08055FD}"/>
                    </a:ext>
                  </a:extLst>
                </p14:cNvPr>
                <p14:cNvContentPartPr/>
                <p14:nvPr/>
              </p14:nvContentPartPr>
              <p14:xfrm>
                <a:off x="9036910" y="2745780"/>
                <a:ext cx="109800" cy="1008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B5C07D8C-3224-4292-94FF-3F0AB08055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27910" y="2736780"/>
                  <a:ext cx="12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21863E90-F241-46A7-9959-3E5B2BB89C6B}"/>
                    </a:ext>
                  </a:extLst>
                </p14:cNvPr>
                <p14:cNvContentPartPr/>
                <p14:nvPr/>
              </p14:nvContentPartPr>
              <p14:xfrm>
                <a:off x="9011350" y="2836500"/>
                <a:ext cx="109080" cy="61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21863E90-F241-46A7-9959-3E5B2BB89C6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02350" y="2827500"/>
                  <a:ext cx="1267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7" name="Käsinkirjoitus 126">
                <a:extLst>
                  <a:ext uri="{FF2B5EF4-FFF2-40B4-BE49-F238E27FC236}">
                    <a16:creationId xmlns:a16="http://schemas.microsoft.com/office/drawing/2014/main" id="{6ADD16B3-A2E9-4490-88AA-DCA328CF9ECA}"/>
                  </a:ext>
                </a:extLst>
              </p14:cNvPr>
              <p14:cNvContentPartPr/>
              <p14:nvPr/>
            </p14:nvContentPartPr>
            <p14:xfrm>
              <a:off x="9340390" y="2657940"/>
              <a:ext cx="55800" cy="229320"/>
            </p14:xfrm>
          </p:contentPart>
        </mc:Choice>
        <mc:Fallback>
          <p:pic>
            <p:nvPicPr>
              <p:cNvPr id="127" name="Käsinkirjoitus 126">
                <a:extLst>
                  <a:ext uri="{FF2B5EF4-FFF2-40B4-BE49-F238E27FC236}">
                    <a16:creationId xmlns:a16="http://schemas.microsoft.com/office/drawing/2014/main" id="{6ADD16B3-A2E9-4490-88AA-DCA328CF9EC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331750" y="2649300"/>
                <a:ext cx="7344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Ryhmä 142">
            <a:extLst>
              <a:ext uri="{FF2B5EF4-FFF2-40B4-BE49-F238E27FC236}">
                <a16:creationId xmlns:a16="http://schemas.microsoft.com/office/drawing/2014/main" id="{D26FE5AE-EF17-4B95-A48B-5878DC131120}"/>
              </a:ext>
            </a:extLst>
          </p:cNvPr>
          <p:cNvGrpSpPr/>
          <p:nvPr/>
        </p:nvGrpSpPr>
        <p:grpSpPr>
          <a:xfrm>
            <a:off x="7326910" y="3149340"/>
            <a:ext cx="708480" cy="282240"/>
            <a:chOff x="7326910" y="3149340"/>
            <a:chExt cx="70848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ED18A44A-98AE-4F8D-AF81-BF8EE8390FFC}"/>
                    </a:ext>
                  </a:extLst>
                </p14:cNvPr>
                <p14:cNvContentPartPr/>
                <p14:nvPr/>
              </p14:nvContentPartPr>
              <p14:xfrm>
                <a:off x="7326910" y="3149340"/>
                <a:ext cx="221400" cy="2055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ED18A44A-98AE-4F8D-AF81-BF8EE8390FF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18270" y="3140700"/>
                  <a:ext cx="239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46C504E2-7082-4689-8165-2E30338CF282}"/>
                    </a:ext>
                  </a:extLst>
                </p14:cNvPr>
                <p14:cNvContentPartPr/>
                <p14:nvPr/>
              </p14:nvContentPartPr>
              <p14:xfrm>
                <a:off x="7649470" y="3276060"/>
                <a:ext cx="15120" cy="15372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46C504E2-7082-4689-8165-2E30338CF2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40470" y="3267420"/>
                  <a:ext cx="32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89E57E8A-DBA2-43AE-AA7D-8028B1EB86A0}"/>
                    </a:ext>
                  </a:extLst>
                </p14:cNvPr>
                <p14:cNvContentPartPr/>
                <p14:nvPr/>
              </p14:nvContentPartPr>
              <p14:xfrm>
                <a:off x="7718590" y="3321060"/>
                <a:ext cx="85680" cy="1105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89E57E8A-DBA2-43AE-AA7D-8028B1EB86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09950" y="3312420"/>
                  <a:ext cx="103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6D35F707-A3FA-4977-9612-4FD93663BB5D}"/>
                    </a:ext>
                  </a:extLst>
                </p14:cNvPr>
                <p14:cNvContentPartPr/>
                <p14:nvPr/>
              </p14:nvContentPartPr>
              <p14:xfrm>
                <a:off x="7937470" y="3206220"/>
                <a:ext cx="97920" cy="648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6D35F707-A3FA-4977-9612-4FD93663BB5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28470" y="3197580"/>
                  <a:ext cx="11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206A098B-8E9A-4639-9973-310AFF9EE3A2}"/>
                    </a:ext>
                  </a:extLst>
                </p14:cNvPr>
                <p14:cNvContentPartPr/>
                <p14:nvPr/>
              </p14:nvContentPartPr>
              <p14:xfrm>
                <a:off x="7946470" y="3299460"/>
                <a:ext cx="76320" cy="3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206A098B-8E9A-4639-9973-310AFF9EE3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37470" y="3290460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01115130-82EF-4CE8-AB73-DB083AC07828}"/>
              </a:ext>
            </a:extLst>
          </p:cNvPr>
          <p:cNvGrpSpPr/>
          <p:nvPr/>
        </p:nvGrpSpPr>
        <p:grpSpPr>
          <a:xfrm>
            <a:off x="8229430" y="3052140"/>
            <a:ext cx="1633680" cy="350640"/>
            <a:chOff x="8229430" y="3052140"/>
            <a:chExt cx="163368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37D79DCC-9BB2-4526-B497-B5FD557D05E4}"/>
                    </a:ext>
                  </a:extLst>
                </p14:cNvPr>
                <p14:cNvContentPartPr/>
                <p14:nvPr/>
              </p14:nvContentPartPr>
              <p14:xfrm>
                <a:off x="8229430" y="3052140"/>
                <a:ext cx="64080" cy="15156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37D79DCC-9BB2-4526-B497-B5FD557D05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20430" y="3043140"/>
                  <a:ext cx="81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82802CDD-A21E-4E15-9601-6B11BDAE0522}"/>
                    </a:ext>
                  </a:extLst>
                </p14:cNvPr>
                <p14:cNvContentPartPr/>
                <p14:nvPr/>
              </p14:nvContentPartPr>
              <p14:xfrm>
                <a:off x="8315110" y="3070500"/>
                <a:ext cx="9360" cy="2552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82802CDD-A21E-4E15-9601-6B11BDAE05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06110" y="3061500"/>
                  <a:ext cx="27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CE3FC48C-E8C3-4EA7-AA81-CB8D377D270F}"/>
                    </a:ext>
                  </a:extLst>
                </p14:cNvPr>
                <p14:cNvContentPartPr/>
                <p14:nvPr/>
              </p14:nvContentPartPr>
              <p14:xfrm>
                <a:off x="8445430" y="3216660"/>
                <a:ext cx="9000" cy="2160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CE3FC48C-E8C3-4EA7-AA81-CB8D377D27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36790" y="3207660"/>
                  <a:ext cx="2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87FACD2E-0851-42A1-B957-D54B82390E9F}"/>
                    </a:ext>
                  </a:extLst>
                </p14:cNvPr>
                <p14:cNvContentPartPr/>
                <p14:nvPr/>
              </p14:nvContentPartPr>
              <p14:xfrm>
                <a:off x="8523910" y="3105780"/>
                <a:ext cx="7200" cy="22356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87FACD2E-0851-42A1-B957-D54B82390E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15270" y="3097140"/>
                  <a:ext cx="24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25D1ABAC-9563-430E-85BC-37C6DAE011F4}"/>
                    </a:ext>
                  </a:extLst>
                </p14:cNvPr>
                <p14:cNvContentPartPr/>
                <p14:nvPr/>
              </p14:nvContentPartPr>
              <p14:xfrm>
                <a:off x="8626870" y="3063660"/>
                <a:ext cx="109440" cy="24156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25D1ABAC-9563-430E-85BC-37C6DAE011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17870" y="3055020"/>
                  <a:ext cx="127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D99484E8-D057-4400-88D7-2C4421C151E8}"/>
                    </a:ext>
                  </a:extLst>
                </p14:cNvPr>
                <p14:cNvContentPartPr/>
                <p14:nvPr/>
              </p14:nvContentPartPr>
              <p14:xfrm>
                <a:off x="8876710" y="3255180"/>
                <a:ext cx="77760" cy="252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D99484E8-D057-4400-88D7-2C4421C151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68070" y="3246540"/>
                  <a:ext cx="95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A7C9A4D4-2A82-4DE0-9976-0EE4F5DFC3A8}"/>
                    </a:ext>
                  </a:extLst>
                </p14:cNvPr>
                <p14:cNvContentPartPr/>
                <p14:nvPr/>
              </p14:nvContentPartPr>
              <p14:xfrm>
                <a:off x="9012790" y="3117660"/>
                <a:ext cx="123840" cy="28080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A7C9A4D4-2A82-4DE0-9976-0EE4F5DFC3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03790" y="3109020"/>
                  <a:ext cx="141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07E9D256-AD7A-4E8B-9D4A-F79F4174961A}"/>
                    </a:ext>
                  </a:extLst>
                </p14:cNvPr>
                <p14:cNvContentPartPr/>
                <p14:nvPr/>
              </p14:nvContentPartPr>
              <p14:xfrm>
                <a:off x="9251110" y="3228540"/>
                <a:ext cx="107280" cy="61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07E9D256-AD7A-4E8B-9D4A-F79F4174961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42470" y="3219900"/>
                  <a:ext cx="12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393CA1BE-9565-4E2E-A751-6555C251B6C2}"/>
                    </a:ext>
                  </a:extLst>
                </p14:cNvPr>
                <p14:cNvContentPartPr/>
                <p14:nvPr/>
              </p14:nvContentPartPr>
              <p14:xfrm>
                <a:off x="9236350" y="3338700"/>
                <a:ext cx="78840" cy="50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393CA1BE-9565-4E2E-A751-6555C251B6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27350" y="3330060"/>
                  <a:ext cx="96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977BFF47-7E4C-4F1D-9C2D-0FC892A2CCE9}"/>
                    </a:ext>
                  </a:extLst>
                </p14:cNvPr>
                <p14:cNvContentPartPr/>
                <p14:nvPr/>
              </p14:nvContentPartPr>
              <p14:xfrm>
                <a:off x="9436510" y="3122340"/>
                <a:ext cx="133200" cy="26244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977BFF47-7E4C-4F1D-9C2D-0FC892A2CCE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27510" y="3113700"/>
                  <a:ext cx="150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21DE4E98-58C8-485C-8533-54F95F61B9CC}"/>
                    </a:ext>
                  </a:extLst>
                </p14:cNvPr>
                <p14:cNvContentPartPr/>
                <p14:nvPr/>
              </p14:nvContentPartPr>
              <p14:xfrm>
                <a:off x="9685630" y="3166620"/>
                <a:ext cx="122040" cy="23616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21DE4E98-58C8-485C-8533-54F95F61B9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76990" y="3157620"/>
                  <a:ext cx="139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A46F4A42-FD31-4C0B-9229-26CF753A2BB8}"/>
                    </a:ext>
                  </a:extLst>
                </p14:cNvPr>
                <p14:cNvContentPartPr/>
                <p14:nvPr/>
              </p14:nvContentPartPr>
              <p14:xfrm>
                <a:off x="9727750" y="3296220"/>
                <a:ext cx="135360" cy="360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A46F4A42-FD31-4C0B-9229-26CF753A2BB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19110" y="3287220"/>
                  <a:ext cx="1530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8" name="Käsinkirjoitus 147">
                <a:extLst>
                  <a:ext uri="{FF2B5EF4-FFF2-40B4-BE49-F238E27FC236}">
                    <a16:creationId xmlns:a16="http://schemas.microsoft.com/office/drawing/2014/main" id="{896F804E-D031-4AAA-A7B3-CF0588ED409E}"/>
                  </a:ext>
                </a:extLst>
              </p14:cNvPr>
              <p14:cNvContentPartPr/>
              <p14:nvPr/>
            </p14:nvContentPartPr>
            <p14:xfrm>
              <a:off x="11039590" y="2639940"/>
              <a:ext cx="58320" cy="275040"/>
            </p14:xfrm>
          </p:contentPart>
        </mc:Choice>
        <mc:Fallback>
          <p:pic>
            <p:nvPicPr>
              <p:cNvPr id="148" name="Käsinkirjoitus 147">
                <a:extLst>
                  <a:ext uri="{FF2B5EF4-FFF2-40B4-BE49-F238E27FC236}">
                    <a16:creationId xmlns:a16="http://schemas.microsoft.com/office/drawing/2014/main" id="{896F804E-D031-4AAA-A7B3-CF0588ED409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030950" y="2630940"/>
                <a:ext cx="7596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Ryhmä 151">
            <a:extLst>
              <a:ext uri="{FF2B5EF4-FFF2-40B4-BE49-F238E27FC236}">
                <a16:creationId xmlns:a16="http://schemas.microsoft.com/office/drawing/2014/main" id="{3784D3B0-97D2-44C2-BEB9-9EB420CB796C}"/>
              </a:ext>
            </a:extLst>
          </p:cNvPr>
          <p:cNvGrpSpPr/>
          <p:nvPr/>
        </p:nvGrpSpPr>
        <p:grpSpPr>
          <a:xfrm>
            <a:off x="10838350" y="3131700"/>
            <a:ext cx="794880" cy="253800"/>
            <a:chOff x="10838350" y="3131700"/>
            <a:chExt cx="79488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FADADCEB-88F8-4FEF-BF1F-F6ECA9DD07CC}"/>
                    </a:ext>
                  </a:extLst>
                </p14:cNvPr>
                <p14:cNvContentPartPr/>
                <p14:nvPr/>
              </p14:nvContentPartPr>
              <p14:xfrm>
                <a:off x="10859230" y="3291900"/>
                <a:ext cx="82440" cy="36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FADADCEB-88F8-4FEF-BF1F-F6ECA9DD07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50590" y="3283260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DBA1FA95-CAC1-410D-A050-35EDF479BE96}"/>
                    </a:ext>
                  </a:extLst>
                </p14:cNvPr>
                <p14:cNvContentPartPr/>
                <p14:nvPr/>
              </p14:nvContentPartPr>
              <p14:xfrm>
                <a:off x="10838350" y="3216660"/>
                <a:ext cx="94680" cy="115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DBA1FA95-CAC1-410D-A050-35EDF479BE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29710" y="3207660"/>
                  <a:ext cx="11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A0DC3D17-B790-4887-B37D-EE0ABA2107FA}"/>
                    </a:ext>
                  </a:extLst>
                </p14:cNvPr>
                <p14:cNvContentPartPr/>
                <p14:nvPr/>
              </p14:nvContentPartPr>
              <p14:xfrm>
                <a:off x="11088190" y="3131700"/>
                <a:ext cx="219960" cy="25380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A0DC3D17-B790-4887-B37D-EE0ABA2107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79190" y="3123060"/>
                  <a:ext cx="237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D40293EB-FA0D-45A6-8883-7D92BF1A2900}"/>
                    </a:ext>
                  </a:extLst>
                </p14:cNvPr>
                <p14:cNvContentPartPr/>
                <p14:nvPr/>
              </p14:nvContentPartPr>
              <p14:xfrm>
                <a:off x="11384470" y="3141780"/>
                <a:ext cx="174600" cy="22140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D40293EB-FA0D-45A6-8883-7D92BF1A290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75470" y="3132780"/>
                  <a:ext cx="192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8D3F1D7D-0030-4CB5-A63B-B38F1DD2ABA1}"/>
                    </a:ext>
                  </a:extLst>
                </p14:cNvPr>
                <p14:cNvContentPartPr/>
                <p14:nvPr/>
              </p14:nvContentPartPr>
              <p14:xfrm>
                <a:off x="11445310" y="3257700"/>
                <a:ext cx="187920" cy="1908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8D3F1D7D-0030-4CB5-A63B-B38F1DD2ABA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36310" y="3248700"/>
                  <a:ext cx="2055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3" name="Käsinkirjoitus 152">
                <a:extLst>
                  <a:ext uri="{FF2B5EF4-FFF2-40B4-BE49-F238E27FC236}">
                    <a16:creationId xmlns:a16="http://schemas.microsoft.com/office/drawing/2014/main" id="{1D721699-3604-4FC8-9EA7-00B2A3194604}"/>
                  </a:ext>
                </a:extLst>
              </p14:cNvPr>
              <p14:cNvContentPartPr/>
              <p14:nvPr/>
            </p14:nvContentPartPr>
            <p14:xfrm>
              <a:off x="9963190" y="2012100"/>
              <a:ext cx="1938240" cy="1690920"/>
            </p14:xfrm>
          </p:contentPart>
        </mc:Choice>
        <mc:Fallback>
          <p:pic>
            <p:nvPicPr>
              <p:cNvPr id="153" name="Käsinkirjoitus 152">
                <a:extLst>
                  <a:ext uri="{FF2B5EF4-FFF2-40B4-BE49-F238E27FC236}">
                    <a16:creationId xmlns:a16="http://schemas.microsoft.com/office/drawing/2014/main" id="{1D721699-3604-4FC8-9EA7-00B2A319460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909190" y="1904100"/>
                <a:ext cx="2045880" cy="19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Ryhmä 158">
            <a:extLst>
              <a:ext uri="{FF2B5EF4-FFF2-40B4-BE49-F238E27FC236}">
                <a16:creationId xmlns:a16="http://schemas.microsoft.com/office/drawing/2014/main" id="{0C09E451-233D-4EC1-A6AD-0A580B3E0B3D}"/>
              </a:ext>
            </a:extLst>
          </p:cNvPr>
          <p:cNvGrpSpPr/>
          <p:nvPr/>
        </p:nvGrpSpPr>
        <p:grpSpPr>
          <a:xfrm>
            <a:off x="6953590" y="4813980"/>
            <a:ext cx="629280" cy="430560"/>
            <a:chOff x="6953590" y="4813980"/>
            <a:chExt cx="62928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E59A9035-538F-4F6C-A6EC-E50345A1A441}"/>
                    </a:ext>
                  </a:extLst>
                </p14:cNvPr>
                <p14:cNvContentPartPr/>
                <p14:nvPr/>
              </p14:nvContentPartPr>
              <p14:xfrm>
                <a:off x="6953590" y="4813980"/>
                <a:ext cx="162720" cy="37404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E59A9035-538F-4F6C-A6EC-E50345A1A44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44590" y="4805340"/>
                  <a:ext cx="180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B9DE0ED0-5205-4D4F-B072-24135EFFF5BC}"/>
                    </a:ext>
                  </a:extLst>
                </p14:cNvPr>
                <p14:cNvContentPartPr/>
                <p14:nvPr/>
              </p14:nvContentPartPr>
              <p14:xfrm>
                <a:off x="7160230" y="5104860"/>
                <a:ext cx="12240" cy="13860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B9DE0ED0-5205-4D4F-B072-24135EFFF5B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51230" y="5095860"/>
                  <a:ext cx="29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1D51273A-49F8-45F4-89EC-E7990D7566B7}"/>
                    </a:ext>
                  </a:extLst>
                </p14:cNvPr>
                <p14:cNvContentPartPr/>
                <p14:nvPr/>
              </p14:nvContentPartPr>
              <p14:xfrm>
                <a:off x="7228270" y="5128980"/>
                <a:ext cx="77760" cy="1155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1D51273A-49F8-45F4-89EC-E7990D7566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19630" y="5120340"/>
                  <a:ext cx="9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D7E63083-719A-46E0-8A9E-20535EB42A92}"/>
                    </a:ext>
                  </a:extLst>
                </p14:cNvPr>
                <p14:cNvContentPartPr/>
                <p14:nvPr/>
              </p14:nvContentPartPr>
              <p14:xfrm>
                <a:off x="7427350" y="4982460"/>
                <a:ext cx="147240" cy="1368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D7E63083-719A-46E0-8A9E-20535EB42A9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18350" y="4973820"/>
                  <a:ext cx="16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FFE90CF1-0641-4891-A3E7-4F8C2CCFE3BB}"/>
                    </a:ext>
                  </a:extLst>
                </p14:cNvPr>
                <p14:cNvContentPartPr/>
                <p14:nvPr/>
              </p14:nvContentPartPr>
              <p14:xfrm>
                <a:off x="7464790" y="5050860"/>
                <a:ext cx="118080" cy="64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FFE90CF1-0641-4891-A3E7-4F8C2CCFE3B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56150" y="5042220"/>
                  <a:ext cx="1357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Ryhmä 172">
            <a:extLst>
              <a:ext uri="{FF2B5EF4-FFF2-40B4-BE49-F238E27FC236}">
                <a16:creationId xmlns:a16="http://schemas.microsoft.com/office/drawing/2014/main" id="{42772F81-BEF8-4207-9098-5A4F8D5FF5E4}"/>
              </a:ext>
            </a:extLst>
          </p:cNvPr>
          <p:cNvGrpSpPr/>
          <p:nvPr/>
        </p:nvGrpSpPr>
        <p:grpSpPr>
          <a:xfrm>
            <a:off x="7774030" y="4500420"/>
            <a:ext cx="1639800" cy="577080"/>
            <a:chOff x="7774030" y="4500420"/>
            <a:chExt cx="163980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B3D51617-C6FE-435A-A670-D474C2D1335D}"/>
                    </a:ext>
                  </a:extLst>
                </p14:cNvPr>
                <p14:cNvContentPartPr/>
                <p14:nvPr/>
              </p14:nvContentPartPr>
              <p14:xfrm>
                <a:off x="7774030" y="4775460"/>
                <a:ext cx="29520" cy="29916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B3D51617-C6FE-435A-A670-D474C2D1335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65390" y="4766460"/>
                  <a:ext cx="47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8DDFD71D-2FB4-4CFD-90CC-14C5575B0954}"/>
                    </a:ext>
                  </a:extLst>
                </p14:cNvPr>
                <p14:cNvContentPartPr/>
                <p14:nvPr/>
              </p14:nvContentPartPr>
              <p14:xfrm>
                <a:off x="7918750" y="4773660"/>
                <a:ext cx="146160" cy="30384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8DDFD71D-2FB4-4CFD-90CC-14C5575B09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10110" y="4765020"/>
                  <a:ext cx="163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9312B4D6-55EE-4634-B58F-27A3C2FDCB89}"/>
                    </a:ext>
                  </a:extLst>
                </p14:cNvPr>
                <p14:cNvContentPartPr/>
                <p14:nvPr/>
              </p14:nvContentPartPr>
              <p14:xfrm>
                <a:off x="8198110" y="4907220"/>
                <a:ext cx="35640" cy="2052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9312B4D6-55EE-4634-B58F-27A3C2FDCB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89470" y="4898580"/>
                  <a:ext cx="53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86E5A4F2-0B1C-464E-9415-058727D3F20A}"/>
                    </a:ext>
                  </a:extLst>
                </p14:cNvPr>
                <p14:cNvContentPartPr/>
                <p14:nvPr/>
              </p14:nvContentPartPr>
              <p14:xfrm>
                <a:off x="8399350" y="4898220"/>
                <a:ext cx="1014480" cy="3420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86E5A4F2-0B1C-464E-9415-058727D3F20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390710" y="4889220"/>
                  <a:ext cx="1032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D12C096B-0131-4DF6-B779-51D2B7C0B1F0}"/>
                    </a:ext>
                  </a:extLst>
                </p14:cNvPr>
                <p14:cNvContentPartPr/>
                <p14:nvPr/>
              </p14:nvContentPartPr>
              <p14:xfrm>
                <a:off x="8586190" y="4514820"/>
                <a:ext cx="82080" cy="23508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D12C096B-0131-4DF6-B779-51D2B7C0B1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77550" y="4506180"/>
                  <a:ext cx="99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EF8E4179-3B3F-4C6C-9C3F-98C61982BC27}"/>
                    </a:ext>
                  </a:extLst>
                </p14:cNvPr>
                <p14:cNvContentPartPr/>
                <p14:nvPr/>
              </p14:nvContentPartPr>
              <p14:xfrm>
                <a:off x="8808310" y="4675020"/>
                <a:ext cx="106200" cy="2592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EF8E4179-3B3F-4C6C-9C3F-98C61982BC2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99670" y="4666380"/>
                  <a:ext cx="123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A15246F8-F06C-41F6-8A86-BE8D39F70916}"/>
                    </a:ext>
                  </a:extLst>
                </p14:cNvPr>
                <p14:cNvContentPartPr/>
                <p14:nvPr/>
              </p14:nvContentPartPr>
              <p14:xfrm>
                <a:off x="8877790" y="4588260"/>
                <a:ext cx="9360" cy="1479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A15246F8-F06C-41F6-8A86-BE8D39F709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68790" y="4579260"/>
                  <a:ext cx="2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7A8192F9-8161-4A0A-A6F2-D154A3CCB941}"/>
                    </a:ext>
                  </a:extLst>
                </p14:cNvPr>
                <p14:cNvContentPartPr/>
                <p14:nvPr/>
              </p14:nvContentPartPr>
              <p14:xfrm>
                <a:off x="9012070" y="4500420"/>
                <a:ext cx="150120" cy="28116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7A8192F9-8161-4A0A-A6F2-D154A3CCB9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03070" y="4491420"/>
                  <a:ext cx="167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AF76EF95-B965-4E89-929D-1C22BE7B1A6F}"/>
                    </a:ext>
                  </a:extLst>
                </p14:cNvPr>
                <p14:cNvContentPartPr/>
                <p14:nvPr/>
              </p14:nvContentPartPr>
              <p14:xfrm>
                <a:off x="9226990" y="4543260"/>
                <a:ext cx="112680" cy="2397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AF76EF95-B965-4E89-929D-1C22BE7B1A6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17990" y="4534620"/>
                  <a:ext cx="130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BDE276C9-A593-4BFC-A71E-EDD4494B7857}"/>
                    </a:ext>
                  </a:extLst>
                </p14:cNvPr>
                <p14:cNvContentPartPr/>
                <p14:nvPr/>
              </p14:nvContentPartPr>
              <p14:xfrm>
                <a:off x="9239950" y="4661340"/>
                <a:ext cx="141480" cy="36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BDE276C9-A593-4BFC-A71E-EDD4494B785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31310" y="4652700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4" name="Käsinkirjoitus 173">
                <a:extLst>
                  <a:ext uri="{FF2B5EF4-FFF2-40B4-BE49-F238E27FC236}">
                    <a16:creationId xmlns:a16="http://schemas.microsoft.com/office/drawing/2014/main" id="{A6EE1D70-9774-45E1-9D09-524E164DFDC4}"/>
                  </a:ext>
                </a:extLst>
              </p14:cNvPr>
              <p14:cNvContentPartPr/>
              <p14:nvPr/>
            </p14:nvContentPartPr>
            <p14:xfrm>
              <a:off x="8760070" y="4982100"/>
              <a:ext cx="280440" cy="258840"/>
            </p14:xfrm>
          </p:contentPart>
        </mc:Choice>
        <mc:Fallback>
          <p:pic>
            <p:nvPicPr>
              <p:cNvPr id="174" name="Käsinkirjoitus 173">
                <a:extLst>
                  <a:ext uri="{FF2B5EF4-FFF2-40B4-BE49-F238E27FC236}">
                    <a16:creationId xmlns:a16="http://schemas.microsoft.com/office/drawing/2014/main" id="{A6EE1D70-9774-45E1-9D09-524E164DFDC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8751070" y="4973100"/>
                <a:ext cx="29808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F9ECBD64-9B6D-465D-9C14-387AF6AE35F2}"/>
              </a:ext>
            </a:extLst>
          </p:cNvPr>
          <p:cNvGrpSpPr/>
          <p:nvPr/>
        </p:nvGrpSpPr>
        <p:grpSpPr>
          <a:xfrm>
            <a:off x="9645310" y="4891020"/>
            <a:ext cx="147960" cy="91800"/>
            <a:chOff x="9645310" y="4891020"/>
            <a:chExt cx="14796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B6B060EE-4DE8-477D-B0C6-C0C5670C9C9E}"/>
                    </a:ext>
                  </a:extLst>
                </p14:cNvPr>
                <p14:cNvContentPartPr/>
                <p14:nvPr/>
              </p14:nvContentPartPr>
              <p14:xfrm>
                <a:off x="9660070" y="4891020"/>
                <a:ext cx="128520" cy="612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B6B060EE-4DE8-477D-B0C6-C0C5670C9C9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51430" y="4882380"/>
                  <a:ext cx="146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54599174-3028-4368-84A5-7752899712C0}"/>
                    </a:ext>
                  </a:extLst>
                </p14:cNvPr>
                <p14:cNvContentPartPr/>
                <p14:nvPr/>
              </p14:nvContentPartPr>
              <p14:xfrm>
                <a:off x="9645310" y="4977060"/>
                <a:ext cx="147960" cy="57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54599174-3028-4368-84A5-7752899712C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36310" y="4968060"/>
                  <a:ext cx="1656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Ryhmä 181">
            <a:extLst>
              <a:ext uri="{FF2B5EF4-FFF2-40B4-BE49-F238E27FC236}">
                <a16:creationId xmlns:a16="http://schemas.microsoft.com/office/drawing/2014/main" id="{FADBAF68-53D6-4FE9-93A1-42D14745057F}"/>
              </a:ext>
            </a:extLst>
          </p:cNvPr>
          <p:cNvGrpSpPr/>
          <p:nvPr/>
        </p:nvGrpSpPr>
        <p:grpSpPr>
          <a:xfrm>
            <a:off x="10036990" y="4706340"/>
            <a:ext cx="680760" cy="439560"/>
            <a:chOff x="10036990" y="4706340"/>
            <a:chExt cx="6807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BF53F878-52BF-4CEE-A604-46375F89CBD7}"/>
                    </a:ext>
                  </a:extLst>
                </p14:cNvPr>
                <p14:cNvContentPartPr/>
                <p14:nvPr/>
              </p14:nvContentPartPr>
              <p14:xfrm>
                <a:off x="10036990" y="4706340"/>
                <a:ext cx="19800" cy="39744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BF53F878-52BF-4CEE-A604-46375F89CBD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27990" y="4697340"/>
                  <a:ext cx="374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658CDCB2-880A-4D81-985B-A2A84DB00DF5}"/>
                    </a:ext>
                  </a:extLst>
                </p14:cNvPr>
                <p14:cNvContentPartPr/>
                <p14:nvPr/>
              </p14:nvContentPartPr>
              <p14:xfrm>
                <a:off x="10210510" y="4707060"/>
                <a:ext cx="181440" cy="4388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658CDCB2-880A-4D81-985B-A2A84DB00DF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201870" y="4698060"/>
                  <a:ext cx="1990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07580FD1-52E4-4380-B711-8199A8CE78C7}"/>
                    </a:ext>
                  </a:extLst>
                </p14:cNvPr>
                <p14:cNvContentPartPr/>
                <p14:nvPr/>
              </p14:nvContentPartPr>
              <p14:xfrm>
                <a:off x="10507150" y="4731900"/>
                <a:ext cx="210600" cy="41076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07580FD1-52E4-4380-B711-8199A8CE78C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98510" y="4723260"/>
                  <a:ext cx="22824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Ryhmä 195">
            <a:extLst>
              <a:ext uri="{FF2B5EF4-FFF2-40B4-BE49-F238E27FC236}">
                <a16:creationId xmlns:a16="http://schemas.microsoft.com/office/drawing/2014/main" id="{85852437-8C1F-41E6-BD13-27F5C900AA2B}"/>
              </a:ext>
            </a:extLst>
          </p:cNvPr>
          <p:cNvGrpSpPr/>
          <p:nvPr/>
        </p:nvGrpSpPr>
        <p:grpSpPr>
          <a:xfrm>
            <a:off x="6982920" y="5491831"/>
            <a:ext cx="722160" cy="479880"/>
            <a:chOff x="6982920" y="5491831"/>
            <a:chExt cx="72216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98C9621F-4E16-4A5D-BADD-967A15391BFB}"/>
                    </a:ext>
                  </a:extLst>
                </p14:cNvPr>
                <p14:cNvContentPartPr/>
                <p14:nvPr/>
              </p14:nvContentPartPr>
              <p14:xfrm>
                <a:off x="6982920" y="5491831"/>
                <a:ext cx="177840" cy="41256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98C9621F-4E16-4A5D-BADD-967A15391BF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74280" y="5482831"/>
                  <a:ext cx="195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50641306-1EC8-43C2-8AB3-F8236BD61114}"/>
                    </a:ext>
                  </a:extLst>
                </p14:cNvPr>
                <p14:cNvContentPartPr/>
                <p14:nvPr/>
              </p14:nvContentPartPr>
              <p14:xfrm>
                <a:off x="7243200" y="5790631"/>
                <a:ext cx="9360" cy="18108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50641306-1EC8-43C2-8AB3-F8236BD6111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34200" y="5781631"/>
                  <a:ext cx="27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DC286B9C-6B0D-4CE1-A539-540D7D065F3C}"/>
                    </a:ext>
                  </a:extLst>
                </p14:cNvPr>
                <p14:cNvContentPartPr/>
                <p14:nvPr/>
              </p14:nvContentPartPr>
              <p14:xfrm>
                <a:off x="7338960" y="5794231"/>
                <a:ext cx="70560" cy="1411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DC286B9C-6B0D-4CE1-A539-540D7D065F3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30320" y="5785591"/>
                  <a:ext cx="88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09DA1CC9-75DE-4040-9B2B-24FA1220A678}"/>
                    </a:ext>
                  </a:extLst>
                </p14:cNvPr>
                <p14:cNvContentPartPr/>
                <p14:nvPr/>
              </p14:nvContentPartPr>
              <p14:xfrm>
                <a:off x="7559640" y="5694511"/>
                <a:ext cx="141480" cy="2772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09DA1CC9-75DE-4040-9B2B-24FA1220A67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51000" y="5685871"/>
                  <a:ext cx="159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34AE141A-1BF1-4CC6-A7DF-BB1C79EDF947}"/>
                    </a:ext>
                  </a:extLst>
                </p14:cNvPr>
                <p14:cNvContentPartPr/>
                <p14:nvPr/>
              </p14:nvContentPartPr>
              <p14:xfrm>
                <a:off x="7558560" y="5803231"/>
                <a:ext cx="146520" cy="756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34AE141A-1BF1-4CC6-A7DF-BB1C79EDF94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49560" y="5794591"/>
                  <a:ext cx="164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Ryhmä 201">
            <a:extLst>
              <a:ext uri="{FF2B5EF4-FFF2-40B4-BE49-F238E27FC236}">
                <a16:creationId xmlns:a16="http://schemas.microsoft.com/office/drawing/2014/main" id="{9E051F5B-B9DC-4EC1-91C6-28BC21C6B8BC}"/>
              </a:ext>
            </a:extLst>
          </p:cNvPr>
          <p:cNvGrpSpPr/>
          <p:nvPr/>
        </p:nvGrpSpPr>
        <p:grpSpPr>
          <a:xfrm>
            <a:off x="7904160" y="5364751"/>
            <a:ext cx="2290320" cy="651240"/>
            <a:chOff x="7904160" y="5364751"/>
            <a:chExt cx="229032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7AAD6A24-F5BF-46AA-9900-90C895C82059}"/>
                    </a:ext>
                  </a:extLst>
                </p14:cNvPr>
                <p14:cNvContentPartPr/>
                <p14:nvPr/>
              </p14:nvContentPartPr>
              <p14:xfrm>
                <a:off x="7904160" y="5450431"/>
                <a:ext cx="57240" cy="37332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7AAD6A24-F5BF-46AA-9900-90C895C8205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895160" y="5441431"/>
                  <a:ext cx="748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A1870353-731B-4DB6-8D64-2566109C1375}"/>
                    </a:ext>
                  </a:extLst>
                </p14:cNvPr>
                <p14:cNvContentPartPr/>
                <p14:nvPr/>
              </p14:nvContentPartPr>
              <p14:xfrm>
                <a:off x="8113320" y="5434231"/>
                <a:ext cx="186840" cy="34776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A1870353-731B-4DB6-8D64-2566109C137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04320" y="5425231"/>
                  <a:ext cx="204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EC8A3984-7CBE-4040-B4CB-03887CA87F24}"/>
                    </a:ext>
                  </a:extLst>
                </p14:cNvPr>
                <p14:cNvContentPartPr/>
                <p14:nvPr/>
              </p14:nvContentPartPr>
              <p14:xfrm>
                <a:off x="8480880" y="5622511"/>
                <a:ext cx="51120" cy="5544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EC8A3984-7CBE-4040-B4CB-03887CA87F2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71880" y="5613871"/>
                  <a:ext cx="68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64614881-0B7C-46D4-A6E3-74CFEE7E5F57}"/>
                    </a:ext>
                  </a:extLst>
                </p14:cNvPr>
                <p14:cNvContentPartPr/>
                <p14:nvPr/>
              </p14:nvContentPartPr>
              <p14:xfrm>
                <a:off x="8663760" y="5378431"/>
                <a:ext cx="171000" cy="21312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64614881-0B7C-46D4-A6E3-74CFEE7E5F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54760" y="5369431"/>
                  <a:ext cx="188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9A9CBA27-6BF0-4E99-9FBB-AFD7FD9B92B4}"/>
                    </a:ext>
                  </a:extLst>
                </p14:cNvPr>
                <p14:cNvContentPartPr/>
                <p14:nvPr/>
              </p14:nvContentPartPr>
              <p14:xfrm>
                <a:off x="8961480" y="5364751"/>
                <a:ext cx="122400" cy="24840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9A9CBA27-6BF0-4E99-9FBB-AFD7FD9B92B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952840" y="5355751"/>
                  <a:ext cx="140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74DC6731-7483-4677-AB97-71C0F887BB29}"/>
                    </a:ext>
                  </a:extLst>
                </p14:cNvPr>
                <p14:cNvContentPartPr/>
                <p14:nvPr/>
              </p14:nvContentPartPr>
              <p14:xfrm>
                <a:off x="8676360" y="5654551"/>
                <a:ext cx="464760" cy="4644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74DC6731-7483-4677-AB97-71C0F887BB2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67720" y="5645551"/>
                  <a:ext cx="482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18597775-71D8-419F-9A8D-5E0B45B5E4DF}"/>
                    </a:ext>
                  </a:extLst>
                </p14:cNvPr>
                <p14:cNvContentPartPr/>
                <p14:nvPr/>
              </p14:nvContentPartPr>
              <p14:xfrm>
                <a:off x="8748720" y="5769391"/>
                <a:ext cx="266760" cy="24660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18597775-71D8-419F-9A8D-5E0B45B5E4D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39720" y="5760751"/>
                  <a:ext cx="284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984E74CA-1980-453A-816A-962B552ED1AA}"/>
                    </a:ext>
                  </a:extLst>
                </p14:cNvPr>
                <p14:cNvContentPartPr/>
                <p14:nvPr/>
              </p14:nvContentPartPr>
              <p14:xfrm>
                <a:off x="9314280" y="5628271"/>
                <a:ext cx="131760" cy="1944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984E74CA-1980-453A-816A-962B552ED1A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05640" y="5619631"/>
                  <a:ext cx="149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7E11596B-A5C3-4CF7-B3C9-42C48851E930}"/>
                    </a:ext>
                  </a:extLst>
                </p14:cNvPr>
                <p14:cNvContentPartPr/>
                <p14:nvPr/>
              </p14:nvContentPartPr>
              <p14:xfrm>
                <a:off x="9323640" y="5737711"/>
                <a:ext cx="159120" cy="864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7E11596B-A5C3-4CF7-B3C9-42C48851E93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14640" y="5729071"/>
                  <a:ext cx="176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2EA273D5-2785-47D1-A7D4-69FDFEA129CC}"/>
                    </a:ext>
                  </a:extLst>
                </p14:cNvPr>
                <p14:cNvContentPartPr/>
                <p14:nvPr/>
              </p14:nvContentPartPr>
              <p14:xfrm>
                <a:off x="9651240" y="5423791"/>
                <a:ext cx="15840" cy="46404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2EA273D5-2785-47D1-A7D4-69FDFEA129C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42240" y="5415151"/>
                  <a:ext cx="334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AF2840BB-AE6D-44D9-A246-FC0FE566269F}"/>
                    </a:ext>
                  </a:extLst>
                </p14:cNvPr>
                <p14:cNvContentPartPr/>
                <p14:nvPr/>
              </p14:nvContentPartPr>
              <p14:xfrm>
                <a:off x="9803520" y="5482471"/>
                <a:ext cx="203040" cy="39960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AF2840BB-AE6D-44D9-A246-FC0FE566269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94880" y="5473831"/>
                  <a:ext cx="2206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CFCE19FD-1653-4DA4-94DC-D18A350F78FC}"/>
                    </a:ext>
                  </a:extLst>
                </p14:cNvPr>
                <p14:cNvContentPartPr/>
                <p14:nvPr/>
              </p14:nvContentPartPr>
              <p14:xfrm>
                <a:off x="10136520" y="5682991"/>
                <a:ext cx="57960" cy="5112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CFCE19FD-1653-4DA4-94DC-D18A350F78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27520" y="5674351"/>
                  <a:ext cx="756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Ryhmä 206">
            <a:extLst>
              <a:ext uri="{FF2B5EF4-FFF2-40B4-BE49-F238E27FC236}">
                <a16:creationId xmlns:a16="http://schemas.microsoft.com/office/drawing/2014/main" id="{059AE021-BD59-42FE-9A03-C29265D80D43}"/>
              </a:ext>
            </a:extLst>
          </p:cNvPr>
          <p:cNvGrpSpPr/>
          <p:nvPr/>
        </p:nvGrpSpPr>
        <p:grpSpPr>
          <a:xfrm>
            <a:off x="10376640" y="5479951"/>
            <a:ext cx="418680" cy="435240"/>
            <a:chOff x="10376640" y="5479951"/>
            <a:chExt cx="418680" cy="4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B9C128F8-B767-4C30-973F-29B8F29FDF35}"/>
                    </a:ext>
                  </a:extLst>
                </p14:cNvPr>
                <p14:cNvContentPartPr/>
                <p14:nvPr/>
              </p14:nvContentPartPr>
              <p14:xfrm>
                <a:off x="10376640" y="5501551"/>
                <a:ext cx="7920" cy="34236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B9C128F8-B767-4C30-973F-29B8F29FDF3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67640" y="5492551"/>
                  <a:ext cx="25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BFBD18A8-050C-4EB1-8D8A-2D164E2A6335}"/>
                    </a:ext>
                  </a:extLst>
                </p14:cNvPr>
                <p14:cNvContentPartPr/>
                <p14:nvPr/>
              </p14:nvContentPartPr>
              <p14:xfrm>
                <a:off x="10557360" y="5479951"/>
                <a:ext cx="237960" cy="43524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BFBD18A8-050C-4EB1-8D8A-2D164E2A633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48720" y="5471311"/>
                  <a:ext cx="25560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D440B836-E589-411B-A31C-3317C632D5E0}"/>
              </a:ext>
            </a:extLst>
          </p:cNvPr>
          <p:cNvGrpSpPr/>
          <p:nvPr/>
        </p:nvGrpSpPr>
        <p:grpSpPr>
          <a:xfrm>
            <a:off x="11058120" y="5452231"/>
            <a:ext cx="1036800" cy="572040"/>
            <a:chOff x="11058120" y="5452231"/>
            <a:chExt cx="103680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8EEE8AEE-B923-4D33-BC24-F1CC26AA77CD}"/>
                    </a:ext>
                  </a:extLst>
                </p14:cNvPr>
                <p14:cNvContentPartPr/>
                <p14:nvPr/>
              </p14:nvContentPartPr>
              <p14:xfrm>
                <a:off x="11058120" y="5686591"/>
                <a:ext cx="163440" cy="1620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8EEE8AEE-B923-4D33-BC24-F1CC26AA77C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049480" y="5677951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B32DCE4B-AFA2-45D0-82BB-4DF5E1E534F9}"/>
                    </a:ext>
                  </a:extLst>
                </p14:cNvPr>
                <p14:cNvContentPartPr/>
                <p14:nvPr/>
              </p14:nvContentPartPr>
              <p14:xfrm>
                <a:off x="11069280" y="5802511"/>
                <a:ext cx="131400" cy="36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B32DCE4B-AFA2-45D0-82BB-4DF5E1E534F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60640" y="5793871"/>
                  <a:ext cx="14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92C6F913-5972-49AB-803F-664EDD216B7F}"/>
                    </a:ext>
                  </a:extLst>
                </p14:cNvPr>
                <p14:cNvContentPartPr/>
                <p14:nvPr/>
              </p14:nvContentPartPr>
              <p14:xfrm>
                <a:off x="11363400" y="5452231"/>
                <a:ext cx="62280" cy="44424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92C6F913-5972-49AB-803F-664EDD216B7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54400" y="5443231"/>
                  <a:ext cx="799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F4F5A82D-AF5E-4CD1-880F-59007FB5F7F4}"/>
                    </a:ext>
                  </a:extLst>
                </p14:cNvPr>
                <p14:cNvContentPartPr/>
                <p14:nvPr/>
              </p14:nvContentPartPr>
              <p14:xfrm>
                <a:off x="11579760" y="5484271"/>
                <a:ext cx="200160" cy="51480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F4F5A82D-AF5E-4CD1-880F-59007FB5F7F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71120" y="5475271"/>
                  <a:ext cx="2178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785E6EE5-D8EC-45D1-8884-858B35E44CFD}"/>
                    </a:ext>
                  </a:extLst>
                </p14:cNvPr>
                <p14:cNvContentPartPr/>
                <p14:nvPr/>
              </p14:nvContentPartPr>
              <p14:xfrm>
                <a:off x="11903760" y="5476711"/>
                <a:ext cx="191160" cy="54756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785E6EE5-D8EC-45D1-8884-858B35E44C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894760" y="5467711"/>
                  <a:ext cx="208800" cy="56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637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C1198A9-FE9F-4997-ACB5-209427EF0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47" y="219468"/>
            <a:ext cx="7973538" cy="1095528"/>
          </a:xfrm>
        </p:spPr>
      </p:pic>
      <p:grpSp>
        <p:nvGrpSpPr>
          <p:cNvPr id="21" name="Ryhmä 20">
            <a:extLst>
              <a:ext uri="{FF2B5EF4-FFF2-40B4-BE49-F238E27FC236}">
                <a16:creationId xmlns:a16="http://schemas.microsoft.com/office/drawing/2014/main" id="{F32F427D-B6CC-4866-9807-42C2F2104963}"/>
              </a:ext>
            </a:extLst>
          </p:cNvPr>
          <p:cNvGrpSpPr/>
          <p:nvPr/>
        </p:nvGrpSpPr>
        <p:grpSpPr>
          <a:xfrm>
            <a:off x="1611000" y="1657440"/>
            <a:ext cx="501480" cy="450720"/>
            <a:chOff x="1611000" y="1657440"/>
            <a:chExt cx="50148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2FC29255-8C0B-41E7-B9CE-13F94A749E9A}"/>
                    </a:ext>
                  </a:extLst>
                </p14:cNvPr>
                <p14:cNvContentPartPr/>
                <p14:nvPr/>
              </p14:nvContentPartPr>
              <p14:xfrm>
                <a:off x="1611000" y="1657440"/>
                <a:ext cx="24480" cy="4125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2FC29255-8C0B-41E7-B9CE-13F94A749E9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02360" y="1648440"/>
                  <a:ext cx="421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4F0DCC2A-F4A6-4B31-B13C-BB590C8055C3}"/>
                    </a:ext>
                  </a:extLst>
                </p14:cNvPr>
                <p14:cNvContentPartPr/>
                <p14:nvPr/>
              </p14:nvContentPartPr>
              <p14:xfrm>
                <a:off x="1713600" y="1682280"/>
                <a:ext cx="208440" cy="3484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4F0DCC2A-F4A6-4B31-B13C-BB590C8055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4960" y="1673640"/>
                  <a:ext cx="226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9265F52F-D244-48D2-85B5-D4C9D93A544E}"/>
                    </a:ext>
                  </a:extLst>
                </p14:cNvPr>
                <p14:cNvContentPartPr/>
                <p14:nvPr/>
              </p14:nvContentPartPr>
              <p14:xfrm>
                <a:off x="2067840" y="2008080"/>
                <a:ext cx="44640" cy="10008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9265F52F-D244-48D2-85B5-D4C9D93A54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58840" y="1999440"/>
                  <a:ext cx="622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6D810C38-F7E7-4CD5-9BB4-6861317464BE}"/>
                  </a:ext>
                </a:extLst>
              </p14:cNvPr>
              <p14:cNvContentPartPr/>
              <p14:nvPr/>
            </p14:nvContentPartPr>
            <p14:xfrm>
              <a:off x="2359080" y="1657440"/>
              <a:ext cx="14400" cy="40464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6D810C38-F7E7-4CD5-9BB4-6861317464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0080" y="1648440"/>
                <a:ext cx="320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31BF01C2-ED90-48DF-95ED-6B4B491465D4}"/>
                  </a:ext>
                </a:extLst>
              </p14:cNvPr>
              <p14:cNvContentPartPr/>
              <p14:nvPr/>
            </p14:nvContentPartPr>
            <p14:xfrm>
              <a:off x="2571120" y="1691280"/>
              <a:ext cx="126720" cy="38592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31BF01C2-ED90-48DF-95ED-6B4B491465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62120" y="1682280"/>
                <a:ext cx="1443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E901966E-4AEF-4769-91E7-F6167A2478B5}"/>
                  </a:ext>
                </a:extLst>
              </p14:cNvPr>
              <p14:cNvContentPartPr/>
              <p14:nvPr/>
            </p14:nvContentPartPr>
            <p14:xfrm>
              <a:off x="2893680" y="2130120"/>
              <a:ext cx="37800" cy="10008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E901966E-4AEF-4769-91E7-F6167A2478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5040" y="2121480"/>
                <a:ext cx="55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0175B5F5-39EB-46B1-A5A9-FECC115AB9A7}"/>
                  </a:ext>
                </a:extLst>
              </p14:cNvPr>
              <p14:cNvContentPartPr/>
              <p14:nvPr/>
            </p14:nvContentPartPr>
            <p14:xfrm>
              <a:off x="3185280" y="1683360"/>
              <a:ext cx="8280" cy="41292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0175B5F5-39EB-46B1-A5A9-FECC115AB9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76640" y="1674360"/>
                <a:ext cx="2592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Ryhmä 19">
            <a:extLst>
              <a:ext uri="{FF2B5EF4-FFF2-40B4-BE49-F238E27FC236}">
                <a16:creationId xmlns:a16="http://schemas.microsoft.com/office/drawing/2014/main" id="{90EE16B0-123D-45CF-9DB9-7E673361C50B}"/>
              </a:ext>
            </a:extLst>
          </p:cNvPr>
          <p:cNvGrpSpPr/>
          <p:nvPr/>
        </p:nvGrpSpPr>
        <p:grpSpPr>
          <a:xfrm>
            <a:off x="3396960" y="1687680"/>
            <a:ext cx="436320" cy="586800"/>
            <a:chOff x="3396960" y="1687680"/>
            <a:chExt cx="43632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388040BA-8643-4E45-BDB8-CDCB24BD8449}"/>
                    </a:ext>
                  </a:extLst>
                </p14:cNvPr>
                <p14:cNvContentPartPr/>
                <p14:nvPr/>
              </p14:nvContentPartPr>
              <p14:xfrm>
                <a:off x="3396960" y="1687680"/>
                <a:ext cx="196920" cy="3852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388040BA-8643-4E45-BDB8-CDCB24BD84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87960" y="1679040"/>
                  <a:ext cx="2145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02B1325F-5CB6-49F0-9B26-914F6F73D85C}"/>
                    </a:ext>
                  </a:extLst>
                </p14:cNvPr>
                <p14:cNvContentPartPr/>
                <p14:nvPr/>
              </p14:nvContentPartPr>
              <p14:xfrm>
                <a:off x="3463560" y="1859400"/>
                <a:ext cx="248040" cy="306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02B1325F-5CB6-49F0-9B26-914F6F73D8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54560" y="1850760"/>
                  <a:ext cx="265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A65ADC5F-61CA-4A2D-8BC1-6C45360B1022}"/>
                    </a:ext>
                  </a:extLst>
                </p14:cNvPr>
                <p14:cNvContentPartPr/>
                <p14:nvPr/>
              </p14:nvContentPartPr>
              <p14:xfrm>
                <a:off x="3710160" y="2140200"/>
                <a:ext cx="123120" cy="1342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A65ADC5F-61CA-4A2D-8BC1-6C45360B10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01160" y="2131200"/>
                  <a:ext cx="14076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7BD2FCCC-9840-432D-8E77-99FB3940C0D3}"/>
                  </a:ext>
                </a:extLst>
              </p14:cNvPr>
              <p14:cNvContentPartPr/>
              <p14:nvPr/>
            </p14:nvContentPartPr>
            <p14:xfrm>
              <a:off x="4107240" y="1721520"/>
              <a:ext cx="16560" cy="42696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7BD2FCCC-9840-432D-8E77-99FB3940C0D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98240" y="1712880"/>
                <a:ext cx="3420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Ryhmä 18">
            <a:extLst>
              <a:ext uri="{FF2B5EF4-FFF2-40B4-BE49-F238E27FC236}">
                <a16:creationId xmlns:a16="http://schemas.microsoft.com/office/drawing/2014/main" id="{ED9D0191-3303-44BA-948D-7FEF0CEDFCBA}"/>
              </a:ext>
            </a:extLst>
          </p:cNvPr>
          <p:cNvGrpSpPr/>
          <p:nvPr/>
        </p:nvGrpSpPr>
        <p:grpSpPr>
          <a:xfrm>
            <a:off x="4367880" y="1770480"/>
            <a:ext cx="335880" cy="536040"/>
            <a:chOff x="4367880" y="1770480"/>
            <a:chExt cx="33588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5F7B4451-26AD-4C87-B7C6-C43657727FD5}"/>
                    </a:ext>
                  </a:extLst>
                </p14:cNvPr>
                <p14:cNvContentPartPr/>
                <p14:nvPr/>
              </p14:nvContentPartPr>
              <p14:xfrm>
                <a:off x="4367880" y="1770480"/>
                <a:ext cx="195840" cy="3870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5F7B4451-26AD-4C87-B7C6-C43657727F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59240" y="1761840"/>
                  <a:ext cx="213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09DBF14-37AC-4B45-9330-DE4FD7A51CE7}"/>
                    </a:ext>
                  </a:extLst>
                </p14:cNvPr>
                <p14:cNvContentPartPr/>
                <p14:nvPr/>
              </p14:nvContentPartPr>
              <p14:xfrm>
                <a:off x="4655880" y="2220840"/>
                <a:ext cx="47880" cy="856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09DBF14-37AC-4B45-9330-DE4FD7A51C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46880" y="2211840"/>
                  <a:ext cx="6552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468B6F8E-9C32-4523-BCF7-973260298B06}"/>
                  </a:ext>
                </a:extLst>
              </p14:cNvPr>
              <p14:cNvContentPartPr/>
              <p14:nvPr/>
            </p14:nvContentPartPr>
            <p14:xfrm>
              <a:off x="4906800" y="1796040"/>
              <a:ext cx="249120" cy="42516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468B6F8E-9C32-4523-BCF7-973260298B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98160" y="1787040"/>
                <a:ext cx="266760" cy="44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Ryhmä 27">
            <a:extLst>
              <a:ext uri="{FF2B5EF4-FFF2-40B4-BE49-F238E27FC236}">
                <a16:creationId xmlns:a16="http://schemas.microsoft.com/office/drawing/2014/main" id="{43BE380A-4E5E-4E67-8241-7F4721D4B4D1}"/>
              </a:ext>
            </a:extLst>
          </p:cNvPr>
          <p:cNvGrpSpPr/>
          <p:nvPr/>
        </p:nvGrpSpPr>
        <p:grpSpPr>
          <a:xfrm>
            <a:off x="5379480" y="1798200"/>
            <a:ext cx="215280" cy="554760"/>
            <a:chOff x="5379480" y="1798200"/>
            <a:chExt cx="21528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9474D10A-65A2-4083-A002-42DDFB3D6B1D}"/>
                    </a:ext>
                  </a:extLst>
                </p14:cNvPr>
                <p14:cNvContentPartPr/>
                <p14:nvPr/>
              </p14:nvContentPartPr>
              <p14:xfrm>
                <a:off x="5379480" y="1798200"/>
                <a:ext cx="34200" cy="4662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9474D10A-65A2-4083-A002-42DDFB3D6B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70480" y="1789200"/>
                  <a:ext cx="518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3CBC3D7-518C-4025-9834-3B06E8566A17}"/>
                    </a:ext>
                  </a:extLst>
                </p14:cNvPr>
                <p14:cNvContentPartPr/>
                <p14:nvPr/>
              </p14:nvContentPartPr>
              <p14:xfrm>
                <a:off x="5486400" y="2265120"/>
                <a:ext cx="108360" cy="878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3CBC3D7-518C-4025-9834-3B06E8566A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77760" y="2256120"/>
                  <a:ext cx="1260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47C347B1-4E8F-4B47-8C4A-96F07A4BBEAD}"/>
                  </a:ext>
                </a:extLst>
              </p14:cNvPr>
              <p14:cNvContentPartPr/>
              <p14:nvPr/>
            </p14:nvContentPartPr>
            <p14:xfrm>
              <a:off x="5802120" y="2229840"/>
              <a:ext cx="360" cy="36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47C347B1-4E8F-4B47-8C4A-96F07A4BBE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93120" y="2220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9A6D2766-2149-4AEE-88C1-D22BAAEC3E6B}"/>
                  </a:ext>
                </a:extLst>
              </p14:cNvPr>
              <p14:cNvContentPartPr/>
              <p14:nvPr/>
            </p14:nvContentPartPr>
            <p14:xfrm>
              <a:off x="6027840" y="2282040"/>
              <a:ext cx="30240" cy="432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9A6D2766-2149-4AEE-88C1-D22BAAEC3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19200" y="2273400"/>
                <a:ext cx="478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24DF4B5E-B14A-42C4-8CA2-308A63165D72}"/>
                  </a:ext>
                </a:extLst>
              </p14:cNvPr>
              <p14:cNvContentPartPr/>
              <p14:nvPr/>
            </p14:nvContentPartPr>
            <p14:xfrm>
              <a:off x="6300000" y="2282040"/>
              <a:ext cx="360" cy="36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24DF4B5E-B14A-42C4-8CA2-308A63165D7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91000" y="22734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Ryhmä 36">
            <a:extLst>
              <a:ext uri="{FF2B5EF4-FFF2-40B4-BE49-F238E27FC236}">
                <a16:creationId xmlns:a16="http://schemas.microsoft.com/office/drawing/2014/main" id="{83CE2CA5-D11A-4F63-A7EF-8F64404D3988}"/>
              </a:ext>
            </a:extLst>
          </p:cNvPr>
          <p:cNvGrpSpPr/>
          <p:nvPr/>
        </p:nvGrpSpPr>
        <p:grpSpPr>
          <a:xfrm>
            <a:off x="8027640" y="1496520"/>
            <a:ext cx="811440" cy="464760"/>
            <a:chOff x="8027640" y="1496520"/>
            <a:chExt cx="81144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020FC94D-70A2-4F8E-A17E-7EBA44AD156A}"/>
                    </a:ext>
                  </a:extLst>
                </p14:cNvPr>
                <p14:cNvContentPartPr/>
                <p14:nvPr/>
              </p14:nvContentPartPr>
              <p14:xfrm>
                <a:off x="8027640" y="1496520"/>
                <a:ext cx="281520" cy="3380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020FC94D-70A2-4F8E-A17E-7EBA44AD15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19000" y="1487520"/>
                  <a:ext cx="2991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AE8B4DAB-6882-4769-98ED-A88F0E7C0D2B}"/>
                    </a:ext>
                  </a:extLst>
                </p14:cNvPr>
                <p14:cNvContentPartPr/>
                <p14:nvPr/>
              </p14:nvContentPartPr>
              <p14:xfrm>
                <a:off x="8434800" y="1814040"/>
                <a:ext cx="61560" cy="1472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AE8B4DAB-6882-4769-98ED-A88F0E7C0D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25800" y="1805040"/>
                  <a:ext cx="7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ECD04A56-2B90-416B-81E8-F96326E60A65}"/>
                    </a:ext>
                  </a:extLst>
                </p14:cNvPr>
                <p14:cNvContentPartPr/>
                <p14:nvPr/>
              </p14:nvContentPartPr>
              <p14:xfrm>
                <a:off x="8670600" y="1622160"/>
                <a:ext cx="133200" cy="162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ECD04A56-2B90-416B-81E8-F96326E60A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61600" y="1613160"/>
                  <a:ext cx="150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6D5664BD-5113-4FAB-9EA0-2C506BA08890}"/>
                    </a:ext>
                  </a:extLst>
                </p14:cNvPr>
                <p14:cNvContentPartPr/>
                <p14:nvPr/>
              </p14:nvContentPartPr>
              <p14:xfrm>
                <a:off x="8694720" y="1721520"/>
                <a:ext cx="144360" cy="3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6D5664BD-5113-4FAB-9EA0-2C506BA088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85720" y="1712880"/>
                  <a:ext cx="162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8A696BE0-4BD4-4F93-AF7E-E4E60F8C8160}"/>
              </a:ext>
            </a:extLst>
          </p:cNvPr>
          <p:cNvGrpSpPr/>
          <p:nvPr/>
        </p:nvGrpSpPr>
        <p:grpSpPr>
          <a:xfrm>
            <a:off x="9093240" y="1351440"/>
            <a:ext cx="398520" cy="462240"/>
            <a:chOff x="9093240" y="1351440"/>
            <a:chExt cx="39852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51AE5BF2-EC56-427E-B96A-8F3C39ABDE0F}"/>
                    </a:ext>
                  </a:extLst>
                </p14:cNvPr>
                <p14:cNvContentPartPr/>
                <p14:nvPr/>
              </p14:nvContentPartPr>
              <p14:xfrm>
                <a:off x="9093240" y="1351440"/>
                <a:ext cx="20160" cy="450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51AE5BF2-EC56-427E-B96A-8F3C39ABDE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84600" y="1342440"/>
                  <a:ext cx="378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3A17F7CA-3F19-4DD0-A2AB-615AEC15F7E4}"/>
                    </a:ext>
                  </a:extLst>
                </p14:cNvPr>
                <p14:cNvContentPartPr/>
                <p14:nvPr/>
              </p14:nvContentPartPr>
              <p14:xfrm>
                <a:off x="9260280" y="1395000"/>
                <a:ext cx="231480" cy="4186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3A17F7CA-3F19-4DD0-A2AB-615AEC15F7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51640" y="1386000"/>
                  <a:ext cx="24912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5D7E98B0-AC39-4F32-9D6C-E82525BCFB7E}"/>
              </a:ext>
            </a:extLst>
          </p:cNvPr>
          <p:cNvGrpSpPr/>
          <p:nvPr/>
        </p:nvGrpSpPr>
        <p:grpSpPr>
          <a:xfrm>
            <a:off x="8113680" y="2091960"/>
            <a:ext cx="200160" cy="530640"/>
            <a:chOff x="8113680" y="2091960"/>
            <a:chExt cx="20016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FB201BD3-67CA-4434-BA0A-6037D1F44739}"/>
                    </a:ext>
                  </a:extLst>
                </p14:cNvPr>
                <p14:cNvContentPartPr/>
                <p14:nvPr/>
              </p14:nvContentPartPr>
              <p14:xfrm>
                <a:off x="8113680" y="2301480"/>
                <a:ext cx="169920" cy="28224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FB201BD3-67CA-4434-BA0A-6037D1F447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05040" y="2292480"/>
                  <a:ext cx="187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D1DB1410-254C-4227-86DF-7E6040DC2D1C}"/>
                    </a:ext>
                  </a:extLst>
                </p14:cNvPr>
                <p14:cNvContentPartPr/>
                <p14:nvPr/>
              </p14:nvContentPartPr>
              <p14:xfrm>
                <a:off x="8227800" y="2091960"/>
                <a:ext cx="86040" cy="5306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D1DB1410-254C-4227-86DF-7E6040DC2D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9160" y="2082960"/>
                  <a:ext cx="103680" cy="54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3F63DACB-64CE-4EFE-B4A8-6A302726F5BA}"/>
              </a:ext>
            </a:extLst>
          </p:cNvPr>
          <p:cNvGrpSpPr/>
          <p:nvPr/>
        </p:nvGrpSpPr>
        <p:grpSpPr>
          <a:xfrm>
            <a:off x="8537040" y="2389680"/>
            <a:ext cx="178920" cy="101160"/>
            <a:chOff x="8537040" y="2389680"/>
            <a:chExt cx="17892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5CFA9D7A-5022-4AD2-A58A-36550197C620}"/>
                    </a:ext>
                  </a:extLst>
                </p14:cNvPr>
                <p14:cNvContentPartPr/>
                <p14:nvPr/>
              </p14:nvContentPartPr>
              <p14:xfrm>
                <a:off x="8537040" y="2389680"/>
                <a:ext cx="142560" cy="136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5CFA9D7A-5022-4AD2-A58A-36550197C6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28400" y="2380680"/>
                  <a:ext cx="16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AD0AFA48-38CB-49C8-ABAA-C8280CC8A62F}"/>
                    </a:ext>
                  </a:extLst>
                </p14:cNvPr>
                <p14:cNvContentPartPr/>
                <p14:nvPr/>
              </p14:nvContentPartPr>
              <p14:xfrm>
                <a:off x="8573400" y="2486520"/>
                <a:ext cx="142560" cy="43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AD0AFA48-38CB-49C8-ABAA-C8280CC8A6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64760" y="2477520"/>
                  <a:ext cx="16020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147DFD17-8EDF-4BD2-AE91-1992199BF52F}"/>
                  </a:ext>
                </a:extLst>
              </p14:cNvPr>
              <p14:cNvContentPartPr/>
              <p14:nvPr/>
            </p14:nvContentPartPr>
            <p14:xfrm>
              <a:off x="8920440" y="2256840"/>
              <a:ext cx="312480" cy="37188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147DFD17-8EDF-4BD2-AE91-1992199BF52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911800" y="2248200"/>
                <a:ext cx="33012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Ryhmä 50">
            <a:extLst>
              <a:ext uri="{FF2B5EF4-FFF2-40B4-BE49-F238E27FC236}">
                <a16:creationId xmlns:a16="http://schemas.microsoft.com/office/drawing/2014/main" id="{A0CA74A8-EC56-45D7-B585-7A6CD37AB91C}"/>
              </a:ext>
            </a:extLst>
          </p:cNvPr>
          <p:cNvGrpSpPr/>
          <p:nvPr/>
        </p:nvGrpSpPr>
        <p:grpSpPr>
          <a:xfrm>
            <a:off x="8163000" y="2941920"/>
            <a:ext cx="604440" cy="366120"/>
            <a:chOff x="8163000" y="2941920"/>
            <a:chExt cx="60444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EDC41314-49A6-4741-865D-CB753C209811}"/>
                    </a:ext>
                  </a:extLst>
                </p14:cNvPr>
                <p14:cNvContentPartPr/>
                <p14:nvPr/>
              </p14:nvContentPartPr>
              <p14:xfrm>
                <a:off x="8163000" y="2941920"/>
                <a:ext cx="271800" cy="3661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EDC41314-49A6-4741-865D-CB753C2098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54360" y="2933280"/>
                  <a:ext cx="289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3C2EE3DF-1138-400B-9C26-A77E9DDAD974}"/>
                    </a:ext>
                  </a:extLst>
                </p14:cNvPr>
                <p14:cNvContentPartPr/>
                <p14:nvPr/>
              </p14:nvContentPartPr>
              <p14:xfrm>
                <a:off x="8607600" y="3107160"/>
                <a:ext cx="151920" cy="36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3C2EE3DF-1138-400B-9C26-A77E9DDAD9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98600" y="3098160"/>
                  <a:ext cx="16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D3C91F91-ECEB-41FA-B134-756B5786B356}"/>
                    </a:ext>
                  </a:extLst>
                </p14:cNvPr>
                <p14:cNvContentPartPr/>
                <p14:nvPr/>
              </p14:nvContentPartPr>
              <p14:xfrm>
                <a:off x="8632080" y="3206880"/>
                <a:ext cx="135360" cy="3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D3C91F91-ECEB-41FA-B134-756B5786B3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23440" y="3197880"/>
                  <a:ext cx="153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3DD3BDEB-9C72-41E1-A235-DB804C225ECC}"/>
              </a:ext>
            </a:extLst>
          </p:cNvPr>
          <p:cNvGrpSpPr/>
          <p:nvPr/>
        </p:nvGrpSpPr>
        <p:grpSpPr>
          <a:xfrm>
            <a:off x="9085320" y="2865600"/>
            <a:ext cx="575280" cy="492840"/>
            <a:chOff x="9085320" y="2865600"/>
            <a:chExt cx="5752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E65D4474-3F1D-4F70-AA1F-E2986C667D43}"/>
                    </a:ext>
                  </a:extLst>
                </p14:cNvPr>
                <p14:cNvContentPartPr/>
                <p14:nvPr/>
              </p14:nvContentPartPr>
              <p14:xfrm>
                <a:off x="9085320" y="2865600"/>
                <a:ext cx="217800" cy="4338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E65D4474-3F1D-4F70-AA1F-E2986C667D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76320" y="2856600"/>
                  <a:ext cx="235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0A319136-0681-496C-9A13-4FCC0B7FBBFA}"/>
                    </a:ext>
                  </a:extLst>
                </p14:cNvPr>
                <p14:cNvContentPartPr/>
                <p14:nvPr/>
              </p14:nvContentPartPr>
              <p14:xfrm>
                <a:off x="9420480" y="2935440"/>
                <a:ext cx="240120" cy="4230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0A319136-0681-496C-9A13-4FCC0B7FBB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11840" y="2926800"/>
                  <a:ext cx="257760" cy="44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DFA0DA6B-F6B1-4B3E-BA85-E708D918D73E}"/>
                  </a:ext>
                </a:extLst>
              </p14:cNvPr>
              <p14:cNvContentPartPr/>
              <p14:nvPr/>
            </p14:nvContentPartPr>
            <p14:xfrm>
              <a:off x="8094240" y="1828800"/>
              <a:ext cx="388440" cy="360"/>
            </p14:xfrm>
          </p:contentPart>
        </mc:Choice>
        <mc:Fallback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DFA0DA6B-F6B1-4B3E-BA85-E708D918D73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40240" y="1720800"/>
                <a:ext cx="49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F7E56F99-BE10-4E71-BAB5-BDD7F8D28F09}"/>
                  </a:ext>
                </a:extLst>
              </p14:cNvPr>
              <p14:cNvContentPartPr/>
              <p14:nvPr/>
            </p14:nvContentPartPr>
            <p14:xfrm>
              <a:off x="8062560" y="3196440"/>
              <a:ext cx="379440" cy="8280"/>
            </p14:xfrm>
          </p:contentPart>
        </mc:Choice>
        <mc:Fallback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F7E56F99-BE10-4E71-BAB5-BDD7F8D28F0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08920" y="3088440"/>
                <a:ext cx="48708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Ryhmä 65">
            <a:extLst>
              <a:ext uri="{FF2B5EF4-FFF2-40B4-BE49-F238E27FC236}">
                <a16:creationId xmlns:a16="http://schemas.microsoft.com/office/drawing/2014/main" id="{C98F1FA9-5BC0-47FD-BF94-BEBB9FF18789}"/>
              </a:ext>
            </a:extLst>
          </p:cNvPr>
          <p:cNvGrpSpPr/>
          <p:nvPr/>
        </p:nvGrpSpPr>
        <p:grpSpPr>
          <a:xfrm>
            <a:off x="8156160" y="3546000"/>
            <a:ext cx="970200" cy="489600"/>
            <a:chOff x="8156160" y="3546000"/>
            <a:chExt cx="97020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590DADD5-0490-4866-B2F3-9855F80E81CF}"/>
                    </a:ext>
                  </a:extLst>
                </p14:cNvPr>
                <p14:cNvContentPartPr/>
                <p14:nvPr/>
              </p14:nvContentPartPr>
              <p14:xfrm>
                <a:off x="8156160" y="3546000"/>
                <a:ext cx="340920" cy="4269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590DADD5-0490-4866-B2F3-9855F80E81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47520" y="3537360"/>
                  <a:ext cx="3585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B6B2A289-6801-4694-91BB-B78E5A7CFFAE}"/>
                    </a:ext>
                  </a:extLst>
                </p14:cNvPr>
                <p14:cNvContentPartPr/>
                <p14:nvPr/>
              </p14:nvContentPartPr>
              <p14:xfrm>
                <a:off x="8582040" y="3822480"/>
                <a:ext cx="65520" cy="2019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B6B2A289-6801-4694-91BB-B78E5A7CFF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73400" y="3813480"/>
                  <a:ext cx="83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0185898-8F9A-4539-8DA6-CA404584A894}"/>
                    </a:ext>
                  </a:extLst>
                </p14:cNvPr>
                <p14:cNvContentPartPr/>
                <p14:nvPr/>
              </p14:nvContentPartPr>
              <p14:xfrm>
                <a:off x="8712000" y="3895920"/>
                <a:ext cx="85320" cy="1396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0185898-8F9A-4539-8DA6-CA404584A8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03360" y="3887280"/>
                  <a:ext cx="102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4475A467-B863-4F10-BDE3-868A712FA689}"/>
                    </a:ext>
                  </a:extLst>
                </p14:cNvPr>
                <p14:cNvContentPartPr/>
                <p14:nvPr/>
              </p14:nvContentPartPr>
              <p14:xfrm>
                <a:off x="8976960" y="3774960"/>
                <a:ext cx="146160" cy="3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4475A467-B863-4F10-BDE3-868A712FA6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68320" y="3766320"/>
                  <a:ext cx="163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89B7F97F-C17A-4422-81B0-D62257DFDBE6}"/>
                    </a:ext>
                  </a:extLst>
                </p14:cNvPr>
                <p14:cNvContentPartPr/>
                <p14:nvPr/>
              </p14:nvContentPartPr>
              <p14:xfrm>
                <a:off x="8978760" y="3870360"/>
                <a:ext cx="147600" cy="3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89B7F97F-C17A-4422-81B0-D62257DFDB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70120" y="3861720"/>
                  <a:ext cx="16524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8" name="Kuva 67">
            <a:extLst>
              <a:ext uri="{FF2B5EF4-FFF2-40B4-BE49-F238E27FC236}">
                <a16:creationId xmlns:a16="http://schemas.microsoft.com/office/drawing/2014/main" id="{7B152308-0F0F-40D6-99CA-7D32FC766BF9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594975" y="2260784"/>
            <a:ext cx="3498670" cy="1188228"/>
          </a:xfrm>
          <a:prstGeom prst="rect">
            <a:avLst/>
          </a:prstGeom>
        </p:spPr>
      </p:pic>
      <p:grpSp>
        <p:nvGrpSpPr>
          <p:cNvPr id="74" name="Ryhmä 73">
            <a:extLst>
              <a:ext uri="{FF2B5EF4-FFF2-40B4-BE49-F238E27FC236}">
                <a16:creationId xmlns:a16="http://schemas.microsoft.com/office/drawing/2014/main" id="{BD60CBF3-AF20-4ED7-8DB5-D7B5421AD5A8}"/>
              </a:ext>
            </a:extLst>
          </p:cNvPr>
          <p:cNvGrpSpPr/>
          <p:nvPr/>
        </p:nvGrpSpPr>
        <p:grpSpPr>
          <a:xfrm>
            <a:off x="1770120" y="3282840"/>
            <a:ext cx="761040" cy="306360"/>
            <a:chOff x="1770120" y="3282840"/>
            <a:chExt cx="7610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3950771E-2787-4ACC-A86E-2A071F281745}"/>
                    </a:ext>
                  </a:extLst>
                </p14:cNvPr>
                <p14:cNvContentPartPr/>
                <p14:nvPr/>
              </p14:nvContentPartPr>
              <p14:xfrm>
                <a:off x="1770120" y="3282840"/>
                <a:ext cx="235080" cy="2448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3950771E-2787-4ACC-A86E-2A071F2817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61120" y="3274200"/>
                  <a:ext cx="252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538B4E0D-A8EE-4B4C-BE46-4ABB1E09FBB0}"/>
                    </a:ext>
                  </a:extLst>
                </p14:cNvPr>
                <p14:cNvContentPartPr/>
                <p14:nvPr/>
              </p14:nvContentPartPr>
              <p14:xfrm>
                <a:off x="2047320" y="3414960"/>
                <a:ext cx="81720" cy="16848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538B4E0D-A8EE-4B4C-BE46-4ABB1E09FBB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38680" y="3406320"/>
                  <a:ext cx="99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7F34C071-90E7-4C27-814B-2CC02508ED8F}"/>
                    </a:ext>
                  </a:extLst>
                </p14:cNvPr>
                <p14:cNvContentPartPr/>
                <p14:nvPr/>
              </p14:nvContentPartPr>
              <p14:xfrm>
                <a:off x="2169000" y="3435840"/>
                <a:ext cx="99000" cy="1533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7F34C071-90E7-4C27-814B-2CC02508ED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60000" y="3427200"/>
                  <a:ext cx="116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AA8FD09-20BD-4BE7-A9A6-37CAC0994624}"/>
                    </a:ext>
                  </a:extLst>
                </p14:cNvPr>
                <p14:cNvContentPartPr/>
                <p14:nvPr/>
              </p14:nvContentPartPr>
              <p14:xfrm>
                <a:off x="2405160" y="3391920"/>
                <a:ext cx="126000" cy="162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AA8FD09-20BD-4BE7-A9A6-37CAC099462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96160" y="3383280"/>
                  <a:ext cx="143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36C55462-983E-40C2-BE32-FED5D032BA62}"/>
                    </a:ext>
                  </a:extLst>
                </p14:cNvPr>
                <p14:cNvContentPartPr/>
                <p14:nvPr/>
              </p14:nvContentPartPr>
              <p14:xfrm>
                <a:off x="2389320" y="3482280"/>
                <a:ext cx="105120" cy="3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36C55462-983E-40C2-BE32-FED5D032BA6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80320" y="3473640"/>
                  <a:ext cx="122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CAD82DB7-38DC-4569-B26E-3C0941F0AB0E}"/>
              </a:ext>
            </a:extLst>
          </p:cNvPr>
          <p:cNvGrpSpPr/>
          <p:nvPr/>
        </p:nvGrpSpPr>
        <p:grpSpPr>
          <a:xfrm>
            <a:off x="2756520" y="3297960"/>
            <a:ext cx="570600" cy="321840"/>
            <a:chOff x="2756520" y="3297960"/>
            <a:chExt cx="57060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BFFC803A-85B5-4F7B-A63A-505834F36E42}"/>
                    </a:ext>
                  </a:extLst>
                </p14:cNvPr>
                <p14:cNvContentPartPr/>
                <p14:nvPr/>
              </p14:nvContentPartPr>
              <p14:xfrm>
                <a:off x="2756520" y="3315600"/>
                <a:ext cx="25200" cy="2948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BFFC803A-85B5-4F7B-A63A-505834F36E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47520" y="3306600"/>
                  <a:ext cx="42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85979356-A7A0-446E-85CF-FD26363D590C}"/>
                    </a:ext>
                  </a:extLst>
                </p14:cNvPr>
                <p14:cNvContentPartPr/>
                <p14:nvPr/>
              </p14:nvContentPartPr>
              <p14:xfrm>
                <a:off x="2873880" y="3297960"/>
                <a:ext cx="204480" cy="32184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85979356-A7A0-446E-85CF-FD26363D59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64880" y="3288960"/>
                  <a:ext cx="222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DE7AF71C-5656-4274-ABDD-E5A0045AEBD7}"/>
                    </a:ext>
                  </a:extLst>
                </p14:cNvPr>
                <p14:cNvContentPartPr/>
                <p14:nvPr/>
              </p14:nvContentPartPr>
              <p14:xfrm>
                <a:off x="3179520" y="3457080"/>
                <a:ext cx="147600" cy="165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DE7AF71C-5656-4274-ABDD-E5A0045AEBD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70520" y="3448440"/>
                  <a:ext cx="165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EC3D877F-E3FB-441F-AEF9-EEF2A6BB0F9B}"/>
                    </a:ext>
                  </a:extLst>
                </p14:cNvPr>
                <p14:cNvContentPartPr/>
                <p14:nvPr/>
              </p14:nvContentPartPr>
              <p14:xfrm>
                <a:off x="3263760" y="3342600"/>
                <a:ext cx="24480" cy="2138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EC3D877F-E3FB-441F-AEF9-EEF2A6BB0F9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54760" y="3333600"/>
                  <a:ext cx="4212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CEAE08A4-4C63-4C3B-B183-124DA2AA6522}"/>
              </a:ext>
            </a:extLst>
          </p:cNvPr>
          <p:cNvGrpSpPr/>
          <p:nvPr/>
        </p:nvGrpSpPr>
        <p:grpSpPr>
          <a:xfrm>
            <a:off x="3505320" y="3222720"/>
            <a:ext cx="1318320" cy="512640"/>
            <a:chOff x="3505320" y="3222720"/>
            <a:chExt cx="131832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1194DB40-CBAD-42C6-9454-C735FF9B010E}"/>
                    </a:ext>
                  </a:extLst>
                </p14:cNvPr>
                <p14:cNvContentPartPr/>
                <p14:nvPr/>
              </p14:nvContentPartPr>
              <p14:xfrm>
                <a:off x="3505320" y="3222720"/>
                <a:ext cx="85680" cy="4532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1194DB40-CBAD-42C6-9454-C735FF9B010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96680" y="3214080"/>
                  <a:ext cx="1033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878220C6-0EDC-4F55-A71F-2D8B7F5DC3D8}"/>
                    </a:ext>
                  </a:extLst>
                </p14:cNvPr>
                <p14:cNvContentPartPr/>
                <p14:nvPr/>
              </p14:nvContentPartPr>
              <p14:xfrm>
                <a:off x="3665880" y="3309120"/>
                <a:ext cx="164160" cy="3124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878220C6-0EDC-4F55-A71F-2D8B7F5DC3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57240" y="3300480"/>
                  <a:ext cx="181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00E7EACC-C96C-418D-B7B5-5EDFC7775CAD}"/>
                    </a:ext>
                  </a:extLst>
                </p14:cNvPr>
                <p14:cNvContentPartPr/>
                <p14:nvPr/>
              </p14:nvContentPartPr>
              <p14:xfrm>
                <a:off x="3885840" y="3331440"/>
                <a:ext cx="169200" cy="2952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00E7EACC-C96C-418D-B7B5-5EDFC7775C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77200" y="3322800"/>
                  <a:ext cx="186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47CD3561-AE42-4260-94C3-63FDCD9F1023}"/>
                    </a:ext>
                  </a:extLst>
                </p14:cNvPr>
                <p14:cNvContentPartPr/>
                <p14:nvPr/>
              </p14:nvContentPartPr>
              <p14:xfrm>
                <a:off x="4174920" y="3524760"/>
                <a:ext cx="138240" cy="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47CD3561-AE42-4260-94C3-63FDCD9F10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66280" y="3515760"/>
                  <a:ext cx="15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9912B257-59E9-42EA-B524-E9DA84EBC287}"/>
                    </a:ext>
                  </a:extLst>
                </p14:cNvPr>
                <p14:cNvContentPartPr/>
                <p14:nvPr/>
              </p14:nvContentPartPr>
              <p14:xfrm>
                <a:off x="4405680" y="3349800"/>
                <a:ext cx="47880" cy="3261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9912B257-59E9-42EA-B524-E9DA84EBC2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6680" y="3340800"/>
                  <a:ext cx="65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AC06D3C5-24C5-42E4-B12A-0D20E49792AC}"/>
                    </a:ext>
                  </a:extLst>
                </p14:cNvPr>
                <p14:cNvContentPartPr/>
                <p14:nvPr/>
              </p14:nvContentPartPr>
              <p14:xfrm>
                <a:off x="4550040" y="3259080"/>
                <a:ext cx="115200" cy="47628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AC06D3C5-24C5-42E4-B12A-0D20E49792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1400" y="3250080"/>
                  <a:ext cx="1328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F6EDBB2D-246E-48EB-8980-4C35FA2BD68E}"/>
                    </a:ext>
                  </a:extLst>
                </p14:cNvPr>
                <p14:cNvContentPartPr/>
                <p14:nvPr/>
              </p14:nvContentPartPr>
              <p14:xfrm>
                <a:off x="4791240" y="3497400"/>
                <a:ext cx="32400" cy="381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F6EDBB2D-246E-48EB-8980-4C35FA2BD6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82240" y="3488400"/>
                  <a:ext cx="500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3D893525-3892-4A0A-84A1-049BABE8AE01}"/>
                  </a:ext>
                </a:extLst>
              </p14:cNvPr>
              <p14:cNvContentPartPr/>
              <p14:nvPr/>
            </p14:nvContentPartPr>
            <p14:xfrm>
              <a:off x="4945320" y="3298320"/>
              <a:ext cx="281520" cy="39564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3D893525-3892-4A0A-84A1-049BABE8AE0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936320" y="3289320"/>
                <a:ext cx="29916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Ryhmä 95">
            <a:extLst>
              <a:ext uri="{FF2B5EF4-FFF2-40B4-BE49-F238E27FC236}">
                <a16:creationId xmlns:a16="http://schemas.microsoft.com/office/drawing/2014/main" id="{02246571-4BEF-487C-BC36-11DF48934D55}"/>
              </a:ext>
            </a:extLst>
          </p:cNvPr>
          <p:cNvGrpSpPr/>
          <p:nvPr/>
        </p:nvGrpSpPr>
        <p:grpSpPr>
          <a:xfrm>
            <a:off x="5469120" y="3446280"/>
            <a:ext cx="164520" cy="109800"/>
            <a:chOff x="5469120" y="3446280"/>
            <a:chExt cx="16452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73DE426B-2C81-4B17-8991-7313E8C8B69B}"/>
                    </a:ext>
                  </a:extLst>
                </p14:cNvPr>
                <p14:cNvContentPartPr/>
                <p14:nvPr/>
              </p14:nvContentPartPr>
              <p14:xfrm>
                <a:off x="5473440" y="3446280"/>
                <a:ext cx="160200" cy="104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73DE426B-2C81-4B17-8991-7313E8C8B69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64440" y="3437640"/>
                  <a:ext cx="177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4509DFF1-FC46-41DF-A844-24D6DDB2C1D7}"/>
                    </a:ext>
                  </a:extLst>
                </p14:cNvPr>
                <p14:cNvContentPartPr/>
                <p14:nvPr/>
              </p14:nvContentPartPr>
              <p14:xfrm>
                <a:off x="5469120" y="3540960"/>
                <a:ext cx="146160" cy="151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4509DFF1-FC46-41DF-A844-24D6DDB2C1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60480" y="3531960"/>
                  <a:ext cx="1638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47C35A30-04AB-425E-A246-D1FE31BDCA04}"/>
              </a:ext>
            </a:extLst>
          </p:cNvPr>
          <p:cNvGrpSpPr/>
          <p:nvPr/>
        </p:nvGrpSpPr>
        <p:grpSpPr>
          <a:xfrm>
            <a:off x="5865480" y="3297600"/>
            <a:ext cx="311040" cy="357120"/>
            <a:chOff x="5865480" y="3297600"/>
            <a:chExt cx="31104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A8433806-40ED-4994-8E82-B08278D759D0}"/>
                    </a:ext>
                  </a:extLst>
                </p14:cNvPr>
                <p14:cNvContentPartPr/>
                <p14:nvPr/>
              </p14:nvContentPartPr>
              <p14:xfrm>
                <a:off x="5865480" y="3302280"/>
                <a:ext cx="25200" cy="3445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A8433806-40ED-4994-8E82-B08278D759D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56840" y="3293640"/>
                  <a:ext cx="42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033E6BF9-3DAF-41AB-A7EC-FF55BBB054C1}"/>
                    </a:ext>
                  </a:extLst>
                </p14:cNvPr>
                <p14:cNvContentPartPr/>
                <p14:nvPr/>
              </p14:nvContentPartPr>
              <p14:xfrm>
                <a:off x="5956920" y="3297600"/>
                <a:ext cx="219600" cy="35712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033E6BF9-3DAF-41AB-A7EC-FF55BBB054C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48280" y="3288600"/>
                  <a:ext cx="237240" cy="3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4" name="Käsinkirjoitus 93">
                <a:extLst>
                  <a:ext uri="{FF2B5EF4-FFF2-40B4-BE49-F238E27FC236}">
                    <a16:creationId xmlns:a16="http://schemas.microsoft.com/office/drawing/2014/main" id="{258427E7-B108-4AC3-9F9B-A2EDBEF273D4}"/>
                  </a:ext>
                </a:extLst>
              </p14:cNvPr>
              <p14:cNvContentPartPr/>
              <p14:nvPr/>
            </p14:nvContentPartPr>
            <p14:xfrm>
              <a:off x="6400800" y="3281040"/>
              <a:ext cx="10800" cy="417960"/>
            </p14:xfrm>
          </p:contentPart>
        </mc:Choice>
        <mc:Fallback>
          <p:pic>
            <p:nvPicPr>
              <p:cNvPr id="94" name="Käsinkirjoitus 93">
                <a:extLst>
                  <a:ext uri="{FF2B5EF4-FFF2-40B4-BE49-F238E27FC236}">
                    <a16:creationId xmlns:a16="http://schemas.microsoft.com/office/drawing/2014/main" id="{258427E7-B108-4AC3-9F9B-A2EDBEF273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91800" y="3272400"/>
                <a:ext cx="28440" cy="43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Ryhmä 99">
            <a:extLst>
              <a:ext uri="{FF2B5EF4-FFF2-40B4-BE49-F238E27FC236}">
                <a16:creationId xmlns:a16="http://schemas.microsoft.com/office/drawing/2014/main" id="{AD22D81A-B542-4DBA-952B-D2CDB94FD72D}"/>
              </a:ext>
            </a:extLst>
          </p:cNvPr>
          <p:cNvGrpSpPr/>
          <p:nvPr/>
        </p:nvGrpSpPr>
        <p:grpSpPr>
          <a:xfrm>
            <a:off x="9367920" y="3544560"/>
            <a:ext cx="331200" cy="393840"/>
            <a:chOff x="9367920" y="3544560"/>
            <a:chExt cx="33120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2BFB0B09-840D-49F6-9CE0-C62F44221FFA}"/>
                    </a:ext>
                  </a:extLst>
                </p14:cNvPr>
                <p14:cNvContentPartPr/>
                <p14:nvPr/>
              </p14:nvContentPartPr>
              <p14:xfrm>
                <a:off x="9367920" y="3544560"/>
                <a:ext cx="13680" cy="3938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2BFB0B09-840D-49F6-9CE0-C62F44221F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58920" y="3535920"/>
                  <a:ext cx="313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AC484F87-150E-42C5-8295-D44601B35B4F}"/>
                    </a:ext>
                  </a:extLst>
                </p14:cNvPr>
                <p14:cNvContentPartPr/>
                <p14:nvPr/>
              </p14:nvContentPartPr>
              <p14:xfrm>
                <a:off x="9515160" y="3569760"/>
                <a:ext cx="183960" cy="3326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AC484F87-150E-42C5-8295-D44601B35B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06520" y="3560760"/>
                  <a:ext cx="201600" cy="35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9" name="Käsinkirjoitus 98">
                <a:extLst>
                  <a:ext uri="{FF2B5EF4-FFF2-40B4-BE49-F238E27FC236}">
                    <a16:creationId xmlns:a16="http://schemas.microsoft.com/office/drawing/2014/main" id="{4E9C6072-5F0E-4D8E-BAF6-465E1DD55820}"/>
                  </a:ext>
                </a:extLst>
              </p14:cNvPr>
              <p14:cNvContentPartPr/>
              <p14:nvPr/>
            </p14:nvContentPartPr>
            <p14:xfrm>
              <a:off x="9930240" y="3556800"/>
              <a:ext cx="12600" cy="376560"/>
            </p14:xfrm>
          </p:contentPart>
        </mc:Choice>
        <mc:Fallback>
          <p:pic>
            <p:nvPicPr>
              <p:cNvPr id="99" name="Käsinkirjoitus 98">
                <a:extLst>
                  <a:ext uri="{FF2B5EF4-FFF2-40B4-BE49-F238E27FC236}">
                    <a16:creationId xmlns:a16="http://schemas.microsoft.com/office/drawing/2014/main" id="{4E9C6072-5F0E-4D8E-BAF6-465E1DD5582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921240" y="3548160"/>
                <a:ext cx="30240" cy="394200"/>
              </a:xfrm>
              <a:prstGeom prst="rect">
                <a:avLst/>
              </a:prstGeom>
            </p:spPr>
          </p:pic>
        </mc:Fallback>
      </mc:AlternateContent>
      <p:pic>
        <p:nvPicPr>
          <p:cNvPr id="102" name="Kuva 101">
            <a:extLst>
              <a:ext uri="{FF2B5EF4-FFF2-40B4-BE49-F238E27FC236}">
                <a16:creationId xmlns:a16="http://schemas.microsoft.com/office/drawing/2014/main" id="{F03FE89E-19E4-483B-AE22-943B8E7E0DF0}"/>
              </a:ext>
            </a:extLst>
      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329030" y="4035658"/>
            <a:ext cx="3436580" cy="1556188"/>
          </a:xfrm>
          <a:prstGeom prst="rect">
            <a:avLst/>
          </a:prstGeom>
        </p:spPr>
      </p:pic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3856103B-932D-4889-8EA5-D189C6DC3728}"/>
              </a:ext>
            </a:extLst>
          </p:cNvPr>
          <p:cNvGrpSpPr/>
          <p:nvPr/>
        </p:nvGrpSpPr>
        <p:grpSpPr>
          <a:xfrm>
            <a:off x="3954240" y="4527360"/>
            <a:ext cx="2727720" cy="486000"/>
            <a:chOff x="3954240" y="4527360"/>
            <a:chExt cx="272772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464865F0-3BD1-4B33-8242-2956FD9AE25C}"/>
                    </a:ext>
                  </a:extLst>
                </p14:cNvPr>
                <p14:cNvContentPartPr/>
                <p14:nvPr/>
              </p14:nvContentPartPr>
              <p14:xfrm>
                <a:off x="3954240" y="4527360"/>
                <a:ext cx="229680" cy="48600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464865F0-3BD1-4B33-8242-2956FD9AE2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45600" y="4518720"/>
                  <a:ext cx="2473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33D83E23-45FB-4312-97FE-7D6C325CA169}"/>
                    </a:ext>
                  </a:extLst>
                </p14:cNvPr>
                <p14:cNvContentPartPr/>
                <p14:nvPr/>
              </p14:nvContentPartPr>
              <p14:xfrm>
                <a:off x="4289400" y="4571640"/>
                <a:ext cx="225000" cy="4370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33D83E23-45FB-4312-97FE-7D6C325CA1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80400" y="4563000"/>
                  <a:ext cx="2426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5FBA4E4A-A769-4266-BD88-30288B9C9D22}"/>
                    </a:ext>
                  </a:extLst>
                </p14:cNvPr>
                <p14:cNvContentPartPr/>
                <p14:nvPr/>
              </p14:nvContentPartPr>
              <p14:xfrm>
                <a:off x="4649760" y="4784400"/>
                <a:ext cx="48240" cy="633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5FBA4E4A-A769-4266-BD88-30288B9C9D2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41120" y="4775400"/>
                  <a:ext cx="65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E57B8B75-12F2-4D28-9AF6-97AF9CBB993E}"/>
                    </a:ext>
                  </a:extLst>
                </p14:cNvPr>
                <p14:cNvContentPartPr/>
                <p14:nvPr/>
              </p14:nvContentPartPr>
              <p14:xfrm>
                <a:off x="4891680" y="4808520"/>
                <a:ext cx="1790280" cy="15120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E57B8B75-12F2-4D28-9AF6-97AF9CBB99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82680" y="4799520"/>
                  <a:ext cx="18079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AB255DEB-25C8-4C16-B5D7-7A4BB503E31F}"/>
              </a:ext>
            </a:extLst>
          </p:cNvPr>
          <p:cNvGrpSpPr/>
          <p:nvPr/>
        </p:nvGrpSpPr>
        <p:grpSpPr>
          <a:xfrm>
            <a:off x="5035320" y="4294440"/>
            <a:ext cx="630000" cy="434160"/>
            <a:chOff x="5035320" y="4294440"/>
            <a:chExt cx="63000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235576CB-EF9E-4731-92F9-1A598EFC4710}"/>
                    </a:ext>
                  </a:extLst>
                </p14:cNvPr>
                <p14:cNvContentPartPr/>
                <p14:nvPr/>
              </p14:nvContentPartPr>
              <p14:xfrm>
                <a:off x="5035320" y="4294440"/>
                <a:ext cx="25200" cy="4341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235576CB-EF9E-4731-92F9-1A598EFC471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26680" y="4285440"/>
                  <a:ext cx="428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CCD04B22-A0F7-4A92-B740-7B1C8101931C}"/>
                    </a:ext>
                  </a:extLst>
                </p14:cNvPr>
                <p14:cNvContentPartPr/>
                <p14:nvPr/>
              </p14:nvContentPartPr>
              <p14:xfrm>
                <a:off x="5185080" y="4311720"/>
                <a:ext cx="200520" cy="40572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CCD04B22-A0F7-4A92-B740-7B1C810193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76080" y="4302720"/>
                  <a:ext cx="218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D242BE93-1A61-464C-93EC-CC72F6D6AE61}"/>
                    </a:ext>
                  </a:extLst>
                </p14:cNvPr>
                <p14:cNvContentPartPr/>
                <p14:nvPr/>
              </p14:nvContentPartPr>
              <p14:xfrm>
                <a:off x="5487480" y="4538880"/>
                <a:ext cx="177840" cy="828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D242BE93-1A61-464C-93EC-CC72F6D6AE6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78480" y="4529880"/>
                  <a:ext cx="195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4DC972F6-F435-48B0-96FB-19A1B857B58C}"/>
                    </a:ext>
                  </a:extLst>
                </p14:cNvPr>
                <p14:cNvContentPartPr/>
                <p14:nvPr/>
              </p14:nvContentPartPr>
              <p14:xfrm>
                <a:off x="5594760" y="4398120"/>
                <a:ext cx="19800" cy="2678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4DC972F6-F435-48B0-96FB-19A1B857B5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85760" y="4389120"/>
                  <a:ext cx="374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8445C707-F0DF-4943-8BAF-5EC09FBC949C}"/>
              </a:ext>
            </a:extLst>
          </p:cNvPr>
          <p:cNvGrpSpPr/>
          <p:nvPr/>
        </p:nvGrpSpPr>
        <p:grpSpPr>
          <a:xfrm>
            <a:off x="5834160" y="4313520"/>
            <a:ext cx="320040" cy="435960"/>
            <a:chOff x="5834160" y="4313520"/>
            <a:chExt cx="32004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014E922F-C00E-412E-BDB1-4C92143088A3}"/>
                    </a:ext>
                  </a:extLst>
                </p14:cNvPr>
                <p14:cNvContentPartPr/>
                <p14:nvPr/>
              </p14:nvContentPartPr>
              <p14:xfrm>
                <a:off x="5834160" y="4313520"/>
                <a:ext cx="34200" cy="3524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014E922F-C00E-412E-BDB1-4C92143088A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25160" y="4304520"/>
                  <a:ext cx="518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B97FB5BB-0499-47DD-BA67-537C67102631}"/>
                    </a:ext>
                  </a:extLst>
                </p14:cNvPr>
                <p14:cNvContentPartPr/>
                <p14:nvPr/>
              </p14:nvContentPartPr>
              <p14:xfrm>
                <a:off x="5961240" y="4326120"/>
                <a:ext cx="192960" cy="42336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B97FB5BB-0499-47DD-BA67-537C671026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52600" y="4317480"/>
                  <a:ext cx="21060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8B3311E1-15B0-4C55-AF75-7CF3E58F978B}"/>
                  </a:ext>
                </a:extLst>
              </p14:cNvPr>
              <p14:cNvContentPartPr/>
              <p14:nvPr/>
            </p14:nvContentPartPr>
            <p14:xfrm>
              <a:off x="6377400" y="4321440"/>
              <a:ext cx="39960" cy="341280"/>
            </p14:xfrm>
          </p:contentPart>
        </mc:Choice>
        <mc:Fallback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8B3311E1-15B0-4C55-AF75-7CF3E58F978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368400" y="4312800"/>
                <a:ext cx="576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AA5C2E4C-3E18-4315-8760-C3B7E40E0F5A}"/>
                  </a:ext>
                </a:extLst>
              </p14:cNvPr>
              <p14:cNvContentPartPr/>
              <p14:nvPr/>
            </p14:nvContentPartPr>
            <p14:xfrm>
              <a:off x="5497560" y="5005440"/>
              <a:ext cx="321120" cy="361080"/>
            </p14:xfrm>
          </p:contentPart>
        </mc:Choice>
        <mc:Fallback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AA5C2E4C-3E18-4315-8760-C3B7E40E0F5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88560" y="4996440"/>
                <a:ext cx="338760" cy="37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59C529A3-0AC2-4F2B-B665-B73DB3CEB76A}"/>
              </a:ext>
            </a:extLst>
          </p:cNvPr>
          <p:cNvGrpSpPr/>
          <p:nvPr/>
        </p:nvGrpSpPr>
        <p:grpSpPr>
          <a:xfrm>
            <a:off x="6892200" y="4632480"/>
            <a:ext cx="1793520" cy="624240"/>
            <a:chOff x="6892200" y="4632480"/>
            <a:chExt cx="179352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E58585F0-FA6A-47B2-A5C4-E864BC4B4BE7}"/>
                    </a:ext>
                  </a:extLst>
                </p14:cNvPr>
                <p14:cNvContentPartPr/>
                <p14:nvPr/>
              </p14:nvContentPartPr>
              <p14:xfrm>
                <a:off x="6892200" y="4883040"/>
                <a:ext cx="190080" cy="144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E58585F0-FA6A-47B2-A5C4-E864BC4B4BE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83200" y="4874040"/>
                  <a:ext cx="20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05608641-763C-47A9-A89F-A71BE14A4ECB}"/>
                    </a:ext>
                  </a:extLst>
                </p14:cNvPr>
                <p14:cNvContentPartPr/>
                <p14:nvPr/>
              </p14:nvContentPartPr>
              <p14:xfrm>
                <a:off x="6896880" y="4981680"/>
                <a:ext cx="174240" cy="36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05608641-763C-47A9-A89F-A71BE14A4EC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87880" y="4973040"/>
                  <a:ext cx="19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65D67FDA-F5BF-4514-BA70-6BC92F677ED0}"/>
                    </a:ext>
                  </a:extLst>
                </p14:cNvPr>
                <p14:cNvContentPartPr/>
                <p14:nvPr/>
              </p14:nvContentPartPr>
              <p14:xfrm>
                <a:off x="7286400" y="4632480"/>
                <a:ext cx="162720" cy="2959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65D67FDA-F5BF-4514-BA70-6BC92F677E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77400" y="4623480"/>
                  <a:ext cx="180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B4E5042F-14C7-42EE-BDE3-DC2472452CF5}"/>
                    </a:ext>
                  </a:extLst>
                </p14:cNvPr>
                <p14:cNvContentPartPr/>
                <p14:nvPr/>
              </p14:nvContentPartPr>
              <p14:xfrm>
                <a:off x="7469280" y="4655520"/>
                <a:ext cx="9360" cy="44568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B4E5042F-14C7-42EE-BDE3-DC2472452CF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60640" y="4646880"/>
                  <a:ext cx="270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A29ACF7B-0858-4ED1-99E8-1A93C721EEF8}"/>
                    </a:ext>
                  </a:extLst>
                </p14:cNvPr>
                <p14:cNvContentPartPr/>
                <p14:nvPr/>
              </p14:nvContentPartPr>
              <p14:xfrm>
                <a:off x="7602480" y="4699800"/>
                <a:ext cx="236160" cy="45108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A29ACF7B-0858-4ED1-99E8-1A93C721EE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93480" y="4690800"/>
                  <a:ext cx="2538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764D5A82-0BB5-4AFD-8D7B-3E9F016608AB}"/>
                    </a:ext>
                  </a:extLst>
                </p14:cNvPr>
                <p14:cNvContentPartPr/>
                <p14:nvPr/>
              </p14:nvContentPartPr>
              <p14:xfrm>
                <a:off x="7930800" y="4755600"/>
                <a:ext cx="240120" cy="4230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764D5A82-0BB5-4AFD-8D7B-3E9F016608A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21800" y="4746600"/>
                  <a:ext cx="2577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935F6747-D17F-4CE3-A99A-55E4360CBF05}"/>
                    </a:ext>
                  </a:extLst>
                </p14:cNvPr>
                <p14:cNvContentPartPr/>
                <p14:nvPr/>
              </p14:nvContentPartPr>
              <p14:xfrm>
                <a:off x="8338320" y="4709880"/>
                <a:ext cx="347400" cy="54684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935F6747-D17F-4CE3-A99A-55E4360CBF0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29320" y="4701240"/>
                  <a:ext cx="365040" cy="56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ED89F63C-D529-4CBA-9E57-9DCAA36EFDC3}"/>
              </a:ext>
            </a:extLst>
          </p:cNvPr>
          <p:cNvGrpSpPr/>
          <p:nvPr/>
        </p:nvGrpSpPr>
        <p:grpSpPr>
          <a:xfrm>
            <a:off x="3449520" y="4759200"/>
            <a:ext cx="164160" cy="93960"/>
            <a:chOff x="3449520" y="4759200"/>
            <a:chExt cx="16416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2B51B11B-040E-4BDC-962D-646ABA1EF518}"/>
                    </a:ext>
                  </a:extLst>
                </p14:cNvPr>
                <p14:cNvContentPartPr/>
                <p14:nvPr/>
              </p14:nvContentPartPr>
              <p14:xfrm>
                <a:off x="3449520" y="4759200"/>
                <a:ext cx="164160" cy="540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2B51B11B-040E-4BDC-962D-646ABA1EF5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40880" y="4750200"/>
                  <a:ext cx="181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F34FC87-45B5-4C40-AAFE-A2E3EE8163E3}"/>
                    </a:ext>
                  </a:extLst>
                </p14:cNvPr>
                <p14:cNvContentPartPr/>
                <p14:nvPr/>
              </p14:nvContentPartPr>
              <p14:xfrm>
                <a:off x="3474360" y="4844520"/>
                <a:ext cx="136440" cy="86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F34FC87-45B5-4C40-AAFE-A2E3EE8163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65360" y="4835880"/>
                  <a:ext cx="15408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870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1C54DFC-FCFC-48BC-9CF0-B9DAF832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7" y="253432"/>
            <a:ext cx="9453640" cy="652875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33F9CA6A-A211-43CA-ABD4-E5BD1438A4CE}"/>
              </a:ext>
            </a:extLst>
          </p:cNvPr>
          <p:cNvGrpSpPr/>
          <p:nvPr/>
        </p:nvGrpSpPr>
        <p:grpSpPr>
          <a:xfrm>
            <a:off x="9952200" y="615287"/>
            <a:ext cx="353520" cy="425520"/>
            <a:chOff x="9952200" y="615287"/>
            <a:chExt cx="35352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892E49E2-39B3-412C-AC3A-6C763F1B7B36}"/>
                    </a:ext>
                  </a:extLst>
                </p14:cNvPr>
                <p14:cNvContentPartPr/>
                <p14:nvPr/>
              </p14:nvContentPartPr>
              <p14:xfrm>
                <a:off x="9952200" y="615287"/>
                <a:ext cx="199080" cy="2394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892E49E2-39B3-412C-AC3A-6C763F1B7B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43560" y="606647"/>
                  <a:ext cx="21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57A371C-B98D-4BA7-B938-4A7C70C7EB42}"/>
                    </a:ext>
                  </a:extLst>
                </p14:cNvPr>
                <p14:cNvContentPartPr/>
                <p14:nvPr/>
              </p14:nvContentPartPr>
              <p14:xfrm>
                <a:off x="10242360" y="900767"/>
                <a:ext cx="63360" cy="1400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57A371C-B98D-4BA7-B938-4A7C70C7EB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33720" y="892127"/>
                  <a:ext cx="810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BCB01C2F-71DD-4975-BB82-007D7040889B}"/>
              </a:ext>
            </a:extLst>
          </p:cNvPr>
          <p:cNvGrpSpPr/>
          <p:nvPr/>
        </p:nvGrpSpPr>
        <p:grpSpPr>
          <a:xfrm>
            <a:off x="10489680" y="756767"/>
            <a:ext cx="166320" cy="97200"/>
            <a:chOff x="10489680" y="756767"/>
            <a:chExt cx="16632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37A018AA-CDE5-4D79-B0DB-543017E91027}"/>
                    </a:ext>
                  </a:extLst>
                </p14:cNvPr>
                <p14:cNvContentPartPr/>
                <p14:nvPr/>
              </p14:nvContentPartPr>
              <p14:xfrm>
                <a:off x="10489680" y="756767"/>
                <a:ext cx="120960" cy="144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37A018AA-CDE5-4D79-B0DB-543017E910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81040" y="748127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BF3D750-0FE1-4FD7-A3D7-6F92D6944B1E}"/>
                    </a:ext>
                  </a:extLst>
                </p14:cNvPr>
                <p14:cNvContentPartPr/>
                <p14:nvPr/>
              </p14:nvContentPartPr>
              <p14:xfrm>
                <a:off x="10514880" y="846047"/>
                <a:ext cx="141120" cy="79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BF3D750-0FE1-4FD7-A3D7-6F92D6944B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06240" y="837407"/>
                  <a:ext cx="1587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C1CFAA32-4DCA-46E6-82DF-F91F52F4D9C4}"/>
              </a:ext>
            </a:extLst>
          </p:cNvPr>
          <p:cNvGrpSpPr/>
          <p:nvPr/>
        </p:nvGrpSpPr>
        <p:grpSpPr>
          <a:xfrm>
            <a:off x="10866960" y="616007"/>
            <a:ext cx="161280" cy="364680"/>
            <a:chOff x="10866960" y="616007"/>
            <a:chExt cx="16128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62A829D9-7F58-40D3-B289-7811EE6CE48B}"/>
                    </a:ext>
                  </a:extLst>
                </p14:cNvPr>
                <p14:cNvContentPartPr/>
                <p14:nvPr/>
              </p14:nvContentPartPr>
              <p14:xfrm>
                <a:off x="10866960" y="616007"/>
                <a:ext cx="91080" cy="1638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62A829D9-7F58-40D3-B289-7811EE6CE4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57960" y="607367"/>
                  <a:ext cx="108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37A96718-A849-413C-B332-F342266F5FBA}"/>
                    </a:ext>
                  </a:extLst>
                </p14:cNvPr>
                <p14:cNvContentPartPr/>
                <p14:nvPr/>
              </p14:nvContentPartPr>
              <p14:xfrm>
                <a:off x="11004480" y="623927"/>
                <a:ext cx="23760" cy="3567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37A96718-A849-413C-B332-F342266F5F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95840" y="615287"/>
                  <a:ext cx="4140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A565C850-5015-44D1-8B3B-0ADFDCFC6C20}"/>
                  </a:ext>
                </a:extLst>
              </p14:cNvPr>
              <p14:cNvContentPartPr/>
              <p14:nvPr/>
            </p14:nvContentPartPr>
            <p14:xfrm>
              <a:off x="11211120" y="660287"/>
              <a:ext cx="21960" cy="34344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A565C850-5015-44D1-8B3B-0ADFDCFC6C2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02120" y="651647"/>
                <a:ext cx="3960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Ryhmä 28">
            <a:extLst>
              <a:ext uri="{FF2B5EF4-FFF2-40B4-BE49-F238E27FC236}">
                <a16:creationId xmlns:a16="http://schemas.microsoft.com/office/drawing/2014/main" id="{D7CF4840-0520-4D80-B00D-D07F3C01347A}"/>
              </a:ext>
            </a:extLst>
          </p:cNvPr>
          <p:cNvGrpSpPr/>
          <p:nvPr/>
        </p:nvGrpSpPr>
        <p:grpSpPr>
          <a:xfrm>
            <a:off x="9975960" y="1316567"/>
            <a:ext cx="437760" cy="313920"/>
            <a:chOff x="9975960" y="1316567"/>
            <a:chExt cx="43776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DF6EC1B-9377-4A5A-8532-E7BB801AB5FA}"/>
                    </a:ext>
                  </a:extLst>
                </p14:cNvPr>
                <p14:cNvContentPartPr/>
                <p14:nvPr/>
              </p14:nvContentPartPr>
              <p14:xfrm>
                <a:off x="9975960" y="1316567"/>
                <a:ext cx="206640" cy="2185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DF6EC1B-9377-4A5A-8532-E7BB801AB5F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66960" y="1307567"/>
                  <a:ext cx="224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61BBF8CF-C7FE-4900-8604-4DE10F493DE0}"/>
                    </a:ext>
                  </a:extLst>
                </p14:cNvPr>
                <p14:cNvContentPartPr/>
                <p14:nvPr/>
              </p14:nvContentPartPr>
              <p14:xfrm>
                <a:off x="10304640" y="1494407"/>
                <a:ext cx="109080" cy="13608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61BBF8CF-C7FE-4900-8604-4DE10F493D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96000" y="1485407"/>
                  <a:ext cx="1267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75DD3652-DA61-4F5F-9A78-0F72350848B5}"/>
              </a:ext>
            </a:extLst>
          </p:cNvPr>
          <p:cNvGrpSpPr/>
          <p:nvPr/>
        </p:nvGrpSpPr>
        <p:grpSpPr>
          <a:xfrm>
            <a:off x="10636920" y="1440767"/>
            <a:ext cx="131400" cy="112320"/>
            <a:chOff x="10636920" y="1440767"/>
            <a:chExt cx="13140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C557F925-3516-4D75-B374-8412DF35733B}"/>
                    </a:ext>
                  </a:extLst>
                </p14:cNvPr>
                <p14:cNvContentPartPr/>
                <p14:nvPr/>
              </p14:nvContentPartPr>
              <p14:xfrm>
                <a:off x="10650960" y="1440767"/>
                <a:ext cx="117360" cy="75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C557F925-3516-4D75-B374-8412DF3573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42320" y="1432127"/>
                  <a:ext cx="13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DD65E82C-0B16-4E6F-80D1-11A6059C9010}"/>
                    </a:ext>
                  </a:extLst>
                </p14:cNvPr>
                <p14:cNvContentPartPr/>
                <p14:nvPr/>
              </p14:nvContentPartPr>
              <p14:xfrm>
                <a:off x="10636920" y="1540847"/>
                <a:ext cx="117000" cy="1224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DD65E82C-0B16-4E6F-80D1-11A6059C90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28280" y="1531847"/>
                  <a:ext cx="134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A7DCFAB7-60D9-4638-9C5F-29581CFA46AC}"/>
              </a:ext>
            </a:extLst>
          </p:cNvPr>
          <p:cNvGrpSpPr/>
          <p:nvPr/>
        </p:nvGrpSpPr>
        <p:grpSpPr>
          <a:xfrm>
            <a:off x="11055600" y="1308647"/>
            <a:ext cx="681480" cy="297720"/>
            <a:chOff x="11055600" y="1308647"/>
            <a:chExt cx="68148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5CACB15F-EB7A-4883-B77C-567A5E328229}"/>
                    </a:ext>
                  </a:extLst>
                </p14:cNvPr>
                <p14:cNvContentPartPr/>
                <p14:nvPr/>
              </p14:nvContentPartPr>
              <p14:xfrm>
                <a:off x="11055600" y="1476047"/>
                <a:ext cx="128520" cy="367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5CACB15F-EB7A-4883-B77C-567A5E3282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46960" y="1467047"/>
                  <a:ext cx="146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16E7779A-E1BD-4062-8025-441A5C881ED2}"/>
                    </a:ext>
                  </a:extLst>
                </p14:cNvPr>
                <p14:cNvContentPartPr/>
                <p14:nvPr/>
              </p14:nvContentPartPr>
              <p14:xfrm>
                <a:off x="11315160" y="1319447"/>
                <a:ext cx="171360" cy="2829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16E7779A-E1BD-4062-8025-441A5C881E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06520" y="1310447"/>
                  <a:ext cx="189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4C3C1BC9-9259-4C1B-B20F-4AB4CCAAE77E}"/>
                    </a:ext>
                  </a:extLst>
                </p14:cNvPr>
                <p14:cNvContentPartPr/>
                <p14:nvPr/>
              </p14:nvContentPartPr>
              <p14:xfrm>
                <a:off x="11532960" y="1308647"/>
                <a:ext cx="204120" cy="2977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4C3C1BC9-9259-4C1B-B20F-4AB4CCAAE7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23960" y="1299647"/>
                  <a:ext cx="22176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E0731425-3768-404D-89D6-590C0FA63B36}"/>
                  </a:ext>
                </a:extLst>
              </p14:cNvPr>
              <p14:cNvContentPartPr/>
              <p14:nvPr/>
            </p14:nvContentPartPr>
            <p14:xfrm>
              <a:off x="11910240" y="1310447"/>
              <a:ext cx="122040" cy="31248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E0731425-3768-404D-89D6-590C0FA63B3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901240" y="1301447"/>
                <a:ext cx="1396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Ryhmä 41">
            <a:extLst>
              <a:ext uri="{FF2B5EF4-FFF2-40B4-BE49-F238E27FC236}">
                <a16:creationId xmlns:a16="http://schemas.microsoft.com/office/drawing/2014/main" id="{F82BE3F1-F16C-4A5D-99AA-EE2EF81C6FB7}"/>
              </a:ext>
            </a:extLst>
          </p:cNvPr>
          <p:cNvGrpSpPr/>
          <p:nvPr/>
        </p:nvGrpSpPr>
        <p:grpSpPr>
          <a:xfrm>
            <a:off x="9866160" y="1891847"/>
            <a:ext cx="200880" cy="484200"/>
            <a:chOff x="9866160" y="1891847"/>
            <a:chExt cx="20088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4868E53B-B60B-40DC-9F67-0695545853C4}"/>
                    </a:ext>
                  </a:extLst>
                </p14:cNvPr>
                <p14:cNvContentPartPr/>
                <p14:nvPr/>
              </p14:nvContentPartPr>
              <p14:xfrm>
                <a:off x="9866160" y="2118287"/>
                <a:ext cx="200880" cy="2188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4868E53B-B60B-40DC-9F67-0695545853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57160" y="2109647"/>
                  <a:ext cx="218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A7E275DA-1B52-47B7-B237-47A62A64CE33}"/>
                    </a:ext>
                  </a:extLst>
                </p14:cNvPr>
                <p14:cNvContentPartPr/>
                <p14:nvPr/>
              </p14:nvContentPartPr>
              <p14:xfrm>
                <a:off x="10037520" y="1891847"/>
                <a:ext cx="22320" cy="4842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A7E275DA-1B52-47B7-B237-47A62A64CE3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28520" y="1883207"/>
                  <a:ext cx="39960" cy="50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FCF974B2-0B47-49D9-96FC-F35E8EE7123F}"/>
              </a:ext>
            </a:extLst>
          </p:cNvPr>
          <p:cNvGrpSpPr/>
          <p:nvPr/>
        </p:nvGrpSpPr>
        <p:grpSpPr>
          <a:xfrm>
            <a:off x="10330560" y="2254727"/>
            <a:ext cx="199800" cy="116280"/>
            <a:chOff x="10330560" y="2254727"/>
            <a:chExt cx="19980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B8A159B9-7E33-44AA-8AB5-F6E6CF260084}"/>
                    </a:ext>
                  </a:extLst>
                </p14:cNvPr>
                <p14:cNvContentPartPr/>
                <p14:nvPr/>
              </p14:nvContentPartPr>
              <p14:xfrm>
                <a:off x="10330560" y="2254727"/>
                <a:ext cx="169560" cy="144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B8A159B9-7E33-44AA-8AB5-F6E6CF2600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21560" y="2245727"/>
                  <a:ext cx="187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55F7BB1C-194F-4DAC-842C-DC04D9A77B96}"/>
                    </a:ext>
                  </a:extLst>
                </p14:cNvPr>
                <p14:cNvContentPartPr/>
                <p14:nvPr/>
              </p14:nvContentPartPr>
              <p14:xfrm>
                <a:off x="10368720" y="2362367"/>
                <a:ext cx="161640" cy="86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55F7BB1C-194F-4DAC-842C-DC04D9A77B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59720" y="2353727"/>
                  <a:ext cx="179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BFF9516B-7218-416B-A16A-187124D45D15}"/>
              </a:ext>
            </a:extLst>
          </p:cNvPr>
          <p:cNvGrpSpPr/>
          <p:nvPr/>
        </p:nvGrpSpPr>
        <p:grpSpPr>
          <a:xfrm>
            <a:off x="5991840" y="198407"/>
            <a:ext cx="993240" cy="228600"/>
            <a:chOff x="5991840" y="198407"/>
            <a:chExt cx="9932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E56740DB-A183-4C3E-88E6-4A89DD9D5D19}"/>
                    </a:ext>
                  </a:extLst>
                </p14:cNvPr>
                <p14:cNvContentPartPr/>
                <p14:nvPr/>
              </p14:nvContentPartPr>
              <p14:xfrm>
                <a:off x="5991840" y="301007"/>
                <a:ext cx="109440" cy="64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E56740DB-A183-4C3E-88E6-4A89DD9D5D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83200" y="292367"/>
                  <a:ext cx="12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7AA55B82-6111-4391-9AE3-20BD7EC03A53}"/>
                    </a:ext>
                  </a:extLst>
                </p14:cNvPr>
                <p14:cNvContentPartPr/>
                <p14:nvPr/>
              </p14:nvContentPartPr>
              <p14:xfrm>
                <a:off x="6155640" y="198407"/>
                <a:ext cx="132120" cy="2221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7AA55B82-6111-4391-9AE3-20BD7EC03A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6640" y="189407"/>
                  <a:ext cx="149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02C9217F-BE9A-428B-AAE2-60CA994FD1B7}"/>
                    </a:ext>
                  </a:extLst>
                </p14:cNvPr>
                <p14:cNvContentPartPr/>
                <p14:nvPr/>
              </p14:nvContentPartPr>
              <p14:xfrm>
                <a:off x="6667560" y="328367"/>
                <a:ext cx="57600" cy="115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02C9217F-BE9A-428B-AAE2-60CA994FD1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58560" y="319367"/>
                  <a:ext cx="75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1375DB8C-AB91-4FDD-ADCD-F17C84D27B23}"/>
                    </a:ext>
                  </a:extLst>
                </p14:cNvPr>
                <p14:cNvContentPartPr/>
                <p14:nvPr/>
              </p14:nvContentPartPr>
              <p14:xfrm>
                <a:off x="6821640" y="223607"/>
                <a:ext cx="163440" cy="2034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1375DB8C-AB91-4FDD-ADCD-F17C84D27B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13000" y="214967"/>
                  <a:ext cx="1810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D0073F16-2C98-4DAF-8F79-8D3DBBF0DE16}"/>
              </a:ext>
            </a:extLst>
          </p:cNvPr>
          <p:cNvGrpSpPr/>
          <p:nvPr/>
        </p:nvGrpSpPr>
        <p:grpSpPr>
          <a:xfrm>
            <a:off x="10894680" y="2089127"/>
            <a:ext cx="594360" cy="425160"/>
            <a:chOff x="10894680" y="2089127"/>
            <a:chExt cx="59436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C3730CEB-557B-4210-A8B6-FFCCB8520EF5}"/>
                    </a:ext>
                  </a:extLst>
                </p14:cNvPr>
                <p14:cNvContentPartPr/>
                <p14:nvPr/>
              </p14:nvContentPartPr>
              <p14:xfrm>
                <a:off x="10894680" y="2327087"/>
                <a:ext cx="141120" cy="147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C3730CEB-557B-4210-A8B6-FFCCB8520E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85680" y="2318447"/>
                  <a:ext cx="158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3208979-4C36-4CE7-8EE3-D82EF78137B3}"/>
                    </a:ext>
                  </a:extLst>
                </p14:cNvPr>
                <p14:cNvContentPartPr/>
                <p14:nvPr/>
              </p14:nvContentPartPr>
              <p14:xfrm>
                <a:off x="11201760" y="2089127"/>
                <a:ext cx="287280" cy="4251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3208979-4C36-4CE7-8EE3-D82EF78137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92760" y="2080487"/>
                  <a:ext cx="304920" cy="442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2" name="Kuva 51">
            <a:extLst>
              <a:ext uri="{FF2B5EF4-FFF2-40B4-BE49-F238E27FC236}">
                <a16:creationId xmlns:a16="http://schemas.microsoft.com/office/drawing/2014/main" id="{8C16591A-2922-47F9-AC03-A0E6AB03185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52080" y="907090"/>
            <a:ext cx="4215480" cy="1431673"/>
          </a:xfrm>
          <a:prstGeom prst="rect">
            <a:avLst/>
          </a:prstGeom>
        </p:spPr>
      </p:pic>
      <p:grpSp>
        <p:nvGrpSpPr>
          <p:cNvPr id="61" name="Ryhmä 60">
            <a:extLst>
              <a:ext uri="{FF2B5EF4-FFF2-40B4-BE49-F238E27FC236}">
                <a16:creationId xmlns:a16="http://schemas.microsoft.com/office/drawing/2014/main" id="{D4DE6F13-1816-41CD-9930-8AC7DCBC4ABD}"/>
              </a:ext>
            </a:extLst>
          </p:cNvPr>
          <p:cNvGrpSpPr/>
          <p:nvPr/>
        </p:nvGrpSpPr>
        <p:grpSpPr>
          <a:xfrm>
            <a:off x="679680" y="2230247"/>
            <a:ext cx="700560" cy="385200"/>
            <a:chOff x="679680" y="2230247"/>
            <a:chExt cx="70056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CF892EA9-EA4F-4861-B567-B296C73C338A}"/>
                    </a:ext>
                  </a:extLst>
                </p14:cNvPr>
                <p14:cNvContentPartPr/>
                <p14:nvPr/>
              </p14:nvContentPartPr>
              <p14:xfrm>
                <a:off x="679680" y="2487287"/>
                <a:ext cx="161280" cy="54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CF892EA9-EA4F-4861-B567-B296C73C33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1040" y="2478287"/>
                  <a:ext cx="178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F801F906-8D98-439C-BA25-49FBF4FBA64E}"/>
                    </a:ext>
                  </a:extLst>
                </p14:cNvPr>
                <p14:cNvContentPartPr/>
                <p14:nvPr/>
              </p14:nvContentPartPr>
              <p14:xfrm>
                <a:off x="905400" y="2230247"/>
                <a:ext cx="213840" cy="3830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F801F906-8D98-439C-BA25-49FBF4FBA64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6400" y="2221607"/>
                  <a:ext cx="2314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85FE19D2-BCF9-4088-94E1-4B99D9775D82}"/>
                    </a:ext>
                  </a:extLst>
                </p14:cNvPr>
                <p14:cNvContentPartPr/>
                <p14:nvPr/>
              </p14:nvContentPartPr>
              <p14:xfrm>
                <a:off x="1199880" y="2260487"/>
                <a:ext cx="180360" cy="3549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85FE19D2-BCF9-4088-94E1-4B99D9775D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0880" y="2251847"/>
                  <a:ext cx="19800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D6C09CE4-0CA7-4F54-A48F-CB5379FB30C3}"/>
              </a:ext>
            </a:extLst>
          </p:cNvPr>
          <p:cNvGrpSpPr/>
          <p:nvPr/>
        </p:nvGrpSpPr>
        <p:grpSpPr>
          <a:xfrm>
            <a:off x="1584720" y="2241767"/>
            <a:ext cx="570960" cy="463680"/>
            <a:chOff x="1584720" y="2241767"/>
            <a:chExt cx="57096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992F874E-8CA7-42A0-BA8D-58E64CBD2819}"/>
                    </a:ext>
                  </a:extLst>
                </p14:cNvPr>
                <p14:cNvContentPartPr/>
                <p14:nvPr/>
              </p14:nvContentPartPr>
              <p14:xfrm>
                <a:off x="1584720" y="2241767"/>
                <a:ext cx="193680" cy="4636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992F874E-8CA7-42A0-BA8D-58E64CBD28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76080" y="2232767"/>
                  <a:ext cx="2113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A1426877-10B5-4F76-A636-C0909C83DF17}"/>
                    </a:ext>
                  </a:extLst>
                </p14:cNvPr>
                <p14:cNvContentPartPr/>
                <p14:nvPr/>
              </p14:nvContentPartPr>
              <p14:xfrm>
                <a:off x="2017800" y="2479367"/>
                <a:ext cx="137880" cy="3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A1426877-10B5-4F76-A636-C0909C83DF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09160" y="2470367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5DD31601-2971-412E-BC49-B8889BE97802}"/>
                    </a:ext>
                  </a:extLst>
                </p14:cNvPr>
                <p14:cNvContentPartPr/>
                <p14:nvPr/>
              </p14:nvContentPartPr>
              <p14:xfrm>
                <a:off x="1963440" y="2566847"/>
                <a:ext cx="178920" cy="64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5DD31601-2971-412E-BC49-B8889BE978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54440" y="2558207"/>
                  <a:ext cx="1965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46CF2952-3667-4024-9CFC-0D32DAD0369C}"/>
                  </a:ext>
                </a:extLst>
              </p14:cNvPr>
              <p14:cNvContentPartPr/>
              <p14:nvPr/>
            </p14:nvContentPartPr>
            <p14:xfrm>
              <a:off x="2475000" y="2265887"/>
              <a:ext cx="165960" cy="22176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46CF2952-3667-4024-9CFC-0D32DAD0369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66360" y="2256887"/>
                <a:ext cx="1836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CE89D92A-F6CB-43A1-BE29-E01368301425}"/>
                  </a:ext>
                </a:extLst>
              </p14:cNvPr>
              <p14:cNvContentPartPr/>
              <p14:nvPr/>
            </p14:nvContentPartPr>
            <p14:xfrm>
              <a:off x="2574360" y="2265887"/>
              <a:ext cx="52920" cy="45216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CE89D92A-F6CB-43A1-BE29-E013683014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65360" y="2256887"/>
                <a:ext cx="705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C8CDC29B-ACA7-4C95-B783-993B951D4E82}"/>
                  </a:ext>
                </a:extLst>
              </p14:cNvPr>
              <p14:cNvContentPartPr/>
              <p14:nvPr/>
            </p14:nvContentPartPr>
            <p14:xfrm>
              <a:off x="2874960" y="2293967"/>
              <a:ext cx="23400" cy="44172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C8CDC29B-ACA7-4C95-B783-993B951D4E8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65960" y="2285327"/>
                <a:ext cx="410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D4F762E5-6F25-4C5B-A501-EA49D201BE61}"/>
                  </a:ext>
                </a:extLst>
              </p14:cNvPr>
              <p14:cNvContentPartPr/>
              <p14:nvPr/>
            </p14:nvContentPartPr>
            <p14:xfrm>
              <a:off x="3816720" y="2090207"/>
              <a:ext cx="1451160" cy="247680"/>
            </p14:xfrm>
          </p:contentPart>
        </mc:Choice>
        <mc:Fallback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D4F762E5-6F25-4C5B-A501-EA49D201BE6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62720" y="1982207"/>
                <a:ext cx="15588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EAF9944F-5E79-4F47-B60E-B92608F8333F}"/>
                  </a:ext>
                </a:extLst>
              </p14:cNvPr>
              <p14:cNvContentPartPr/>
              <p14:nvPr/>
            </p14:nvContentPartPr>
            <p14:xfrm>
              <a:off x="4333320" y="2217287"/>
              <a:ext cx="1024200" cy="223920"/>
            </p14:xfrm>
          </p:contentPart>
        </mc:Choice>
        <mc:Fallback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EAF9944F-5E79-4F47-B60E-B92608F833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79320" y="2109647"/>
                <a:ext cx="113184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Ryhmä 96">
            <a:extLst>
              <a:ext uri="{FF2B5EF4-FFF2-40B4-BE49-F238E27FC236}">
                <a16:creationId xmlns:a16="http://schemas.microsoft.com/office/drawing/2014/main" id="{D74682AD-346A-47ED-BD6C-D064DC43B803}"/>
              </a:ext>
            </a:extLst>
          </p:cNvPr>
          <p:cNvGrpSpPr/>
          <p:nvPr/>
        </p:nvGrpSpPr>
        <p:grpSpPr>
          <a:xfrm>
            <a:off x="660240" y="3177047"/>
            <a:ext cx="1278360" cy="422640"/>
            <a:chOff x="660240" y="3177047"/>
            <a:chExt cx="12783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A0CAE8BB-EB70-489A-86EB-4D791B8A3688}"/>
                    </a:ext>
                  </a:extLst>
                </p14:cNvPr>
                <p14:cNvContentPartPr/>
                <p14:nvPr/>
              </p14:nvContentPartPr>
              <p14:xfrm>
                <a:off x="660240" y="3390887"/>
                <a:ext cx="222120" cy="144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A0CAE8BB-EB70-489A-86EB-4D791B8A36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1600" y="3381887"/>
                  <a:ext cx="239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5F55C3AD-96FF-4AEF-AE0E-3600F75C0187}"/>
                    </a:ext>
                  </a:extLst>
                </p14:cNvPr>
                <p14:cNvContentPartPr/>
                <p14:nvPr/>
              </p14:nvContentPartPr>
              <p14:xfrm>
                <a:off x="990360" y="3177047"/>
                <a:ext cx="229680" cy="3639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5F55C3AD-96FF-4AEF-AE0E-3600F75C01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1360" y="3168047"/>
                  <a:ext cx="247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57AE1EE9-1E9E-4A61-A8AE-39FFC2FBDC5C}"/>
                    </a:ext>
                  </a:extLst>
                </p14:cNvPr>
                <p14:cNvContentPartPr/>
                <p14:nvPr/>
              </p14:nvContentPartPr>
              <p14:xfrm>
                <a:off x="1366920" y="3186047"/>
                <a:ext cx="200160" cy="3924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57AE1EE9-1E9E-4A61-A8AE-39FFC2FBDC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58280" y="3177407"/>
                  <a:ext cx="2178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ED6DD46F-F53E-4753-8450-3814332903EC}"/>
                    </a:ext>
                  </a:extLst>
                </p14:cNvPr>
                <p14:cNvContentPartPr/>
                <p14:nvPr/>
              </p14:nvContentPartPr>
              <p14:xfrm>
                <a:off x="1725840" y="3188927"/>
                <a:ext cx="212760" cy="4107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ED6DD46F-F53E-4753-8450-3814332903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17200" y="3180287"/>
                  <a:ext cx="23040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B2DE2C5D-BAC6-4497-AE24-558EC4602F96}"/>
              </a:ext>
            </a:extLst>
          </p:cNvPr>
          <p:cNvGrpSpPr/>
          <p:nvPr/>
        </p:nvGrpSpPr>
        <p:grpSpPr>
          <a:xfrm>
            <a:off x="2139120" y="3136367"/>
            <a:ext cx="508680" cy="465120"/>
            <a:chOff x="2139120" y="3136367"/>
            <a:chExt cx="50868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87A6AE11-652B-4164-9BFC-BEBB75E1B637}"/>
                    </a:ext>
                  </a:extLst>
                </p14:cNvPr>
                <p14:cNvContentPartPr/>
                <p14:nvPr/>
              </p14:nvContentPartPr>
              <p14:xfrm>
                <a:off x="2142720" y="3420767"/>
                <a:ext cx="167760" cy="2124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87A6AE11-652B-4164-9BFC-BEBB75E1B6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34080" y="3412127"/>
                  <a:ext cx="185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3A241784-4CDF-4AFE-A88D-6D7F76E614C4}"/>
                    </a:ext>
                  </a:extLst>
                </p14:cNvPr>
                <p14:cNvContentPartPr/>
                <p14:nvPr/>
              </p14:nvContentPartPr>
              <p14:xfrm>
                <a:off x="2256120" y="3288287"/>
                <a:ext cx="360" cy="3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3A241784-4CDF-4AFE-A88D-6D7F76E614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47120" y="32792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E448B05A-71EF-4D71-941B-4BB892F4E60C}"/>
                    </a:ext>
                  </a:extLst>
                </p14:cNvPr>
                <p14:cNvContentPartPr/>
                <p14:nvPr/>
              </p14:nvContentPartPr>
              <p14:xfrm>
                <a:off x="2139120" y="3305207"/>
                <a:ext cx="163800" cy="75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E448B05A-71EF-4D71-941B-4BB892F4E6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30120" y="3296207"/>
                  <a:ext cx="181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81848566-EA30-4797-9ADB-25BE789C3FC8}"/>
                    </a:ext>
                  </a:extLst>
                </p14:cNvPr>
                <p14:cNvContentPartPr/>
                <p14:nvPr/>
              </p14:nvContentPartPr>
              <p14:xfrm>
                <a:off x="2483640" y="3147167"/>
                <a:ext cx="141840" cy="2408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81848566-EA30-4797-9ADB-25BE789C3F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74640" y="3138527"/>
                  <a:ext cx="159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04092AFE-E78D-44AA-BC28-79471A2C5766}"/>
                    </a:ext>
                  </a:extLst>
                </p14:cNvPr>
                <p14:cNvContentPartPr/>
                <p14:nvPr/>
              </p14:nvContentPartPr>
              <p14:xfrm>
                <a:off x="2599920" y="3136367"/>
                <a:ext cx="47880" cy="4651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04092AFE-E78D-44AA-BC28-79471A2C57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90920" y="3127367"/>
                  <a:ext cx="65520" cy="48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E35A6B28-F460-458E-94FF-8EF2283AAAE6}"/>
                  </a:ext>
                </a:extLst>
              </p14:cNvPr>
              <p14:cNvContentPartPr/>
              <p14:nvPr/>
            </p14:nvContentPartPr>
            <p14:xfrm>
              <a:off x="2907000" y="3167687"/>
              <a:ext cx="18720" cy="429480"/>
            </p14:xfrm>
          </p:contentPart>
        </mc:Choice>
        <mc:Fallback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E35A6B28-F460-458E-94FF-8EF2283AAAE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98000" y="3158687"/>
                <a:ext cx="3636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Ryhmä 94">
            <a:extLst>
              <a:ext uri="{FF2B5EF4-FFF2-40B4-BE49-F238E27FC236}">
                <a16:creationId xmlns:a16="http://schemas.microsoft.com/office/drawing/2014/main" id="{808E4CBC-BCA3-40B9-A4C2-9DAA4D2CFAED}"/>
              </a:ext>
            </a:extLst>
          </p:cNvPr>
          <p:cNvGrpSpPr/>
          <p:nvPr/>
        </p:nvGrpSpPr>
        <p:grpSpPr>
          <a:xfrm>
            <a:off x="3179520" y="3289367"/>
            <a:ext cx="157320" cy="284760"/>
            <a:chOff x="3179520" y="3289367"/>
            <a:chExt cx="1573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8AEAE8BE-D518-4D83-AF6C-FD3C7386889D}"/>
                    </a:ext>
                  </a:extLst>
                </p14:cNvPr>
                <p14:cNvContentPartPr/>
                <p14:nvPr/>
              </p14:nvContentPartPr>
              <p14:xfrm>
                <a:off x="3179520" y="3436967"/>
                <a:ext cx="157320" cy="237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8AEAE8BE-D518-4D83-AF6C-FD3C738688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0520" y="3427967"/>
                  <a:ext cx="174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BDCFAB91-C537-4482-8F4F-60159262B195}"/>
                    </a:ext>
                  </a:extLst>
                </p14:cNvPr>
                <p14:cNvContentPartPr/>
                <p14:nvPr/>
              </p14:nvContentPartPr>
              <p14:xfrm>
                <a:off x="3253680" y="3289367"/>
                <a:ext cx="41760" cy="28476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BDCFAB91-C537-4482-8F4F-60159262B1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44680" y="3280367"/>
                  <a:ext cx="5940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6D88AAD5-9530-4902-BBA5-693C7FAD2115}"/>
              </a:ext>
            </a:extLst>
          </p:cNvPr>
          <p:cNvGrpSpPr/>
          <p:nvPr/>
        </p:nvGrpSpPr>
        <p:grpSpPr>
          <a:xfrm>
            <a:off x="3121560" y="1998047"/>
            <a:ext cx="2833560" cy="874800"/>
            <a:chOff x="3121560" y="1998047"/>
            <a:chExt cx="2833560" cy="87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C2E6BDAD-6207-472A-8D92-FD0243FC21A7}"/>
                    </a:ext>
                  </a:extLst>
                </p14:cNvPr>
                <p14:cNvContentPartPr/>
                <p14:nvPr/>
              </p14:nvContentPartPr>
              <p14:xfrm>
                <a:off x="3121560" y="2588807"/>
                <a:ext cx="230400" cy="226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C2E6BDAD-6207-472A-8D92-FD0243FC21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12920" y="2580167"/>
                  <a:ext cx="248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9748C766-FB53-40B0-B548-54C17F9CE0F4}"/>
                    </a:ext>
                  </a:extLst>
                </p14:cNvPr>
                <p14:cNvContentPartPr/>
                <p14:nvPr/>
              </p14:nvContentPartPr>
              <p14:xfrm>
                <a:off x="3202560" y="2467487"/>
                <a:ext cx="49320" cy="2656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9748C766-FB53-40B0-B548-54C17F9CE0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93920" y="2458487"/>
                  <a:ext cx="66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D3EE6193-5FE3-4335-82F4-13EB87358406}"/>
                    </a:ext>
                  </a:extLst>
                </p14:cNvPr>
                <p14:cNvContentPartPr/>
                <p14:nvPr/>
              </p14:nvContentPartPr>
              <p14:xfrm>
                <a:off x="3528720" y="2266967"/>
                <a:ext cx="132840" cy="58104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D3EE6193-5FE3-4335-82F4-13EB873584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19720" y="2258327"/>
                  <a:ext cx="1504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22AA58D4-25B0-4B03-89B7-4B2ADF07A86D}"/>
                    </a:ext>
                  </a:extLst>
                </p14:cNvPr>
                <p14:cNvContentPartPr/>
                <p14:nvPr/>
              </p14:nvContentPartPr>
              <p14:xfrm>
                <a:off x="3767400" y="2463167"/>
                <a:ext cx="231480" cy="24264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22AA58D4-25B0-4B03-89B7-4B2ADF07A8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58400" y="2454167"/>
                  <a:ext cx="249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94411A47-E9C9-45CE-81DB-C6562379FAA2}"/>
                    </a:ext>
                  </a:extLst>
                </p14:cNvPr>
                <p14:cNvContentPartPr/>
                <p14:nvPr/>
              </p14:nvContentPartPr>
              <p14:xfrm>
                <a:off x="4161960" y="2608967"/>
                <a:ext cx="133560" cy="792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94411A47-E9C9-45CE-81DB-C6562379FA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52960" y="2599967"/>
                  <a:ext cx="151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C422F69C-213E-4319-9693-87E1AB3FE707}"/>
                    </a:ext>
                  </a:extLst>
                </p14:cNvPr>
                <p14:cNvContentPartPr/>
                <p14:nvPr/>
              </p14:nvContentPartPr>
              <p14:xfrm>
                <a:off x="4465440" y="2416007"/>
                <a:ext cx="59040" cy="3675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C422F69C-213E-4319-9693-87E1AB3FE7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56440" y="2407007"/>
                  <a:ext cx="766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C6AF261B-6595-4F2A-BE08-AA5E4B574C5E}"/>
                    </a:ext>
                  </a:extLst>
                </p14:cNvPr>
                <p14:cNvContentPartPr/>
                <p14:nvPr/>
              </p14:nvContentPartPr>
              <p14:xfrm>
                <a:off x="4710240" y="2282807"/>
                <a:ext cx="148320" cy="59004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C6AF261B-6595-4F2A-BE08-AA5E4B574C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01600" y="2273807"/>
                  <a:ext cx="16596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ABE6F9FF-1CFB-4997-ABFC-F7BFE0736128}"/>
                    </a:ext>
                  </a:extLst>
                </p14:cNvPr>
                <p14:cNvContentPartPr/>
                <p14:nvPr/>
              </p14:nvContentPartPr>
              <p14:xfrm>
                <a:off x="5020560" y="2596727"/>
                <a:ext cx="55080" cy="428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ABE6F9FF-1CFB-4997-ABFC-F7BFE07361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11920" y="2588087"/>
                  <a:ext cx="72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54CBF814-6AD4-46E9-94FA-94C7085537AB}"/>
                    </a:ext>
                  </a:extLst>
                </p14:cNvPr>
                <p14:cNvContentPartPr/>
                <p14:nvPr/>
              </p14:nvContentPartPr>
              <p14:xfrm>
                <a:off x="5185080" y="2351567"/>
                <a:ext cx="84600" cy="49644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54CBF814-6AD4-46E9-94FA-94C7085537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76440" y="2342567"/>
                  <a:ext cx="1022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607F6DA1-5C99-475B-B226-C844B38D31EA}"/>
                    </a:ext>
                  </a:extLst>
                </p14:cNvPr>
                <p14:cNvContentPartPr/>
                <p14:nvPr/>
              </p14:nvContentPartPr>
              <p14:xfrm>
                <a:off x="5380200" y="2635967"/>
                <a:ext cx="136080" cy="86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607F6DA1-5C99-475B-B226-C844B38D31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71560" y="2627327"/>
                  <a:ext cx="153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166EE314-D296-4BF3-B276-693DEA01CA82}"/>
                    </a:ext>
                  </a:extLst>
                </p14:cNvPr>
                <p14:cNvContentPartPr/>
                <p14:nvPr/>
              </p14:nvContentPartPr>
              <p14:xfrm>
                <a:off x="5569920" y="2490167"/>
                <a:ext cx="180360" cy="31824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166EE314-D296-4BF3-B276-693DEA01CA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60920" y="2481527"/>
                  <a:ext cx="198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AC35B7B8-11B2-4E2B-85CB-B0D7B400A3D5}"/>
                    </a:ext>
                  </a:extLst>
                </p14:cNvPr>
                <p14:cNvContentPartPr/>
                <p14:nvPr/>
              </p14:nvContentPartPr>
              <p14:xfrm>
                <a:off x="5892120" y="2407007"/>
                <a:ext cx="63000" cy="3956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AC35B7B8-11B2-4E2B-85CB-B0D7B400A3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83480" y="2398007"/>
                  <a:ext cx="80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821A2317-567B-4D15-A24D-93E08CAAB8D5}"/>
                    </a:ext>
                  </a:extLst>
                </p14:cNvPr>
                <p14:cNvContentPartPr/>
                <p14:nvPr/>
              </p14:nvContentPartPr>
              <p14:xfrm>
                <a:off x="3859560" y="1998047"/>
                <a:ext cx="1491480" cy="3110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821A2317-567B-4D15-A24D-93E08CAAB8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50560" y="1989407"/>
                  <a:ext cx="150912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F932BE19-8347-499B-9750-7EC4BF83E3FF}"/>
              </a:ext>
            </a:extLst>
          </p:cNvPr>
          <p:cNvGrpSpPr/>
          <p:nvPr/>
        </p:nvGrpSpPr>
        <p:grpSpPr>
          <a:xfrm>
            <a:off x="3578400" y="3171647"/>
            <a:ext cx="1155600" cy="563400"/>
            <a:chOff x="3578400" y="3171647"/>
            <a:chExt cx="115560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1714C8BB-651C-41B8-A62C-3201CC3EA666}"/>
                    </a:ext>
                  </a:extLst>
                </p14:cNvPr>
                <p14:cNvContentPartPr/>
                <p14:nvPr/>
              </p14:nvContentPartPr>
              <p14:xfrm>
                <a:off x="3578400" y="3171647"/>
                <a:ext cx="105480" cy="4219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1714C8BB-651C-41B8-A62C-3201CC3EA6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9400" y="3162647"/>
                  <a:ext cx="123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E60F86B7-377C-4F93-8501-FC5EB262E95E}"/>
                    </a:ext>
                  </a:extLst>
                </p14:cNvPr>
                <p14:cNvContentPartPr/>
                <p14:nvPr/>
              </p14:nvContentPartPr>
              <p14:xfrm>
                <a:off x="3727800" y="3400967"/>
                <a:ext cx="165600" cy="133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E60F86B7-377C-4F93-8501-FC5EB262E9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18800" y="3391967"/>
                  <a:ext cx="183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EE3B1126-48BF-4616-89E9-A88687CA488A}"/>
                    </a:ext>
                  </a:extLst>
                </p14:cNvPr>
                <p14:cNvContentPartPr/>
                <p14:nvPr/>
              </p14:nvContentPartPr>
              <p14:xfrm>
                <a:off x="4009680" y="3260927"/>
                <a:ext cx="170640" cy="3373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EE3B1126-48BF-4616-89E9-A88687CA48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00680" y="3251927"/>
                  <a:ext cx="1882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226701A8-9164-4681-90DF-DA4748981005}"/>
                    </a:ext>
                  </a:extLst>
                </p14:cNvPr>
                <p14:cNvContentPartPr/>
                <p14:nvPr/>
              </p14:nvContentPartPr>
              <p14:xfrm>
                <a:off x="4326480" y="3360287"/>
                <a:ext cx="200160" cy="28692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226701A8-9164-4681-90DF-DA47489810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17840" y="3351647"/>
                  <a:ext cx="217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4C5A4A19-0487-48C0-A04E-31B397561578}"/>
                    </a:ext>
                  </a:extLst>
                </p14:cNvPr>
                <p14:cNvContentPartPr/>
                <p14:nvPr/>
              </p14:nvContentPartPr>
              <p14:xfrm>
                <a:off x="4638960" y="3174527"/>
                <a:ext cx="95040" cy="5605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4C5A4A19-0487-48C0-A04E-31B3975615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30320" y="3165887"/>
                  <a:ext cx="11268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8F9561DB-6D0F-47DC-B882-9E32C42B6EAA}"/>
              </a:ext>
            </a:extLst>
          </p:cNvPr>
          <p:cNvGrpSpPr/>
          <p:nvPr/>
        </p:nvGrpSpPr>
        <p:grpSpPr>
          <a:xfrm>
            <a:off x="4958280" y="3305567"/>
            <a:ext cx="609480" cy="459000"/>
            <a:chOff x="4958280" y="3305567"/>
            <a:chExt cx="60948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A87E7067-9FCE-49BE-AE89-B3E737464F14}"/>
                    </a:ext>
                  </a:extLst>
                </p14:cNvPr>
                <p14:cNvContentPartPr/>
                <p14:nvPr/>
              </p14:nvContentPartPr>
              <p14:xfrm>
                <a:off x="4958280" y="3522647"/>
                <a:ext cx="205920" cy="14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A87E7067-9FCE-49BE-AE89-B3E737464F1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49280" y="3514007"/>
                  <a:ext cx="223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45BCB682-8CAB-41A2-8902-8809F59F0DAC}"/>
                    </a:ext>
                  </a:extLst>
                </p14:cNvPr>
                <p14:cNvContentPartPr/>
                <p14:nvPr/>
              </p14:nvContentPartPr>
              <p14:xfrm>
                <a:off x="5060160" y="3404927"/>
                <a:ext cx="33480" cy="23292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45BCB682-8CAB-41A2-8902-8809F59F0D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51160" y="3396287"/>
                  <a:ext cx="51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AD6416BD-7C3C-40BB-8965-FD23AE79E2BA}"/>
                    </a:ext>
                  </a:extLst>
                </p14:cNvPr>
                <p14:cNvContentPartPr/>
                <p14:nvPr/>
              </p14:nvContentPartPr>
              <p14:xfrm>
                <a:off x="5291640" y="3305567"/>
                <a:ext cx="276120" cy="4590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AD6416BD-7C3C-40BB-8965-FD23AE79E2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83000" y="3296927"/>
                  <a:ext cx="29376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34C57CB3-A05E-42CA-BE88-B7AA82E21362}"/>
              </a:ext>
            </a:extLst>
          </p:cNvPr>
          <p:cNvGrpSpPr/>
          <p:nvPr/>
        </p:nvGrpSpPr>
        <p:grpSpPr>
          <a:xfrm>
            <a:off x="668880" y="3947087"/>
            <a:ext cx="1666080" cy="437040"/>
            <a:chOff x="668880" y="3947087"/>
            <a:chExt cx="166608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E78398EF-3D90-4AAC-B0AF-63856EBD20A5}"/>
                    </a:ext>
                  </a:extLst>
                </p14:cNvPr>
                <p14:cNvContentPartPr/>
                <p14:nvPr/>
              </p14:nvContentPartPr>
              <p14:xfrm>
                <a:off x="668880" y="4254887"/>
                <a:ext cx="231120" cy="972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E78398EF-3D90-4AAC-B0AF-63856EBD20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9880" y="4245887"/>
                  <a:ext cx="24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59A27BC1-E090-4901-A0DC-BAE3CC77CDAE}"/>
                    </a:ext>
                  </a:extLst>
                </p14:cNvPr>
                <p14:cNvContentPartPr/>
                <p14:nvPr/>
              </p14:nvContentPartPr>
              <p14:xfrm>
                <a:off x="1014480" y="4021967"/>
                <a:ext cx="248040" cy="36216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59A27BC1-E090-4901-A0DC-BAE3CC77CD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5480" y="4013327"/>
                  <a:ext cx="265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CF38B8E6-05BC-4FCA-B1B7-ADEBBE42CD08}"/>
                    </a:ext>
                  </a:extLst>
                </p14:cNvPr>
                <p14:cNvContentPartPr/>
                <p14:nvPr/>
              </p14:nvContentPartPr>
              <p14:xfrm>
                <a:off x="1409040" y="4009727"/>
                <a:ext cx="173160" cy="34200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CF38B8E6-05BC-4FCA-B1B7-ADEBBE42CD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00040" y="4001087"/>
                  <a:ext cx="1908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96AE8294-3860-4B2C-8911-89CE5E3B44C9}"/>
                    </a:ext>
                  </a:extLst>
                </p14:cNvPr>
                <p14:cNvContentPartPr/>
                <p14:nvPr/>
              </p14:nvContentPartPr>
              <p14:xfrm>
                <a:off x="1794960" y="3947087"/>
                <a:ext cx="166680" cy="4276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96AE8294-3860-4B2C-8911-89CE5E3B44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85960" y="3938087"/>
                  <a:ext cx="184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7C3A5F88-2A7D-4833-8555-4264BA1C1FDB}"/>
                    </a:ext>
                  </a:extLst>
                </p14:cNvPr>
                <p14:cNvContentPartPr/>
                <p14:nvPr/>
              </p14:nvContentPartPr>
              <p14:xfrm>
                <a:off x="2165040" y="4153367"/>
                <a:ext cx="154440" cy="720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7C3A5F88-2A7D-4833-8555-4264BA1C1FD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56400" y="4144727"/>
                  <a:ext cx="172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D3DC0795-A777-4E0C-A9C3-D87D64A99491}"/>
                    </a:ext>
                  </a:extLst>
                </p14:cNvPr>
                <p14:cNvContentPartPr/>
                <p14:nvPr/>
              </p14:nvContentPartPr>
              <p14:xfrm>
                <a:off x="2204640" y="4225727"/>
                <a:ext cx="130320" cy="205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D3DC0795-A777-4E0C-A9C3-D87D64A994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96000" y="4217087"/>
                  <a:ext cx="1479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D1B58397-8463-4F3D-8147-33FB74F49BA2}"/>
              </a:ext>
            </a:extLst>
          </p:cNvPr>
          <p:cNvGrpSpPr/>
          <p:nvPr/>
        </p:nvGrpSpPr>
        <p:grpSpPr>
          <a:xfrm>
            <a:off x="2563560" y="3895967"/>
            <a:ext cx="474840" cy="512640"/>
            <a:chOff x="2563560" y="3895967"/>
            <a:chExt cx="47484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D1035635-5EC7-4846-8799-A12FCF66999E}"/>
                    </a:ext>
                  </a:extLst>
                </p14:cNvPr>
                <p14:cNvContentPartPr/>
                <p14:nvPr/>
              </p14:nvContentPartPr>
              <p14:xfrm>
                <a:off x="2563560" y="3934127"/>
                <a:ext cx="105120" cy="19260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D1035635-5EC7-4846-8799-A12FCF6699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54920" y="3925127"/>
                  <a:ext cx="122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765AF3AC-A3BF-490C-AA04-A0ECE23ACD2B}"/>
                    </a:ext>
                  </a:extLst>
                </p14:cNvPr>
                <p14:cNvContentPartPr/>
                <p14:nvPr/>
              </p14:nvContentPartPr>
              <p14:xfrm>
                <a:off x="2721960" y="3895967"/>
                <a:ext cx="5760" cy="46008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765AF3AC-A3BF-490C-AA04-A0ECE23ACD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12960" y="3886967"/>
                  <a:ext cx="23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B12418D7-0946-405F-8054-628362EC83B8}"/>
                    </a:ext>
                  </a:extLst>
                </p14:cNvPr>
                <p14:cNvContentPartPr/>
                <p14:nvPr/>
              </p14:nvContentPartPr>
              <p14:xfrm>
                <a:off x="2876040" y="3937367"/>
                <a:ext cx="128160" cy="25344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B12418D7-0946-405F-8054-628362EC83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67040" y="3928367"/>
                  <a:ext cx="145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AD159127-6E65-4569-9864-66E2EA3E0709}"/>
                    </a:ext>
                  </a:extLst>
                </p14:cNvPr>
                <p14:cNvContentPartPr/>
                <p14:nvPr/>
              </p14:nvContentPartPr>
              <p14:xfrm>
                <a:off x="3021840" y="3964367"/>
                <a:ext cx="16560" cy="44424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AD159127-6E65-4569-9864-66E2EA3E07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12840" y="3955367"/>
                  <a:ext cx="3420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D2B8076B-3D31-40A8-8EEE-B3651DE67C07}"/>
              </a:ext>
            </a:extLst>
          </p:cNvPr>
          <p:cNvGrpSpPr/>
          <p:nvPr/>
        </p:nvGrpSpPr>
        <p:grpSpPr>
          <a:xfrm>
            <a:off x="3294000" y="3996047"/>
            <a:ext cx="905400" cy="450000"/>
            <a:chOff x="3294000" y="3996047"/>
            <a:chExt cx="90540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AF94FC34-C619-4712-8435-A5E8FCA84EC7}"/>
                    </a:ext>
                  </a:extLst>
                </p14:cNvPr>
                <p14:cNvContentPartPr/>
                <p14:nvPr/>
              </p14:nvContentPartPr>
              <p14:xfrm>
                <a:off x="3294000" y="4209887"/>
                <a:ext cx="169920" cy="3672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AF94FC34-C619-4712-8435-A5E8FCA84E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85360" y="4200887"/>
                  <a:ext cx="187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39ECEDB9-B8AB-4CD0-ACEB-374F2243E17D}"/>
                    </a:ext>
                  </a:extLst>
                </p14:cNvPr>
                <p14:cNvContentPartPr/>
                <p14:nvPr/>
              </p14:nvContentPartPr>
              <p14:xfrm>
                <a:off x="3604680" y="3996047"/>
                <a:ext cx="183960" cy="4500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39ECEDB9-B8AB-4CD0-ACEB-374F2243E1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96040" y="3987047"/>
                  <a:ext cx="2016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EBE156B5-174E-4C6D-8876-09DBA3175516}"/>
                    </a:ext>
                  </a:extLst>
                </p14:cNvPr>
                <p14:cNvContentPartPr/>
                <p14:nvPr/>
              </p14:nvContentPartPr>
              <p14:xfrm>
                <a:off x="3937320" y="4121327"/>
                <a:ext cx="262080" cy="3092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EBE156B5-174E-4C6D-8876-09DBA31755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28680" y="4112327"/>
                  <a:ext cx="27972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A0E7F367-CF5F-45A2-A61E-6592688E1393}"/>
              </a:ext>
            </a:extLst>
          </p:cNvPr>
          <p:cNvGrpSpPr/>
          <p:nvPr/>
        </p:nvGrpSpPr>
        <p:grpSpPr>
          <a:xfrm>
            <a:off x="759240" y="4762487"/>
            <a:ext cx="1344600" cy="408960"/>
            <a:chOff x="759240" y="4762487"/>
            <a:chExt cx="134460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D8F9E89E-D16B-4BB1-A4CF-60D02438944E}"/>
                    </a:ext>
                  </a:extLst>
                </p14:cNvPr>
                <p14:cNvContentPartPr/>
                <p14:nvPr/>
              </p14:nvContentPartPr>
              <p14:xfrm>
                <a:off x="759240" y="5018447"/>
                <a:ext cx="263520" cy="936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D8F9E89E-D16B-4BB1-A4CF-60D02438944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0240" y="5009807"/>
                  <a:ext cx="281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8D76BB03-DFB3-4C8C-9336-9729DBC0A434}"/>
                    </a:ext>
                  </a:extLst>
                </p14:cNvPr>
                <p14:cNvContentPartPr/>
                <p14:nvPr/>
              </p14:nvContentPartPr>
              <p14:xfrm>
                <a:off x="1158120" y="4790927"/>
                <a:ext cx="297360" cy="3805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8D76BB03-DFB3-4C8C-9336-9729DBC0A4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9480" y="4781927"/>
                  <a:ext cx="315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BE9D90A5-9186-4ECF-A2F3-96D8DCADFB6F}"/>
                    </a:ext>
                  </a:extLst>
                </p14:cNvPr>
                <p14:cNvContentPartPr/>
                <p14:nvPr/>
              </p14:nvContentPartPr>
              <p14:xfrm>
                <a:off x="1535040" y="4762487"/>
                <a:ext cx="167760" cy="33804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BE9D90A5-9186-4ECF-A2F3-96D8DCADFB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26400" y="4753847"/>
                  <a:ext cx="1854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666EFD58-BF89-4EB2-82A4-62862189AE5C}"/>
                    </a:ext>
                  </a:extLst>
                </p14:cNvPr>
                <p14:cNvContentPartPr/>
                <p14:nvPr/>
              </p14:nvContentPartPr>
              <p14:xfrm>
                <a:off x="1607040" y="4947167"/>
                <a:ext cx="195120" cy="432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666EFD58-BF89-4EB2-82A4-62862189AE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98040" y="4938527"/>
                  <a:ext cx="21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DB63A31C-017F-4C67-A28E-69BBE1EBF1D2}"/>
                    </a:ext>
                  </a:extLst>
                </p14:cNvPr>
                <p14:cNvContentPartPr/>
                <p14:nvPr/>
              </p14:nvContentPartPr>
              <p14:xfrm>
                <a:off x="1901880" y="4765007"/>
                <a:ext cx="201960" cy="34668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DB63A31C-017F-4C67-A28E-69BBE1EBF1D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93240" y="4756367"/>
                  <a:ext cx="21960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433768BB-3B0A-4852-8B97-C5209CC59A64}"/>
              </a:ext>
            </a:extLst>
          </p:cNvPr>
          <p:cNvGrpSpPr/>
          <p:nvPr/>
        </p:nvGrpSpPr>
        <p:grpSpPr>
          <a:xfrm>
            <a:off x="2411640" y="4934207"/>
            <a:ext cx="179640" cy="92880"/>
            <a:chOff x="2411640" y="4934207"/>
            <a:chExt cx="17964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B04C2862-B540-4787-AD8A-7FAC3B9E8AC8}"/>
                    </a:ext>
                  </a:extLst>
                </p14:cNvPr>
                <p14:cNvContentPartPr/>
                <p14:nvPr/>
              </p14:nvContentPartPr>
              <p14:xfrm>
                <a:off x="2411640" y="4934207"/>
                <a:ext cx="174240" cy="1440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B04C2862-B540-4787-AD8A-7FAC3B9E8AC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02640" y="4925207"/>
                  <a:ext cx="19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FB2E3C09-AAC6-41C5-83CC-56AA0127F4D5}"/>
                    </a:ext>
                  </a:extLst>
                </p14:cNvPr>
                <p14:cNvContentPartPr/>
                <p14:nvPr/>
              </p14:nvContentPartPr>
              <p14:xfrm>
                <a:off x="2424600" y="5026727"/>
                <a:ext cx="166680" cy="36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FB2E3C09-AAC6-41C5-83CC-56AA0127F4D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15960" y="5017727"/>
                  <a:ext cx="184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5F1FFD67-DEF7-42F2-8117-41C6C10ACF0B}"/>
              </a:ext>
            </a:extLst>
          </p:cNvPr>
          <p:cNvGrpSpPr/>
          <p:nvPr/>
        </p:nvGrpSpPr>
        <p:grpSpPr>
          <a:xfrm>
            <a:off x="2834640" y="4720367"/>
            <a:ext cx="949680" cy="412560"/>
            <a:chOff x="2834640" y="4720367"/>
            <a:chExt cx="9496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85E02FA4-79F4-418E-B711-DC2FEB3F9310}"/>
                    </a:ext>
                  </a:extLst>
                </p14:cNvPr>
                <p14:cNvContentPartPr/>
                <p14:nvPr/>
              </p14:nvContentPartPr>
              <p14:xfrm>
                <a:off x="2834640" y="4961207"/>
                <a:ext cx="172800" cy="36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85E02FA4-79F4-418E-B711-DC2FEB3F93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25640" y="4952207"/>
                  <a:ext cx="19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E9626A11-C6A1-4212-9D38-ED55820F749A}"/>
                    </a:ext>
                  </a:extLst>
                </p14:cNvPr>
                <p14:cNvContentPartPr/>
                <p14:nvPr/>
              </p14:nvContentPartPr>
              <p14:xfrm>
                <a:off x="3118680" y="4720367"/>
                <a:ext cx="243360" cy="40464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E9626A11-C6A1-4212-9D38-ED55820F74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10040" y="4711367"/>
                  <a:ext cx="2610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0F9AAAF0-CB81-4222-A877-E428DDDA6CDA}"/>
                    </a:ext>
                  </a:extLst>
                </p14:cNvPr>
                <p14:cNvContentPartPr/>
                <p14:nvPr/>
              </p14:nvContentPartPr>
              <p14:xfrm>
                <a:off x="3538080" y="4825847"/>
                <a:ext cx="246240" cy="30708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0F9AAAF0-CB81-4222-A877-E428DDDA6C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29440" y="4816847"/>
                  <a:ext cx="26388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Ryhmä 155">
            <a:extLst>
              <a:ext uri="{FF2B5EF4-FFF2-40B4-BE49-F238E27FC236}">
                <a16:creationId xmlns:a16="http://schemas.microsoft.com/office/drawing/2014/main" id="{58C1286B-89EB-4BAA-86A1-F0C0E9291CE1}"/>
              </a:ext>
            </a:extLst>
          </p:cNvPr>
          <p:cNvGrpSpPr/>
          <p:nvPr/>
        </p:nvGrpSpPr>
        <p:grpSpPr>
          <a:xfrm>
            <a:off x="6068160" y="4106207"/>
            <a:ext cx="1294560" cy="1110240"/>
            <a:chOff x="6068160" y="4106207"/>
            <a:chExt cx="1294560" cy="11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42341897-5478-43C8-AC28-A48868AE5398}"/>
                    </a:ext>
                  </a:extLst>
                </p14:cNvPr>
                <p14:cNvContentPartPr/>
                <p14:nvPr/>
              </p14:nvContentPartPr>
              <p14:xfrm>
                <a:off x="6103800" y="4106207"/>
                <a:ext cx="24120" cy="5396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42341897-5478-43C8-AC28-A48868AE53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95160" y="4097207"/>
                  <a:ext cx="417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046C2225-6C17-4E21-A817-D593F700CFCB}"/>
                    </a:ext>
                  </a:extLst>
                </p14:cNvPr>
                <p14:cNvContentPartPr/>
                <p14:nvPr/>
              </p14:nvContentPartPr>
              <p14:xfrm>
                <a:off x="6195960" y="4129247"/>
                <a:ext cx="15120" cy="51948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046C2225-6C17-4E21-A817-D593F700CF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87320" y="4120607"/>
                  <a:ext cx="327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2A8C322A-9A15-4342-A4C7-2461A40FE71B}"/>
                    </a:ext>
                  </a:extLst>
                </p14:cNvPr>
                <p14:cNvContentPartPr/>
                <p14:nvPr/>
              </p14:nvContentPartPr>
              <p14:xfrm>
                <a:off x="6344280" y="4380527"/>
                <a:ext cx="129240" cy="3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2A8C322A-9A15-4342-A4C7-2461A40FE7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35280" y="4371887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9702D1ED-E9AC-47D4-B24E-767D250A5F1C}"/>
                    </a:ext>
                  </a:extLst>
                </p14:cNvPr>
                <p14:cNvContentPartPr/>
                <p14:nvPr/>
              </p14:nvContentPartPr>
              <p14:xfrm>
                <a:off x="6625800" y="4190807"/>
                <a:ext cx="118080" cy="2001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9702D1ED-E9AC-47D4-B24E-767D250A5F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16800" y="4181807"/>
                  <a:ext cx="135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66BC0A4B-E690-415E-BDA2-A8179FCB9E19}"/>
                    </a:ext>
                  </a:extLst>
                </p14:cNvPr>
                <p14:cNvContentPartPr/>
                <p14:nvPr/>
              </p14:nvContentPartPr>
              <p14:xfrm>
                <a:off x="6771600" y="4193687"/>
                <a:ext cx="24480" cy="3535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66BC0A4B-E690-415E-BDA2-A8179FCB9E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62600" y="4184687"/>
                  <a:ext cx="42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1B72A605-842B-4ABB-8ECC-FD704D5FFBF2}"/>
                    </a:ext>
                  </a:extLst>
                </p14:cNvPr>
                <p14:cNvContentPartPr/>
                <p14:nvPr/>
              </p14:nvContentPartPr>
              <p14:xfrm>
                <a:off x="6916680" y="4158407"/>
                <a:ext cx="137520" cy="18216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1B72A605-842B-4ABB-8ECC-FD704D5FFB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08040" y="4149407"/>
                  <a:ext cx="155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EDC5F8BD-3B43-44CF-8BFC-5DCBC20A959B}"/>
                    </a:ext>
                  </a:extLst>
                </p14:cNvPr>
                <p14:cNvContentPartPr/>
                <p14:nvPr/>
              </p14:nvContentPartPr>
              <p14:xfrm>
                <a:off x="7055640" y="4161287"/>
                <a:ext cx="18720" cy="43740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EDC5F8BD-3B43-44CF-8BFC-5DCBC20A959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47000" y="4152647"/>
                  <a:ext cx="363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7D4402F6-4D69-4AFA-A862-966BD67C048F}"/>
                    </a:ext>
                  </a:extLst>
                </p14:cNvPr>
                <p14:cNvContentPartPr/>
                <p14:nvPr/>
              </p14:nvContentPartPr>
              <p14:xfrm>
                <a:off x="6068160" y="4732967"/>
                <a:ext cx="32400" cy="48240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7D4402F6-4D69-4AFA-A862-966BD67C04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59160" y="4723967"/>
                  <a:ext cx="500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CA770954-1E2C-4084-9A84-9A6FBF2F7509}"/>
                    </a:ext>
                  </a:extLst>
                </p14:cNvPr>
                <p14:cNvContentPartPr/>
                <p14:nvPr/>
              </p14:nvContentPartPr>
              <p14:xfrm>
                <a:off x="6183720" y="4714967"/>
                <a:ext cx="37800" cy="5014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CA770954-1E2C-4084-9A84-9A6FBF2F75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75080" y="4705967"/>
                  <a:ext cx="554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E7C0B6EF-606D-4378-8E6F-2140393671B8}"/>
                    </a:ext>
                  </a:extLst>
                </p14:cNvPr>
                <p14:cNvContentPartPr/>
                <p14:nvPr/>
              </p14:nvContentPartPr>
              <p14:xfrm>
                <a:off x="6406560" y="4854647"/>
                <a:ext cx="44640" cy="9288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E7C0B6EF-606D-4378-8E6F-2140393671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97920" y="4846007"/>
                  <a:ext cx="62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76540BDC-8918-48A1-A079-82AA37DEE2B0}"/>
                    </a:ext>
                  </a:extLst>
                </p14:cNvPr>
                <p14:cNvContentPartPr/>
                <p14:nvPr/>
              </p14:nvContentPartPr>
              <p14:xfrm>
                <a:off x="6420600" y="5071007"/>
                <a:ext cx="31680" cy="8532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76540BDC-8918-48A1-A079-82AA37DEE2B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11600" y="5062007"/>
                  <a:ext cx="49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3DC6B8C1-211D-4440-85ED-F3C3293797D3}"/>
                    </a:ext>
                  </a:extLst>
                </p14:cNvPr>
                <p14:cNvContentPartPr/>
                <p14:nvPr/>
              </p14:nvContentPartPr>
              <p14:xfrm>
                <a:off x="6768000" y="4945007"/>
                <a:ext cx="128160" cy="144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3DC6B8C1-211D-4440-85ED-F3C3293797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59360" y="4936367"/>
                  <a:ext cx="14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53322672-66E5-4099-B0AA-E204A8963CE3}"/>
                    </a:ext>
                  </a:extLst>
                </p14:cNvPr>
                <p14:cNvContentPartPr/>
                <p14:nvPr/>
              </p14:nvContentPartPr>
              <p14:xfrm>
                <a:off x="6989040" y="4789847"/>
                <a:ext cx="149040" cy="26424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53322672-66E5-4099-B0AA-E204A8963C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80040" y="4781207"/>
                  <a:ext cx="166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AD506524-565F-4EF7-9DA4-868993B473CA}"/>
                    </a:ext>
                  </a:extLst>
                </p14:cNvPr>
                <p14:cNvContentPartPr/>
                <p14:nvPr/>
              </p14:nvContentPartPr>
              <p14:xfrm>
                <a:off x="7295040" y="4652327"/>
                <a:ext cx="67680" cy="4813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AD506524-565F-4EF7-9DA4-868993B473C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86400" y="4643687"/>
                  <a:ext cx="853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B66CDEB1-CD97-4E29-9AAC-26976192E072}"/>
                    </a:ext>
                  </a:extLst>
                </p14:cNvPr>
                <p14:cNvContentPartPr/>
                <p14:nvPr/>
              </p14:nvContentPartPr>
              <p14:xfrm>
                <a:off x="6749280" y="4674287"/>
                <a:ext cx="108360" cy="44424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B66CDEB1-CD97-4E29-9AAC-26976192E0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40640" y="4665647"/>
                  <a:ext cx="12600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Ryhmä 161">
            <a:extLst>
              <a:ext uri="{FF2B5EF4-FFF2-40B4-BE49-F238E27FC236}">
                <a16:creationId xmlns:a16="http://schemas.microsoft.com/office/drawing/2014/main" id="{17A39B72-1F49-476E-9D4C-A6274D5B737B}"/>
              </a:ext>
            </a:extLst>
          </p:cNvPr>
          <p:cNvGrpSpPr/>
          <p:nvPr/>
        </p:nvGrpSpPr>
        <p:grpSpPr>
          <a:xfrm>
            <a:off x="1402920" y="5449367"/>
            <a:ext cx="514800" cy="427680"/>
            <a:chOff x="1402920" y="5449367"/>
            <a:chExt cx="51480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03DB9FC6-3A62-4E81-8066-9AA3932773CC}"/>
                    </a:ext>
                  </a:extLst>
                </p14:cNvPr>
                <p14:cNvContentPartPr/>
                <p14:nvPr/>
              </p14:nvContentPartPr>
              <p14:xfrm>
                <a:off x="1402920" y="5461247"/>
                <a:ext cx="190080" cy="41580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03DB9FC6-3A62-4E81-8066-9AA3932773C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93920" y="5452607"/>
                  <a:ext cx="207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D26CD773-6CDE-437B-8611-5F0E41AD323E}"/>
                    </a:ext>
                  </a:extLst>
                </p14:cNvPr>
                <p14:cNvContentPartPr/>
                <p14:nvPr/>
              </p14:nvContentPartPr>
              <p14:xfrm>
                <a:off x="1744920" y="5449367"/>
                <a:ext cx="172800" cy="40860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D26CD773-6CDE-437B-8611-5F0E41AD32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36280" y="5440727"/>
                  <a:ext cx="19044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BCD10BBA-65AD-4686-9267-84A04EA79477}"/>
              </a:ext>
            </a:extLst>
          </p:cNvPr>
          <p:cNvGrpSpPr/>
          <p:nvPr/>
        </p:nvGrpSpPr>
        <p:grpSpPr>
          <a:xfrm>
            <a:off x="2140920" y="5610287"/>
            <a:ext cx="163800" cy="108000"/>
            <a:chOff x="2140920" y="5610287"/>
            <a:chExt cx="16380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69799B2D-69F2-4436-966A-B9F9DA631351}"/>
                    </a:ext>
                  </a:extLst>
                </p14:cNvPr>
                <p14:cNvContentPartPr/>
                <p14:nvPr/>
              </p14:nvContentPartPr>
              <p14:xfrm>
                <a:off x="2140920" y="5610287"/>
                <a:ext cx="163800" cy="3060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69799B2D-69F2-4436-966A-B9F9DA6313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32280" y="5601647"/>
                  <a:ext cx="181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ECD5C73D-AD38-4B34-84BA-DB99BFA0D5D6}"/>
                    </a:ext>
                  </a:extLst>
                </p14:cNvPr>
                <p14:cNvContentPartPr/>
                <p14:nvPr/>
              </p14:nvContentPartPr>
              <p14:xfrm>
                <a:off x="2149200" y="5715047"/>
                <a:ext cx="109440" cy="324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ECD5C73D-AD38-4B34-84BA-DB99BFA0D5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40560" y="5706407"/>
                  <a:ext cx="1270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64" name="Käsinkirjoitus 163">
                <a:extLst>
                  <a:ext uri="{FF2B5EF4-FFF2-40B4-BE49-F238E27FC236}">
                    <a16:creationId xmlns:a16="http://schemas.microsoft.com/office/drawing/2014/main" id="{B665E43E-A671-4294-B757-E7CD014433A7}"/>
                  </a:ext>
                </a:extLst>
              </p14:cNvPr>
              <p14:cNvContentPartPr/>
              <p14:nvPr/>
            </p14:nvContentPartPr>
            <p14:xfrm>
              <a:off x="2582640" y="5496527"/>
              <a:ext cx="235080" cy="286920"/>
            </p14:xfrm>
          </p:contentPart>
        </mc:Choice>
        <mc:Fallback>
          <p:pic>
            <p:nvPicPr>
              <p:cNvPr id="164" name="Käsinkirjoitus 163">
                <a:extLst>
                  <a:ext uri="{FF2B5EF4-FFF2-40B4-BE49-F238E27FC236}">
                    <a16:creationId xmlns:a16="http://schemas.microsoft.com/office/drawing/2014/main" id="{B665E43E-A671-4294-B757-E7CD014433A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574000" y="5487887"/>
                <a:ext cx="25272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Ryhmä 166">
            <a:extLst>
              <a:ext uri="{FF2B5EF4-FFF2-40B4-BE49-F238E27FC236}">
                <a16:creationId xmlns:a16="http://schemas.microsoft.com/office/drawing/2014/main" id="{FB915FAA-1B0C-47F0-8788-D7668B15DF2B}"/>
              </a:ext>
            </a:extLst>
          </p:cNvPr>
          <p:cNvGrpSpPr/>
          <p:nvPr/>
        </p:nvGrpSpPr>
        <p:grpSpPr>
          <a:xfrm>
            <a:off x="5695200" y="865487"/>
            <a:ext cx="3813840" cy="910080"/>
            <a:chOff x="5695200" y="865487"/>
            <a:chExt cx="3813840" cy="91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5FAF88B0-336C-4DE5-8A5F-CAD58D188011}"/>
                    </a:ext>
                  </a:extLst>
                </p14:cNvPr>
                <p14:cNvContentPartPr/>
                <p14:nvPr/>
              </p14:nvContentPartPr>
              <p14:xfrm>
                <a:off x="5695200" y="865487"/>
                <a:ext cx="3813840" cy="3186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5FAF88B0-336C-4DE5-8A5F-CAD58D1880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86560" y="856847"/>
                  <a:ext cx="3831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117235CF-BFF7-45CC-86E1-AF75E7785296}"/>
                    </a:ext>
                  </a:extLst>
                </p14:cNvPr>
                <p14:cNvContentPartPr/>
                <p14:nvPr/>
              </p14:nvContentPartPr>
              <p14:xfrm>
                <a:off x="6993000" y="1352567"/>
                <a:ext cx="8280" cy="30312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117235CF-BFF7-45CC-86E1-AF75E77852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84360" y="1343567"/>
                  <a:ext cx="25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C0E5189F-B76D-4014-8878-7520DDFA098F}"/>
                    </a:ext>
                  </a:extLst>
                </p14:cNvPr>
                <p14:cNvContentPartPr/>
                <p14:nvPr/>
              </p14:nvContentPartPr>
              <p14:xfrm>
                <a:off x="7027560" y="1502327"/>
                <a:ext cx="97920" cy="1328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C0E5189F-B76D-4014-8878-7520DDFA09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18920" y="1493687"/>
                  <a:ext cx="11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6A322970-0A5F-439D-973E-20066434AEFC}"/>
                    </a:ext>
                  </a:extLst>
                </p14:cNvPr>
                <p14:cNvContentPartPr/>
                <p14:nvPr/>
              </p14:nvContentPartPr>
              <p14:xfrm>
                <a:off x="7236360" y="1477127"/>
                <a:ext cx="126360" cy="2984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6A322970-0A5F-439D-973E-20066434AE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27720" y="1468487"/>
                  <a:ext cx="144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B5A47915-DAA2-46D7-A534-2B7B6835B914}"/>
                    </a:ext>
                  </a:extLst>
                </p14:cNvPr>
                <p14:cNvContentPartPr/>
                <p14:nvPr/>
              </p14:nvContentPartPr>
              <p14:xfrm>
                <a:off x="7513560" y="1380647"/>
                <a:ext cx="18360" cy="2718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B5A47915-DAA2-46D7-A534-2B7B6835B9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04560" y="1371647"/>
                  <a:ext cx="36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ED2E27AA-1764-4A02-949A-22C612F16A5F}"/>
                    </a:ext>
                  </a:extLst>
                </p14:cNvPr>
                <p14:cNvContentPartPr/>
                <p14:nvPr/>
              </p14:nvContentPartPr>
              <p14:xfrm>
                <a:off x="6536880" y="1300007"/>
                <a:ext cx="184320" cy="32292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ED2E27AA-1764-4A02-949A-22C612F16A5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27880" y="1291007"/>
                  <a:ext cx="201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1E3A7D51-766E-40C0-9574-6B4C7CCBC687}"/>
                    </a:ext>
                  </a:extLst>
                </p14:cNvPr>
                <p14:cNvContentPartPr/>
                <p14:nvPr/>
              </p14:nvContentPartPr>
              <p14:xfrm>
                <a:off x="6780600" y="1364447"/>
                <a:ext cx="153360" cy="2692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1E3A7D51-766E-40C0-9574-6B4C7CCBC68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71960" y="1355807"/>
                  <a:ext cx="17100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C62B91D9-775A-4C84-8B4A-DBC36C4E0A16}"/>
              </a:ext>
            </a:extLst>
          </p:cNvPr>
          <p:cNvGrpSpPr/>
          <p:nvPr/>
        </p:nvGrpSpPr>
        <p:grpSpPr>
          <a:xfrm>
            <a:off x="9941760" y="2555687"/>
            <a:ext cx="538200" cy="323280"/>
            <a:chOff x="9941760" y="2555687"/>
            <a:chExt cx="53820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2D6A0B80-D0DF-4F7C-AFFC-9B7E0386186F}"/>
                    </a:ext>
                  </a:extLst>
                </p14:cNvPr>
                <p14:cNvContentPartPr/>
                <p14:nvPr/>
              </p14:nvContentPartPr>
              <p14:xfrm>
                <a:off x="9941760" y="2555687"/>
                <a:ext cx="228960" cy="32328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2D6A0B80-D0DF-4F7C-AFFC-9B7E0386186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32760" y="2546687"/>
                  <a:ext cx="246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34D4BF94-43EC-474C-87B0-B020FEEFDA4A}"/>
                    </a:ext>
                  </a:extLst>
                </p14:cNvPr>
                <p14:cNvContentPartPr/>
                <p14:nvPr/>
              </p14:nvContentPartPr>
              <p14:xfrm>
                <a:off x="10333800" y="2740007"/>
                <a:ext cx="146160" cy="360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34D4BF94-43EC-474C-87B0-B020FEEFDA4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24800" y="2731007"/>
                  <a:ext cx="163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0CEC4B74-835E-4A98-A6C8-C7474CDC74AA}"/>
                    </a:ext>
                  </a:extLst>
                </p14:cNvPr>
                <p14:cNvContentPartPr/>
                <p14:nvPr/>
              </p14:nvContentPartPr>
              <p14:xfrm>
                <a:off x="10353240" y="2816327"/>
                <a:ext cx="125640" cy="540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0CEC4B74-835E-4A98-A6C8-C7474CDC74A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44240" y="2807687"/>
                  <a:ext cx="1432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Ryhmä 172">
            <a:extLst>
              <a:ext uri="{FF2B5EF4-FFF2-40B4-BE49-F238E27FC236}">
                <a16:creationId xmlns:a16="http://schemas.microsoft.com/office/drawing/2014/main" id="{DF9AA776-80EB-43E6-B079-3E7F43E694D8}"/>
              </a:ext>
            </a:extLst>
          </p:cNvPr>
          <p:cNvGrpSpPr/>
          <p:nvPr/>
        </p:nvGrpSpPr>
        <p:grpSpPr>
          <a:xfrm>
            <a:off x="10711080" y="2605727"/>
            <a:ext cx="481680" cy="367920"/>
            <a:chOff x="10711080" y="2605727"/>
            <a:chExt cx="48168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C41D0C2F-8994-4C54-9589-B06F40E79D4F}"/>
                    </a:ext>
                  </a:extLst>
                </p14:cNvPr>
                <p14:cNvContentPartPr/>
                <p14:nvPr/>
              </p14:nvContentPartPr>
              <p14:xfrm>
                <a:off x="10711080" y="2605727"/>
                <a:ext cx="159840" cy="34704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C41D0C2F-8994-4C54-9589-B06F40E79D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02080" y="2597087"/>
                  <a:ext cx="1774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435468BE-C86E-4979-9F67-B408902CC847}"/>
                    </a:ext>
                  </a:extLst>
                </p14:cNvPr>
                <p14:cNvContentPartPr/>
                <p14:nvPr/>
              </p14:nvContentPartPr>
              <p14:xfrm>
                <a:off x="11001240" y="2674127"/>
                <a:ext cx="191520" cy="29952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435468BE-C86E-4979-9F67-B408902CC8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92600" y="2665127"/>
                  <a:ext cx="209160" cy="317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6" name="Kuva 175">
            <a:extLst>
              <a:ext uri="{FF2B5EF4-FFF2-40B4-BE49-F238E27FC236}">
                <a16:creationId xmlns:a16="http://schemas.microsoft.com/office/drawing/2014/main" id="{469E4EE0-43E1-4881-B67E-FA5FFA48FC7B}"/>
              </a:ext>
            </a:extLst>
      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8029252" y="3157117"/>
            <a:ext cx="3352490" cy="1441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8" name="Käsinkirjoitus 177">
                <a:extLst>
                  <a:ext uri="{FF2B5EF4-FFF2-40B4-BE49-F238E27FC236}">
                    <a16:creationId xmlns:a16="http://schemas.microsoft.com/office/drawing/2014/main" id="{EC1D460A-A0ED-488E-AF2E-9728A552DFDC}"/>
                  </a:ext>
                </a:extLst>
              </p14:cNvPr>
              <p14:cNvContentPartPr/>
              <p14:nvPr/>
            </p14:nvContentPartPr>
            <p14:xfrm>
              <a:off x="8463253" y="4670973"/>
              <a:ext cx="260280" cy="515880"/>
            </p14:xfrm>
          </p:contentPart>
        </mc:Choice>
        <mc:Fallback>
          <p:pic>
            <p:nvPicPr>
              <p:cNvPr id="178" name="Käsinkirjoitus 177">
                <a:extLst>
                  <a:ext uri="{FF2B5EF4-FFF2-40B4-BE49-F238E27FC236}">
                    <a16:creationId xmlns:a16="http://schemas.microsoft.com/office/drawing/2014/main" id="{EC1D460A-A0ED-488E-AF2E-9728A552DFDC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454613" y="4661973"/>
                <a:ext cx="277920" cy="5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Ryhmä 205">
            <a:extLst>
              <a:ext uri="{FF2B5EF4-FFF2-40B4-BE49-F238E27FC236}">
                <a16:creationId xmlns:a16="http://schemas.microsoft.com/office/drawing/2014/main" id="{C019B140-B243-4190-A606-C4CE3E908926}"/>
              </a:ext>
            </a:extLst>
          </p:cNvPr>
          <p:cNvGrpSpPr/>
          <p:nvPr/>
        </p:nvGrpSpPr>
        <p:grpSpPr>
          <a:xfrm>
            <a:off x="8811013" y="4433373"/>
            <a:ext cx="3575880" cy="929160"/>
            <a:chOff x="8811013" y="4433373"/>
            <a:chExt cx="3575880" cy="92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E7B4F595-2378-4910-9B21-B7479CA3CCFF}"/>
                    </a:ext>
                  </a:extLst>
                </p14:cNvPr>
                <p14:cNvContentPartPr/>
                <p14:nvPr/>
              </p14:nvContentPartPr>
              <p14:xfrm>
                <a:off x="8811013" y="5128533"/>
                <a:ext cx="136080" cy="23400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E7B4F595-2378-4910-9B21-B7479CA3CCF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02373" y="5119533"/>
                  <a:ext cx="153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F0165727-105F-473A-BD1B-D01A087116C7}"/>
                    </a:ext>
                  </a:extLst>
                </p14:cNvPr>
                <p14:cNvContentPartPr/>
                <p14:nvPr/>
              </p14:nvContentPartPr>
              <p14:xfrm>
                <a:off x="9033493" y="5111253"/>
                <a:ext cx="103680" cy="21204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F0165727-105F-473A-BD1B-D01A087116C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24493" y="5102613"/>
                  <a:ext cx="121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5AAC9925-32A5-4B31-BBEA-B38DC719E0E8}"/>
                    </a:ext>
                  </a:extLst>
                </p14:cNvPr>
                <p14:cNvContentPartPr/>
                <p14:nvPr/>
              </p14:nvContentPartPr>
              <p14:xfrm>
                <a:off x="9328333" y="4879053"/>
                <a:ext cx="156240" cy="2376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5AAC9925-32A5-4B31-BBEA-B38DC719E0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19693" y="4870413"/>
                  <a:ext cx="173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60DAAE12-3D4C-4ACE-B6E8-B518A9ED5BFA}"/>
                    </a:ext>
                  </a:extLst>
                </p14:cNvPr>
                <p14:cNvContentPartPr/>
                <p14:nvPr/>
              </p14:nvContentPartPr>
              <p14:xfrm>
                <a:off x="9330853" y="5004333"/>
                <a:ext cx="163080" cy="2268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60DAAE12-3D4C-4ACE-B6E8-B518A9ED5BF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22213" y="4995693"/>
                  <a:ext cx="180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EE214210-70C2-4344-B0ED-238D2C1DE697}"/>
                    </a:ext>
                  </a:extLst>
                </p14:cNvPr>
                <p14:cNvContentPartPr/>
                <p14:nvPr/>
              </p14:nvContentPartPr>
              <p14:xfrm>
                <a:off x="9688693" y="4677813"/>
                <a:ext cx="208440" cy="45900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EE214210-70C2-4344-B0ED-238D2C1DE69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80053" y="4669173"/>
                  <a:ext cx="2260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AB21E3E8-DC0E-45E7-8281-4B27A394D338}"/>
                    </a:ext>
                  </a:extLst>
                </p14:cNvPr>
                <p14:cNvContentPartPr/>
                <p14:nvPr/>
              </p14:nvContentPartPr>
              <p14:xfrm>
                <a:off x="10033933" y="4709853"/>
                <a:ext cx="179280" cy="40716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AB21E3E8-DC0E-45E7-8281-4B27A394D3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25293" y="4700853"/>
                  <a:ext cx="1969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97829940-9CD2-4F81-9E2D-6AE6CBA26F91}"/>
                    </a:ext>
                  </a:extLst>
                </p14:cNvPr>
                <p14:cNvContentPartPr/>
                <p14:nvPr/>
              </p14:nvContentPartPr>
              <p14:xfrm>
                <a:off x="10413013" y="4911453"/>
                <a:ext cx="47880" cy="6264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97829940-9CD2-4F81-9E2D-6AE6CBA26F9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04013" y="4902453"/>
                  <a:ext cx="6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BE3E7852-B088-419B-B2C0-255A9930904C}"/>
                    </a:ext>
                  </a:extLst>
                </p14:cNvPr>
                <p14:cNvContentPartPr/>
                <p14:nvPr/>
              </p14:nvContentPartPr>
              <p14:xfrm>
                <a:off x="10638013" y="4887693"/>
                <a:ext cx="1273680" cy="9576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BE3E7852-B088-419B-B2C0-255A9930904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29373" y="4878693"/>
                  <a:ext cx="1291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CA62AB72-4625-4D4C-9BCC-D3BDD8B028D4}"/>
                    </a:ext>
                  </a:extLst>
                </p14:cNvPr>
                <p14:cNvContentPartPr/>
                <p14:nvPr/>
              </p14:nvContentPartPr>
              <p14:xfrm>
                <a:off x="10747453" y="4460373"/>
                <a:ext cx="136800" cy="19080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CA62AB72-4625-4D4C-9BCC-D3BDD8B028D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38813" y="4451373"/>
                  <a:ext cx="154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EB0A1EA2-3748-4046-ACD8-3780D693FA52}"/>
                    </a:ext>
                  </a:extLst>
                </p14:cNvPr>
                <p14:cNvContentPartPr/>
                <p14:nvPr/>
              </p14:nvContentPartPr>
              <p14:xfrm>
                <a:off x="10876693" y="4433373"/>
                <a:ext cx="49320" cy="40752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EB0A1EA2-3748-4046-ACD8-3780D693FA5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68053" y="4424373"/>
                  <a:ext cx="669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8F8F3A17-7449-403F-8B59-C1A2C84E6900}"/>
                    </a:ext>
                  </a:extLst>
                </p14:cNvPr>
                <p14:cNvContentPartPr/>
                <p14:nvPr/>
              </p14:nvContentPartPr>
              <p14:xfrm>
                <a:off x="11035813" y="4484853"/>
                <a:ext cx="23400" cy="33120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8F8F3A17-7449-403F-8B59-C1A2C84E690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027173" y="4476213"/>
                  <a:ext cx="41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A5BCAD41-B390-45AD-B268-3C5BBDF42773}"/>
                    </a:ext>
                  </a:extLst>
                </p14:cNvPr>
                <p14:cNvContentPartPr/>
                <p14:nvPr/>
              </p14:nvContentPartPr>
              <p14:xfrm>
                <a:off x="11174413" y="4708053"/>
                <a:ext cx="154080" cy="4176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A5BCAD41-B390-45AD-B268-3C5BBDF4277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65413" y="4699053"/>
                  <a:ext cx="171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17A668B1-5362-401A-AF16-448C570FC702}"/>
                    </a:ext>
                  </a:extLst>
                </p14:cNvPr>
                <p14:cNvContentPartPr/>
                <p14:nvPr/>
              </p14:nvContentPartPr>
              <p14:xfrm>
                <a:off x="11238493" y="4622013"/>
                <a:ext cx="49680" cy="17928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17A668B1-5362-401A-AF16-448C570FC7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29493" y="4613013"/>
                  <a:ext cx="67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84F0F789-19CA-43ED-8A09-00BB3AC1EBBD}"/>
                    </a:ext>
                  </a:extLst>
                </p14:cNvPr>
                <p14:cNvContentPartPr/>
                <p14:nvPr/>
              </p14:nvContentPartPr>
              <p14:xfrm>
                <a:off x="11482573" y="4437693"/>
                <a:ext cx="83160" cy="40320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84F0F789-19CA-43ED-8A09-00BB3AC1EBB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473573" y="4428693"/>
                  <a:ext cx="100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B5A2364D-7BE5-42BB-BFC3-664D50330851}"/>
                    </a:ext>
                  </a:extLst>
                </p14:cNvPr>
                <p14:cNvContentPartPr/>
                <p14:nvPr/>
              </p14:nvContentPartPr>
              <p14:xfrm>
                <a:off x="11554573" y="4695813"/>
                <a:ext cx="143280" cy="1656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B5A2364D-7BE5-42BB-BFC3-664D5033085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545573" y="4686813"/>
                  <a:ext cx="160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988DF11F-7102-4F8B-A483-BF645386804A}"/>
                    </a:ext>
                  </a:extLst>
                </p14:cNvPr>
                <p14:cNvContentPartPr/>
                <p14:nvPr/>
              </p14:nvContentPartPr>
              <p14:xfrm>
                <a:off x="11752213" y="4562613"/>
                <a:ext cx="105120" cy="26244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988DF11F-7102-4F8B-A483-BF645386804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743573" y="4553613"/>
                  <a:ext cx="122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106A2C34-4790-49EE-999C-8D91FF8170D8}"/>
                    </a:ext>
                  </a:extLst>
                </p14:cNvPr>
                <p14:cNvContentPartPr/>
                <p14:nvPr/>
              </p14:nvContentPartPr>
              <p14:xfrm>
                <a:off x="11904493" y="4591053"/>
                <a:ext cx="112320" cy="26028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106A2C34-4790-49EE-999C-8D91FF8170D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895853" y="4582413"/>
                  <a:ext cx="129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38E1892F-FEE3-459A-BAA1-040200E2D82E}"/>
                    </a:ext>
                  </a:extLst>
                </p14:cNvPr>
                <p14:cNvContentPartPr/>
                <p14:nvPr/>
              </p14:nvContentPartPr>
              <p14:xfrm>
                <a:off x="12082693" y="4583493"/>
                <a:ext cx="88200" cy="26424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38E1892F-FEE3-459A-BAA1-040200E2D8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074053" y="4574493"/>
                  <a:ext cx="105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4BA8DA30-2A3C-4480-B24E-D594C3DD9535}"/>
                    </a:ext>
                  </a:extLst>
                </p14:cNvPr>
                <p14:cNvContentPartPr/>
                <p14:nvPr/>
              </p14:nvContentPartPr>
              <p14:xfrm>
                <a:off x="12155773" y="4442013"/>
                <a:ext cx="116640" cy="56988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4BA8DA30-2A3C-4480-B24E-D594C3DD953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146773" y="4433373"/>
                  <a:ext cx="1342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9344567F-EF69-401C-B0FE-D8D6DFA0C389}"/>
                    </a:ext>
                  </a:extLst>
                </p14:cNvPr>
                <p14:cNvContentPartPr/>
                <p14:nvPr/>
              </p14:nvContentPartPr>
              <p14:xfrm>
                <a:off x="11895853" y="4970853"/>
                <a:ext cx="491040" cy="2556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9344567F-EF69-401C-B0FE-D8D6DFA0C38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886853" y="4962213"/>
                  <a:ext cx="508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FA6B8542-5824-4EF9-8C08-9CE77AADFC67}"/>
                    </a:ext>
                  </a:extLst>
                </p14:cNvPr>
                <p14:cNvContentPartPr/>
                <p14:nvPr/>
              </p14:nvContentPartPr>
              <p14:xfrm>
                <a:off x="11271253" y="5054373"/>
                <a:ext cx="443880" cy="26496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FA6B8542-5824-4EF9-8C08-9CE77AADFC6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62253" y="5045373"/>
                  <a:ext cx="46152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Ryhmä 215">
            <a:extLst>
              <a:ext uri="{FF2B5EF4-FFF2-40B4-BE49-F238E27FC236}">
                <a16:creationId xmlns:a16="http://schemas.microsoft.com/office/drawing/2014/main" id="{6DBC4E23-172B-4B0C-8B97-9B9049B40392}"/>
              </a:ext>
            </a:extLst>
          </p:cNvPr>
          <p:cNvGrpSpPr/>
          <p:nvPr/>
        </p:nvGrpSpPr>
        <p:grpSpPr>
          <a:xfrm>
            <a:off x="8627593" y="5632251"/>
            <a:ext cx="1565280" cy="643680"/>
            <a:chOff x="8627593" y="5632251"/>
            <a:chExt cx="156528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F84DEC60-5FD5-4A8B-AE10-F8AFF269FB25}"/>
                    </a:ext>
                  </a:extLst>
                </p14:cNvPr>
                <p14:cNvContentPartPr/>
                <p14:nvPr/>
              </p14:nvContentPartPr>
              <p14:xfrm>
                <a:off x="8627593" y="5632251"/>
                <a:ext cx="235080" cy="50652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F84DEC60-5FD5-4A8B-AE10-F8AFF269FB2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18593" y="5623611"/>
                  <a:ext cx="2527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FED16008-342C-47F6-B90A-A6684C47DFD1}"/>
                    </a:ext>
                  </a:extLst>
                </p14:cNvPr>
                <p14:cNvContentPartPr/>
                <p14:nvPr/>
              </p14:nvContentPartPr>
              <p14:xfrm>
                <a:off x="8903353" y="6023931"/>
                <a:ext cx="139680" cy="2520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FED16008-342C-47F6-B90A-A6684C47DFD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94713" y="6014931"/>
                  <a:ext cx="157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9C1B142C-0A09-441F-9D4F-4517CE1C2F44}"/>
                    </a:ext>
                  </a:extLst>
                </p14:cNvPr>
                <p14:cNvContentPartPr/>
                <p14:nvPr/>
              </p14:nvContentPartPr>
              <p14:xfrm>
                <a:off x="9116473" y="6064971"/>
                <a:ext cx="92880" cy="18648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9C1B142C-0A09-441F-9D4F-4517CE1C2F4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07833" y="6055971"/>
                  <a:ext cx="110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123AEE20-65F5-4E5A-A76D-389568095504}"/>
                    </a:ext>
                  </a:extLst>
                </p14:cNvPr>
                <p14:cNvContentPartPr/>
                <p14:nvPr/>
              </p14:nvContentPartPr>
              <p14:xfrm>
                <a:off x="9392593" y="5918091"/>
                <a:ext cx="139680" cy="1584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123AEE20-65F5-4E5A-A76D-38956809550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83953" y="5909451"/>
                  <a:ext cx="157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BB2E4888-EBFF-4DCE-94D8-64CC7A9BC0ED}"/>
                    </a:ext>
                  </a:extLst>
                </p14:cNvPr>
                <p14:cNvContentPartPr/>
                <p14:nvPr/>
              </p14:nvContentPartPr>
              <p14:xfrm>
                <a:off x="9363433" y="6008811"/>
                <a:ext cx="136800" cy="1404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BB2E4888-EBFF-4DCE-94D8-64CC7A9BC0E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54793" y="6000171"/>
                  <a:ext cx="154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DAFDFDDC-B65F-420F-BF00-845EFD4773D4}"/>
                    </a:ext>
                  </a:extLst>
                </p14:cNvPr>
                <p14:cNvContentPartPr/>
                <p14:nvPr/>
              </p14:nvContentPartPr>
              <p14:xfrm>
                <a:off x="9694633" y="5909811"/>
                <a:ext cx="142560" cy="864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DAFDFDDC-B65F-420F-BF00-845EFD4773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85633" y="5901171"/>
                  <a:ext cx="160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68A4665D-3472-4E8A-BA27-52EDA8C5BBB9}"/>
                    </a:ext>
                  </a:extLst>
                </p14:cNvPr>
                <p14:cNvContentPartPr/>
                <p14:nvPr/>
              </p14:nvContentPartPr>
              <p14:xfrm>
                <a:off x="9994153" y="5661411"/>
                <a:ext cx="198720" cy="40716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68A4665D-3472-4E8A-BA27-52EDA8C5BBB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85513" y="5652771"/>
                  <a:ext cx="21636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Ryhmä 219">
            <a:extLst>
              <a:ext uri="{FF2B5EF4-FFF2-40B4-BE49-F238E27FC236}">
                <a16:creationId xmlns:a16="http://schemas.microsoft.com/office/drawing/2014/main" id="{6203132C-9B7C-4042-9038-3D7F606D02AC}"/>
              </a:ext>
            </a:extLst>
          </p:cNvPr>
          <p:cNvGrpSpPr/>
          <p:nvPr/>
        </p:nvGrpSpPr>
        <p:grpSpPr>
          <a:xfrm>
            <a:off x="10288633" y="5681211"/>
            <a:ext cx="893160" cy="452880"/>
            <a:chOff x="10288633" y="5681211"/>
            <a:chExt cx="89316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72135767-F9FE-4B11-A8EB-97848A29E197}"/>
                    </a:ext>
                  </a:extLst>
                </p14:cNvPr>
                <p14:cNvContentPartPr/>
                <p14:nvPr/>
              </p14:nvContentPartPr>
              <p14:xfrm>
                <a:off x="10288633" y="5681211"/>
                <a:ext cx="218160" cy="40752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72135767-F9FE-4B11-A8EB-97848A29E19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79993" y="5672211"/>
                  <a:ext cx="2358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4996056C-6306-4E83-A994-7A562C16E3F9}"/>
                    </a:ext>
                  </a:extLst>
                </p14:cNvPr>
                <p14:cNvContentPartPr/>
                <p14:nvPr/>
              </p14:nvContentPartPr>
              <p14:xfrm>
                <a:off x="10613713" y="5767251"/>
                <a:ext cx="291240" cy="34236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4996056C-6306-4E83-A994-7A562C16E3F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604713" y="5758611"/>
                  <a:ext cx="308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325CB627-FFFC-4B5A-AB04-5FCF799808EB}"/>
                    </a:ext>
                  </a:extLst>
                </p14:cNvPr>
                <p14:cNvContentPartPr/>
                <p14:nvPr/>
              </p14:nvContentPartPr>
              <p14:xfrm>
                <a:off x="11011153" y="5738811"/>
                <a:ext cx="170640" cy="39528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325CB627-FFFC-4B5A-AB04-5FCF799808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002513" y="5730171"/>
                  <a:ext cx="188280" cy="41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850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B07DA35-C672-45F1-B4DE-5C3E39E4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46190" cy="2400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40353FA0-8C7B-4E01-9C20-763C5141E298}"/>
                  </a:ext>
                </a:extLst>
              </p14:cNvPr>
              <p14:cNvContentPartPr/>
              <p14:nvPr/>
            </p14:nvContentPartPr>
            <p14:xfrm>
              <a:off x="635053" y="2513211"/>
              <a:ext cx="30240" cy="33012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40353FA0-8C7B-4E01-9C20-763C5141E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53" y="2504211"/>
                <a:ext cx="47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2C59ECE5-81CB-4954-A4C2-49EB263AFE0B}"/>
                  </a:ext>
                </a:extLst>
              </p14:cNvPr>
              <p14:cNvContentPartPr/>
              <p14:nvPr/>
            </p14:nvContentPartPr>
            <p14:xfrm>
              <a:off x="787693" y="2839731"/>
              <a:ext cx="360" cy="36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2C59ECE5-81CB-4954-A4C2-49EB263AFE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53" y="28307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Ryhmä 16">
            <a:extLst>
              <a:ext uri="{FF2B5EF4-FFF2-40B4-BE49-F238E27FC236}">
                <a16:creationId xmlns:a16="http://schemas.microsoft.com/office/drawing/2014/main" id="{AC7BA3F9-44D9-4E14-8278-10C7BFB05759}"/>
              </a:ext>
            </a:extLst>
          </p:cNvPr>
          <p:cNvGrpSpPr/>
          <p:nvPr/>
        </p:nvGrpSpPr>
        <p:grpSpPr>
          <a:xfrm>
            <a:off x="923413" y="2587371"/>
            <a:ext cx="1026000" cy="359280"/>
            <a:chOff x="923413" y="2587371"/>
            <a:chExt cx="10260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330D5C08-F0E2-4E7D-9D3C-4A67FF521D63}"/>
                    </a:ext>
                  </a:extLst>
                </p14:cNvPr>
                <p14:cNvContentPartPr/>
                <p14:nvPr/>
              </p14:nvContentPartPr>
              <p14:xfrm>
                <a:off x="923413" y="2695011"/>
                <a:ext cx="113400" cy="2516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330D5C08-F0E2-4E7D-9D3C-4A67FF521D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4773" y="2686371"/>
                  <a:ext cx="131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09D5FFE2-7E5A-4922-ABF4-E68F98F099A1}"/>
                    </a:ext>
                  </a:extLst>
                </p14:cNvPr>
                <p14:cNvContentPartPr/>
                <p14:nvPr/>
              </p14:nvContentPartPr>
              <p14:xfrm>
                <a:off x="1093333" y="2739291"/>
                <a:ext cx="148680" cy="1011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09D5FFE2-7E5A-4922-ABF4-E68F98F099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4333" y="2730651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4550995C-556F-4A77-95BA-44A18B330EBC}"/>
                    </a:ext>
                  </a:extLst>
                </p14:cNvPr>
                <p14:cNvContentPartPr/>
                <p14:nvPr/>
              </p14:nvContentPartPr>
              <p14:xfrm>
                <a:off x="1116373" y="2645331"/>
                <a:ext cx="81360" cy="169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4550995C-556F-4A77-95BA-44A18B330E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7373" y="2636331"/>
                  <a:ext cx="99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1587528D-1286-4AA2-982D-66C0DCDCE487}"/>
                    </a:ext>
                  </a:extLst>
                </p14:cNvPr>
                <p14:cNvContentPartPr/>
                <p14:nvPr/>
              </p14:nvContentPartPr>
              <p14:xfrm>
                <a:off x="1280533" y="2587371"/>
                <a:ext cx="16560" cy="2700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1587528D-1286-4AA2-982D-66C0DCDCE4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1533" y="2578731"/>
                  <a:ext cx="34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9A4F8CFF-2E65-46F9-9134-AAF5FCE6C0E2}"/>
                    </a:ext>
                  </a:extLst>
                </p14:cNvPr>
                <p14:cNvContentPartPr/>
                <p14:nvPr/>
              </p14:nvContentPartPr>
              <p14:xfrm>
                <a:off x="1379533" y="2748651"/>
                <a:ext cx="90360" cy="13320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9A4F8CFF-2E65-46F9-9134-AAF5FCE6C0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70533" y="2740011"/>
                  <a:ext cx="108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4E8192B2-C29B-4034-88B3-5F1FA7053188}"/>
                    </a:ext>
                  </a:extLst>
                </p14:cNvPr>
                <p14:cNvContentPartPr/>
                <p14:nvPr/>
              </p14:nvContentPartPr>
              <p14:xfrm>
                <a:off x="1502293" y="2763051"/>
                <a:ext cx="101160" cy="1130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4E8192B2-C29B-4034-88B3-5F1FA70531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93653" y="2754411"/>
                  <a:ext cx="118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C4A4C854-7E9A-40AB-9610-3D15BF9ACAAE}"/>
                    </a:ext>
                  </a:extLst>
                </p14:cNvPr>
                <p14:cNvContentPartPr/>
                <p14:nvPr/>
              </p14:nvContentPartPr>
              <p14:xfrm>
                <a:off x="1533973" y="2669091"/>
                <a:ext cx="36360" cy="57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C4A4C854-7E9A-40AB-9610-3D15BF9ACA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25333" y="2660091"/>
                  <a:ext cx="54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7C358CB4-3907-4B3A-94F7-D9646E4856C5}"/>
                    </a:ext>
                  </a:extLst>
                </p14:cNvPr>
                <p14:cNvContentPartPr/>
                <p14:nvPr/>
              </p14:nvContentPartPr>
              <p14:xfrm>
                <a:off x="1646293" y="2712651"/>
                <a:ext cx="82440" cy="1627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7C358CB4-3907-4B3A-94F7-D9646E4856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37293" y="2703651"/>
                  <a:ext cx="100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A0560655-76E9-471C-8A2E-9F5EC2A3B58E}"/>
                    </a:ext>
                  </a:extLst>
                </p14:cNvPr>
                <p14:cNvContentPartPr/>
                <p14:nvPr/>
              </p14:nvContentPartPr>
              <p14:xfrm>
                <a:off x="1792453" y="2730291"/>
                <a:ext cx="156960" cy="1800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A0560655-76E9-471C-8A2E-9F5EC2A3B5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83453" y="2721291"/>
                  <a:ext cx="1746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53ADD50C-D4D5-4A1E-B82A-72D4A79084D1}"/>
              </a:ext>
            </a:extLst>
          </p:cNvPr>
          <p:cNvGrpSpPr/>
          <p:nvPr/>
        </p:nvGrpSpPr>
        <p:grpSpPr>
          <a:xfrm>
            <a:off x="2507413" y="2550291"/>
            <a:ext cx="444600" cy="400680"/>
            <a:chOff x="2507413" y="2550291"/>
            <a:chExt cx="44460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1D536186-62A5-483A-80EE-1710B8592D75}"/>
                    </a:ext>
                  </a:extLst>
                </p14:cNvPr>
                <p14:cNvContentPartPr/>
                <p14:nvPr/>
              </p14:nvContentPartPr>
              <p14:xfrm>
                <a:off x="2507413" y="2550291"/>
                <a:ext cx="5040" cy="3535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1D536186-62A5-483A-80EE-1710B8592D7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98773" y="2541651"/>
                  <a:ext cx="22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18E27EE7-7DED-4139-A3E9-BA27A87558F9}"/>
                    </a:ext>
                  </a:extLst>
                </p14:cNvPr>
                <p14:cNvContentPartPr/>
                <p14:nvPr/>
              </p14:nvContentPartPr>
              <p14:xfrm>
                <a:off x="2616493" y="2617611"/>
                <a:ext cx="116280" cy="3333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18E27EE7-7DED-4139-A3E9-BA27A87558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7853" y="2608611"/>
                  <a:ext cx="133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4DC7E928-6CB9-4D89-BD3E-07BFE7A6964C}"/>
                    </a:ext>
                  </a:extLst>
                </p14:cNvPr>
                <p14:cNvContentPartPr/>
                <p14:nvPr/>
              </p14:nvContentPartPr>
              <p14:xfrm>
                <a:off x="2800813" y="2659731"/>
                <a:ext cx="151200" cy="2469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4DC7E928-6CB9-4D89-BD3E-07BFE7A696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92173" y="2651091"/>
                  <a:ext cx="16884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5ECFD8B1-D1AC-4C65-9410-7C2FC4A07004}"/>
                  </a:ext>
                </a:extLst>
              </p14:cNvPr>
              <p14:cNvContentPartPr/>
              <p14:nvPr/>
            </p14:nvContentPartPr>
            <p14:xfrm>
              <a:off x="3295453" y="2687811"/>
              <a:ext cx="80640" cy="26280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5ECFD8B1-D1AC-4C65-9410-7C2FC4A0700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6813" y="2679171"/>
                <a:ext cx="9828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Ryhmä 34">
            <a:extLst>
              <a:ext uri="{FF2B5EF4-FFF2-40B4-BE49-F238E27FC236}">
                <a16:creationId xmlns:a16="http://schemas.microsoft.com/office/drawing/2014/main" id="{93E17572-028F-4FD8-B158-4343170AF6DC}"/>
              </a:ext>
            </a:extLst>
          </p:cNvPr>
          <p:cNvGrpSpPr/>
          <p:nvPr/>
        </p:nvGrpSpPr>
        <p:grpSpPr>
          <a:xfrm>
            <a:off x="499693" y="3209811"/>
            <a:ext cx="315000" cy="318240"/>
            <a:chOff x="499693" y="3209811"/>
            <a:chExt cx="31500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A00F10E-FECE-44BF-90E8-85EEF6F627DD}"/>
                    </a:ext>
                  </a:extLst>
                </p14:cNvPr>
                <p14:cNvContentPartPr/>
                <p14:nvPr/>
              </p14:nvContentPartPr>
              <p14:xfrm>
                <a:off x="499693" y="3209811"/>
                <a:ext cx="181800" cy="3081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A00F10E-FECE-44BF-90E8-85EEF6F627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0693" y="3200811"/>
                  <a:ext cx="199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03905F8-5DCB-4636-840D-536C3B098A26}"/>
                    </a:ext>
                  </a:extLst>
                </p14:cNvPr>
                <p14:cNvContentPartPr/>
                <p14:nvPr/>
              </p14:nvContentPartPr>
              <p14:xfrm>
                <a:off x="793813" y="3478011"/>
                <a:ext cx="20880" cy="500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03905F8-5DCB-4636-840D-536C3B098A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5173" y="3469371"/>
                  <a:ext cx="385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019BDBFD-3237-45FB-BA86-6BD1F96D7D6D}"/>
              </a:ext>
            </a:extLst>
          </p:cNvPr>
          <p:cNvGrpSpPr/>
          <p:nvPr/>
        </p:nvGrpSpPr>
        <p:grpSpPr>
          <a:xfrm>
            <a:off x="958333" y="3200091"/>
            <a:ext cx="1213560" cy="474480"/>
            <a:chOff x="958333" y="3200091"/>
            <a:chExt cx="121356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2D10E3BF-61A6-4776-9426-F080041C2A70}"/>
                    </a:ext>
                  </a:extLst>
                </p14:cNvPr>
                <p14:cNvContentPartPr/>
                <p14:nvPr/>
              </p14:nvContentPartPr>
              <p14:xfrm>
                <a:off x="958333" y="3332211"/>
                <a:ext cx="168480" cy="3423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2D10E3BF-61A6-4776-9426-F080041C2A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693" y="3323211"/>
                  <a:ext cx="186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A90E80F2-73E0-436F-809E-7EA30C04F880}"/>
                    </a:ext>
                  </a:extLst>
                </p14:cNvPr>
                <p14:cNvContentPartPr/>
                <p14:nvPr/>
              </p14:nvContentPartPr>
              <p14:xfrm>
                <a:off x="1196653" y="3389091"/>
                <a:ext cx="163800" cy="1040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A90E80F2-73E0-436F-809E-7EA30C04F8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7653" y="3380091"/>
                  <a:ext cx="181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1D305BEB-F5FC-4F45-8160-7895F28F133C}"/>
                    </a:ext>
                  </a:extLst>
                </p14:cNvPr>
                <p14:cNvContentPartPr/>
                <p14:nvPr/>
              </p14:nvContentPartPr>
              <p14:xfrm>
                <a:off x="1269733" y="3303411"/>
                <a:ext cx="56520" cy="3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1D305BEB-F5FC-4F45-8160-7895F28F13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61093" y="3294771"/>
                  <a:ext cx="7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DA9502F4-CB20-4DDC-AE57-F94B7527DD67}"/>
                    </a:ext>
                  </a:extLst>
                </p14:cNvPr>
                <p14:cNvContentPartPr/>
                <p14:nvPr/>
              </p14:nvContentPartPr>
              <p14:xfrm>
                <a:off x="1429213" y="3200091"/>
                <a:ext cx="11880" cy="3247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DA9502F4-CB20-4DDC-AE57-F94B7527DD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20213" y="3191451"/>
                  <a:ext cx="29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572592D3-3D4C-449E-949D-68F5E1A528C2}"/>
                    </a:ext>
                  </a:extLst>
                </p14:cNvPr>
                <p14:cNvContentPartPr/>
                <p14:nvPr/>
              </p14:nvContentPartPr>
              <p14:xfrm>
                <a:off x="1542973" y="3418251"/>
                <a:ext cx="75960" cy="1328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572592D3-3D4C-449E-949D-68F5E1A528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34333" y="3409251"/>
                  <a:ext cx="93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B8D12C8C-C563-48B4-8E6B-F2D76CC0010B}"/>
                    </a:ext>
                  </a:extLst>
                </p14:cNvPr>
                <p14:cNvContentPartPr/>
                <p14:nvPr/>
              </p14:nvContentPartPr>
              <p14:xfrm>
                <a:off x="1666453" y="3398451"/>
                <a:ext cx="122400" cy="1443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B8D12C8C-C563-48B4-8E6B-F2D76CC001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57453" y="3389451"/>
                  <a:ext cx="140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80F2D39F-3A59-45DF-B580-ACBCB7B8F6C3}"/>
                    </a:ext>
                  </a:extLst>
                </p14:cNvPr>
                <p14:cNvContentPartPr/>
                <p14:nvPr/>
              </p14:nvContentPartPr>
              <p14:xfrm>
                <a:off x="1694173" y="3316011"/>
                <a:ext cx="71640" cy="54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80F2D39F-3A59-45DF-B580-ACBCB7B8F6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85173" y="3307011"/>
                  <a:ext cx="89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8A820989-7143-42E0-82D6-873BD5040530}"/>
                    </a:ext>
                  </a:extLst>
                </p14:cNvPr>
                <p14:cNvContentPartPr/>
                <p14:nvPr/>
              </p14:nvContentPartPr>
              <p14:xfrm>
                <a:off x="1841773" y="3386211"/>
                <a:ext cx="277200" cy="1573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8A820989-7143-42E0-82D6-873BD50405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32773" y="3377211"/>
                  <a:ext cx="294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101170DC-7A50-43F1-BCB9-C78E3FE74099}"/>
                    </a:ext>
                  </a:extLst>
                </p14:cNvPr>
                <p14:cNvContentPartPr/>
                <p14:nvPr/>
              </p14:nvContentPartPr>
              <p14:xfrm>
                <a:off x="2087293" y="3352371"/>
                <a:ext cx="84600" cy="259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101170DC-7A50-43F1-BCB9-C78E3FE740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78653" y="3343371"/>
                  <a:ext cx="1022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CFAC5D87-5CE6-4ED8-B8AF-A32D6217B499}"/>
              </a:ext>
            </a:extLst>
          </p:cNvPr>
          <p:cNvGrpSpPr/>
          <p:nvPr/>
        </p:nvGrpSpPr>
        <p:grpSpPr>
          <a:xfrm>
            <a:off x="2662213" y="3207651"/>
            <a:ext cx="692280" cy="436680"/>
            <a:chOff x="2662213" y="3207651"/>
            <a:chExt cx="69228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A99C6FF9-1BE6-4771-879E-6A2FDBC8937E}"/>
                    </a:ext>
                  </a:extLst>
                </p14:cNvPr>
                <p14:cNvContentPartPr/>
                <p14:nvPr/>
              </p14:nvContentPartPr>
              <p14:xfrm>
                <a:off x="2662213" y="3207651"/>
                <a:ext cx="6840" cy="4143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A99C6FF9-1BE6-4771-879E-6A2FDBC893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53573" y="3198651"/>
                  <a:ext cx="244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BE493E40-0F49-4B8E-A76D-0D30BCFCADBA}"/>
                    </a:ext>
                  </a:extLst>
                </p14:cNvPr>
                <p14:cNvContentPartPr/>
                <p14:nvPr/>
              </p14:nvContentPartPr>
              <p14:xfrm>
                <a:off x="2760133" y="3297651"/>
                <a:ext cx="158400" cy="3016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BE493E40-0F49-4B8E-A76D-0D30BCFCADB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51133" y="3288651"/>
                  <a:ext cx="1760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3A30FE7F-EA64-4131-B0B6-72AADAE61D79}"/>
                    </a:ext>
                  </a:extLst>
                </p14:cNvPr>
                <p14:cNvContentPartPr/>
                <p14:nvPr/>
              </p14:nvContentPartPr>
              <p14:xfrm>
                <a:off x="2849053" y="3481251"/>
                <a:ext cx="133560" cy="118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3A30FE7F-EA64-4131-B0B6-72AADAE61D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40053" y="3472611"/>
                  <a:ext cx="15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2A7B8973-279C-4E4F-B333-02E99CD92455}"/>
                    </a:ext>
                  </a:extLst>
                </p14:cNvPr>
                <p14:cNvContentPartPr/>
                <p14:nvPr/>
              </p14:nvContentPartPr>
              <p14:xfrm>
                <a:off x="3067933" y="3312411"/>
                <a:ext cx="154800" cy="3002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2A7B8973-279C-4E4F-B333-02E99CD924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8933" y="3303411"/>
                  <a:ext cx="172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47B6953B-2E1A-4AD6-867B-AB64683EC4C5}"/>
                    </a:ext>
                  </a:extLst>
                </p14:cNvPr>
                <p14:cNvContentPartPr/>
                <p14:nvPr/>
              </p14:nvContentPartPr>
              <p14:xfrm>
                <a:off x="3325333" y="3570891"/>
                <a:ext cx="29160" cy="734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47B6953B-2E1A-4AD6-867B-AB64683EC4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16693" y="3562251"/>
                  <a:ext cx="468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9ABBDFA6-CCA0-4FD8-82CD-EBCF502DAA90}"/>
                  </a:ext>
                </a:extLst>
              </p14:cNvPr>
              <p14:cNvContentPartPr/>
              <p14:nvPr/>
            </p14:nvContentPartPr>
            <p14:xfrm>
              <a:off x="3978013" y="3398451"/>
              <a:ext cx="82080" cy="23544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9ABBDFA6-CCA0-4FD8-82CD-EBCF502DAA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69013" y="3389811"/>
                <a:ext cx="9972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Ryhmä 44">
            <a:extLst>
              <a:ext uri="{FF2B5EF4-FFF2-40B4-BE49-F238E27FC236}">
                <a16:creationId xmlns:a16="http://schemas.microsoft.com/office/drawing/2014/main" id="{3F2F100C-3315-4A5F-A4E3-CC4CEE25EA11}"/>
              </a:ext>
            </a:extLst>
          </p:cNvPr>
          <p:cNvGrpSpPr/>
          <p:nvPr/>
        </p:nvGrpSpPr>
        <p:grpSpPr>
          <a:xfrm>
            <a:off x="3517933" y="3353091"/>
            <a:ext cx="137160" cy="275040"/>
            <a:chOff x="3517933" y="3353091"/>
            <a:chExt cx="1371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BCC0403A-1A33-46E5-8093-73DEEE1263B8}"/>
                    </a:ext>
                  </a:extLst>
                </p14:cNvPr>
                <p14:cNvContentPartPr/>
                <p14:nvPr/>
              </p14:nvContentPartPr>
              <p14:xfrm>
                <a:off x="3517933" y="3353091"/>
                <a:ext cx="135360" cy="2750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BCC0403A-1A33-46E5-8093-73DEEE1263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08933" y="3344091"/>
                  <a:ext cx="153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8C927E4E-33D9-4D45-8790-6668FF8BA09C}"/>
                    </a:ext>
                  </a:extLst>
                </p14:cNvPr>
                <p14:cNvContentPartPr/>
                <p14:nvPr/>
              </p14:nvContentPartPr>
              <p14:xfrm>
                <a:off x="3565813" y="3360291"/>
                <a:ext cx="89280" cy="108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8C927E4E-33D9-4D45-8790-6668FF8BA0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56813" y="3351291"/>
                  <a:ext cx="106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4FC4B5E8-5B46-4F42-8A35-08A934C5820C}"/>
              </a:ext>
            </a:extLst>
          </p:cNvPr>
          <p:cNvGrpSpPr/>
          <p:nvPr/>
        </p:nvGrpSpPr>
        <p:grpSpPr>
          <a:xfrm>
            <a:off x="566293" y="3883731"/>
            <a:ext cx="329400" cy="326160"/>
            <a:chOff x="566293" y="3883731"/>
            <a:chExt cx="32940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E412E42-2878-475A-BA07-B02DE63A874F}"/>
                    </a:ext>
                  </a:extLst>
                </p14:cNvPr>
                <p14:cNvContentPartPr/>
                <p14:nvPr/>
              </p14:nvContentPartPr>
              <p14:xfrm>
                <a:off x="566293" y="3883731"/>
                <a:ext cx="196920" cy="3106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E412E42-2878-475A-BA07-B02DE63A87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7293" y="3874731"/>
                  <a:ext cx="214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C4F704C4-047F-4A3D-A595-C577FFB7FB71}"/>
                    </a:ext>
                  </a:extLst>
                </p14:cNvPr>
                <p14:cNvContentPartPr/>
                <p14:nvPr/>
              </p14:nvContentPartPr>
              <p14:xfrm>
                <a:off x="883813" y="4186491"/>
                <a:ext cx="11880" cy="2340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C4F704C4-047F-4A3D-A595-C577FFB7FB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4813" y="4177851"/>
                  <a:ext cx="295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D2A945AF-49F0-4290-88E0-937776949E67}"/>
              </a:ext>
            </a:extLst>
          </p:cNvPr>
          <p:cNvGrpSpPr/>
          <p:nvPr/>
        </p:nvGrpSpPr>
        <p:grpSpPr>
          <a:xfrm>
            <a:off x="1050853" y="3877611"/>
            <a:ext cx="1148760" cy="487080"/>
            <a:chOff x="1050853" y="3877611"/>
            <a:chExt cx="114876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D4C639CF-CD37-4680-B07E-D1473F3CF271}"/>
                    </a:ext>
                  </a:extLst>
                </p14:cNvPr>
                <p14:cNvContentPartPr/>
                <p14:nvPr/>
              </p14:nvContentPartPr>
              <p14:xfrm>
                <a:off x="1050853" y="3975891"/>
                <a:ext cx="183960" cy="3888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D4C639CF-CD37-4680-B07E-D1473F3CF2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2213" y="3967251"/>
                  <a:ext cx="2016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28333AB3-3BE9-4448-8C02-70251E7B8E1B}"/>
                    </a:ext>
                  </a:extLst>
                </p14:cNvPr>
                <p14:cNvContentPartPr/>
                <p14:nvPr/>
              </p14:nvContentPartPr>
              <p14:xfrm>
                <a:off x="1296733" y="4042491"/>
                <a:ext cx="129960" cy="99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28333AB3-3BE9-4448-8C02-70251E7B8E1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87733" y="4033491"/>
                  <a:ext cx="147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5EB32D2E-2308-4404-A3A9-CBB35EBD9BB1}"/>
                    </a:ext>
                  </a:extLst>
                </p14:cNvPr>
                <p14:cNvContentPartPr/>
                <p14:nvPr/>
              </p14:nvContentPartPr>
              <p14:xfrm>
                <a:off x="1349653" y="3934491"/>
                <a:ext cx="9360" cy="158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5EB32D2E-2308-4404-A3A9-CBB35EBD9B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341013" y="3925851"/>
                  <a:ext cx="27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C6159CBF-B13A-4AD9-9939-0816A0E814F8}"/>
                    </a:ext>
                  </a:extLst>
                </p14:cNvPr>
                <p14:cNvContentPartPr/>
                <p14:nvPr/>
              </p14:nvContentPartPr>
              <p14:xfrm>
                <a:off x="1528213" y="3877611"/>
                <a:ext cx="14040" cy="2772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C6159CBF-B13A-4AD9-9939-0816A0E814F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19573" y="3868971"/>
                  <a:ext cx="31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F4A106E6-5598-4AB7-9122-204917D01333}"/>
                    </a:ext>
                  </a:extLst>
                </p14:cNvPr>
                <p14:cNvContentPartPr/>
                <p14:nvPr/>
              </p14:nvContentPartPr>
              <p14:xfrm>
                <a:off x="1663933" y="4030611"/>
                <a:ext cx="104760" cy="13356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F4A106E6-5598-4AB7-9122-204917D0133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55293" y="4021971"/>
                  <a:ext cx="122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DBBC6CB6-8DE3-4887-8FE2-6B806CD66D68}"/>
                    </a:ext>
                  </a:extLst>
                </p14:cNvPr>
                <p14:cNvContentPartPr/>
                <p14:nvPr/>
              </p14:nvContentPartPr>
              <p14:xfrm>
                <a:off x="1795693" y="4025571"/>
                <a:ext cx="107640" cy="1328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DBBC6CB6-8DE3-4887-8FE2-6B806CD66D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87053" y="4016931"/>
                  <a:ext cx="125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5B0B1F25-900C-4CC8-9275-ADA44FAD4B6A}"/>
                    </a:ext>
                  </a:extLst>
                </p14:cNvPr>
                <p14:cNvContentPartPr/>
                <p14:nvPr/>
              </p14:nvContentPartPr>
              <p14:xfrm>
                <a:off x="1807213" y="3938811"/>
                <a:ext cx="36360" cy="273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5B0B1F25-900C-4CC8-9275-ADA44FAD4B6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98213" y="3929811"/>
                  <a:ext cx="54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BC29C0C8-63A7-4148-ABA0-FFD8417652CB}"/>
                    </a:ext>
                  </a:extLst>
                </p14:cNvPr>
                <p14:cNvContentPartPr/>
                <p14:nvPr/>
              </p14:nvContentPartPr>
              <p14:xfrm>
                <a:off x="1925653" y="4038891"/>
                <a:ext cx="112320" cy="1224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BC29C0C8-63A7-4148-ABA0-FFD8417652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17013" y="4029891"/>
                  <a:ext cx="129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55A6C2D0-D2B6-4D5D-97AC-9F8BB0C6B1CD}"/>
                    </a:ext>
                  </a:extLst>
                </p14:cNvPr>
                <p14:cNvContentPartPr/>
                <p14:nvPr/>
              </p14:nvContentPartPr>
              <p14:xfrm>
                <a:off x="2089093" y="3964011"/>
                <a:ext cx="110520" cy="2289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55A6C2D0-D2B6-4D5D-97AC-9F8BB0C6B1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80093" y="3955011"/>
                  <a:ext cx="12816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2A267C70-6AD8-417A-9A10-07E13EE1CF88}"/>
              </a:ext>
            </a:extLst>
          </p:cNvPr>
          <p:cNvGrpSpPr/>
          <p:nvPr/>
        </p:nvGrpSpPr>
        <p:grpSpPr>
          <a:xfrm>
            <a:off x="2714413" y="3876531"/>
            <a:ext cx="656640" cy="349560"/>
            <a:chOff x="2714413" y="3876531"/>
            <a:chExt cx="65664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F652A6E3-BCF1-4F3D-84C6-E1E909994851}"/>
                    </a:ext>
                  </a:extLst>
                </p14:cNvPr>
                <p14:cNvContentPartPr/>
                <p14:nvPr/>
              </p14:nvContentPartPr>
              <p14:xfrm>
                <a:off x="2714413" y="3876531"/>
                <a:ext cx="13680" cy="3495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F652A6E3-BCF1-4F3D-84C6-E1E9099948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05773" y="3867891"/>
                  <a:ext cx="313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AF13DC45-21E7-4321-B728-24ED4C4199FD}"/>
                    </a:ext>
                  </a:extLst>
                </p14:cNvPr>
                <p14:cNvContentPartPr/>
                <p14:nvPr/>
              </p14:nvContentPartPr>
              <p14:xfrm>
                <a:off x="2855533" y="3897411"/>
                <a:ext cx="165600" cy="26388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AF13DC45-21E7-4321-B728-24ED4C4199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46893" y="3888411"/>
                  <a:ext cx="183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BCAD2748-3381-435B-A256-6C233D8356F6}"/>
                    </a:ext>
                  </a:extLst>
                </p14:cNvPr>
                <p14:cNvContentPartPr/>
                <p14:nvPr/>
              </p14:nvContentPartPr>
              <p14:xfrm>
                <a:off x="2933653" y="4073091"/>
                <a:ext cx="137160" cy="64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BCAD2748-3381-435B-A256-6C233D8356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24653" y="4064091"/>
                  <a:ext cx="154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51F64550-439E-41C2-84E1-D8B1E946F35D}"/>
                    </a:ext>
                  </a:extLst>
                </p14:cNvPr>
                <p14:cNvContentPartPr/>
                <p14:nvPr/>
              </p14:nvContentPartPr>
              <p14:xfrm>
                <a:off x="3157573" y="3899931"/>
                <a:ext cx="109800" cy="2890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51F64550-439E-41C2-84E1-D8B1E946F3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48573" y="3891291"/>
                  <a:ext cx="127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E46A9255-1C67-4366-A6DB-93A845FD17D2}"/>
                    </a:ext>
                  </a:extLst>
                </p14:cNvPr>
                <p14:cNvContentPartPr/>
                <p14:nvPr/>
              </p14:nvContentPartPr>
              <p14:xfrm>
                <a:off x="3223093" y="4041771"/>
                <a:ext cx="147960" cy="183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E46A9255-1C67-4366-A6DB-93A845FD17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14453" y="4033131"/>
                  <a:ext cx="1656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408818A6-9478-459F-BB0F-D5EFDD8573CF}"/>
                  </a:ext>
                </a:extLst>
              </p14:cNvPr>
              <p14:cNvContentPartPr/>
              <p14:nvPr/>
            </p14:nvContentPartPr>
            <p14:xfrm>
              <a:off x="3981253" y="3897411"/>
              <a:ext cx="94680" cy="29196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408818A6-9478-459F-BB0F-D5EFDD8573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72613" y="3888411"/>
                <a:ext cx="1123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A8C64FFD-A984-4E42-A58E-303E82DEF77D}"/>
                  </a:ext>
                </a:extLst>
              </p14:cNvPr>
              <p14:cNvContentPartPr/>
              <p14:nvPr/>
            </p14:nvContentPartPr>
            <p14:xfrm>
              <a:off x="1678693" y="4571331"/>
              <a:ext cx="39600" cy="5976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A8C64FFD-A984-4E42-A58E-303E82DEF77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669693" y="4562331"/>
                <a:ext cx="57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B561E48-1760-45E0-B6B0-CF874E9DB158}"/>
                  </a:ext>
                </a:extLst>
              </p14:cNvPr>
              <p14:cNvContentPartPr/>
              <p14:nvPr/>
            </p14:nvContentPartPr>
            <p14:xfrm>
              <a:off x="1689493" y="4918371"/>
              <a:ext cx="24840" cy="4788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B561E48-1760-45E0-B6B0-CF874E9DB15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680493" y="4909371"/>
                <a:ext cx="42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010FE470-C2D4-4317-B69C-F4823E56C436}"/>
                  </a:ext>
                </a:extLst>
              </p14:cNvPr>
              <p14:cNvContentPartPr/>
              <p14:nvPr/>
            </p14:nvContentPartPr>
            <p14:xfrm>
              <a:off x="1702813" y="5140131"/>
              <a:ext cx="29160" cy="5220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010FE470-C2D4-4317-B69C-F4823E56C43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693813" y="5131491"/>
                <a:ext cx="4680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Ryhmä 82">
            <a:extLst>
              <a:ext uri="{FF2B5EF4-FFF2-40B4-BE49-F238E27FC236}">
                <a16:creationId xmlns:a16="http://schemas.microsoft.com/office/drawing/2014/main" id="{EFA9B413-BE41-48C9-8CFF-12028CD92412}"/>
              </a:ext>
            </a:extLst>
          </p:cNvPr>
          <p:cNvGrpSpPr/>
          <p:nvPr/>
        </p:nvGrpSpPr>
        <p:grpSpPr>
          <a:xfrm>
            <a:off x="537853" y="5488611"/>
            <a:ext cx="476640" cy="457560"/>
            <a:chOff x="537853" y="5488611"/>
            <a:chExt cx="47664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8CC1514-1849-4659-9F01-08DCC1B4A0AA}"/>
                    </a:ext>
                  </a:extLst>
                </p14:cNvPr>
                <p14:cNvContentPartPr/>
                <p14:nvPr/>
              </p14:nvContentPartPr>
              <p14:xfrm>
                <a:off x="537853" y="5488611"/>
                <a:ext cx="235800" cy="4575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8CC1514-1849-4659-9F01-08DCC1B4A0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9213" y="5479611"/>
                  <a:ext cx="2534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5B685A6F-2C68-450B-A9CF-CF73E7312823}"/>
                    </a:ext>
                  </a:extLst>
                </p14:cNvPr>
                <p14:cNvContentPartPr/>
                <p14:nvPr/>
              </p14:nvContentPartPr>
              <p14:xfrm>
                <a:off x="884893" y="5505531"/>
                <a:ext cx="129600" cy="38628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5B685A6F-2C68-450B-A9CF-CF73E731282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6253" y="5496891"/>
                  <a:ext cx="14724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033EC82D-42DB-4450-9831-039E5AE4A025}"/>
                  </a:ext>
                </a:extLst>
              </p14:cNvPr>
              <p14:cNvContentPartPr/>
              <p14:nvPr/>
            </p14:nvContentPartPr>
            <p14:xfrm>
              <a:off x="1149853" y="5938971"/>
              <a:ext cx="360" cy="36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033EC82D-42DB-4450-9831-039E5AE4A0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0853" y="59303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Ryhmä 81">
            <a:extLst>
              <a:ext uri="{FF2B5EF4-FFF2-40B4-BE49-F238E27FC236}">
                <a16:creationId xmlns:a16="http://schemas.microsoft.com/office/drawing/2014/main" id="{BCCED078-3F2D-4C16-BADA-24F3640B8D1B}"/>
              </a:ext>
            </a:extLst>
          </p:cNvPr>
          <p:cNvGrpSpPr/>
          <p:nvPr/>
        </p:nvGrpSpPr>
        <p:grpSpPr>
          <a:xfrm>
            <a:off x="1412653" y="5583291"/>
            <a:ext cx="1263960" cy="490320"/>
            <a:chOff x="1412653" y="5583291"/>
            <a:chExt cx="126396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4E6BAEA-93AD-4335-ACC1-D64613C20DCE}"/>
                    </a:ext>
                  </a:extLst>
                </p14:cNvPr>
                <p14:cNvContentPartPr/>
                <p14:nvPr/>
              </p14:nvContentPartPr>
              <p14:xfrm>
                <a:off x="1412653" y="5649531"/>
                <a:ext cx="194400" cy="4240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4E6BAEA-93AD-4335-ACC1-D64613C20D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04013" y="5640891"/>
                  <a:ext cx="212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7F3D3419-7779-4BE1-8236-ABE426EE2C29}"/>
                    </a:ext>
                  </a:extLst>
                </p14:cNvPr>
                <p14:cNvContentPartPr/>
                <p14:nvPr/>
              </p14:nvContentPartPr>
              <p14:xfrm>
                <a:off x="1715053" y="5732691"/>
                <a:ext cx="160920" cy="1281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7F3D3419-7779-4BE1-8236-ABE426EE2C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06053" y="5723691"/>
                  <a:ext cx="178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9E437023-12E7-4B00-9FA8-94CAC074D017}"/>
                    </a:ext>
                  </a:extLst>
                </p14:cNvPr>
                <p14:cNvContentPartPr/>
                <p14:nvPr/>
              </p14:nvContentPartPr>
              <p14:xfrm>
                <a:off x="1764373" y="5617491"/>
                <a:ext cx="43920" cy="234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9E437023-12E7-4B00-9FA8-94CAC074D0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55733" y="5608491"/>
                  <a:ext cx="61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D3C7CB85-C784-4C85-AEA3-E4D4010BAD08}"/>
                    </a:ext>
                  </a:extLst>
                </p14:cNvPr>
                <p14:cNvContentPartPr/>
                <p14:nvPr/>
              </p14:nvContentPartPr>
              <p14:xfrm>
                <a:off x="1922053" y="5583291"/>
                <a:ext cx="15480" cy="2930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D3C7CB85-C784-4C85-AEA3-E4D4010BAD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13053" y="5574651"/>
                  <a:ext cx="33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315872EC-20D7-4A2E-B82B-26396CC7B749}"/>
                    </a:ext>
                  </a:extLst>
                </p14:cNvPr>
                <p14:cNvContentPartPr/>
                <p14:nvPr/>
              </p14:nvContentPartPr>
              <p14:xfrm>
                <a:off x="2053093" y="5715411"/>
                <a:ext cx="64800" cy="1548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315872EC-20D7-4A2E-B82B-26396CC7B7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44093" y="5706771"/>
                  <a:ext cx="82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6839B331-CFF0-4538-89B7-578E68A4BE75}"/>
                    </a:ext>
                  </a:extLst>
                </p14:cNvPr>
                <p14:cNvContentPartPr/>
                <p14:nvPr/>
              </p14:nvContentPartPr>
              <p14:xfrm>
                <a:off x="2190253" y="5777331"/>
                <a:ext cx="128520" cy="1051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6839B331-CFF0-4538-89B7-578E68A4BE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81613" y="5768331"/>
                  <a:ext cx="146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4D628D93-0647-435C-8AD5-3CC85D483C19}"/>
                    </a:ext>
                  </a:extLst>
                </p14:cNvPr>
                <p14:cNvContentPartPr/>
                <p14:nvPr/>
              </p14:nvContentPartPr>
              <p14:xfrm>
                <a:off x="2259013" y="5652771"/>
                <a:ext cx="68760" cy="75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4D628D93-0647-435C-8AD5-3CC85D483C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50373" y="5643771"/>
                  <a:ext cx="86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6921EC11-7BAE-4F3D-81E6-E8F1B3FD168C}"/>
                    </a:ext>
                  </a:extLst>
                </p14:cNvPr>
                <p14:cNvContentPartPr/>
                <p14:nvPr/>
              </p14:nvContentPartPr>
              <p14:xfrm>
                <a:off x="2401933" y="5717571"/>
                <a:ext cx="96840" cy="1638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6921EC11-7BAE-4F3D-81E6-E8F1B3FD16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3293" y="5708931"/>
                  <a:ext cx="114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5E8E05C4-DB6D-490D-9117-76E282FD5746}"/>
                    </a:ext>
                  </a:extLst>
                </p14:cNvPr>
                <p14:cNvContentPartPr/>
                <p14:nvPr/>
              </p14:nvContentPartPr>
              <p14:xfrm>
                <a:off x="2592013" y="5798211"/>
                <a:ext cx="84600" cy="12132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5E8E05C4-DB6D-490D-9117-76E282FD57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3013" y="5789211"/>
                  <a:ext cx="102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F55014D9-6915-4DC6-86DB-F00199841838}"/>
                    </a:ext>
                  </a:extLst>
                </p14:cNvPr>
                <p14:cNvContentPartPr/>
                <p14:nvPr/>
              </p14:nvContentPartPr>
              <p14:xfrm>
                <a:off x="2629093" y="5653851"/>
                <a:ext cx="360" cy="3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F55014D9-6915-4DC6-86DB-F001998418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20093" y="56448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1041C0A0-8546-4CF6-B516-074DAF89D3A6}"/>
              </a:ext>
            </a:extLst>
          </p:cNvPr>
          <p:cNvGrpSpPr/>
          <p:nvPr/>
        </p:nvGrpSpPr>
        <p:grpSpPr>
          <a:xfrm>
            <a:off x="8889493" y="664251"/>
            <a:ext cx="481320" cy="474480"/>
            <a:chOff x="8889493" y="664251"/>
            <a:chExt cx="48132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EADFB513-BF3D-41E7-BFC4-B18D83CA25B9}"/>
                    </a:ext>
                  </a:extLst>
                </p14:cNvPr>
                <p14:cNvContentPartPr/>
                <p14:nvPr/>
              </p14:nvContentPartPr>
              <p14:xfrm>
                <a:off x="8889493" y="885291"/>
                <a:ext cx="141480" cy="23904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EADFB513-BF3D-41E7-BFC4-B18D83CA25B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80493" y="876291"/>
                  <a:ext cx="159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3E12282A-C2B8-4576-B690-F8BC816A19C8}"/>
                    </a:ext>
                  </a:extLst>
                </p14:cNvPr>
                <p14:cNvContentPartPr/>
                <p14:nvPr/>
              </p14:nvContentPartPr>
              <p14:xfrm>
                <a:off x="9001813" y="664251"/>
                <a:ext cx="78840" cy="4744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3E12282A-C2B8-4576-B690-F8BC816A19C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93173" y="655251"/>
                  <a:ext cx="964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48691A84-6587-42FA-AFC2-4963DAAFACD4}"/>
                    </a:ext>
                  </a:extLst>
                </p14:cNvPr>
                <p14:cNvContentPartPr/>
                <p14:nvPr/>
              </p14:nvContentPartPr>
              <p14:xfrm>
                <a:off x="9222493" y="989331"/>
                <a:ext cx="118440" cy="212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48691A84-6587-42FA-AFC2-4963DAAFACD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13493" y="980691"/>
                  <a:ext cx="13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412D9D12-3BE4-44A5-86EC-55DB3450DB84}"/>
                    </a:ext>
                  </a:extLst>
                </p14:cNvPr>
                <p14:cNvContentPartPr/>
                <p14:nvPr/>
              </p14:nvContentPartPr>
              <p14:xfrm>
                <a:off x="9250213" y="1076091"/>
                <a:ext cx="120600" cy="3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412D9D12-3BE4-44A5-86EC-55DB3450DB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41213" y="1067091"/>
                  <a:ext cx="138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79C4AF10-7F3A-49F5-B07A-256B2CC922B4}"/>
              </a:ext>
            </a:extLst>
          </p:cNvPr>
          <p:cNvGrpSpPr/>
          <p:nvPr/>
        </p:nvGrpSpPr>
        <p:grpSpPr>
          <a:xfrm>
            <a:off x="9560173" y="777651"/>
            <a:ext cx="803160" cy="397800"/>
            <a:chOff x="9560173" y="777651"/>
            <a:chExt cx="80316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61E33889-B872-40CD-BB9A-FFDB4A99EB81}"/>
                    </a:ext>
                  </a:extLst>
                </p14:cNvPr>
                <p14:cNvContentPartPr/>
                <p14:nvPr/>
              </p14:nvContentPartPr>
              <p14:xfrm>
                <a:off x="9560173" y="991491"/>
                <a:ext cx="148680" cy="25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61E33889-B872-40CD-BB9A-FFDB4A99EB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51173" y="982851"/>
                  <a:ext cx="166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D5E86EA4-71EF-494F-800F-408D2F60A1B6}"/>
                    </a:ext>
                  </a:extLst>
                </p14:cNvPr>
                <p14:cNvContentPartPr/>
                <p14:nvPr/>
              </p14:nvContentPartPr>
              <p14:xfrm>
                <a:off x="9858613" y="777651"/>
                <a:ext cx="31320" cy="34020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D5E86EA4-71EF-494F-800F-408D2F60A1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49613" y="769011"/>
                  <a:ext cx="48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6B4B1F71-7D17-4553-B9DA-E7A10AF46935}"/>
                    </a:ext>
                  </a:extLst>
                </p14:cNvPr>
                <p14:cNvContentPartPr/>
                <p14:nvPr/>
              </p14:nvContentPartPr>
              <p14:xfrm>
                <a:off x="10021333" y="1091571"/>
                <a:ext cx="35280" cy="8388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6B4B1F71-7D17-4553-B9DA-E7A10AF4693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12693" y="1082931"/>
                  <a:ext cx="52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5B33A3E1-7DFD-4058-9915-86F914DE2B3B}"/>
                    </a:ext>
                  </a:extLst>
                </p14:cNvPr>
                <p14:cNvContentPartPr/>
                <p14:nvPr/>
              </p14:nvContentPartPr>
              <p14:xfrm>
                <a:off x="10204573" y="846051"/>
                <a:ext cx="114840" cy="3196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5B33A3E1-7DFD-4058-9915-86F914DE2B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95573" y="837051"/>
                  <a:ext cx="132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FCF95678-D17E-479C-A3BF-0586DDB9F5A7}"/>
                    </a:ext>
                  </a:extLst>
                </p14:cNvPr>
                <p14:cNvContentPartPr/>
                <p14:nvPr/>
              </p14:nvContentPartPr>
              <p14:xfrm>
                <a:off x="10251733" y="873051"/>
                <a:ext cx="111600" cy="720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FCF95678-D17E-479C-A3BF-0586DDB9F5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42733" y="864051"/>
                  <a:ext cx="1292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C936933A-ED4B-4E50-A302-02FC1727E63E}"/>
              </a:ext>
            </a:extLst>
          </p:cNvPr>
          <p:cNvGrpSpPr/>
          <p:nvPr/>
        </p:nvGrpSpPr>
        <p:grpSpPr>
          <a:xfrm>
            <a:off x="8801653" y="1525011"/>
            <a:ext cx="648720" cy="339480"/>
            <a:chOff x="8801653" y="1525011"/>
            <a:chExt cx="64872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8F886D6C-0A5A-4A89-BCFA-F59180B96044}"/>
                    </a:ext>
                  </a:extLst>
                </p14:cNvPr>
                <p14:cNvContentPartPr/>
                <p14:nvPr/>
              </p14:nvContentPartPr>
              <p14:xfrm>
                <a:off x="8801653" y="1525011"/>
                <a:ext cx="191160" cy="2404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8F886D6C-0A5A-4A89-BCFA-F59180B9604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92653" y="1516011"/>
                  <a:ext cx="208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313D263D-1075-4661-BCC9-266781965A78}"/>
                    </a:ext>
                  </a:extLst>
                </p14:cNvPr>
                <p14:cNvContentPartPr/>
                <p14:nvPr/>
              </p14:nvContentPartPr>
              <p14:xfrm>
                <a:off x="9108373" y="1735971"/>
                <a:ext cx="62280" cy="1285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313D263D-1075-4661-BCC9-266781965A7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99733" y="1727331"/>
                  <a:ext cx="79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72137765-6AD4-4932-BF30-6C6EF6DF81F3}"/>
                    </a:ext>
                  </a:extLst>
                </p14:cNvPr>
                <p14:cNvContentPartPr/>
                <p14:nvPr/>
              </p14:nvContentPartPr>
              <p14:xfrm>
                <a:off x="9321853" y="1646691"/>
                <a:ext cx="128520" cy="3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72137765-6AD4-4932-BF30-6C6EF6DF81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13213" y="1637691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852C82AC-0595-4DB7-B745-91EA8F3B1C0F}"/>
                    </a:ext>
                  </a:extLst>
                </p14:cNvPr>
                <p14:cNvContentPartPr/>
                <p14:nvPr/>
              </p14:nvContentPartPr>
              <p14:xfrm>
                <a:off x="9333733" y="1737411"/>
                <a:ext cx="94680" cy="756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852C82AC-0595-4DB7-B745-91EA8F3B1C0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25093" y="1728411"/>
                  <a:ext cx="1123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6EB35EAA-DA0D-40FD-B550-40FDCA4BAE64}"/>
              </a:ext>
            </a:extLst>
          </p:cNvPr>
          <p:cNvGrpSpPr/>
          <p:nvPr/>
        </p:nvGrpSpPr>
        <p:grpSpPr>
          <a:xfrm>
            <a:off x="9717493" y="1505571"/>
            <a:ext cx="577080" cy="410400"/>
            <a:chOff x="9717493" y="1505571"/>
            <a:chExt cx="57708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131AA810-C796-43E9-BB85-92C3E9694117}"/>
                    </a:ext>
                  </a:extLst>
                </p14:cNvPr>
                <p14:cNvContentPartPr/>
                <p14:nvPr/>
              </p14:nvContentPartPr>
              <p14:xfrm>
                <a:off x="9717493" y="1505571"/>
                <a:ext cx="23400" cy="3474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131AA810-C796-43E9-BB85-92C3E969411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08853" y="1496931"/>
                  <a:ext cx="41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3F53CE3E-B5C2-4210-AC22-A02D112C6E09}"/>
                    </a:ext>
                  </a:extLst>
                </p14:cNvPr>
                <p14:cNvContentPartPr/>
                <p14:nvPr/>
              </p14:nvContentPartPr>
              <p14:xfrm>
                <a:off x="9858253" y="1563171"/>
                <a:ext cx="156960" cy="3351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3F53CE3E-B5C2-4210-AC22-A02D112C6E0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49253" y="1554171"/>
                  <a:ext cx="1746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8B294B58-A427-48E8-A817-F491FB659991}"/>
                    </a:ext>
                  </a:extLst>
                </p14:cNvPr>
                <p14:cNvContentPartPr/>
                <p14:nvPr/>
              </p14:nvContentPartPr>
              <p14:xfrm>
                <a:off x="10134013" y="1604211"/>
                <a:ext cx="160560" cy="3117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8B294B58-A427-48E8-A817-F491FB65999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25013" y="1595211"/>
                  <a:ext cx="17820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Ryhmä 113">
            <a:extLst>
              <a:ext uri="{FF2B5EF4-FFF2-40B4-BE49-F238E27FC236}">
                <a16:creationId xmlns:a16="http://schemas.microsoft.com/office/drawing/2014/main" id="{0937F4FC-C8EA-4A28-8807-510FBEDCC83D}"/>
              </a:ext>
            </a:extLst>
          </p:cNvPr>
          <p:cNvGrpSpPr/>
          <p:nvPr/>
        </p:nvGrpSpPr>
        <p:grpSpPr>
          <a:xfrm>
            <a:off x="8778253" y="2120451"/>
            <a:ext cx="513000" cy="395640"/>
            <a:chOff x="8778253" y="2120451"/>
            <a:chExt cx="51300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600D9CE2-349F-4D6C-92C0-5AD581348DFB}"/>
                    </a:ext>
                  </a:extLst>
                </p14:cNvPr>
                <p14:cNvContentPartPr/>
                <p14:nvPr/>
              </p14:nvContentPartPr>
              <p14:xfrm>
                <a:off x="8778253" y="2120451"/>
                <a:ext cx="220320" cy="26208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600D9CE2-349F-4D6C-92C0-5AD581348DF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69613" y="2111451"/>
                  <a:ext cx="237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31F50C22-E58C-428D-85F2-DC6882E604AA}"/>
                    </a:ext>
                  </a:extLst>
                </p14:cNvPr>
                <p14:cNvContentPartPr/>
                <p14:nvPr/>
              </p14:nvContentPartPr>
              <p14:xfrm>
                <a:off x="9056533" y="2327811"/>
                <a:ext cx="84600" cy="17532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31F50C22-E58C-428D-85F2-DC6882E604A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47533" y="2318811"/>
                  <a:ext cx="102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B065D0A0-7ADF-468B-870D-542A6DAB1CCB}"/>
                    </a:ext>
                  </a:extLst>
                </p14:cNvPr>
                <p14:cNvContentPartPr/>
                <p14:nvPr/>
              </p14:nvContentPartPr>
              <p14:xfrm>
                <a:off x="9195133" y="2393331"/>
                <a:ext cx="96120" cy="12276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B065D0A0-7ADF-468B-870D-542A6DAB1CC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86133" y="2384691"/>
                  <a:ext cx="1137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D37C1091-76BC-45B2-A8D9-4A9BA9347569}"/>
              </a:ext>
            </a:extLst>
          </p:cNvPr>
          <p:cNvGrpSpPr/>
          <p:nvPr/>
        </p:nvGrpSpPr>
        <p:grpSpPr>
          <a:xfrm>
            <a:off x="9462613" y="2303691"/>
            <a:ext cx="148320" cy="78840"/>
            <a:chOff x="9462613" y="2303691"/>
            <a:chExt cx="14832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E99AD913-FF55-41BC-841B-2941D1DE1322}"/>
                    </a:ext>
                  </a:extLst>
                </p14:cNvPr>
                <p14:cNvContentPartPr/>
                <p14:nvPr/>
              </p14:nvContentPartPr>
              <p14:xfrm>
                <a:off x="9466573" y="2303691"/>
                <a:ext cx="144360" cy="3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E99AD913-FF55-41BC-841B-2941D1DE13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57573" y="2294691"/>
                  <a:ext cx="162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C005A4FF-C477-4927-BC61-607B144D6955}"/>
                    </a:ext>
                  </a:extLst>
                </p14:cNvPr>
                <p14:cNvContentPartPr/>
                <p14:nvPr/>
              </p14:nvContentPartPr>
              <p14:xfrm>
                <a:off x="9462613" y="2363451"/>
                <a:ext cx="129600" cy="1908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C005A4FF-C477-4927-BC61-607B144D69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53613" y="2354451"/>
                  <a:ext cx="1472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1" name="Käsinkirjoitus 110">
                <a:extLst>
                  <a:ext uri="{FF2B5EF4-FFF2-40B4-BE49-F238E27FC236}">
                    <a16:creationId xmlns:a16="http://schemas.microsoft.com/office/drawing/2014/main" id="{65691D86-F98A-46CE-AF75-3D7CFDC848E7}"/>
                  </a:ext>
                </a:extLst>
              </p14:cNvPr>
              <p14:cNvContentPartPr/>
              <p14:nvPr/>
            </p14:nvContentPartPr>
            <p14:xfrm>
              <a:off x="9854293" y="2090931"/>
              <a:ext cx="169920" cy="265320"/>
            </p14:xfrm>
          </p:contentPart>
        </mc:Choice>
        <mc:Fallback>
          <p:pic>
            <p:nvPicPr>
              <p:cNvPr id="111" name="Käsinkirjoitus 110">
                <a:extLst>
                  <a:ext uri="{FF2B5EF4-FFF2-40B4-BE49-F238E27FC236}">
                    <a16:creationId xmlns:a16="http://schemas.microsoft.com/office/drawing/2014/main" id="{65691D86-F98A-46CE-AF75-3D7CFDC848E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845653" y="2082291"/>
                <a:ext cx="1875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2" name="Käsinkirjoitus 111">
                <a:extLst>
                  <a:ext uri="{FF2B5EF4-FFF2-40B4-BE49-F238E27FC236}">
                    <a16:creationId xmlns:a16="http://schemas.microsoft.com/office/drawing/2014/main" id="{FFE9A498-5B73-47CC-9F44-C1C3914E934C}"/>
                  </a:ext>
                </a:extLst>
              </p14:cNvPr>
              <p14:cNvContentPartPr/>
              <p14:nvPr/>
            </p14:nvContentPartPr>
            <p14:xfrm>
              <a:off x="9942133" y="2513211"/>
              <a:ext cx="28080" cy="41400"/>
            </p14:xfrm>
          </p:contentPart>
        </mc:Choice>
        <mc:Fallback>
          <p:pic>
            <p:nvPicPr>
              <p:cNvPr id="112" name="Käsinkirjoitus 111">
                <a:extLst>
                  <a:ext uri="{FF2B5EF4-FFF2-40B4-BE49-F238E27FC236}">
                    <a16:creationId xmlns:a16="http://schemas.microsoft.com/office/drawing/2014/main" id="{FFE9A498-5B73-47CC-9F44-C1C3914E934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933493" y="2504211"/>
                <a:ext cx="45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5" name="Käsinkirjoitus 114">
                <a:extLst>
                  <a:ext uri="{FF2B5EF4-FFF2-40B4-BE49-F238E27FC236}">
                    <a16:creationId xmlns:a16="http://schemas.microsoft.com/office/drawing/2014/main" id="{3998A4BD-3DC8-478B-B839-17290A567EB2}"/>
                  </a:ext>
                </a:extLst>
              </p14:cNvPr>
              <p14:cNvContentPartPr/>
              <p14:nvPr/>
            </p14:nvContentPartPr>
            <p14:xfrm>
              <a:off x="8884813" y="2799411"/>
              <a:ext cx="244800" cy="346320"/>
            </p14:xfrm>
          </p:contentPart>
        </mc:Choice>
        <mc:Fallback>
          <p:pic>
            <p:nvPicPr>
              <p:cNvPr id="115" name="Käsinkirjoitus 114">
                <a:extLst>
                  <a:ext uri="{FF2B5EF4-FFF2-40B4-BE49-F238E27FC236}">
                    <a16:creationId xmlns:a16="http://schemas.microsoft.com/office/drawing/2014/main" id="{3998A4BD-3DC8-478B-B839-17290A567EB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875813" y="2790411"/>
                <a:ext cx="26244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80B8F5F2-568A-47C8-914C-A7F3CD57D4C8}"/>
              </a:ext>
            </a:extLst>
          </p:cNvPr>
          <p:cNvGrpSpPr/>
          <p:nvPr/>
        </p:nvGrpSpPr>
        <p:grpSpPr>
          <a:xfrm>
            <a:off x="9372973" y="2987331"/>
            <a:ext cx="149400" cy="104760"/>
            <a:chOff x="9372973" y="2987331"/>
            <a:chExt cx="14940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85D3EF84-8FBE-4E8A-BFF8-CD1D6018F5A5}"/>
                    </a:ext>
                  </a:extLst>
                </p14:cNvPr>
                <p14:cNvContentPartPr/>
                <p14:nvPr/>
              </p14:nvContentPartPr>
              <p14:xfrm>
                <a:off x="9377293" y="2987331"/>
                <a:ext cx="145080" cy="1188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85D3EF84-8FBE-4E8A-BFF8-CD1D6018F5A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68653" y="2978331"/>
                  <a:ext cx="162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B371A62C-EDC6-4004-BC48-1C677EB37DAA}"/>
                    </a:ext>
                  </a:extLst>
                </p14:cNvPr>
                <p14:cNvContentPartPr/>
                <p14:nvPr/>
              </p14:nvContentPartPr>
              <p14:xfrm>
                <a:off x="9372973" y="3085611"/>
                <a:ext cx="117000" cy="648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B371A62C-EDC6-4004-BC48-1C677EB37DA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64333" y="3076611"/>
                  <a:ext cx="1346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439B897D-1189-404F-AB07-0A317F32CBAE}"/>
              </a:ext>
            </a:extLst>
          </p:cNvPr>
          <p:cNvGrpSpPr/>
          <p:nvPr/>
        </p:nvGrpSpPr>
        <p:grpSpPr>
          <a:xfrm>
            <a:off x="9692293" y="2823531"/>
            <a:ext cx="543960" cy="392040"/>
            <a:chOff x="9692293" y="2823531"/>
            <a:chExt cx="54396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576B7CCA-F540-40B4-8ECD-C554956EAAB9}"/>
                    </a:ext>
                  </a:extLst>
                </p14:cNvPr>
                <p14:cNvContentPartPr/>
                <p14:nvPr/>
              </p14:nvContentPartPr>
              <p14:xfrm>
                <a:off x="9692293" y="2823531"/>
                <a:ext cx="186480" cy="3333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576B7CCA-F540-40B4-8ECD-C554956EAAB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83293" y="2814531"/>
                  <a:ext cx="204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459E614C-E29C-48C5-827A-3EA84625497B}"/>
                    </a:ext>
                  </a:extLst>
                </p14:cNvPr>
                <p14:cNvContentPartPr/>
                <p14:nvPr/>
              </p14:nvContentPartPr>
              <p14:xfrm>
                <a:off x="10009453" y="2878251"/>
                <a:ext cx="226800" cy="33732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459E614C-E29C-48C5-827A-3EA84625497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00813" y="2869611"/>
                  <a:ext cx="244440" cy="354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3" name="Kuva 122">
            <a:extLst>
              <a:ext uri="{FF2B5EF4-FFF2-40B4-BE49-F238E27FC236}">
                <a16:creationId xmlns:a16="http://schemas.microsoft.com/office/drawing/2014/main" id="{3BF60FF2-72EB-4F57-997C-10C61F2E7A38}"/>
              </a:ext>
            </a:extLst>
      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4632081" y="2313007"/>
            <a:ext cx="3752529" cy="11159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4" name="Käsinkirjoitus 123">
                <a:extLst>
                  <a:ext uri="{FF2B5EF4-FFF2-40B4-BE49-F238E27FC236}">
                    <a16:creationId xmlns:a16="http://schemas.microsoft.com/office/drawing/2014/main" id="{EBF17114-97EF-40E4-A737-8ECEDDF74D9B}"/>
                  </a:ext>
                </a:extLst>
              </p14:cNvPr>
              <p14:cNvContentPartPr/>
              <p14:nvPr/>
            </p14:nvContentPartPr>
            <p14:xfrm>
              <a:off x="4786573" y="3633891"/>
              <a:ext cx="276480" cy="306000"/>
            </p14:xfrm>
          </p:contentPart>
        </mc:Choice>
        <mc:Fallback>
          <p:pic>
            <p:nvPicPr>
              <p:cNvPr id="124" name="Käsinkirjoitus 123">
                <a:extLst>
                  <a:ext uri="{FF2B5EF4-FFF2-40B4-BE49-F238E27FC236}">
                    <a16:creationId xmlns:a16="http://schemas.microsoft.com/office/drawing/2014/main" id="{EBF17114-97EF-40E4-A737-8ECEDDF74D9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77933" y="3625251"/>
                <a:ext cx="29412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09A1655A-B8F5-4A9B-9380-EB9EB1B12118}"/>
              </a:ext>
            </a:extLst>
          </p:cNvPr>
          <p:cNvGrpSpPr/>
          <p:nvPr/>
        </p:nvGrpSpPr>
        <p:grpSpPr>
          <a:xfrm>
            <a:off x="5139373" y="3872571"/>
            <a:ext cx="277920" cy="186840"/>
            <a:chOff x="5139373" y="3872571"/>
            <a:chExt cx="27792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30A6FBA7-A626-4D6D-BF76-2792B828414E}"/>
                    </a:ext>
                  </a:extLst>
                </p14:cNvPr>
                <p14:cNvContentPartPr/>
                <p14:nvPr/>
              </p14:nvContentPartPr>
              <p14:xfrm>
                <a:off x="5139373" y="3872571"/>
                <a:ext cx="111240" cy="18684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30A6FBA7-A626-4D6D-BF76-2792B82841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30733" y="3863931"/>
                  <a:ext cx="128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CBD82A6E-37F8-4582-AC02-6976569932A5}"/>
                    </a:ext>
                  </a:extLst>
                </p14:cNvPr>
                <p14:cNvContentPartPr/>
                <p14:nvPr/>
              </p14:nvContentPartPr>
              <p14:xfrm>
                <a:off x="5329093" y="3886251"/>
                <a:ext cx="88200" cy="1562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CBD82A6E-37F8-4582-AC02-6976569932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20453" y="3877251"/>
                  <a:ext cx="1058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DE02C415-4037-445A-97D8-85E5E2481B36}"/>
              </a:ext>
            </a:extLst>
          </p:cNvPr>
          <p:cNvGrpSpPr/>
          <p:nvPr/>
        </p:nvGrpSpPr>
        <p:grpSpPr>
          <a:xfrm>
            <a:off x="5599093" y="3765291"/>
            <a:ext cx="183600" cy="105840"/>
            <a:chOff x="5599093" y="3765291"/>
            <a:chExt cx="18360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29A1DBC2-91F7-4652-807C-21EC3F265C3C}"/>
                    </a:ext>
                  </a:extLst>
                </p14:cNvPr>
                <p14:cNvContentPartPr/>
                <p14:nvPr/>
              </p14:nvContentPartPr>
              <p14:xfrm>
                <a:off x="5618173" y="3765291"/>
                <a:ext cx="164520" cy="2412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29A1DBC2-91F7-4652-807C-21EC3F265C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09533" y="3756291"/>
                  <a:ext cx="182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D8929C8B-9253-4074-A530-F6C2AED110F6}"/>
                    </a:ext>
                  </a:extLst>
                </p14:cNvPr>
                <p14:cNvContentPartPr/>
                <p14:nvPr/>
              </p14:nvContentPartPr>
              <p14:xfrm>
                <a:off x="5599093" y="3852411"/>
                <a:ext cx="140760" cy="1872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D8929C8B-9253-4074-A530-F6C2AED110F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90453" y="3843411"/>
                  <a:ext cx="158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Ryhmä 137">
            <a:extLst>
              <a:ext uri="{FF2B5EF4-FFF2-40B4-BE49-F238E27FC236}">
                <a16:creationId xmlns:a16="http://schemas.microsoft.com/office/drawing/2014/main" id="{C722A93C-CCF1-4C71-A99A-925C30472DDC}"/>
              </a:ext>
            </a:extLst>
          </p:cNvPr>
          <p:cNvGrpSpPr/>
          <p:nvPr/>
        </p:nvGrpSpPr>
        <p:grpSpPr>
          <a:xfrm>
            <a:off x="5981053" y="3518331"/>
            <a:ext cx="1090080" cy="595440"/>
            <a:chOff x="5981053" y="3518331"/>
            <a:chExt cx="109008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C0BFF901-FDD8-4CFD-BD64-2BFD618950F5}"/>
                    </a:ext>
                  </a:extLst>
                </p14:cNvPr>
                <p14:cNvContentPartPr/>
                <p14:nvPr/>
              </p14:nvContentPartPr>
              <p14:xfrm>
                <a:off x="5981053" y="3568011"/>
                <a:ext cx="48600" cy="3780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C0BFF901-FDD8-4CFD-BD64-2BFD618950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72053" y="3559371"/>
                  <a:ext cx="66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81128E4C-3D4B-4849-988A-EC8D873302CF}"/>
                    </a:ext>
                  </a:extLst>
                </p14:cNvPr>
                <p14:cNvContentPartPr/>
                <p14:nvPr/>
              </p14:nvContentPartPr>
              <p14:xfrm>
                <a:off x="6117853" y="3625251"/>
                <a:ext cx="146520" cy="3567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81128E4C-3D4B-4849-988A-EC8D873302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08853" y="3616611"/>
                  <a:ext cx="1641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4968F080-D526-4437-9C20-6BF5B8BB6E05}"/>
                    </a:ext>
                  </a:extLst>
                </p14:cNvPr>
                <p14:cNvContentPartPr/>
                <p14:nvPr/>
              </p14:nvContentPartPr>
              <p14:xfrm>
                <a:off x="6367333" y="3649731"/>
                <a:ext cx="144000" cy="28656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4968F080-D526-4437-9C20-6BF5B8BB6E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58693" y="3640731"/>
                  <a:ext cx="161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AB2C2AE8-D257-47AF-860C-E95C61BD698A}"/>
                    </a:ext>
                  </a:extLst>
                </p14:cNvPr>
                <p14:cNvContentPartPr/>
                <p14:nvPr/>
              </p14:nvContentPartPr>
              <p14:xfrm>
                <a:off x="6657493" y="3856011"/>
                <a:ext cx="151920" cy="86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AB2C2AE8-D257-47AF-860C-E95C61BD69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48493" y="3847371"/>
                  <a:ext cx="16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A3E49B16-0D78-4C55-A931-8ABC98D3FE83}"/>
                    </a:ext>
                  </a:extLst>
                </p14:cNvPr>
                <p14:cNvContentPartPr/>
                <p14:nvPr/>
              </p14:nvContentPartPr>
              <p14:xfrm>
                <a:off x="6735253" y="3754131"/>
                <a:ext cx="35280" cy="17676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A3E49B16-0D78-4C55-A931-8ABC98D3FE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26613" y="3745131"/>
                  <a:ext cx="52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589ECE4A-53F7-4AF3-BEE0-E5E3DC38BB8F}"/>
                    </a:ext>
                  </a:extLst>
                </p14:cNvPr>
                <p14:cNvContentPartPr/>
                <p14:nvPr/>
              </p14:nvContentPartPr>
              <p14:xfrm>
                <a:off x="6973573" y="3518331"/>
                <a:ext cx="97560" cy="59544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589ECE4A-53F7-4AF3-BEE0-E5E3DC38BB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64933" y="3509331"/>
                  <a:ext cx="115200" cy="61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AD072E6A-775E-4796-8EB1-5405BF927C05}"/>
              </a:ext>
            </a:extLst>
          </p:cNvPr>
          <p:cNvGrpSpPr/>
          <p:nvPr/>
        </p:nvGrpSpPr>
        <p:grpSpPr>
          <a:xfrm>
            <a:off x="7084093" y="3492771"/>
            <a:ext cx="1333080" cy="613080"/>
            <a:chOff x="7084093" y="3492771"/>
            <a:chExt cx="1333080" cy="61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39D54ECF-0144-4782-AB47-93C8EEEFE5B4}"/>
                    </a:ext>
                  </a:extLst>
                </p14:cNvPr>
                <p14:cNvContentPartPr/>
                <p14:nvPr/>
              </p14:nvContentPartPr>
              <p14:xfrm>
                <a:off x="7084093" y="3650811"/>
                <a:ext cx="173520" cy="3409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39D54ECF-0144-4782-AB47-93C8EEEFE5B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75093" y="3641811"/>
                  <a:ext cx="191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4557A822-4E76-4F7C-85F6-E3DCAD8C7BE1}"/>
                    </a:ext>
                  </a:extLst>
                </p14:cNvPr>
                <p14:cNvContentPartPr/>
                <p14:nvPr/>
              </p14:nvContentPartPr>
              <p14:xfrm>
                <a:off x="7372453" y="3646131"/>
                <a:ext cx="192600" cy="3355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4557A822-4E76-4F7C-85F6-E3DCAD8C7B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63813" y="3637131"/>
                  <a:ext cx="210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05BC0308-4D78-44EB-8145-5E014FAA520A}"/>
                    </a:ext>
                  </a:extLst>
                </p14:cNvPr>
                <p14:cNvContentPartPr/>
                <p14:nvPr/>
              </p14:nvContentPartPr>
              <p14:xfrm>
                <a:off x="7676293" y="3847731"/>
                <a:ext cx="135360" cy="86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05BC0308-4D78-44EB-8145-5E014FAA520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67653" y="3839091"/>
                  <a:ext cx="153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59575045-C0F0-40B4-ADE4-5D0B4FCEF21E}"/>
                    </a:ext>
                  </a:extLst>
                </p14:cNvPr>
                <p14:cNvContentPartPr/>
                <p14:nvPr/>
              </p14:nvContentPartPr>
              <p14:xfrm>
                <a:off x="7945213" y="3681411"/>
                <a:ext cx="52920" cy="32076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59575045-C0F0-40B4-ADE4-5D0B4FCEF2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36213" y="3672771"/>
                  <a:ext cx="705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75294E64-2551-429F-BBF0-53FB2B4274D2}"/>
                    </a:ext>
                  </a:extLst>
                </p14:cNvPr>
                <p14:cNvContentPartPr/>
                <p14:nvPr/>
              </p14:nvContentPartPr>
              <p14:xfrm>
                <a:off x="8110813" y="3492771"/>
                <a:ext cx="91440" cy="61308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75294E64-2551-429F-BBF0-53FB2B4274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01813" y="3483771"/>
                  <a:ext cx="10908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2F254148-C901-485E-941C-C710DD1A6826}"/>
                    </a:ext>
                  </a:extLst>
                </p14:cNvPr>
                <p14:cNvContentPartPr/>
                <p14:nvPr/>
              </p14:nvContentPartPr>
              <p14:xfrm>
                <a:off x="8362453" y="3843411"/>
                <a:ext cx="54720" cy="6264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2F254148-C901-485E-941C-C710DD1A682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53453" y="3834771"/>
                  <a:ext cx="723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5AEC2CE4-1F09-4F32-BA5C-C99ED2F35339}"/>
              </a:ext>
            </a:extLst>
          </p:cNvPr>
          <p:cNvGrpSpPr/>
          <p:nvPr/>
        </p:nvGrpSpPr>
        <p:grpSpPr>
          <a:xfrm>
            <a:off x="8642173" y="3472971"/>
            <a:ext cx="1103040" cy="578160"/>
            <a:chOff x="8642173" y="3472971"/>
            <a:chExt cx="110304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B5D1DD4D-A22D-4E46-A998-F1E7D0931BF2}"/>
                    </a:ext>
                  </a:extLst>
                </p14:cNvPr>
                <p14:cNvContentPartPr/>
                <p14:nvPr/>
              </p14:nvContentPartPr>
              <p14:xfrm>
                <a:off x="8642173" y="3508971"/>
                <a:ext cx="81360" cy="54216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B5D1DD4D-A22D-4E46-A998-F1E7D0931B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3533" y="3499971"/>
                  <a:ext cx="990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E95E361D-DFD7-4B41-9BCC-67711CE0F893}"/>
                    </a:ext>
                  </a:extLst>
                </p14:cNvPr>
                <p14:cNvContentPartPr/>
                <p14:nvPr/>
              </p14:nvContentPartPr>
              <p14:xfrm>
                <a:off x="8744053" y="3809571"/>
                <a:ext cx="129600" cy="1476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E95E361D-DFD7-4B41-9BCC-67711CE0F8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35053" y="3800931"/>
                  <a:ext cx="147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D36F073B-166E-418D-83D6-46EC77CB3C9A}"/>
                    </a:ext>
                  </a:extLst>
                </p14:cNvPr>
                <p14:cNvContentPartPr/>
                <p14:nvPr/>
              </p14:nvContentPartPr>
              <p14:xfrm>
                <a:off x="9030613" y="3645051"/>
                <a:ext cx="31320" cy="32400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D36F073B-166E-418D-83D6-46EC77CB3C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21613" y="3636411"/>
                  <a:ext cx="48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F38E2458-7678-442C-9233-99F03AEC1412}"/>
                    </a:ext>
                  </a:extLst>
                </p14:cNvPr>
                <p14:cNvContentPartPr/>
                <p14:nvPr/>
              </p14:nvContentPartPr>
              <p14:xfrm>
                <a:off x="9162013" y="3938811"/>
                <a:ext cx="36720" cy="6156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F38E2458-7678-442C-9233-99F03AEC14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53373" y="3929811"/>
                  <a:ext cx="54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9B24CA58-3F03-499F-BE80-7AE416210CE5}"/>
                    </a:ext>
                  </a:extLst>
                </p14:cNvPr>
                <p14:cNvContentPartPr/>
                <p14:nvPr/>
              </p14:nvContentPartPr>
              <p14:xfrm>
                <a:off x="9331573" y="3642171"/>
                <a:ext cx="105120" cy="32508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9B24CA58-3F03-499F-BE80-7AE416210CE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22573" y="3633531"/>
                  <a:ext cx="122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D31D8427-23C4-400C-8C92-EEF2C985C728}"/>
                    </a:ext>
                  </a:extLst>
                </p14:cNvPr>
                <p14:cNvContentPartPr/>
                <p14:nvPr/>
              </p14:nvContentPartPr>
              <p14:xfrm>
                <a:off x="9389893" y="3612291"/>
                <a:ext cx="115200" cy="158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D31D8427-23C4-400C-8C92-EEF2C985C7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80893" y="3603651"/>
                  <a:ext cx="132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0C283D73-5A8E-4E62-BCF8-5C2A3D7C0171}"/>
                    </a:ext>
                  </a:extLst>
                </p14:cNvPr>
                <p14:cNvContentPartPr/>
                <p14:nvPr/>
              </p14:nvContentPartPr>
              <p14:xfrm>
                <a:off x="9631813" y="3472971"/>
                <a:ext cx="113400" cy="53676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0C283D73-5A8E-4E62-BCF8-5C2A3D7C01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23173" y="3463971"/>
                  <a:ext cx="13104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Ryhmä 157">
            <a:extLst>
              <a:ext uri="{FF2B5EF4-FFF2-40B4-BE49-F238E27FC236}">
                <a16:creationId xmlns:a16="http://schemas.microsoft.com/office/drawing/2014/main" id="{B020D3AE-A68F-4EA4-A565-50C5C30D7810}"/>
              </a:ext>
            </a:extLst>
          </p:cNvPr>
          <p:cNvGrpSpPr/>
          <p:nvPr/>
        </p:nvGrpSpPr>
        <p:grpSpPr>
          <a:xfrm>
            <a:off x="10019533" y="3743691"/>
            <a:ext cx="223200" cy="109800"/>
            <a:chOff x="10019533" y="3743691"/>
            <a:chExt cx="22320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8B9A703B-6966-4192-993B-2B8F4B7A3922}"/>
                    </a:ext>
                  </a:extLst>
                </p14:cNvPr>
                <p14:cNvContentPartPr/>
                <p14:nvPr/>
              </p14:nvContentPartPr>
              <p14:xfrm>
                <a:off x="10019533" y="3743691"/>
                <a:ext cx="223200" cy="1368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8B9A703B-6966-4192-993B-2B8F4B7A39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10533" y="3735051"/>
                  <a:ext cx="240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4C0FDB88-54B8-4885-8F3A-E250B98C4EC5}"/>
                    </a:ext>
                  </a:extLst>
                </p14:cNvPr>
                <p14:cNvContentPartPr/>
                <p14:nvPr/>
              </p14:nvContentPartPr>
              <p14:xfrm>
                <a:off x="10050133" y="3844851"/>
                <a:ext cx="148320" cy="864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4C0FDB88-54B8-4885-8F3A-E250B98C4E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41133" y="3836211"/>
                  <a:ext cx="165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Ryhmä 163">
            <a:extLst>
              <a:ext uri="{FF2B5EF4-FFF2-40B4-BE49-F238E27FC236}">
                <a16:creationId xmlns:a16="http://schemas.microsoft.com/office/drawing/2014/main" id="{95623194-B5B1-4F8B-A3DC-E3CDB6FE8EAF}"/>
              </a:ext>
            </a:extLst>
          </p:cNvPr>
          <p:cNvGrpSpPr/>
          <p:nvPr/>
        </p:nvGrpSpPr>
        <p:grpSpPr>
          <a:xfrm>
            <a:off x="10493856" y="3576456"/>
            <a:ext cx="1092240" cy="439920"/>
            <a:chOff x="10493856" y="3576456"/>
            <a:chExt cx="109224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1C9C0C1D-8A97-4997-A55D-0F99C84E4D28}"/>
                    </a:ext>
                  </a:extLst>
                </p14:cNvPr>
                <p14:cNvContentPartPr/>
                <p14:nvPr/>
              </p14:nvContentPartPr>
              <p14:xfrm>
                <a:off x="10493856" y="3586536"/>
                <a:ext cx="38520" cy="38124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1C9C0C1D-8A97-4997-A55D-0F99C84E4D2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484856" y="3577896"/>
                  <a:ext cx="56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71AF46BD-9E55-4711-99E9-B62EDBDCFA9D}"/>
                    </a:ext>
                  </a:extLst>
                </p14:cNvPr>
                <p14:cNvContentPartPr/>
                <p14:nvPr/>
              </p14:nvContentPartPr>
              <p14:xfrm>
                <a:off x="10608336" y="3588336"/>
                <a:ext cx="221040" cy="3654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71AF46BD-9E55-4711-99E9-B62EDBDCFA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99696" y="3579336"/>
                  <a:ext cx="238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44A19B67-DCAC-4A23-97F7-5C8B3587D040}"/>
                    </a:ext>
                  </a:extLst>
                </p14:cNvPr>
                <p14:cNvContentPartPr/>
                <p14:nvPr/>
              </p14:nvContentPartPr>
              <p14:xfrm>
                <a:off x="10953216" y="3584376"/>
                <a:ext cx="152280" cy="36792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44A19B67-DCAC-4A23-97F7-5C8B3587D04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44576" y="3575376"/>
                  <a:ext cx="1699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D75EC44F-7D01-46AE-8329-B0272DDAF8D7}"/>
                    </a:ext>
                  </a:extLst>
                </p14:cNvPr>
                <p14:cNvContentPartPr/>
                <p14:nvPr/>
              </p14:nvContentPartPr>
              <p14:xfrm>
                <a:off x="11216016" y="3902616"/>
                <a:ext cx="77040" cy="11376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D75EC44F-7D01-46AE-8329-B0272DDAF8D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07016" y="3893616"/>
                  <a:ext cx="94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14D2860F-4E2A-4302-ADF8-3BB0B0FD6967}"/>
                    </a:ext>
                  </a:extLst>
                </p14:cNvPr>
                <p14:cNvContentPartPr/>
                <p14:nvPr/>
              </p14:nvContentPartPr>
              <p14:xfrm>
                <a:off x="11450376" y="3576456"/>
                <a:ext cx="135720" cy="40896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14D2860F-4E2A-4302-ADF8-3BB0B0FD696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41376" y="3567456"/>
                  <a:ext cx="15336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11F878E6-E61A-40F2-8632-717C39D586D4}"/>
              </a:ext>
            </a:extLst>
          </p:cNvPr>
          <p:cNvGrpSpPr/>
          <p:nvPr/>
        </p:nvGrpSpPr>
        <p:grpSpPr>
          <a:xfrm>
            <a:off x="3215160" y="5434776"/>
            <a:ext cx="1024560" cy="538200"/>
            <a:chOff x="3215160" y="5434776"/>
            <a:chExt cx="102456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7F177457-1F16-4993-B606-EDBCD6C17BF6}"/>
                    </a:ext>
                  </a:extLst>
                </p14:cNvPr>
                <p14:cNvContentPartPr/>
                <p14:nvPr/>
              </p14:nvContentPartPr>
              <p14:xfrm>
                <a:off x="3215160" y="5434776"/>
                <a:ext cx="29520" cy="44136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7F177457-1F16-4993-B606-EDBCD6C17B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06520" y="5425776"/>
                  <a:ext cx="471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94354413-2BEE-4543-97D3-E28075A62117}"/>
                    </a:ext>
                  </a:extLst>
                </p14:cNvPr>
                <p14:cNvContentPartPr/>
                <p14:nvPr/>
              </p14:nvContentPartPr>
              <p14:xfrm>
                <a:off x="3359880" y="5442336"/>
                <a:ext cx="194040" cy="4672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94354413-2BEE-4543-97D3-E28075A621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51240" y="5433696"/>
                  <a:ext cx="2116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1D0F8183-FE8E-4820-B38C-49EB7512879A}"/>
                    </a:ext>
                  </a:extLst>
                </p14:cNvPr>
                <p14:cNvContentPartPr/>
                <p14:nvPr/>
              </p14:nvContentPartPr>
              <p14:xfrm>
                <a:off x="3637080" y="5445216"/>
                <a:ext cx="128880" cy="45072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1D0F8183-FE8E-4820-B38C-49EB7512879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28080" y="5436216"/>
                  <a:ext cx="1465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961023CF-D6A2-459B-8294-B12B89B2896C}"/>
                    </a:ext>
                  </a:extLst>
                </p14:cNvPr>
                <p14:cNvContentPartPr/>
                <p14:nvPr/>
              </p14:nvContentPartPr>
              <p14:xfrm>
                <a:off x="3880800" y="5851296"/>
                <a:ext cx="88200" cy="12168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961023CF-D6A2-459B-8294-B12B89B2896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71800" y="5842656"/>
                  <a:ext cx="105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6D71FCB6-43A7-497C-A988-EE2FB858380A}"/>
                    </a:ext>
                  </a:extLst>
                </p14:cNvPr>
                <p14:cNvContentPartPr/>
                <p14:nvPr/>
              </p14:nvContentPartPr>
              <p14:xfrm>
                <a:off x="4058280" y="5466816"/>
                <a:ext cx="181440" cy="47988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6D71FCB6-43A7-497C-A988-EE2FB858380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49280" y="5457816"/>
                  <a:ext cx="199080" cy="49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0" name="Käsinkirjoitus 169">
                <a:extLst>
                  <a:ext uri="{FF2B5EF4-FFF2-40B4-BE49-F238E27FC236}">
                    <a16:creationId xmlns:a16="http://schemas.microsoft.com/office/drawing/2014/main" id="{7BF74E0D-D3F5-40A4-94A1-91520986E633}"/>
                  </a:ext>
                </a:extLst>
              </p14:cNvPr>
              <p14:cNvContentPartPr/>
              <p14:nvPr/>
            </p14:nvContentPartPr>
            <p14:xfrm>
              <a:off x="4582800" y="5500656"/>
              <a:ext cx="195480" cy="427320"/>
            </p14:xfrm>
          </p:contentPart>
        </mc:Choice>
        <mc:Fallback>
          <p:pic>
            <p:nvPicPr>
              <p:cNvPr id="170" name="Käsinkirjoitus 169">
                <a:extLst>
                  <a:ext uri="{FF2B5EF4-FFF2-40B4-BE49-F238E27FC236}">
                    <a16:creationId xmlns:a16="http://schemas.microsoft.com/office/drawing/2014/main" id="{7BF74E0D-D3F5-40A4-94A1-91520986E63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573800" y="5491656"/>
                <a:ext cx="2131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2" name="Käsinkirjoitus 171">
                <a:extLst>
                  <a:ext uri="{FF2B5EF4-FFF2-40B4-BE49-F238E27FC236}">
                    <a16:creationId xmlns:a16="http://schemas.microsoft.com/office/drawing/2014/main" id="{35890D86-9483-46A9-AE83-1996C2364868}"/>
                  </a:ext>
                </a:extLst>
              </p14:cNvPr>
              <p14:cNvContentPartPr/>
              <p14:nvPr/>
            </p14:nvContentPartPr>
            <p14:xfrm>
              <a:off x="1590840" y="1535256"/>
              <a:ext cx="4506120" cy="74160"/>
            </p14:xfrm>
          </p:contentPart>
        </mc:Choice>
        <mc:Fallback>
          <p:pic>
            <p:nvPicPr>
              <p:cNvPr id="172" name="Käsinkirjoitus 171">
                <a:extLst>
                  <a:ext uri="{FF2B5EF4-FFF2-40B4-BE49-F238E27FC236}">
                    <a16:creationId xmlns:a16="http://schemas.microsoft.com/office/drawing/2014/main" id="{35890D86-9483-46A9-AE83-1996C236486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536840" y="1427616"/>
                <a:ext cx="46137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3" name="Käsinkirjoitus 172">
                <a:extLst>
                  <a:ext uri="{FF2B5EF4-FFF2-40B4-BE49-F238E27FC236}">
                    <a16:creationId xmlns:a16="http://schemas.microsoft.com/office/drawing/2014/main" id="{1EDAF8D7-E20B-482F-8027-E3A02EEBD2F1}"/>
                  </a:ext>
                </a:extLst>
              </p14:cNvPr>
              <p14:cNvContentPartPr/>
              <p14:nvPr/>
            </p14:nvContentPartPr>
            <p14:xfrm>
              <a:off x="447480" y="6053256"/>
              <a:ext cx="4250160" cy="19080"/>
            </p14:xfrm>
          </p:contentPart>
        </mc:Choice>
        <mc:Fallback>
          <p:pic>
            <p:nvPicPr>
              <p:cNvPr id="173" name="Käsinkirjoitus 172">
                <a:extLst>
                  <a:ext uri="{FF2B5EF4-FFF2-40B4-BE49-F238E27FC236}">
                    <a16:creationId xmlns:a16="http://schemas.microsoft.com/office/drawing/2014/main" id="{1EDAF8D7-E20B-482F-8027-E3A02EEBD2F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93840" y="5945256"/>
                <a:ext cx="4357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5" name="Käsinkirjoitus 174">
                <a:extLst>
                  <a:ext uri="{FF2B5EF4-FFF2-40B4-BE49-F238E27FC236}">
                    <a16:creationId xmlns:a16="http://schemas.microsoft.com/office/drawing/2014/main" id="{3951FF96-4AA1-4DDC-A4FF-FD57DB5C33C4}"/>
                  </a:ext>
                </a:extLst>
              </p14:cNvPr>
              <p14:cNvContentPartPr/>
              <p14:nvPr/>
            </p14:nvContentPartPr>
            <p14:xfrm>
              <a:off x="4272480" y="2092176"/>
              <a:ext cx="2649960" cy="167400"/>
            </p14:xfrm>
          </p:contentPart>
        </mc:Choice>
        <mc:Fallback>
          <p:pic>
            <p:nvPicPr>
              <p:cNvPr id="175" name="Käsinkirjoitus 174">
                <a:extLst>
                  <a:ext uri="{FF2B5EF4-FFF2-40B4-BE49-F238E27FC236}">
                    <a16:creationId xmlns:a16="http://schemas.microsoft.com/office/drawing/2014/main" id="{3951FF96-4AA1-4DDC-A4FF-FD57DB5C33C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218480" y="1984536"/>
                <a:ext cx="2757600" cy="383040"/>
              </a:xfrm>
              <a:prstGeom prst="rect">
                <a:avLst/>
              </a:prstGeom>
            </p:spPr>
          </p:pic>
        </mc:Fallback>
      </mc:AlternateContent>
      <p:pic>
        <p:nvPicPr>
          <p:cNvPr id="178" name="Kuva 177">
            <a:extLst>
              <a:ext uri="{FF2B5EF4-FFF2-40B4-BE49-F238E27FC236}">
                <a16:creationId xmlns:a16="http://schemas.microsoft.com/office/drawing/2014/main" id="{D3BDFDCC-4703-4013-B60E-54D13BD0A5B3}"/>
              </a:ext>
            </a:extLst>
      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5445347" y="4607975"/>
            <a:ext cx="3075926" cy="16687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9" name="Käsinkirjoitus 178">
                <a:extLst>
                  <a:ext uri="{FF2B5EF4-FFF2-40B4-BE49-F238E27FC236}">
                    <a16:creationId xmlns:a16="http://schemas.microsoft.com/office/drawing/2014/main" id="{9E44717C-9625-46A9-9723-A27DF6644CD5}"/>
                  </a:ext>
                </a:extLst>
              </p14:cNvPr>
              <p14:cNvContentPartPr/>
              <p14:nvPr/>
            </p14:nvContentPartPr>
            <p14:xfrm>
              <a:off x="-503280" y="1892376"/>
              <a:ext cx="360" cy="360"/>
            </p14:xfrm>
          </p:contentPart>
        </mc:Choice>
        <mc:Fallback>
          <p:pic>
            <p:nvPicPr>
              <p:cNvPr id="179" name="Käsinkirjoitus 178">
                <a:extLst>
                  <a:ext uri="{FF2B5EF4-FFF2-40B4-BE49-F238E27FC236}">
                    <a16:creationId xmlns:a16="http://schemas.microsoft.com/office/drawing/2014/main" id="{9E44717C-9625-46A9-9723-A27DF6644C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11920" y="18837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Ryhmä 181">
            <a:extLst>
              <a:ext uri="{FF2B5EF4-FFF2-40B4-BE49-F238E27FC236}">
                <a16:creationId xmlns:a16="http://schemas.microsoft.com/office/drawing/2014/main" id="{93D317FF-02BA-4092-B703-62059F797139}"/>
              </a:ext>
            </a:extLst>
          </p:cNvPr>
          <p:cNvGrpSpPr/>
          <p:nvPr/>
        </p:nvGrpSpPr>
        <p:grpSpPr>
          <a:xfrm>
            <a:off x="5171760" y="4527576"/>
            <a:ext cx="389520" cy="532800"/>
            <a:chOff x="5171760" y="4527576"/>
            <a:chExt cx="38952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4587D892-E2C0-4FD4-A9F6-62421963A6EA}"/>
                    </a:ext>
                  </a:extLst>
                </p14:cNvPr>
                <p14:cNvContentPartPr/>
                <p14:nvPr/>
              </p14:nvContentPartPr>
              <p14:xfrm>
                <a:off x="5171760" y="4598136"/>
                <a:ext cx="168480" cy="38484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4587D892-E2C0-4FD4-A9F6-62421963A6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63120" y="4589136"/>
                  <a:ext cx="186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C3C7A2AC-964B-46B2-88DF-5E0AFE636599}"/>
                    </a:ext>
                  </a:extLst>
                </p14:cNvPr>
                <p14:cNvContentPartPr/>
                <p14:nvPr/>
              </p14:nvContentPartPr>
              <p14:xfrm>
                <a:off x="5450040" y="4527576"/>
                <a:ext cx="111240" cy="53280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C3C7A2AC-964B-46B2-88DF-5E0AFE6365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41040" y="4518576"/>
                  <a:ext cx="128880" cy="55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Ryhmä 184">
            <a:extLst>
              <a:ext uri="{FF2B5EF4-FFF2-40B4-BE49-F238E27FC236}">
                <a16:creationId xmlns:a16="http://schemas.microsoft.com/office/drawing/2014/main" id="{CB2FA772-F7E1-4B75-AA0B-CCD817C8083C}"/>
              </a:ext>
            </a:extLst>
          </p:cNvPr>
          <p:cNvGrpSpPr/>
          <p:nvPr/>
        </p:nvGrpSpPr>
        <p:grpSpPr>
          <a:xfrm>
            <a:off x="8371080" y="5337216"/>
            <a:ext cx="209160" cy="96840"/>
            <a:chOff x="8371080" y="5337216"/>
            <a:chExt cx="209160" cy="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DEB53F0C-8245-4CAA-9739-A8CB998FC0D0}"/>
                    </a:ext>
                  </a:extLst>
                </p14:cNvPr>
                <p14:cNvContentPartPr/>
                <p14:nvPr/>
              </p14:nvContentPartPr>
              <p14:xfrm>
                <a:off x="8371080" y="5337216"/>
                <a:ext cx="175680" cy="1224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DEB53F0C-8245-4CAA-9739-A8CB998FC0D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62440" y="5328576"/>
                  <a:ext cx="193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1907B430-4D93-477E-94BA-C5D682D59937}"/>
                    </a:ext>
                  </a:extLst>
                </p14:cNvPr>
                <p14:cNvContentPartPr/>
                <p14:nvPr/>
              </p14:nvContentPartPr>
              <p14:xfrm>
                <a:off x="8378280" y="5416416"/>
                <a:ext cx="201960" cy="1764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1907B430-4D93-477E-94BA-C5D682D5993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69280" y="5407416"/>
                  <a:ext cx="219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Ryhmä 194">
            <a:extLst>
              <a:ext uri="{FF2B5EF4-FFF2-40B4-BE49-F238E27FC236}">
                <a16:creationId xmlns:a16="http://schemas.microsoft.com/office/drawing/2014/main" id="{13A5307F-3595-48D0-AFCD-9D138E3627F2}"/>
              </a:ext>
            </a:extLst>
          </p:cNvPr>
          <p:cNvGrpSpPr/>
          <p:nvPr/>
        </p:nvGrpSpPr>
        <p:grpSpPr>
          <a:xfrm>
            <a:off x="8789760" y="4951296"/>
            <a:ext cx="2337840" cy="613440"/>
            <a:chOff x="8789760" y="4951296"/>
            <a:chExt cx="233784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B7A74912-A971-45A0-85E0-4ADB617BDAB6}"/>
                    </a:ext>
                  </a:extLst>
                </p14:cNvPr>
                <p14:cNvContentPartPr/>
                <p14:nvPr/>
              </p14:nvContentPartPr>
              <p14:xfrm>
                <a:off x="8789760" y="5196816"/>
                <a:ext cx="192240" cy="36792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B7A74912-A971-45A0-85E0-4ADB617BDA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80760" y="5187816"/>
                  <a:ext cx="2098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09C2C1B3-95E6-42DC-B2C4-CE25D0003E02}"/>
                    </a:ext>
                  </a:extLst>
                </p14:cNvPr>
                <p14:cNvContentPartPr/>
                <p14:nvPr/>
              </p14:nvContentPartPr>
              <p14:xfrm>
                <a:off x="9090000" y="5193576"/>
                <a:ext cx="181440" cy="33696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09C2C1B3-95E6-42DC-B2C4-CE25D0003E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81000" y="5184936"/>
                  <a:ext cx="199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4D5FCB79-3A2A-4632-AD49-D3E2D035B497}"/>
                    </a:ext>
                  </a:extLst>
                </p14:cNvPr>
                <p14:cNvContentPartPr/>
                <p14:nvPr/>
              </p14:nvContentPartPr>
              <p14:xfrm>
                <a:off x="9423000" y="5374656"/>
                <a:ext cx="33480" cy="4932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4D5FCB79-3A2A-4632-AD49-D3E2D035B49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14360" y="5365656"/>
                  <a:ext cx="5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5A4DAC2E-696B-4AB0-BBF4-DFECDC15512C}"/>
                    </a:ext>
                  </a:extLst>
                </p14:cNvPr>
                <p14:cNvContentPartPr/>
                <p14:nvPr/>
              </p14:nvContentPartPr>
              <p14:xfrm>
                <a:off x="9620640" y="5388336"/>
                <a:ext cx="1506960" cy="10368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5A4DAC2E-696B-4AB0-BBF4-DFECDC15512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12000" y="5379696"/>
                  <a:ext cx="1524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67D45492-8950-49BC-BC28-9ED7C0D024B8}"/>
                    </a:ext>
                  </a:extLst>
                </p14:cNvPr>
                <p14:cNvContentPartPr/>
                <p14:nvPr/>
              </p14:nvContentPartPr>
              <p14:xfrm>
                <a:off x="9729360" y="4962456"/>
                <a:ext cx="8280" cy="30132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67D45492-8950-49BC-BC28-9ED7C0D024B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20720" y="4953816"/>
                  <a:ext cx="25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C8F5B409-3AEC-4998-8842-F1360D072D60}"/>
                    </a:ext>
                  </a:extLst>
                </p14:cNvPr>
                <p14:cNvContentPartPr/>
                <p14:nvPr/>
              </p14:nvContentPartPr>
              <p14:xfrm>
                <a:off x="9847800" y="4951296"/>
                <a:ext cx="101160" cy="36144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C8F5B409-3AEC-4998-8842-F1360D072D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38800" y="4942296"/>
                  <a:ext cx="1188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74964976-2A92-41E5-BE98-074166D7CE90}"/>
                    </a:ext>
                  </a:extLst>
                </p14:cNvPr>
                <p14:cNvContentPartPr/>
                <p14:nvPr/>
              </p14:nvContentPartPr>
              <p14:xfrm>
                <a:off x="10055520" y="4958136"/>
                <a:ext cx="128160" cy="35460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74964976-2A92-41E5-BE98-074166D7CE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46520" y="4949136"/>
                  <a:ext cx="14580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Ryhmä 204">
            <a:extLst>
              <a:ext uri="{FF2B5EF4-FFF2-40B4-BE49-F238E27FC236}">
                <a16:creationId xmlns:a16="http://schemas.microsoft.com/office/drawing/2014/main" id="{0D7E5759-77C4-452E-AFA5-E6D9C0574240}"/>
              </a:ext>
            </a:extLst>
          </p:cNvPr>
          <p:cNvGrpSpPr/>
          <p:nvPr/>
        </p:nvGrpSpPr>
        <p:grpSpPr>
          <a:xfrm>
            <a:off x="10332000" y="4957056"/>
            <a:ext cx="1249920" cy="941040"/>
            <a:chOff x="10332000" y="4957056"/>
            <a:chExt cx="1249920" cy="9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E98E376E-EC27-4D37-B88F-128D35DA18BE}"/>
                    </a:ext>
                  </a:extLst>
                </p14:cNvPr>
                <p14:cNvContentPartPr/>
                <p14:nvPr/>
              </p14:nvContentPartPr>
              <p14:xfrm>
                <a:off x="10332000" y="5148936"/>
                <a:ext cx="185760" cy="2592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E98E376E-EC27-4D37-B88F-128D35DA18B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23360" y="5139936"/>
                  <a:ext cx="203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B212E864-1A21-4D32-A8C4-ED249F60913E}"/>
                    </a:ext>
                  </a:extLst>
                </p14:cNvPr>
                <p14:cNvContentPartPr/>
                <p14:nvPr/>
              </p14:nvContentPartPr>
              <p14:xfrm>
                <a:off x="10433880" y="5050656"/>
                <a:ext cx="37800" cy="18180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B212E864-1A21-4D32-A8C4-ED249F60913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25240" y="5041656"/>
                  <a:ext cx="55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1F896323-2258-4C11-AC8D-251E3FFDA431}"/>
                    </a:ext>
                  </a:extLst>
                </p14:cNvPr>
                <p14:cNvContentPartPr/>
                <p14:nvPr/>
              </p14:nvContentPartPr>
              <p14:xfrm>
                <a:off x="10654920" y="4957056"/>
                <a:ext cx="20520" cy="37836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1F896323-2258-4C11-AC8D-251E3FFDA4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45920" y="4948056"/>
                  <a:ext cx="381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4E255D90-D3FE-49DD-A330-1AF8EE298C81}"/>
                    </a:ext>
                  </a:extLst>
                </p14:cNvPr>
                <p14:cNvContentPartPr/>
                <p14:nvPr/>
              </p14:nvContentPartPr>
              <p14:xfrm>
                <a:off x="10765440" y="5000976"/>
                <a:ext cx="142200" cy="33120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4E255D90-D3FE-49DD-A330-1AF8EE298C8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56800" y="4992336"/>
                  <a:ext cx="1598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CDDBB978-4ABA-41AC-89A3-10EB8990F04C}"/>
                    </a:ext>
                  </a:extLst>
                </p14:cNvPr>
                <p14:cNvContentPartPr/>
                <p14:nvPr/>
              </p14:nvContentPartPr>
              <p14:xfrm>
                <a:off x="11022840" y="4985856"/>
                <a:ext cx="121320" cy="38088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CDDBB978-4ABA-41AC-89A3-10EB8990F04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013840" y="4976856"/>
                  <a:ext cx="1389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0520F363-6173-4008-AFE7-F4FABC4C2500}"/>
                    </a:ext>
                  </a:extLst>
                </p14:cNvPr>
                <p14:cNvContentPartPr/>
                <p14:nvPr/>
              </p14:nvContentPartPr>
              <p14:xfrm>
                <a:off x="11170080" y="5300496"/>
                <a:ext cx="61920" cy="11268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0520F363-6173-4008-AFE7-F4FABC4C250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61440" y="5291856"/>
                  <a:ext cx="7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877FD9E5-D9C3-4C11-B6A6-1C956ED47AE2}"/>
                    </a:ext>
                  </a:extLst>
                </p14:cNvPr>
                <p14:cNvContentPartPr/>
                <p14:nvPr/>
              </p14:nvContentPartPr>
              <p14:xfrm>
                <a:off x="11369520" y="5029056"/>
                <a:ext cx="112680" cy="37584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877FD9E5-D9C3-4C11-B6A6-1C956ED47AE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360880" y="5020056"/>
                  <a:ext cx="1303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B2E84C87-849B-447A-A5BC-0FB07C5D585F}"/>
                    </a:ext>
                  </a:extLst>
                </p14:cNvPr>
                <p14:cNvContentPartPr/>
                <p14:nvPr/>
              </p14:nvContentPartPr>
              <p14:xfrm>
                <a:off x="11099520" y="5461416"/>
                <a:ext cx="482400" cy="4104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B2E84C87-849B-447A-A5BC-0FB07C5D585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90520" y="5452416"/>
                  <a:ext cx="500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52704A50-FDEC-40E9-88A2-704A045C03E6}"/>
                    </a:ext>
                  </a:extLst>
                </p14:cNvPr>
                <p14:cNvContentPartPr/>
                <p14:nvPr/>
              </p14:nvContentPartPr>
              <p14:xfrm>
                <a:off x="10338120" y="5604696"/>
                <a:ext cx="447840" cy="29340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52704A50-FDEC-40E9-88A2-704A045C03E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29120" y="5595696"/>
                  <a:ext cx="46548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Ryhmä 217">
            <a:extLst>
              <a:ext uri="{FF2B5EF4-FFF2-40B4-BE49-F238E27FC236}">
                <a16:creationId xmlns:a16="http://schemas.microsoft.com/office/drawing/2014/main" id="{9C5ADC10-C3DD-467F-BBB5-3987576BA5CC}"/>
              </a:ext>
            </a:extLst>
          </p:cNvPr>
          <p:cNvGrpSpPr/>
          <p:nvPr/>
        </p:nvGrpSpPr>
        <p:grpSpPr>
          <a:xfrm>
            <a:off x="8315280" y="5980896"/>
            <a:ext cx="1988640" cy="487800"/>
            <a:chOff x="8315280" y="5980896"/>
            <a:chExt cx="198864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E6D9C9EC-611A-4522-A0DB-E63B81161025}"/>
                    </a:ext>
                  </a:extLst>
                </p14:cNvPr>
                <p14:cNvContentPartPr/>
                <p14:nvPr/>
              </p14:nvContentPartPr>
              <p14:xfrm>
                <a:off x="8327160" y="6245856"/>
                <a:ext cx="172800" cy="360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E6D9C9EC-611A-4522-A0DB-E63B811610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18520" y="6237216"/>
                  <a:ext cx="190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FD3C8F5A-FDC4-412A-B731-A2EE0572DBAD}"/>
                    </a:ext>
                  </a:extLst>
                </p14:cNvPr>
                <p14:cNvContentPartPr/>
                <p14:nvPr/>
              </p14:nvContentPartPr>
              <p14:xfrm>
                <a:off x="8315280" y="6346656"/>
                <a:ext cx="168480" cy="504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FD3C8F5A-FDC4-412A-B731-A2EE0572DBA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06640" y="6337656"/>
                  <a:ext cx="18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7D43E9E9-576C-4F77-B72C-13C9D567B648}"/>
                    </a:ext>
                  </a:extLst>
                </p14:cNvPr>
                <p14:cNvContentPartPr/>
                <p14:nvPr/>
              </p14:nvContentPartPr>
              <p14:xfrm>
                <a:off x="8698680" y="5980896"/>
                <a:ext cx="132480" cy="28764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7D43E9E9-576C-4F77-B72C-13C9D567B6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90040" y="5972256"/>
                  <a:ext cx="150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714463A2-DF75-46C7-AAC8-4CAD1EAC727A}"/>
                    </a:ext>
                  </a:extLst>
                </p14:cNvPr>
                <p14:cNvContentPartPr/>
                <p14:nvPr/>
              </p14:nvContentPartPr>
              <p14:xfrm>
                <a:off x="8847720" y="6026976"/>
                <a:ext cx="20880" cy="38592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714463A2-DF75-46C7-AAC8-4CAD1EAC727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839080" y="6018336"/>
                  <a:ext cx="385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5A06302E-2366-414D-BFB0-10A1D330A5B0}"/>
                    </a:ext>
                  </a:extLst>
                </p14:cNvPr>
                <p14:cNvContentPartPr/>
                <p14:nvPr/>
              </p14:nvContentPartPr>
              <p14:xfrm>
                <a:off x="9071280" y="6025176"/>
                <a:ext cx="155880" cy="35424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5A06302E-2366-414D-BFB0-10A1D330A5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62640" y="6016536"/>
                  <a:ext cx="173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52A26301-C251-4BAB-97FF-83C0E11D8471}"/>
                    </a:ext>
                  </a:extLst>
                </p14:cNvPr>
                <p14:cNvContentPartPr/>
                <p14:nvPr/>
              </p14:nvContentPartPr>
              <p14:xfrm>
                <a:off x="9094320" y="6203016"/>
                <a:ext cx="215640" cy="36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52A26301-C251-4BAB-97FF-83C0E11D847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085680" y="6194376"/>
                  <a:ext cx="23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2440AD84-C51E-420A-974B-2D099F973F73}"/>
                    </a:ext>
                  </a:extLst>
                </p14:cNvPr>
                <p14:cNvContentPartPr/>
                <p14:nvPr/>
              </p14:nvContentPartPr>
              <p14:xfrm>
                <a:off x="9410040" y="6000696"/>
                <a:ext cx="114480" cy="26424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2440AD84-C51E-420A-974B-2D099F973F7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01040" y="5991696"/>
                  <a:ext cx="132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3F82E6C4-7B02-4360-AF5B-FB96A8FFAD26}"/>
                    </a:ext>
                  </a:extLst>
                </p14:cNvPr>
                <p14:cNvContentPartPr/>
                <p14:nvPr/>
              </p14:nvContentPartPr>
              <p14:xfrm>
                <a:off x="9539640" y="6036336"/>
                <a:ext cx="28440" cy="36684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3F82E6C4-7B02-4360-AF5B-FB96A8FFAD2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30640" y="6027696"/>
                  <a:ext cx="460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FF5E30FD-187B-407F-B74A-63C213A025F8}"/>
                    </a:ext>
                  </a:extLst>
                </p14:cNvPr>
                <p14:cNvContentPartPr/>
                <p14:nvPr/>
              </p14:nvContentPartPr>
              <p14:xfrm>
                <a:off x="9705960" y="6077736"/>
                <a:ext cx="136080" cy="29808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FF5E30FD-187B-407F-B74A-63C213A025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96960" y="6069096"/>
                  <a:ext cx="153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DBE364B7-1457-448F-9B53-C76CAD8BB8FC}"/>
                    </a:ext>
                  </a:extLst>
                </p14:cNvPr>
                <p14:cNvContentPartPr/>
                <p14:nvPr/>
              </p14:nvContentPartPr>
              <p14:xfrm>
                <a:off x="9731520" y="6210936"/>
                <a:ext cx="161640" cy="1152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DBE364B7-1457-448F-9B53-C76CAD8BB8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22880" y="6201936"/>
                  <a:ext cx="179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DA4FADC3-3213-445D-8678-10E2B278018F}"/>
                    </a:ext>
                  </a:extLst>
                </p14:cNvPr>
                <p14:cNvContentPartPr/>
                <p14:nvPr/>
              </p14:nvContentPartPr>
              <p14:xfrm>
                <a:off x="9928800" y="6341976"/>
                <a:ext cx="72000" cy="9504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DA4FADC3-3213-445D-8678-10E2B278018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19800" y="6333336"/>
                  <a:ext cx="89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D493AB26-DCA8-4CF1-A8E7-947CEB6A088A}"/>
                    </a:ext>
                  </a:extLst>
                </p14:cNvPr>
                <p14:cNvContentPartPr/>
                <p14:nvPr/>
              </p14:nvContentPartPr>
              <p14:xfrm>
                <a:off x="10141560" y="6064056"/>
                <a:ext cx="162360" cy="40464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D493AB26-DCA8-4CF1-A8E7-947CEB6A088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32920" y="6055416"/>
                  <a:ext cx="18000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Ryhmä 221">
            <a:extLst>
              <a:ext uri="{FF2B5EF4-FFF2-40B4-BE49-F238E27FC236}">
                <a16:creationId xmlns:a16="http://schemas.microsoft.com/office/drawing/2014/main" id="{CED71F5C-A4FB-4DF7-9DE9-D7D04380A560}"/>
              </a:ext>
            </a:extLst>
          </p:cNvPr>
          <p:cNvGrpSpPr/>
          <p:nvPr/>
        </p:nvGrpSpPr>
        <p:grpSpPr>
          <a:xfrm>
            <a:off x="5766840" y="6444936"/>
            <a:ext cx="514440" cy="600480"/>
            <a:chOff x="5766840" y="6444936"/>
            <a:chExt cx="51444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6C734D20-65B2-4553-8450-B38BBD40AA47}"/>
                    </a:ext>
                  </a:extLst>
                </p14:cNvPr>
                <p14:cNvContentPartPr/>
                <p14:nvPr/>
              </p14:nvContentPartPr>
              <p14:xfrm>
                <a:off x="5766840" y="6444936"/>
                <a:ext cx="289800" cy="60048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6C734D20-65B2-4553-8450-B38BBD40AA4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57840" y="6435936"/>
                  <a:ext cx="30744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8DD9F07C-D689-466C-91DA-60B1E381A422}"/>
                    </a:ext>
                  </a:extLst>
                </p14:cNvPr>
                <p14:cNvContentPartPr/>
                <p14:nvPr/>
              </p14:nvContentPartPr>
              <p14:xfrm>
                <a:off x="6237360" y="6637896"/>
                <a:ext cx="43920" cy="10188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8DD9F07C-D689-466C-91DA-60B1E381A4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28360" y="6629256"/>
                  <a:ext cx="61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98BFBB6D-4180-4FE2-989A-1331F4C99D17}"/>
                    </a:ext>
                  </a:extLst>
                </p14:cNvPr>
                <p14:cNvContentPartPr/>
                <p14:nvPr/>
              </p14:nvContentPartPr>
              <p14:xfrm>
                <a:off x="6217200" y="6846336"/>
                <a:ext cx="44280" cy="12708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98BFBB6D-4180-4FE2-989A-1331F4C99D1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08560" y="6837336"/>
                  <a:ext cx="619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Ryhmä 234">
            <a:extLst>
              <a:ext uri="{FF2B5EF4-FFF2-40B4-BE49-F238E27FC236}">
                <a16:creationId xmlns:a16="http://schemas.microsoft.com/office/drawing/2014/main" id="{82C9670C-CB1B-4E91-9F8E-6BB17D9413AD}"/>
              </a:ext>
            </a:extLst>
          </p:cNvPr>
          <p:cNvGrpSpPr/>
          <p:nvPr/>
        </p:nvGrpSpPr>
        <p:grpSpPr>
          <a:xfrm>
            <a:off x="8148240" y="6652296"/>
            <a:ext cx="1072440" cy="411480"/>
            <a:chOff x="8148240" y="6652296"/>
            <a:chExt cx="107244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64A90AB5-4A23-4799-AFF3-ED2EB58C313C}"/>
                    </a:ext>
                  </a:extLst>
                </p14:cNvPr>
                <p14:cNvContentPartPr/>
                <p14:nvPr/>
              </p14:nvContentPartPr>
              <p14:xfrm>
                <a:off x="8148240" y="6652296"/>
                <a:ext cx="132840" cy="396360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64A90AB5-4A23-4799-AFF3-ED2EB58C313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39240" y="6643296"/>
                  <a:ext cx="1504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0" name="Käsinkirjoitus 229">
                  <a:extLst>
                    <a:ext uri="{FF2B5EF4-FFF2-40B4-BE49-F238E27FC236}">
                      <a16:creationId xmlns:a16="http://schemas.microsoft.com/office/drawing/2014/main" id="{511E766F-4BF9-4C58-96CB-F7294A114D0C}"/>
                    </a:ext>
                  </a:extLst>
                </p14:cNvPr>
                <p14:cNvContentPartPr/>
                <p14:nvPr/>
              </p14:nvContentPartPr>
              <p14:xfrm>
                <a:off x="8357400" y="6892416"/>
                <a:ext cx="17640" cy="144720"/>
              </p14:xfrm>
            </p:contentPart>
          </mc:Choice>
          <mc:Fallback>
            <p:pic>
              <p:nvPicPr>
                <p:cNvPr id="230" name="Käsinkirjoitus 229">
                  <a:extLst>
                    <a:ext uri="{FF2B5EF4-FFF2-40B4-BE49-F238E27FC236}">
                      <a16:creationId xmlns:a16="http://schemas.microsoft.com/office/drawing/2014/main" id="{511E766F-4BF9-4C58-96CB-F7294A114D0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48400" y="6883776"/>
                  <a:ext cx="35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1" name="Käsinkirjoitus 230">
                  <a:extLst>
                    <a:ext uri="{FF2B5EF4-FFF2-40B4-BE49-F238E27FC236}">
                      <a16:creationId xmlns:a16="http://schemas.microsoft.com/office/drawing/2014/main" id="{30E96CE1-09FF-41E4-B745-6DA4F7EFC4E8}"/>
                    </a:ext>
                  </a:extLst>
                </p14:cNvPr>
                <p14:cNvContentPartPr/>
                <p14:nvPr/>
              </p14:nvContentPartPr>
              <p14:xfrm>
                <a:off x="8373240" y="6757056"/>
                <a:ext cx="148320" cy="306720"/>
              </p14:xfrm>
            </p:contentPart>
          </mc:Choice>
          <mc:Fallback>
            <p:pic>
              <p:nvPicPr>
                <p:cNvPr id="231" name="Käsinkirjoitus 230">
                  <a:extLst>
                    <a:ext uri="{FF2B5EF4-FFF2-40B4-BE49-F238E27FC236}">
                      <a16:creationId xmlns:a16="http://schemas.microsoft.com/office/drawing/2014/main" id="{30E96CE1-09FF-41E4-B745-6DA4F7EFC4E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64600" y="6748416"/>
                  <a:ext cx="165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1DEADE31-1B82-444F-85D1-949D731468BD}"/>
                    </a:ext>
                  </a:extLst>
                </p14:cNvPr>
                <p14:cNvContentPartPr/>
                <p14:nvPr/>
              </p14:nvContentPartPr>
              <p14:xfrm>
                <a:off x="8480160" y="6912216"/>
                <a:ext cx="177480" cy="16920"/>
              </p14:xfrm>
            </p:contentPart>
          </mc:Choice>
          <mc:Fallback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1DEADE31-1B82-444F-85D1-949D731468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71160" y="6903216"/>
                  <a:ext cx="195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DE1058F0-594F-4467-BD9C-4D7372663FF8}"/>
                    </a:ext>
                  </a:extLst>
                </p14:cNvPr>
                <p14:cNvContentPartPr/>
                <p14:nvPr/>
              </p14:nvContentPartPr>
              <p14:xfrm>
                <a:off x="8706240" y="6832296"/>
                <a:ext cx="115920" cy="18360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DE1058F0-594F-4467-BD9C-4D7372663FF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97240" y="6823656"/>
                  <a:ext cx="133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Käsinkirjoitus 233">
                  <a:extLst>
                    <a:ext uri="{FF2B5EF4-FFF2-40B4-BE49-F238E27FC236}">
                      <a16:creationId xmlns:a16="http://schemas.microsoft.com/office/drawing/2014/main" id="{63B94881-1491-4360-9DF2-ED200A5A8405}"/>
                    </a:ext>
                  </a:extLst>
                </p14:cNvPr>
                <p14:cNvContentPartPr/>
                <p14:nvPr/>
              </p14:nvContentPartPr>
              <p14:xfrm>
                <a:off x="8901360" y="6887016"/>
                <a:ext cx="319320" cy="150120"/>
              </p14:xfrm>
            </p:contentPart>
          </mc:Choice>
          <mc:Fallback>
            <p:pic>
              <p:nvPicPr>
                <p:cNvPr id="234" name="Käsinkirjoitus 233">
                  <a:extLst>
                    <a:ext uri="{FF2B5EF4-FFF2-40B4-BE49-F238E27FC236}">
                      <a16:creationId xmlns:a16="http://schemas.microsoft.com/office/drawing/2014/main" id="{63B94881-1491-4360-9DF2-ED200A5A840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92720" y="6878016"/>
                  <a:ext cx="3369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Ryhmä 237">
            <a:extLst>
              <a:ext uri="{FF2B5EF4-FFF2-40B4-BE49-F238E27FC236}">
                <a16:creationId xmlns:a16="http://schemas.microsoft.com/office/drawing/2014/main" id="{09D6F6D3-48EB-4F37-8271-BCE27E54AC62}"/>
              </a:ext>
            </a:extLst>
          </p:cNvPr>
          <p:cNvGrpSpPr/>
          <p:nvPr/>
        </p:nvGrpSpPr>
        <p:grpSpPr>
          <a:xfrm>
            <a:off x="6614280" y="6462216"/>
            <a:ext cx="1137240" cy="553320"/>
            <a:chOff x="6614280" y="6462216"/>
            <a:chExt cx="1137240" cy="5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A3B2CB0D-B0AE-4DA8-9590-2EE6EAAD49A5}"/>
                    </a:ext>
                  </a:extLst>
                </p14:cNvPr>
                <p14:cNvContentPartPr/>
                <p14:nvPr/>
              </p14:nvContentPartPr>
              <p14:xfrm>
                <a:off x="6614280" y="6488856"/>
                <a:ext cx="119520" cy="31032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A3B2CB0D-B0AE-4DA8-9590-2EE6EAAD49A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05640" y="6479856"/>
                  <a:ext cx="1371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1DCBABCF-A7D9-41E3-B4D1-EA50CF647305}"/>
                    </a:ext>
                  </a:extLst>
                </p14:cNvPr>
                <p14:cNvContentPartPr/>
                <p14:nvPr/>
              </p14:nvContentPartPr>
              <p14:xfrm>
                <a:off x="6785640" y="6462216"/>
                <a:ext cx="41760" cy="55332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1DCBABCF-A7D9-41E3-B4D1-EA50CF64730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76640" y="6453576"/>
                  <a:ext cx="594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A98551A5-430D-4A8B-9171-438F660FA5C9}"/>
                    </a:ext>
                  </a:extLst>
                </p14:cNvPr>
                <p14:cNvContentPartPr/>
                <p14:nvPr/>
              </p14:nvContentPartPr>
              <p14:xfrm>
                <a:off x="6906240" y="6566256"/>
                <a:ext cx="233280" cy="37332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A98551A5-430D-4A8B-9171-438F660FA5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97600" y="6557256"/>
                  <a:ext cx="250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651F911E-6EAA-4F39-94D0-076FF8391553}"/>
                    </a:ext>
                  </a:extLst>
                </p14:cNvPr>
                <p14:cNvContentPartPr/>
                <p14:nvPr/>
              </p14:nvContentPartPr>
              <p14:xfrm>
                <a:off x="7021080" y="6781536"/>
                <a:ext cx="193680" cy="11880"/>
              </p14:xfrm>
            </p:contentPart>
          </mc:Choice>
          <mc:Fallback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651F911E-6EAA-4F39-94D0-076FF839155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12080" y="6772536"/>
                  <a:ext cx="21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D1F9ED26-2089-44D4-A6A7-0D3DA326B569}"/>
                    </a:ext>
                  </a:extLst>
                </p14:cNvPr>
                <p14:cNvContentPartPr/>
                <p14:nvPr/>
              </p14:nvContentPartPr>
              <p14:xfrm>
                <a:off x="7342560" y="6619536"/>
                <a:ext cx="155880" cy="35172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D1F9ED26-2089-44D4-A6A7-0D3DA326B56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33920" y="6610896"/>
                  <a:ext cx="173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479F89BF-7D24-445A-A1E9-576B213C8C20}"/>
                    </a:ext>
                  </a:extLst>
                </p14:cNvPr>
                <p14:cNvContentPartPr/>
                <p14:nvPr/>
              </p14:nvContentPartPr>
              <p14:xfrm>
                <a:off x="7611480" y="6657696"/>
                <a:ext cx="140040" cy="303480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479F89BF-7D24-445A-A1E9-576B213C8C2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02840" y="6649056"/>
                  <a:ext cx="1576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7" name="Käsinkirjoitus 236">
                  <a:extLst>
                    <a:ext uri="{FF2B5EF4-FFF2-40B4-BE49-F238E27FC236}">
                      <a16:creationId xmlns:a16="http://schemas.microsoft.com/office/drawing/2014/main" id="{6B457EE1-91EA-43DE-A6D9-89BC45ABCF8B}"/>
                    </a:ext>
                  </a:extLst>
                </p14:cNvPr>
                <p14:cNvContentPartPr/>
                <p14:nvPr/>
              </p14:nvContentPartPr>
              <p14:xfrm>
                <a:off x="6667560" y="6752736"/>
                <a:ext cx="253440" cy="34920"/>
              </p14:xfrm>
            </p:contentPart>
          </mc:Choice>
          <mc:Fallback>
            <p:pic>
              <p:nvPicPr>
                <p:cNvPr id="237" name="Käsinkirjoitus 236">
                  <a:extLst>
                    <a:ext uri="{FF2B5EF4-FFF2-40B4-BE49-F238E27FC236}">
                      <a16:creationId xmlns:a16="http://schemas.microsoft.com/office/drawing/2014/main" id="{6B457EE1-91EA-43DE-A6D9-89BC45ABCF8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58920" y="6744096"/>
                  <a:ext cx="2710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9" name="Käsinkirjoitus 238">
                <a:extLst>
                  <a:ext uri="{FF2B5EF4-FFF2-40B4-BE49-F238E27FC236}">
                    <a16:creationId xmlns:a16="http://schemas.microsoft.com/office/drawing/2014/main" id="{E164109F-B286-4FED-9554-BAE38AFB7B6D}"/>
                  </a:ext>
                </a:extLst>
              </p14:cNvPr>
              <p14:cNvContentPartPr/>
              <p14:nvPr/>
            </p14:nvContentPartPr>
            <p14:xfrm>
              <a:off x="5779080" y="7223616"/>
              <a:ext cx="3637440" cy="64080"/>
            </p14:xfrm>
          </p:contentPart>
        </mc:Choice>
        <mc:Fallback>
          <p:pic>
            <p:nvPicPr>
              <p:cNvPr id="239" name="Käsinkirjoitus 238">
                <a:extLst>
                  <a:ext uri="{FF2B5EF4-FFF2-40B4-BE49-F238E27FC236}">
                    <a16:creationId xmlns:a16="http://schemas.microsoft.com/office/drawing/2014/main" id="{E164109F-B286-4FED-9554-BAE38AFB7B6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725080" y="7115976"/>
                <a:ext cx="374508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64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2B6A230-A675-40BF-999D-2A043ACB6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55637" cy="3118104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2BC913FA-34FC-4A80-A453-E0FA3D8636AC}"/>
                  </a:ext>
                </a:extLst>
              </p14:cNvPr>
              <p14:cNvContentPartPr/>
              <p14:nvPr/>
            </p14:nvContentPartPr>
            <p14:xfrm>
              <a:off x="2383933" y="2219091"/>
              <a:ext cx="1036440" cy="4248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2BC913FA-34FC-4A80-A453-E0FA3D8636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0293" y="2111091"/>
                <a:ext cx="114408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Ryhmä 14">
            <a:extLst>
              <a:ext uri="{FF2B5EF4-FFF2-40B4-BE49-F238E27FC236}">
                <a16:creationId xmlns:a16="http://schemas.microsoft.com/office/drawing/2014/main" id="{B70A0E61-A969-44AA-B72C-E9F485ADCD9E}"/>
              </a:ext>
            </a:extLst>
          </p:cNvPr>
          <p:cNvGrpSpPr/>
          <p:nvPr/>
        </p:nvGrpSpPr>
        <p:grpSpPr>
          <a:xfrm>
            <a:off x="8559495" y="723874"/>
            <a:ext cx="991440" cy="331920"/>
            <a:chOff x="8559495" y="723874"/>
            <a:chExt cx="99144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8814FB6D-EBBB-45F0-B583-01272EA69321}"/>
                    </a:ext>
                  </a:extLst>
                </p14:cNvPr>
                <p14:cNvContentPartPr/>
                <p14:nvPr/>
              </p14:nvContentPartPr>
              <p14:xfrm>
                <a:off x="8559495" y="723874"/>
                <a:ext cx="228600" cy="2955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8814FB6D-EBBB-45F0-B583-01272EA693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50495" y="715234"/>
                  <a:ext cx="246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9D2166E7-4891-4A7C-8E0C-63694E5E354B}"/>
                    </a:ext>
                  </a:extLst>
                </p14:cNvPr>
                <p14:cNvContentPartPr/>
                <p14:nvPr/>
              </p14:nvContentPartPr>
              <p14:xfrm>
                <a:off x="8926335" y="744394"/>
                <a:ext cx="142560" cy="2253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9D2166E7-4891-4A7C-8E0C-63694E5E35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17335" y="735754"/>
                  <a:ext cx="160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FB2E3E41-EC21-4FDC-853E-082B925EFDF4}"/>
                    </a:ext>
                  </a:extLst>
                </p14:cNvPr>
                <p14:cNvContentPartPr/>
                <p14:nvPr/>
              </p14:nvContentPartPr>
              <p14:xfrm>
                <a:off x="9189135" y="735034"/>
                <a:ext cx="35640" cy="2955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FB2E3E41-EC21-4FDC-853E-082B925EF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0135" y="726034"/>
                  <a:ext cx="53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BDEF93C9-7B42-4620-9B1E-F512D004D494}"/>
                    </a:ext>
                  </a:extLst>
                </p14:cNvPr>
                <p14:cNvContentPartPr/>
                <p14:nvPr/>
              </p14:nvContentPartPr>
              <p14:xfrm>
                <a:off x="9386415" y="766714"/>
                <a:ext cx="120960" cy="2890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BDEF93C9-7B42-4620-9B1E-F512D004D4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77415" y="757714"/>
                  <a:ext cx="138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47FC9601-7626-45BD-9283-BD3E1035779D}"/>
                    </a:ext>
                  </a:extLst>
                </p14:cNvPr>
                <p14:cNvContentPartPr/>
                <p14:nvPr/>
              </p14:nvContentPartPr>
              <p14:xfrm>
                <a:off x="9440055" y="780034"/>
                <a:ext cx="110880" cy="1512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47FC9601-7626-45BD-9283-BD3E103577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31415" y="771034"/>
                  <a:ext cx="1285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D13F44F7-32AD-4C44-96D1-9901CCA8B77B}"/>
              </a:ext>
            </a:extLst>
          </p:cNvPr>
          <p:cNvGrpSpPr/>
          <p:nvPr/>
        </p:nvGrpSpPr>
        <p:grpSpPr>
          <a:xfrm>
            <a:off x="10234575" y="857074"/>
            <a:ext cx="367920" cy="309600"/>
            <a:chOff x="10234575" y="857074"/>
            <a:chExt cx="36792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5F3CF708-3E11-4B96-8A88-F0BE48F2948C}"/>
                    </a:ext>
                  </a:extLst>
                </p14:cNvPr>
                <p14:cNvContentPartPr/>
                <p14:nvPr/>
              </p14:nvContentPartPr>
              <p14:xfrm>
                <a:off x="10234575" y="857074"/>
                <a:ext cx="212400" cy="1832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5F3CF708-3E11-4B96-8A88-F0BE48F294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25575" y="848074"/>
                  <a:ext cx="230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89561B1-2EAF-4FB3-8089-07EADF64AAF5}"/>
                    </a:ext>
                  </a:extLst>
                </p14:cNvPr>
                <p14:cNvContentPartPr/>
                <p14:nvPr/>
              </p14:nvContentPartPr>
              <p14:xfrm>
                <a:off x="10556415" y="1046794"/>
                <a:ext cx="46080" cy="1198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89561B1-2EAF-4FB3-8089-07EADF64AA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47775" y="1037794"/>
                  <a:ext cx="637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7D06A48F-4DB5-4CF3-B04B-5C7405932500}"/>
              </a:ext>
            </a:extLst>
          </p:cNvPr>
          <p:cNvGrpSpPr/>
          <p:nvPr/>
        </p:nvGrpSpPr>
        <p:grpSpPr>
          <a:xfrm>
            <a:off x="8571015" y="1279354"/>
            <a:ext cx="385920" cy="316080"/>
            <a:chOff x="8571015" y="1279354"/>
            <a:chExt cx="38592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ECA59D60-8FEE-40D0-A4E6-77180ED5D7CF}"/>
                    </a:ext>
                  </a:extLst>
                </p14:cNvPr>
                <p14:cNvContentPartPr/>
                <p14:nvPr/>
              </p14:nvContentPartPr>
              <p14:xfrm>
                <a:off x="8571015" y="1279354"/>
                <a:ext cx="164160" cy="3160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ECA59D60-8FEE-40D0-A4E6-77180ED5D7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62375" y="1270714"/>
                  <a:ext cx="181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2DD1160-BF91-45DF-B4FC-6049B9DA1776}"/>
                    </a:ext>
                  </a:extLst>
                </p14:cNvPr>
                <p14:cNvContentPartPr/>
                <p14:nvPr/>
              </p14:nvContentPartPr>
              <p14:xfrm>
                <a:off x="8801055" y="1301674"/>
                <a:ext cx="155880" cy="2545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2DD1160-BF91-45DF-B4FC-6049B9DA17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92415" y="1293034"/>
                  <a:ext cx="17352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E474AA93-DE54-451D-A31C-DEA33727803C}"/>
                  </a:ext>
                </a:extLst>
              </p14:cNvPr>
              <p14:cNvContentPartPr/>
              <p14:nvPr/>
            </p14:nvContentPartPr>
            <p14:xfrm>
              <a:off x="9166095" y="1240474"/>
              <a:ext cx="16200" cy="30492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E474AA93-DE54-451D-A31C-DEA33727803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57095" y="1231834"/>
                <a:ext cx="338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C4991897-BD7A-4064-8046-6F549809E14C}"/>
                  </a:ext>
                </a:extLst>
              </p14:cNvPr>
              <p14:cNvContentPartPr/>
              <p14:nvPr/>
            </p14:nvContentPartPr>
            <p14:xfrm>
              <a:off x="9373095" y="1293394"/>
              <a:ext cx="110160" cy="29880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C4991897-BD7A-4064-8046-6F549809E14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64455" y="1284754"/>
                <a:ext cx="12780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Ryhmä 24">
            <a:extLst>
              <a:ext uri="{FF2B5EF4-FFF2-40B4-BE49-F238E27FC236}">
                <a16:creationId xmlns:a16="http://schemas.microsoft.com/office/drawing/2014/main" id="{F27C33CA-A428-4593-B15E-01493990FD84}"/>
              </a:ext>
            </a:extLst>
          </p:cNvPr>
          <p:cNvGrpSpPr/>
          <p:nvPr/>
        </p:nvGrpSpPr>
        <p:grpSpPr>
          <a:xfrm>
            <a:off x="10256535" y="1435954"/>
            <a:ext cx="418320" cy="261360"/>
            <a:chOff x="10256535" y="1435954"/>
            <a:chExt cx="41832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86BCDBFE-F0C7-446D-9CAB-FE26DBE9BA05}"/>
                    </a:ext>
                  </a:extLst>
                </p14:cNvPr>
                <p14:cNvContentPartPr/>
                <p14:nvPr/>
              </p14:nvContentPartPr>
              <p14:xfrm>
                <a:off x="10256535" y="1435954"/>
                <a:ext cx="186840" cy="1677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86BCDBFE-F0C7-446D-9CAB-FE26DBE9BA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47535" y="1427314"/>
                  <a:ext cx="204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C27F60F7-4587-40F8-B141-9DE03DAFD08D}"/>
                    </a:ext>
                  </a:extLst>
                </p14:cNvPr>
                <p14:cNvContentPartPr/>
                <p14:nvPr/>
              </p14:nvContentPartPr>
              <p14:xfrm>
                <a:off x="10530855" y="1566634"/>
                <a:ext cx="144000" cy="1306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C27F60F7-4587-40F8-B141-9DE03DAFD0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22215" y="1557994"/>
                  <a:ext cx="1616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EB3EAB10-47D1-46FA-805C-30AF6BBF006E}"/>
              </a:ext>
            </a:extLst>
          </p:cNvPr>
          <p:cNvGrpSpPr/>
          <p:nvPr/>
        </p:nvGrpSpPr>
        <p:grpSpPr>
          <a:xfrm>
            <a:off x="8561295" y="1796674"/>
            <a:ext cx="1065240" cy="327240"/>
            <a:chOff x="8561295" y="1796674"/>
            <a:chExt cx="106524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81B93895-914B-4D79-B945-C7DDC74D192A}"/>
                    </a:ext>
                  </a:extLst>
                </p14:cNvPr>
                <p14:cNvContentPartPr/>
                <p14:nvPr/>
              </p14:nvContentPartPr>
              <p14:xfrm>
                <a:off x="8561295" y="1823674"/>
                <a:ext cx="226440" cy="2970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81B93895-914B-4D79-B945-C7DDC74D19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52295" y="1815034"/>
                  <a:ext cx="244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E58B3D70-BF65-4C17-B722-0F5CD642592C}"/>
                    </a:ext>
                  </a:extLst>
                </p14:cNvPr>
                <p14:cNvContentPartPr/>
                <p14:nvPr/>
              </p14:nvContentPartPr>
              <p14:xfrm>
                <a:off x="8843535" y="1826554"/>
                <a:ext cx="220320" cy="2782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E58B3D70-BF65-4C17-B722-0F5CD64259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34535" y="1817554"/>
                  <a:ext cx="2379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7867C57D-FC96-4772-AF8F-B0E026D9F0C7}"/>
                    </a:ext>
                  </a:extLst>
                </p14:cNvPr>
                <p14:cNvContentPartPr/>
                <p14:nvPr/>
              </p14:nvContentPartPr>
              <p14:xfrm>
                <a:off x="9214695" y="1796674"/>
                <a:ext cx="20160" cy="3272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7867C57D-FC96-4772-AF8F-B0E026D9F0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05695" y="1787674"/>
                  <a:ext cx="378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B7421618-6337-4399-80C5-4F05C0DC0404}"/>
                    </a:ext>
                  </a:extLst>
                </p14:cNvPr>
                <p14:cNvContentPartPr/>
                <p14:nvPr/>
              </p14:nvContentPartPr>
              <p14:xfrm>
                <a:off x="9360855" y="1834474"/>
                <a:ext cx="204480" cy="2397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B7421618-6337-4399-80C5-4F05C0DC04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52215" y="1825834"/>
                  <a:ext cx="222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50B60D7C-2E4C-4C00-9A71-3245AD1C3CC9}"/>
                    </a:ext>
                  </a:extLst>
                </p14:cNvPr>
                <p14:cNvContentPartPr/>
                <p14:nvPr/>
              </p14:nvContentPartPr>
              <p14:xfrm>
                <a:off x="9467775" y="1950754"/>
                <a:ext cx="158760" cy="201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50B60D7C-2E4C-4C00-9A71-3245AD1C3C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58775" y="1941754"/>
                  <a:ext cx="1764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48235383-7AF3-4E2F-86DC-687DEF9DBC18}"/>
              </a:ext>
            </a:extLst>
          </p:cNvPr>
          <p:cNvGrpSpPr/>
          <p:nvPr/>
        </p:nvGrpSpPr>
        <p:grpSpPr>
          <a:xfrm>
            <a:off x="9260415" y="2327674"/>
            <a:ext cx="276120" cy="294840"/>
            <a:chOff x="9260415" y="2327674"/>
            <a:chExt cx="27612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13707F39-80BC-4BB7-B581-D9AA74AFC329}"/>
                    </a:ext>
                  </a:extLst>
                </p14:cNvPr>
                <p14:cNvContentPartPr/>
                <p14:nvPr/>
              </p14:nvContentPartPr>
              <p14:xfrm>
                <a:off x="9260415" y="2335954"/>
                <a:ext cx="23040" cy="2710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13707F39-80BC-4BB7-B581-D9AA74AFC3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51415" y="2327314"/>
                  <a:ext cx="40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3BCBEAD7-9300-476D-9DB9-5BE1180017FA}"/>
                    </a:ext>
                  </a:extLst>
                </p14:cNvPr>
                <p14:cNvContentPartPr/>
                <p14:nvPr/>
              </p14:nvContentPartPr>
              <p14:xfrm>
                <a:off x="9427455" y="2327674"/>
                <a:ext cx="109080" cy="2948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3BCBEAD7-9300-476D-9DB9-5BE1180017F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18815" y="2319034"/>
                  <a:ext cx="12672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7A8D8EA-BB75-4E19-90DB-1679B424ECE2}"/>
              </a:ext>
            </a:extLst>
          </p:cNvPr>
          <p:cNvGrpSpPr/>
          <p:nvPr/>
        </p:nvGrpSpPr>
        <p:grpSpPr>
          <a:xfrm>
            <a:off x="8604135" y="2310034"/>
            <a:ext cx="459720" cy="312480"/>
            <a:chOff x="8604135" y="2310034"/>
            <a:chExt cx="45972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2E32F1E6-134D-49B6-9AB3-C2556A4C3349}"/>
                    </a:ext>
                  </a:extLst>
                </p14:cNvPr>
                <p14:cNvContentPartPr/>
                <p14:nvPr/>
              </p14:nvContentPartPr>
              <p14:xfrm>
                <a:off x="8604135" y="2310034"/>
                <a:ext cx="138960" cy="3124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2E32F1E6-134D-49B6-9AB3-C2556A4C33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5495" y="2301394"/>
                  <a:ext cx="156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1C8E619C-8BE8-45DE-9327-801B09CD717F}"/>
                    </a:ext>
                  </a:extLst>
                </p14:cNvPr>
                <p14:cNvContentPartPr/>
                <p14:nvPr/>
              </p14:nvContentPartPr>
              <p14:xfrm>
                <a:off x="8884935" y="2310034"/>
                <a:ext cx="159480" cy="2484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1C8E619C-8BE8-45DE-9327-801B09CD71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75935" y="2301394"/>
                  <a:ext cx="177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61C3B83E-CA6E-48C1-88F9-072E6D7273F9}"/>
                    </a:ext>
                  </a:extLst>
                </p14:cNvPr>
                <p14:cNvContentPartPr/>
                <p14:nvPr/>
              </p14:nvContentPartPr>
              <p14:xfrm>
                <a:off x="8991495" y="2319754"/>
                <a:ext cx="72360" cy="1195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61C3B83E-CA6E-48C1-88F9-072E6D7273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82495" y="2310754"/>
                  <a:ext cx="900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CD02B15C-F762-4C95-BFB8-FFBFBFA05F3E}"/>
              </a:ext>
            </a:extLst>
          </p:cNvPr>
          <p:cNvGrpSpPr/>
          <p:nvPr/>
        </p:nvGrpSpPr>
        <p:grpSpPr>
          <a:xfrm>
            <a:off x="8600895" y="2817634"/>
            <a:ext cx="663120" cy="314640"/>
            <a:chOff x="8600895" y="2817634"/>
            <a:chExt cx="6631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4B44D001-AF81-4F7F-BCD5-1F837E99E730}"/>
                    </a:ext>
                  </a:extLst>
                </p14:cNvPr>
                <p14:cNvContentPartPr/>
                <p14:nvPr/>
              </p14:nvContentPartPr>
              <p14:xfrm>
                <a:off x="8600895" y="2823754"/>
                <a:ext cx="202320" cy="3085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4B44D001-AF81-4F7F-BCD5-1F837E99E7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92255" y="2815114"/>
                  <a:ext cx="219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1CA11B81-F28D-4318-9E0A-DCEEFB802B2E}"/>
                    </a:ext>
                  </a:extLst>
                </p14:cNvPr>
                <p14:cNvContentPartPr/>
                <p14:nvPr/>
              </p14:nvContentPartPr>
              <p14:xfrm>
                <a:off x="8921655" y="2837074"/>
                <a:ext cx="190080" cy="2775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1CA11B81-F28D-4318-9E0A-DCEEFB802B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12655" y="2828074"/>
                  <a:ext cx="207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2C00DF97-2445-4D77-BC0C-54C97A0A9FDE}"/>
                    </a:ext>
                  </a:extLst>
                </p14:cNvPr>
                <p14:cNvContentPartPr/>
                <p14:nvPr/>
              </p14:nvContentPartPr>
              <p14:xfrm>
                <a:off x="9246375" y="2817634"/>
                <a:ext cx="17640" cy="2923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2C00DF97-2445-4D77-BC0C-54C97A0A9F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37735" y="2808634"/>
                  <a:ext cx="35280" cy="3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C200DBA4-C9B6-447D-9EF3-52E5614604A1}"/>
                  </a:ext>
                </a:extLst>
              </p14:cNvPr>
              <p14:cNvContentPartPr/>
              <p14:nvPr/>
            </p14:nvContentPartPr>
            <p14:xfrm>
              <a:off x="9441495" y="2855434"/>
              <a:ext cx="117000" cy="28440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C200DBA4-C9B6-447D-9EF3-52E5614604A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432855" y="2846794"/>
                <a:ext cx="13464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Ryhmä 46">
            <a:extLst>
              <a:ext uri="{FF2B5EF4-FFF2-40B4-BE49-F238E27FC236}">
                <a16:creationId xmlns:a16="http://schemas.microsoft.com/office/drawing/2014/main" id="{0D943207-0C2A-4B0C-8A6B-ECFF6398D678}"/>
              </a:ext>
            </a:extLst>
          </p:cNvPr>
          <p:cNvGrpSpPr/>
          <p:nvPr/>
        </p:nvGrpSpPr>
        <p:grpSpPr>
          <a:xfrm>
            <a:off x="8603055" y="3325234"/>
            <a:ext cx="943920" cy="319680"/>
            <a:chOff x="8603055" y="3325234"/>
            <a:chExt cx="94392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854591AB-EA9D-441B-927C-D06FBF0E1F20}"/>
                    </a:ext>
                  </a:extLst>
                </p14:cNvPr>
                <p14:cNvContentPartPr/>
                <p14:nvPr/>
              </p14:nvContentPartPr>
              <p14:xfrm>
                <a:off x="8603055" y="3325234"/>
                <a:ext cx="138960" cy="3196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854591AB-EA9D-441B-927C-D06FBF0E1F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94415" y="3316234"/>
                  <a:ext cx="156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24A09397-F41C-4678-A210-5F32ECAFF998}"/>
                    </a:ext>
                  </a:extLst>
                </p14:cNvPr>
                <p14:cNvContentPartPr/>
                <p14:nvPr/>
              </p14:nvContentPartPr>
              <p14:xfrm>
                <a:off x="8861895" y="3343594"/>
                <a:ext cx="159480" cy="2880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24A09397-F41C-4678-A210-5F32ECAFF9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53255" y="3334594"/>
                  <a:ext cx="177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EAB49390-95A5-44DA-B170-199EF1981D72}"/>
                    </a:ext>
                  </a:extLst>
                </p14:cNvPr>
                <p14:cNvContentPartPr/>
                <p14:nvPr/>
              </p14:nvContentPartPr>
              <p14:xfrm>
                <a:off x="9127215" y="3356554"/>
                <a:ext cx="118800" cy="2462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EAB49390-95A5-44DA-B170-199EF1981D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18215" y="3347914"/>
                  <a:ext cx="136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64334AEE-6253-4925-BBD1-A15CBBA58E45}"/>
                    </a:ext>
                  </a:extLst>
                </p14:cNvPr>
                <p14:cNvContentPartPr/>
                <p14:nvPr/>
              </p14:nvContentPartPr>
              <p14:xfrm>
                <a:off x="9365535" y="3375994"/>
                <a:ext cx="181440" cy="2250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64334AEE-6253-4925-BBD1-A15CBBA58E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56535" y="3367354"/>
                  <a:ext cx="1990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06D9FBCD-9B9A-4E72-BAB4-D8B36F1DAF03}"/>
              </a:ext>
            </a:extLst>
          </p:cNvPr>
          <p:cNvGrpSpPr/>
          <p:nvPr/>
        </p:nvGrpSpPr>
        <p:grpSpPr>
          <a:xfrm>
            <a:off x="10297215" y="1959034"/>
            <a:ext cx="389160" cy="262440"/>
            <a:chOff x="10297215" y="1959034"/>
            <a:chExt cx="38916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B1DCB36C-9D62-48AF-9A5D-7E82E4D342B9}"/>
                    </a:ext>
                  </a:extLst>
                </p14:cNvPr>
                <p14:cNvContentPartPr/>
                <p14:nvPr/>
              </p14:nvContentPartPr>
              <p14:xfrm>
                <a:off x="10297215" y="1959034"/>
                <a:ext cx="209160" cy="1436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B1DCB36C-9D62-48AF-9A5D-7E82E4D342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88575" y="1950034"/>
                  <a:ext cx="226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0EC3E292-A06D-43A1-9E9D-58D403A11DB1}"/>
                    </a:ext>
                  </a:extLst>
                </p14:cNvPr>
                <p14:cNvContentPartPr/>
                <p14:nvPr/>
              </p14:nvContentPartPr>
              <p14:xfrm>
                <a:off x="10590255" y="2064154"/>
                <a:ext cx="96120" cy="1573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0EC3E292-A06D-43A1-9E9D-58D403A11D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81615" y="2055154"/>
                  <a:ext cx="1137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7AA98AE3-F9F9-4173-B09C-F6277A8F9855}"/>
              </a:ext>
            </a:extLst>
          </p:cNvPr>
          <p:cNvGrpSpPr/>
          <p:nvPr/>
        </p:nvGrpSpPr>
        <p:grpSpPr>
          <a:xfrm>
            <a:off x="10153575" y="2420914"/>
            <a:ext cx="386640" cy="300600"/>
            <a:chOff x="10153575" y="2420914"/>
            <a:chExt cx="38664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F1611698-F7C6-4055-B54E-749BB1FDB5BD}"/>
                    </a:ext>
                  </a:extLst>
                </p14:cNvPr>
                <p14:cNvContentPartPr/>
                <p14:nvPr/>
              </p14:nvContentPartPr>
              <p14:xfrm>
                <a:off x="10153575" y="2420914"/>
                <a:ext cx="162360" cy="1728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F1611698-F7C6-4055-B54E-749BB1FDB5B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44935" y="2411914"/>
                  <a:ext cx="180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4879674-0503-4BD3-AD89-EB5744A14FB8}"/>
                    </a:ext>
                  </a:extLst>
                </p14:cNvPr>
                <p14:cNvContentPartPr/>
                <p14:nvPr/>
              </p14:nvContentPartPr>
              <p14:xfrm>
                <a:off x="10468575" y="2543674"/>
                <a:ext cx="71640" cy="896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4879674-0503-4BD3-AD89-EB5744A14FB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59575" y="2535034"/>
                  <a:ext cx="89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A71368AE-3BD1-40CB-97C4-AB9FAB7409F8}"/>
                    </a:ext>
                  </a:extLst>
                </p14:cNvPr>
                <p14:cNvContentPartPr/>
                <p14:nvPr/>
              </p14:nvContentPartPr>
              <p14:xfrm>
                <a:off x="10514295" y="2552314"/>
                <a:ext cx="16920" cy="16920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A71368AE-3BD1-40CB-97C4-AB9FAB7409F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05295" y="2543674"/>
                  <a:ext cx="3456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DB95C3B4-E4DD-4FD6-A0ED-C18649030591}"/>
                  </a:ext>
                </a:extLst>
              </p14:cNvPr>
              <p14:cNvContentPartPr/>
              <p14:nvPr/>
            </p14:nvContentPartPr>
            <p14:xfrm>
              <a:off x="10085535" y="2945794"/>
              <a:ext cx="172080" cy="174960"/>
            </p14:xfrm>
          </p:contentPart>
        </mc:Choice>
        <mc:Fallback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DB95C3B4-E4DD-4FD6-A0ED-C1864903059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076535" y="2937154"/>
                <a:ext cx="1897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9124BDF5-CBAE-4BDB-BD2F-2D65F7744ACB}"/>
                  </a:ext>
                </a:extLst>
              </p14:cNvPr>
              <p14:cNvContentPartPr/>
              <p14:nvPr/>
            </p14:nvContentPartPr>
            <p14:xfrm>
              <a:off x="10440495" y="3032194"/>
              <a:ext cx="76320" cy="150480"/>
            </p14:xfrm>
          </p:contentPart>
        </mc:Choice>
        <mc:Fallback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9124BDF5-CBAE-4BDB-BD2F-2D65F7744AC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431855" y="3023194"/>
                <a:ext cx="939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Ryhmä 59">
            <a:extLst>
              <a:ext uri="{FF2B5EF4-FFF2-40B4-BE49-F238E27FC236}">
                <a16:creationId xmlns:a16="http://schemas.microsoft.com/office/drawing/2014/main" id="{42E649FA-0B28-4125-907E-0E4546919DA5}"/>
              </a:ext>
            </a:extLst>
          </p:cNvPr>
          <p:cNvGrpSpPr/>
          <p:nvPr/>
        </p:nvGrpSpPr>
        <p:grpSpPr>
          <a:xfrm>
            <a:off x="10054215" y="3399754"/>
            <a:ext cx="393480" cy="279000"/>
            <a:chOff x="10054215" y="3399754"/>
            <a:chExt cx="39348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B2D16DF0-4571-404F-AD4B-26C6D2836689}"/>
                    </a:ext>
                  </a:extLst>
                </p14:cNvPr>
                <p14:cNvContentPartPr/>
                <p14:nvPr/>
              </p14:nvContentPartPr>
              <p14:xfrm>
                <a:off x="10054215" y="3399754"/>
                <a:ext cx="173160" cy="1530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B2D16DF0-4571-404F-AD4B-26C6D28366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45575" y="3390754"/>
                  <a:ext cx="190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C33B87C-120C-4246-A2A1-8EA01A038A56}"/>
                    </a:ext>
                  </a:extLst>
                </p14:cNvPr>
                <p14:cNvContentPartPr/>
                <p14:nvPr/>
              </p14:nvContentPartPr>
              <p14:xfrm>
                <a:off x="10370655" y="3526834"/>
                <a:ext cx="77040" cy="1519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C33B87C-120C-4246-A2A1-8EA01A038A5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61655" y="3517834"/>
                  <a:ext cx="94680" cy="169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Kuva 65">
            <a:extLst>
              <a:ext uri="{FF2B5EF4-FFF2-40B4-BE49-F238E27FC236}">
                <a16:creationId xmlns:a16="http://schemas.microsoft.com/office/drawing/2014/main" id="{07EAA8B0-EFB0-4D1F-9B7B-CF8412CEB941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940693" y="3135656"/>
            <a:ext cx="3422433" cy="1050450"/>
          </a:xfrm>
          <a:prstGeom prst="rect">
            <a:avLst/>
          </a:prstGeom>
        </p:spPr>
      </p:pic>
      <p:grpSp>
        <p:nvGrpSpPr>
          <p:cNvPr id="71" name="Ryhmä 70">
            <a:extLst>
              <a:ext uri="{FF2B5EF4-FFF2-40B4-BE49-F238E27FC236}">
                <a16:creationId xmlns:a16="http://schemas.microsoft.com/office/drawing/2014/main" id="{22AA5CDB-BEFA-4ECC-8F4D-CF7A1A7E1A7F}"/>
              </a:ext>
            </a:extLst>
          </p:cNvPr>
          <p:cNvGrpSpPr/>
          <p:nvPr/>
        </p:nvGrpSpPr>
        <p:grpSpPr>
          <a:xfrm>
            <a:off x="8572455" y="4187434"/>
            <a:ext cx="690120" cy="387720"/>
            <a:chOff x="8572455" y="4187434"/>
            <a:chExt cx="6901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AD428CB0-3EA7-4D82-A3A3-E8F6CFF3746D}"/>
                    </a:ext>
                  </a:extLst>
                </p14:cNvPr>
                <p14:cNvContentPartPr/>
                <p14:nvPr/>
              </p14:nvContentPartPr>
              <p14:xfrm>
                <a:off x="8572455" y="4187434"/>
                <a:ext cx="235800" cy="28332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AD428CB0-3EA7-4D82-A3A3-E8F6CFF374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63815" y="4178794"/>
                  <a:ext cx="253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52856FB3-2921-46D1-9AE3-F5EF69165A51}"/>
                    </a:ext>
                  </a:extLst>
                </p14:cNvPr>
                <p14:cNvContentPartPr/>
                <p14:nvPr/>
              </p14:nvContentPartPr>
              <p14:xfrm>
                <a:off x="8910135" y="4431874"/>
                <a:ext cx="59760" cy="14328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52856FB3-2921-46D1-9AE3-F5EF69165A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01495" y="4423234"/>
                  <a:ext cx="7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20B83A34-7C52-443B-92B8-A176DB71F918}"/>
                    </a:ext>
                  </a:extLst>
                </p14:cNvPr>
                <p14:cNvContentPartPr/>
                <p14:nvPr/>
              </p14:nvContentPartPr>
              <p14:xfrm>
                <a:off x="9129375" y="4301914"/>
                <a:ext cx="124560" cy="3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20B83A34-7C52-443B-92B8-A176DB71F9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20735" y="4292914"/>
                  <a:ext cx="142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C7C98C7F-B324-4FAD-9D26-E6F0962BCA0C}"/>
                    </a:ext>
                  </a:extLst>
                </p14:cNvPr>
                <p14:cNvContentPartPr/>
                <p14:nvPr/>
              </p14:nvContentPartPr>
              <p14:xfrm>
                <a:off x="9161415" y="4372834"/>
                <a:ext cx="101160" cy="122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C7C98C7F-B324-4FAD-9D26-E6F0962BCA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2775" y="4364194"/>
                  <a:ext cx="1188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C030A46D-5EB6-467A-A213-9553AB8E7731}"/>
              </a:ext>
            </a:extLst>
          </p:cNvPr>
          <p:cNvGrpSpPr/>
          <p:nvPr/>
        </p:nvGrpSpPr>
        <p:grpSpPr>
          <a:xfrm>
            <a:off x="9460215" y="4089874"/>
            <a:ext cx="151560" cy="353520"/>
            <a:chOff x="9460215" y="4089874"/>
            <a:chExt cx="15156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5070DE92-5DDD-4245-B8CE-39CF37039A70}"/>
                    </a:ext>
                  </a:extLst>
                </p14:cNvPr>
                <p14:cNvContentPartPr/>
                <p14:nvPr/>
              </p14:nvContentPartPr>
              <p14:xfrm>
                <a:off x="9460215" y="4101394"/>
                <a:ext cx="13320" cy="3420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5070DE92-5DDD-4245-B8CE-39CF37039A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51215" y="4092394"/>
                  <a:ext cx="309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2031143C-62B2-4C32-AD8E-C35584A326A3}"/>
                    </a:ext>
                  </a:extLst>
                </p14:cNvPr>
                <p14:cNvContentPartPr/>
                <p14:nvPr/>
              </p14:nvContentPartPr>
              <p14:xfrm>
                <a:off x="9599895" y="4089874"/>
                <a:ext cx="11880" cy="3258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2031143C-62B2-4C32-AD8E-C35584A326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91255" y="4080874"/>
                  <a:ext cx="2952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18246ED5-9FAF-4A92-BB0A-7927AD4B9910}"/>
              </a:ext>
            </a:extLst>
          </p:cNvPr>
          <p:cNvGrpSpPr/>
          <p:nvPr/>
        </p:nvGrpSpPr>
        <p:grpSpPr>
          <a:xfrm>
            <a:off x="9793575" y="4109674"/>
            <a:ext cx="404280" cy="322920"/>
            <a:chOff x="9793575" y="4109674"/>
            <a:chExt cx="4042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41483C47-E2B6-457B-A122-BD7B5A470767}"/>
                    </a:ext>
                  </a:extLst>
                </p14:cNvPr>
                <p14:cNvContentPartPr/>
                <p14:nvPr/>
              </p14:nvContentPartPr>
              <p14:xfrm>
                <a:off x="9793575" y="4109674"/>
                <a:ext cx="124560" cy="3218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41483C47-E2B6-457B-A122-BD7B5A4707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84575" y="4101034"/>
                  <a:ext cx="142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28FAFA79-9B28-4DCD-ABF0-2DEE21C26199}"/>
                    </a:ext>
                  </a:extLst>
                </p14:cNvPr>
                <p14:cNvContentPartPr/>
                <p14:nvPr/>
              </p14:nvContentPartPr>
              <p14:xfrm>
                <a:off x="10054215" y="4131994"/>
                <a:ext cx="143640" cy="30060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28FAFA79-9B28-4DCD-ABF0-2DEE21C261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45575" y="4122994"/>
                  <a:ext cx="16128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F6EC9061-17B0-4586-85F5-4398C8CC6248}"/>
                  </a:ext>
                </a:extLst>
              </p14:cNvPr>
              <p14:cNvContentPartPr/>
              <p14:nvPr/>
            </p14:nvContentPartPr>
            <p14:xfrm>
              <a:off x="8643015" y="4968274"/>
              <a:ext cx="263520" cy="32652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F6EC9061-17B0-4586-85F5-4398C8CC624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634375" y="4959634"/>
                <a:ext cx="28116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Ryhmä 88">
            <a:extLst>
              <a:ext uri="{FF2B5EF4-FFF2-40B4-BE49-F238E27FC236}">
                <a16:creationId xmlns:a16="http://schemas.microsoft.com/office/drawing/2014/main" id="{E5938158-9C85-4784-BFC5-7B79BAC38FFD}"/>
              </a:ext>
            </a:extLst>
          </p:cNvPr>
          <p:cNvGrpSpPr/>
          <p:nvPr/>
        </p:nvGrpSpPr>
        <p:grpSpPr>
          <a:xfrm>
            <a:off x="9323055" y="4796914"/>
            <a:ext cx="1123560" cy="376200"/>
            <a:chOff x="9323055" y="4796914"/>
            <a:chExt cx="11235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6F7F9153-45FB-47E3-99F1-64CD5403EF16}"/>
                    </a:ext>
                  </a:extLst>
                </p14:cNvPr>
                <p14:cNvContentPartPr/>
                <p14:nvPr/>
              </p14:nvContentPartPr>
              <p14:xfrm>
                <a:off x="9323055" y="5014714"/>
                <a:ext cx="156240" cy="82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6F7F9153-45FB-47E3-99F1-64CD5403EF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14415" y="5006074"/>
                  <a:ext cx="17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5509C815-7A10-4212-8F0D-8BAE4A4FFDE2}"/>
                    </a:ext>
                  </a:extLst>
                </p14:cNvPr>
                <p14:cNvContentPartPr/>
                <p14:nvPr/>
              </p14:nvContentPartPr>
              <p14:xfrm>
                <a:off x="9348255" y="5091754"/>
                <a:ext cx="136080" cy="36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5509C815-7A10-4212-8F0D-8BAE4A4FFD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39615" y="5083114"/>
                  <a:ext cx="15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49BB9578-D451-46FB-9AEE-BDA0AD622E60}"/>
                    </a:ext>
                  </a:extLst>
                </p14:cNvPr>
                <p14:cNvContentPartPr/>
                <p14:nvPr/>
              </p14:nvContentPartPr>
              <p14:xfrm>
                <a:off x="9636975" y="4850194"/>
                <a:ext cx="214920" cy="3229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49BB9578-D451-46FB-9AEE-BDA0AD622E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28335" y="4841194"/>
                  <a:ext cx="232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C29554CE-3D5C-4A73-9256-B2E6459F7F2B}"/>
                    </a:ext>
                  </a:extLst>
                </p14:cNvPr>
                <p14:cNvContentPartPr/>
                <p14:nvPr/>
              </p14:nvContentPartPr>
              <p14:xfrm>
                <a:off x="9982215" y="4799434"/>
                <a:ext cx="146520" cy="31248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C29554CE-3D5C-4A73-9256-B2E6459F7F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73575" y="4790434"/>
                  <a:ext cx="164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E8B6FAD-92B5-4D19-BFB4-7C561DB7C52F}"/>
                    </a:ext>
                  </a:extLst>
                </p14:cNvPr>
                <p14:cNvContentPartPr/>
                <p14:nvPr/>
              </p14:nvContentPartPr>
              <p14:xfrm>
                <a:off x="10025055" y="4976914"/>
                <a:ext cx="174600" cy="108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E8B6FAD-92B5-4D19-BFB4-7C561DB7C5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16415" y="4968274"/>
                  <a:ext cx="19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1997FBFF-65EB-4EF6-B04A-D18B8F05F68B}"/>
                    </a:ext>
                  </a:extLst>
                </p14:cNvPr>
                <p14:cNvContentPartPr/>
                <p14:nvPr/>
              </p14:nvContentPartPr>
              <p14:xfrm>
                <a:off x="10329255" y="4796914"/>
                <a:ext cx="117360" cy="3376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1997FBFF-65EB-4EF6-B04A-D18B8F05F6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20615" y="4787914"/>
                  <a:ext cx="13500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8" name="Käsinkirjoitus 87">
                <a:extLst>
                  <a:ext uri="{FF2B5EF4-FFF2-40B4-BE49-F238E27FC236}">
                    <a16:creationId xmlns:a16="http://schemas.microsoft.com/office/drawing/2014/main" id="{F7D1FB4D-DD39-46C4-9A42-8D5F566487B5}"/>
                  </a:ext>
                </a:extLst>
              </p14:cNvPr>
              <p14:cNvContentPartPr/>
              <p14:nvPr/>
            </p14:nvContentPartPr>
            <p14:xfrm>
              <a:off x="10630935" y="4836874"/>
              <a:ext cx="168480" cy="275760"/>
            </p14:xfrm>
          </p:contentPart>
        </mc:Choice>
        <mc:Fallback>
          <p:pic>
            <p:nvPicPr>
              <p:cNvPr id="88" name="Käsinkirjoitus 87">
                <a:extLst>
                  <a:ext uri="{FF2B5EF4-FFF2-40B4-BE49-F238E27FC236}">
                    <a16:creationId xmlns:a16="http://schemas.microsoft.com/office/drawing/2014/main" id="{F7D1FB4D-DD39-46C4-9A42-8D5F566487B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621935" y="4827874"/>
                <a:ext cx="1861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0" name="Käsinkirjoitus 89">
                <a:extLst>
                  <a:ext uri="{FF2B5EF4-FFF2-40B4-BE49-F238E27FC236}">
                    <a16:creationId xmlns:a16="http://schemas.microsoft.com/office/drawing/2014/main" id="{2A5DD593-9919-453C-9342-7D72EFCF51D3}"/>
                  </a:ext>
                </a:extLst>
              </p14:cNvPr>
              <p14:cNvContentPartPr/>
              <p14:nvPr/>
            </p14:nvContentPartPr>
            <p14:xfrm>
              <a:off x="8972415" y="5188954"/>
              <a:ext cx="123480" cy="195120"/>
            </p14:xfrm>
          </p:contentPart>
        </mc:Choice>
        <mc:Fallback>
          <p:pic>
            <p:nvPicPr>
              <p:cNvPr id="90" name="Käsinkirjoitus 89">
                <a:extLst>
                  <a:ext uri="{FF2B5EF4-FFF2-40B4-BE49-F238E27FC236}">
                    <a16:creationId xmlns:a16="http://schemas.microsoft.com/office/drawing/2014/main" id="{2A5DD593-9919-453C-9342-7D72EFCF51D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963415" y="5180314"/>
                <a:ext cx="141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9C567DF8-E9FD-4D03-9D7F-5FA73E78E056}"/>
                  </a:ext>
                </a:extLst>
              </p14:cNvPr>
              <p14:cNvContentPartPr/>
              <p14:nvPr/>
            </p14:nvContentPartPr>
            <p14:xfrm>
              <a:off x="8718975" y="5647954"/>
              <a:ext cx="257760" cy="390960"/>
            </p14:xfrm>
          </p:contentPart>
        </mc:Choice>
        <mc:Fallback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9C567DF8-E9FD-4D03-9D7F-5FA73E78E05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710335" y="5638954"/>
                <a:ext cx="275400" cy="4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Ryhmä 94">
            <a:extLst>
              <a:ext uri="{FF2B5EF4-FFF2-40B4-BE49-F238E27FC236}">
                <a16:creationId xmlns:a16="http://schemas.microsoft.com/office/drawing/2014/main" id="{1EAE139F-42DA-4B2C-A59C-C38C4EE82D78}"/>
              </a:ext>
            </a:extLst>
          </p:cNvPr>
          <p:cNvGrpSpPr/>
          <p:nvPr/>
        </p:nvGrpSpPr>
        <p:grpSpPr>
          <a:xfrm>
            <a:off x="9336015" y="5762434"/>
            <a:ext cx="176760" cy="95760"/>
            <a:chOff x="9336015" y="5762434"/>
            <a:chExt cx="17676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B667C4BF-BB14-40CF-8F5B-CC025576E50B}"/>
                    </a:ext>
                  </a:extLst>
                </p14:cNvPr>
                <p14:cNvContentPartPr/>
                <p14:nvPr/>
              </p14:nvContentPartPr>
              <p14:xfrm>
                <a:off x="9336015" y="5762434"/>
                <a:ext cx="150480" cy="93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B667C4BF-BB14-40CF-8F5B-CC025576E50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27015" y="5753794"/>
                  <a:ext cx="16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E5044313-D9C7-4400-9454-F6DFB06430A1}"/>
                    </a:ext>
                  </a:extLst>
                </p14:cNvPr>
                <p14:cNvContentPartPr/>
                <p14:nvPr/>
              </p14:nvContentPartPr>
              <p14:xfrm>
                <a:off x="9348255" y="5828314"/>
                <a:ext cx="164520" cy="2988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E5044313-D9C7-4400-9454-F6DFB06430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39615" y="5819674"/>
                  <a:ext cx="18216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4" name="Käsinkirjoitus 93">
                <a:extLst>
                  <a:ext uri="{FF2B5EF4-FFF2-40B4-BE49-F238E27FC236}">
                    <a16:creationId xmlns:a16="http://schemas.microsoft.com/office/drawing/2014/main" id="{37AE3688-188A-4D7A-9481-196121A26EFF}"/>
                  </a:ext>
                </a:extLst>
              </p14:cNvPr>
              <p14:cNvContentPartPr/>
              <p14:nvPr/>
            </p14:nvContentPartPr>
            <p14:xfrm>
              <a:off x="9782055" y="5485954"/>
              <a:ext cx="194040" cy="478800"/>
            </p14:xfrm>
          </p:contentPart>
        </mc:Choice>
        <mc:Fallback>
          <p:pic>
            <p:nvPicPr>
              <p:cNvPr id="94" name="Käsinkirjoitus 93">
                <a:extLst>
                  <a:ext uri="{FF2B5EF4-FFF2-40B4-BE49-F238E27FC236}">
                    <a16:creationId xmlns:a16="http://schemas.microsoft.com/office/drawing/2014/main" id="{37AE3688-188A-4D7A-9481-196121A26EF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773055" y="5477314"/>
                <a:ext cx="211680" cy="49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Ryhmä 97">
            <a:extLst>
              <a:ext uri="{FF2B5EF4-FFF2-40B4-BE49-F238E27FC236}">
                <a16:creationId xmlns:a16="http://schemas.microsoft.com/office/drawing/2014/main" id="{9CEA35C9-374B-45E0-9D2D-E0812F2762B9}"/>
              </a:ext>
            </a:extLst>
          </p:cNvPr>
          <p:cNvGrpSpPr/>
          <p:nvPr/>
        </p:nvGrpSpPr>
        <p:grpSpPr>
          <a:xfrm>
            <a:off x="451215" y="3067114"/>
            <a:ext cx="279360" cy="408960"/>
            <a:chOff x="451215" y="3067114"/>
            <a:chExt cx="27936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27D9A20B-3D5F-41DE-8ABC-BCBC352AE82A}"/>
                    </a:ext>
                  </a:extLst>
                </p14:cNvPr>
                <p14:cNvContentPartPr/>
                <p14:nvPr/>
              </p14:nvContentPartPr>
              <p14:xfrm>
                <a:off x="451215" y="3262594"/>
                <a:ext cx="157680" cy="1299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27D9A20B-3D5F-41DE-8ABC-BCBC352AE8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2575" y="3253954"/>
                  <a:ext cx="175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CDC82871-EC1F-4817-B8C0-96E4048C5E86}"/>
                    </a:ext>
                  </a:extLst>
                </p14:cNvPr>
                <p14:cNvContentPartPr/>
                <p14:nvPr/>
              </p14:nvContentPartPr>
              <p14:xfrm>
                <a:off x="657135" y="3067114"/>
                <a:ext cx="73440" cy="4089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CDC82871-EC1F-4817-B8C0-96E4048C5E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8495" y="3058474"/>
                  <a:ext cx="910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88050EDE-25C4-460F-99FC-9CE458087041}"/>
              </a:ext>
            </a:extLst>
          </p:cNvPr>
          <p:cNvGrpSpPr/>
          <p:nvPr/>
        </p:nvGrpSpPr>
        <p:grpSpPr>
          <a:xfrm>
            <a:off x="867375" y="4472914"/>
            <a:ext cx="884880" cy="306000"/>
            <a:chOff x="867375" y="4472914"/>
            <a:chExt cx="88488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05CAEAB7-457C-4200-930A-5C31051ED30A}"/>
                    </a:ext>
                  </a:extLst>
                </p14:cNvPr>
                <p14:cNvContentPartPr/>
                <p14:nvPr/>
              </p14:nvContentPartPr>
              <p14:xfrm>
                <a:off x="867375" y="4490914"/>
                <a:ext cx="188640" cy="28800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05CAEAB7-457C-4200-930A-5C31051ED3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8375" y="4481914"/>
                  <a:ext cx="206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6654D4B4-1BC6-4540-A136-3244AC0119E6}"/>
                    </a:ext>
                  </a:extLst>
                </p14:cNvPr>
                <p14:cNvContentPartPr/>
                <p14:nvPr/>
              </p14:nvContentPartPr>
              <p14:xfrm>
                <a:off x="1126215" y="4493074"/>
                <a:ext cx="152640" cy="23544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6654D4B4-1BC6-4540-A136-3244AC0119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215" y="4484434"/>
                  <a:ext cx="170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C6FCC9B5-C0C9-48EB-BC13-E7A0A913CF5F}"/>
                    </a:ext>
                  </a:extLst>
                </p14:cNvPr>
                <p14:cNvContentPartPr/>
                <p14:nvPr/>
              </p14:nvContentPartPr>
              <p14:xfrm>
                <a:off x="1173375" y="4625554"/>
                <a:ext cx="168840" cy="122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C6FCC9B5-C0C9-48EB-BC13-E7A0A913CF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4735" y="4616914"/>
                  <a:ext cx="186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DF641AFF-8823-4A40-A8F8-1FD119779E67}"/>
                    </a:ext>
                  </a:extLst>
                </p14:cNvPr>
                <p14:cNvContentPartPr/>
                <p14:nvPr/>
              </p14:nvContentPartPr>
              <p14:xfrm>
                <a:off x="1430775" y="4472914"/>
                <a:ext cx="85320" cy="2592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DF641AFF-8823-4A40-A8F8-1FD119779E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21775" y="4464274"/>
                  <a:ext cx="102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9586FDA2-3677-4CE8-8D04-E2DF3B6DAE63}"/>
                    </a:ext>
                  </a:extLst>
                </p14:cNvPr>
                <p14:cNvContentPartPr/>
                <p14:nvPr/>
              </p14:nvContentPartPr>
              <p14:xfrm>
                <a:off x="1603935" y="4515034"/>
                <a:ext cx="148320" cy="2221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9586FDA2-3677-4CE8-8D04-E2DF3B6DAE6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95295" y="4506394"/>
                  <a:ext cx="16596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Ryhmä 139">
            <a:extLst>
              <a:ext uri="{FF2B5EF4-FFF2-40B4-BE49-F238E27FC236}">
                <a16:creationId xmlns:a16="http://schemas.microsoft.com/office/drawing/2014/main" id="{8A25D8BA-34A3-4F53-9795-76B61E846685}"/>
              </a:ext>
            </a:extLst>
          </p:cNvPr>
          <p:cNvGrpSpPr/>
          <p:nvPr/>
        </p:nvGrpSpPr>
        <p:grpSpPr>
          <a:xfrm>
            <a:off x="855868" y="4943439"/>
            <a:ext cx="907920" cy="329040"/>
            <a:chOff x="855868" y="4943439"/>
            <a:chExt cx="9079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37308C5A-945F-494D-8E81-EB0C8C8A4C77}"/>
                    </a:ext>
                  </a:extLst>
                </p14:cNvPr>
                <p14:cNvContentPartPr/>
                <p14:nvPr/>
              </p14:nvContentPartPr>
              <p14:xfrm>
                <a:off x="855868" y="4956399"/>
                <a:ext cx="146880" cy="3045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37308C5A-945F-494D-8E81-EB0C8C8A4C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6868" y="4947399"/>
                  <a:ext cx="164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966B9994-D09D-4B43-804D-80418452DAA9}"/>
                    </a:ext>
                  </a:extLst>
                </p14:cNvPr>
                <p14:cNvContentPartPr/>
                <p14:nvPr/>
              </p14:nvContentPartPr>
              <p14:xfrm>
                <a:off x="1140628" y="4953519"/>
                <a:ext cx="144000" cy="26532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966B9994-D09D-4B43-804D-80418452DA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1988" y="4944519"/>
                  <a:ext cx="161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FB3C14CE-66B5-4E68-A3CE-66BA6610E3D3}"/>
                    </a:ext>
                  </a:extLst>
                </p14:cNvPr>
                <p14:cNvContentPartPr/>
                <p14:nvPr/>
              </p14:nvContentPartPr>
              <p14:xfrm>
                <a:off x="1180948" y="5088519"/>
                <a:ext cx="192600" cy="468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FB3C14CE-66B5-4E68-A3CE-66BA6610E3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2308" y="5079519"/>
                  <a:ext cx="210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AF339DB1-9099-4823-9F02-C42A7CD41E7F}"/>
                    </a:ext>
                  </a:extLst>
                </p14:cNvPr>
                <p14:cNvContentPartPr/>
                <p14:nvPr/>
              </p14:nvContentPartPr>
              <p14:xfrm>
                <a:off x="1467148" y="4943439"/>
                <a:ext cx="99720" cy="3132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AF339DB1-9099-4823-9F02-C42A7CD41E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58148" y="4934799"/>
                  <a:ext cx="117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09A04E90-02C6-4192-AE9E-725EA428E640}"/>
                    </a:ext>
                  </a:extLst>
                </p14:cNvPr>
                <p14:cNvContentPartPr/>
                <p14:nvPr/>
              </p14:nvContentPartPr>
              <p14:xfrm>
                <a:off x="1645348" y="5016519"/>
                <a:ext cx="118440" cy="2559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09A04E90-02C6-4192-AE9E-725EA428E6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36708" y="5007879"/>
                  <a:ext cx="1360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Ryhmä 158">
            <a:extLst>
              <a:ext uri="{FF2B5EF4-FFF2-40B4-BE49-F238E27FC236}">
                <a16:creationId xmlns:a16="http://schemas.microsoft.com/office/drawing/2014/main" id="{9E74E863-6ADD-447E-8CF0-22789A3A8104}"/>
              </a:ext>
            </a:extLst>
          </p:cNvPr>
          <p:cNvGrpSpPr/>
          <p:nvPr/>
        </p:nvGrpSpPr>
        <p:grpSpPr>
          <a:xfrm>
            <a:off x="888988" y="5479839"/>
            <a:ext cx="725400" cy="326880"/>
            <a:chOff x="888988" y="5479839"/>
            <a:chExt cx="72540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7F7D3895-6618-41AB-AE4D-5DE11B75B444}"/>
                    </a:ext>
                  </a:extLst>
                </p14:cNvPr>
                <p14:cNvContentPartPr/>
                <p14:nvPr/>
              </p14:nvContentPartPr>
              <p14:xfrm>
                <a:off x="888988" y="5487039"/>
                <a:ext cx="189000" cy="31968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7F7D3895-6618-41AB-AE4D-5DE11B75B4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0348" y="5478399"/>
                  <a:ext cx="2066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C0E2F24A-233B-4379-87D9-EFA980F791DA}"/>
                    </a:ext>
                  </a:extLst>
                </p14:cNvPr>
                <p14:cNvContentPartPr/>
                <p14:nvPr/>
              </p14:nvContentPartPr>
              <p14:xfrm>
                <a:off x="1182028" y="5507919"/>
                <a:ext cx="151560" cy="26100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C0E2F24A-233B-4379-87D9-EFA980F791D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3388" y="5498919"/>
                  <a:ext cx="169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72DCC06C-E1AF-4C9D-89D9-B0625063D40F}"/>
                    </a:ext>
                  </a:extLst>
                </p14:cNvPr>
                <p14:cNvContentPartPr/>
                <p14:nvPr/>
              </p14:nvContentPartPr>
              <p14:xfrm>
                <a:off x="1226668" y="5647959"/>
                <a:ext cx="162360" cy="972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72DCC06C-E1AF-4C9D-89D9-B0625063D40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18028" y="5638959"/>
                  <a:ext cx="180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7084E0A1-60D0-45E9-96DB-39ADE800831E}"/>
                    </a:ext>
                  </a:extLst>
                </p14:cNvPr>
                <p14:cNvContentPartPr/>
                <p14:nvPr/>
              </p14:nvContentPartPr>
              <p14:xfrm>
                <a:off x="1515388" y="5479839"/>
                <a:ext cx="99000" cy="32544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7084E0A1-60D0-45E9-96DB-39ADE80083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06748" y="5471199"/>
                  <a:ext cx="116640" cy="3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60" name="Käsinkirjoitus 159">
                <a:extLst>
                  <a:ext uri="{FF2B5EF4-FFF2-40B4-BE49-F238E27FC236}">
                    <a16:creationId xmlns:a16="http://schemas.microsoft.com/office/drawing/2014/main" id="{4EAFE27C-3BAD-4CE2-B036-51A5C12A65E9}"/>
                  </a:ext>
                </a:extLst>
              </p14:cNvPr>
              <p14:cNvContentPartPr/>
              <p14:nvPr/>
            </p14:nvContentPartPr>
            <p14:xfrm>
              <a:off x="1715188" y="5497479"/>
              <a:ext cx="159120" cy="343080"/>
            </p14:xfrm>
          </p:contentPart>
        </mc:Choice>
        <mc:Fallback>
          <p:pic>
            <p:nvPicPr>
              <p:cNvPr id="160" name="Käsinkirjoitus 159">
                <a:extLst>
                  <a:ext uri="{FF2B5EF4-FFF2-40B4-BE49-F238E27FC236}">
                    <a16:creationId xmlns:a16="http://schemas.microsoft.com/office/drawing/2014/main" id="{4EAFE27C-3BAD-4CE2-B036-51A5C12A65E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06548" y="5488839"/>
                <a:ext cx="17676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26A11C5D-FD31-4CBE-B925-EFE5E97D0ADF}"/>
              </a:ext>
            </a:extLst>
          </p:cNvPr>
          <p:cNvGrpSpPr/>
          <p:nvPr/>
        </p:nvGrpSpPr>
        <p:grpSpPr>
          <a:xfrm>
            <a:off x="5532628" y="4808439"/>
            <a:ext cx="1055880" cy="570960"/>
            <a:chOff x="5532628" y="4808439"/>
            <a:chExt cx="1055880" cy="5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45C8FE44-8D90-46FF-ABE6-B7D8B1432CF2}"/>
                    </a:ext>
                  </a:extLst>
                </p14:cNvPr>
                <p14:cNvContentPartPr/>
                <p14:nvPr/>
              </p14:nvContentPartPr>
              <p14:xfrm>
                <a:off x="5532628" y="4808439"/>
                <a:ext cx="14040" cy="5709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45C8FE44-8D90-46FF-ABE6-B7D8B1432C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23988" y="4799799"/>
                  <a:ext cx="316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CE4A5E3D-D394-4816-A944-FE4D1D2B4384}"/>
                    </a:ext>
                  </a:extLst>
                </p14:cNvPr>
                <p14:cNvContentPartPr/>
                <p14:nvPr/>
              </p14:nvContentPartPr>
              <p14:xfrm>
                <a:off x="5581228" y="4844079"/>
                <a:ext cx="41400" cy="47520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CE4A5E3D-D394-4816-A944-FE4D1D2B43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72228" y="4835439"/>
                  <a:ext cx="590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74597DAA-6919-4557-9E9E-C4084082DEEB}"/>
                    </a:ext>
                  </a:extLst>
                </p14:cNvPr>
                <p14:cNvContentPartPr/>
                <p14:nvPr/>
              </p14:nvContentPartPr>
              <p14:xfrm>
                <a:off x="5700748" y="5152959"/>
                <a:ext cx="129600" cy="36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74597DAA-6919-4557-9E9E-C4084082DE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91748" y="5143959"/>
                  <a:ext cx="147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5727321D-8819-41BB-88F4-7EBD638FE315}"/>
                    </a:ext>
                  </a:extLst>
                </p14:cNvPr>
                <p14:cNvContentPartPr/>
                <p14:nvPr/>
              </p14:nvContentPartPr>
              <p14:xfrm>
                <a:off x="5951308" y="4970799"/>
                <a:ext cx="27720" cy="29700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5727321D-8819-41BB-88F4-7EBD638FE3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42668" y="4962159"/>
                  <a:ext cx="453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19758387-0055-40C5-9D93-C867358E2E7E}"/>
                    </a:ext>
                  </a:extLst>
                </p14:cNvPr>
                <p14:cNvContentPartPr/>
                <p14:nvPr/>
              </p14:nvContentPartPr>
              <p14:xfrm>
                <a:off x="6070468" y="4934079"/>
                <a:ext cx="49680" cy="33948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19758387-0055-40C5-9D93-C867358E2E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61468" y="4925079"/>
                  <a:ext cx="67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BDBD655F-1C3F-4051-B759-5D1353795ACC}"/>
                    </a:ext>
                  </a:extLst>
                </p14:cNvPr>
                <p14:cNvContentPartPr/>
                <p14:nvPr/>
              </p14:nvContentPartPr>
              <p14:xfrm>
                <a:off x="6239668" y="4945239"/>
                <a:ext cx="109080" cy="31896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BDBD655F-1C3F-4051-B759-5D1353795A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30668" y="4936239"/>
                  <a:ext cx="126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B5B7ACD8-CCC1-4028-B9DC-164418953E19}"/>
                    </a:ext>
                  </a:extLst>
                </p14:cNvPr>
                <p14:cNvContentPartPr/>
                <p14:nvPr/>
              </p14:nvContentPartPr>
              <p14:xfrm>
                <a:off x="6434068" y="4950279"/>
                <a:ext cx="154440" cy="3434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B5B7ACD8-CCC1-4028-B9DC-164418953E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25068" y="4941639"/>
                  <a:ext cx="17208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CE61485D-2344-4253-865A-45EA6895941B}"/>
              </a:ext>
            </a:extLst>
          </p:cNvPr>
          <p:cNvGrpSpPr/>
          <p:nvPr/>
        </p:nvGrpSpPr>
        <p:grpSpPr>
          <a:xfrm>
            <a:off x="1935148" y="4331434"/>
            <a:ext cx="3139187" cy="1529645"/>
            <a:chOff x="1935148" y="4331434"/>
            <a:chExt cx="3139187" cy="152964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7347E2F-8E68-4BF0-B43D-4D44855AECA6}"/>
                    </a:ext>
                  </a:extLst>
                </p14:cNvPr>
                <p14:cNvContentPartPr/>
                <p14:nvPr/>
              </p14:nvContentPartPr>
              <p14:xfrm>
                <a:off x="1951695" y="4600354"/>
                <a:ext cx="122760" cy="360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7347E2F-8E68-4BF0-B43D-4D44855AEC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42695" y="4591354"/>
                  <a:ext cx="140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1371CB7-3E11-4220-89BE-C20FF0657341}"/>
                    </a:ext>
                  </a:extLst>
                </p14:cNvPr>
                <p14:cNvContentPartPr/>
                <p14:nvPr/>
              </p14:nvContentPartPr>
              <p14:xfrm>
                <a:off x="1947735" y="4657234"/>
                <a:ext cx="132840" cy="792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1371CB7-3E11-4220-89BE-C20FF06573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38735" y="4648594"/>
                  <a:ext cx="150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D4F39CFE-1242-46D8-9B78-7657FC9FBA1A}"/>
                    </a:ext>
                  </a:extLst>
                </p14:cNvPr>
                <p14:cNvContentPartPr/>
                <p14:nvPr/>
              </p14:nvContentPartPr>
              <p14:xfrm>
                <a:off x="2245095" y="4441954"/>
                <a:ext cx="23040" cy="3074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D4F39CFE-1242-46D8-9B78-7657FC9FBA1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36095" y="4433314"/>
                  <a:ext cx="40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356AC5DC-E61D-4581-820B-B2695B176231}"/>
                    </a:ext>
                  </a:extLst>
                </p14:cNvPr>
                <p14:cNvContentPartPr/>
                <p14:nvPr/>
              </p14:nvContentPartPr>
              <p14:xfrm>
                <a:off x="2368575" y="4433314"/>
                <a:ext cx="6840" cy="26280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356AC5DC-E61D-4581-820B-B2695B17623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59575" y="4424674"/>
                  <a:ext cx="24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9AF55781-CC63-4A3B-90AE-706A7789E0F4}"/>
                    </a:ext>
                  </a:extLst>
                </p14:cNvPr>
                <p14:cNvContentPartPr/>
                <p14:nvPr/>
              </p14:nvContentPartPr>
              <p14:xfrm>
                <a:off x="2473335" y="4448074"/>
                <a:ext cx="134280" cy="2980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9AF55781-CC63-4A3B-90AE-706A7789E0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64695" y="4439074"/>
                  <a:ext cx="151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C47C7A28-4179-42F7-8AE6-CD8B5473CC82}"/>
                    </a:ext>
                  </a:extLst>
                </p14:cNvPr>
                <p14:cNvContentPartPr/>
                <p14:nvPr/>
              </p14:nvContentPartPr>
              <p14:xfrm>
                <a:off x="2508975" y="4445194"/>
                <a:ext cx="108720" cy="223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C47C7A28-4179-42F7-8AE6-CD8B5473CC8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99975" y="4436554"/>
                  <a:ext cx="126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C38A6C62-DF16-4429-97BE-7B739B0CE83D}"/>
                    </a:ext>
                  </a:extLst>
                </p14:cNvPr>
                <p14:cNvContentPartPr/>
                <p14:nvPr/>
              </p14:nvContentPartPr>
              <p14:xfrm>
                <a:off x="2709495" y="4463194"/>
                <a:ext cx="180720" cy="27360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C38A6C62-DF16-4429-97BE-7B739B0CE8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00855" y="4454554"/>
                  <a:ext cx="198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D2995AE-81E0-4FA4-8904-CD203AFDCA6B}"/>
                    </a:ext>
                  </a:extLst>
                </p14:cNvPr>
                <p14:cNvContentPartPr/>
                <p14:nvPr/>
              </p14:nvContentPartPr>
              <p14:xfrm>
                <a:off x="3060135" y="4611874"/>
                <a:ext cx="177840" cy="756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D2995AE-81E0-4FA4-8904-CD203AFDCA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51135" y="4602874"/>
                  <a:ext cx="19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361CFC06-231B-4364-8F18-23910DFCF258}"/>
                    </a:ext>
                  </a:extLst>
                </p14:cNvPr>
                <p14:cNvContentPartPr/>
                <p14:nvPr/>
              </p14:nvContentPartPr>
              <p14:xfrm>
                <a:off x="3165255" y="4501354"/>
                <a:ext cx="16200" cy="1915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361CFC06-231B-4364-8F18-23910DFCF25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56255" y="4492354"/>
                  <a:ext cx="33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05ECDC10-D95A-48A3-9788-63AA7245131F}"/>
                    </a:ext>
                  </a:extLst>
                </p14:cNvPr>
                <p14:cNvContentPartPr/>
                <p14:nvPr/>
              </p14:nvContentPartPr>
              <p14:xfrm>
                <a:off x="3395295" y="4335754"/>
                <a:ext cx="138960" cy="4928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05ECDC10-D95A-48A3-9788-63AA7245131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86295" y="4327114"/>
                  <a:ext cx="1566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D51CEF5C-837C-41E1-BBC7-C3F8150203C1}"/>
                    </a:ext>
                  </a:extLst>
                </p14:cNvPr>
                <p14:cNvContentPartPr/>
                <p14:nvPr/>
              </p14:nvContentPartPr>
              <p14:xfrm>
                <a:off x="3730095" y="4434394"/>
                <a:ext cx="141840" cy="36612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D51CEF5C-837C-41E1-BBC7-C3F8150203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21455" y="4425754"/>
                  <a:ext cx="1594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1C1B3D7B-AEC9-499C-B306-96DD9D661B20}"/>
                    </a:ext>
                  </a:extLst>
                </p14:cNvPr>
                <p14:cNvContentPartPr/>
                <p14:nvPr/>
              </p14:nvContentPartPr>
              <p14:xfrm>
                <a:off x="4001895" y="4653994"/>
                <a:ext cx="141120" cy="36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1C1B3D7B-AEC9-499C-B306-96DD9D661B2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92895" y="4645354"/>
                  <a:ext cx="15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68056169-D763-47D6-9F16-A9DC9B851DAD}"/>
                    </a:ext>
                  </a:extLst>
                </p14:cNvPr>
                <p14:cNvContentPartPr/>
                <p14:nvPr/>
              </p14:nvContentPartPr>
              <p14:xfrm>
                <a:off x="4283055" y="4489114"/>
                <a:ext cx="59040" cy="3222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68056169-D763-47D6-9F16-A9DC9B851DA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74055" y="4480474"/>
                  <a:ext cx="76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5724DD04-26D2-4FF1-9F5E-2632E1A61C87}"/>
                    </a:ext>
                  </a:extLst>
                </p14:cNvPr>
                <p14:cNvContentPartPr/>
                <p14:nvPr/>
              </p14:nvContentPartPr>
              <p14:xfrm>
                <a:off x="4474215" y="4331434"/>
                <a:ext cx="104760" cy="5418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5724DD04-26D2-4FF1-9F5E-2632E1A61C8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65215" y="4322794"/>
                  <a:ext cx="12240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D565761-BCE4-4DC4-BC60-19AE751FD489}"/>
                    </a:ext>
                  </a:extLst>
                </p14:cNvPr>
                <p14:cNvContentPartPr/>
                <p14:nvPr/>
              </p14:nvContentPartPr>
              <p14:xfrm>
                <a:off x="4735575" y="4629874"/>
                <a:ext cx="38160" cy="460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D565761-BCE4-4DC4-BC60-19AE751FD48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26935" y="4620874"/>
                  <a:ext cx="55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3E51DF0F-505A-4C6B-8134-4BF9A82106E4}"/>
                    </a:ext>
                  </a:extLst>
                </p14:cNvPr>
                <p14:cNvContentPartPr/>
                <p14:nvPr/>
              </p14:nvContentPartPr>
              <p14:xfrm>
                <a:off x="4918095" y="4631314"/>
                <a:ext cx="123480" cy="1598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3E51DF0F-505A-4C6B-8134-4BF9A82106E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09455" y="4622674"/>
                  <a:ext cx="141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BE3AECE5-814B-47BD-B1FA-508A977C4618}"/>
                    </a:ext>
                  </a:extLst>
                </p14:cNvPr>
                <p14:cNvContentPartPr/>
                <p14:nvPr/>
              </p14:nvContentPartPr>
              <p14:xfrm>
                <a:off x="5016375" y="4365634"/>
                <a:ext cx="57960" cy="48780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BE3AECE5-814B-47BD-B1FA-508A977C46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07375" y="4356634"/>
                  <a:ext cx="756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CB34F810-DF04-4E8B-8653-91BF5F25D609}"/>
                    </a:ext>
                  </a:extLst>
                </p14:cNvPr>
                <p14:cNvContentPartPr/>
                <p14:nvPr/>
              </p14:nvContentPartPr>
              <p14:xfrm>
                <a:off x="1935148" y="5142519"/>
                <a:ext cx="129600" cy="72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CB34F810-DF04-4E8B-8653-91BF5F25D60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26508" y="5133519"/>
                  <a:ext cx="147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496C0D7F-A0C8-4FF5-A86C-5D98D68F1828}"/>
                    </a:ext>
                  </a:extLst>
                </p14:cNvPr>
                <p14:cNvContentPartPr/>
                <p14:nvPr/>
              </p14:nvContentPartPr>
              <p14:xfrm>
                <a:off x="1956388" y="5181759"/>
                <a:ext cx="124200" cy="756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496C0D7F-A0C8-4FF5-A86C-5D98D68F18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47388" y="5172759"/>
                  <a:ext cx="141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A3C95D94-9F29-4DDA-9EBC-A879A318D947}"/>
                    </a:ext>
                  </a:extLst>
                </p14:cNvPr>
                <p14:cNvContentPartPr/>
                <p14:nvPr/>
              </p14:nvContentPartPr>
              <p14:xfrm>
                <a:off x="2249068" y="4959279"/>
                <a:ext cx="9000" cy="29196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A3C95D94-9F29-4DDA-9EBC-A879A318D9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40428" y="4950279"/>
                  <a:ext cx="26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7934726A-70D7-4AD2-81E6-FEC74958DFAC}"/>
                    </a:ext>
                  </a:extLst>
                </p14:cNvPr>
                <p14:cNvContentPartPr/>
                <p14:nvPr/>
              </p14:nvContentPartPr>
              <p14:xfrm>
                <a:off x="2404948" y="4966479"/>
                <a:ext cx="12240" cy="29376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7934726A-70D7-4AD2-81E6-FEC74958DF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95948" y="4957839"/>
                  <a:ext cx="29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59A847C1-B0D1-4926-8D0C-EF75E2944794}"/>
                    </a:ext>
                  </a:extLst>
                </p14:cNvPr>
                <p14:cNvContentPartPr/>
                <p14:nvPr/>
              </p14:nvContentPartPr>
              <p14:xfrm>
                <a:off x="2573068" y="4923639"/>
                <a:ext cx="127800" cy="32580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59A847C1-B0D1-4926-8D0C-EF75E29447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64428" y="4914999"/>
                  <a:ext cx="14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44D1AE0D-377D-46CE-A0C2-DC7CBEE281ED}"/>
                    </a:ext>
                  </a:extLst>
                </p14:cNvPr>
                <p14:cNvContentPartPr/>
                <p14:nvPr/>
              </p14:nvContentPartPr>
              <p14:xfrm>
                <a:off x="2799148" y="4981239"/>
                <a:ext cx="163440" cy="3128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44D1AE0D-377D-46CE-A0C2-DC7CBEE281E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90148" y="4972599"/>
                  <a:ext cx="181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BD012F3A-EF55-43D0-8248-C87FBCB20E4D}"/>
                    </a:ext>
                  </a:extLst>
                </p14:cNvPr>
                <p14:cNvContentPartPr/>
                <p14:nvPr/>
              </p14:nvContentPartPr>
              <p14:xfrm>
                <a:off x="3144748" y="5155479"/>
                <a:ext cx="158400" cy="36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BD012F3A-EF55-43D0-8248-C87FBCB20E4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35748" y="5146839"/>
                  <a:ext cx="17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5737DC3F-F0E7-46AC-910E-E555A4D29C38}"/>
                    </a:ext>
                  </a:extLst>
                </p14:cNvPr>
                <p14:cNvContentPartPr/>
                <p14:nvPr/>
              </p14:nvContentPartPr>
              <p14:xfrm>
                <a:off x="3226108" y="5041719"/>
                <a:ext cx="4680" cy="18504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5737DC3F-F0E7-46AC-910E-E555A4D29C3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17108" y="5033079"/>
                  <a:ext cx="2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E7100AE7-E1AE-4106-9C4B-BE52D2CA256E}"/>
                    </a:ext>
                  </a:extLst>
                </p14:cNvPr>
                <p14:cNvContentPartPr/>
                <p14:nvPr/>
              </p14:nvContentPartPr>
              <p14:xfrm>
                <a:off x="3506548" y="4984479"/>
                <a:ext cx="171720" cy="34272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E7100AE7-E1AE-4106-9C4B-BE52D2CA25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97548" y="4975839"/>
                  <a:ext cx="189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97380856-0CF4-478D-9B64-1D11F1F80045}"/>
                    </a:ext>
                  </a:extLst>
                </p14:cNvPr>
                <p14:cNvContentPartPr/>
                <p14:nvPr/>
              </p14:nvContentPartPr>
              <p14:xfrm>
                <a:off x="3758188" y="5170599"/>
                <a:ext cx="116280" cy="9828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97380856-0CF4-478D-9B64-1D11F1F800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49188" y="5161599"/>
                  <a:ext cx="133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77E22DB7-DEC3-4891-BFCF-EDAD362A41C3}"/>
                    </a:ext>
                  </a:extLst>
                </p14:cNvPr>
                <p14:cNvContentPartPr/>
                <p14:nvPr/>
              </p14:nvContentPartPr>
              <p14:xfrm>
                <a:off x="3858988" y="4926879"/>
                <a:ext cx="20160" cy="42516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77E22DB7-DEC3-4891-BFCF-EDAD362A41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49988" y="4918239"/>
                  <a:ext cx="378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FB009DA2-EDBD-4E5A-93C1-53161BF623EE}"/>
                    </a:ext>
                  </a:extLst>
                </p14:cNvPr>
                <p14:cNvContentPartPr/>
                <p14:nvPr/>
              </p14:nvContentPartPr>
              <p14:xfrm>
                <a:off x="4078948" y="5256999"/>
                <a:ext cx="129240" cy="324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FB009DA2-EDBD-4E5A-93C1-53161BF623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69948" y="5248359"/>
                  <a:ext cx="146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7636C053-70B5-4AB8-A3B2-9ACBA91D9CF1}"/>
                    </a:ext>
                  </a:extLst>
                </p14:cNvPr>
                <p14:cNvContentPartPr/>
                <p14:nvPr/>
              </p14:nvContentPartPr>
              <p14:xfrm>
                <a:off x="4361908" y="5171319"/>
                <a:ext cx="166680" cy="1702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7636C053-70B5-4AB8-A3B2-9ACBA91D9CF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52908" y="5162319"/>
                  <a:ext cx="184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5E0F80EE-A581-46B8-88C1-818F95EE2321}"/>
                    </a:ext>
                  </a:extLst>
                </p14:cNvPr>
                <p14:cNvContentPartPr/>
                <p14:nvPr/>
              </p14:nvContentPartPr>
              <p14:xfrm>
                <a:off x="4488268" y="4988799"/>
                <a:ext cx="27000" cy="39312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5E0F80EE-A581-46B8-88C1-818F95EE232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79268" y="4980159"/>
                  <a:ext cx="44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C4D6AFE4-DEA5-4E0A-8D87-28CA2988ED7A}"/>
                    </a:ext>
                  </a:extLst>
                </p14:cNvPr>
                <p14:cNvContentPartPr/>
                <p14:nvPr/>
              </p14:nvContentPartPr>
              <p14:xfrm>
                <a:off x="2058988" y="5636439"/>
                <a:ext cx="124560" cy="1188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C4D6AFE4-DEA5-4E0A-8D87-28CA2988ED7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50348" y="5627799"/>
                  <a:ext cx="14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0E7FC04D-0784-485B-BCE4-11A83991AEE0}"/>
                    </a:ext>
                  </a:extLst>
                </p14:cNvPr>
                <p14:cNvContentPartPr/>
                <p14:nvPr/>
              </p14:nvContentPartPr>
              <p14:xfrm>
                <a:off x="2317828" y="5483079"/>
                <a:ext cx="27360" cy="28728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0E7FC04D-0784-485B-BCE4-11A83991AEE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08828" y="5474079"/>
                  <a:ext cx="45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99C7E5B2-BC6A-4258-B494-ECBB87D6EC0F}"/>
                    </a:ext>
                  </a:extLst>
                </p14:cNvPr>
                <p14:cNvContentPartPr/>
                <p14:nvPr/>
              </p14:nvContentPartPr>
              <p14:xfrm>
                <a:off x="2463268" y="5457159"/>
                <a:ext cx="29520" cy="26028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99C7E5B2-BC6A-4258-B494-ECBB87D6EC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54268" y="5448159"/>
                  <a:ext cx="47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5427617D-9BF5-476B-8702-5720251735FB}"/>
                    </a:ext>
                  </a:extLst>
                </p14:cNvPr>
                <p14:cNvContentPartPr/>
                <p14:nvPr/>
              </p14:nvContentPartPr>
              <p14:xfrm>
                <a:off x="2635708" y="5449239"/>
                <a:ext cx="96840" cy="3009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5427617D-9BF5-476B-8702-5720251735F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26708" y="5440599"/>
                  <a:ext cx="114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08F37974-0DE2-43C3-933D-208B71CE4AF3}"/>
                    </a:ext>
                  </a:extLst>
                </p14:cNvPr>
                <p14:cNvContentPartPr/>
                <p14:nvPr/>
              </p14:nvContentPartPr>
              <p14:xfrm>
                <a:off x="2804908" y="5458959"/>
                <a:ext cx="157680" cy="31140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08F37974-0DE2-43C3-933D-208B71CE4A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96268" y="5449959"/>
                  <a:ext cx="175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432C1A2C-DCB4-49D1-8F7D-7AFD60C6B16A}"/>
                    </a:ext>
                  </a:extLst>
                </p14:cNvPr>
                <p14:cNvContentPartPr/>
                <p14:nvPr/>
              </p14:nvContentPartPr>
              <p14:xfrm>
                <a:off x="3195148" y="5576319"/>
                <a:ext cx="160920" cy="1728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432C1A2C-DCB4-49D1-8F7D-7AFD60C6B1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86148" y="5567679"/>
                  <a:ext cx="178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AB608D28-A880-471F-80E5-DFB0DE40D2A1}"/>
                    </a:ext>
                  </a:extLst>
                </p14:cNvPr>
                <p14:cNvContentPartPr/>
                <p14:nvPr/>
              </p14:nvContentPartPr>
              <p14:xfrm>
                <a:off x="3221428" y="5658759"/>
                <a:ext cx="143280" cy="36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AB608D28-A880-471F-80E5-DFB0DE40D2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12788" y="5650119"/>
                  <a:ext cx="160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980790BF-75A4-4181-A94B-F55AC4C1084F}"/>
                    </a:ext>
                  </a:extLst>
                </p14:cNvPr>
                <p14:cNvContentPartPr/>
                <p14:nvPr/>
              </p14:nvContentPartPr>
              <p14:xfrm>
                <a:off x="3619948" y="5413599"/>
                <a:ext cx="171000" cy="34092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980790BF-75A4-4181-A94B-F55AC4C1084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10948" y="5404599"/>
                  <a:ext cx="188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76CB7F4B-4C59-44FF-9103-0D3BF10A9FD3}"/>
                    </a:ext>
                  </a:extLst>
                </p14:cNvPr>
                <p14:cNvContentPartPr/>
                <p14:nvPr/>
              </p14:nvContentPartPr>
              <p14:xfrm>
                <a:off x="3947188" y="5582439"/>
                <a:ext cx="104040" cy="14472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76CB7F4B-4C59-44FF-9103-0D3BF10A9FD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38548" y="5573439"/>
                  <a:ext cx="121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AEFD2E3E-C09E-44CD-8AC5-5D0580605F80}"/>
                    </a:ext>
                  </a:extLst>
                </p14:cNvPr>
                <p14:cNvContentPartPr/>
                <p14:nvPr/>
              </p14:nvContentPartPr>
              <p14:xfrm>
                <a:off x="4036828" y="5404959"/>
                <a:ext cx="64800" cy="45612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AEFD2E3E-C09E-44CD-8AC5-5D0580605F8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27828" y="5396319"/>
                  <a:ext cx="8244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Ryhmä 189">
            <a:extLst>
              <a:ext uri="{FF2B5EF4-FFF2-40B4-BE49-F238E27FC236}">
                <a16:creationId xmlns:a16="http://schemas.microsoft.com/office/drawing/2014/main" id="{1C3C3A52-613A-45FA-886B-D7C90D0C74EE}"/>
              </a:ext>
            </a:extLst>
          </p:cNvPr>
          <p:cNvGrpSpPr/>
          <p:nvPr/>
        </p:nvGrpSpPr>
        <p:grpSpPr>
          <a:xfrm>
            <a:off x="2549668" y="6049719"/>
            <a:ext cx="150480" cy="85680"/>
            <a:chOff x="2549668" y="6049719"/>
            <a:chExt cx="15048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ADA8DD04-D0E9-4308-8F9E-F5692EAD6925}"/>
                    </a:ext>
                  </a:extLst>
                </p14:cNvPr>
                <p14:cNvContentPartPr/>
                <p14:nvPr/>
              </p14:nvContentPartPr>
              <p14:xfrm>
                <a:off x="2549668" y="6049719"/>
                <a:ext cx="129240" cy="2196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ADA8DD04-D0E9-4308-8F9E-F5692EAD69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40668" y="6041079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97D34833-6F26-48DC-958B-E401390CE9C4}"/>
                    </a:ext>
                  </a:extLst>
                </p14:cNvPr>
                <p14:cNvContentPartPr/>
                <p14:nvPr/>
              </p14:nvContentPartPr>
              <p14:xfrm>
                <a:off x="2566588" y="6124239"/>
                <a:ext cx="133560" cy="1116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97D34833-6F26-48DC-958B-E401390CE9C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57588" y="6115599"/>
                  <a:ext cx="1512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6" name="Käsinkirjoitus 185">
                <a:extLst>
                  <a:ext uri="{FF2B5EF4-FFF2-40B4-BE49-F238E27FC236}">
                    <a16:creationId xmlns:a16="http://schemas.microsoft.com/office/drawing/2014/main" id="{C143E6EF-4855-4CE6-B632-60181A5501F3}"/>
                  </a:ext>
                </a:extLst>
              </p14:cNvPr>
              <p14:cNvContentPartPr/>
              <p14:nvPr/>
            </p14:nvContentPartPr>
            <p14:xfrm>
              <a:off x="2940268" y="5907159"/>
              <a:ext cx="141840" cy="348840"/>
            </p14:xfrm>
          </p:contentPart>
        </mc:Choice>
        <mc:Fallback>
          <p:pic>
            <p:nvPicPr>
              <p:cNvPr id="186" name="Käsinkirjoitus 185">
                <a:extLst>
                  <a:ext uri="{FF2B5EF4-FFF2-40B4-BE49-F238E27FC236}">
                    <a16:creationId xmlns:a16="http://schemas.microsoft.com/office/drawing/2014/main" id="{C143E6EF-4855-4CE6-B632-60181A5501F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931628" y="5898519"/>
                <a:ext cx="15948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Ryhmä 188">
            <a:extLst>
              <a:ext uri="{FF2B5EF4-FFF2-40B4-BE49-F238E27FC236}">
                <a16:creationId xmlns:a16="http://schemas.microsoft.com/office/drawing/2014/main" id="{890B7C8E-5217-471F-A6D9-3CA6F7307AB5}"/>
              </a:ext>
            </a:extLst>
          </p:cNvPr>
          <p:cNvGrpSpPr/>
          <p:nvPr/>
        </p:nvGrpSpPr>
        <p:grpSpPr>
          <a:xfrm>
            <a:off x="3362548" y="5849919"/>
            <a:ext cx="119880" cy="482760"/>
            <a:chOff x="3362548" y="5849919"/>
            <a:chExt cx="11988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0D9B9B73-3C34-4364-AF08-85B165EF260D}"/>
                    </a:ext>
                  </a:extLst>
                </p14:cNvPr>
                <p14:cNvContentPartPr/>
                <p14:nvPr/>
              </p14:nvContentPartPr>
              <p14:xfrm>
                <a:off x="3362548" y="6060519"/>
                <a:ext cx="94680" cy="2016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0D9B9B73-3C34-4364-AF08-85B165EF260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53908" y="6051519"/>
                  <a:ext cx="112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0D6ECFF8-FD75-45E3-8E35-B365EF9DE2EE}"/>
                    </a:ext>
                  </a:extLst>
                </p14:cNvPr>
                <p14:cNvContentPartPr/>
                <p14:nvPr/>
              </p14:nvContentPartPr>
              <p14:xfrm>
                <a:off x="3446068" y="5849919"/>
                <a:ext cx="36360" cy="4827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0D6ECFF8-FD75-45E3-8E35-B365EF9DE2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37428" y="5840919"/>
                  <a:ext cx="5400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Ryhmä 200">
            <a:extLst>
              <a:ext uri="{FF2B5EF4-FFF2-40B4-BE49-F238E27FC236}">
                <a16:creationId xmlns:a16="http://schemas.microsoft.com/office/drawing/2014/main" id="{57BE1B16-01BD-4C27-AA8D-B778E6D55BF3}"/>
              </a:ext>
            </a:extLst>
          </p:cNvPr>
          <p:cNvGrpSpPr/>
          <p:nvPr/>
        </p:nvGrpSpPr>
        <p:grpSpPr>
          <a:xfrm>
            <a:off x="1641388" y="5914719"/>
            <a:ext cx="722520" cy="867954"/>
            <a:chOff x="1641388" y="5914719"/>
            <a:chExt cx="722520" cy="8679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9AF7B132-88B6-4D2D-BA70-06061B411069}"/>
                    </a:ext>
                  </a:extLst>
                </p14:cNvPr>
                <p14:cNvContentPartPr/>
                <p14:nvPr/>
              </p14:nvContentPartPr>
              <p14:xfrm>
                <a:off x="1641388" y="5914719"/>
                <a:ext cx="5400" cy="36180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9AF7B132-88B6-4D2D-BA70-06061B41106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32748" y="5905719"/>
                  <a:ext cx="23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D1D99F20-9A3D-455F-A2ED-FD63EABAB93D}"/>
                    </a:ext>
                  </a:extLst>
                </p14:cNvPr>
                <p14:cNvContentPartPr/>
                <p14:nvPr/>
              </p14:nvContentPartPr>
              <p14:xfrm>
                <a:off x="1777828" y="5934159"/>
                <a:ext cx="107280" cy="28296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D1D99F20-9A3D-455F-A2ED-FD63EABAB93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68828" y="5925519"/>
                  <a:ext cx="124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B2287359-23AC-43F2-8293-2C4D89394F92}"/>
                    </a:ext>
                  </a:extLst>
                </p14:cNvPr>
                <p14:cNvContentPartPr/>
                <p14:nvPr/>
              </p14:nvContentPartPr>
              <p14:xfrm>
                <a:off x="1983028" y="5956479"/>
                <a:ext cx="141840" cy="29736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B2287359-23AC-43F2-8293-2C4D89394F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74388" y="5947839"/>
                  <a:ext cx="159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6A40D258-6DD2-4EC5-94DB-3D9EC059EF78}"/>
                    </a:ext>
                  </a:extLst>
                </p14:cNvPr>
                <p14:cNvContentPartPr/>
                <p14:nvPr/>
              </p14:nvContentPartPr>
              <p14:xfrm>
                <a:off x="2213788" y="5949639"/>
                <a:ext cx="150120" cy="31824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6A40D258-6DD2-4EC5-94DB-3D9EC059EF7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04788" y="5940639"/>
                  <a:ext cx="167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E7DB52D9-6C75-43F0-AE41-3DFC03BE22CE}"/>
                    </a:ext>
                  </a:extLst>
                </p14:cNvPr>
                <p14:cNvContentPartPr/>
                <p14:nvPr/>
              </p14:nvContentPartPr>
              <p14:xfrm>
                <a:off x="1686748" y="6398913"/>
                <a:ext cx="141120" cy="32508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E7DB52D9-6C75-43F0-AE41-3DFC03BE22C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678108" y="6389913"/>
                  <a:ext cx="158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65B173F2-056B-499C-AF50-9B4545C9C5D3}"/>
                    </a:ext>
                  </a:extLst>
                </p14:cNvPr>
                <p14:cNvContentPartPr/>
                <p14:nvPr/>
              </p14:nvContentPartPr>
              <p14:xfrm>
                <a:off x="1938388" y="6448953"/>
                <a:ext cx="163080" cy="31428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65B173F2-056B-499C-AF50-9B4545C9C5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29748" y="6439953"/>
                  <a:ext cx="180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D68BE2AF-C1C0-4471-81EE-267825350A60}"/>
                    </a:ext>
                  </a:extLst>
                </p14:cNvPr>
                <p14:cNvContentPartPr/>
                <p14:nvPr/>
              </p14:nvContentPartPr>
              <p14:xfrm>
                <a:off x="2207308" y="6463713"/>
                <a:ext cx="149040" cy="31896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D68BE2AF-C1C0-4471-81EE-267825350A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98668" y="6454713"/>
                  <a:ext cx="16668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Ryhmä 199">
            <a:extLst>
              <a:ext uri="{FF2B5EF4-FFF2-40B4-BE49-F238E27FC236}">
                <a16:creationId xmlns:a16="http://schemas.microsoft.com/office/drawing/2014/main" id="{8D37CD52-FBA5-4BB4-BF1E-537C0F6952E6}"/>
              </a:ext>
            </a:extLst>
          </p:cNvPr>
          <p:cNvGrpSpPr/>
          <p:nvPr/>
        </p:nvGrpSpPr>
        <p:grpSpPr>
          <a:xfrm>
            <a:off x="2534188" y="6542553"/>
            <a:ext cx="158400" cy="84600"/>
            <a:chOff x="2534188" y="6542553"/>
            <a:chExt cx="15840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47C95F54-6A4E-4283-882E-79FE9D046FC9}"/>
                    </a:ext>
                  </a:extLst>
                </p14:cNvPr>
                <p14:cNvContentPartPr/>
                <p14:nvPr/>
              </p14:nvContentPartPr>
              <p14:xfrm>
                <a:off x="2534188" y="6542553"/>
                <a:ext cx="146880" cy="1008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47C95F54-6A4E-4283-882E-79FE9D046F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25188" y="6533913"/>
                  <a:ext cx="164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A116C693-0B21-4653-B03B-59D94516E78C}"/>
                    </a:ext>
                  </a:extLst>
                </p14:cNvPr>
                <p14:cNvContentPartPr/>
                <p14:nvPr/>
              </p14:nvContentPartPr>
              <p14:xfrm>
                <a:off x="2580988" y="6626793"/>
                <a:ext cx="111600" cy="36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A116C693-0B21-4653-B03B-59D94516E78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72348" y="6617793"/>
                  <a:ext cx="129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Ryhmä 202">
            <a:extLst>
              <a:ext uri="{FF2B5EF4-FFF2-40B4-BE49-F238E27FC236}">
                <a16:creationId xmlns:a16="http://schemas.microsoft.com/office/drawing/2014/main" id="{FEEEB916-EFFF-4AB8-923A-A803F2D3AFF7}"/>
              </a:ext>
            </a:extLst>
          </p:cNvPr>
          <p:cNvGrpSpPr/>
          <p:nvPr/>
        </p:nvGrpSpPr>
        <p:grpSpPr>
          <a:xfrm>
            <a:off x="2948548" y="6335913"/>
            <a:ext cx="181080" cy="453600"/>
            <a:chOff x="2948548" y="6335913"/>
            <a:chExt cx="18108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195025AE-13A6-4850-A9FA-2FD7DBA98CDC}"/>
                    </a:ext>
                  </a:extLst>
                </p14:cNvPr>
                <p14:cNvContentPartPr/>
                <p14:nvPr/>
              </p14:nvContentPartPr>
              <p14:xfrm>
                <a:off x="2948548" y="6506913"/>
                <a:ext cx="152640" cy="20448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195025AE-13A6-4850-A9FA-2FD7DBA98CD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39908" y="6497913"/>
                  <a:ext cx="170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ADA99D96-0802-45F8-9522-975ABDA4EB47}"/>
                    </a:ext>
                  </a:extLst>
                </p14:cNvPr>
                <p14:cNvContentPartPr/>
                <p14:nvPr/>
              </p14:nvContentPartPr>
              <p14:xfrm>
                <a:off x="3082468" y="6335913"/>
                <a:ext cx="39960" cy="45360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ADA99D96-0802-45F8-9522-975ABDA4EB4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73468" y="6327273"/>
                  <a:ext cx="576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D36A850A-B01E-4C55-8207-399FE1E69D8A}"/>
                    </a:ext>
                  </a:extLst>
                </p14:cNvPr>
                <p14:cNvContentPartPr/>
                <p14:nvPr/>
              </p14:nvContentPartPr>
              <p14:xfrm>
                <a:off x="3014428" y="6691233"/>
                <a:ext cx="115200" cy="1980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D36A850A-B01E-4C55-8207-399FE1E69D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05428" y="6682593"/>
                  <a:ext cx="1328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Ryhmä 209">
            <a:extLst>
              <a:ext uri="{FF2B5EF4-FFF2-40B4-BE49-F238E27FC236}">
                <a16:creationId xmlns:a16="http://schemas.microsoft.com/office/drawing/2014/main" id="{E4990665-4E9F-4808-9791-B482641CCA1B}"/>
              </a:ext>
            </a:extLst>
          </p:cNvPr>
          <p:cNvGrpSpPr/>
          <p:nvPr/>
        </p:nvGrpSpPr>
        <p:grpSpPr>
          <a:xfrm>
            <a:off x="5147428" y="5769273"/>
            <a:ext cx="284760" cy="473760"/>
            <a:chOff x="5147428" y="5769273"/>
            <a:chExt cx="28476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69956DB0-02F2-4253-BF56-1E299B574D83}"/>
                    </a:ext>
                  </a:extLst>
                </p14:cNvPr>
                <p14:cNvContentPartPr/>
                <p14:nvPr/>
              </p14:nvContentPartPr>
              <p14:xfrm>
                <a:off x="5147428" y="5780793"/>
                <a:ext cx="1080" cy="46224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69956DB0-02F2-4253-BF56-1E299B574D8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38788" y="5772153"/>
                  <a:ext cx="187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1DFAC648-A832-4DDF-A0D7-F722442ED99C}"/>
                    </a:ext>
                  </a:extLst>
                </p14:cNvPr>
                <p14:cNvContentPartPr/>
                <p14:nvPr/>
              </p14:nvContentPartPr>
              <p14:xfrm>
                <a:off x="5233468" y="5769273"/>
                <a:ext cx="28080" cy="44820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1DFAC648-A832-4DDF-A0D7-F722442ED99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24468" y="5760633"/>
                  <a:ext cx="457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761DAC99-84A8-4FD8-AB9A-F69DA57AC281}"/>
                    </a:ext>
                  </a:extLst>
                </p14:cNvPr>
                <p14:cNvContentPartPr/>
                <p14:nvPr/>
              </p14:nvContentPartPr>
              <p14:xfrm>
                <a:off x="5396188" y="5897433"/>
                <a:ext cx="36000" cy="4896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761DAC99-84A8-4FD8-AB9A-F69DA57AC28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87548" y="5888793"/>
                  <a:ext cx="53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35FE7BD0-B484-4899-B993-D1B166686E1D}"/>
                    </a:ext>
                  </a:extLst>
                </p14:cNvPr>
                <p14:cNvContentPartPr/>
                <p14:nvPr/>
              </p14:nvContentPartPr>
              <p14:xfrm>
                <a:off x="5386468" y="6058353"/>
                <a:ext cx="34200" cy="7596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35FE7BD0-B484-4899-B993-D1B166686E1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77828" y="6049353"/>
                  <a:ext cx="5184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9" name="Käsinkirjoitus 208">
                <a:extLst>
                  <a:ext uri="{FF2B5EF4-FFF2-40B4-BE49-F238E27FC236}">
                    <a16:creationId xmlns:a16="http://schemas.microsoft.com/office/drawing/2014/main" id="{B54A8E25-5BF1-4057-A92E-D981F9EBD26F}"/>
                  </a:ext>
                </a:extLst>
              </p14:cNvPr>
              <p14:cNvContentPartPr/>
              <p14:nvPr/>
            </p14:nvContentPartPr>
            <p14:xfrm>
              <a:off x="5627308" y="5827593"/>
              <a:ext cx="133560" cy="268920"/>
            </p14:xfrm>
          </p:contentPart>
        </mc:Choice>
        <mc:Fallback>
          <p:pic>
            <p:nvPicPr>
              <p:cNvPr id="209" name="Käsinkirjoitus 208">
                <a:extLst>
                  <a:ext uri="{FF2B5EF4-FFF2-40B4-BE49-F238E27FC236}">
                    <a16:creationId xmlns:a16="http://schemas.microsoft.com/office/drawing/2014/main" id="{B54A8E25-5BF1-4057-A92E-D981F9EBD26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618308" y="5818953"/>
                <a:ext cx="151200" cy="2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7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8C9627C2-A5C9-4850-B6E6-32D730C20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5637" cy="3118104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30353BF0-F217-4D6D-B910-F214AA205F2F}"/>
              </a:ext>
            </a:extLst>
          </p:cNvPr>
          <p:cNvGrpSpPr/>
          <p:nvPr/>
        </p:nvGrpSpPr>
        <p:grpSpPr>
          <a:xfrm>
            <a:off x="8408533" y="662091"/>
            <a:ext cx="399240" cy="383400"/>
            <a:chOff x="8408533" y="662091"/>
            <a:chExt cx="39924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791B3929-7AFF-471A-8A66-57402B0373C7}"/>
                    </a:ext>
                  </a:extLst>
                </p14:cNvPr>
                <p14:cNvContentPartPr/>
                <p14:nvPr/>
              </p14:nvContentPartPr>
              <p14:xfrm>
                <a:off x="8408533" y="662091"/>
                <a:ext cx="163440" cy="31176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791B3929-7AFF-471A-8A66-57402B0373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99893" y="653091"/>
                  <a:ext cx="181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6D18A2F2-0A81-422D-B70A-A72916F30ED4}"/>
                    </a:ext>
                  </a:extLst>
                </p14:cNvPr>
                <p14:cNvContentPartPr/>
                <p14:nvPr/>
              </p14:nvContentPartPr>
              <p14:xfrm>
                <a:off x="8684293" y="714651"/>
                <a:ext cx="123480" cy="3308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6D18A2F2-0A81-422D-B70A-A72916F30E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75293" y="705651"/>
                  <a:ext cx="14112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1F2A248B-017A-4E80-BC78-31138433D821}"/>
                  </a:ext>
                </a:extLst>
              </p14:cNvPr>
              <p14:cNvContentPartPr/>
              <p14:nvPr/>
            </p14:nvContentPartPr>
            <p14:xfrm>
              <a:off x="9394213" y="744531"/>
              <a:ext cx="268200" cy="24084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1F2A248B-017A-4E80-BC78-31138433D8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5213" y="735891"/>
                <a:ext cx="28584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Ryhmä 11">
            <a:extLst>
              <a:ext uri="{FF2B5EF4-FFF2-40B4-BE49-F238E27FC236}">
                <a16:creationId xmlns:a16="http://schemas.microsoft.com/office/drawing/2014/main" id="{21217D47-468D-4428-AFA2-EABF0FFC02B6}"/>
              </a:ext>
            </a:extLst>
          </p:cNvPr>
          <p:cNvGrpSpPr/>
          <p:nvPr/>
        </p:nvGrpSpPr>
        <p:grpSpPr>
          <a:xfrm>
            <a:off x="9899653" y="918411"/>
            <a:ext cx="158040" cy="86760"/>
            <a:chOff x="9899653" y="918411"/>
            <a:chExt cx="158040" cy="8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210AF45B-A425-449D-BFB8-9AD6F568FF4E}"/>
                    </a:ext>
                  </a:extLst>
                </p14:cNvPr>
                <p14:cNvContentPartPr/>
                <p14:nvPr/>
              </p14:nvContentPartPr>
              <p14:xfrm>
                <a:off x="9899653" y="918411"/>
                <a:ext cx="137160" cy="3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210AF45B-A425-449D-BFB8-9AD6F568FF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91013" y="909411"/>
                  <a:ext cx="15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B04D4B6F-2E52-4F18-A137-ADACC8D6788F}"/>
                    </a:ext>
                  </a:extLst>
                </p14:cNvPr>
                <p14:cNvContentPartPr/>
                <p14:nvPr/>
              </p14:nvContentPartPr>
              <p14:xfrm>
                <a:off x="9903613" y="993651"/>
                <a:ext cx="154080" cy="1152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B04D4B6F-2E52-4F18-A137-ADACC8D678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94613" y="985011"/>
                  <a:ext cx="1717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E2689A52-E50F-4C3F-A0AB-7E9330E6D107}"/>
                  </a:ext>
                </a:extLst>
              </p14:cNvPr>
              <p14:cNvContentPartPr/>
              <p14:nvPr/>
            </p14:nvContentPartPr>
            <p14:xfrm>
              <a:off x="10242373" y="754971"/>
              <a:ext cx="163080" cy="30096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E2689A52-E50F-4C3F-A0AB-7E9330E6D1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33373" y="745971"/>
                <a:ext cx="1807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A6BFB483-3E14-413D-B2F7-36796973A6F6}"/>
                  </a:ext>
                </a:extLst>
              </p14:cNvPr>
              <p14:cNvContentPartPr/>
              <p14:nvPr/>
            </p14:nvContentPartPr>
            <p14:xfrm>
              <a:off x="10309693" y="1217211"/>
              <a:ext cx="41760" cy="8064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A6BFB483-3E14-413D-B2F7-36796973A6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00693" y="1208571"/>
                <a:ext cx="5940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Ryhmä 29">
            <a:extLst>
              <a:ext uri="{FF2B5EF4-FFF2-40B4-BE49-F238E27FC236}">
                <a16:creationId xmlns:a16="http://schemas.microsoft.com/office/drawing/2014/main" id="{6F09437C-D036-4D3F-B3AC-59373FD7ADD1}"/>
              </a:ext>
            </a:extLst>
          </p:cNvPr>
          <p:cNvGrpSpPr/>
          <p:nvPr/>
        </p:nvGrpSpPr>
        <p:grpSpPr>
          <a:xfrm>
            <a:off x="8974093" y="1520691"/>
            <a:ext cx="2779920" cy="582840"/>
            <a:chOff x="8974093" y="1520691"/>
            <a:chExt cx="277992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9AD3D2E0-15EC-474C-9D3F-10E75BFEA99F}"/>
                    </a:ext>
                  </a:extLst>
                </p14:cNvPr>
                <p14:cNvContentPartPr/>
                <p14:nvPr/>
              </p14:nvContentPartPr>
              <p14:xfrm>
                <a:off x="8974093" y="1520691"/>
                <a:ext cx="287280" cy="3585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9AD3D2E0-15EC-474C-9D3F-10E75BFEA9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65453" y="1512051"/>
                  <a:ext cx="304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833DD857-D1F4-4585-A66A-2A5BE44FA20A}"/>
                    </a:ext>
                  </a:extLst>
                </p14:cNvPr>
                <p14:cNvContentPartPr/>
                <p14:nvPr/>
              </p14:nvContentPartPr>
              <p14:xfrm>
                <a:off x="9339493" y="1802571"/>
                <a:ext cx="164520" cy="1479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833DD857-D1F4-4585-A66A-2A5BE44FA2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30853" y="1793571"/>
                  <a:ext cx="182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95DA831C-29A4-414E-95D0-02A3230CED96}"/>
                    </a:ext>
                  </a:extLst>
                </p14:cNvPr>
                <p14:cNvContentPartPr/>
                <p14:nvPr/>
              </p14:nvContentPartPr>
              <p14:xfrm>
                <a:off x="10087213" y="1554531"/>
                <a:ext cx="108360" cy="2570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95DA831C-29A4-414E-95D0-02A3230CED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8213" y="1545531"/>
                  <a:ext cx="126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AC3C18B7-0F9E-4E1E-ADA1-2E0307EEE43C}"/>
                    </a:ext>
                  </a:extLst>
                </p14:cNvPr>
                <p14:cNvContentPartPr/>
                <p14:nvPr/>
              </p14:nvContentPartPr>
              <p14:xfrm>
                <a:off x="10234093" y="1587651"/>
                <a:ext cx="21960" cy="4147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AC3C18B7-0F9E-4E1E-ADA1-2E0307EEE4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25453" y="1578651"/>
                  <a:ext cx="396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29C6739-9F45-4CCE-A823-65E831549E88}"/>
                    </a:ext>
                  </a:extLst>
                </p14:cNvPr>
                <p14:cNvContentPartPr/>
                <p14:nvPr/>
              </p14:nvContentPartPr>
              <p14:xfrm>
                <a:off x="10453333" y="1639131"/>
                <a:ext cx="127440" cy="3639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29C6739-9F45-4CCE-A823-65E831549E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44333" y="1630491"/>
                  <a:ext cx="1450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C75E94B8-10F4-4D3B-9B3F-2854112B2279}"/>
                    </a:ext>
                  </a:extLst>
                </p14:cNvPr>
                <p14:cNvContentPartPr/>
                <p14:nvPr/>
              </p14:nvContentPartPr>
              <p14:xfrm>
                <a:off x="10665013" y="1711491"/>
                <a:ext cx="201960" cy="3405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C75E94B8-10F4-4D3B-9B3F-2854112B22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56013" y="1702851"/>
                  <a:ext cx="2196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519ACA2-F61E-4DF9-9BB5-7D51B397A01C}"/>
                    </a:ext>
                  </a:extLst>
                </p14:cNvPr>
                <p14:cNvContentPartPr/>
                <p14:nvPr/>
              </p14:nvContentPartPr>
              <p14:xfrm>
                <a:off x="10954093" y="1705371"/>
                <a:ext cx="208440" cy="3621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519ACA2-F61E-4DF9-9BB5-7D51B397A0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45093" y="1696731"/>
                  <a:ext cx="226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8B43777-6B6E-49EB-816E-B9FC53573C1D}"/>
                    </a:ext>
                  </a:extLst>
                </p14:cNvPr>
                <p14:cNvContentPartPr/>
                <p14:nvPr/>
              </p14:nvContentPartPr>
              <p14:xfrm>
                <a:off x="11323093" y="1922451"/>
                <a:ext cx="241560" cy="1810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8B43777-6B6E-49EB-816E-B9FC53573C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14093" y="1913451"/>
                  <a:ext cx="259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E0420DDE-B7E6-4843-91C1-22BBD76287CA}"/>
                    </a:ext>
                  </a:extLst>
                </p14:cNvPr>
                <p14:cNvContentPartPr/>
                <p14:nvPr/>
              </p14:nvContentPartPr>
              <p14:xfrm>
                <a:off x="11628733" y="1684851"/>
                <a:ext cx="125280" cy="2120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E0420DDE-B7E6-4843-91C1-22BBD76287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619733" y="1676211"/>
                  <a:ext cx="14292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EBBCC133-3031-45C7-B3DB-1269AB035585}"/>
                  </a:ext>
                </a:extLst>
              </p14:cNvPr>
              <p14:cNvContentPartPr/>
              <p14:nvPr/>
            </p14:nvContentPartPr>
            <p14:xfrm>
              <a:off x="9692293" y="1698891"/>
              <a:ext cx="187200" cy="468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EBBCC133-3031-45C7-B3DB-1269AB0355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83293" y="1690251"/>
                <a:ext cx="204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FB1C2F49-A93C-4E65-9C23-46A53E0D1B43}"/>
                  </a:ext>
                </a:extLst>
              </p14:cNvPr>
              <p14:cNvContentPartPr/>
              <p14:nvPr/>
            </p14:nvContentPartPr>
            <p14:xfrm>
              <a:off x="9698413" y="1839651"/>
              <a:ext cx="154440" cy="2304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FB1C2F49-A93C-4E65-9C23-46A53E0D1B4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89773" y="1831011"/>
                <a:ext cx="17208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Ryhmä 37">
            <a:extLst>
              <a:ext uri="{FF2B5EF4-FFF2-40B4-BE49-F238E27FC236}">
                <a16:creationId xmlns:a16="http://schemas.microsoft.com/office/drawing/2014/main" id="{12137345-E7BA-4386-A798-BCDA0D697B1D}"/>
              </a:ext>
            </a:extLst>
          </p:cNvPr>
          <p:cNvGrpSpPr/>
          <p:nvPr/>
        </p:nvGrpSpPr>
        <p:grpSpPr>
          <a:xfrm>
            <a:off x="8958973" y="2310891"/>
            <a:ext cx="436680" cy="429840"/>
            <a:chOff x="8958973" y="2310891"/>
            <a:chExt cx="43668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52F1BC7B-2B30-43F1-A746-CF0199F9C436}"/>
                    </a:ext>
                  </a:extLst>
                </p14:cNvPr>
                <p14:cNvContentPartPr/>
                <p14:nvPr/>
              </p14:nvContentPartPr>
              <p14:xfrm>
                <a:off x="8958973" y="2310891"/>
                <a:ext cx="273960" cy="3348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52F1BC7B-2B30-43F1-A746-CF0199F9C4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49973" y="2301891"/>
                  <a:ext cx="291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1FE2999A-9AFE-455D-B50A-85FB019ECDCD}"/>
                    </a:ext>
                  </a:extLst>
                </p14:cNvPr>
                <p14:cNvContentPartPr/>
                <p14:nvPr/>
              </p14:nvContentPartPr>
              <p14:xfrm>
                <a:off x="9331573" y="2579811"/>
                <a:ext cx="64080" cy="1609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1FE2999A-9AFE-455D-B50A-85FB019ECD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22573" y="2571171"/>
                  <a:ext cx="817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5CAFA8EB-B4CC-4F82-9CFE-6AFD2C240258}"/>
              </a:ext>
            </a:extLst>
          </p:cNvPr>
          <p:cNvGrpSpPr/>
          <p:nvPr/>
        </p:nvGrpSpPr>
        <p:grpSpPr>
          <a:xfrm>
            <a:off x="9617053" y="2478291"/>
            <a:ext cx="151920" cy="98280"/>
            <a:chOff x="9617053" y="2478291"/>
            <a:chExt cx="15192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3457ABEC-AF08-41FF-8D6A-F6A27AB6959D}"/>
                    </a:ext>
                  </a:extLst>
                </p14:cNvPr>
                <p14:cNvContentPartPr/>
                <p14:nvPr/>
              </p14:nvContentPartPr>
              <p14:xfrm>
                <a:off x="9617053" y="2478291"/>
                <a:ext cx="144720" cy="64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3457ABEC-AF08-41FF-8D6A-F6A27AB695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8413" y="2469291"/>
                  <a:ext cx="162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EDE7BE90-92B1-40E8-98E3-A3AE5E3896E6}"/>
                    </a:ext>
                  </a:extLst>
                </p14:cNvPr>
                <p14:cNvContentPartPr/>
                <p14:nvPr/>
              </p14:nvContentPartPr>
              <p14:xfrm>
                <a:off x="9636133" y="2569371"/>
                <a:ext cx="132840" cy="72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EDE7BE90-92B1-40E8-98E3-A3AE5E3896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7493" y="2560371"/>
                  <a:ext cx="1504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CA2CD8C8-7FF3-4CA2-BD71-A3604EF99001}"/>
              </a:ext>
            </a:extLst>
          </p:cNvPr>
          <p:cNvGrpSpPr/>
          <p:nvPr/>
        </p:nvGrpSpPr>
        <p:grpSpPr>
          <a:xfrm>
            <a:off x="11059213" y="2389011"/>
            <a:ext cx="392760" cy="314640"/>
            <a:chOff x="11059213" y="2389011"/>
            <a:chExt cx="39276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54C666A3-7B78-4566-8E0A-AE597F88D2DF}"/>
                    </a:ext>
                  </a:extLst>
                </p14:cNvPr>
                <p14:cNvContentPartPr/>
                <p14:nvPr/>
              </p14:nvContentPartPr>
              <p14:xfrm>
                <a:off x="11059213" y="2538051"/>
                <a:ext cx="203040" cy="1656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54C666A3-7B78-4566-8E0A-AE597F88D2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50573" y="2529051"/>
                  <a:ext cx="22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3FACEBCA-21DF-43E3-AC6F-225CFDC1058B}"/>
                    </a:ext>
                  </a:extLst>
                </p14:cNvPr>
                <p14:cNvContentPartPr/>
                <p14:nvPr/>
              </p14:nvContentPartPr>
              <p14:xfrm>
                <a:off x="11356573" y="2389011"/>
                <a:ext cx="95400" cy="1720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3FACEBCA-21DF-43E3-AC6F-225CFDC105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7573" y="2380371"/>
                  <a:ext cx="1130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C37F727E-DC63-4503-884E-ACD27A0F6815}"/>
              </a:ext>
            </a:extLst>
          </p:cNvPr>
          <p:cNvGrpSpPr/>
          <p:nvPr/>
        </p:nvGrpSpPr>
        <p:grpSpPr>
          <a:xfrm>
            <a:off x="10039333" y="2332491"/>
            <a:ext cx="798840" cy="363960"/>
            <a:chOff x="10039333" y="2332491"/>
            <a:chExt cx="79884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3A0BAB5-6E8E-4EC9-B049-64114E657C86}"/>
                    </a:ext>
                  </a:extLst>
                </p14:cNvPr>
                <p14:cNvContentPartPr/>
                <p14:nvPr/>
              </p14:nvContentPartPr>
              <p14:xfrm>
                <a:off x="10039333" y="2340411"/>
                <a:ext cx="42840" cy="3114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3A0BAB5-6E8E-4EC9-B049-64114E657C8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30693" y="2331771"/>
                  <a:ext cx="60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5DEF083D-7E83-456D-83F1-2389942DC99A}"/>
                    </a:ext>
                  </a:extLst>
                </p14:cNvPr>
                <p14:cNvContentPartPr/>
                <p14:nvPr/>
              </p14:nvContentPartPr>
              <p14:xfrm>
                <a:off x="10219693" y="2332491"/>
                <a:ext cx="21960" cy="3560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5DEF083D-7E83-456D-83F1-2389942DC9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11053" y="2323491"/>
                  <a:ext cx="396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0BDA6B24-84E1-4C49-916D-CF718B8E607D}"/>
                    </a:ext>
                  </a:extLst>
                </p14:cNvPr>
                <p14:cNvContentPartPr/>
                <p14:nvPr/>
              </p14:nvContentPartPr>
              <p14:xfrm>
                <a:off x="10413733" y="2385051"/>
                <a:ext cx="124920" cy="3114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0BDA6B24-84E1-4C49-916D-CF718B8E60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05093" y="2376411"/>
                  <a:ext cx="142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1CEC9393-0B13-4E86-81DE-4EB53ADE3ADA}"/>
                    </a:ext>
                  </a:extLst>
                </p14:cNvPr>
                <p14:cNvContentPartPr/>
                <p14:nvPr/>
              </p14:nvContentPartPr>
              <p14:xfrm>
                <a:off x="10665013" y="2421411"/>
                <a:ext cx="173160" cy="2556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1CEC9393-0B13-4E86-81DE-4EB53ADE3A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56013" y="2412771"/>
                  <a:ext cx="190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135B2BD0-C87F-4843-80A0-CD03D7F59F31}"/>
                    </a:ext>
                  </a:extLst>
                </p14:cNvPr>
                <p14:cNvContentPartPr/>
                <p14:nvPr/>
              </p14:nvContentPartPr>
              <p14:xfrm>
                <a:off x="10484293" y="2404491"/>
                <a:ext cx="137160" cy="468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135B2BD0-C87F-4843-80A0-CD03D7F59F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75653" y="2395851"/>
                  <a:ext cx="1548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4510214A-8999-44D4-A67A-5839B1D531AB}"/>
              </a:ext>
            </a:extLst>
          </p:cNvPr>
          <p:cNvGrpSpPr/>
          <p:nvPr/>
        </p:nvGrpSpPr>
        <p:grpSpPr>
          <a:xfrm>
            <a:off x="9158773" y="2951331"/>
            <a:ext cx="183600" cy="540360"/>
            <a:chOff x="9158773" y="2951331"/>
            <a:chExt cx="18360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0265CDE9-B90B-48EB-9074-691C8C45BBFD}"/>
                    </a:ext>
                  </a:extLst>
                </p14:cNvPr>
                <p14:cNvContentPartPr/>
                <p14:nvPr/>
              </p14:nvContentPartPr>
              <p14:xfrm>
                <a:off x="9158773" y="3202611"/>
                <a:ext cx="150840" cy="2509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0265CDE9-B90B-48EB-9074-691C8C45BBF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0133" y="3193611"/>
                  <a:ext cx="168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DD69CAE2-AC0C-4A23-8D47-F5D20F3CD296}"/>
                    </a:ext>
                  </a:extLst>
                </p14:cNvPr>
                <p14:cNvContentPartPr/>
                <p14:nvPr/>
              </p14:nvContentPartPr>
              <p14:xfrm>
                <a:off x="9271813" y="2951331"/>
                <a:ext cx="70560" cy="540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DD69CAE2-AC0C-4A23-8D47-F5D20F3CD2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62813" y="2942691"/>
                  <a:ext cx="88200" cy="55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0512CDFF-7A44-4B87-AB7D-2750B950483F}"/>
              </a:ext>
            </a:extLst>
          </p:cNvPr>
          <p:cNvGrpSpPr/>
          <p:nvPr/>
        </p:nvGrpSpPr>
        <p:grpSpPr>
          <a:xfrm>
            <a:off x="9614173" y="3290091"/>
            <a:ext cx="164520" cy="103680"/>
            <a:chOff x="9614173" y="3290091"/>
            <a:chExt cx="164520" cy="10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05801C3B-874B-41C1-BE2E-416DBFABB3D0}"/>
                    </a:ext>
                  </a:extLst>
                </p14:cNvPr>
                <p14:cNvContentPartPr/>
                <p14:nvPr/>
              </p14:nvContentPartPr>
              <p14:xfrm>
                <a:off x="9631093" y="3290091"/>
                <a:ext cx="147600" cy="46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05801C3B-874B-41C1-BE2E-416DBFABB3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22093" y="3281091"/>
                  <a:ext cx="165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405804D7-2A65-4B1A-A2AA-C8D5061ACB2D}"/>
                    </a:ext>
                  </a:extLst>
                </p14:cNvPr>
                <p14:cNvContentPartPr/>
                <p14:nvPr/>
              </p14:nvContentPartPr>
              <p14:xfrm>
                <a:off x="9614173" y="3393411"/>
                <a:ext cx="153000" cy="3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405804D7-2A65-4B1A-A2AA-C8D5061ACB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05533" y="3384771"/>
                  <a:ext cx="170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B0AC047D-A002-4DA9-AEB1-687AD75B0D56}"/>
              </a:ext>
            </a:extLst>
          </p:cNvPr>
          <p:cNvGrpSpPr/>
          <p:nvPr/>
        </p:nvGrpSpPr>
        <p:grpSpPr>
          <a:xfrm>
            <a:off x="10014493" y="3094971"/>
            <a:ext cx="363600" cy="423000"/>
            <a:chOff x="10014493" y="3094971"/>
            <a:chExt cx="36360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6BBCA1FA-BDC8-40ED-A07F-B390755760BA}"/>
                    </a:ext>
                  </a:extLst>
                </p14:cNvPr>
                <p14:cNvContentPartPr/>
                <p14:nvPr/>
              </p14:nvContentPartPr>
              <p14:xfrm>
                <a:off x="10014493" y="3094971"/>
                <a:ext cx="157320" cy="4042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6BBCA1FA-BDC8-40ED-A07F-B390755760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05853" y="3085971"/>
                  <a:ext cx="1749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78DE0F0-0B97-49B3-962C-E63B1E6B52A7}"/>
                    </a:ext>
                  </a:extLst>
                </p14:cNvPr>
                <p14:cNvContentPartPr/>
                <p14:nvPr/>
              </p14:nvContentPartPr>
              <p14:xfrm>
                <a:off x="10223293" y="3160491"/>
                <a:ext cx="154800" cy="3574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78DE0F0-0B97-49B3-962C-E63B1E6B52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14293" y="3151851"/>
                  <a:ext cx="17244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0F2CE1F6-5521-405F-A3E4-9928EC09E530}"/>
                  </a:ext>
                </a:extLst>
              </p14:cNvPr>
              <p14:cNvContentPartPr/>
              <p14:nvPr/>
            </p14:nvContentPartPr>
            <p14:xfrm>
              <a:off x="10571053" y="3182451"/>
              <a:ext cx="217800" cy="35280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0F2CE1F6-5521-405F-A3E4-9928EC09E53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562053" y="3173811"/>
                <a:ext cx="235440" cy="37044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Kuva 58">
            <a:extLst>
              <a:ext uri="{FF2B5EF4-FFF2-40B4-BE49-F238E27FC236}">
                <a16:creationId xmlns:a16="http://schemas.microsoft.com/office/drawing/2014/main" id="{7C84AD62-A4B9-40DA-A6A2-1075F71ED482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50886" y="3094971"/>
            <a:ext cx="3615711" cy="1109773"/>
          </a:xfrm>
          <a:prstGeom prst="rect">
            <a:avLst/>
          </a:prstGeom>
        </p:spPr>
      </p:pic>
      <p:grpSp>
        <p:nvGrpSpPr>
          <p:cNvPr id="69" name="Ryhmä 68">
            <a:extLst>
              <a:ext uri="{FF2B5EF4-FFF2-40B4-BE49-F238E27FC236}">
                <a16:creationId xmlns:a16="http://schemas.microsoft.com/office/drawing/2014/main" id="{24E7E505-35ED-4C50-AEEB-69C41CD1B02C}"/>
              </a:ext>
            </a:extLst>
          </p:cNvPr>
          <p:cNvGrpSpPr/>
          <p:nvPr/>
        </p:nvGrpSpPr>
        <p:grpSpPr>
          <a:xfrm>
            <a:off x="848533" y="4390971"/>
            <a:ext cx="206280" cy="398520"/>
            <a:chOff x="848533" y="4390971"/>
            <a:chExt cx="20628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7C456590-DB9C-4A58-A5A6-19255B6D17CF}"/>
                    </a:ext>
                  </a:extLst>
                </p14:cNvPr>
                <p14:cNvContentPartPr/>
                <p14:nvPr/>
              </p14:nvContentPartPr>
              <p14:xfrm>
                <a:off x="848533" y="4390971"/>
                <a:ext cx="163080" cy="2703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7C456590-DB9C-4A58-A5A6-19255B6D17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9533" y="4381971"/>
                  <a:ext cx="180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4F6F326E-EEC4-4E46-89C7-EBDD7B43F654}"/>
                    </a:ext>
                  </a:extLst>
                </p14:cNvPr>
                <p14:cNvContentPartPr/>
                <p14:nvPr/>
              </p14:nvContentPartPr>
              <p14:xfrm>
                <a:off x="990373" y="4439931"/>
                <a:ext cx="64440" cy="3495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4F6F326E-EEC4-4E46-89C7-EBDD7B43F6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1733" y="4430931"/>
                  <a:ext cx="8208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60748588-6914-42D1-A1FB-303E54E45D4C}"/>
              </a:ext>
            </a:extLst>
          </p:cNvPr>
          <p:cNvGrpSpPr/>
          <p:nvPr/>
        </p:nvGrpSpPr>
        <p:grpSpPr>
          <a:xfrm>
            <a:off x="1221133" y="4435971"/>
            <a:ext cx="547920" cy="319320"/>
            <a:chOff x="1221133" y="4435971"/>
            <a:chExt cx="5479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64183270-82F3-4699-A72E-5CE59C9234EC}"/>
                    </a:ext>
                  </a:extLst>
                </p14:cNvPr>
                <p14:cNvContentPartPr/>
                <p14:nvPr/>
              </p14:nvContentPartPr>
              <p14:xfrm>
                <a:off x="1221133" y="4442811"/>
                <a:ext cx="92520" cy="2815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64183270-82F3-4699-A72E-5CE59C9234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12493" y="4434171"/>
                  <a:ext cx="110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592F187F-BE11-4F5F-8A9F-56F636D6965A}"/>
                    </a:ext>
                  </a:extLst>
                </p14:cNvPr>
                <p14:cNvContentPartPr/>
                <p14:nvPr/>
              </p14:nvContentPartPr>
              <p14:xfrm>
                <a:off x="1399333" y="4435971"/>
                <a:ext cx="144000" cy="3193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592F187F-BE11-4F5F-8A9F-56F636D696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90333" y="4426971"/>
                  <a:ext cx="1616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1C5ECBCE-AFED-456F-9905-A1A45B7D8C34}"/>
                    </a:ext>
                  </a:extLst>
                </p14:cNvPr>
                <p14:cNvContentPartPr/>
                <p14:nvPr/>
              </p14:nvContentPartPr>
              <p14:xfrm>
                <a:off x="1608133" y="4439931"/>
                <a:ext cx="160920" cy="3114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1C5ECBCE-AFED-456F-9905-A1A45B7D8C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99493" y="4430931"/>
                  <a:ext cx="17856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CEC18423-F125-426A-842D-8FFC4A22A9B3}"/>
              </a:ext>
            </a:extLst>
          </p:cNvPr>
          <p:cNvGrpSpPr/>
          <p:nvPr/>
        </p:nvGrpSpPr>
        <p:grpSpPr>
          <a:xfrm>
            <a:off x="1935373" y="4563051"/>
            <a:ext cx="179640" cy="115920"/>
            <a:chOff x="1935373" y="4563051"/>
            <a:chExt cx="17964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B3EA0356-490F-405D-BEF4-183F27063A33}"/>
                    </a:ext>
                  </a:extLst>
                </p14:cNvPr>
                <p14:cNvContentPartPr/>
                <p14:nvPr/>
              </p14:nvContentPartPr>
              <p14:xfrm>
                <a:off x="1938973" y="4563051"/>
                <a:ext cx="176040" cy="2412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B3EA0356-490F-405D-BEF4-183F27063A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30333" y="4554051"/>
                  <a:ext cx="193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BCE64DB5-F893-44AF-ABE6-966C8F6FA329}"/>
                    </a:ext>
                  </a:extLst>
                </p14:cNvPr>
                <p14:cNvContentPartPr/>
                <p14:nvPr/>
              </p14:nvContentPartPr>
              <p14:xfrm>
                <a:off x="1935373" y="4663851"/>
                <a:ext cx="151560" cy="151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BCE64DB5-F893-44AF-ABE6-966C8F6FA3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26373" y="4655211"/>
                  <a:ext cx="1692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AA843624-D3B9-4353-8F15-E09342326706}"/>
              </a:ext>
            </a:extLst>
          </p:cNvPr>
          <p:cNvGrpSpPr/>
          <p:nvPr/>
        </p:nvGrpSpPr>
        <p:grpSpPr>
          <a:xfrm>
            <a:off x="2368813" y="4281891"/>
            <a:ext cx="766800" cy="409320"/>
            <a:chOff x="2368813" y="4281891"/>
            <a:chExt cx="76680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64EE14F-D1E7-46A4-B24E-FB1005131986}"/>
                    </a:ext>
                  </a:extLst>
                </p14:cNvPr>
                <p14:cNvContentPartPr/>
                <p14:nvPr/>
              </p14:nvContentPartPr>
              <p14:xfrm>
                <a:off x="2368813" y="4352091"/>
                <a:ext cx="84960" cy="3391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64EE14F-D1E7-46A4-B24E-FB10051319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59813" y="4343451"/>
                  <a:ext cx="1026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DFDF8139-2CC8-4D90-BA82-2D39B6A3BABF}"/>
                    </a:ext>
                  </a:extLst>
                </p14:cNvPr>
                <p14:cNvContentPartPr/>
                <p14:nvPr/>
              </p14:nvContentPartPr>
              <p14:xfrm>
                <a:off x="2571133" y="4281891"/>
                <a:ext cx="30240" cy="36288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DFDF8139-2CC8-4D90-BA82-2D39B6A3BA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62133" y="4273251"/>
                  <a:ext cx="47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8D545E7-79F6-4850-A19B-898AC5986D08}"/>
                    </a:ext>
                  </a:extLst>
                </p14:cNvPr>
                <p14:cNvContentPartPr/>
                <p14:nvPr/>
              </p14:nvContentPartPr>
              <p14:xfrm>
                <a:off x="2748253" y="4322571"/>
                <a:ext cx="101520" cy="3610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8D545E7-79F6-4850-A19B-898AC5986D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39253" y="4313931"/>
                  <a:ext cx="1191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65C0887E-FDD2-4D29-A883-8B9A562FCF94}"/>
                    </a:ext>
                  </a:extLst>
                </p14:cNvPr>
                <p14:cNvContentPartPr/>
                <p14:nvPr/>
              </p14:nvContentPartPr>
              <p14:xfrm>
                <a:off x="2952013" y="4342731"/>
                <a:ext cx="183600" cy="3398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65C0887E-FDD2-4D29-A883-8B9A562FCF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43013" y="4334091"/>
                  <a:ext cx="20124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7AA4246C-BBD2-4E82-9720-DCF90949754C}"/>
              </a:ext>
            </a:extLst>
          </p:cNvPr>
          <p:cNvGrpSpPr/>
          <p:nvPr/>
        </p:nvGrpSpPr>
        <p:grpSpPr>
          <a:xfrm>
            <a:off x="3296173" y="4467651"/>
            <a:ext cx="149040" cy="205200"/>
            <a:chOff x="3296173" y="4467651"/>
            <a:chExt cx="1490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C213B169-11A8-4994-848E-DAACB47C5D7A}"/>
                    </a:ext>
                  </a:extLst>
                </p14:cNvPr>
                <p14:cNvContentPartPr/>
                <p14:nvPr/>
              </p14:nvContentPartPr>
              <p14:xfrm>
                <a:off x="3296173" y="4567011"/>
                <a:ext cx="149040" cy="212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C213B169-11A8-4994-848E-DAACB47C5D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7533" y="4558011"/>
                  <a:ext cx="166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78EFAD58-94EC-4102-B642-453F183775D6}"/>
                    </a:ext>
                  </a:extLst>
                </p14:cNvPr>
                <p14:cNvContentPartPr/>
                <p14:nvPr/>
              </p14:nvContentPartPr>
              <p14:xfrm>
                <a:off x="3388333" y="4467651"/>
                <a:ext cx="16200" cy="2052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78EFAD58-94EC-4102-B642-453F183775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79333" y="4458651"/>
                  <a:ext cx="338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7462EB58-CAA4-4009-89A5-62068B691085}"/>
              </a:ext>
            </a:extLst>
          </p:cNvPr>
          <p:cNvGrpSpPr/>
          <p:nvPr/>
        </p:nvGrpSpPr>
        <p:grpSpPr>
          <a:xfrm>
            <a:off x="3669853" y="4247691"/>
            <a:ext cx="894600" cy="510840"/>
            <a:chOff x="3669853" y="4247691"/>
            <a:chExt cx="89460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4E6385A4-ED5A-4710-BE8D-5B7D337F9646}"/>
                    </a:ext>
                  </a:extLst>
                </p14:cNvPr>
                <p14:cNvContentPartPr/>
                <p14:nvPr/>
              </p14:nvContentPartPr>
              <p14:xfrm>
                <a:off x="3669853" y="4247691"/>
                <a:ext cx="73440" cy="5108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4E6385A4-ED5A-4710-BE8D-5B7D337F96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1213" y="4239051"/>
                  <a:ext cx="910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349ED13F-3EBA-4099-AC03-FD5EB748BEC6}"/>
                    </a:ext>
                  </a:extLst>
                </p14:cNvPr>
                <p14:cNvContentPartPr/>
                <p14:nvPr/>
              </p14:nvContentPartPr>
              <p14:xfrm>
                <a:off x="3840853" y="4427691"/>
                <a:ext cx="227880" cy="2854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349ED13F-3EBA-4099-AC03-FD5EB748BE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32213" y="4418691"/>
                  <a:ext cx="245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56B25029-5A50-4CE7-B77D-518B126E8688}"/>
                    </a:ext>
                  </a:extLst>
                </p14:cNvPr>
                <p14:cNvContentPartPr/>
                <p14:nvPr/>
              </p14:nvContentPartPr>
              <p14:xfrm>
                <a:off x="4228573" y="4579251"/>
                <a:ext cx="99720" cy="3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56B25029-5A50-4CE7-B77D-518B126E86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19933" y="4570611"/>
                  <a:ext cx="11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19522F55-E338-43B1-B1B0-CDECBF5392AB}"/>
                    </a:ext>
                  </a:extLst>
                </p14:cNvPr>
                <p14:cNvContentPartPr/>
                <p14:nvPr/>
              </p14:nvContentPartPr>
              <p14:xfrm>
                <a:off x="4488853" y="4404291"/>
                <a:ext cx="75600" cy="3481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19522F55-E338-43B1-B1B0-CDECBF5392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80213" y="4395291"/>
                  <a:ext cx="9324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661D3AE9-BDF8-4AFB-BB59-11EC9CB1B406}"/>
              </a:ext>
            </a:extLst>
          </p:cNvPr>
          <p:cNvGrpSpPr/>
          <p:nvPr/>
        </p:nvGrpSpPr>
        <p:grpSpPr>
          <a:xfrm>
            <a:off x="4747333" y="4236531"/>
            <a:ext cx="853200" cy="552960"/>
            <a:chOff x="4747333" y="4236531"/>
            <a:chExt cx="85320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15CA3DD6-B165-4F89-9EC3-C58B7426DAD4}"/>
                    </a:ext>
                  </a:extLst>
                </p14:cNvPr>
                <p14:cNvContentPartPr/>
                <p14:nvPr/>
              </p14:nvContentPartPr>
              <p14:xfrm>
                <a:off x="4747333" y="4236531"/>
                <a:ext cx="82440" cy="5529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15CA3DD6-B165-4F89-9EC3-C58B7426DA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8333" y="4227531"/>
                  <a:ext cx="10008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AEB4A78A-BCE9-4955-90D7-63A616C21D7D}"/>
                    </a:ext>
                  </a:extLst>
                </p14:cNvPr>
                <p14:cNvContentPartPr/>
                <p14:nvPr/>
              </p14:nvContentPartPr>
              <p14:xfrm>
                <a:off x="4975933" y="4535331"/>
                <a:ext cx="36000" cy="457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AEB4A78A-BCE9-4955-90D7-63A616C21D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67293" y="4526691"/>
                  <a:ext cx="53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B486CDAA-AC7E-4B7B-A340-9685E341A721}"/>
                    </a:ext>
                  </a:extLst>
                </p14:cNvPr>
                <p14:cNvContentPartPr/>
                <p14:nvPr/>
              </p14:nvContentPartPr>
              <p14:xfrm>
                <a:off x="5125693" y="4375131"/>
                <a:ext cx="179640" cy="3650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B486CDAA-AC7E-4B7B-A340-9685E341A7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16693" y="4366131"/>
                  <a:ext cx="197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841D649F-C96A-4633-AAAC-563D92A0F94A}"/>
                    </a:ext>
                  </a:extLst>
                </p14:cNvPr>
                <p14:cNvContentPartPr/>
                <p14:nvPr/>
              </p14:nvContentPartPr>
              <p14:xfrm>
                <a:off x="5445733" y="4396011"/>
                <a:ext cx="154800" cy="3924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841D649F-C96A-4633-AAAC-563D92A0F9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36733" y="4387371"/>
                  <a:ext cx="172440" cy="41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C3FA2F4A-4E41-47C4-AA5D-AF15FE3A3FC0}"/>
                  </a:ext>
                </a:extLst>
              </p14:cNvPr>
              <p14:cNvContentPartPr/>
              <p14:nvPr/>
            </p14:nvContentPartPr>
            <p14:xfrm>
              <a:off x="5814733" y="4421211"/>
              <a:ext cx="241560" cy="350280"/>
            </p14:xfrm>
          </p:contentPart>
        </mc:Choice>
        <mc:Fallback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C3FA2F4A-4E41-47C4-AA5D-AF15FE3A3F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05733" y="4412571"/>
                <a:ext cx="259200" cy="367920"/>
              </a:xfrm>
              <a:prstGeom prst="rect">
                <a:avLst/>
              </a:prstGeom>
            </p:spPr>
          </p:pic>
        </mc:Fallback>
      </mc:AlternateContent>
      <p:pic>
        <p:nvPicPr>
          <p:cNvPr id="91" name="Kuva 90">
            <a:extLst>
              <a:ext uri="{FF2B5EF4-FFF2-40B4-BE49-F238E27FC236}">
                <a16:creationId xmlns:a16="http://schemas.microsoft.com/office/drawing/2014/main" id="{E4354B2D-A08C-4470-92FB-D482CF66F855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766003" y="4895888"/>
            <a:ext cx="3074850" cy="1835251"/>
          </a:xfrm>
          <a:prstGeom prst="rect">
            <a:avLst/>
          </a:prstGeom>
        </p:spPr>
      </p:pic>
      <p:grpSp>
        <p:nvGrpSpPr>
          <p:cNvPr id="97" name="Ryhmä 96">
            <a:extLst>
              <a:ext uri="{FF2B5EF4-FFF2-40B4-BE49-F238E27FC236}">
                <a16:creationId xmlns:a16="http://schemas.microsoft.com/office/drawing/2014/main" id="{50F58038-DC5E-4775-AA5F-C37D26E9F3C4}"/>
              </a:ext>
            </a:extLst>
          </p:cNvPr>
          <p:cNvGrpSpPr/>
          <p:nvPr/>
        </p:nvGrpSpPr>
        <p:grpSpPr>
          <a:xfrm>
            <a:off x="7272013" y="4272531"/>
            <a:ext cx="830880" cy="297720"/>
            <a:chOff x="7272013" y="4272531"/>
            <a:chExt cx="83088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866763B2-00D2-42DD-9108-A25B65896894}"/>
                    </a:ext>
                  </a:extLst>
                </p14:cNvPr>
                <p14:cNvContentPartPr/>
                <p14:nvPr/>
              </p14:nvContentPartPr>
              <p14:xfrm>
                <a:off x="7272013" y="4302411"/>
                <a:ext cx="226080" cy="2678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866763B2-00D2-42DD-9108-A25B6589689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63373" y="4293411"/>
                  <a:ext cx="243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DCF3B30C-7CA9-456C-B85B-B920CAA8F487}"/>
                    </a:ext>
                  </a:extLst>
                </p14:cNvPr>
                <p14:cNvContentPartPr/>
                <p14:nvPr/>
              </p14:nvContentPartPr>
              <p14:xfrm>
                <a:off x="7655053" y="4391331"/>
                <a:ext cx="153720" cy="93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DCF3B30C-7CA9-456C-B85B-B920CAA8F48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46413" y="4382691"/>
                  <a:ext cx="171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F0040844-0394-4767-9E88-D9065E314D32}"/>
                    </a:ext>
                  </a:extLst>
                </p14:cNvPr>
                <p14:cNvContentPartPr/>
                <p14:nvPr/>
              </p14:nvContentPartPr>
              <p14:xfrm>
                <a:off x="7692493" y="4460811"/>
                <a:ext cx="149040" cy="115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F0040844-0394-4767-9E88-D9065E314D3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83853" y="4451811"/>
                  <a:ext cx="166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BED4B3E7-3AAB-4011-9BFA-8FFD74D03F60}"/>
                    </a:ext>
                  </a:extLst>
                </p14:cNvPr>
                <p14:cNvContentPartPr/>
                <p14:nvPr/>
              </p14:nvContentPartPr>
              <p14:xfrm>
                <a:off x="7953133" y="4285851"/>
                <a:ext cx="21240" cy="2350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BED4B3E7-3AAB-4011-9BFA-8FFD74D03F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44493" y="4277211"/>
                  <a:ext cx="38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461DF26B-1CEF-4C56-B4D0-5C1C76063CDD}"/>
                    </a:ext>
                  </a:extLst>
                </p14:cNvPr>
                <p14:cNvContentPartPr/>
                <p14:nvPr/>
              </p14:nvContentPartPr>
              <p14:xfrm>
                <a:off x="8098573" y="4272531"/>
                <a:ext cx="4320" cy="26388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461DF26B-1CEF-4C56-B4D0-5C1C76063C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89933" y="4263531"/>
                  <a:ext cx="2196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25ABC414-4265-4267-B4A5-8E58741D4E0B}"/>
              </a:ext>
            </a:extLst>
          </p:cNvPr>
          <p:cNvGrpSpPr/>
          <p:nvPr/>
        </p:nvGrpSpPr>
        <p:grpSpPr>
          <a:xfrm>
            <a:off x="7257613" y="4860771"/>
            <a:ext cx="758160" cy="299160"/>
            <a:chOff x="7257613" y="4860771"/>
            <a:chExt cx="75816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D3DB8EB7-536E-424A-9D01-F9FAF9587EFC}"/>
                    </a:ext>
                  </a:extLst>
                </p14:cNvPr>
                <p14:cNvContentPartPr/>
                <p14:nvPr/>
              </p14:nvContentPartPr>
              <p14:xfrm>
                <a:off x="7257613" y="4860771"/>
                <a:ext cx="221040" cy="2239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D3DB8EB7-536E-424A-9D01-F9FAF9587E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48613" y="4851771"/>
                  <a:ext cx="238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218C69C8-7B61-476F-9AD4-15E2E4C35C74}"/>
                    </a:ext>
                  </a:extLst>
                </p14:cNvPr>
                <p14:cNvContentPartPr/>
                <p14:nvPr/>
              </p14:nvContentPartPr>
              <p14:xfrm>
                <a:off x="7593133" y="4991451"/>
                <a:ext cx="13680" cy="15408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218C69C8-7B61-476F-9AD4-15E2E4C35C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84133" y="4982451"/>
                  <a:ext cx="31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057D6E7D-F77A-4A83-931D-C4A05DAC5687}"/>
                    </a:ext>
                  </a:extLst>
                </p14:cNvPr>
                <p14:cNvContentPartPr/>
                <p14:nvPr/>
              </p14:nvContentPartPr>
              <p14:xfrm>
                <a:off x="7698973" y="5011971"/>
                <a:ext cx="29160" cy="14796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057D6E7D-F77A-4A83-931D-C4A05DAC568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89973" y="5002971"/>
                  <a:ext cx="46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7D74F12D-CFCC-42B6-B111-C170930005F2}"/>
                    </a:ext>
                  </a:extLst>
                </p14:cNvPr>
                <p14:cNvContentPartPr/>
                <p14:nvPr/>
              </p14:nvContentPartPr>
              <p14:xfrm>
                <a:off x="7875733" y="4947171"/>
                <a:ext cx="111600" cy="97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7D74F12D-CFCC-42B6-B111-C170930005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66733" y="4938171"/>
                  <a:ext cx="129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AAEADA53-21F3-4DA5-B394-1AF96C0C35F6}"/>
                    </a:ext>
                  </a:extLst>
                </p14:cNvPr>
                <p14:cNvContentPartPr/>
                <p14:nvPr/>
              </p14:nvContentPartPr>
              <p14:xfrm>
                <a:off x="7871053" y="5021331"/>
                <a:ext cx="144720" cy="90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AAEADA53-21F3-4DA5-B394-1AF96C0C35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62053" y="5012691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B02A3464-1805-4A76-8234-9F09361D88B6}"/>
              </a:ext>
            </a:extLst>
          </p:cNvPr>
          <p:cNvGrpSpPr/>
          <p:nvPr/>
        </p:nvGrpSpPr>
        <p:grpSpPr>
          <a:xfrm>
            <a:off x="8238973" y="4756731"/>
            <a:ext cx="830160" cy="320040"/>
            <a:chOff x="8238973" y="4756731"/>
            <a:chExt cx="83016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D5727352-68A6-4D88-9687-F3EEF56A552B}"/>
                    </a:ext>
                  </a:extLst>
                </p14:cNvPr>
                <p14:cNvContentPartPr/>
                <p14:nvPr/>
              </p14:nvContentPartPr>
              <p14:xfrm>
                <a:off x="8238973" y="4768251"/>
                <a:ext cx="19080" cy="3085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D5727352-68A6-4D88-9687-F3EEF56A552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29973" y="4759251"/>
                  <a:ext cx="367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F33F298B-D99A-4BFE-A8E7-C482BDCEE86D}"/>
                    </a:ext>
                  </a:extLst>
                </p14:cNvPr>
                <p14:cNvContentPartPr/>
                <p14:nvPr/>
              </p14:nvContentPartPr>
              <p14:xfrm>
                <a:off x="8379373" y="4756731"/>
                <a:ext cx="13680" cy="3042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F33F298B-D99A-4BFE-A8E7-C482BDCEE8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70733" y="4748091"/>
                  <a:ext cx="31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EE000821-3DE1-4467-8DB8-8223A6BEDE8E}"/>
                    </a:ext>
                  </a:extLst>
                </p14:cNvPr>
                <p14:cNvContentPartPr/>
                <p14:nvPr/>
              </p14:nvContentPartPr>
              <p14:xfrm>
                <a:off x="8487733" y="4780851"/>
                <a:ext cx="108360" cy="2617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EE000821-3DE1-4467-8DB8-8223A6BEDE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78733" y="4771851"/>
                  <a:ext cx="126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843CB17B-8903-4EF7-B1B3-99FDABEE2CC0}"/>
                    </a:ext>
                  </a:extLst>
                </p14:cNvPr>
                <p14:cNvContentPartPr/>
                <p14:nvPr/>
              </p14:nvContentPartPr>
              <p14:xfrm>
                <a:off x="8658373" y="4774731"/>
                <a:ext cx="154440" cy="2732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843CB17B-8903-4EF7-B1B3-99FDABEE2C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49373" y="4765731"/>
                  <a:ext cx="172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90FEF117-A0DC-4783-B724-0E77E631B13D}"/>
                    </a:ext>
                  </a:extLst>
                </p14:cNvPr>
                <p14:cNvContentPartPr/>
                <p14:nvPr/>
              </p14:nvContentPartPr>
              <p14:xfrm>
                <a:off x="8930173" y="4909731"/>
                <a:ext cx="138960" cy="3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90FEF117-A0DC-4783-B724-0E77E631B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1173" y="4900731"/>
                  <a:ext cx="15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456CF120-9352-41B7-A676-1593D3B68C48}"/>
                    </a:ext>
                  </a:extLst>
                </p14:cNvPr>
                <p14:cNvContentPartPr/>
                <p14:nvPr/>
              </p14:nvContentPartPr>
              <p14:xfrm>
                <a:off x="9019093" y="4773651"/>
                <a:ext cx="23400" cy="2048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456CF120-9352-41B7-A676-1593D3B68C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10093" y="4764651"/>
                  <a:ext cx="410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88B2C6C6-05E0-4863-901D-E6EFDE7EA8ED}"/>
              </a:ext>
            </a:extLst>
          </p:cNvPr>
          <p:cNvGrpSpPr/>
          <p:nvPr/>
        </p:nvGrpSpPr>
        <p:grpSpPr>
          <a:xfrm>
            <a:off x="9287653" y="4583571"/>
            <a:ext cx="2004120" cy="481680"/>
            <a:chOff x="9287653" y="4583571"/>
            <a:chExt cx="200412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C47F5C96-6AC5-4E40-9AFF-0611C24472A9}"/>
                    </a:ext>
                  </a:extLst>
                </p14:cNvPr>
                <p14:cNvContentPartPr/>
                <p14:nvPr/>
              </p14:nvContentPartPr>
              <p14:xfrm>
                <a:off x="9287653" y="4662051"/>
                <a:ext cx="77760" cy="37800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C47F5C96-6AC5-4E40-9AFF-0611C24472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79013" y="4653411"/>
                  <a:ext cx="95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A4E99685-DE3C-4E01-937F-44DDCB97ED2E}"/>
                    </a:ext>
                  </a:extLst>
                </p14:cNvPr>
                <p14:cNvContentPartPr/>
                <p14:nvPr/>
              </p14:nvContentPartPr>
              <p14:xfrm>
                <a:off x="9513733" y="4703451"/>
                <a:ext cx="39240" cy="2926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A4E99685-DE3C-4E01-937F-44DDCB97ED2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05093" y="4694451"/>
                  <a:ext cx="56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89681612-7669-4F7B-9E59-B4E5734CCA8C}"/>
                    </a:ext>
                  </a:extLst>
                </p14:cNvPr>
                <p14:cNvContentPartPr/>
                <p14:nvPr/>
              </p14:nvContentPartPr>
              <p14:xfrm>
                <a:off x="9653773" y="4690851"/>
                <a:ext cx="32040" cy="2638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89681612-7669-4F7B-9E59-B4E5734CCA8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45133" y="4682211"/>
                  <a:ext cx="49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B1D506DB-B33A-4573-BC0E-F9167E3B80A2}"/>
                    </a:ext>
                  </a:extLst>
                </p14:cNvPr>
                <p14:cNvContentPartPr/>
                <p14:nvPr/>
              </p14:nvContentPartPr>
              <p14:xfrm>
                <a:off x="9806773" y="4855371"/>
                <a:ext cx="104760" cy="72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B1D506DB-B33A-4573-BC0E-F9167E3B80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98133" y="4846731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65CC2F1F-CC85-4E14-9DCB-4A8B93EB9A64}"/>
                    </a:ext>
                  </a:extLst>
                </p14:cNvPr>
                <p14:cNvContentPartPr/>
                <p14:nvPr/>
              </p14:nvContentPartPr>
              <p14:xfrm>
                <a:off x="10014493" y="4719651"/>
                <a:ext cx="8280" cy="23508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65CC2F1F-CC85-4E14-9DCB-4A8B93EB9A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05853" y="4711011"/>
                  <a:ext cx="25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EF5EA921-3FB6-4DA7-B8C5-4476F4EA8A7F}"/>
                    </a:ext>
                  </a:extLst>
                </p14:cNvPr>
                <p14:cNvContentPartPr/>
                <p14:nvPr/>
              </p14:nvContentPartPr>
              <p14:xfrm>
                <a:off x="10155613" y="4583571"/>
                <a:ext cx="91800" cy="48168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EF5EA921-3FB6-4DA7-B8C5-4476F4EA8A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46973" y="4574571"/>
                  <a:ext cx="109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C3D40071-28EF-49FF-B7B6-68C379C39A30}"/>
                    </a:ext>
                  </a:extLst>
                </p14:cNvPr>
                <p14:cNvContentPartPr/>
                <p14:nvPr/>
              </p14:nvContentPartPr>
              <p14:xfrm>
                <a:off x="10413013" y="4827291"/>
                <a:ext cx="28440" cy="536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C3D40071-28EF-49FF-B7B6-68C379C39A3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04373" y="4818651"/>
                  <a:ext cx="46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A2749B74-90A2-4A25-AA53-86EF28F8E1AA}"/>
                    </a:ext>
                  </a:extLst>
                </p14:cNvPr>
                <p14:cNvContentPartPr/>
                <p14:nvPr/>
              </p14:nvContentPartPr>
              <p14:xfrm>
                <a:off x="10528573" y="4693011"/>
                <a:ext cx="156960" cy="28656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A2749B74-90A2-4A25-AA53-86EF28F8E1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19573" y="4684371"/>
                  <a:ext cx="174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4743355B-3461-4E41-A427-6009C3E52736}"/>
                    </a:ext>
                  </a:extLst>
                </p14:cNvPr>
                <p14:cNvContentPartPr/>
                <p14:nvPr/>
              </p14:nvContentPartPr>
              <p14:xfrm>
                <a:off x="10789933" y="4704171"/>
                <a:ext cx="150120" cy="29556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4743355B-3461-4E41-A427-6009C3E527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81293" y="4695171"/>
                  <a:ext cx="167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F92B8DBF-73B2-422D-88E4-2F02AD149A44}"/>
                    </a:ext>
                  </a:extLst>
                </p14:cNvPr>
                <p14:cNvContentPartPr/>
                <p14:nvPr/>
              </p14:nvContentPartPr>
              <p14:xfrm>
                <a:off x="11062093" y="4669251"/>
                <a:ext cx="229680" cy="3186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F92B8DBF-73B2-422D-88E4-2F02AD149A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53093" y="4660251"/>
                  <a:ext cx="247320" cy="336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4" name="Kuva 123">
            <a:extLst>
              <a:ext uri="{FF2B5EF4-FFF2-40B4-BE49-F238E27FC236}">
                <a16:creationId xmlns:a16="http://schemas.microsoft.com/office/drawing/2014/main" id="{43B0C96F-BD06-4B5E-AD21-713FBEA0BCF2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8230063" y="4589666"/>
            <a:ext cx="3126510" cy="2065730"/>
          </a:xfrm>
          <a:prstGeom prst="rect">
            <a:avLst/>
          </a:prstGeom>
        </p:spPr>
      </p:pic>
      <p:grpSp>
        <p:nvGrpSpPr>
          <p:cNvPr id="158" name="Ryhmä 157">
            <a:extLst>
              <a:ext uri="{FF2B5EF4-FFF2-40B4-BE49-F238E27FC236}">
                <a16:creationId xmlns:a16="http://schemas.microsoft.com/office/drawing/2014/main" id="{D50418CF-3924-4F0A-BC3B-62914B5CCC9A}"/>
              </a:ext>
            </a:extLst>
          </p:cNvPr>
          <p:cNvGrpSpPr/>
          <p:nvPr/>
        </p:nvGrpSpPr>
        <p:grpSpPr>
          <a:xfrm>
            <a:off x="4846693" y="5539011"/>
            <a:ext cx="3346200" cy="1375200"/>
            <a:chOff x="4846693" y="5539011"/>
            <a:chExt cx="3346200" cy="13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8B837672-C8C4-44DE-A7CF-56EFD9B5D399}"/>
                    </a:ext>
                  </a:extLst>
                </p14:cNvPr>
                <p14:cNvContentPartPr/>
                <p14:nvPr/>
              </p14:nvContentPartPr>
              <p14:xfrm>
                <a:off x="5908333" y="5599851"/>
                <a:ext cx="191160" cy="24444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8B837672-C8C4-44DE-A7CF-56EFD9B5D39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99333" y="5590851"/>
                  <a:ext cx="208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F2267F9-2E54-45D7-BA58-5B3269E21EF1}"/>
                    </a:ext>
                  </a:extLst>
                </p14:cNvPr>
                <p14:cNvContentPartPr/>
                <p14:nvPr/>
              </p14:nvContentPartPr>
              <p14:xfrm>
                <a:off x="6210733" y="5725851"/>
                <a:ext cx="104760" cy="792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F2267F9-2E54-45D7-BA58-5B3269E21EF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01733" y="5717211"/>
                  <a:ext cx="122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73963388-1833-4AC9-B08D-53C65527B7D9}"/>
                    </a:ext>
                  </a:extLst>
                </p14:cNvPr>
                <p14:cNvContentPartPr/>
                <p14:nvPr/>
              </p14:nvContentPartPr>
              <p14:xfrm>
                <a:off x="6256813" y="5785971"/>
                <a:ext cx="90360" cy="756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73963388-1833-4AC9-B08D-53C65527B7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48173" y="5777331"/>
                  <a:ext cx="10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FF6AD8E0-181B-4510-A170-84B76C1A5E7E}"/>
                    </a:ext>
                  </a:extLst>
                </p14:cNvPr>
                <p14:cNvContentPartPr/>
                <p14:nvPr/>
              </p14:nvContentPartPr>
              <p14:xfrm>
                <a:off x="6473173" y="5566011"/>
                <a:ext cx="2160" cy="2534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FF6AD8E0-181B-4510-A170-84B76C1A5E7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64173" y="5557371"/>
                  <a:ext cx="19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0CD0149E-5306-4A9A-A7D0-5D49E4DD0518}"/>
                    </a:ext>
                  </a:extLst>
                </p14:cNvPr>
                <p14:cNvContentPartPr/>
                <p14:nvPr/>
              </p14:nvContentPartPr>
              <p14:xfrm>
                <a:off x="6582253" y="5539011"/>
                <a:ext cx="167760" cy="26964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0CD0149E-5306-4A9A-A7D0-5D49E4DD05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73613" y="5530371"/>
                  <a:ext cx="185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ACA487FA-BCB8-4104-BADA-38104176A99E}"/>
                    </a:ext>
                  </a:extLst>
                </p14:cNvPr>
                <p14:cNvContentPartPr/>
                <p14:nvPr/>
              </p14:nvContentPartPr>
              <p14:xfrm>
                <a:off x="7506013" y="5689131"/>
                <a:ext cx="214560" cy="26136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ACA487FA-BCB8-4104-BADA-38104176A9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97013" y="5680131"/>
                  <a:ext cx="232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67F4EC54-0CA8-4B10-B648-EE865353F61A}"/>
                    </a:ext>
                  </a:extLst>
                </p14:cNvPr>
                <p14:cNvContentPartPr/>
                <p14:nvPr/>
              </p14:nvContentPartPr>
              <p14:xfrm>
                <a:off x="7792933" y="5846091"/>
                <a:ext cx="12600" cy="16272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67F4EC54-0CA8-4B10-B648-EE865353F61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84293" y="5837091"/>
                  <a:ext cx="3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A124F4AA-CA68-4589-A49F-9EC20FCB7A1C}"/>
                    </a:ext>
                  </a:extLst>
                </p14:cNvPr>
                <p14:cNvContentPartPr/>
                <p14:nvPr/>
              </p14:nvContentPartPr>
              <p14:xfrm>
                <a:off x="7855213" y="5878131"/>
                <a:ext cx="85320" cy="14652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A124F4AA-CA68-4589-A49F-9EC20FCB7A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46213" y="5869491"/>
                  <a:ext cx="102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35364ED6-9D89-4C60-85E1-2BFA85902B86}"/>
                    </a:ext>
                  </a:extLst>
                </p14:cNvPr>
                <p14:cNvContentPartPr/>
                <p14:nvPr/>
              </p14:nvContentPartPr>
              <p14:xfrm>
                <a:off x="8039893" y="5815851"/>
                <a:ext cx="138240" cy="169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35364ED6-9D89-4C60-85E1-2BFA85902B8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30893" y="5807211"/>
                  <a:ext cx="155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BC08D111-830D-4D24-9CD4-30B45BE4502B}"/>
                    </a:ext>
                  </a:extLst>
                </p14:cNvPr>
                <p14:cNvContentPartPr/>
                <p14:nvPr/>
              </p14:nvContentPartPr>
              <p14:xfrm>
                <a:off x="8070493" y="5892531"/>
                <a:ext cx="122400" cy="648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BC08D111-830D-4D24-9CD4-30B45BE4502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61853" y="5883531"/>
                  <a:ext cx="140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F2699983-6014-4EA2-85B1-D8F74F198383}"/>
                    </a:ext>
                  </a:extLst>
                </p14:cNvPr>
                <p14:cNvContentPartPr/>
                <p14:nvPr/>
              </p14:nvContentPartPr>
              <p14:xfrm>
                <a:off x="4902853" y="6269451"/>
                <a:ext cx="199800" cy="43452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F2699983-6014-4EA2-85B1-D8F74F1983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93853" y="6260451"/>
                  <a:ext cx="2174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D152F6C6-32F8-4F81-88CD-2116AA07915D}"/>
                    </a:ext>
                  </a:extLst>
                </p14:cNvPr>
                <p14:cNvContentPartPr/>
                <p14:nvPr/>
              </p14:nvContentPartPr>
              <p14:xfrm>
                <a:off x="5235493" y="6368811"/>
                <a:ext cx="43920" cy="7668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D152F6C6-32F8-4F81-88CD-2116AA07915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26853" y="6359811"/>
                  <a:ext cx="61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75A276EF-2F6D-47B4-8AF8-0E21702EB2F2}"/>
                    </a:ext>
                  </a:extLst>
                </p14:cNvPr>
                <p14:cNvContentPartPr/>
                <p14:nvPr/>
              </p14:nvContentPartPr>
              <p14:xfrm>
                <a:off x="5204533" y="6610371"/>
                <a:ext cx="57240" cy="7164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75A276EF-2F6D-47B4-8AF8-0E21702EB2F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95533" y="6601371"/>
                  <a:ext cx="74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BE298CBD-FB70-4ECA-A0D7-BF3A226DC3AC}"/>
                    </a:ext>
                  </a:extLst>
                </p14:cNvPr>
                <p14:cNvContentPartPr/>
                <p14:nvPr/>
              </p14:nvContentPartPr>
              <p14:xfrm>
                <a:off x="5426653" y="6390051"/>
                <a:ext cx="138600" cy="23976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BE298CBD-FB70-4ECA-A0D7-BF3A226DC3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17653" y="6381411"/>
                  <a:ext cx="156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B7581CB0-13DC-4625-8562-90F8B39A9A99}"/>
                    </a:ext>
                  </a:extLst>
                </p14:cNvPr>
                <p14:cNvContentPartPr/>
                <p14:nvPr/>
              </p14:nvContentPartPr>
              <p14:xfrm>
                <a:off x="5655973" y="6484371"/>
                <a:ext cx="105480" cy="17820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B7581CB0-13DC-4625-8562-90F8B39A9A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47333" y="6475731"/>
                  <a:ext cx="123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859D1151-837E-4B5B-8625-63C92BF9699B}"/>
                    </a:ext>
                  </a:extLst>
                </p14:cNvPr>
                <p14:cNvContentPartPr/>
                <p14:nvPr/>
              </p14:nvContentPartPr>
              <p14:xfrm>
                <a:off x="5888893" y="6521091"/>
                <a:ext cx="66240" cy="1360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859D1151-837E-4B5B-8625-63C92BF9699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80253" y="6512091"/>
                  <a:ext cx="83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8428E476-360A-4EE5-8B01-3D9BA47AF1EE}"/>
                    </a:ext>
                  </a:extLst>
                </p14:cNvPr>
                <p14:cNvContentPartPr/>
                <p14:nvPr/>
              </p14:nvContentPartPr>
              <p14:xfrm>
                <a:off x="6059533" y="6450171"/>
                <a:ext cx="120960" cy="20160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8428E476-360A-4EE5-8B01-3D9BA47AF1E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050533" y="6441531"/>
                  <a:ext cx="138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EDD6FDE1-5723-4E34-AC5D-D6B628235A04}"/>
                    </a:ext>
                  </a:extLst>
                </p14:cNvPr>
                <p14:cNvContentPartPr/>
                <p14:nvPr/>
              </p14:nvContentPartPr>
              <p14:xfrm>
                <a:off x="6262213" y="6442251"/>
                <a:ext cx="311760" cy="25668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EDD6FDE1-5723-4E34-AC5D-D6B628235A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53573" y="6433251"/>
                  <a:ext cx="329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7CD07ED6-0B88-45FC-AE47-EA7B8FD9F62D}"/>
                    </a:ext>
                  </a:extLst>
                </p14:cNvPr>
                <p14:cNvContentPartPr/>
                <p14:nvPr/>
              </p14:nvContentPartPr>
              <p14:xfrm>
                <a:off x="6869893" y="6403371"/>
                <a:ext cx="216720" cy="3830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7CD07ED6-0B88-45FC-AE47-EA7B8FD9F62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60893" y="6394371"/>
                  <a:ext cx="2343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B59F89A5-19E0-47EC-8633-3FA8995184A6}"/>
                    </a:ext>
                  </a:extLst>
                </p14:cNvPr>
                <p14:cNvContentPartPr/>
                <p14:nvPr/>
              </p14:nvContentPartPr>
              <p14:xfrm>
                <a:off x="7222333" y="6431811"/>
                <a:ext cx="172080" cy="31788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B59F89A5-19E0-47EC-8633-3FA8995184A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13693" y="6422811"/>
                  <a:ext cx="1897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866FD584-7832-4D51-A76C-377190C3DCEF}"/>
                    </a:ext>
                  </a:extLst>
                </p14:cNvPr>
                <p14:cNvContentPartPr/>
                <p14:nvPr/>
              </p14:nvContentPartPr>
              <p14:xfrm>
                <a:off x="7522573" y="6439371"/>
                <a:ext cx="147240" cy="34668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866FD584-7832-4D51-A76C-377190C3DCE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13933" y="6430731"/>
                  <a:ext cx="164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8327374B-AECB-440B-8D78-B9D295C8D1DA}"/>
                    </a:ext>
                  </a:extLst>
                </p14:cNvPr>
                <p14:cNvContentPartPr/>
                <p14:nvPr/>
              </p14:nvContentPartPr>
              <p14:xfrm>
                <a:off x="7787173" y="6418851"/>
                <a:ext cx="137160" cy="3859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8327374B-AECB-440B-8D78-B9D295C8D1D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78533" y="6410211"/>
                  <a:ext cx="1548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6BC2C908-E4AB-4A6B-979D-47C1ADEDCE61}"/>
                    </a:ext>
                  </a:extLst>
                </p14:cNvPr>
                <p14:cNvContentPartPr/>
                <p14:nvPr/>
              </p14:nvContentPartPr>
              <p14:xfrm>
                <a:off x="4846693" y="5996931"/>
                <a:ext cx="3301560" cy="91728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6BC2C908-E4AB-4A6B-979D-47C1ADEDCE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37693" y="5988291"/>
                  <a:ext cx="3319200" cy="9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8AEF99E0-7135-442B-98E5-D7DE85392986}"/>
              </a:ext>
            </a:extLst>
          </p:cNvPr>
          <p:cNvGrpSpPr/>
          <p:nvPr/>
        </p:nvGrpSpPr>
        <p:grpSpPr>
          <a:xfrm>
            <a:off x="8829013" y="154993"/>
            <a:ext cx="222480" cy="350280"/>
            <a:chOff x="8829013" y="154993"/>
            <a:chExt cx="22248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99759F25-1A2F-4151-B5F2-A2392EEDDBBF}"/>
                    </a:ext>
                  </a:extLst>
                </p14:cNvPr>
                <p14:cNvContentPartPr/>
                <p14:nvPr/>
              </p14:nvContentPartPr>
              <p14:xfrm>
                <a:off x="8829013" y="154993"/>
                <a:ext cx="145800" cy="3448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99759F25-1A2F-4151-B5F2-A2392EEDDBB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20373" y="145993"/>
                  <a:ext cx="163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60BBF3A5-2248-4B0B-BC18-8B5CD44205D6}"/>
                    </a:ext>
                  </a:extLst>
                </p14:cNvPr>
                <p14:cNvContentPartPr/>
                <p14:nvPr/>
              </p14:nvContentPartPr>
              <p14:xfrm>
                <a:off x="9037813" y="457033"/>
                <a:ext cx="13680" cy="4824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60BBF3A5-2248-4B0B-BC18-8B5CD44205D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28813" y="448393"/>
                  <a:ext cx="313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Ryhmä 163">
            <a:extLst>
              <a:ext uri="{FF2B5EF4-FFF2-40B4-BE49-F238E27FC236}">
                <a16:creationId xmlns:a16="http://schemas.microsoft.com/office/drawing/2014/main" id="{B227A298-2A52-45C8-979C-53E8A56FAA2D}"/>
              </a:ext>
            </a:extLst>
          </p:cNvPr>
          <p:cNvGrpSpPr/>
          <p:nvPr/>
        </p:nvGrpSpPr>
        <p:grpSpPr>
          <a:xfrm>
            <a:off x="9266413" y="171193"/>
            <a:ext cx="500040" cy="328680"/>
            <a:chOff x="9266413" y="171193"/>
            <a:chExt cx="50004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BDA9AB16-A3D0-4ABD-AE3B-5531C08ACD9D}"/>
                    </a:ext>
                  </a:extLst>
                </p14:cNvPr>
                <p14:cNvContentPartPr/>
                <p14:nvPr/>
              </p14:nvContentPartPr>
              <p14:xfrm>
                <a:off x="9266413" y="203953"/>
                <a:ext cx="37080" cy="28728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BDA9AB16-A3D0-4ABD-AE3B-5531C08ACD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57413" y="194953"/>
                  <a:ext cx="54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E3B9C4ED-2330-4C52-92B8-767D3ECA7626}"/>
                    </a:ext>
                  </a:extLst>
                </p14:cNvPr>
                <p14:cNvContentPartPr/>
                <p14:nvPr/>
              </p14:nvContentPartPr>
              <p14:xfrm>
                <a:off x="9437413" y="171193"/>
                <a:ext cx="30600" cy="29376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E3B9C4ED-2330-4C52-92B8-767D3ECA762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28773" y="162193"/>
                  <a:ext cx="48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32634B11-51EE-4638-A1C4-0CD713572D7F}"/>
                    </a:ext>
                  </a:extLst>
                </p14:cNvPr>
                <p14:cNvContentPartPr/>
                <p14:nvPr/>
              </p14:nvContentPartPr>
              <p14:xfrm>
                <a:off x="9582853" y="195673"/>
                <a:ext cx="183600" cy="30420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32634B11-51EE-4638-A1C4-0CD713572D7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73853" y="186673"/>
                  <a:ext cx="20124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6" name="Käsinkirjoitus 165">
                <a:extLst>
                  <a:ext uri="{FF2B5EF4-FFF2-40B4-BE49-F238E27FC236}">
                    <a16:creationId xmlns:a16="http://schemas.microsoft.com/office/drawing/2014/main" id="{79034BF5-1532-4276-A8C1-FF063647A18D}"/>
                  </a:ext>
                </a:extLst>
              </p14:cNvPr>
              <p14:cNvContentPartPr/>
              <p14:nvPr/>
            </p14:nvContentPartPr>
            <p14:xfrm>
              <a:off x="8956093" y="163273"/>
              <a:ext cx="55440" cy="11520"/>
            </p14:xfrm>
          </p:contentPart>
        </mc:Choice>
        <mc:Fallback>
          <p:pic>
            <p:nvPicPr>
              <p:cNvPr id="166" name="Käsinkirjoitus 165">
                <a:extLst>
                  <a:ext uri="{FF2B5EF4-FFF2-40B4-BE49-F238E27FC236}">
                    <a16:creationId xmlns:a16="http://schemas.microsoft.com/office/drawing/2014/main" id="{79034BF5-1532-4276-A8C1-FF063647A18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947453" y="154273"/>
                <a:ext cx="7308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078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</Words>
  <Application>Microsoft Office PowerPoint</Application>
  <PresentationFormat>Laajakuva</PresentationFormat>
  <Paragraphs>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MAB2</vt:lpstr>
      <vt:lpstr>Aritmeettinen summa ja matemaattisia malleja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Tehtäviä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MAB2</dc:title>
  <dc:creator>Aleksi Mäkelä</dc:creator>
  <cp:lastModifiedBy>Aleksi Mäkelä</cp:lastModifiedBy>
  <cp:revision>16</cp:revision>
  <dcterms:created xsi:type="dcterms:W3CDTF">2026-03-25T10:21:16Z</dcterms:created>
  <dcterms:modified xsi:type="dcterms:W3CDTF">2026-03-25T16:29:57Z</dcterms:modified>
</cp:coreProperties>
</file>