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notesSlides/notesSlide1.xml" ContentType="application/vnd.openxmlformats-officedocument.presentationml.notesSlide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notesSlides/notesSlide2.xml" ContentType="application/vnd.openxmlformats-officedocument.presentationml.notesSlide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notesSlides/notesSlide3.xml" ContentType="application/vnd.openxmlformats-officedocument.presentationml.notesSlide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Normaali tyyli 2 - Korostu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32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04:32.94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0,'2'9,"0"-1,0 0,1 0,0 0,0-1,1 1,0-1,7 10,5 6,21 23,-26-35,16 22,2-2,1-1,50 39,-41-43,-14-11,2-2,0 0,0-2,1-1,1-2,-1 0,1-2,55 5,-32-8,0-3,0-1,0-3,63-13,-58 4,-1-2,79-33,100-63,-177 80,-4 0,-3-2,-2 1,-5 1,-8 8,-10 8,-4 9,-20 6,1 1,-1-1,0 1,1 0,-1-1,1 1,-1 0,0 1,0-1,1 0,-1 1,0-1,0 1,0 0,3 3,11 18,-4 8,0 9,1 6,-2-3,-3-6,-3-12,-7-13,2-12,0 0,0 0,0 1,0-1,0 0,0 0,-1 0,1 0,0 0,0 0,0 0,0 0,0 0,0 0,-1 0,1 0,0 0,0 0,0 0,0 0,0 0,0 0,0 0,-1 0,1 0,0 0,0 0,0 0,0 0,0 0,0 0,-1 0,1 0,0 0,0 0,0 0,0 0,0 0,0-1,0 1,0 0,0 0,-1 0,1 0,0 0,0 0,0 0,0-1,0 1,0 0,0 0,0 0,0 0,0 0,0 0,0 0,0-1,0 1,0 0,-6-20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04:39.05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23,'31'31,"1"0,1-2,2-2,1-1,1-1,1-3,1-1,1-1,0-3,2-1,0-2,0-2,1-2,1-1,0-3,0-1,0-3,0-1,1-2,-1-3,0-1,-1-2,66-19,-55 10,-2-3,0-2,77-44,-73 29,-5-1,-6 1,-5 1,-7 9,-10 14,-21 12,-1 0,0-1,1 1,-1 0,0 0,1 1,-1-1,0 0,1 0,-1 1,0-1,0 0,3 2,14 13,-1 12,-8 9,-5 8,-4 0,-3-8,2-10,1-25,1 0,-1-1,0 1,0-1,0 1,0 0,0-1,0 1,0-1,0 1,-1-1,1 1,0 0,0-1,0 1,0-1,-1 1,1-1,0 1,-1-1,1 1,0-1,-1 1,1-1,-1 0,1 1,-1 0,-3-4,-6-7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25:24.96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163 0,'-8'5,"0"1,0 0,1 0,0 0,0 1,0 0,1 1,0-1,0 1,1 0,0 1,0-1,-4 13,-5 18,1 0,2 1,1 0,3 0,-5 81,11-63,2-1,3 1,20 96,18 54,-31-159,2 5,3 0,5-2,1-7,-4-10,-3-10,-4-8,-3-1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26:24.61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636 35,'-93'-15,"52"7,-55-3,80 11,1 0,-1 1,1 0,-1 2,1 0,0 0,-17 7,-18 11,1 9,34-18,1 1,0 0,1 1,0 0,1 1,1 0,-12 23,15-24,0 1,2-1,0 1,0 1,1-1,1 1,1 0,-3 31,6-41,0 0,1 0,0 0,0 0,2 8,-1-9,0 0,0 0,0 0,0 0,1-1,0 1,0-1,0 0,0 0,1 0,0 0,0-1,0 1,0-1,0 0,1 0,-1-1,1 1,0-1,0 0,-1 0,1-1,1 1,-1-1,0 0,0-1,0 1,11-1,-2-1,0 0,0-1,0 0,0-1,0 0,-1-2,1 1,-1-2,23-12,-18 7,0-1,-2 0,0-2,0 1,-1-2,-1 0,0-1,-1-1,-1 0,0 0,-2-1,0 0,14-37,12-64,-14 46,-23 73,1 0,0 0,0 0,0 0,0-1,1 1,-1 0,0 0,0 0,0 0,0 0,0 0,0-1,0 1,0 0,0 0,0 0,0 0,0 0,0 0,0 0,0 0,1-1,-1 1,0 0,0 0,0 0,0 0,0 0,0 0,1 0,-1 0,0 0,0 0,0 0,0 0,0 0,0 0,1 0,-1 0,0 0,0 0,0 0,0 0,0 0,0 0,1 0,-1 0,0 0,0 0,6 8,2 13,13 75,-7-25,30 84,-2-37,-22-66,-1-5,0-6,-2-10,-5-9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26:25.18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 1,'-1'94,"2"99,0-179,0 0,1 0,1 0,5 20,-8-34,0 0,0 0,0 0,0 0,0 1,0-1,0 0,0 0,0 0,1 0,-1 0,0 0,0 0,0 0,0 0,0 0,0 0,0 0,0 1,0-1,0 0,0 0,1 0,-1 0,0 0,0 0,0 0,0 0,0 0,0 0,0 0,0 0,1 0,-1 0,0 0,0 0,0 0,0 0,0 0,0 0,0 0,0 0,1 0,-1-1,0 1,0 0,0 0,0 0,0 0,0 0,0 0,0 0,0 0,0 0,0 0,0 0,0 0,0-1,1 1,-1 0,0 0,0 0,0 0,6-12,4-16,0-4,23-49,-29 71,1 1,1 0,0 0,0 0,0 0,1 1,0 0,1 1,11-9,-17 14,0 1,-1 0,1 0,0 0,0 0,-1 0,1 0,0 1,0-1,0 1,0-1,0 1,0 0,0-1,0 1,0 0,0 1,0-1,0 0,0 0,0 1,0-1,0 1,0 0,0 0,0-1,0 1,-1 0,1 1,0-1,-1 0,1 0,-1 1,1-1,-1 1,0-1,2 4,4 4,-1 1,-1 0,0 1,0-1,4 15,4 11,0 1,0 4,-3-3,-6-4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26:25.64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1,'0'0,"20"0,22 0,16 0,-3 5,-12-2,3 3,-8-1,-4-5,-5 3,-11-3,-3 0,-7 0,-5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26:25.98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1,'0'0,"25"0,21 0,18 0,-7 5,-8-2,-1 3,-9 0,-3-6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26:26.37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45 1,'-18'202,"9"-69,-8 248,17-316,0 1,1 1,5-4,10-15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26:26.9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302 17,'-22'-8,"20"7,0-1,-1 1,1 0,-1 0,0 1,1-1,-1 0,0 1,1 0,-1-1,0 1,1 0,-1 1,0-1,1 0,-6 2,0 1,1 0,-1 1,1 0,0 1,0-1,1 1,-1 1,1-1,0 1,0 0,1 0,-9 14,0 2,0 0,-19 46,17-28,3 0,0 1,3 0,-8 64,15-71,1 1,2-1,1 0,1 1,2-1,9 35,-10-57,0 0,1-1,1 0,-1 0,2 0,0-1,0 0,0 0,2 0,14 16,-15-20,0 0,0 0,1-1,0 0,0 0,0-1,0 0,1-1,-1 1,1-2,0 1,0-1,0-1,17 2,-10-3,-1-1,1 0,0-2,-1 1,0-2,1 0,-1-1,-1 0,1-1,-1-1,0 0,0-1,17-14,-16 11,-1-1,0 0,0-1,-2-1,0 0,0-1,-1 0,-1 0,-1-1,0-1,8-20,-9 13,-1 0,-1-1,-1 0,-2 0,0 0,-1-1,-2 1,-1-1,0 1,-2 0,-1 0,-10-32,9 39,0 1,-2-1,0 1,-1 1,-1 0,0 0,-1 1,-1 0,-1 0,0 1,0 1,-1 0,-1 1,0 0,-1 1,0 1,-27-14,11 9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26:27.47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0,'0'0,"22"0,19 0,19 0,-8 0,2 6,-4-3,1 2,-1 1,-5-6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26:27.80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70 0,'0'0,"-8"31,0 30,-3 32,2 8,6-9,-5-9,-1-22,1-11,2 7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26:29.62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556 91,'1'-7,"-2"0,1-1,-1 1,0 0,-1 0,-2-8,3 13,0 0,1 0,-1 0,0 1,0-1,0 0,0 1,0-1,0 1,-1-1,1 1,-1 0,1-1,-1 1,1 0,-1 0,1 0,-1 0,0 0,0 1,1-1,-1 0,0 1,0 0,0-1,0 1,-3 0,-4 0,-1 2,1-1,0 1,0 1,0 0,0 0,1 0,-1 1,1 1,0-1,-10 8,-9 8,-42 41,38-31,3 2,0 1,2 1,2 1,-39 74,46-75,2 1,2 1,1 0,2 1,1 0,-7 72,14-91,2 0,0 0,1 0,1 0,1 0,0-1,1 1,1-1,1 0,11 25,8-4,-18-32,-1 0,1 0,0-1,1 0,-1 0,1-1,0 1,0-2,0 1,0-1,1-1,0 1,-1-1,1-1,0 0,0 0,0-1,0 0,-1 0,16-3,11-9,-30 10,0-1,0 0,-1 0,8-7,-8 6,-1 0,1 0,-1 0,0 0,0-1,-1 1,1-1,-1 0,0 0,0 0,0 0,-1 0,0 0,0-1,0 1,-1 0,0 0,0-1,0 1,0 0,-1-1,0 1,0 0,0 0,-1 0,0 0,0 0,0 0,0 0,-1 0,0 1,0 0,-4-5,3 4,0 0,0 1,0 0,-7-5,4 5,1 0,0 0,-14-4,11 4,1 2,-1-1,-13-1,-35 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04:39.40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21,'152'-11,"-100"5,68 2,-90 7,-11 3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26:30.38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91 0,'-24'140,"-10"41,22-134,0-9,11-36,-6 25,7-27,0 1,0-1,0 1,0-1,-1 1,1-1,0 0,0 1,0-1,0 1,0-1,0 1,1-1,-1 0,0 1,0-1,0 1,0-1,0 0,1 1,-1-1,0 1,0-1,1 0,-1 1,0-1,0 0,1 0,-1 1,0-1,1 0,-1 1,1-1,-1 0,0 0,1 0,-1 0,1 1,-1-1,0 0,1 0,-1 0,1 0,-1 0,1 0,-1 0,0 0,1 0,-1 0,1 0,0-1,2 0,0-1,1 0,-1-1,0 1,0 0,0-1,-1 1,1-1,0 0,-1 0,0 0,3-5,5-6,31-34,64-59,-94 97,1 0,0 1,0 1,1 0,21-9,-31 15,1 0,-1 1,1 0,-1-1,1 2,0-1,-1 0,1 1,0-1,-1 1,1 0,0 0,0 1,-1-1,1 1,0 0,-1 0,1 0,-1 0,1 1,-1-1,0 1,0 0,1 0,-1 0,0 0,4 5,12 18,-1 6,-5 7,-2 4,-5 6,-3 4,-3-2,-3-1,4-1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26:32.22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0,'0'0,"21"0,27 0,17 0,-9 0,-5 0,-4 6,-3-4,-9 4,-7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26:33.15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641 1,'-25'0,"0"1,0 1,1 1,-35 10,42-8,0 1,1 1,0 0,1 1,-1 1,2 0,-17 14,-1 2,2 1,1 2,1 1,1 1,2 1,1 1,1 1,2 2,-31 67,31-40,12-32,3 0,-5 44,9-2,3-57,0 0,5 22,-1-18,1-1,1 0,0-1,2 1,0-1,0-1,2 0,20 25,12 1,-30-32,0-2,1 0,-1 0,2-1,-1-1,1 0,0-1,0-1,0 0,0-1,1 0,0-2,-1 0,1 0,0-2,-1 0,1-1,0 0,15-5,14-11,-37 14,1-1,-1-1,0 1,0-2,-1 1,0-1,0 0,6-9,-7 9,0-1,-1 0,5-11,-7 13,-1 1,1-1,-1 0,-1 0,1 0,-1 0,0 0,-1 0,0 0,1 0,-2 0,1 0,-1-1,0 1,0 0,-1 0,1 1,-2-1,1 0,0 0,-5-5,1 2,0 0,-1 0,-1 1,1 0,-1 0,-1 1,1 0,-1 0,-1 1,-18-10,5 6,0 0,0 1,-1 2,0 0,-43-5,0 6,1 8,-1 3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26:34.6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600 99,'-14'-13,"-2"2,0-1,0 2,-1 0,0 1,-1 1,-23-8,30 14,1-1,0 2,0-1,-1 1,1 1,-1 0,1 0,-1 1,1 1,0-1,0 2,-1-1,2 2,-1-1,-13 7,4 0,1 1,0 1,1 0,0 1,1 0,0 2,2 0,-1 1,2 0,0 1,1 0,1 1,0 0,2 1,0 0,1 1,1 0,0 0,2 1,1-1,-4 41,10-8,-1-46,1 1,0 0,0-1,1 0,0 0,0 0,1 0,-1 0,2 0,-1-1,7 7,-7-9,-1 0,1 0,0-1,0 0,1 0,-1 0,1 0,-1-1,1 1,0-1,0 0,0-1,0 1,0-1,0 0,1-1,6 1,-7-1,0 0,1-1,-1 0,0 0,7-2,2-3,0 0,0-2,0 1,-1-1,0-1,-1-1,0 1,0-2,-1 0,10-12,5-9,-1-1,32-57,-30 40,-2-1,32-95,-47 124,-5 19,0 14,0 46,-2 59,-2-65,2 16,4-1,5-3,-6-34,2-1,11 32,6-11,3-11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26:35.18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1,'6'113,"-3"-79,-1 1,-2-1,-5 50,3-74,-2 16,5-25,4-16,0 3,0 1,1-1,0 1,1 0,0 1,1 0,0 0,0 0,18-14,-10 7,-12 13,1 0,-1 0,1 0,-1 0,1 1,0 0,0 0,1 0,-1 0,0 1,1 0,0 0,-1 1,1-1,0 1,0 1,0-1,0 1,0 0,0 0,0 1,-1-1,1 1,0 1,0-1,0 1,-1 0,11 5,9 14,-6 9,-4 8,8 48,-8-41,0 2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26:35.69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1,'0'0,"25"0,25 0,23 0,-7 0,-9 0,0 0,-2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26:36.04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1,'0'0,"26"0,26 0,29 0,-6 0,2 0,0 5,0-2,-2 2,-8 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26:47.21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0,'1148'0,"-1127"0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26:48.74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0,'496'17,"-132"30,-314-36,92 32,11 4,-124-39,-1 2,38 17,-43-16,0-2,0 0,0-1,38 6,-32-11,-3-1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27:08.15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322 17,'-21'-5,"10"2,1 0,0 1,-18-1,25 3,-1 0,1 0,0 0,-1 1,1 0,0-1,0 1,0 0,-1 1,1-1,0 1,0-1,1 1,-1 0,-4 4,-5 5,2 1,-1 0,2 0,0 1,0 1,1 0,-8 21,-3 11,-13 50,18-44,2 0,2 1,-3 56,10-73,3 0,1 0,2 1,1-1,13 51,-12-69,1 0,0-1,2 0,0 0,1-1,0 0,2 0,0-1,0 0,17 16,-20-24,0 1,1-1,-1-1,1 0,1 0,-1 0,1-1,0-1,0 1,0-2,1 0,-1 0,1 0,0-2,0 1,0-1,0-1,16-1,-7-2,-1-1,0 0,22-10,4-5,-37 14,1-1,-1 1,-1-1,1 0,-1-1,0 0,-1 0,0 0,0-1,0 0,-1 0,0-1,4-10,-6 14,-2 0,1 0,0 0,-1 0,0 0,0 0,-1 0,1-1,-1 1,0 0,-1 0,1 0,-1-1,0 1,0 0,-1 0,1 0,-1 0,0 1,-1-1,1 0,-1 1,0 0,0-1,0 1,-6-5,1 2,-1 0,0 0,0 1,-1 1,1 0,-1 0,0 0,-1 2,1-1,-1 1,1 1,-1-1,-20 0,3 2,1 1,-1 1,1 1,-38 8,5 5,50-12,0 1,-17 10,-5 9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04:39.89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30,'0'0,"30"0,27 0,26-5,-11-2,-8 4,-13-3,4-2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27:08.84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 0,'-1'162,"-2"-87,3-5,0-61,1-1,0 1,0-1,1 1,0-1,1 0,6 15,-8-22,0 1,0-1,-1 0,1 1,0-1,0 0,0 0,1 0,-1 0,0 0,0 0,0 0,1 0,-1-1,0 1,1 0,-1-1,1 1,2 0,-2-1,0-1,1 1,-1 0,0-1,0 1,0-1,0 0,1 0,-1 0,0 0,-1 0,1 0,0 0,0-1,0 1,-1-1,4-3,14-15,-1-2,27-43,-33 46,0 0,2 1,0 0,1 1,28-24,-41 39,1 0,0 0,0 0,-1 0,1 1,0 0,0-1,0 1,0 0,1 1,-1-1,0 0,0 1,1 0,-1-1,0 1,4 1,-4 0,1 0,0 0,-1 0,1 1,-1 0,1-1,-1 1,0 0,1 1,-1-1,0 0,-1 1,1 0,2 3,14 22,-3 8,0 5,3 7,7 0,2-4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27:09.28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1,'0'0,"22"5,17-2,25 2,-5 4,3-4,-7 3,10-5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27:09.65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34 1,'0'0,"-5"30,2 27,-4 21,1-9,6 2,-2-8,-1 2,-4-9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27:10.40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118 10,'-1'-10,"0"10,-6 20,-11 42,-43 97,43-113,8-3,9-37,0 0,1 1,0-1,0 0,1 0,0 0,0 0,0 0,1 0,0 0,0 0,0 0,1-1,0 1,0-1,0 0,1 0,0 0,0 0,8 7,-1-2,1-2,0 1,1-1,0-1,0 0,0-1,24 7,21 5,5-1,5-5,1-1,4-3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27:10.76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217 0,'-52'250,"27"-115,-10 64,-22 97,39-230,5-8,3 1,3 6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28:15.17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73 1,'13'168,"0"-32,-12-75,-3 0,-3 1,-2-2,-2 1,-29 95,19-92,7-5,6-5,5-45,1 0,0 0,2 15,-1-19,1 0,-1 0,1 0,0 0,0 0,0-1,1 1,-1-1,1 1,0-1,1 0,6 7,-3-5,0-1,0 0,1 0,0-1,-1 0,18 7,-1-4,0-1,1-1,-1-1,36 2,18-3,2 2,5 5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28:15.52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32,'0'0,"22"0,31-6,31 0,6 3,-6 1,-9-1,-1 0,-5-6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28:15.85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42,'0'0,"21"0,25-6,31-2,7-1,9 1,14 0,-3 5,-11 3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28:16.20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183 0,'0'0,"-10"30,2 18,-5 33,-4 11,-4 18,0 4,1-2,7-3,-6-6,3-5,-1 0,12-9,2-33,8-31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28:16.55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393 1,'-26'7,"1"1,-1 1,2 1,-1 1,2 1,-31 21,13-2,-41 38,50-36,9-2,21-28,1 1,-1-1,1 1,0 0,-1-1,2 1,-1 0,0-1,1 1,-1 0,1 0,0 0,2 7,-2-8,1 0,0 0,0 0,0 0,0 0,1 0,1 3,3 1,0-1,0-1,0 1,0-1,1 0,0 0,0-1,1 0,-1 0,15 4,16 6,3-3,9-2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04:40.21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25 1,'0'0,"-7"37,4 23,-3 28,1-12,5-13,-3-5,9-13,8-9,14-23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28:16.91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259 1,'-21'-1,"0"2,0 0,0 2,0 0,-22 7,37-8,-1 0,1 1,-1 0,1 0,0 0,0 1,1 0,-1 0,1 0,0 1,0-1,0 1,1 1,-1-1,1 0,1 1,-1 0,1 0,-5 12,7-17,1 1,-1 0,0 0,1 0,0 0,-1 0,1 0,0-1,0 1,0 0,0 0,0 0,1 0,-1 0,0 0,1 0,0 0,-1 0,1-1,0 1,0 0,0 0,0-1,0 1,0-1,1 1,-1-1,0 1,1-1,-1 0,1 0,-1 0,4 2,5 2,0-1,0 0,0-1,1 0,10 2,3 1,-4 0,1 0,-2 2,1 1,-1 0,-1 1,20 15,-9 0,-25-21,-1 0,0 0,0 0,-1 0,1 0,-1 1,0-1,0 1,0 0,0 0,-1 0,0-1,0 1,-1 0,1 0,-1 9,-1-4,0 0,-1 0,0-1,-1 1,0-1,0 0,-9 17,-14 19,-6 0,-5-7,-1-11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28:17.25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148 1,'0'0,"-8"25,0 26,-9 27,-3 9,-1-1,0 10,5 20,3-3,3-16,5-18,2-37,-2-32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28:17.61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1,'0'0,"20"0,30 0,32 0,1 0,2 0,2 5,-7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28:17.98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424 1,'-23'0,"0"0,0 2,1 1,-1 1,1 1,-1 0,2 2,-37 16,44-15,1 1,-1 0,1 1,1 1,0 0,0 0,1 2,1-1,0 1,1 0,0 1,1 0,0 1,1 0,1 0,-8 32,13-43,0 0,0 0,1 1,-1-1,1 0,0 1,1-1,-1 0,1 1,0-1,1 5,-1-7,0-1,-1 1,1-1,0 1,0-1,1 0,-1 1,0-1,0 0,1 0,-1 0,0 0,1 0,-1 0,1 0,0 0,-1 0,1-1,0 1,-1-1,1 1,0-1,0 0,-1 0,1 0,0 0,0 0,2 0,5-1,0-1,0 0,0 0,0-1,-1 0,1-1,-1 0,0 0,0-1,0 0,7-6,10-9,38-40,-43 37,-15 17,1 0,-1 0,11-8,-16 14,0 0,0 0,0 0,1-1,-1 1,0 0,0 0,0 0,1 0,-1 0,0 0,0 0,1 0,-1 0,0 0,0 0,0 0,1 0,-1 0,0 0,0 0,1 0,-1 0,0 0,0 0,1 0,-1 0,0 0,0 0,0 0,1 1,-1-1,0 0,0 0,0 0,0 0,1 1,-1-1,0 0,0 0,0 0,0 1,0-1,0 0,1 0,-1 0,0 1,0-1,0 0,0 0,0 1,0-1,0 0,0 0,0 0,0 1,1 19,-1-14,0 6,1 1,1 0,0-1,0 1,1-1,1 0,0 0,1 0,0-1,0 1,2-1,-1 0,1-1,1 0,0 0,0 0,1-1,0-1,1 1,0-1,0-1,15 9,20 3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28:18.32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66 0,'-4'5,"0"1,-1-1,2 1,-1 0,1-1,0 2,0-1,0 0,1 0,0 1,0 0,-1 10,3-17,0 1,0-1,0 0,1 1,-1-1,0 0,0 1,0-1,0 0,1 1,-1-1,0 0,0 0,1 1,-1-1,0 0,0 0,1 1,-1-1,0 0,1 0,-1 0,0 0,1 0,-1 1,0-1,1 0,-1 0,0 0,1 0,-1 0,0 0,1 0,12-1,-12 1,0 0,0 0,0 0,0 0,0 0,0 0,0 0,0-1,0 1,0 0,0-1,0 1,0-1,0 1,0-1,0 1,0-1,-1 0,1 1,0-1,0 0,-1 0,1 0,0 0,-1 1,1-1,-1 0,1 0,-1 0,1 0,-1 0,0 0,0 0,1 0,-1 0,0-1,0 1,0 0,0 0,0 0,0 0,-1 0,1 0,0 0,0 0,-1 0,1 0,-1 0,1 0,-1-1,0 1,1-1,-1 1,0 0,0 0,0-1,1 1,-1 0,0 0,0 0,0 0,-1 0,1 0,0 1,0-1,0 0,-1 0,1 1,0-1,-1 1,1-1,-1 1,1 0,0-1,-1 1,1 0,-1 0,1 0,-1 0,1 0,-1 1,1-1,0 0,-1 1,1-1,-1 0,-1 2,-8 6,-1 3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28:18.66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71 23,'-15'-8,"13"7,-1-1,0 1,0-1,0 1,0 0,0 0,-4 0,6 1,0 0,0 0,1 0,-1 0,0 0,0 0,0 1,1-1,-1 0,0 1,0-1,1 0,-1 1,0-1,1 1,-1-1,0 1,1 0,-1-1,1 1,-1-1,1 1,-1 0,1 0,0-1,-1 1,1 0,0 0,-1-1,1 1,0 0,0 0,0 1,-1 0,1 0,0 0,0 0,0 0,0 0,1 0,-1 0,0 0,1 0,0 0,-1 0,1 0,0-1,0 1,0 0,0 0,0-1,0 1,1-1,-1 1,0-1,1 1,-1-1,1 0,0 0,-1 0,1 0,0 0,0 0,2 1,-3-1,1 0,0-1,-1 1,1 0,0-1,-1 1,1-1,0 0,0 1,-1-1,1 0,0 0,0 0,0 0,-1-1,1 1,0 0,0-1,-1 1,1-1,0 0,-1 1,1-1,-1 0,1 0,-1 0,1 0,-1 0,0 0,1-1,-1 1,2-3,-3 3,1 1,-1-1,0 0,1 0,-1 0,0 1,0-1,1 0,-1 0,0 0,0 0,0 0,0 1,0-1,-1 0,1 0,0 0,0 0,0 0,-1 1,1-1,0 0,-1 0,0 0,0-1,-1 0,1 0,-1 1,0-1,0 0,0 1,0 0,-3-3,-4 0,0 0,-1 1,-10-4,-7 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28:19.52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520 57,'-15'-10,"0"1,0 1,-29-13,38 19,0 0,0 1,0 0,0 0,0 0,0 1,0 0,0 0,0 0,0 1,-11 2,1 2,0 1,0 1,0 0,1 1,0 0,0 2,1 0,0 0,1 1,0 1,1 0,-20 25,14-13,2 0,0 0,2 2,0 0,2 0,-16 52,22-55,1 0,0 1,2 0,0 47,3-59,1 0,0 0,0-1,2 1,-1 0,2-1,-1 0,1 0,1 0,0 0,13 19,-14-25,0 0,0 0,1-1,-1 1,1-1,0 0,1-1,-1 1,0-1,1 0,0 0,0-1,0 0,0 0,0 0,0-1,1 1,-1-2,12 1,-11-1,1-1,0 0,0 0,0-1,-1 0,1 0,-1-1,1 0,-1 0,0-1,0 0,-1 0,1-1,-1 0,11-10,0-3,-2-1,0 0,-1 0,-1-2,-1 0,0 0,-2-1,-1-1,0 1,5-25,-3-1,-3 0,-1-1,-3 1,-1-51,-4-3,10 189,3 0,4 0,3-2,5 0,65 157,-58-183,1-9,4-9,5-8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28:20.91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164 10,'-42'-5,"34"4,0 0,0 0,0 0,0 1,-8 1,13-1,1 1,-1-1,1 1,-1 0,1 0,0 0,-1 0,1 0,0 1,0-1,0 1,0-1,0 1,0 0,0 0,0 0,1 0,-1 0,-2 4,1 2,0 0,0-1,0 1,1 0,0 1,1-1,-1 0,1 13,1 4,3 38,-1-30,-2-24,0-1,1 1,0-1,0 0,1 1,5 15,-7-24,0 0,0 1,0-1,0 0,1 0,-1 0,0 0,0 1,0-1,0 0,0 0,0 0,1 0,-1 0,0 0,0 0,0 1,0-1,1 0,-1 0,0 0,0 0,0 0,1 0,-1 0,0 0,0 0,0 0,1 0,-1 0,0 0,0 0,0 0,0 0,1 0,-1 0,0-1,0 1,0 0,1 0,-1 0,0 0,0 0,0 0,0 0,0-1,1 1,-1 0,0 0,0 0,0 0,0-1,0 1,0 0,9-12,-7 8,-1 2,1 0,0-1,0 1,0 0,1 0,-1 0,0 0,1 1,-1-1,1 1,0-1,-1 1,1 0,0 0,0 0,0 1,0-1,0 0,0 1,0 0,0 0,0 0,0 0,5 1,-2 0,0 1,0 0,0 0,-1 0,1 1,-1-1,1 1,-1 1,0-1,0 1,6 5,33 39,-25-18,-2 4,-4 5,-10-29,-1 0,0 0,-1 0,0 0,-1 0,0 1,-1-1,0 0,-4 18,-8 8,11-33,0 0,0 1,0-1,0 0,-1 0,1-1,-4 4,0-2,0 0,0 0,-1-1,1 0,-1-1,1 1,-1-1,-11 2,-22 1,34-6,0 1,1 0,-1-1,1 0,-7-2,-25-14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28:22.13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160 5,'-26'-2,"22"1,-1 0,1 1,0-1,0 1,-1 0,-6 1,10 0,-1-1,1 1,0-1,-1 1,1 0,0 0,-1-1,1 1,0 0,0 0,0 0,0 0,0 1,0-1,0 0,0 0,0 0,1 1,-1-1,0 0,1 1,-1-1,0 3,-3 17,1 0,1 0,0 0,2 0,0 0,4 29,-1-18,-3-28,0 0,0 0,1 0,-1 0,1 0,0 0,0 0,3 7,-3-11,-1 1,1-1,-1 1,1-1,-1 1,1-1,-1 1,1-1,-1 0,1 1,-1-1,1 0,0 1,-1-1,1 0,0 0,-1 0,1 0,0 1,0-1,1 0,1-1,-1 1,0 0,0-1,1 0,-1 1,0-1,3-1,-1 0,-1 1,0 0,1 0,-1 0,1 0,-1 0,1 1,0 0,-1 0,1 0,0 0,-1 0,1 1,-1 0,1 0,-1 0,1 0,5 3,-4-1,0 0,0 0,0 0,-1 1,0 0,0-1,0 2,0-1,0 0,-1 1,5 8,5 12,-1 4,-4 7,-7 3,-6-1,-4-2,-7-3,13-29,0 0,-1 0,1-1,-1 1,1-1,-5 3,-31 14,-3-6,-4-9,37-5,-1 0,1-1,-11-2,-21-11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28:22.61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1,'0'0,"24"0,20 0,18 0,-9 0,-3 5,-9-2,-2 2,-5 1,-8-6,-5 3,-10-3,-5 0,-3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04:40.77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1 137,'18'-16,"1"0,1 2,0 0,1 1,0 2,1 0,46-16,-56 24,-1-1,1 2,0 0,0 0,23 1,-33 0,1 1,-1 1,1-1,-1 0,1 1,-1-1,0 1,1 0,-1 0,0 0,0 0,1 0,-1 0,0 1,0-1,0 1,0-1,-1 1,1 0,0-1,-1 1,1 0,-1 0,0 0,1 1,-1-1,0 0,0 0,-1 1,1-1,0 0,-1 1,1-1,-1 1,0 4,0 2,-1-1,0 1,0 0,-1-1,0 1,-1-1,1 1,-7 11,-37 64,32-61,-24 40,-2 1,30-49,-6 10,-21 46,34-65,0 1,1-1,-1 1,1 0,1 0,0-1,0 1,0 0,1 0,0 0,0 0,2 14,0-17,0-1,-1 1,1 0,0-1,1 1,-1-1,1 0,-1 1,1-1,0-1,0 1,0 0,1-1,-1 1,1-1,-1 0,1 0,0 0,4 1,11 3,-1 0,34 6,-48-11,68 10,99 2,-91-12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28:22.95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10,'0'0,"29"0,23 0,28 0,-14 0,4 0,-2 0,-1 0,-1-9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29:30.19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384 98,'-17'-31,"13"24,0-1,0 1,0 0,-11-12,13 17,0 0,0 1,0-1,0 0,0 1,0 0,-1 0,1 0,0 0,-1 0,1 0,-1 0,1 1,-1-1,1 1,-1 0,1 0,-1 0,0 0,-3 0,1 2,0-1,0 1,1-1,-1 1,1 1,-1-1,1 1,0 0,0 0,0 0,0 0,0 0,1 1,0 0,-5 6,-4 7,0 1,-10 24,5-7,2 2,1 0,2 0,-8 44,9-22,-6 120,16-126,2 0,16 103,-12-129,2-1,0 0,2 0,0-1,2 0,1 0,23 36,5-12,-31-40,1-1,0 0,1-1,0 0,0 0,1-1,-1-1,1 0,0 0,1-1,-1-1,1 0,0-1,-1 0,1-1,0 0,0-1,0-1,0 0,0-1,0 0,-1-1,1 0,-1-1,0 0,18-10,3-7,-28 17,-1 0,1-1,-1 1,0-1,0 0,-1 0,0 0,0-1,0 1,0-1,-1 0,0 0,0 0,0 0,-1 0,0 0,0 0,-1 0,0-1,0 1,-1-8,0 6,-1 1,0 0,0 0,0 0,-1 1,0-1,0 0,-1 1,0 0,0 0,0 0,-1 0,0 1,0 0,0 0,-1 0,1 0,-8-3,-3-2,-1 2,1 0,-1 1,-1 1,1 1,-1 0,0 1,-22-2,8 4,-1 0,0 3,-58 6,32 2,8 4,41-9,1-1,-17 11,-12 13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29:30.78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20,'1'2,"1"0,-1 1,0-1,1 0,0 0,-1 0,1 0,0 0,0-1,0 1,0-1,0 1,0-1,1 0,-1 1,1-1,3 1,-5-2,1 0,-1 0,0 0,0 0,1 0,-1 0,0 0,0-1,0 1,1 0,-1-1,0 1,0-1,0 1,0-1,0 0,0 1,0-1,0 0,0 0,0 0,0 1,0-1,-1 0,1 0,0 0,-1-1,1 1,-1 0,1 0,-1 0,1 0,-1 0,0-1,1 1,-1 0,0 0,0-3,0 4,0-1,0 0,0 1,0-1,0 0,0 0,0 1,0-1,0 0,0 1,0-1,0 0,0 0,-1 1,1-1,0 0,-1 1,1-1,0 1,-1-1,1 0,-1 1,1-1,-1 1,1-1,-1 1,1-1,-1 1,1 0,-1-1,0 1,1 0,-1-1,0 1,1 0,-1 0,-1-1,1 1,-1 0,1 0,-1 0,0 0,1 0,-1 0,0 0,1 0,-1 0,1 1,-1-1,0 1,1-1,-1 1,-1 1,-6 5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29:31.96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257 54,'-45'-24,"38"19,-1 1,0-1,0 2,0-1,-11-3,16 7,0-1,0 1,0 0,0-1,0 2,0-1,0 0,0 0,0 1,0 0,1 0,-1-1,0 2,0-1,1 0,-1 0,0 1,1 0,-1-1,-2 4,0 0,0 0,1 0,0 0,0 1,0-1,0 1,1 0,0 1,0-1,-3 13,-1 7,-6 39,11-51,-6 26,0 1,2-4,5-33,1 0,-1-1,1 1,0 0,0 0,0 0,0 0,2 5,-2-9,0 1,0-1,1 1,-1-1,0 1,0-1,1 1,-1-1,0 0,1 1,-1-1,1 1,-1-1,1 0,-1 1,1-1,-1 0,1 0,-1 1,1-1,-1 0,1 0,0 0,1 1,-1-1,1-1,0 1,-1 0,1 0,0-1,0 1,-1 0,1-1,-1 0,3 0,4-3,0 1,0 1,0-1,1 2,-1-1,0 1,1 0,-1 1,1-1,0 2,-1-1,1 2,-1-1,0 1,13 4,11 11,2 10,0 14,3 15,-22-25,0 0,11 39,-9-8,-11-3,-9-3,-11-1,11-47,1 1,-1-1,-1-1,1 1,-1 0,-1-1,1 0,-1 0,-1 0,1-1,-1 0,0 0,-1 0,-10 7,12-10,1 0,-1-1,0 0,-10 3,12-4,-1 0,0-1,0 1,0-1,0 0,-6-1,5 1,0-1,1 0,-1 0,1-1,-1 1,-7-5,-29-23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29:32.72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319 75,'-11'-5,"0"0,1 0,0-1,-11-8,15 9,-1 0,0 1,0 0,-1 0,1 0,-1 1,1 0,-1 1,-15-4,20 6,0 1,0-1,-1 0,1 1,0 0,0 0,0 0,0 0,0 0,0 0,1 1,-1 0,0-1,1 1,-1 0,1 0,0 0,-1 1,1-1,0 1,-3 4,-3 5,1 0,1 1,-8 18,-4 17,-2 9,3 4,6-4,10-52,0 0,0 1,1-1,0 0,0 1,0-1,1 1,0-1,3 10,-3-13,0 0,0 0,0 0,0 0,1 0,-1-1,1 1,-1 0,1-1,0 1,0-1,0 0,-1 0,1 1,0-1,1 0,-1-1,0 1,0 0,0-1,0 1,1-1,-1 1,0-1,4 0,2 0,1 1,-1 0,1 1,-1 0,1 0,-1 1,0 0,0 0,0 1,-1 0,1 0,-1 1,0 0,0 1,0-1,-1 1,0 0,0 1,-1-1,1 1,6 13,13 23,-1 11,-4 5,-15-42,-1 1,-1-1,-1 1,0 0,-2 0,0-1,0 1,-5 24,3-33,0 0,0 0,-1-1,0 1,-1-1,0 1,0-1,0 0,-1-1,0 1,-1-1,0 0,0 0,0-1,-1 1,0-2,0 1,-10 5,-20 6,-4-7,0-7,5-7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29:33.19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20,'0'0,"26"0,30 0,22 0,-5 0,-11 0,0 0,-7-3,-5-14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29:33.53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22 1,'0'0,"-6"24,3 26,-2 26,0-3,5 2,-3-2,3 3,3-7,2-10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29:33.95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113 0,'-9'14,"1"0,0 0,1 1,1-1,-6 18,-16 79,23-87,-4 19,1 0,2 1,0 75,12-64,-3-46,0 1,0-1,1 0,0 0,1 0,-1-1,2 1,-1-1,1 0,1-1,-1 1,10 7,-6-6,1-1,0-1,1 1,-1-2,1 0,1 0,-1-1,18 5,24 1,-41-10,-1-1,1 0,0-1,0 0,0-1,-1-1,1 1,-1-2,0 0,0-1,16-8,15-16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29:34.30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139 1,'-14'26,"1"2,1 0,2 0,-10 39,-15 124,2 120,31-249,3 0,3 0,12 69,-4-68,-2-2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29:35.63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0,'0'0,"19"0,25 6,18-4,-2 7,-5-1,-3 1,-5-3,-6-4,7-2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04:41.87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88,'41'14,"0"2,-2 3,39 22,-23-9,-21-14,0-2,0-1,2-1,0-2,0-2,1-1,0-2,70 5,-47-11,106-10,-129 4,0-2,-1-1,0-2,35-15,-15 1,1-4,0-8,-2-1,-7 0,-8 1,-8 6,-9 9,-5 12,-17 8,0 1,0 0,0 0,0 0,0-1,0 1,0 0,0 1,0-1,0 0,0 0,0 0,2 1,12 11,-1 14,-7 10,-4 6,-2 2,2-8,1-12,-4-24,0 1,1-1,-1 0,0 1,0-1,0 1,0-1,1 1,-1-1,0 1,0-1,0 1,0-1,0 1,0-1,0 0,0 1,0-1,-1 1,1-1,0 1,0-1,0 1,0-1,-1 1,1-1,0 0,-1 1,-2-4,-9-5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29:36.02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17,'0'0,"26"0,18 0,21 0,-5 0,2 0,3-5,-1-2,0 5,1-1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29:42.39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1 233,'3'-9,"0"-1,1 1,0 0,1 1,0-1,0 1,1 0,0 0,1 0,-1 1,9-7,8-6,2 1,29-18,-17 14,-4 7,-2 7,-28 9,0-1,-1 1,1-1,-1 1,1 0,0 0,-1 0,1 0,-1 1,1-1,-1 1,1 0,0-1,2 3,-4-3,0 1,0 0,0 0,0 0,-1 0,1 0,0 0,0 1,-1-1,1 0,-1 0,1 0,-1 1,0-1,1 0,-1 1,0-1,0 0,0 1,0-1,0 0,0 1,0-1,0 0,0 0,-1 1,1-1,-1 0,0 2,-6 16,0-1,-1 1,-21 31,-12 26,38-68,0 1,0-1,0 0,1 1,1 0,-1-1,1 13,1-18,0 0,0-1,1 1,-1 0,1-1,0 1,0-1,0 1,0-1,0 1,0-1,1 0,-1 1,1-1,-1 0,1 0,0 0,0 0,0-1,0 1,4 2,4 2,0-1,1 0,20 6,-11-4,109 50,-75-29,-4 6,-8 4,-36-30,1-1,-2 1,1 0,-1 0,0 0,-1 1,0 0,-1 0,1 0,-2 0,1 0,-1 1,-1-1,1 13,-2-10,0 1,-1-1,-1 0,0 1,-1-1,0 0,-1-1,0 1,-1-1,-10 20,0-8,0-1,-1-1,-2-1,0 0,-1-1,-37 29,12-16,0-9,44-23,-3 1,0 1,0-1,0 0,0 1,0-1,-1-1,1 1,0 0,0-1,-1 0,1 0,0 0,-1 0,1 0,0-1,-5 0,-10-11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29:43.26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74,'25'-5,"-1"0,39-14,-25 7,30-6,1 6,-1 9,-59 3,1 1,-1-1,0 2,0-1,0 1,12 4,-19-5,-1 0,1 0,0 0,0 0,0 0,-1 0,1 0,0 1,-1-1,1 1,-1-1,0 1,1-1,-1 1,0 0,0-1,0 1,0 0,0 0,-1 0,1 0,-1 0,1 0,-1 0,1 0,-1 0,0 0,0 0,0 0,0 0,-1 0,1 0,-1 4,-4 8,0 1,-1 0,-1-1,0 0,-1-1,-12 18,10-17,1 0,0 1,1 0,1 0,-6 18,9-7,7-3,0-15,1 0,1-1,-1 0,1 0,0 0,1-1,0 1,0-1,0-1,10 7,16 17,-2 4,-1 1,-5 5,-20-31,-1 1,0-1,0 1,-1-1,0 1,-1 0,0 0,0 0,-1 0,0 0,-1 10,-1-7,-1 1,0-1,-1 0,0 0,-1 0,0 0,-7 11,-6 5,-2-1,0-1,-2-1,0 0,-29 22,8-10,-4-6,-1-1,29-19,-1-1,-29 10,14-10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29:43.83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64 0,'-37'248,"30"-190,0-4,-3 1,7-5,3-42,1 0,0 0,3 13,-2-16,0 0,0 0,0 0,0 0,6 7,1-1,0 0,1 0,1-1,0 0,0-1,23 14,-2-4,51 22,-32-22,-42-16,0-1,0 0,14 1,28-7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29:44.17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24 1,'0'0,"-5"24,2 27,-4 28,2 12,5 32,-4 8,4 1,0-6,0-15,0-12,0-14,0-20,0 2,0-8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0:27.53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0:31.68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1,'6'2,"1"1,-1-1,1-1,0 1,0-1,-1 0,10-1,0 1,294 6,-38-3,-118 14,-26-3,314 9,97-15,-338-10,3133 1,-3307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0:38.57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1,'4'0,"5"0,5 0,7 0,8 0,2 3,5 3,-2 2,-2 1,-3-2,-2-1,-2-3,-6-1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0:40.20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1,'4'0,"9"0,5 0,12 0,8 0,1 0,6 0,-2 0,-4 0,-1 0,-4 0,-7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1:18.08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04:42.31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41 54,'42'-12,"-28"7,0 1,22-4,-30 8,0-1,1 1,-1 0,0 1,1-1,-1 1,0 1,13 3,-11-2,-4-2,-1 0,1 0,-1 0,1 1,-1-1,0 1,0 0,4 3,-7-5,-1 0,1 1,0-1,-1 0,1 1,-1-1,1 0,-1 0,1 1,-1-1,1 0,-1 0,1 0,-1 0,1 0,-1 0,1 0,-1 0,1 0,-1 0,0 0,1 0,-1 0,1 0,-1 0,0-1,0 1,-32-1,1-2,-1-2,1-1,1-1,-43-16,67 19,7 2,14-1,24 3,-17 3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1:55.30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144 674,'13'-1,"0"0,17-4,8-1,225 1,-155 6,-89 0,33 6,-35-4,-1 0,24-1,-38-2,0 0,0-1,0 1,0 0,-1-1,1 0,0 1,0-1,-1 0,1 0,0 0,-1 0,1 0,-1 0,1 0,-1-1,0 1,0 0,1-1,-1 1,0-1,0 1,0-1,-1 0,1 0,0 1,0-1,-1 0,0 0,1-2,1-7,0 1,-1-1,-1-22,0 25,-4-438,4 443,0-1,0 0,0 1,-1-1,0 1,1-1,-1 0,-1 1,1 0,0-1,-1 1,0 0,-3-6,3 7,0 0,0 0,-1 0,1 0,-1 0,0 0,1 1,-1-1,0 1,0 0,0 0,0 0,0 0,0 0,0 1,-4-1,-27-1,-55 3,54 1,-50-5,-216-11,295 14,0 0,0-1,1 1,-1-1,0-1,0 1,1-1,-1 0,-7-4,11 5,1 0,-1 0,1 0,-1 1,0-1,1 1,-1-1,0 1,0 0,1 0,-1 0,-2 0,3 0,0 0,0 1,1-1,-1 1,0-1,0 1,1-1,-1 1,0-1,0 1,1 0,-1-1,1 1,-1 0,1 0,-1-1,1 1,-1 0,1 0,0 0,-1 0,1-1,0 1,0 0,-1 1,-2 18,1 0,0-1,2 1,2 34,1-7,-4-24,0-1,-1 0,-7 28,-21 63,-2 7,31-114,0 1,0 0,0 0,2 9,1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1:59.23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0 405,'26'0,"4"-1,-1 2,1 0,-1 2,48 11,-40-4,1-3,71 6,-47-2,-52-8,2-1,-1 0,0 0,0-1,1-1,-1 0,13-1,-23 0,0 1,0-1,0 0,1 1,-1-1,0 0,0 1,0-1,0 0,0 0,0 0,-1 0,1 0,0 0,0 0,-1 0,1-1,0 1,-1 0,1 0,-1 0,0-1,1 1,-1 0,0-1,0 1,0 0,0-3,-3-42,2 38,-10-63,-26-86,11 54,26 101,-1-1,0 0,1 1,-1-1,0 1,0-1,0 1,-1 0,1-1,-1 1,1 0,-1 0,0 0,0 0,0 0,0 0,0 1,0-1,0 1,0-1,-1 1,-3-2,-2 1,0 1,1-1,-1 2,0-1,0 1,-12 1,-12 2,0 2,0 2,1 0,-1 2,2 2,-55 26,82-36,-33 18,34-18,0 0,1 0,0-1,-1 1,1 0,0 1,-1-1,1 0,0 0,0 0,0 1,0-1,0 1,0-1,1 1,-1-1,0 1,1-1,-2 4,4-3,-1 0,0 0,0 0,1 0,-1 0,1 0,0-1,-1 1,1 0,0-1,3 2,8 10,-7-4,0 1,-1 0,0 0,-1 0,0 1,0 0,1 13,-3-14,1 0,0 0,0 0,1-1,0 1,1-1,0 0,9 13,-13-20,1-1,-1 1,0-1,1 0,-1 0,1 0,-1 0,1 0,-1 0,1 0,0 0,0-1,-1 1,1-1,0 1,0-1,0 1,-1-1,1 0,3 0,-1-1,-1 0,0 1,0-1,1-1,-1 1,0 0,0-1,0 1,0-1,4-4,1-1,0-1,0 0,0 0,-1 0,-1-1,7-11,-6 7,0 0,-1-1,7-27,-11 34,0 1,-1-1,0 0,0 0,0 0,-1 0,0 0,-1 0,0 0,-2-10,-6 1,-2 5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2:23.30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2:27.16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360 31,'-20'-3,"-27"-9,30 7,-31-4,42 8,-1 1,0 0,1 0,-1 0,1 1,-1 0,1 1,-10 2,7 0,0 0,0 1,0 0,1 0,0 1,0 0,0 1,1 0,0 0,0 0,1 1,-1 0,2 0,-8 14,6-10,2 1,-1-1,1 1,1 0,1 1,0-1,0 1,1-1,1 1,0 14,1-21,1 0,0 0,0-1,0 1,1 0,0-1,0 1,0-1,1 1,0-1,1 0,-1 0,8 9,-9-13,0 0,1 0,-1 0,0 0,1 0,-1-1,4 2,-2-1,1 0,0-1,0 1,1-1,-1-1,0 1,0-1,0 1,0-2,1 1,-1 0,0-1,0 0,0 0,0-1,0 1,5-4,1 0,0 0,0-1,0-1,-1 0,0 0,9-10,-8 7,0-1,-2 0,1 0,-1-1,-1 0,0-1,-1 1,0-2,-1 1,0-1,4-19,-5 16,-1-2,0 1,-1 0,0-27,-3 44,0 4,2 14,4 47,0-31,1 0,2 0,17 42,-9-35,3-4,0-9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2:27.51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1,'12'19,"0"1,-2 0,0 1,14 42,2 24,-4 1,13 114,-29-151,-3 1,-2-1,-2 1,-3-1,-1 1,-25 94,14-97,9-33,0 1,-2-1,-14 23,-8-3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2:29.66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216 0,'-30'8,"17"-5,0 0,0 1,-14 7,22-8,0-1,0 2,0-1,0 1,1-1,0 1,-1 1,1-1,1 0,-6 9,-5 11,-1 4,1 7,2 10,8-30,2 0,-1 0,2 1,0-1,1 1,1-1,0 1,1-1,5 21,-5-30,0-1,0 1,5 8,-4-10,0-1,0 1,0-1,0 1,1-1,-1 0,1 0,0 0,-1-1,1 1,1-1,-1 0,0 0,0-1,1 1,-1-1,10 2,-6-2,-1-1,1 1,0-1,0-1,0 0,0 0,-1 0,1-1,13-4,8-9,-20 10,0 0,-1-1,0 0,0 0,-1-1,1 0,-1 0,-1-1,0 0,0 0,0-1,-1 1,0-1,4-13,4-16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2:30.07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1,'1'20,"0"1,7 24,1 16,6 125,10 98,-19-122,-5-91,0-28,2-2,4 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2:30.58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0,'0'0,"16"0,23 0,14 0,-4 4,3-1,2 1,6 0,-1-4,-1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2:30.98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15,'0'0,"18"0,19-4,19-1,-2 4,-4-1,4-1,-2 6,-3 0,3 2,2-3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2:31.95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430 127,'-5'-21,"3"11,-1 0,0 0,0 0,-9-17,10 24,0 0,0 1,0-1,0 0,0 1,-1 0,1 0,-1 0,1 0,-1 0,0 0,0 1,0-1,0 1,0 0,0-1,0 2,0-1,-1 0,-2 0,-2 1,1 0,-1 0,1 1,0-1,-1 2,1-1,0 1,-12 4,1 2,1 0,-20 12,21-10,-1 1,1 2,1-1,0 2,1 0,1 0,-17 23,23-27,0 0,1 1,0-1,1 1,0 0,1 1,0-1,0 1,1 0,1 0,0 0,1 0,0 15,1-23,0 0,1 0,-1 0,1 0,0-1,0 1,0 0,0 0,1-1,-1 1,1-1,0 1,0-1,0 0,1 0,-1 0,1 0,0 0,0 0,0-1,0 1,0-1,0 0,1 0,-1 0,1-1,-1 1,1-1,0 0,0 0,0 0,-1 0,1 0,0-1,6 0,-1-1,0 1,0-2,0 1,0-1,0-1,0 0,-1 0,0-1,14-7,-9 3,1-1,-2 0,1-1,18-20,-18 16,-2-1,0 0,-1-1,0 0,-1 0,-1-1,0 0,-2-1,0 0,-1 0,-1 0,0 0,1-29,-6 39,-1 17,2 36,2-1,2 0,11 54,-13-85,8 40,3-3,1-5,2-4,-2-7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04:42.89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54,'351'0,"-341"0,0 0,1-1,14-3,-23 3,1 1,-1-1,0 1,0-1,0 0,0 0,0 0,0 0,0 0,0 0,0-1,0 1,0 0,-1-1,1 0,-1 1,1-1,-1 0,0 0,1 0,1-4,0-10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2:32.44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49,'18'-3,"0"0,0-2,22-8,-19 6,34-8,-50 14,0 0,0 1,0 0,0 0,0 0,6 1,-10-1,0 0,0 0,0 0,-1 1,1-1,0 0,0 1,0-1,0 1,0-1,-1 1,1-1,0 1,-1-1,1 1,0 0,-1-1,1 1,-1 0,1 0,-1-1,1 1,-1 0,1 0,-1 0,0 0,1-1,-1 1,0 0,0 0,0 0,0 0,0 0,0 0,0 0,0 0,0 0,0 0,-1 0,-2 8,0-1,0-1,-1 1,0-1,-1 1,1-1,-2 0,-7 9,0 0,-8 9,12-14,0 0,1 0,0 1,1 0,-9 18,16-28,-1 0,0-1,1 1,0-1,-1 1,1 0,0-1,0 1,0 0,0-1,0 1,0 0,0-1,1 1,-1 0,1-1,-1 1,1-1,0 1,-1-1,1 1,0-1,0 1,0-1,0 0,0 1,0-1,1 0,1 2,2 0,-1 0,1-1,0 1,0-1,0 0,0-1,0 1,6 0,22 3,-18-4,1-1,-1-1,29-4,6-7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2:32.83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31,'0'0,"21"-2,20-4,20-5,-1 7,-1 0,-7 2,-4 2,-2-1,2 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2:33.54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373 109,'-6'-21,"4"13,0-1,-1 1,0 0,-6-11,8 16,-1 1,0-1,1 1,-1 0,0 0,-1 0,1 0,0 0,0 0,-1 0,1 1,-1-1,0 1,1 0,-1 0,0 0,-3-1,-2 1,0 0,1 1,-1-1,1 2,-1-1,0 1,1 0,-1 1,1-1,0 2,-14 5,5-2,1 2,0 0,0 1,-14 12,17-12,-17 19,20-18,-16 22,19-23,1 0,0 0,-4 12,7-15,0 0,1 0,-1 0,1 0,0 1,1-1,-1 0,1 1,1-1,-1 1,1-1,0 0,1 0,-1 1,1-1,4 8,-4-10,1 0,-1 1,1-2,0 1,0 0,0-1,0 1,1-1,0 0,-1 0,1 0,0-1,0 1,1-1,-1 0,0 0,1-1,-1 1,1-1,0 0,-1 0,10 0,-5-1,0 0,0-1,0 0,0 0,0-1,0 0,0-1,0 0,-1 0,0-1,1 0,-1 0,-1-1,1 0,-1-1,0 0,0 0,0 0,9-13,-8 9,0 0,-1 0,0-1,-1 0,0-1,-1 1,-1-1,1 0,-2 0,0-1,0 1,-1-1,1-20,-3 30,-1-1,1 1,0 0,-1 0,0-1,0 1,0 0,0 0,0 0,-3-4,4 7,-1-1,1 0,-1 0,1 1,-1-1,1 0,-1 1,0-1,1 1,-1-1,0 1,0-1,1 1,-1 0,0-1,0 1,0 0,1-1,-1 1,0 0,0 0,0 0,0 0,0 0,0 0,1 0,-1 0,0 0,0 0,0 0,0 1,0-1,1 0,-1 1,0-1,0 1,0-1,1 1,-1-1,0 1,0 0,-3 3,0-1,0 1,1 0,-1 0,1 0,0 1,0-1,1 1,-1-1,1 1,0 0,0 0,-1 7,-1 4,1 1,-1 31,3-34,1 0,1 0,0-1,1 1,0 0,1 0,1-1,0 0,1 0,0 0,1 0,1-1,0 0,15 21,4-4,-20-24,0 1,-1-2,2 1,-1-1,0 0,13 6,9-2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2:34.00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45,'11'-2,"-1"0,1-1,-1-1,0 0,0 0,0-1,13-9,-22 13,0 0,0 1,0-1,0 0,1 1,-1-1,0 1,0 0,0-1,1 1,-1 0,0 0,0 0,1 0,-1 0,2 0,-2 0,0 1,0-1,-1 0,1 1,0-1,-1 1,1-1,0 1,-1 0,1-1,0 1,-1 0,1-1,-1 1,1 0,-1 0,0 0,1-1,-1 1,0 0,0 0,1 0,-1 0,0-1,0 1,0 1,0 15,0 0,-1-1,-1 1,0-1,-8 28,8-38,-11 55,7-31,3 2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2:34.95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0,'0'0,"17"0,16 0,15 0,-3 4,-3-2,-6 2,3 0,5-4,5 2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2:35.32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0,'0'0,"21"0,23 0,16 0,-3 0,-4 0,-3 5,-2-3,2 2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2:37.16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193 27,'-10'-1,"1"-2,-18-6,19 6,1 1,-1-1,0 1,-15-2,21 4,-1 0,0 0,0 1,1-1,-1 1,0-1,1 1,-1 0,1 0,-1 0,1 0,-1 0,1 0,0 1,0-1,-1 1,1 0,-3 3,1 0,1-1,-1 1,1 0,0 0,1 0,-1 0,1 1,0-1,-1 7,-1 6,-4 29,6-14,3-26,-1 0,1 1,0-1,1 0,0 0,0 0,1 0,0 0,6 10,-8-15,0 0,0 0,1 0,-1 0,0-1,1 1,0-1,-1 1,1-1,0 1,0-1,0 0,-1 0,1 0,1 0,-1 0,0 0,0-1,0 1,0-1,0 1,1-1,-1 0,0 0,0 0,1 0,-1 0,0-1,0 1,0-1,1 1,-1-1,0 0,0 0,2-1,2-2,1 0,-1 0,0-1,0 0,-1 0,1 0,-1-1,0 1,0-1,5-11,0 1,-2-1,0 0,7-20,-10 19,-1 0,3-25,-4 23,2 8,-1 11,0 8,64 196,-10-40,-50-133,-1 1,-1-1,3 51,-9-69,0 1,-1-1,-1 0,1 1,-2-1,0 0,0 0,-1-1,-1 1,0-1,0 0,-1 0,-1 0,0-1,0 0,-1 0,0-1,-1 0,-11 9,-19 10,31-23,-1 0,-14 5,15-7,0-1,-1 0,-9 2,12-4,-1 1,1-1,0 0,0 0,-1-1,1 0,0 0,0-1,0 1,-8-4,-16-11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2:37.50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7,'0'0,"16"0,17 0,18 0,1 0,-2 0,-1 0,0 0,5-7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2:38.50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211 72,'-7'-22,"7"17,-2 1,1 0,0 0,-1 0,0 0,-2-4,3 6,0 1,0 0,0 0,0-1,-1 1,1 0,0 0,-1 0,1 0,-1 1,1-1,-1 0,0 0,1 1,-1-1,0 1,1 0,-1 0,-3-1,2 1,-1 1,1-1,-1 1,1-1,0 1,-1 0,1 0,0 1,0-1,0 1,0-1,0 1,0 0,0 0,1 0,-1 1,1-1,-5 6,-2 3,0 1,-14 25,5-5,2 5,3 1,5-1,6-6,3-28,-1 0,1-1,-1 1,1-1,0 1,0-1,0 1,0-1,0 1,1-1,-1 0,1 0,0 0,-1 0,1 0,0 0,0 0,0-1,1 1,-1-1,0 1,0-1,1 0,2 1,7 3,0-1,1-1,22 4,-13-3,-12-1,0 0,0 0,-1 1,1 1,-1-1,0 2,-1-1,1 1,-1 0,0 1,-1 0,11 12,-6-5,-1 1,-1 0,0 0,-1 1,0 0,6 20,-9-21,-1 1,-1-1,-1 1,0 0,-1 0,0 32,-2-40,0 0,-1 0,0 0,-1 0,0 0,0 0,-1 0,0-1,0 1,0-1,-1 0,0 0,-1 0,0 0,-8 9,3-7,0 0,-1 0,0-1,0-1,-1 0,0 0,-16 6,-11-2,32-9,1-2,-1 1,-11-1,14-1,0 1,0-1,0 0,0 0,1 0,-6-2,6 1,0 0,0 0,0 0,1 0,-5-4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2:38.83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1,'0'0,"19"0,17 0,17 0,-8 0,-7 0,-4 0,-9 0,-6 0,-14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04:43.25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 0,'-1'95,"3"103,-2-191,9 64,-9-67,1 1,0 0,1 0,-1-1,1 1,0-1,0 1,0-1,1 0,0 0,4 6,-6-9,0 0,0 0,0-1,0 1,0 0,0 0,0-1,0 1,1-1,-1 1,0-1,0 0,0 1,1-1,-1 0,0 0,0 0,1 0,-1 0,0 0,2 0,16-3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2:39.17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15,'0'0,"19"0,18 0,21-5,-5 2,1 0,-4 1,-5 0,0 2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2:39.52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62 0,'-35'140,"29"-111,-4 21,2 2,6-39,1 0,1 0,0 0,1 0,1 0,4 19,-5-27,1 0,0 1,0-1,0 0,1 0,0-1,0 1,0 0,0-1,1 0,0 0,0 0,0 0,0 0,1-1,-1 0,9 4,1-1,1-1,-1 0,1-1,0-1,0 0,20 0,-27-2,39 4,0-2,-36-3,0 0,12-3,18-7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2:39.87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108 1,'0'0,"-4"22,-1 22,-6 28,0 16,-2 2,1-1,-1 0,3-5,2-12,-1 0,4-4,1-6,2-19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2:40.6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37 0,'-37'0,"48"2,0-1,0 2,13 4,26 5,-21-8,0-2,31-1,-25-2,8-1,4 1,2-2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2:47.91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431 115,'-37'-31,"22"18,1 1,-2 1,0 0,-25-14,36 23,1 0,-1 1,1-1,-1 1,0 0,1 0,-1 0,0 1,0 0,0-1,0 2,0-1,1 1,-1-1,0 1,0 1,1-1,-1 1,0 0,1 0,0 0,-8 5,3 0,0 0,0 1,1 0,0 0,0 1,-6 10,0 1,-20 42,22-36,1 0,1 1,2 1,-6 29,11-40,0 0,2 1,0-1,1 0,0 0,2 1,0-1,4 18,-4-28,1 0,-1 0,7 11,-8-15,1 1,1-1,-1 0,0 0,1 0,0 0,-1 0,1 0,1-1,-1 1,0-1,0 0,1 0,-1 0,1-1,0 1,-1-1,1 0,0 0,0 0,0 0,0-1,0 1,0-1,6-1,-3 0,0 0,0 0,-1-1,1 0,0-1,-1 0,1 0,-1 0,0 0,0-1,0 0,-1 0,9-9,-1-2,0 0,-1 0,0-1,-2-1,0 0,-1-1,14-35,-14 24,0-2,-2 1,-1-1,3-38,-8 49,-1-29,-1 41,0 0,0 0,-1 1,0-1,0 1,-6-13,8 19,0 1,0-1,0 1,-1-1,1 1,0 0,0-1,-1 1,1-1,0 1,-1 0,1-1,-1 1,1 0,0-1,-1 1,1 0,-1-1,-4 5,1 16,4 15,1 1,2-1,1 0,2 0,1-1,2 0,1 0,2-1,1 0,1-1,2-1,28 42,-15-34,3-4,6-4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2:48.43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23 0,'-2'61,"-12"79,9-97,3-4,4-10,-2-24,1 1,0-15,1-6,0-4,1 1,6-24,-8 38,0 0,0 0,1 0,0 0,-1 1,1-1,0 1,1-1,-1 1,0 0,1 0,0 0,0 0,0 0,0 1,0-1,5-1,-7 3,1 0,0 1,-1-1,1 1,0-1,0 1,0 0,0 0,-1 0,1 0,0 0,0 0,0 0,0 1,-1-1,4 2,-1-1,-1 1,0-1,0 1,0 0,0 1,0-1,0 0,2 4,2 2,1 1,-2 1,1 0,6 13,-1 6,-1 2,-1 1,2-1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2:48.87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0,'0'0,"17"4,16-2,18 3,-6-2,-7 0,-9 3,-9 4,-5-4,-5-1,-2-3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2:49.21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29,'0'0,"21"-2,22-4,19-5,-3 7,2 0,10 2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2:51.43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250 47,'-3'-1,"-1"-1,1 1,0-1,0 0,-4-3,-7-4,4 4,-1 1,1 0,-1 1,0 1,0-1,-1 2,-18-2,28 3,0 1,0-1,0 0,0 1,0-1,0 1,0 0,0-1,0 1,0 0,0 0,0 0,0 1,1-1,-1 0,1 1,-1-1,1 1,-1-1,1 1,0 0,-1-1,1 1,-1 3,-3 6,0-1,1 1,-4 14,7-19,-5 19,0 5,2 2,2 3,4-1,-2-31,0-1,1 1,-1 0,1-1,-1 1,1-1,0 1,0-1,1 1,-1-1,0 0,1 1,-1-1,1 0,0 0,0 0,2 2,0-2,-1 0,1 0,0 0,0 0,0 0,1-1,-1 0,0 0,7 1,-3-1,0 1,0 0,0 0,0 1,0 0,-1 1,1 0,-1 0,0 0,0 1,-1 0,1 0,-1 1,0 0,-1 0,1 0,5 9,12 17,5 8,-1 5,-3 1,-2 4,-10-2,-6-4,-6-36,-1 0,1 0,-3 9,2-11,-1 0,0 0,0 0,-4 8,3-10,1 1,-2 0,1-1,0 0,-6 6,3-5,0 0,-1 0,1-1,-1 0,0-1,0 1,-8 2,-6 1,-27 5,-3-2,-49-1,56-8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2:52.8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41 15,'-5'0,"1"-1,-1 0,1-1,-1 1,1-1,0 0,-6-3,39 4,57 3,-72-1,0 1,0 1,0 0,14 5,-8 0,-10-4,0-1,1 1,13 1,-11-4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04:43.73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1 127,'39'-25,"86"-39,-106 56,0 2,1 0,0 1,0 0,1 2,-1 1,21-1,12 7,-45-3,0 1,-1 0,13 5,-16-6,-1 1,1 0,-1 0,1 0,-1 0,5 6,-5-5,0 0,0 0,-1 0,1 1,-1-1,0 1,0 0,-1 0,1-1,-1 1,1 0,-1 0,-1 0,2 7,-2-3,0 0,0 0,-1 0,0 0,0 0,-1 0,-3 8,-5 10,-1 0,-2-1,-19 30,28-48,-38 61,0-3,2 3,33-56,1 0,1 0,0 0,1 0,0 1,-3 20,6-28,1 0,0-1,0 1,0 0,0-1,1 1,0-1,0 1,0-1,0 1,1-1,0 1,0-1,0 0,0 0,1 0,-1 0,1-1,0 1,0 0,7 5,-2-4,0 1,0-1,0 0,0-1,1 0,17 5,57 10,-62-14,64 11,0 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2:53.18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47 0,'0'0,"-6"19,-2 13,-5 22,6-2,0 1,3-1,2-1,2-2,6-5,3-7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2:53.94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174 0,'-13'13,"1"1,0 0,0 1,2 1,0-1,0 1,2 1,0 0,-11 35,5-2,2 1,-6 67,8-5,5 156,5-243,1 0,2-1,0 1,14 47,-2-35,5-7,4-4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2:54.79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35 1,'-6'22,"0"0,2 0,0 1,0 36,3-47,-6 167,6-121,0-4,0-7,1-17,0-30,0 0,0 1,0-1,0 0,0 0,0 0,0 0,0 1,0-1,0 0,0 0,0 0,0 0,0 0,0 1,0-1,0 0,0 0,1 0,-1 0,0 0,0 1,0-1,0 0,0 0,0 0,0 0,0 0,1 0,-1 0,0 1,0-1,0 0,0 0,0 0,0 0,1 0,-1 0,0 0,0 0,0 0,0 0,0 0,1 0,-1 0,0 0,0 0,1 0,6-7,6-14,20-48,27-46,-52 102,1 0,0 0,2 1,-1 0,24-21,-30 30,-1 1,1-1,0 1,0-1,0 1,0 0,0 1,0-1,9-1,-11 2,0 1,1 0,-1 0,0 0,1 0,-1 1,0-1,0 1,1 0,-1-1,0 1,0 0,0 0,0 0,1 0,-2 1,1-1,0 1,0-1,1 3,4 3,-1 0,0 0,-1 1,0 0,0 0,-1 0,5 12,18 64,-15-41,-2-2,1 0,3-5,0-8,-1-12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2:55.16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0,'0'0,"21"0,20 4,15-2,-6 3,-12-1,-2-4,-6 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2:55.6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93,'5'-9,"0"0,1 1,0-1,1 1,-1 1,1-1,1 1,-1 0,12-6,-18 12,0 0,1 0,-1 0,1 1,0-1,-1 0,1 1,0-1,-1 1,1 0,0 0,-1-1,1 1,0 0,-1 0,1 1,0-1,0 0,-1 1,3 0,-1 0,-1 0,0 1,0-1,0 1,-1-1,1 1,0 0,0 0,-1-1,1 1,-1 1,2 2,2 5,-1 0,-1 0,0 0,0 0,2 17,0 18,-1 6,7 170,-8-172,-1-1,-2 2,2 3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2:56.1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0,'38'73,"-21"-42,-1 0,15 44,-16-23,-2 0,10 92,-13 106,-20-83,6-136,-2 0,-1 0,-13 36,2-27,-9-1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2:56.73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35 0,'14'11,"-13"-11,-2 0,-9-6,9 5,0 1,0 0,0-1,0 1,0 0,-1 0,1 0,0 0,0 0,0 0,0 0,-1 0,1 0,0 0,0 1,0-1,0 0,0 1,0-1,0 1,0 0,0-1,0 1,0 0,-1 0,1 0,-8 7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2:58.09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143 0,'-33'61,"-36"89,51-103,13-33,1-1,0 1,1 0,0 1,-1 20,4-30,0 1,1-1,-1 1,1-1,0 1,1-1,-1 0,1 1,0-1,0 0,1 0,0-1,0 1,0 0,0-1,0 0,7 6,2 0,1 0,0-1,0-1,1 0,26 10,-10-4,11 5,0-2,-2-1,-1-6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2:58.47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108 1,'0'0,"-4"18,-3 23,-5 24,-1 2,3 7,4-1,0 1,-1-2,-2 1,-2-2,3-4,-1-1,5-12,2 4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2:59.98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454 0,'-20'0,"1"1,0 0,0 2,-22 5,31-5,1 0,-1 1,1 0,0 0,0 1,0 0,1 1,0 0,-13 12,-4 7,1 1,1 1,1 1,-19 33,27-36,1 0,1 1,1 0,2 1,-11 47,13-40,-4 58,10-80,1-1,0 1,1 0,0 0,1-1,0 1,1-1,9 22,-11-30,0 0,0-1,0 1,1-1,-1 1,1-1,0 0,0 0,0 0,0 0,0 0,0 0,0 0,1 0,-1-1,1 0,-1 1,1-1,-1 0,1 0,0 0,0 0,-1-1,1 1,0-1,0 0,0 0,0 0,0 0,-1 0,1 0,0-1,0 0,0 1,-1-1,6-2,2-2,0 0,-1 0,0-1,1-1,-2 1,1-1,-1-1,10-10,-3-1,0 0,-2 0,0-2,-1 0,-1 0,-1-1,14-42,-14 27,-2 0,-1 0,-2 0,0-50,-1 44,-3 33,0 0,0-1,-1 1,-2-12,26 87,66 171,20-8,-85-188,2-6,-1-7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04:33.30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349 77,'-1'-1,"1"-1,-1 1,1-1,-1 1,1-1,-1 1,0 0,0-1,0 1,0 0,0 0,0 0,0 0,0-1,0 2,-1-1,1 0,0 0,-1 0,1 0,0 1,-3-2,-36-10,-86-9,113 19,-1 0,1 1,-1 0,1 1,0 1,-1 0,1 1,-22 5,19 0,27-6,36-4,-38 2,8-1,1 0,21-5,2-8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06:03.71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0 310,'66'54,"-54"-43,1 1,-1-2,2 0,0 0,0-1,1-1,-1-1,20 7,7-3,0-1,1-3,0-1,0-3,1-1,47-4,4-4,0-5,-1-3,-1-5,159-53,-133 21,-62 26,-1-2,1-3,-1-1,-3-2,-4 1,-3 6,-3 9,-38 16,0 0,0 0,-1 1,1-1,0 1,0 0,4 1,-4-1,-1 1,1 0,-1 0,0 0,1 0,-1 1,4 1,-4 0,1-1,-1 1,0-1,1 1,-1 0,3 4,16 28,-1 8,-2 0,-1-1,-1-6,-3-6,-4-13,-10-17,0 0,0 1,0-1,0 0,0 0,0 0,0 0,0 0,0 0,0 0,1 1,-1-1,0 0,0 0,0 0,0 0,0 0,0 0,0 0,0 0,0 0,0 0,1 0,-1 0,0 1,0-1,0 0,0 0,0 0,0 0,0 0,1 0,-1 0,0 0,0 0,0 0,0 0,0 0,0 0,0 0,1 0,-1 0,0-1,0 1,0 0,0 0,0 0,0 0,0 0,1 0,-1 0,0 0,0 0,0 0,0 0,0 0,0-1,0 1,-3-12,-9-9,-12-8,-9-1,-9-1,-12 2,-2 4,5 4,44 17,-1 1,0-1,1-1,0 1,0-1,-11-11,17 15,0 0,0-1,0 1,0-1,0 1,0 0,0-1,1 0,-1 1,0-1,1 1,0-1,-1 0,1 0,0 1,0-4,0 3,1 0,-1 0,1 0,0 0,0 0,-1 0,2 0,-1 0,0 0,0 0,1 0,-1 0,1 1,-1-1,1 1,2-2,4-3,0 1,1 0,-1 0,1 1,12-4,-18 6,43-16,4-3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3:00.48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0,'0'175,"1"-126,2-8,-2-38,-1 1,1-1,0 0,1 1,-1-1,3 5,-3-7,-1 0,0 0,1-1,-1 1,1 0,-1-1,1 1,-1 0,1-1,0 1,-1-1,1 1,0-1,-1 1,1-1,0 0,-1 1,1-1,0 0,0 1,0-1,-1 0,1 0,0 0,0 0,0 0,-1 0,1 0,0 0,0 0,0 0,-1 0,1-1,0 1,0 0,0 0,-1-1,1 1,0-1,-1 1,1-1,0 1,-1-1,1 1,-1-1,1 1,0-2,3-2,-1 0,1-1,-1 0,0 0,3-6,13-33,-14 32,-1 0,2 1,0-1,0 1,1 0,15-18,-21 28,0-1,1 1,-1-1,1 1,0 0,-1 0,1 0,0 0,0 0,-1 0,1 1,0-1,0 0,0 1,0 0,0-1,0 1,3 0,-3 0,0 1,0-1,-1 1,1 0,0-1,0 1,-1 0,1 0,0 0,-1 0,1 1,-1-1,0 0,1 0,-1 1,0-1,0 1,0 0,2 2,2 7,0 0,0 1,-1 0,3 15,-2-11,5 24,3 3,3-3,2-3,2-9,0-12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3:00.89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0,'0'0,"21"4,17 0,17 5,-7-1,-4 0,-5 2,-5 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3:01.22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0,'0'0,"23"0,23 0,19 0,-3 0,4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3:02.34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334 97,'-8'-9,"1"0,-2 0,1 1,-1 0,-1 1,1 0,-1 0,-1 1,1 1,-14-6,19 9,0 0,1 0,-1 1,0 0,0 0,0 0,0 1,0-1,0 1,0 1,0-1,0 0,0 1,1 0,-1 1,0-1,0 1,1-1,-1 2,1-1,-1 0,1 1,0 0,0 0,0 0,0 0,1 1,-6 5,3 0,0-1,0 1,0 1,-6 15,-4 17,2 7,3 3,8-3,3-43,0 1,1-1,1 11,-1-14,0-1,-1 0,1 0,0 1,0-1,1 0,-1 0,2 2,-2-2,0-1,0 0,0 0,1-1,-1 1,0 0,0 0,1-1,-1 1,1 0,-1-1,0 0,1 1,-1-1,3 1,25-2,-14 0,-5 1,0 0,-1 1,1 0,15 4,-20-3,1 0,-1 0,0 1,0-1,0 1,0 0,0 0,0 1,5 5,6 8,0 1,-1 1,17 28,31 67,-43-73,-9-18,11 40,-12-19,-8-33,-1 0,-1 1,0-1,0 0,-1 1,-1-1,1 0,-2 0,-4 14,5-19,-1 0,0 1,0-1,-1 0,1-1,-1 1,-1 0,1-1,-1 0,0 0,0-1,0 1,-1-1,1 0,-1-1,-10 6,5-5,1 0,-1-1,0 0,-1 0,1-1,0-1,-20 1,-6-5,2-7,3-5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3:02.81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1,'0'0,"20"0,21 0,17 0,-6 3,-8-1,-7 5,-3-1,6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3:03.17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16 0,'0'0,"-4"25,1 22,-2 22,1 7,4-10,0-15,2-1,2-5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3:13.670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0 119,'18'-2,"0"0,-1-1,0-1,0 0,0-2,17-7,-3 2,177-51,-185 58,0 1,0 0,0 2,0 1,25 2,10 0,658-2,-600 8,-7 0,-87-7,0 0,-1 1,26 7,11 3,42 13,-88-21,1 1,-1 0,-1 1,1 0,20 15,-7-4,52 28,-42-26,-13-6,-1 1,-1 0,21 20,-22-16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3:15.921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1 248,'4'-1,"1"0,-1 0,0 0,0-1,1 0,-1 0,0 0,0-1,5-3,12-7,-5 4,0 0,0-2,25-20,-30 22,1 0,1 1,-1 1,1 0,0 1,17-6,-3 4,-1 2,37-6,91-23,-57 10,-67 21,0 1,0 1,53 3,-20 1,-42-2,-1 2,1 0,-1 1,40 12,-46-11,0 2,0 0,0 0,-1 2,0-1,0 2,18 15,50 46,-69-61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3:22.95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57 1,'-4'12,"1"0,1 1,-2 12,-2 17,-9 47,11-58,-2 4,0 0,2 0,2 0,2-1,7-4,-5-25,0-1,0 0,0 0,1 0,-1-1,1 1,0 0,0-1,1 0,-1 0,1 0,-1 0,1 0,0-1,7 4,6 1,-1 0,31 7,-17-6,44 11,-34-11,2-1,0 0,2-4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3:23.3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79 18,'-12'-8,"-5"-2,17 10,0 0,-1 0,1 0,-1 0,1 0,-1 0,1 0,-1 0,1 0,-1 1,1-1,-1 0,1 0,0 0,-1 0,1 1,-1-1,1 0,0 0,-1 1,1-1,0 0,-1 1,1-1,0 0,-1 1,1-1,0 1,0-1,-1 0,1 1,0-1,0 1,0-1,0 1,0 0,-3 7,2 1,-1-1,1 1,0-1,1 1,1 12,-1 4,-20 357,11-287,7-54,3-1,3-5,1-9,0-13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06:04.61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40,'0'0,"22"0,25-9,17-3,-13 2,-6 4,-14 4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3:24.12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0,'0'179,"0"-126,0-1,0-2,0-6,1-16,-1-28,0 1,0-1,0 0,0 1,0-1,0 0,0 1,0-1,0 0,0 1,0-1,0 0,0 1,1-1,-1 0,0 1,0-1,0 0,1 0,-1 1,0-1,0 0,1 1,4-5,4-11,-9 15,12-23,57-104,-61 114,1 1,1 0,0 1,0 0,1 0,0 1,19-12,-28 20,-1 1,1 0,0 0,0 0,0 0,0 1,0-1,0 0,0 1,0-1,0 1,0 0,0 0,0 0,1 0,-1 0,0 0,0 0,4 2,-3-1,-1 0,1 1,-1-1,1 1,-1 0,0 0,0 0,0 0,0 0,0 0,0 0,3 5,1 5,0 0,-1 1,0 0,6 25,19 119,-23-104,-1-1,-1-2,2-6,2-8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3:24.8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15,'0'0,"19"0,14-4,21 0,-7 2,0 0,-5-1,4 3,2 0,12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3:25.45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115 0,'-18'37,"2"0,1 0,-14 61,15-43,7-24,1 1,-3 62,11-51,-1-35,0-1,1 1,0 0,1-1,-1 0,1 1,5 7,-5-11,-1 0,1-1,0 1,0-1,6 6,-2-4,1 0,0-1,0 0,0 0,0 0,1-1,-1 0,1-1,0 0,0-1,14 2,-5-2,1-1,-1-1,1 0,29-7,-12-2,1-5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3:25.80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34 0,'-9'35,"1"-1,2 1,-3 50,7 107,3-110,-2 44,4 182,-3-223,-2-44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3:37.870"/>
    </inkml:context>
    <inkml:brush xml:id="br0">
      <inkml:brushProperty name="width" value="0.1" units="cm"/>
      <inkml:brushProperty name="height" value="0.2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0,'26'0,"363"11,-336-8,-13-1,0 2,0 1,53 15,-66-14,0 0,41 3,30 5,-65-8,67 5,35-9,-120-2,23 1,44 7,-59-5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3:39.545"/>
    </inkml:context>
    <inkml:brush xml:id="br0">
      <inkml:brushProperty name="width" value="0.1" units="cm"/>
      <inkml:brushProperty name="height" value="0.2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1132 0,'0'1,"0"-1,0 1,0-1,-1 1,1-1,0 1,0-1,-1 1,1-1,0 0,-1 1,1-1,0 1,-1-1,1 0,0 1,-1-1,1 0,-1 0,1 1,-1-1,1 0,-1 0,1 1,-1-1,1 0,-1 0,0 0,-17 3,14-3,-265 5,167-6,-566 1,626 3,24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3:49.50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627 22,'-21'-1,"1"-1,-29-6,29 4,0 1,-30-1,34 4,1 1,-1 1,1 0,0 1,0 1,0 0,0 1,1 1,-1 0,2 1,-1 0,1 1,0 1,0 0,1 0,-15 17,7-5,1 2,2 1,0 0,1 1,2 0,1 2,0-1,2 2,2-1,0 1,2 1,-5 34,6-25,2 0,1 55,3-81,1 1,0-1,1 0,0 0,1 1,0-2,1 1,1 0,0-1,0 0,10 15,-12-22,0 0,0 0,0-1,1 1,-1-1,1 0,0 0,0 0,0 0,0-1,0 0,1 0,-1 0,1 0,-1-1,1 1,0-1,4 0,-3-1,-1 0,0 0,1-1,-1 1,0-1,0-1,1 1,-1-1,0 0,0 0,-1 0,1-1,0 1,-1-1,1 0,4-5,8-8,-1-1,0-1,-1 0,-1-1,-1 0,-1-1,0 0,11-30,0-10,28-110,-41 131,8-79,-16 96,-2-1,0 0,-2 0,-8-45,9 66,-1 9,2 14,3 3,1 0,11 37,20 46,-28-89,23 58,4-2,62 102,-69-133,-3-4,1-3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3:50.12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0,'0'23,"4"110,2-85,2 0,1-4,-2-15,-7-29,0 1,0-1,0 0,0 0,0 1,1-1,-1 0,0 0,0 0,0 1,0-1,0 0,0 0,0 1,0-1,1 0,-1 0,0 0,0 0,0 1,0-1,1 0,-1 0,0 0,0 0,1 0,-1 0,0 1,0-1,0 0,1 0,-1 0,0 0,0 0,1 0,-1 0,0 0,0 0,1 0,-1 0,0 0,7-10,2-14,-3 5,0 0,12-23,-14 34,0 0,1 1,0-1,0 1,1 0,0 0,8-7,-12 12,0 1,-1 0,1 0,0-1,0 1,0 0,0 1,0-1,0 0,0 0,0 1,0 0,1-1,-1 1,0 0,0 0,0 0,3 0,-2 1,1 0,-1 0,0 0,0 0,1 1,-1-1,0 1,-1-1,1 1,5 5,9 11,-2 9,1 5,15 56,-18-43,1-5,2-7,3-8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3:50.53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0,'16'10,"1"-1,1 0,-1-2,1 0,0-1,1 0,30 4,-22-6,1-2,-2-3,-4-4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3:50.89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1,'0'0,"8"6,15 3,9 5,2-1,-4-3,2-2,-4-4,2 0,0-1,2-3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06:05.45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59,'35'-7,"43"-14,-57 14,0 0,1 2,0 1,0 1,40-1,-58 4,0 0,-1 0,1 1,0 0,-1 0,1 0,-1 0,7 4,-9-5,0 1,0-1,-1 1,1-1,0 1,-1 0,1-1,0 1,-1 0,1 0,-1-1,1 1,-1 0,0 0,1 0,-1 0,0 0,1-1,-1 1,0 0,0 0,0 0,0 0,0 0,0 0,0 0,0 0,0 0,-1 0,1 0,0 0,0-1,-1 1,1 0,-1 0,1 0,-1 0,1-1,-2 2,-12 17,0-1,-2-1,0 0,-33 26,27-24,1 0,-28 33,48-51,0 0,0 0,0 0,0 0,1 0,-1 0,0 0,0 0,1 1,-1-1,1 0,-1 0,1 0,0 1,-1-1,1 0,0 0,0 1,0-1,0 0,0 1,0-1,0 0,1 2,0-1,0-1,1 0,-1 0,1 0,0 0,-1 0,1 0,0 0,0-1,-1 1,1 0,0-1,0 0,0 1,0-1,0 0,2 0,23 4,43 10,-30 0,2 10,-2 10,-32-26,0 0,-1 0,0 1,0 1,-1-1,0 1,0 0,-1 0,-1 1,1-1,-2 1,0 0,0 0,-1 0,2 16,-7 12,-11 3,-12 1,19-33,-2 0,-16 15,10-14,-26 18,32-24,1 0,-1 0,-1-1,-10 3,12-5,-1 0,0-1,-15 0,24-1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3:51.32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93 0,'-46'180,"6"2,37-155,1-1,0 1,2 0,7 51,-6-70,1-1,5 15,-5-17,0 0,1 0,0 0,4 6,-3-7,0 0,0 0,0 0,1 0,-1-1,1 0,0 0,0 0,0 0,1-1,-1 0,0 0,1 0,0-1,7 1,9 1,1-1,34-2,-55 0,47-2,0-5,-36 4,0-1,-1 0,1-1,-1 0,14-8,13-13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3:51.71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113 1,'-6'5,"0"1,0 0,0 0,1 1,0 0,0 0,1 0,0 0,0 1,1 0,0 0,0 0,0 0,0 9,-13 75,-6 157,18-11,0-32,3-160,2-8,1-3,-2-9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3:52.27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 0,'-4'14,"2"1,0 0,0 18,1-3,-2 20,2-1,0 2,1-1,-1-37,1-8,0-1,0 0,0 0,0 0,0 0,1 0,0 0,0 0,0 0,3 6,-4-10,0 1,1-1,-1 1,1-1,-1 0,0 0,1 1,-1-1,1 0,-1 0,1 1,-1-1,1 0,-1 0,1 0,-1 0,1 0,-1 0,1 0,0 0,-1 0,1 0,-1 0,1 0,-1 0,1 0,-1 0,1-1,-1 1,1 0,0-1,14-9,-4 0,-1-1,0 0,9-15,3-3,-7 12,-5 3,2 1,-1 0,21-16,-10 15,0 6,-19 7,-1 1,1 0,0-1,-1 1,1 0,0 1,-1-1,1 0,0 1,-1-1,1 1,-1 0,1 0,-1 0,1 0,1 2,0 0,0-1,-1 1,0 0,0 1,0-1,0 0,0 1,-1-1,3 5,0 2,-1 1,1 0,-2 0,1 0,-2 0,4 19,-3 6,1 6,1 0,1-5,4-10,3-14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3:52.79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1,'0'0,"19"0,16 0,15 0,-5 4,-6-3,0 6,-1-1,0 0,-1-4,-1-13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3:53.16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1,'0'0,"0"22,0 17,0 22,0-4,4-1,0 3,-1 2,-1-2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3:53.98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0 254,'5'-18,"0"0,1 0,0 0,14-24,16-33,-24 54,0 1,-10 17,0 0,1 0,-1 0,6-5,-7 8,-1 0,0-1,1 1,-1 0,1 0,-1-1,0 1,1 0,-1 0,1-1,-1 1,1 0,-1 0,1 0,-1 0,1 0,-1 0,1 0,-1 0,1 0,-1 0,0 0,1 0,-1 0,1 0,-1 0,1 0,-1 1,1-1,-1 0,1 0,-1 0,0 1,1-1,-1 0,1 1,-1-1,0 0,1 1,-1-1,0 1,0-1,1 0,-1 1,0-1,1 1,2 9,1 1,-1-1,-1 0,0 1,-1 0,1-1,-2 13,2 0,0 261,-4-91,6 74,5-179,-9-82,6 37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4:15.458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212 2005,'0'-1,"0"-1,0 1,0-1,0 1,1-1,-1 1,1 0,-1-1,1 1,-1-1,1 1,0 0,0 0,-1 0,1-1,0 1,0 0,0 0,1 0,-1 0,0 0,0 1,0-1,1 0,-1 0,0 1,1-1,1 0,6-1,-1 0,1 0,-1 1,10 0,-5 0,443-8,-347 10,-70-1,245 4,-3 15,3 22,-19-2,215-8,4-32,-212-1,2946 2,-3216 0,0 0,-1 0,1 0,0-1,0 1,-1 0,1-1,-1 0,1 1,0-1,-1 0,1 0,-1 0,0 0,1 0,-1 0,0 0,1 0,-1 0,0-1,0 1,0-1,0 1,0 0,-1-1,1 0,1-1,0-6,0 1,0 0,0-1,0-11,-2 19,6-88,-7-93,-2 79,3 19,-16-286,3 270,-17-143,22-129,9 233,-1 127,-2 0,1 1,-1-1,-1 1,0-1,0 1,-1 0,-1 0,0 1,-10-16,14 24,-1-1,0 1,0 0,0 0,0 0,-1 0,1 0,0 0,-1 0,1 1,-1-1,0 1,0 0,1 0,-6-1,-2 0,-1 0,1 1,-13 0,13 0,-353 1,176 3,88-2,-162-2,152-7,-42-1,-209 10,-481-2,582-16,3-15,225 28,-164-27,-11-1,-4 16,-338 16,197 3,-1329-3,1664-1,-3 1,0 1,-20 2,37-2,-1 0,0 0,0 0,0 0,0 0,1 0,-1 1,1-1,-1 1,1 0,-1-1,1 1,0 0,0 1,0-1,0 0,0 1,1-1,-1 1,1-1,-3 6,0 3,1 1,0-1,0 1,0 13,2-24,-32 379,26 125,14-426,3-1,26 95,-14-74,14 170,-33-239,13 50,-1-5,-1 5,-12-64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4:34.19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0,'1'29,"2"-1,2 0,9 38,-2-17,9 61,-5 0,4 197,-26-181,2-81,-1-12,52-176,-32 105,3-1,-13 29,1 0,0 0,0 0,14-15,-17 22,1 0,0-1,-1 1,7-3,-7 5,0-1,0 1,0 0,0 0,0 1,0-1,0 1,0 0,1-1,-1 1,0 1,0-1,0 0,0 1,0-1,0 1,0 0,0 0,0 0,0 1,0-1,0 1,3 2,6 5,0 0,-1 0,16 17,-25-23,29 31,-4 3,-18-23,-1 0,-1 1,0 0,5 16,-9-23,-1 0,0 0,-1 0,0 0,0 1,0-1,-1 0,0 1,-3 13,2-18,0-1,0 0,0 0,0 0,-1 0,-2 4,1-3,0-1,-1 1,1 0,-1-1,0 0,0 0,0 0,-1 0,1 0,-1-1,1 0,-1 0,0 0,0-1,0 0,0 0,0 0,-9 0,2 0,0-1,0 0,1-1,-1 0,0-1,0 0,-11-5,-13-9,4-4,28 16,0 1,0-1,0 0,0 0,0-1,1 1,0-1,0 0,0 0,0 0,1 0,0 0,0 0,0-1,-1-6,0-20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4:34.57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16 0,'9'4,"0"0,0 0,0 1,-1 0,0 1,0 0,0 0,0 1,-1 0,0 0,-1 0,7 10,4 8,-2 1,22 48,-13-16,-2 0,19 83,6 131,-42-221,-2 0,-3 0,-1 0,-13 75,8-96,0 0,-2-1,-2 0,0-1,-2 0,-1-1,-2 0,-32 46,29-49,-1-1,-2-1,0-1,-48 36,24-28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4:36.46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522 21,'-30'0,"-72"3,88-1,0 0,0 1,0 0,1 1,-17 8,11-3,2 1,-1 0,1 1,1 1,0 1,-28 28,25-19,0 1,2 0,0 1,-15 32,25-43,1 2,0-1,1 1,1 0,0 0,1 0,1 0,0 1,1-1,2 28,0-36,0 1,0-1,1 0,0 1,0-1,1 0,0-1,0 1,1 0,6 9,-6-12,0 1,0-1,0 0,1 0,-1-1,1 1,0-1,0 0,0 0,1-1,-1 0,0 0,1 0,10 2,-4-2,-1-1,0-1,0 0,1 0,-1-1,0-1,0 0,0 0,0-1,0 0,0-1,-1-1,0 1,14-10,-6 3,-1 0,0-2,0 0,-1-1,-1-1,25-31,-26 26,-1 0,-1 0,-1-2,0 1,-2-2,-1 1,0-1,-2 0,-1-1,0 1,-2-1,-1 0,0 0,-2 0,-1 0,-1 0,-9-42,3 50,5 13,2 10,12 64,29 103,36 65,-57-186,0-2,-3 1,1-1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06:06.59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48,'2'12,"1"0,0 0,0 0,1-1,1 1,0-1,0 0,8 11,5 6,38 44,-44-59,1 0,0-1,1 0,0-1,1-1,0 0,1-1,0 0,0-1,1-1,0-1,0-1,1 0,-1-1,1-1,22 2,8-2,0-2,-1-2,1-2,-1-2,83-20,-38 0,167-71,-194 66,-1-2,-1-5,-1 0,-4-1,-8 7,-8 12,-39 18,0 0,0 0,0 1,0-1,0 1,0 0,0 0,5 0,-6 1,0-1,0 1,-1-1,1 1,0 0,-1-1,1 1,-1 0,1 0,-1 0,0 0,2 2,15 22,-2 13,-1 3,-2 1,2-4,-3-14,-12-24,1 1,-1 0,1 0,0-1,-1 1,1 0,0-1,-1 1,1-1,0 1,0-1,-1 1,1-1,2 1,-3-1,1 1,-1-1,1 0,-1 0,1 0,-1 0,1 0,-1 0,1 0,-1-1,1 1,-1 0,1 0,-1 0,1 0,-1-1,1 1,-1 0,1 0,-1-1,1 0,0 0,-1-1,1 1,-1-1,1 1,-1-1,0 1,0-1,1 1,-1-1,0 1,-1-1,1 1,0-1,0 1,-1-1,1 1,-1-1,1 1,-1-1,1 1,-3-2,-12-21,8 17,0 0,0 0,-1 1,1 0,-18-10,-16-8,-1 0,28 17,2 1,1 0,0-1,-11-9,21 15,0 0,-1 0,1 0,0 0,0 0,1-1,-1 1,0 0,0 0,1-1,-1 1,-1-3,3 3,-1 0,0-1,0 1,1 0,-1 0,0 0,1 0,0 0,-1 0,1 0,-1 0,1 0,0 0,0 0,0 0,-1 0,1 0,0 1,0-1,0 0,0 1,0-1,0 1,0-1,1 1,-1-1,0 1,0 0,0 0,2-1,28-5,9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4:37.20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72,'11'-9,"-1"1,2 0,-1 0,1 1,0 0,0 1,1 1,20-6,-31 10,1 1,0-1,-1 1,1 0,0-1,0 2,-1-1,1 0,0 0,3 2,-5-2,0 1,1-1,-1 1,0-1,0 1,0 0,0-1,-1 1,1 0,0 0,0-1,0 1,0 0,-1 0,1 0,-1 0,1 0,0 0,-1 0,0 1,1-1,-1 0,0 0,1 0,-1 0,0 2,0 3,0 0,0 0,-1 0,0 0,0 0,0 0,-1 0,0 0,-3 5,-26 51,21-44,-2 4,-1 1,1 0,-16 44,27-64,0 0,0 0,1 0,-1 0,1 0,0 0,0 0,0 1,0-1,0 0,1 0,0 0,-1 0,1 0,0 0,0 0,1 0,-1-1,1 1,-1 0,1-1,0 1,0-1,0 1,0-1,4 3,2 1,-1-1,1 0,0-1,1 0,-1 0,1-1,14 4,9 1,5-2,9-1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4:38.19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145 34,'-3'-1,"-1"-1,2 0,-1 0,0 0,-3-3,3 2,0 0,0 1,0 0,-1-1,-5-2,8 5,0 0,0-1,0 1,0 0,0 0,0 0,0 0,0 0,0 0,0 0,0 0,0 0,1 0,-1 0,0 1,0-1,0 0,0 1,0-1,0 1,0-1,0 1,1-1,-1 1,0 0,1-1,-2 2,-3 5,0 1,1-1,-1 1,2 0,-1 0,1 0,1 0,-3 11,-1 1,-1 2,0 0,2 1,1 0,-3 37,7-58,-1-1,1 1,0 0,1-1,-1 1,0 0,0-1,1 1,-1-1,1 1,-1-1,1 1,0-1,0 1,-1-1,1 1,0-1,0 0,2 2,-2-2,1-1,-1 1,1-1,-1 1,0-1,1 1,-1-1,1 0,-1 0,1 0,-1 0,1 0,-1 0,1 0,-1-1,0 1,1 0,-1-1,1 1,-1-1,3-1,11-5,-8 4,1 0,0 0,10-3,-15 5,0 1,0 0,0 0,0 0,0 0,1 0,-1 0,0 1,0-1,0 1,0 0,5 2,8 7,1 3,0 3,-2 7,-2 5,-5 3,-7-1,-1-24,0-1,-1 1,0-1,0 1,0-1,-1 0,0 0,-4 9,-11 9,14-19,-1 0,0-1,-9 6,6-5,0-1,0 0,0 0,0 0,-1-1,-12 2,-18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4:38.69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13,'0'0,"19"0,21-4,12-1,-11 4,-4-1,-5 2,-4 3,-10 2,-4-4,-9-1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4:39.03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0,'0'0,"19"0,21 5,17-3,-5 2,-1 2,2-2,0 3,-6-5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4:40.24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128 0,'-12'14,"2"1,-1 0,2 0,-14 31,19-38,-15 32,1 2,5 2,10-35,1 0,1-1,0 1,0 1,1-1,0 0,0 0,3 13,-1-15,-1-1,1 1,1-1,-1 1,1-1,0 0,1 0,-1-1,1 1,1-1,-1 0,6 6,21 14,-12-13,41 19,-17-11,-3-2,-2-7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4:40.59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124 0,'-7'26,"0"-1,-3 45,2-21,0 5,-55 392,57-397,1 0,2 1,0-4,-1-2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4:41.11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35 35,'-5'8,"5"-8,0 1,0 0,-1-1,1 1,0-1,-1 1,1 0,-1-1,1 1,-1-1,1 1,-1-1,1 1,-1-1,1 1,-1-1,-1 1,4-2,1 1,1-1,0 0,-1 0,0 0,1-1,-1 1,0-1,1 0,-1 0,0 0,0 0,-1-1,4-2,-5 4,-1 1,0-1,0 0,1 1,-1-1,0 1,0-1,0 0,0 1,0-1,0 1,0-1,0 0,0 1,0-1,0 0,0 1,-1-1,1 1,0-1,0 1,-1-1,1 0,0 1,0-1,-1 1,1-1,-1 1,1-1,-1 1,1 0,-1-1,1 1,-1 0,1-1,-1 1,1 0,-1-1,0 1,-1-1,1 0,-1 0,0 1,0-1,0 0,0 1,0 0,0-1,0 1,0 0,-2 0,1 1,1-1,-1 1,0 0,1 0,-1 0,1 1,0-1,-1 1,1-1,0 1,0 0,-1-1,-2 5,4-2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4:41.67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53,'27'-12,"54"-18,-69 27,-1 1,1-1,0 2,-1 0,17 0,-21 1,1 1,0 0,7 2,-12-2,0 0,1 0,-1 0,-1 0,1 1,0-1,0 1,0 0,-1 0,1 0,-1 0,1 0,-1 1,0-1,0 1,0-1,0 1,-1 0,1 0,-1 0,0 0,1 0,-1 0,0 0,-1 0,1 0,-1 0,1 1,-1-1,0 0,0 0,0 1,-1-1,0 4,-3 7,0 1,0 0,-2-1,0 0,0 0,-16 23,-60 72,32-46,18-19,26-35,1 1,0 0,0 0,1 1,1-1,-5 19,7-25,0-1,1 1,0-1,-1 1,1 0,0-1,1 1,-1 0,0-1,1 1,0-1,0 1,0-1,1 1,-1-1,1 0,-1 0,1 1,0-1,0 0,1-1,-1 1,1 0,3 2,1 0,1 0,0-1,0 0,0 0,1-1,9 3,56 10,-51-12,26 6,1-3,1 1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4:45.61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4:47.01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339 0,'-25'22,"17"-15,0 0,-10 7,16-12,-1 0,0-1,0 1,0-1,0 0,0 0,0 0,0 0,0-1,0 1,-5-1,-21 6,22-6,0-1,1 0,-12-3,14 3,-1 0,1 0,0 0,-1 0,1 1,0 0,-1 0,1 0,-1 0,-6 2,-2 1,7-1,1-1,-1 1,-9 4,10-5,5-1,-1 0,1 0,0 0,0 0,-1 0,1 0,0 1,0-1,0 0,-1 0,1 0,0 0,0 0,0 0,-1 0,1 1,0-1,0 0,0 0,0 0,-1 1,1-1,0 0,0 0,0 0,0 1,0-1,0 0,0 0,-1 0,1 1,0-1,0 0,0 0,0 1,0-1,-7 39,4-22,0 5,0 2,3-2,1-6,-1-15,0-1,1 1,-1 0,0 0,1-1,-1 1,1 0,-1-1,1 1,0-1,-1 1,1-1,-1 1,1-1,0 1,0-1,-1 1,1-1,0 0,0 1,-1-1,1 0,0 0,0 0,0 0,-1 0,2 0,26 0,-21-1,-4 1,5-1,-1 0,0 1,0 0,1 0,-1 0,0 1,0 0,0 1,0 0,0 0,8 3,7 8,-2 5,1 7,1 7,-1 10,-4 1,-8 0,-5 0,-4-35,-1 1,-2 15,1-16,0 0,-1 0,0 0,0 0,-1-1,-8 14,-12 7,-5-4,-5-5,-5-4,-3-5,1-6,33-4,-1 0,0 0,1-1,-1-1,1 1,-9-4,-6-5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06:07.09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1,'0'0,"26"0,22 7,25-5,-8 5,-5-1,-5-6,-10-6,-2 3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4:47.62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0,'0'0,"20"0,17 0,20 0,-8 0,-4 0,-1 0,-4 0,4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4:49.05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 0,'-6'39,"-3"72,9-103,-1 13,0 5,0-1,4 28,5-20,2-6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4:49.92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0 195,'0'-8,"1"0,0 0,0 0,1-1,-1 2,2-1,5-14,2 3,19-30,-20 35,-4 6,6-11,-10 19,-1-1,1 0,-1 1,0-1,1 1,-1-1,1 1,-1-1,1 1,0 0,-1-1,1 1,-1 0,1-1,0 1,-1 0,1 0,0 0,0-1,-1 1,1 0,0 0,0 0,0 0,-1 1,1-1,-1 0,0 0,1 1,-1-1,1 0,-1 1,0-1,1 1,-1-1,0 0,1 1,-1-1,0 1,0-1,0 1,1-1,-1 1,0-1,0 1,0-1,0 1,1 15,0-12,-2 26,-1-1,-10 56,4-36,-18 168,21-155,6 94,4-115,4-3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4:58.90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7,'0'0,"18"0,15 0,12 0,-3 0,-8 0,-3 0,-2 0,-4 0,-6 0,3-7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4:59.34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2,'0'0,"18"0,17 0,15 0,-8 0,-2 0,-5 0,2 0,9-2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4:59.77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 0,'-8'136,"3"-56,0 206,5-244,0 14,1 54,5-57,2-2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5:00.39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143 1,'-4'0,"0"0,0 1,0 0,1 0,-1 0,0 1,1-1,-1 1,1-1,0 1,-1 0,1 1,0-1,0 1,0-1,1 1,-1 0,0 0,1 0,0 0,0 0,-2 4,-3 7,0 0,1 0,0 1,-3 16,-1 5,2 0,2 1,1-1,2 1,2 0,1 1,1-1,3 0,1-1,16 61,-18-87,1 0,5 12,-6-17,0 0,0 0,1 1,-1-2,1 1,1 0,-1-1,1 0,-1 0,1 0,0-1,0 1,9 3,-11-6,1 1,0-1,-1 0,1 0,0 0,0-1,0 1,0-1,0 0,0 0,0 0,0-1,0 1,0-1,0 0,-1 0,1 0,0-1,-1 1,1-1,6-4,-2-1,1 0,-1 0,0-1,-1 0,0 0,0-1,0 0,-1 0,-1-1,0 1,0-1,-1-1,4-10,-2-2,0 0,-1 0,-1-1,1-46,-5 48,-1 0,0 0,-2 0,0 1,-2-1,0 1,-1 0,-2 0,0 1,-1 0,-20-33,9 24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5:00.77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 0,'0'0,"-5"19,3 17,-1 24,-1 8,4 19,-2-1,2-2,0-7,0-9,6-4,4-17,1 0,-4-4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6:30.86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436 89,'-8'-3,"1"1,0-2,0 1,1-1,-1 0,1-1,-12-9,-13-10,25 20,-1 1,0 0,0 0,0 0,0 1,0 0,-1 0,1 1,0-1,-1 2,1-1,-1 1,1 0,-1 1,1 0,-1 0,1 1,0 0,-1 0,1 0,0 1,1 0,-12 7,6-2,1-1,0 2,1-1,-1 2,2-1,0 1,0 1,0-1,2 2,-1-1,1 1,-6 15,7-14,1 1,1 0,0-1,0 1,2 1,0-1,0 0,1 1,1-1,1 1,0-1,0 0,2 0,0 1,0-1,1-1,1 1,0-1,1 1,1-2,0 1,0-1,1 0,1 0,0-1,1 0,0-1,0 0,1-1,1 0,20 13,-17-14,0 0,1-1,0 0,1-1,0-1,0-1,26 4,4-4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6:31.35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49 1,'21'22,"-1"0,-1 2,-1 0,-1 1,-1 1,-1 1,-2 0,-1 1,11 36,-4-1,-4 0,-2 1,5 73,-15-91,-2 1,-2 0,-2 0,-2 0,-13 55,2-40,-2-1,-3-1,-3-1,-2-1,-45 74,30-75,-7-4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06:07.72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92,'35'-20,"72"-28,-92 42,0 2,1 0,0 0,-1 2,1 0,0 0,28 3,-40-1,0 0,1 1,-1 0,0 0,0 0,0 0,0 1,0 0,0 0,0 0,4 3,-7-4,1 0,-1 1,1-1,-1 1,0-1,0 1,0 0,0-1,0 1,0 0,0 0,-1-1,1 1,-1 0,1 0,-1 0,0 0,1 0,-1 0,0 0,0 0,-1 0,1 0,0 0,-1 0,1-1,-2 4,-2 5,-1 1,0-1,0 0,-1 0,-11 12,11-14,0 0,0 1,1 0,0 0,0 0,-5 16,10-22,-1-1,1 1,0-1,0 1,0-1,0 1,0-1,0 0,1 1,-1-1,1 1,0-1,-1 0,1 1,2 1,11 17,38 35,7 9,-35-28,-4 5,-8 1,-11-33,0-1,-1 1,0 0,-1 0,0 0,0-1,-1 1,-1 0,1-1,-2 1,1-1,-1 0,0 0,-1-1,0 1,-10 11,-19 17,-8-4,33-28,0 0,0 0,-11 3,-28 6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6:40.64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1 202,'43'-31,"65"-35,-57 40,-8 5,73-24,-67 34,-42 10,-1 1,0 0,0 0,1 0,-1 0,0 1,0 0,0 1,0-1,0 1,0 0,0 1,0-1,-1 1,1 0,-1 1,0-1,0 1,0 0,0 0,-1 1,0-1,0 1,0 0,0 0,-1 1,0-1,0 1,3 7,5 17,-1-1,-2 1,-1 1,-1 0,3 58,-13 161,-2-61,9-115,2-4,3-2,0 1,-2-5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6:40.99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0,'0'0,"22"0,23 0,25 0,3 0,6 0,3 0,9 7,-9-5,7 3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6:41.83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1 128,'10'-12,"2"1,-1 0,2 0,-1 1,2 1,-1 0,1 1,0 0,1 1,0 1,0 0,0 1,1 1,-1 0,27-2,-38 5,-1 1,1 0,0 1,0-1,-1 1,1-1,0 1,-1 0,1 0,-1 1,1-1,-1 1,1 0,-1 0,0 0,0 0,4 4,-6-5,1 1,-1 0,1 0,-1 0,0 0,1 1,-1-1,0 0,-1 0,1 1,0-1,-1 1,1-1,-1 0,0 1,0-1,0 1,0-1,0 1,0-1,-1 1,1-1,-1 0,0 1,0-1,-1 4,-15 27,-2-1,-32 44,31-49,2 0,1 1,-24 53,40-78,0-1,0 0,0 1,1-1,-1 1,1-1,-1 1,1-1,0 1,0-1,0 1,1-1,-1 1,0-1,2 3,9 15,9-3,27 14,-28-20,-1 2,0 0,30 28,-34-23,1 0,-2 1,-1 1,0 0,-1 0,-2 1,10 29,-2-1,-7 1,-9 0,-11 4,-8 1,9-37,0 0,-1 0,0-1,-2-1,0 1,0-2,-2 0,0 0,-1-1,-16 12,20-19,-1 0,-16 7,-24 5,41-16,-1-1,-22 1,-28-4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6:43.06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1,'0'0,"26"0,27 0,24 0,-3 0,-16 0,-2 0,2 6,-4-4,-12 5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6:43.4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1,'0'0,"29"0,24 0,22 0,-6 0,-6 0,7 0,11 0,18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6:44.85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69 1,'-6'28,"1"0,-1 55,1-16,-2-1,-6 1,-3-4,13-53,0 1,1 0,1 0,0 1,0-1,1 0,1 0,-1 0,2 0,0 0,0 0,5 14,-4-19,0-1,0 0,0 0,0 0,7 7,-4-6,0-1,0 0,0 0,8 5,-1-2,1-1,14 5,41 12,10-3,-2-7,-8-4,-9-11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6:45.18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 0,'-2'121,"5"123,9-76,17 321,-28-439,7 113,2-104,1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6:45.80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1,'7'158,"-3"-86,-1 2,0-4,-1-5,-1-51,-2-9,1-1,0 0,0 0,0 0,1 0,0 1,-1-1,1 0,1 0,-1 0,1 0,2 5,-3-9,-1 0,1 1,-1-1,1 0,-1 1,1-1,-1 0,1 0,-1 0,1 0,-1 0,1 1,0-1,-1 0,1 0,-1 0,1-1,-1 1,1 0,0 0,-1 0,1 0,-1 0,1-1,-1 1,1 0,-1 0,1-1,-1 1,1 0,-1-1,0 1,1-1,-1 1,1-1,-1 0,18-21,-15 18,17-25,2 1,1 1,1 0,32-25,-28 33,-25 17,1 0,0 1,-1-1,1 1,0 0,0 0,0 0,0 0,0 1,0 0,0 0,0 0,0 0,0 0,0 1,0 0,0 0,0 0,0 0,7 4,17 14,-3 10,-5 8,-2 10,0 12,-1 2,0-1,-1-5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6:46.21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0,'0'0,"23"9,25-1,20 3,-10 0,-2-3,-3 1,-3-3,4-4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6:46.58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40 0,'0'0,"0"32,0 26,-6 29,0-3,-6-3,5-8,1-4,4-7,7-9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06:08.54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41,'27'26,"1"-1,2-1,0-1,1-2,1-1,1-2,38 16,-31-18,1-2,1-2,0-1,0-2,1-3,72 3,-35-8,-1-4,137-24,-153 15,99-34,-95 19,0-6,-1-1,-5 0,-5 2,-7 3,-7 6,-38 21,-1 1,2-1,-1 1,0 0,8-1,-9 2,1 0,-1 0,1 0,-1 0,0 1,1 0,-1 0,0 0,0 0,1 0,-1 1,0-1,0 1,0 0,3 2,20 21,-3 11,-5 9,-4 3,-2-1,-4-8,-2-10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6:47.44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0 305,'2'-12,"1"1,-1 0,2 0,0 1,10-21,33-46,3-5,-48 78,18-31,-20 33,1 1,0-1,1 1,-1 0,0-1,0 1,1 0,-1 0,0 0,1 0,-1 0,1 0,0 0,-1 0,1 1,-1-1,1 1,0-1,1 1,-1 0,-1 0,0 1,0-1,0 1,0 0,0-1,0 1,0 0,-1-1,1 1,0 0,0 0,0 0,-1 0,1-1,0 1,-1 0,1 0,-1 1,1-1,-1 0,0 0,1 0,-1 0,0 0,0 2,7 36,-7-35,5 68,-6 72,0-53,0 37,20 405,-8-466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6:55.38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393 30,'-60'-11,"40"6,1 1,-1 1,-35 0,49 3,0 1,0 0,0 0,0 0,1 0,-1 1,0 0,1 1,-1-1,1 1,0 0,0 0,0 0,0 1,0 0,-6 7,-2 5,1-1,0 1,2 1,0 0,1 0,0 1,2 0,0 1,1 0,-4 21,5-11,1 0,1 0,1 0,2 1,1-1,5 30,5-9,-10-45,2 0,-1 0,0-1,1 1,5 7,-6-9,1 1,0-1,0 0,0 0,0 0,1-1,-1 1,1-1,0 0,-1 0,1 0,0 0,0-1,0 1,0-1,1 0,-1 0,0-1,0 1,1-1,-1 0,0 0,1-1,-1 1,0-1,0 0,1 0,-1 0,0 0,4-3,1 0,0-1,0 0,0-1,-1 0,1 0,-1-1,-1 0,0 0,0-1,0 1,9-15,-2-4,0 1,-1-2,-2 0,-1-1,13-53,-12 25,-4 1,2-65,-4 43,13 145,-3-3,5 25,4-1,55 134,-60-183,1-2,3 0,46 61,-38-61,-7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6:55.97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 0,'-1'83,"3"84,-2-163,1 1,0-1,-1 1,1-1,1 1,-1-1,1 0,-1 0,4 5,-5-9,0 0,0 0,0 0,0 1,0-1,1 0,-1 0,0 0,0 0,0 0,0 0,0 0,1 0,-1 0,0 0,0 0,0 0,0 0,0 0,1 0,-1 0,0 0,0 0,0 0,0 0,0 0,1 0,-1 0,0 0,0 0,0-1,0 1,0 0,0 0,1 0,-1 0,0 0,0 0,0 0,0-1,0 1,0 0,0 0,0 0,0 0,0 0,0 0,0-1,0 1,0 0,1 0,-1 0,0 0,0 0,0-1,-1 1,1 0,0 0,0 0,0 0,0-1,4-14,-4 13,4-20,1 1,1 0,0 1,2-1,16-30,-24 50,1-1,0 1,0-1,0 1,0 0,0 0,0-1,0 1,0 0,0 0,1 0,-1 0,0 1,1-1,-1 0,1 0,-1 1,1-1,-1 1,1-1,2 1,-1 0,-1 0,1 0,-1 1,1-1,-1 1,1 0,-1 0,0 0,1 0,-1 0,0 0,3 3,6 4,0 1,-1 0,-1 1,9 12,-12-16,30 36,-14-19,2 1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6:56.51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0,'0'0,"21"0,24 0,18 0,-16 0,-9 0,-14 0,-8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6:56.87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20,'0'0,"21"0,21-6,24 0,-4 3,-7 1,-2-1,-2 3,-2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6:57.49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1 156,'8'-8,"12"-13,1 1,1 0,0 2,2 0,38-21,-58 37,1 0,0 0,-1 1,1-1,0 1,0 1,0-1,8 0,-12 1,1 0,0 0,0 1,0-1,0 0,0 1,-1-1,1 1,0-1,0 1,-1 0,1 0,0 0,-1 0,1 0,-1 0,1 0,-1 0,0 1,1-1,-1 1,0-1,0 1,0-1,0 1,1 2,3 14,-1 0,-1 1,0 0,-1-1,-1 28,0-6,16 210,-8-160,-1-2,0-5,1-11,0-18,-7-19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6:57.84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20,'0'0,"24"0,27-6,30 1,-2 2,-1 0,-8 1,-7 2,3 0,9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6:58.53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1 145,'19'-21,"2"0,44-32,-57 46,1 2,1-1,-1 1,1 1,0-1,0 2,0-1,1 1,-1 1,1 0,10 0,-19 1,0 1,0 0,0 0,0 0,0 0,0 0,0 0,0 1,0-1,0 1,0-1,0 1,0 0,-1 0,1 0,0 0,-1 0,1 0,0 0,1 2,-2-1,-1-1,1 1,0-1,0 1,-1 0,1 0,-1-1,0 1,1 0,-1 0,0-1,0 1,0 0,0 0,0-1,-1 1,0 3,-2 5,0-1,-1 0,0 0,-1 0,0 0,-9 11,-11 13,9-13,1 0,-18 35,32-53,0 0,0 0,0 1,0-1,0 1,1-1,-1 1,1-1,-1 1,1-1,0 1,0-1,0 1,1-1,-1 1,1-1,-1 1,1-1,0 0,0 1,0-1,0 0,2 4,3 1,0 0,0 0,0-1,1 1,9 5,13 14,-11-8,0 2,-1 0,-1 1,16 28,-9-6,0 5,-6 1,-14-40,-1 1,0 0,0 0,-1 0,-1 0,0 0,0 0,-1 0,0 0,0 0,-2 0,1 0,-1-1,0 1,-1-1,0 0,-1 0,0 0,0 0,-1-1,0 0,0 0,-1-1,0 0,0 0,-1 0,-10 7,-19 9,-9-1,-7 1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7:27.16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1,'3'64,"3"0,15 68,22 102,69 507,-81-407,-22-278,4 2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7:27.61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1,'44'253,"-15"-104,28 341,-16-96,-1-189,-33-174,6 21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06:08.85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307 358,'-1'-5,"1"0,-1 0,0 1,0-1,-1 0,-2-6,-6-23,7 9,2 11,-1 0,0 1,0-1,-7-15,8 24,-2 1,1 0,0-1,-1 1,0 0,0 0,0 0,0 1,0-1,-1 1,0 0,0-1,0 2,0-1,-8-4,-2 1,-30-10,7 5,-2-1,0 2,36 10,0-1,0 0,0 0,0 0,0 0,0-1,1 1,-1-1,0 0,-2-2,5 4,0 0,0 0,-1-1,1 1,0 0,0-1,0 1,0 0,-1-1,1 1,0 0,0-1,0 1,0 0,0-1,0 1,0 0,0-1,0 1,0 0,0-1,0 1,0-1,0 1,0 0,1-1,-1 1,0 0,0-1,0 1,2-1,-1-1,0 1,0 0,1 0,-1 0,0 0,1 0,-1 0,1 1,2-2,9-2,0 0,1 1,-1 1,28-1,0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7:28.00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1,'0'0,"25"0,24 0,25 0,-19 0,-9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7:28.54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44,'1'-2,"0"-1,0 1,0-1,0 1,0 0,0 0,1-1,-1 1,1 0,-1 0,1 1,0-1,0 0,0 0,0 1,0-1,0 1,4-2,-4 2,0 1,-1-1,1 0,0 1,-1 0,1-1,0 1,0 0,-1 0,1 0,0 0,0 0,-1 0,1 1,0-1,0 1,-1-1,1 1,-1-1,1 1,0 0,-1 0,1 0,-1 0,0 0,1 0,-1 0,2 2,3 5,-1 0,0 0,0 1,0 0,-1 0,-1 0,1 0,2 14,12 82,-16-92,18 172,3 17,-14-145,23 82,-10-76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7:30.07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1 189,'36'-24,"1"3,50-22,82-23,-165 64,55-17,-46 15,0 1,0 0,0 2,0-1,0 1,0 1,1 1,-1 0,20 4,-28-4,1 0,-1 1,1 0,-1 1,0-1,1 1,-1 0,-1 0,1 0,0 1,-1 0,0-1,1 2,-2-1,1 0,0 1,-1 0,0 0,0 0,0 0,-1 0,0 1,0-1,2 7,0 8,-1 1,-1-1,0 1,-1 0,-3 24,-17 104,19-149,-85 373,52-250,18-62,13-52,0 1,-1-1,-1 0,0 0,0 0,0-1,-7 9,-7 3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7:30.42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8,'0'0,"21"0,30 0,31 0,-2 0,7 0,6 0,20 0,4-7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7:30.81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1 138,'11'-13,"0"-1,1 2,1 0,0 0,1 1,16-10,-20 15,1 0,0 0,1 1,-1 1,1 0,0 1,0 0,0 1,18-2,-21 4,0 0,0 0,15 4,-19-4,-1 1,0 1,0-1,1 0,-1 1,0 0,-1 0,1 0,0 1,-1-1,1 1,-1 0,1 0,-1 0,0 0,2 4,-1-1,-1-1,-1 0,1 1,-1 0,0-1,0 1,-1 0,0 0,0 0,0 9,-1 6,-1 0,-1 0,-1-1,-1 1,-11 35,-7 5,-32 62,32-78,2 2,-26 94,43-132,1 1,1-1,0 0,0 1,1 0,0-1,1 1,0-1,4 15,-4-19,1 0,0 0,0-1,1 1,-1-1,1 0,0 0,0 0,0 0,1 0,-1-1,1 0,0 1,0-1,0 0,1-1,-1 1,1-1,5 2,8 3,0-2,0 0,1-1,-1-1,29 2,98-6,-75-2,14 3,-2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7:31.17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45,'0'0,"23"-2,28-13,24 1,4 4,-4 7,-8 6,-9 5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7:31.51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15,'0'0,"25"0,28 0,31 0,-2-6,-6 0,8 4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7:31.87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104 0,'-13'21,"0"1,2 0,1 0,1 1,1 1,-8 36,7-16,3 1,-3 74,10-54,8-8,-6-48,0-1,0 1,0-1,1 0,0 0,1 0,-1 0,2-1,-1 0,1 0,0 0,0-1,13 10,-8-9,-1 0,2-1,-1 0,1-1,0 0,0 0,0-2,25 5,13-1,93 1,-81-8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7:32.2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39 0,'0'0,"-7"25,-3 31,0 27,5 13,-1 23,8 8,7-8,1-13,0-19,1-23,2-8,13-10,7-28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7:32.61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 0,'-5'30,"1"-1,0 42,3-37,-1 49,5 2,8-9,3-30,-13-45,-1 1,1 0,0 0,0 0,0-1,0 1,1 0,-1-1,0 1,1-1,-1 0,1 1,-1-1,1 0,-1 0,1 0,0 0,0 0,2 1,-3-2,1 0,0 0,-1 0,1 0,0-1,-1 1,1 0,-1-1,1 1,-1-1,1 1,-1-1,1 0,-1 0,1 1,-1-1,0 0,1 0,-1 0,0-1,0 1,0 0,1-2,24-36,-22 31,6-10,53-85,-52 88,1 0,0 1,1 0,20-17,2 8,-31 22,-1 0,0 0,0 0,0 0,1 1,-1-1,0 1,1 0,-1 0,0 1,1-1,-1 1,0-1,0 1,1 0,-1 0,0 0,0 1,0-1,0 1,4 2,2 3,0 0,0 0,-1 1,0 0,8 10,13 22,-1 2,39 78,-42-72,1-2,45 60,-32-59,-2-2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06:09.35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1,'0'0,"25"0,24 0,21 0,-8 0,-14 0,-9 0,-15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7:33.55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1,'13'192,"-3"-81,-9-101,37 713,-33-415,-5-232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7:33.93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34 0,'0'0,"0"31,0 28,0 30,0 6,0 22,-5 1,0 4,-2-1,5 0,-3-2,-4-7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7:37.77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35 80,'-7'16,"1"0,0 1,1 0,-4 27,9-43,-1 0,1 1,0-1,-1 0,1 0,0 1,0-1,0 0,0 1,0-1,0 0,1 1,-1-1,0 0,1 0,-1 1,1-1,-1 0,1 0,0 0,-1 0,1 0,1 2,-1-3,0 1,0-1,1 1,-1-1,0 1,1-1,-1 0,0 0,0 0,1 1,-1-1,0-1,1 1,-1 0,0 0,1 0,-1-1,2 0,4-1,0-1,-1 0,1 0,-1 0,0-1,0 0,6-5,-5 2,0 0,-1 0,1-1,-2 0,1 0,-1 0,7-15,-11 20,0 1,0-1,0 0,0 0,0 0,0 0,-1 0,1 0,-1 0,0 0,0 0,0 0,0 0,0 0,-1 0,0 0,1 0,-1 0,0 0,-1 0,1 0,0 1,-1-1,1 0,-1 1,0 0,0-1,-3-2,4 4,0 0,0 0,0 1,0-1,0 0,0 1,-1-1,1 1,0-1,0 1,-1-1,1 1,0 0,-1 0,1 0,0 0,0 0,-1 0,1 0,0 0,-3 1,2-1,-1 1,1 1,-1-1,1 0,0 1,0-1,0 1,0-1,0 1,-3 2,1 1,0 0,0 0,1 0,0 1,0-1,0 1,0 0,-2 7,5-11,-1-1,1 1,0-1,0 1,-1 0,1 0,0-1,1 1,-1 0,0-1,0 1,1 0,-1-1,1 1,-1 0,1-1,0 1,-1-1,1 1,0-1,0 0,0 1,0-1,2 2,-2-3,0 1,1 0,-1-1,0 0,0 1,0-1,0 0,0 0,1 1,-1-1,0 0,0 0,0 0,1 0,-1-1,0 1,0 0,0 0,0-1,0 1,1-1,-1 1,0-1,0 1,0-1,0 0,0 1,0-1,-1 0,1 0,0 0,0 1,0-1,0-2,4-2,-1 0,-1 0,1-1,-1 1,0-1,0 0,0 1,-1-1,0-1,0 1,0 0,-1 0,0-1,-1 1,1 0,-1-9,-3 5,-4 1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7:38.29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76 11,'-26'-5,"22"4,0 0,1 0,-1 0,0 0,0 1,0-1,-3 1,6 1,0-1,0 0,0 0,0 1,1-1,-1 1,0-1,1 1,-1-1,0 1,1-1,-1 1,0-1,1 1,-1 0,1-1,-1 1,1 0,-1 0,1-1,0 1,-1 0,1 0,0 0,0-1,0 1,-1 0,1 0,0 0,0 0,0 0,0-1,0 1,1 0,-1 0,0 1,1 6,0 0,1-1,-1 1,1-1,1 1,5 11,-6-15,0 1,0-1,1-1,-1 1,1 0,0-1,0 1,1-1,-1 0,1 0,0 0,6 4,-9-7,0 1,0 0,0-1,0 0,0 1,0-1,0 0,0 1,0-1,0 0,0 0,0 0,0 0,0 0,0 0,0 0,0 0,0 0,-1 0,1 0,0-1,0 1,0 0,0-1,0 1,0-1,0 1,0-1,-1 0,1 1,0-1,0 0,-1 1,1-1,0 0,-1 0,1 0,-1 1,1-1,-1 0,1 0,-1 0,0-1,1 0,-1 0,1 1,-1-1,0 0,0 0,0 0,0 0,0 1,0-1,0 0,-1 0,1 0,-1 1,1-1,-1 0,0 0,1 1,-1-1,0 1,0-1,0 1,0-1,-3-1,1 0,-1 0,0 0,0 1,0 0,0 0,0 0,0 0,0 0,-1 1,-6-1,4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7:38.70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40 0,'-8'23,"2"0,0 0,2 0,-3 48,4-37,-2 27,5-39,0-1,2 1,0-1,11 41,-10-51,1 0,0 0,0-1,1 1,0-1,1-1,0 1,1-1,-1 0,2 0,8 8,21 8,-27-20,0-1,0 0,1-1,-1 0,0 0,22 1,-7-2,47-4,-18-3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7:39.06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40 1,'0'0,"-8"34,-1 30,-2 36,4 26,3 2,8-2,3-5,6-15,8-6,6-8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7:41.14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0 123,'38'-6,"0"-2,-1-1,0-2,36-16,-13 4,2 0,-47 18,-1 2,21-3,-28 5,1 1,-1-1,0 1,1 1,-1-1,0 1,1 1,-1-1,0 1,0 1,11 4,-13-4,-1 0,0-1,1 2,-1-1,-1 0,1 1,-1 0,1 0,-1 0,0 0,0 0,-1 1,1-1,-1 1,0 0,0 0,2 9,-1 4,0 0,-1 1,-1-1,-1 1,-2 26,-19 96,16-118,-36 194,19-95,6-18,4-23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7:41.51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21,'0'0,"21"0,31-6,26 1,5 2,2 0,-4 0,2 6,-7 5,2 4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7:41.88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84,'17'-12,"1"1,0 1,1 0,0 2,32-11,-39 16,0 0,0 0,0 2,1-1,-1 1,0 1,1 0,-1 1,0 0,20 5,-28-5,-1 0,1 0,0 1,-1-1,1 1,-1 0,0 0,0 0,1 0,-1 1,0-1,-1 1,1 0,0 0,-1 0,0 0,3 5,-3-3,0 0,0 0,0 1,-1-1,0 1,0-1,-1 1,1-1,-1 1,0 0,-2 10,-2 9,-2 0,0-1,-1 1,-16 34,-54 91,49-98,-42 104,66-142,0 1,0-1,2 1,-1 0,2 0,1 30,0-39,0 1,1-1,1 1,-1-1,1 0,0 1,0-1,0 0,1 0,0 0,1-1,-1 1,1-1,0 0,0 0,1 0,-1 0,8 5,1-2,1 0,0 0,1-2,0 1,0-2,0 0,32 5,-9-4,0-2,45-1,-25-7,-13-6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7:42.20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34,'318'-9,"-48"1,630 5,-793 1,-13-2,-6-4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06:09.94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87,'24'-5,"0"-1,0-1,30-13,26-8,-54 21,26-4,-45 10,-1 1,1-1,-1 1,1 0,0 0,-1 1,1 0,-1 0,11 3,-16-4,0 1,0-1,0 1,-1-1,1 0,0 1,0 0,0-1,-1 1,1-1,0 1,0 0,-1 0,1-1,-1 1,1 0,-1 0,1 0,-1 0,1 0,-1-1,0 1,0 0,1 0,-1 0,0 0,0 0,0 0,0 0,0 0,0 0,0 0,0 0,-1 0,1 0,0 0,0 0,-1 0,1 0,-1-1,1 1,-1 0,0 1,-3 4,0 0,0-1,-1 0,-7 7,-26 20,-9 8,43-37,0 1,1 0,0 0,0 0,0 0,0 0,1 1,-4 8,5-10,1-1,0 1,-1-1,1 1,0-1,0 1,0-1,1 1,-1-1,1 1,-1-1,1 1,0-1,0 0,0 1,2 2,1 2,0-1,0 0,1 0,7 7,12 12,0 5,2 5,-22-29,0 1,0 1,-1-1,3 8,-4-8,-1-1,0 1,0 0,0-1,-1 8,-1-2,0 0,-1-1,-1 1,0-1,-1 1,0-1,-1 0,0 0,0-1,-1 0,-1 1,-11 13,-23 23,-5-6,-2-8,-1-8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7:42.62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119 0,'-47'170,"-13"52,56-203,1-1,1 1,0 0,2-1,0 1,1 0,4 25,-3-35,0-1,1 0,-1-1,2 1,-1 0,1-1,0 1,7 7,-8-10,1-1,0 0,0 0,0 0,1 0,0-1,-1 0,1 0,0 0,1-1,-1 1,0-1,7 1,6 1,0 0,0-2,0 0,1-1,-1-1,1-1,-1-1,32-6,2-8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7:42.99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40 0,'0'0,"-8"26,0 29,-3 27,6 10,-2 25,7 4,7 2,9-12,8-13,2-19,-1-38,6-16,0-27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7:43.40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0,'0'0,"25"9,25 2,29 6,1 0,10-1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7:43.76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28,'0'0,"18"6,30-4,22 4,6-1,5-5,4-5,-7-1,-6-7,-7-10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7:44.10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180 1,'-6'2,"-1"0,0 1,1 0,-1 0,1 1,0 0,0 0,0 0,0 1,1 0,0 0,0 0,0 0,1 1,0 0,0 0,0 0,-4 11,-4 12,1 1,1 0,2 1,-8 56,1 126,15-181,1-1,1 0,2 1,10 44,-11-65,1 0,0 0,0-1,1 1,0-1,1 0,0 0,0 0,1-1,0 0,1 0,0-1,1 0,0-1,15 11,-10-10,0-1,1-1,0 0,0-1,1-1,-1 0,1-1,32 2,-28-4,0-1,0-1,-1-1,1-1,0 0,36-12,-2-9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7:44.44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89 0,'-7'20,"0"1,2 0,1 0,-3 24,0 0,-17 133,-3 253,26-324,2-88,0-1,6 27,-6-39,0 0,1 0,0-1,0 1,0 0,1-1,-1 1,1-1,1 0,-1 0,1 0,0 0,0-1,8 7,-10-9,1-1,0 1,0-1,0 0,0 0,6 1,-8-2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7:44.79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53 0,'-13'134,"8"-60,-14 158,11-132,1-15,8-26,-1-59,7 31,-7-30,0-1,0 1,1 0,-1-1,0 1,1 0,-1-1,0 1,1-1,-1 1,1-1,-1 1,1-1,-1 1,1-1,0 0,-1 1,1-1,-1 0,1 1,0-1,-1 0,1 0,0 0,0 1,-1-1,1 0,0 0,-1 0,1 0,0 0,-1 0,1-1,0 1,0 0,-1 0,1 0,0-1,0 0,6-2,0-1,-1-1,0 0,0 1,0-2,0 1,7-10,37-52,-29 38,1-1,1 1,51-48,-63 67,0 1,1 1,0-1,0 2,1 0,0 0,0 1,1 1,-1 0,22-4,-29 8,-1 0,1 0,0 1,-1 0,11 1,-11 1,0-1,0 1,0 1,0-1,0 1,0-1,-1 1,1 1,-1-1,0 1,0-1,0 1,-1 0,1 1,-1-1,0 0,0 1,4 10,4 7,-2 1,11 40,-19-60,37 167,-11-37,-14-73,-5-4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7:45.11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30,'131'18,"-58"-10,174 22,1-10,351-18,-3-49,-573 45,7 1,0-2,-1-2,0 0,56-18,-41 1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7:45.51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98 1,'-7'7,"0"1,1-1,0 2,0-1,1 0,0 1,1 0,0 0,0 1,-3 15,-2 10,-6 52,15-86,-8 72,5-49,2 0,0 0,2 0,1 0,8 43,-8-58,1 1,0-1,0 0,1 0,0 0,0-1,1 0,0 1,1-2,0 1,0-1,0 0,1 0,0 0,0-1,1 0,13 8,-3-6,-1 0,1-2,1 0,-1 0,1-2,0 0,0-2,30 2,-19-5,-1 0,0-1,0-2,56-15,-23-1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7:45.88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64 0,'0'0,"-7"34,-1 25,-2 32,-1 25,3 10,1 2,2 9,-2-6,7-11,9-13,1-18,-2-19,-5-4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04:33.79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1,'0'0,"27"5,29 1,15 6,-6-3,-17-2,-6-4,-11 0,-7 0,-6-3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06:11.08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51,'8'17,"1"-1,1 0,0 0,1-1,1 0,0-1,1-1,0 0,1-1,30 21,-14-15,1-2,1-1,1-1,0-2,1-1,0-2,1-1,-1-1,37 1,8-4,1-3,151-17,-195 11,0-1,0-2,62-22,-39 4,-1-2,0-4,-5-2,-8-2,-4 3,-5 9,-34 23,0 0,0 1,0-1,0 0,0 1,0 0,0-1,0 1,0 0,0 0,4 0,-4 1,-1-1,1 1,0-1,-1 1,1-1,-1 1,1 0,-1 0,1 0,-1 0,1 0,-1 0,2 2,0 1,0 0,0 0,0 0,-1 1,3 6,10 30,-2 4,0 0,2-7,-14-35,1-1,0 1,0 0,0-1,1 1,-1-1,4 3,15 5,-21-9,1-1,0 0,-1 0,1 0,0 0,-1 0,1 0,0 0,-1 0,1 0,0 0,-1-1,1 1,0 0,-1 0,1 0,-1-1,1 1,0 0,0-1,0-1,0 1,-1 0,1-1,0 1,-1 0,1-1,-1 1,1-1,-1 1,1-1,-1 1,0-1,0 1,0-1,0 1,0-1,0 1,0-1,-1 1,1-1,-1 1,1-1,-1 1,1-1,-1 1,0 0,0-1,1 1,-1 0,-1-2,-4-4,1-1,-1 1,-11-11,-2 1,-2 1,0 1,-25-13,5 3,-6 0,22 13,17 8,-1 1,1-1,0 0,0-1,1 0,0 0,-1-1,2 0,-11-11,17 17,-1-1,1 1,0-1,-1 1,1-1,0 0,0 1,-1-1,1 1,0-1,0 0,0 1,0-1,0 0,0 1,0-1,0 0,0 1,0-1,0 0,0 1,0-1,0 0,1 1,-1-1,0 1,0-1,1 0,-1 1,1-1,-1 1,0-1,1 1,-1-1,1 1,-1 0,1-1,-1 1,1-1,-1 1,1 0,0-1,24-5,13 4,11 6,12 2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8:07.19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82 0,'-6'4,"1"1,-1-1,1 1,0 0,0 0,1 0,-1 1,1 0,0 0,1 0,-1 0,1 0,1 1,-1 0,1-1,0 1,-1 10,-1 12,0 1,2 52,2-81,15 239,-5-108,5 101,-10-162,1 1,2-1,1-2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8:08.17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228 614,'3'-5,"77"-122,-48 62,-2-4,-5-2,-18 44,-1 1,-1-1,2-29,-7 47,0 0,0 0,-1 1,-2-13,2 16,0 1,0 0,0 0,-1-1,0 1,0 0,0 0,0 1,-1-1,1 0,-1 1,0 0,0-1,0 1,-1 0,1 1,-1-1,0 1,1-1,-8-2,5 3,0 0,0 1,0 0,-1 0,1 0,0 1,0 0,-1 0,1 0,0 1,0 0,0 0,0 1,-8 2,-3 3,1 0,0 1,0 0,1 1,0 1,0 1,2 0,-1 0,-15 18,19-17,0-1,1 2,0-1,1 2,0-1,1 1,1 0,0 0,0 1,-5 29,10-37,0 1,1-1,-1 1,2 0,-1-1,1 1,0-1,1 0,0 1,0-1,0 0,1 0,0 0,1 0,-1-1,1 1,1-1,-1 0,9 9,8 5,0-1,1-1,47 29,-32-23,-6-3,-2 1,0 1,-1 1,-2 2,0 1,27 37,-22-16,-24-34,0 0,0 0,-2 0,0 1,0 0,-2 0,0 0,0 1,-2-1,0 1,0-1,-2 1,-3 23,1-21,0-1,-2-1,0 1,-1 0,-1-1,0 0,-1-1,-1 0,0 0,-1 0,-22 23,26-32,0 0,-1 0,-10 6,12-8,-1-1,1 0,-1-1,0 1,0-1,1 0,-2 0,1-1,0 0,0 0,0 0,-1-1,1 0,0 0,0-1,-1 1,1-1,0-1,0 1,0-1,0 0,0-1,-6-3,4 2,1-1,0 0,0 0,1 0,0-1,0 0,0 0,1-1,0 0,0 0,0 0,1 0,0-1,1 1,-1-1,-3-16,2 1,2-1,0 0,1-1,2 1,0 0,5-29,2 3,28-95,-24 110,2 0,1 1,2 0,1 1,2 1,1 1,36-43,-30 47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8:08.62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0,'0'0,"24"0,22 0,23 0,-12 0,-4 0,-12 6,-2-4,-8 4,-5 0,-6-6,-11 2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8:08.99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1,'0'0,"26"0,25 0,21 0,-7 5,-4-2,-4 6,-1-1,6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8:09.70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39 0,'-11'268,"2"-122,5-63,-2-4,1 0,4-59,-1 7,3 35,3-46,-4-16,1 1,-1-1,0 0,0 0,0 0,1 0,-1 0,0 1,0-1,0 0,1 0,-1 0,0 0,0 0,0 0,1 0,-1 0,0 0,0 0,1 0,-1 0,0 0,0 0,0 0,1 0,-1 0,0 0,0 0,0 0,1-1,-1 1,0 0,0 0,0 0,1 0,-1-1,5-5,0 0,0-1,0 0,-1 0,0 0,-1 0,0-1,4-12,6-12,3-2,2 1,0 0,45-56,-35 58,5 5,-27 22,0 0,1 1,12-6,-12 7,1 0,-1 0,1 1,-1 0,1 0,-1 1,1 0,0 0,-1 1,1 0,0 0,7 2,-5 1,1 0,-1 0,0 1,0 0,0 1,0 0,12 12,-4-3,-2 2,0 0,-1 1,0 1,-2 0,0 1,13 28,-4 4,-4 3,-4 4,-4 2,-7 2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8:31.69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1,'3'49,"1"1,13 54,0-7,-14-69,109 738,-103-705,5-2,-11-49,1 0,9 19,-12-26,1 0,0 0,0 0,0 0,0-1,1 1,-1-1,1 1,-1-1,6 4,-7-6,0 0,0 1,0-1,0 0,0 1,0-1,1 0,-1 0,0 0,0 0,0 0,0 0,0-1,0 1,0 0,0 0,0-1,0 1,0-1,0 1,0-1,0 1,0-1,0 0,-1 1,1-1,0 0,0 1,-1-1,1 0,0 0,-1 0,1 0,-1 0,1 0,0-2,6-10,0-1,-1-1,-1 1,6-23,9-68,-11 53,27-247,-6 27,10 57,-28 162,3 5,5 2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8:32.22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121 39,'-20'-10,"15"7,0 0,0 0,0 1,-1 0,-7-3,12 5,-1 0,1 0,0 0,0 0,0 0,0 0,-1 0,1 0,0 0,0 0,0 1,0-1,0 0,0 1,0-1,-1 1,1 0,0-1,1 1,-1 0,0-1,0 1,0 0,0 0,1 0,-1 0,0 0,1 0,-1 0,0 0,0 2,0 2,0 1,0-1,1 1,-1-1,1 1,1-1,-1 1,1-1,0 1,0-1,0 0,1 1,0-1,0 0,3 6,-4-10,-1-1,1 1,-1-1,1 1,-1 0,1-1,-1 1,1-1,-1 1,1-1,0 0,-1 1,1-1,0 1,-1-1,1 0,0 0,0 0,-1 1,1-1,0 0,0 0,-1 0,1 0,0 0,0 0,-1 0,1 0,0-1,1 1,-1-1,1 0,-1 0,1 0,-1-1,0 1,1 0,-1-1,0 1,0-1,0 1,0-1,1-2,1-1,-1 0,0 0,0 0,0-1,-1 1,0 0,0-1,0-6,-1 9,-1 0,0 0,1 1,-1-1,0 0,-1 0,1 0,-1 1,1-1,-1 0,0 1,0 0,0-1,0 1,-2-2,3 3,-1 0,1 0,0 0,0 0,-1 0,1 0,0 1,-1-1,1 0,-1 1,1-1,-1 1,1 0,-1-1,0 1,1 0,-1 0,1 0,-1 0,0 0,1 1,-1-1,1 0,-1 1,1-1,-1 1,1-1,-1 1,1 0,-2 0,-9 9,0 1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8:32.68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181 11,'-34'-6,"31"5,-1 0,1 0,0 1,-1-1,1 1,0-1,-1 1,1 0,0 1,-1-1,1 0,0 1,-5 1,7-2,0 1,0 0,0-1,0 1,1-1,-1 1,0 0,0 0,0 0,1 0,-1-1,0 1,1 0,-1 0,1 0,-1 0,1 0,0 0,-1 0,1 1,0-1,0 0,0 0,-1 0,1 0,1 2,4 32,-3-22,-1-8,0 0,0-1,0 1,1-1,2 7,-3-10,-1 0,1 0,0 1,-1-1,1 0,0 0,0 0,0 0,0 0,0 0,0 0,0 0,0-1,0 1,0 0,0-1,0 1,1 0,-1-1,0 1,1-1,-1 0,2 1,-2-2,-1 1,0-1,0 1,1-1,-1 1,0 0,0-1,1 0,-1 1,0-1,0 1,0-1,0 1,0-1,0 1,0-1,0 1,0-1,0 1,0-1,-1 1,1-1,0 1,0-1,0 1,-1-1,1 1,0-1,0 1,-1-1,0 0,-9-19,8 17,-1 0,1-1,-1 1,0 1,0-1,0 0,0 1,0-1,-1 1,1 0,-1 0,1 1,-1-1,0 1,0-1,1 1,-1 0,0 1,0-1,0 1,0 0,0-1,-5 2,-18 3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8:35.28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1,'3'59,"11"74,0-23,-4-2,22 409,-32-461,-1 1,-1 3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8:35.71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 1,'-1'81,"3"95,-1-164,1 1,4 17,-3-20,0-1,1 1,5 11,-6-16,0 0,1 0,-1 1,1-2,7 8,-6-8,-1 0,1-1,0 1,0-1,0 0,0-1,1 1,-1-1,1 0,-1-1,1 1,0-1,0 0,0-1,-1 1,1-1,0 0,0-1,0 1,0-1,-1 0,1-1,0 0,-1 1,7-4,-2 0,0 0,-1 0,1-1,-1 0,0-1,0 0,-1 0,0-1,0 0,-1 0,0-1,8-14,-7 9,-1 0,0-1,-1 0,-1 0,0 0,3-20,-4-9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06:11.52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9,'0'0,"26"0,19 0,19 0,-3 0,-8 0,0 0,-5-9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8:36.08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0,'24'154,"-1"3,-15 0,-15 217,6-361,-2 57,0-1,1-4,-1-19,1-31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8:36.45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158 1,'-18'18,"1"1,1 0,1 2,0 0,-21 42,16-24,7-3,5-1,8 1,1-30,0 0,0 0,1 0,0-1,0 1,0 0,1-1,-1 0,1 1,5 5,-5-7,1 0,-1 0,1 0,-1-1,6 4,28 12,7-5,8-8,4-8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8:36.80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46 0,'-9'27,"0"-1,1 1,2 0,1 1,1 0,1 0,1 0,5 50,-2-70,0 0,1 0,4 13,-5-17,1-1,0 1,0 0,0-1,0 1,0-1,1 0,0 1,0-2,0 1,0 0,0 0,0-1,1 0,-1 1,1-1,-1-1,1 1,0 0,0-1,0 0,0 0,0 0,0 0,0-1,0 0,7 0,-5 0,1-1,-1 0,1 0,-1-1,0 0,0 0,0 0,0-1,0 0,0 0,0 0,-1-1,0 0,0 0,0 0,8-9,-4 3,-1-1,0 0,0 0,-1-1,-1 0,1 0,-2-1,0 1,-1-1,0 0,-1-1,3-18,-8-2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8:37.49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0 173,'21'-16,"13"-12,2 1,67-38,-57 43,-2 10,-39 11,-1 0,1 0,-1 1,1 0,-1 0,1 0,-1 1,1 0,-1-1,1 1,-1 1,0-1,0 1,1 0,-1 0,0 0,-1 0,1 1,6 5,-5-4,-1 1,0 1,-1-1,1 0,-1 1,0 0,0-1,-1 1,0 1,0-1,0 0,-1 0,2 12,-1 12,-1 0,-4 51,-16 66,12-99,-52 314,44-274,4-23,2-19,-6-13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8:37.83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79,'0'0,"26"-3,23-11,27-3,-3 0,-12 8,3 0,3 6,1 0,0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8:38.34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97,'71'-35,"-46"21,1 1,34-11,-52 22,0-1,1 2,-1-1,0 1,1 0,-1 1,1 0,-1 0,0 1,1 0,-1 0,9 3,-13-3,-1 0,1 0,-1 1,1-1,-1 1,0 0,0 0,0 0,0 0,0 1,0-1,0 1,-1 0,1 0,-1-1,0 2,0-1,0 0,0 0,0 1,1 5,-2-3,0-1,0 1,-1 0,1 0,-1-1,-1 1,1 0,-1-1,0 1,0 0,-1-1,0 1,-3 7,-30 57,23-47,0 0,2 1,-13 40,21-57,1 0,-1 0,1 1,1-1,0 0,0 0,0 1,1-1,0 0,0 0,1 0,0 0,0 0,0 0,1 0,0-1,7 11,0-4,1 1,14 13,-20-22,25 27,0 6,-23-28,0 1,-1 0,0 0,-1 0,-1 1,6 17,-9-21,1 0,-1 0,-1 0,1-1,-2 1,1 0,-1 0,0 0,0-1,-1 1,0 0,-3 7,-2 0,-1-1,-1 0,0 0,0-1,-2 0,1-1,-2 0,0-1,0 0,-23 16,-9 0,-2-8,4-9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8:38.90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116 70,'-25'-2,"23"1,0 0,0 1,-1-1,1 1,-1 0,1 0,0 0,-1 0,1 0,0 0,-1 0,1 1,0-1,-1 1,1 0,0 0,0 0,0 0,-1 0,1 0,0 1,-3 2,1 1,0 0,1 0,-1 0,1 1,0 0,1-1,-1 1,1 0,0 0,1 0,-1 1,1-1,0 0,1 0,0 8,0-1,0 0,2 1,0-1,0 0,1 0,6 17,-4-19,0-1,0 0,1 0,0 0,1-1,0 0,0 0,1-1,0 1,1-2,16 13,-20-17,0 0,0 1,0-2,1 1,-1-1,1 1,-1-2,1 1,0 0,0-1,0 0,0-1,0 1,-1-1,1 0,0-1,0 1,0-1,0 0,0-1,0 0,-1 1,1-2,7-3,-8 3,0 0,-1 0,0-1,0 1,0-1,0 0,-1 0,1 0,-1 0,0-1,0 0,0 1,2-7,-3 3,1 1,-1-1,-1 0,1 0,-1 1,-1-1,1 0,-2-10,-1 1,0 1,-1 0,-1 0,-1 0,0 1,-1-1,0 1,-10-16,-7-3,-9-20,32 53,-1 1,1-1,0 0,-1 0,1 0,0 0,0 0,0 0,-1 0,1 0,0 0,0 0,1 0,-1 0,0 0,0 0,0 0,1 1,-1-1,0 0,1 0,-1 0,1 0,-1 0,2-1,9-6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8:39.33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61 1,'-2'39,"-1"1,-12 53,-1-20,3-10,3-11,9-48,1-1,0 0,-1 0,1 1,1-1,-1 0,0 0,1 1,0-1,-1 0,1 0,2 3,-3-5,1 0,0 0,0 0,-1-1,1 1,0 0,0-1,0 1,0 0,0-1,0 1,0-1,0 0,0 1,0-1,0 0,0 0,0 1,0-1,0 0,0 0,0 0,0 0,0 0,0-1,0 1,0 0,0 0,0-1,0 1,0-1,0 1,0-1,0 1,0-1,2-1,12-7,1-1,27-25,2-1,-41 33,11-8,0 1,21-10,-2 10,-31 9,0 1,0-1,0 1,0 0,0 0,0 1,0-1,6 2,-6-1,0 1,0-1,0 1,0-1,0 1,0 0,-1 0,5 4,3 6,0 0,-1 0,0 1,8 16,14 24,1 0,4-2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8:42.51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345 0,'15'104,"1"25,-12 227,-7-306,-3 0,-2 0,-2 0,-32 94,18-88,-3-9,-2-2,23-39,0 1,0-2,0 1,0 0,-1-1,0-1,-13 8,17-10,0-1,0 1,0-1,0 0,0 0,0 0,-1-1,1 1,0-1,0 0,-1 0,1 0,0 0,0 0,0-1,-1 1,1-1,0 0,0 0,0 0,0-1,0 1,-4-3,0-2,1 0,-1-1,1 1,0-1,1-1,-1 1,2-1,-1 0,1 0,0 0,0 0,1-1,-2-10,-10-48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8:42.86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49 1,'0'0,"-10"0,0 8,-7 0,6 4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06:12.22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97,'19'-13,"1"1,0 1,0 1,1 0,1 2,0 0,0 2,0 0,1 1,42-2,-18 9,-42-1,-1 0,0 0,1 0,-1 1,0-1,0 1,0 0,0 0,0 0,5 4,-8-4,0-1,0 0,1 0,-1 0,0 1,0-1,0 0,-1 1,1-1,0 1,0-1,-1 1,1-1,-1 1,0-1,1 1,-1 0,0-1,0 1,0 0,0-1,0 1,0 0,0-1,-1 1,1 0,-1-1,1 1,-2 1,-4 8,0-1,-1 0,0 0,-1-1,0 0,-11 9,-17 21,31-33,2-2,-1-1,1 1,0 0,1 0,-1 0,1 0,-1 0,1 1,0-1,1 0,-1 1,-1 8,3-10,1-1,-1 0,0 1,1-1,0 0,-1 0,1 0,0 1,0-1,0 0,0 0,1 0,2 2,1 3,1-1,1 0,-1-1,1 0,8 5,12 8,-7-4,-11-6,-3-3,0 1,-1 0,1 0,-1 1,0-1,-1 1,0 0,0 0,0 1,-1-1,4 15,0 18,-8 5,-2-31,0 0,-2 0,1 0,-2-1,0 0,-1 0,0 0,0-1,-14 15,-18 18,-7-5,-4-7,-2-10,6-9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8:43.23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259 0,'-21'0,"1"1,0 0,0 1,0 2,-36 9,50-11,0 1,1-1,-1 1,1 0,-1 0,1 0,0 1,0 0,0 0,1 0,-1 1,1 0,0-1,0 1,1 1,0-1,0 0,0 1,0 0,1 0,0 0,-2 10,3-14,0 1,1-1,-1 0,1 1,0-1,0 1,0-1,0 1,0-1,1 1,-1-1,1 1,0-1,-1 0,1 1,0-1,0 0,1 0,1 3,-2-3,1-1,0 0,0 1,0-1,0 0,0 0,0 0,0-1,0 1,0 0,0-1,0 1,1-1,-1 0,0 0,0 0,1 0,-1 0,0 0,0 0,0-1,3 0,4-1,0-1,-1 0,1 0,-1-1,1 0,-1 0,0-1,-1 0,1 0,12-13,0-3,0-1,17-25,-9 11,-26 38,0 6,-1 17,-1-19,1 9,0 0,1-1,1 1,1-1,0 0,10 24,-11-31,0 0,1-1,0 1,0-1,0 0,1 0,0 0,0-1,1 0,-1 0,1 0,0-1,1 1,-1-1,8 3,20 3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8:43.65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336 1,'-26'0,"1"1,0 2,0 0,-28 8,36-6,0 1,0 1,0 0,1 1,0 1,-20 15,30-20,1 0,-1 1,1 0,0 0,-5 7,9-11,0 0,1 0,-1 0,0 0,0 0,1 1,-1-1,1 0,-1 0,1 1,-1-1,1 0,0 0,0 1,-1-1,1 0,0 1,0-1,0 1,1-1,-1 0,0 0,0 1,1-1,-1 0,1 1,-1-1,1 0,-1 0,1 0,0 1,0-1,1 1,7 6,1-1,0 0,0-1,1 0,15 7,29 16,-47-23,-1-1,1 1,-1 0,0 1,0 0,-1 0,1 1,5 10,-10-15,0 0,-1 0,1 0,-1 1,0-1,0 0,-1 1,1-1,-1 1,1-1,-1 1,0-1,0 1,-1-1,1 0,-1 1,0-1,0 1,0-1,0 0,0 0,-1 0,1 1,-1-1,0-1,-3 5,-16 18,-5 2,-4-6,0-8,29-12,0-1,0 0,0 0,-1 1,1-1,0 0,0 0,0 0,-1 0,1 0,0-1,0 1,-1 0,0-1,1 1,1-1,-1 1,1-1,-1 1,1-1,-1 0,1 1,-1-1,1 1,0-1,-1 0,1 1,0-1,0 0,-1 0,1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8:44.03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0 234,'18'-3,"-1"-2,0 0,0 0,-1-2,0 0,0-1,0 0,-1-1,0-1,13-12,-25 20,0-1,0 0,0 0,0 0,0 0,0 0,-1-1,0 1,0-1,0 1,0-1,0 0,-1 0,1 0,-1 0,0 0,-1 0,1 0,-1 0,1-7,-2 7,1 1,-1 0,0 1,0-1,0 0,0 0,-1 0,1 1,-1-1,1 0,-1 1,0-1,0 1,0 0,-1 0,1 0,0 0,-1 0,1 0,-1 1,0-1,1 1,-1 0,0 0,0 0,0 0,-5-1,4 1,0 1,-1-1,1 1,0 0,0 0,0 0,0 1,0-1,0 1,0 0,0 0,0 1,0-1,0 1,0 0,1 0,-1 0,1 0,-1 1,1-1,0 1,0 0,-5 6,4-4,0 1,0-1,0 1,1 0,0 0,0 1,1-1,-1 0,1 1,1 0,-1-1,1 1,-1 11,3-10,0 0,0 0,0-1,1 1,0 0,0-1,1 0,0 0,0 1,1-2,0 1,0 0,0-1,1 0,0 0,0 0,1 0,0-1,0 0,0 0,0-1,1 0,9 5,-4-3,1 0,-1-1,1-1,0 0,0 0,0-2,1 1,-1-2,0 0,1 0,-1-1,24-4,8-7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8:44.50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90 0,'-58'192,"42"-138,5-3,10-47,0 0,0 1,0-1,1 0,0 0,0 0,0 1,1-1,-1 0,1 0,0 0,0 1,2 3,-3-8,0 0,1 1,-1-1,1 0,-1 1,0-1,1 0,-1 0,1 0,-1 1,1-1,-1 0,0 0,1 0,-1 0,1 0,-1 0,1 0,-1 0,1 0,-1 0,1 0,-1 0,1 0,-1 0,1 0,-1-1,1 1,0 0,12-9,-12 9,50-44,-33 28,34-24,-47 36,0 1,1 0,0 0,-1 0,1 1,0 0,1 0,-1 1,0-1,0 1,9 0,-10 1,-1 1,0 0,0-1,1 2,-1-1,0 0,0 1,0 0,0 0,0 0,-1 0,1 0,0 1,-1 0,0 0,0 0,0 0,0 0,0 1,4 5,3 8,-1 0,0 1,8 23,-12-29,29 75,-12-40,2-7,2-10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8:45.19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387 1,'0'0,"-23"0,-16 0,-23 0,9 0,3 0,9 0,4 0,6 0,8 0,7 0,5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8:40.07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0,'10'299,"-2"-84,-5-27,11 249,-5-366,2-7,3-11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8:40.85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146 691,'36'-33,"-3"-1,-1-2,-1-1,-2-1,-2-2,-1-1,27-61,-45 86,-2 0,0 0,-1-1,-1 0,0 0,-1 0,-1 0,0-23,-2 33,0 1,-1-1,1 1,-1 0,-1-1,1 1,-1 0,0 0,-1 0,1 0,-1 0,0 0,-1 1,1 0,-1-1,0 1,-1 1,1-1,-1 1,0-1,0 1,0 1,-1-1,1 1,-10-5,7 5,-1 0,0 1,0 0,0 0,0 1,0 0,-1 1,1-1,-16 3,8 1,-1 0,0 1,1 1,-18 7,-20 14,47-20,-1 0,1 0,-13 12,16-13,0 1,0-1,1 1,0 0,0 0,0 0,1 1,0-1,0 1,0 0,1 0,0 0,-1 9,2-10,1 0,0 0,0 1,1-1,0 0,0 0,0 0,1 0,0-1,0 1,0 0,1-1,-1 1,1-1,1 0,5 8,18 16,1-1,1-2,61 43,-11-9,25 32,-60-46,-37-37,0-1,0 2,-1-1,0 1,-1 0,0 0,-1 0,0 1,0-1,-1 1,0 0,-1 0,-1 0,1 1,-2-1,0 0,0 0,-1 1,0-1,-1 0,0 0,-1 0,0 0,-1-1,0 1,-1-1,0 0,0 0,-1 0,-1-1,1 0,-1 0,-1-1,0 0,-12 10,10-10,-2-1,1 0,-1 0,0-1,-1-1,1 0,-1-1,0 0,0-1,-22 3,24-5,-1 0,1-1,-1 0,1-1,0 0,-1-1,1 0,0 0,0-1,0-1,1 0,-20-10,26 11,-1 0,1-1,-1 1,1-1,0 0,0 0,1 0,-1-1,1 1,0-1,0 0,0 0,-2-6,2 3,1 1,0-1,1 0,0 0,0 0,0 0,1 0,1-12,1 4,1 0,1 0,0 0,1 0,1 1,0 0,1 0,14-22,1 6,26-27,-12 19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8:41.77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38:46.15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34 4,'-3'5,"-19"39,20-41,1 0,0 0,0 0,0 1,0-1,1 0,-1 1,1-1,0 0,0 1,1 4,-1-7,0 0,1 0,-1 0,1-1,-1 1,1 0,-1 0,1-1,-1 1,1 0,0-1,-1 1,1-1,0 1,-1-1,1 1,0-1,0 0,0 1,0-1,-1 0,1 1,0-1,0 0,0 0,0 0,0 0,0 0,0 0,-1 0,1 0,0 0,0-1,1 1,1-1,-1 1,1-1,-1 0,1 0,-1 0,0 0,1 0,-1 0,0 0,0-1,3-2,0-2,0 0,0-1,8-13,-12 18,0 0,0 0,-1 0,1 0,0 0,-1 0,1 0,-1 0,1 0,-1 0,0 0,0-1,0 1,0 0,-1 0,1 0,0 0,-1 0,1 0,-2-3,1 4,1 1,0-1,-1 0,1 1,0-1,-1 1,1-1,-1 1,1-1,-1 1,1 0,-1-1,1 1,-1-1,1 1,-1 0,0 0,1-1,-1 1,1 0,-1 0,0 0,1 0,-1 0,0 0,1-1,-1 2,-1-1,0 0,1 1,-1 0,0-1,1 1,-1 0,0 0,1 0,-1 0,1 0,-2 2,-3 3,1 0,0 0,-7 11,5-5,4-9,1-1,0 1,1 1,-1-1,0 0,1 0,-1 4,2-7,-1 1,1-1,0 0,0 0,0 0,0 1,0-1,0 0,0 0,0 0,0 1,0-1,0 0,0 0,0 1,0-1,0 0,0 0,0 0,0 1,0-1,0 0,0 0,0 1,1-1,-1 0,0 0,0 0,0 0,0 1,0-1,1 0,-1 0,0 0,0 0,0 0,1 1,8-4,7-11,-12 10,11-18,-14 21,-1 1,1-1,-1 1,0-1,1 0,-1 1,0-1,0 0,1 0,-1 1,0-1,0 0,0 1,0-1,0 0,0 0,0 1,0-1,0 0,0 0,0 1,-1-1,1 0,0 1,0-1,-1 0,1 1,-1-1,1 0,-6-4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40:00.650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0 357,'1582'0,"-1538"-2,62-11,-66 7,166-31,-47 5,25-4,84 5,-230 26,1-1,-1-2,57-21,-76 24,1 0,-1 2,1 0,23-1,83 6,-48 0,-3-2,17 2,103-13,-159 6,331-26,548 31,-402 1,-512-1,0 0,0-1,0 1,-1 0,1 0,0 0,0 0,0 0,-1 1,1-1,0 0,0 0,0 0,-1 1,1-1,0 0,0 1,-1-1,1 1,1 0,-3-1,1 1,0 0,0-1,0 1,-1-1,1 1,0-1,-1 1,1-1,0 0,-1 1,1-1,-1 1,1-1,-1 0,1 1,-1-1,1 0,-1 1,0-1,-34 17,34-16,-21 7,-1-1,0-1,0 0,0-2,-35 2,-122-5,104-3,33 2,0-2,-55-10,-254-34,-101 37,279 11,-439-2,469-11,16 0,-602 8,373 5,-989-2,1326-1,1-2,0 0,0-1,0-1,-32-13,-16-4,49 15,18 7,0 0,0 0,0 0,-1 0,1-1,0 1,0 0,0 0,0 0,0 0,0 0,0 0,0 0,0-1,0 1,0 0,0 0,0 0,0 0,0 0,1 0,-1 0,0-1,0 1,0 0,0 0,0 0,0 0,0 0,0 0,0 0,0 0,0 0,0 0,1-1,-1 1,0 0,0 0,0 0,0 0,0 0,0 0,0 0,0 0,1 0,-1 0,0 0,0 0,0 0,0 0,0 0,0 0,0 0,1 0,-1 0,0 0,0 0,0 0,0 0,0 0,0 0,1 1,38-3,-35 2,1186 0,-458 2,2413-2,-3128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07:34.81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25,'2'9,"0"1,1-1,-1 0,2 0,0 0,0 0,9 14,3 2,24 27,-29-39,1 0,0-1,1-1,21 15,4-2,-7-7,1-2,0-2,1 0,1-3,0 0,0-2,1-2,0-1,49 0,-36-6,1-1,-1-3,0-2,0-2,-1-2,59-22,-24 1,103-57,-125 59,-5 2,-4-2,-1-1,-5 1,-3 4,-4 9,-31 15,0 0,0 0,-1 1,1 0,0 1,0 0,0 0,10 1,-12 0,0 0,-1 0,1 0,0 1,5 2,-4-1,0 1,0 0,0 0,-1 1,0-1,0 1,9 11,28 44,-25-34,7 11,1 0,0 0,1-3,-2-9,-3-13,-21-11,1-1,-1 0,1 0,-1 0,1 0,0 1,-1-1,1 0,0 0,-1 0,1 0,-1-1,1 1,0 0,-1 0,1 0,-1 0,1 0,-1-1,1 1,0 0,-1-1,1 1,-1 0,1-1,-1 1,0-1,1 1,-1-1,1 1,-1-1,0 1,1-1,-1 1,0-1,1 1,-1-1,0 1,0-1,0 0,0 1,0-1,1 1,-1-1,0 0,0 1,-1-1,1 0,0 1,0-1,0 1,0-1,0 0,-1 0,0-3,0 0,0-1,0 1,-1 0,1 0,-5-8,-3 1,0 1,0 0,-16-13,23 21,-33-29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43:33.090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0,'40'6,"-8"-1,15 1,0 2,77 22,-97-23,0 0,1-3,48 4,86-9,-65-1,390 2,-466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43:35.939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1,'1'1,"-1"-1,0 1,1 0,-1 0,1 0,-1-1,1 1,-1 0,1-1,-1 1,1 0,0-1,0 1,-1-1,1 1,0-1,0 0,-1 1,1-1,0 0,0 1,1-1,26 8,-17-5,31 11,2-2,0-2,0-2,61 4,-63-9,58 13,-59-8,58 4,192-13,-168-19,-103 20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43:50.446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37,'2'-2,"0"0,0 1,0-1,1 1,-1 0,1 0,-1 0,1 0,-1 0,1 0,4 0,34-2,-26 3,301-3,-179 4,-120-2,-1-1,25-5,-31 5,8-2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43:58.85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436 89,'-3'-6,"-1"0,0 1,0-1,0 1,0-1,-1 1,0 0,0 1,-1-1,1 1,-1 0,0 1,-9-5,6 4,1 1,0 1,-1 0,1 0,-1 1,1 0,-1 0,0 1,0 0,-12 2,7 0,1 0,0 1,-1 0,2 1,-1 1,0 0,1 1,0 0,0 1,1 0,0 1,0 0,0 1,1 0,-9 12,13-15,2 1,-9 14,8-11,1 0,0 1,0-1,1 1,0 0,1 0,1 0,-1 0,2 0,-1 1,2-1,-1 0,4 14,-3-21,0 0,0 0,1 0,0-1,0 1,3 4,-3-4,1-1,-1 0,1 0,0 0,0 0,0-1,0 1,1-1,-1 0,1 1,-1-2,1 1,5 2,-3-3,0 1,0-1,0 0,0-1,1 0,-1 0,0 0,8-1,-3-1,0-1,0 0,-1 0,1-1,-1-1,0 1,0-2,0 1,13-11,-10 5,-1-1,0 0,0-1,-1 0,-1-1,0 0,-1 0,-1-1,0 0,-1-1,0 0,7-31,-13 42,0 1,0-1,-1 1,0-1,0-7,0 11,0 0,0 0,-1 0,1 0,0 0,0 1,-1-1,1 0,0 0,-1 0,1 0,-1 0,1 0,-1 0,1 1,-1-1,0 0,1 0,-1 1,0-1,0 1,1-1,-1 0,0 1,0-1,0 1,0 0,0-1,0 1,-1-1,1 2,-1-1,1 0,0 0,0 0,0 1,0-1,0 1,0-1,0 0,0 1,0 0,0-1,0 1,1 0,-1-1,0 1,0 0,0 0,1 0,-1 0,1 0,-1 0,0 0,1 0,-1 1,-10 30,11-32,-3 13,1 0,0 1,1-1,0 1,1 0,1-1,0 1,1-1,1 1,0-1,0 0,1 0,1 0,0-1,9 15,5 4,0-2,1-3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44:00.06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67 0,'-28'201,"13"-81,3 5,11-105,-4 25,1 0,2-3,6-8,7-8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44:05.13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11,'0'0,"14"0,15 0,13 0,2 0,-6-4,-3 0,-7 2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44:05.77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6,'124'8,"-101"-6,23 2,-27-3,5 1,0-1,0-1,1-2,45-7,-33-4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44:22.78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310 108,'-19'-18,"9"7,-1 1,0 0,-25-16,33 24,-1 0,1 1,0-1,0 1,-1 0,1 0,-1 0,1 0,-1 0,0 1,1 0,-1 0,1 0,-1 0,0 0,1 1,-1-1,1 1,-1 0,1 0,-6 3,1 1,-1 0,1 1,0 0,1 0,0 1,0 0,0 0,1 1,0 0,0 0,-8 17,6-9,0 1,1 0,1 0,1 0,-5 28,8-31,1 0,0 0,1 0,3 22,5 4,-6-36,-1 0,1 0,0 0,0-1,0 1,0 0,0-1,1 1,0-1,0 0,0 0,0 0,0 0,1 0,-1-1,7 4,-7-5,0 0,0 0,0 0,1 0,-1-1,0 1,0-1,1 0,-1 0,0 0,1 0,-1-1,0 1,0-1,1 0,-1 0,0 0,0 0,0 0,0-1,0 0,3-2,4-3,-1-1,-1 0,1 0,-1-1,-1 0,0-1,0 1,-1-1,0-1,0 1,-1-1,4-13,4-19,16-80,-27 112,5-31,-6 28,1 1,1-1,7-24,-10 38,0 0,0 0,0-1,0 1,0 0,0 0,1-1,-1 1,0 0,0 0,0-1,0 1,0 0,0 0,1-1,-1 1,0 0,0 0,0 0,1-1,-1 1,0 0,0 0,1 0,-1 0,0 0,0-1,1 1,-1 0,0 0,0 0,1 0,-1 0,0 0,0 0,1 0,-1 0,0 0,1 0,-1 0,0 0,0 0,1 0,-1 1,0-1,0 0,1 0,-1 0,0 0,0 0,1 0,-1 1,0-1,0 0,0 0,0 0,1 1,-1-1,0 0,0 0,0 1,0-1,1 1,8 16,22 89,-3-13,-10-46,1-3,1-2,0-2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44:23.26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22,'51'-10,"-36"6,29-3,-43 7,0 0,0 0,0 0,1 0,-1 0,0 0,0 0,0 0,0 0,1 0,-1 1,0-1,0 0,0 1,0-1,0 1,0 0,0-1,0 1,0 0,1 1,-1-1,0 0,-1 0,0 0,1 1,-1-1,1 0,-1 0,0 1,0-1,0 0,0 0,0 1,0-1,0 0,0 0,-1 3,-2 5,0 0,-1 0,0 0,-6 10,7-13,-18 32,8-17,-12 29,24-48,1-1,-1 1,1-1,-1 1,1-1,-1 1,1 0,0-1,0 1,0-1,0 1,0-1,0 1,0 0,0-1,1 1,-1-1,1 1,-1-1,1 1,0-1,-1 1,1-1,0 0,0 1,0-1,0 0,0 0,0 0,0 1,1-1,-1 0,0-1,1 1,-1 0,0 0,1-1,-1 1,1 0,-1-1,3 1,6 2,0-1,0 0,0-1,0 0,13-1,9-1,0-3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44:23.68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26,'0'0,"13"-2,19-4,13-4,-1 6,2 0,2 4,19 4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07:35.14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138 78,'-6'4,"0"-1,0-1,0 1,-1-1,1 0,-1 0,1-1,-8 1,-53 1,67-3,0 0,0 1,-1-1,1 0,0 0,0 0,-1 0,1 0,0 0,0 0,-1 0,1 0,0 0,0 0,0-1,-1 1,1 0,0 0,0 0,-1 0,1 0,0 0,0 0,0 0,0-1,-1 1,1 0,0 0,0 0,0 0,0-1,0 1,-1 0,1 0,0 0,0-1,5-6,14-7,-2 6,1 1,-1 0,1 1,30-6,77-7,-63 15,16-3,-43-1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44:24.44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288 63,'-14'-11,"-1"1,0 0,-25-11,35 19,0 0,-1 1,1-1,0 1,-1 0,1 0,-1 1,1 0,-1 0,1 0,-1 0,1 1,-1 0,1 0,-9 3,7-1,0 1,1-1,-1 1,1 0,0 1,0-1,0 1,1 0,0 1,0-1,0 1,1 0,-1 0,1 1,1-1,-1 1,1 0,1 0,-1 0,1 0,-2 11,1 21,3-33,0 0,1 1,0-1,0 0,0 1,1-1,0 0,0 0,1 0,0-1,0 1,0-1,1 1,-1-1,9 9,-9-12,0 1,0-1,0 1,0-1,1 0,-1 0,0-1,1 1,0-1,-1 1,1-1,0 0,0 0,-1-1,1 1,0-1,0 0,0 0,0 0,0-1,-1 1,1-1,0 0,0 0,-1 0,1-1,4-1,-1-1,0 0,0-1,0 0,-1 0,0 0,0-1,0 0,-1 0,1-1,-2 1,1-1,-1 0,0 0,0-1,-1 1,4-12,0-5,-1 0,-1 0,-1 0,2-32,-6 55,0 1,0-1,0 0,0 0,0 0,0 0,0 0,0 0,0 0,0 0,-1 1,1-1,0 0,-1 0,1 0,0 0,-2-1,-2 5,1 8,1 5,0 1,1-1,1 0,1 0,4 27,4 2,0-18,1 1,1-2,1 1,16 24,-8-20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44:24.8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37,'8'-2,"-1"-1,0 1,0-2,7-3,-8 3,0 1,0 0,0 1,12-4,-18 6,0 0,1 0,-1 0,0 0,1 0,-1 0,0 0,1 0,-1 0,0 0,0 0,1 0,-1 0,0 0,1 0,-1 0,0 1,0-1,1 0,-1 0,0 0,0 1,1-1,-1 0,0 0,0 0,1 1,-1-1,0 0,0 1,0-1,0 0,0 0,0 1,1-1,-1 0,0 1,0-1,0 0,0 1,0-1,0 0,0 0,0 1,0-1,-3 17,3-16,-12 47,2-11,-7 59,15-76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44:25.51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27,'0'0,"14"-2,20-3,10-5,-7 6,-3 0,-7 2,5 2,-6 0,-2 4,-10-1,-6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44:25.88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0,'0'0,"17"0,15 0,18 0,-9 0,1 0,-9 0,-4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44:27.51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14,'0'0,"18"0,16-3,15-2,-1 3,-4 1,5-1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44:28.28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0,'7'243,"-7"-159,-1-35,2-7,2 0,-2 3,-4 7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44:29.10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194 11,'-20'-4,"9"2,1 0,-20-1,26 3,0 1,0-1,0 1,1-1,-1 1,0 0,0 1,1-1,-1 0,1 1,-6 3,3 0,0 0,1 0,0 0,-1 1,2 0,-1 0,1 0,0 1,0-1,1 1,-1 0,-2 12,3-13,1 1,1-1,-1 1,1-1,0 1,1 0,0-1,0 1,0 0,1 0,-1-1,2 1,-1 0,4 9,-4-14,0 0,0 0,0 0,0-1,1 1,-1 0,1 0,-1-1,1 1,-1-1,1 1,0-1,0 0,0 0,0 1,0-1,0-1,0 1,0 0,0 0,0-1,0 1,0-1,1 0,-1 0,0 0,0 0,1 0,-1 0,0 0,0-1,0 1,4-2,1 0,1-1,-1 0,0 0,0-1,0 0,0 0,11-10,-10 7,-1-1,0 1,-1-1,1 0,-1-1,8-15,-2-2,10-30,-16 39,-3 25,-1 0,0 0,2 14,9 139,-10-133,-1 0,-1-1,-2 1,0-1,-10 50,0-40,-4-1,-6-3,-3-5,-4-7,25-19,-1 0,0 0,0-1,-8 3,-12-2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44:29.77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307 0,'-18'9,"1"0,0 1,1 1,0 1,0 0,1 1,1 0,1 1,0 1,-20 28,16-16,0 0,2 2,0 0,3 0,-17 55,25-69,1 1,0-1,1 1,1 0,1 0,1 20,0-29,-1 0,2-1,2 11,-2-11,1-1,-1 1,1-1,0 0,1 0,-1 0,1-1,0 1,0-1,0 0,1 0,0 0,-1-1,1 0,9 5,-6-5,-1 1,1-1,0-1,0 0,0 0,0 0,0-1,1 0,-1-1,14-1,7-4,-4-5,-22 8,0 0,-1 0,1 0,0 0,-1-1,1 1,-1-1,0 0,0 0,0 1,0-1,0 0,-1-1,1 1,-1 0,0 0,0-1,0 1,-1-1,1 1,-1 0,0-7,0 4,0 0,0 1,-1-1,0 0,-1 1,1-1,-1 1,0-1,0 1,-1 0,1 0,-1 0,-5-7,-18-13,-8 2,-3 6,2 4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44:30.24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15,'0'0,"15"0,17 0,10-4,-2 0,-3 2,-1 0,2 0,6 2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44:35.01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 1,'21'21,"-13"-14,0 1,-1 1,1 0,-1 0,-1 0,7 13,-4-1,-1 2,0-1,-2 1,-1 0,4 32,-5 0,-2 69,-4-75,-1 0,-3 1,-2-2,-2 1,-2-1,-2-1,-33 74,16-58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07:35.80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17 24,'18'24,"-7"-9,-19-23,5 5,-2-2,0 1,1-1,0 0,0 0,1 0,-5-8,7 3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44:31.02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245 1,'-10'0,"1"0,0 1,-1 0,-15 4,21-4,0 0,0 1,1 0,-1 0,1 0,-1 0,1 0,0 1,-1-1,1 1,0 0,1 0,-4 4,-11 18,1 1,1 1,1 0,1 1,1 0,2 1,1 0,2 1,0-1,2 2,-1 31,5-48,1 1,1-1,0 0,1 0,0 1,1-1,1-1,0 1,1-1,1 1,0-1,0-1,2 1,-1-1,1-1,1 1,0-1,1-1,21 19,4-4,4-1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44:31.41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38,'0'0,"14"-2,17-8,15 1,-3-1,1 4,0 6,-3 2,7 6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44:34.22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80,'17'-12,"1"0,1 2,26-12,-33 17,0 1,1 1,-1 0,0 0,1 1,22-1,-33 3,-1 0,0 0,1 0,-1 0,1 0,-1 0,1 0,-1 0,1 1,-1-1,0 1,1-1,-1 1,1-1,-1 1,0 0,0 0,1 0,-1-1,1 3,-1-2,-1 0,0 1,0-1,0 0,0 1,0-1,0 0,0 1,0-1,0 0,0 1,-1-1,1 0,-1 0,1 1,-1-1,1 0,-1 0,0 0,1 0,-1 0,-1 2,-7 8,1 0,-12 10,12-14,2 0,-1 1,1 0,0-1,1 2,-9 16,13-24,1 1,-1 0,1-1,-1 1,1 0,0 0,0-1,0 1,0 0,0 0,0-1,0 1,1 0,-1-1,0 1,1 0,0-1,-1 1,1-1,0 1,0-1,0 1,0-1,0 1,0-1,0 0,0 0,1 1,-1-1,0 0,1 0,2 1,5 3,0 0,1-1,-1-1,15 5,-12-5,13 6,1 2,-1 4,-22-13,0 0,0 1,0 0,0-1,-1 1,1 0,-1 1,0-1,0 0,0 1,0-1,-1 1,1-1,-1 1,0 0,0 0,0-1,0 1,-1 5,0-4,0 1,-1-1,1 1,-1-1,-1 0,1 1,-1-1,0 0,0 0,0 0,-1 0,0-1,-4 7,-12 14,-1-2,-4-3,-1-3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44:34.55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0,'0'0,"0"24,0 18,0 21,0 2,0 9,0-11,0-13,0-5,7-3,2-7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44:48.04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0 125,'3'-7,"0"0,1 1,-1 0,2-1,-1 1,0 1,1-1,0 1,10-9,-4 6,-5 3,0 0,1 1,-1 0,1 1,0-1,0 1,11-3,1 0,3 1,4 2,1 4,-1 6,-4 5,-20-10,1 0,-1 0,0 0,0 1,0-1,2 4,6 20,-5 3,-5-19,-1 1,1 0,-2-1,0 1,-4 15,4-20,-10 37,9-35,-8 16,-2 1,-2 0,10-17,-24 30,-3 1,16-21,3-1,3-4,2-2,5-3,3-8,0 1,1-1,-1 0,0 0,0 1,0-1,0 0,1 0,-1 1,0-1,0 0,1 0,-1 0,0 0,0 0,1 1,-1-1,0 0,0 0,1 0,-1 0,0 0,1 0,-1 0,0 0,1 0,-1 0,0 0,0 0,1 0,-1 0,0 0,1 0,-1 0,11-2,13-2,8-4,-8 4,4 0,3 1,1 0,1 0,0 0,-2 2,-1 1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45:15.42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35,'0'0,"16"0,16-4,16-2,-6 1,-5 0,0 3,-1-2,2-1,2 2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45:15.8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5,'0'0,"15"0,13 0,13 0,2 0,-4 0,-2 0,0 0,-12 0,16-5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45:16.23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9,'0'0,"15"0,18 0,13 0,-1 0,-1 0,-3-3,-2-1,5 2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45:16.64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27 0,'-14'322,"2"-86,11-180,5-8,5-1,-7-40,1 1,0 0,6 8,11 13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45:17.34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187 48,'-2'-4,"-1"-1,0 0,0 1,0 0,-1-1,-6-5,8 9,1 0,-1 0,0 0,1 0,-1 0,0 0,0 0,0 1,0-1,1 1,-1-1,0 1,0 0,0 0,0 0,0 0,0 0,0 0,0 0,0 1,0-1,-2 1,-2 2,0 0,0 0,0 0,0 1,0 0,1 0,0 0,0 1,0 0,0 0,1 0,0 0,0 1,0 0,-3 7,2-3,0 0,1 0,1 0,0 1,0-1,1 1,0 0,-1 20,3-25,0-1,1 0,0 0,-1 0,2 0,-1 0,0 0,1 0,0 0,5 9,-5-12,-1 0,0-1,1 1,-1 0,1-1,-1 1,1-1,0 0,0 1,0-1,0 0,0 0,0 0,0 0,0-1,0 1,0 0,0-1,0 0,1 1,-1-1,0 0,0 0,0 0,1 0,-1-1,0 1,2-1,2-1,-1 0,0-1,1 1,-1-1,0 0,-1-1,1 1,-1-1,1 0,-1 0,0 0,0 0,-1-1,0 1,1-1,3-10,3-4,-2 0,0 0,6-26,9-58,-2 177,38 125,-31-111,-21-63,7 41,-10-23,-4-32,0 0,-1 0,0 0,-1 0,0 0,-1 0,0-1,-1 1,0-1,-1 0,0 0,0 0,-1-1,0 1,-1-2,0 1,0-1,-1 0,0 0,0-1,-1 0,-14 9,-9-2,0-6,-4-6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07:36.51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0 110,'23'-18,"1"2,0 1,1 1,1 1,33-11,-53 22,0 0,0 0,0 1,0 0,1 0,5 1,-10 0,0 0,-1 0,1 0,0 0,-1 0,1 1,-1-1,1 1,0 0,-1-1,1 1,-1 0,1 0,-1 0,0 0,1 0,-1 0,0 0,0 0,0 0,0 1,0-1,0 0,0 1,0-1,0 1,0 2,1 2,-1 0,0 0,-1 0,1 0,-1 0,0 0,-1 0,1 0,-1-1,-4 12,-3 9,-12 27,14-39,-76 176,63-128,15-49,1 0,0 1,1-1,1 1,0-1,2 23,0-32,-1 0,1 0,0 0,0-1,1 1,-1 0,1 0,0-1,0 1,0-1,0 0,0 1,1-1,-1 0,1 0,0-1,0 1,0-1,1 1,-1-1,0 0,1 0,-1 0,1-1,0 1,6 1,6 0,-1 0,1 0,0-2,0 0,0-1,17-2,94-16,-126 18,74-15,-3-3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45:17.89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169 0,'-31'54,"3"1,-31 84,47-104,2 1,1 0,2 0,1 1,0 48,8-41,0-35,0 0,0 0,1 0,0 0,0-1,1 1,0-1,0 0,1 0,0 0,1-1,-1 0,1 0,8 6,-9-8,0-1,0 0,1-1,-1 1,1-1,0-1,0 1,0-1,1 0,-1 0,0 0,1-1,-1 0,1 0,-1-1,1 0,0 0,-1-1,1 1,8-3,15-8,-26 9,1 0,-1 0,0-1,0 0,0 0,0 0,0 0,-1-1,1 1,-1-1,0 0,0 0,4-8,-6 9,0-1,0 1,0 0,0 0,0-1,-1 1,0 0,1-1,-1 1,-1 0,1-1,0 1,-1 0,0-1,1 1,-1 0,-1 0,1 0,0 0,-1 0,-2-3,1 1,0 1,-1-1,1 1,-1 0,0 0,0 0,-1 1,1-1,-1 1,0 0,0 1,0-1,0 1,-7-2,0 0,0 1,0 1,0 0,0 1,-19 0,-1 3,2 6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45:18.32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0,'0'0,"18"0,15 0,14 6,-5-1,-4 4,1-2,3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45:18.66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49 0,'0'0,"-6"17,0 13,0 15,-1 1,0 1,-5-5,7-6,5-2,2-4,0 2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45:19.27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35,'82'-16,"-60"10,0 1,41-3,-23 9,-5 6,-31-6,0 0,0 1,0-1,0 1,-1 0,1 0,0 1,-1-1,0 1,0-1,0 1,0 0,0 0,0 1,-1-1,1 1,-1-1,0 1,2 4,-2-3,-1 0,1 1,-1-1,-1 0,1 1,-1-1,1 0,-1 1,-1-1,1 1,-1-1,0 0,0 0,-4 10,-8 14,-1 0,-34 52,-12 20,50-80,-12 38,20-53,1 0,0 0,-1 11,2-13,0 0,1 0,-1 0,1 0,0-1,0 1,0 0,0 0,1-1,0 1,-1-1,1 1,1-1,-1 0,0 0,1 0,0 0,-1 0,1 0,0-1,0 1,1-1,-1 0,0 0,1 0,5 2,7 2,1-1,-1 0,1-1,30 3,-1-2,-1-1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45:19.93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90,'10'-9,"1"0,-1 0,2 1,-1 1,1 0,0 1,0 0,1 0,14-3,12-1,-5 6,-29 4,0 0,0 0,0 1,0 0,9 2,-13-3,0 0,-1 0,1 1,0-1,0 0,0 1,-1-1,1 1,0-1,0 1,-1-1,1 1,-1-1,1 1,0 0,-1-1,1 1,-1 0,1 0,-1-1,0 1,1 0,-1 0,0 0,1-1,-1 1,0 0,0 0,0 0,0 0,0 0,0 0,0-1,0 1,0 0,0 0,-1 0,1 0,0-1,-1 2,-2 5,-1 0,0 0,0-1,-1 0,0 0,0 0,-7 7,5-7,1 0,1 0,-1 1,1 0,1 0,-5 8,7-11,1 0,-1 0,1 0,0 1,0-1,1 0,-1 1,1-1,0 0,0 1,0-1,1 0,0 0,0 1,0-1,0 0,3 6,1 0,0 0,1-1,0 1,1-1,13 14,4 5,-3 4,-18-27,0 1,0 0,-1 0,1 0,-2 0,1 0,-1 1,0-1,0 0,0 1,-1-1,0 10,-1-11,0 0,0 0,-1 1,0-1,0 0,0 0,0 0,-1-1,1 1,-1 0,0-1,-1 0,1 0,-1 0,-4 4,-9 6,-21 13,8-8,1-5,-1-7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45:20.27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1,'0'0,"2"15,10 17,0 16,-2 2,0 5,-7 7,0 13,-1-1,-1-12,-1-7,2-14,3-4,-2 0,1-1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45:32.08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25,'37'0,"-1"-1,64-12,-91 11,32-3,-16 2,1 3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45:32.48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5,'0'0,"13"0,13 0,11 0,0 0,-4 0,2 0,3 0,-1 0,-1-5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45:33.48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1 140,'13'-15,"2"0,0 2,0-1,1 2,1 0,0 2,1-1,29-11,-16 11,-4 7,-25 4,-1-1,1 1,0 0,-1 0,1 0,-1 0,1 1,-1-1,1 0,-1 1,1-1,-1 1,1-1,-1 1,0 0,1-1,-1 1,0 0,1 0,-1 0,0 0,0 0,0 0,0 0,0 1,0-1,0 0,-1 1,1-1,0 0,-1 1,1-1,-1 1,1-1,-1 1,0-1,1 1,-1-1,0 1,0-1,0 1,-1 1,0 6,0-1,-1 0,0 0,0 1,-1-1,-4 9,-45 84,51-99,0-2,1 1,-1 0,0 0,1 0,-1 0,1-1,-1 1,1 0,-1 0,1 0,0 0,-1 0,1 0,0 0,0 0,0 0,0 1,0-1,0 0,0 0,0 0,0 0,1 0,-1 0,0 0,1 0,-1 0,0 0,1 0,0-1,-1 1,1 0,-1 0,1 0,0-1,0 1,-1 0,1 0,0-1,0 1,0-1,1 2,4 1,0 0,0 0,1-1,6 2,4 2,-5 1,-1-1,1 1,-1 1,-1 0,1 0,-2 1,1 1,-1 0,0 0,-1 0,-1 1,1 0,-2 1,1 0,-2 0,0 0,5 15,-1 10,-5 1,-5-23,1-1,-2 1,0-1,-1 1,-8 26,-3-11,-5-3,-5-5,-4-8,2-7,24-7,-1 0,1 0,0 0,-1 0,1-1,-1 1,1-1,0 0,0 1,-1-1,1 0,0 0,0-1,0 1,0 0,-2-2,-13-12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45:34.70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221 4,'-135'-3,"133"3,-1 0,1 0,0 0,-1 0,1 0,0 1,-1-1,1 1,0 0,-1 0,1 0,0 0,0 0,0 0,0 0,0 1,0-1,0 1,1-1,-1 1,0 0,1 0,-1 0,1 0,0 0,-2 3,-1 5,0-1,1 1,0 0,-2 19,3-23,-2 19,1 0,1 1,2-3,-1-8,3-9,1 6,4-8,-2-2,-1-1,1 0,0-1,-1 1,7-1,-6 0,-1 0,1 1,-1-1,1 1,6 2,-5-1,0 1,-1 0,1 0,-1 0,0 1,9 8,5 7,-1 0,-1 2,-1 0,-1 1,-1 0,13 28,-13-20,-8-17,-1 1,5 23,-6-4,-4-24,0 0,-1 0,0 0,0-1,-1 1,0 0,-1 0,0-1,-4 10,4-13,0 0,0 0,0 0,-1 0,1-1,-1 1,-1-1,1 0,0 0,-1-1,0 1,0-1,0 0,-10 4,-11 2,-1-2,-1-4,-1-5,-2-4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07:37.65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1 132,'0'16,"0"1,2 0,0-1,1 1,0-1,2 0,0 0,0 0,10 17,-8-20,2 0,-1 0,1-1,1-1,0 1,1-2,0 1,0-2,1 1,18 9,-12-8,0-1,2-1,-1-1,1 0,0-2,0 0,29 4,-18-7,-1 0,1-2,-1-2,47-6,-14-4,-1-3,0-3,-1-3,72-33,106-73,-172 86,-6 0,-4 3,-8 7,-43 27,1 0,-1 1,1 0,8-3,-13 5,1 0,-1-1,1 1,-1 0,0 0,1 0,-1 1,1-1,-1 1,3 0,-4 0,1-1,0 1,-1 0,1 0,-1 0,0 0,1 0,-1 0,0 0,1 0,0 2,13 23,-1 8,1 8,-1 4,-1-7,-7-10,-6-28,0 0,1 0,-1 0,0 0,0 0,0 0,0 0,0 0,0 0,0 0,0 0,0 0,0 0,0-1,-1 1,1 0,-1 2,-1-5,1 1,-1-1,1 1,-1-1,1 0,0 1,-1-1,1 0,0 0,-1-2,-12-23,-6-6,-11-9,16 26,-2 0,1 1,-2 1,-20-14,-19-5,1 9,30 16,21 7,-1-1,1 1,-1-1,1 0,0-1,-8-4,13 7,0 0,0 0,-1 0,1 0,0 0,0-1,-1 1,1 0,0 0,0 0,0-1,0 1,-1 0,1 0,0 0,0-1,0 1,0 0,0 0,-1-1,1 1,0 0,0 0,0-1,0 1,0 0,0 0,0-1,0 1,0 0,0-1,0 1,0 0,0 0,0-1,1 1,-1 0,0 0,0-1,0 1,0 0,13-8,18 1,64-5,-31 5,2-2,0-3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47:43.71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349 90,'-11'-14,"2"4,1-1,-2 2,1-1,-13-8,19 16,0 0,-1 0,1 0,-1 0,0 1,1-1,-1 1,0 0,0 0,0 0,0 1,0-1,0 1,0 0,0 0,0 1,0-1,-4 2,-2 1,0 0,0 1,1 1,-1-1,1 1,0 1,1 0,-1 0,1 0,-8 10,5-6,1 1,1 1,0 0,1 0,0 0,-9 22,1 10,14-33,0-1,0 0,1 1,1-1,-1 1,3 17,-2-26,0 0,0 0,1 0,-1 0,1 0,-1 0,1 0,0 0,0 0,-1 0,1 0,1-1,-1 1,0 0,0 0,1-1,-1 1,1-1,-1 1,1-1,0 0,-1 0,1 0,0 0,0 0,0 0,0 0,0 0,0-1,0 1,0-1,0 0,0 1,0-1,0 0,0 0,0 0,0-1,1 1,1-1,3-1,-1 0,0 0,0-1,0 1,0-1,-1-1,1 1,-1-1,0 0,0 0,0-1,0 1,-1-1,1 0,-2 0,7-10,-2 1,0-1,-1 1,0-2,-2 1,7-24,5-68,-17 125,1 0,1-1,1 1,0-1,2 0,11 32,-11-37,0-1,1 1,1-1,0 0,1 0,0 0,0-1,1-1,19 16,-24-21,0-1,1 1,0-1,0 0,0 0,0-1,0 0,0 0,1 0,-1 0,1-1,-1 0,7 0,13-4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47:44.04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115 0,'2'45,"2"0,10 46,-1-3,-5-30,-3 1,-3 0,-2 0,-15 117,1-121,-8-2,15-37,-1 0,-1-1,0 0,-1-1,0 0,-19 19,0-10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47:46.3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42 1,'-2'69,"-2"0,-16 76,11-96,3 0,6-43,0 1,0-1,0 1,1 0,0-1,0 1,1-1,3 11,-3-13,0-1,0 1,0-1,0 0,0 0,1 0,-1 0,1-1,0 1,0-1,0 1,0-1,0 0,1 0,-1 0,6 1,13 5,1-2,0-1,37 3,-58-8,51 6,7-3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47:46.70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 1,'-6'37,"2"1,1 45,2-48,-2 289,3-251,0-4,1-10,8-4,7-3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47:47.28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183 0,'-14'12,"1"1,1-1,0 2,0 0,1 0,1 1,1 0,0 1,1 0,0 1,-5 18,0 7,2 0,2 0,-6 63,13-82,1 1,1-1,4 40,-1-48,0 0,6 16,-4-16,2 0,0 0,0 0,2-1,-1 0,2-1,0 0,17 17,10 1,-33-28,0-1,0 1,1-1,0 0,-1 0,1 0,0-1,0 1,0-1,0 0,0-1,0 1,0-1,0 0,0 0,0-1,0 0,0 1,6-3,17-11,-24 12,0-1,0 1,-1-1,1 0,-1-1,0 1,0-1,0 1,0-1,-1 0,1 0,-1 0,0 0,0 0,-1-1,1 1,-1 0,0-1,0 1,-1-1,1 0,-1 1,0-1,-1-8,0 7,0 0,-1 0,0-1,0 1,0 1,-1-1,1 0,-1 0,-1 1,1 0,-1 0,0 0,0 0,-1 0,1 1,-1 0,-9-7,-17-4,-4 7,-2 7,2 5,1 2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47:47.9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219 17,'-8'0,"-7"-1,0 2,0 0,-19 3,28-2,1-1,0 1,-1 0,1 1,0-1,0 1,1 0,-1 0,0 0,1 1,0-1,-5 7,2-2,1 0,-1 0,1 1,1 0,0 1,0-1,1 1,0 0,1 0,0 0,0 0,1 1,1-1,0 1,0-1,1 1,0 0,2 10,7 12,-8-31,0 0,0 0,0 0,0 0,0 0,0 0,0 0,1 0,-1-1,1 1,-1 0,1-1,0 1,-1-1,1 0,0 1,0-1,0 0,0 0,0 0,0-1,0 1,1 0,-1-1,0 1,0-1,1 0,-1 0,0 0,0 0,1 0,-1 0,0-1,0 1,0-1,1 0,-1 1,0-1,0 0,3-2,3-1,-1-1,0 0,0 0,0 0,-1-1,0 0,0 0,0-1,7-10,-3-3,0-1,-1 0,-1-1,-1 1,-1-2,4-24,5-15,-15 60,0 1,0 0,1 0,-1 0,0 0,1 0,-1 0,1 0,-1 0,1 0,0 0,-1 0,1 0,0 0,1 0,-2 1,0 0,1 0,-1-1,0 1,1 0,-1 0,0 0,1 0,-1 0,1 1,-1-1,0 0,1 0,-1 0,0 0,1 0,-1 0,0 0,1 1,-1-1,0 0,1 0,-1 1,0-1,0 0,1 0,-1 1,0-1,0 1,4 4,0 0,-1 1,0 0,2 6,-1-4,41 95,53 174,-92-254,-1 0,0 1,-2 0,-1-1,-1 1,0 0,-6 42,3-54,-1 1,0-1,0 0,-1 1,-1-2,0 1,-1 0,0-1,0 0,-2-1,1 1,-1-1,-1-1,1 1,-2-2,-10 10,-19 6,-5-4,-6-3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47:49.5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63,'0'0,"20"-2,20-5,18-5,-6 8,-3 0,-4 2,0-1,2-1,-10-5,-6-7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47:49.91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32,'0'0,"21"0,14-7,19-2,-1 3,-10 1,4 3,6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47:50.9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1,'0'0,"20"0,18 0,18 0,-5 0,-3 0,1 0,-5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47:51.63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75,'5'-3,"25"-13,0 1,37-13,-58 25,0 1,0-1,1 1,-1 1,0 0,1 0,-1 1,0 0,1 1,-1 0,0 0,15 5,-22-6,1 1,0 0,-1 0,1 1,-1-1,1 0,-1 1,0 0,1-1,-1 1,0 0,0 0,0 0,0 0,-1 1,1-1,2 5,-3-4,0 1,0 0,0 0,0 0,-1 0,1 0,-1 0,0-1,0 1,0 0,-2 5,-2 7,0 0,-1 0,-1-1,-14 27,-83 125,50-86,26-33,8 0,17-40,0 0,0 0,1 0,0-1,0 1,1 0,0 0,1 0,0 0,0 0,0 0,1 0,0 0,4 8,-1-7,-1-1,1 1,0-1,1 0,0 0,1-1,-1 0,1 0,1 0,-1-1,10 6,21 11,7-3,7 0,5-2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07:38.27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147 32,'-14'0,"1"0,-1 1,1 1,-1 0,-16 6,27-7,0 0,0 0,0 1,0-1,0 1,1 0,-1 0,0 0,1 0,-1 0,1 0,-2 3,2-3,1 0,0 0,0 0,1 0,-1 1,0-1,1 0,-1 0,1 0,0 1,-1-1,1 0,0 0,1 1,-1-1,0 0,1 0,-1 0,2 4,-2-5,0 0,1 0,-1-1,0 1,1 0,-1 0,0 0,1-1,-1 1,1 0,-1-1,1 1,0 0,-1-1,1 1,0-1,-1 1,1-1,0 1,0-1,-1 1,1-1,0 0,0 1,0-1,0 0,-1 0,3 0,-1 0,0 0,0 0,0-1,1 1,-1-1,0 1,0-1,0 0,0 0,0 0,3-2,-2 1,0 0,0-1,0 1,0 0,-1-1,1 0,-1 0,0 1,1-1,-1-1,0 1,-1 0,1 0,-1-1,2-5,-3 6,0 0,0 0,0-1,-1 1,1 0,-1 0,0 0,0-1,-1 1,1 0,0 1,-1-1,0 0,1 0,-1 1,0-1,-4-3,5 5,-1-1,0 1,1-1,-1 1,0 0,0 0,0 0,0 0,0 0,0 0,0 0,0 1,0-1,-1 1,1 0,0-1,0 1,0 0,-1 0,1 0,0 1,0-1,0 1,-1-1,1 1,-4 1,1 5,1 4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47:52.3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108 52,'13'-8,"0"1,0 1,1 0,0 1,0 0,0 1,1 1,-1 0,25-1,-38 4,0 0,1 0,-1 0,0 0,1 0,-1 0,0 0,0 1,1-1,-1 0,0 1,0-1,0 1,1-1,-1 1,0 0,0-1,0 1,0 0,0 0,1 1,-1-1,-1 0,0 0,1 0,-1 1,0-1,0 0,0 0,0 0,0 0,0 0,0 1,0-1,0 0,-1 0,1 0,0 0,-1 0,0 2,-3 5,-1 0,0 0,-1 0,-8 9,-2 0,9-9,0 0,0 0,1 1,0 0,-7 11,12-17,0 0,0 0,0 0,1 0,-1 0,0 0,1 0,0 0,0 0,0 0,0 0,0 0,1 0,-1 0,1 0,0 0,0 0,0 0,0 0,1 0,-1-1,4 6,-3-5,56 90,-52-80,1 1,-2 0,0 1,0-1,2 19,2 38,-11-38,1-22,-1-1,0 1,0-1,-7 17,-9 4,7-19,-1 0,0 0,0-1,-1-1,-1 0,0-1,0-1,0 0,-1-1,-27 9,4-4,3-8,5-7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47:52.75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42 1,'1'13,"4"36,-2 1,-4 52,-41 219,35-263,7 0,8 0,7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47:54.80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16,'0'0,"17"0,20-4,14-1,1 4,-4-2,4 1,-5 4,-2 5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47:55.21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 0,'0'0,"0"22,0 23,0 18,0 1,-6-8,4 0,-2-3,18 1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47:55.88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138 1,'-20'33,"2"1,2 1,1 1,1 0,2 1,2 1,-8 55,11-42,2 0,3 1,2 0,2-1,9 55,-5-75,2 0,1-1,1 0,1 0,2-1,1-1,1 0,2-1,34 45,-22-39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47:56.58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1,'0'178,"0"-126,0-2,0-7,0-14,0-29,0 0,0-1,0 1,0 0,0 0,0 0,0 0,0 0,0 0,0 0,0 0,1 0,-1 0,0 0,0 0,0 0,0 0,0 0,0 0,0 0,0-1,0 1,0 0,1 0,-1 0,0 0,0 0,0 0,0 0,0 0,0 1,0-1,0 0,0 0,1 0,-1 0,0 0,0 0,0 0,0 0,0 0,0 0,0 0,0 0,0 0,0 0,0 0,1 1,7-19,9-24,-14 33,8-23,1 0,17-33,-25 58,0 0,0-1,1 1,0 1,0-1,1 1,0 0,0 0,0 1,0-1,1 1,0 1,0-1,10-3,-13 7,-1-1,1 2,-1-1,1 0,0 1,0-1,-1 1,1 0,0 0,0 1,-1-1,1 1,0-1,0 1,-1 1,1-1,-1 0,1 1,-1 0,0-1,0 1,6 5,-1 0,0 1,-1 0,0 0,-1 0,0 1,0 0,5 11,6 16,-1 9,-4 3,-4-2,-3-1,0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47:58.11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69,'0'0,"20"-3,17-7,16-6,-7 3,-8 1,-5 8,-2 0,-6-3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47:58.75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98,'14'-52,"-13"49,0-1,0 1,1 0,-1 0,1 0,0 0,0 0,0 0,0 0,0 0,1 1,4-4,-6 5,0 1,-1-1,1 1,0 0,0 0,0-1,0 1,0 0,0 0,0 0,0 0,0 0,0 0,0 0,0 0,0 1,0-1,0 0,0 1,0-1,0 0,-1 1,1-1,0 1,0 0,0-1,-1 1,1-1,0 1,-1 0,1 0,0-1,-1 1,1 0,-1 0,1 0,-1 0,1 1,2 5,0 0,-1-1,4 15,0 14,-2 1,-1 0,-2 0,-6 61,0-17,-10 236,11-261,1-3,-1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47:59.4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63 1,'16'11,"0"2,0 0,-2 1,0 0,0 1,-1 0,-1 1,-1 1,14 26,-7-7,-3 0,-1 0,18 73,-26-80,-2 0,-1 1,-1-1,-1 0,-2 1,-1-1,-1 0,-2 0,-1 0,-11 35,1-17,-3-1,-1-1,-2-1,-2-1,-38 52,25-44,0-4,0-6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48:00.11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07:38.80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0 124,'15'-14,"1"2,-1 0,2 1,0 0,0 1,1 1,0 1,1 1,0 0,0 1,0 1,1 1,-1 1,22-1,-38 4,1-1,-1 1,1 0,0 1,-1-1,1 1,-1-1,1 1,-1 0,1 0,-1 0,0 1,1-1,-1 1,0 0,0 0,0 0,0 0,-1 1,1-1,-1 1,1-1,-1 1,0 0,0 0,0 0,0 0,0 0,-1 1,0-1,1 0,-1 1,-1-1,1 1,0 0,-1-1,0 1,1-1,-2 1,1-1,0 1,-1 0,0 3,-4 13,-1 0,0 0,-2 0,0-1,-12 19,7-12,-56 108,38-68,25-53,1 1,0 0,1 0,1 0,0 0,1 1,0 25,2-34,1 0,-1-1,1 1,0-1,1 1,0-1,-1 0,2 1,-1-1,0 0,1 0,0-1,0 1,1 0,-1-1,1 0,0 0,0 0,1 0,-1-1,1 0,-1 0,8 4,2-1,0 0,1-1,0-1,0 0,0-1,0-1,30 1,111-8,-149 4,213-30,-98 6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48:02.13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172 125,'-9'-45,"8"36,-1 1,1 0,-1-1,-1 1,1 0,-7-12,8 19,0 0,0 0,0 1,0-1,0 0,0 0,0 1,0-1,-1 1,1-1,0 1,0-1,-1 1,1 0,0 0,0 0,-1 0,1-1,0 2,-1-1,1 0,0 0,0 0,-1 1,1-1,0 0,0 1,-1-1,-1 2,-4 1,0 0,0 1,-11 6,10-4,1 0,-1 1,-10 11,15-15,1 1,-1-1,1 0,-1 1,1-1,0 1,1 0,-1 0,1 0,0 0,-2 6,3-8,0-1,1 1,-1-1,0 1,1 0,-1-1,1 1,-1-1,1 1,0-1,0 0,0 1,0-1,0 0,0 1,0-1,0 0,0 0,0 0,1 0,-1 0,0 0,1 0,-1-1,1 1,-1 0,1-1,-1 1,1-1,2 1,2 0,0 1,0-1,0 0,0-1,0 1,0-1,7-1,-8 0,-1 0,1 0,-1-1,1 1,-1-1,0 0,1 0,5-5,-9 6,0 1,0-1,0 0,0 0,0 1,0-1,0 0,-1 0,1 0,0 0,-1 0,1 0,0 0,-1 0,1 0,-1 0,0-1,1 1,-1 0,0 0,0 0,1-1,-1 1,0 0,0 0,-1 0,1-1,0 1,0 0,0 0,-1 0,1 0,-1-1,1 1,-1 0,1 0,-1 0,-1-1,0 0,0 0,0 0,0 0,0 1,-1-1,1 1,-1 0,1-1,-1 1,1 0,-1 1,0-1,1 0,-1 1,0-1,0 1,0 0,1 0,-1 0,0 0,0 1,1-1,-6 2,5-1,0-1,0 1,0 0,-1 0,2 0,-1 1,0-1,0 1,0-1,1 1,-1 0,1 0,-1 0,1 1,0-1,0 0,0 1,0-1,0 1,-2 4,4-6,0 0,-1-1,1 1,0 0,0 0,-1 0,1-1,0 1,0 0,0 0,0 0,0-1,0 1,0 0,1 0,-1 0,0-1,0 1,0 0,1 0,-1 0,1-1,-1 1,0 0,1-1,-1 1,2 0,-1 0,0 0,0-1,1 1,-1-1,0 1,0-1,1 0,-1 0,0 1,1-1,-1 0,0 0,1 0,2-1,0 1,0-1,0 0,0 0,0-1,0 1,0-1,0 1,-1-1,1 0,4-4,-7 5,1 0,-1 0,0 0,0 0,0 0,-1 0,1-1,0 1,0 0,-1 0,1-1,0 1,-1-1,0 1,1 0,-1-1,0 1,1-1,-1 1,0-1,0-1,-1 1,0 0,0 0,0 1,0-1,0 1,0-1,0 1,0-1,-1 1,1 0,-1-1,1 1,-1 0,1 0,-4-1,1-2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48:03.04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98,'23'-15,"1"1,1 1,0 2,0 0,39-9,-16 10,-1 6,0 6,-39-1,1 1,-1-1,0 1,0 1,0 0,13 6,-19-8,0 0,0 0,0 1,0-1,0 1,0-1,0 1,-1 0,1 0,0 0,-1-1,1 2,-1-1,0 0,0 0,0 0,0 0,0 1,0-1,-1 1,1-1,-1 0,0 1,0-1,1 1,-2-1,1 4,-2 3,0-1,0 0,-1 1,-1-1,1 0,-1 0,-7 10,-39 50,39-54,-19 24,4 0,8-2,16-33,1 1,0 0,-1-1,1 1,1 0,-1 0,0 6,1-8,0-1,1 1,-1 0,0 0,1-1,-1 1,1 0,0-1,-1 1,1-1,0 1,0-1,0 1,0-1,0 1,0-1,0 0,1 0,1 2,18 9,-13-8,43 14,-15-6,-1 5,2 9,-30-20,0 1,-1 0,1 0,-2 0,1 1,-1 0,0 0,-1 0,1 1,-2 0,1-1,-1 1,-1 1,0-1,0 0,-1 0,0 1,0-1,-1 1,0-1,-2 12,0-8,-1 1,0 0,-1-1,0 1,-1-1,-1 0,0-1,-1 0,0 1,0-2,-2 1,1-1,-20 18,5-9,-1-1,0-1,-2-1,-29 14,14-11,-2-7,37-12,0 0,0-1,0 1,0-1,-6-1,-28-9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48:04.39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187 14,'1'2,"0"-1,0 1,0 0,1-1,-1 1,1 0,-1-1,1 0,-1 1,1-1,0 0,0 0,0 0,0 0,0 0,0 0,0-1,0 1,0-1,0 1,0-1,0 0,0 0,0 0,0 0,1 0,-1 0,0-1,0 1,0-1,3-1,-5 2,0 0,1 0,-1-1,0 1,0 0,0 0,0-1,1 1,-1 0,0 0,0-1,0 1,0 0,0-1,0 1,0 0,0 0,0-1,0 1,0 0,0-1,0 1,0 0,0-1,0 1,0 0,0 0,0-1,-1 1,1 0,0 0,0-1,0 1,0 0,-1 0,1-1,0 1,0 0,-1 0,1 0,0 0,0-1,-1 1,1 0,0 0,0 0,-1 0,1 0,-1 0,-14-11,7 8,-1 1,1 0,-1 0,0 1,0 0,1 0,-1 1,0 0,0 0,0 1,0 1,0-1,1 1,-1 1,1-1,-1 2,-7 3,13-5,-1 1,1 0,0-1,0 1,0 0,0 0,0 1,1-1,0 1,-1-1,1 1,0 0,1-1,-1 1,1 0,-2 8,0 2,1 1,0-1,1 24,1-5,0 3,-1 3,-1 6,3-6,5-13,3-14,6-8,45-3,-53-1,0 0,-1 1,1 0,-1 0,11 2,12 8,-22-7,0 1,0 0,-1 1,1-1,-1 1,0 1,-1-1,0 1,0 0,0 0,-1 1,5 9,1 7,0 0,11 46,-14-40,-1 1,-2 0,1 36,-4-52,-2 0,0 0,-1 0,0 0,-1 0,-1-1,0 1,-11 23,-1-12,12-22,0 0,-1 0,1 0,-1-1,0 0,0 0,0 0,0-1,0 1,-1-1,-8 2,-2-1,0 0,-29 2,0-5,1-1,1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49:12.26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30 1,'-4'22,"1"-1,0 28,1-11,-4 24,1 2,4-53,-2 14,1 0,1 0,2 0,3 32,-3-51,0 0,1 0,-1 0,1 0,1 0,-1 0,1-1,0 1,0-1,0 0,1 1,0-2,0 1,0 0,0-1,1 0,0 0,0 0,0-1,0 1,1-1,10 4,49 12,-26-13,5-8,3-5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49:12.63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0,'10'555,"-7"-451,7 101,-3-152,0-6,4-7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49:13.16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244 0,'-18'15,"0"0,1 1,0 0,1 2,2 0,-1 1,2 0,1 1,0 0,2 1,-11 28,6 0,2 0,2 1,2 0,3 1,2 0,2 57,2-88,0 0,2 0,0 0,1-1,1 1,1 0,1-1,9 23,8-4,-20-34,0 0,0 0,0-1,1 1,0-1,-1 0,1 1,0-2,1 1,-1-1,0 1,1-1,-1 0,1-1,0 1,0-1,0 0,6 1,-6-2,0 0,0-1,0 1,-1-1,1 0,0-1,-1 1,1-1,-1 0,0 0,1 0,-1 0,0-1,0 0,0 0,-1 0,1 0,-1-1,4-4,1-2,0 0,-1 0,0-1,-1 0,0 0,-1-1,0 0,-1 0,5-21,-7 23,-1 0,0 0,0 0,-1 0,-1 0,1 1,-1-1,-1 0,0 0,0 0,-1 1,-8-18,9 22,-1 0,0 0,0 1,0-1,-5-4,3 5,1 0,-1 1,0-1,0 1,0 0,0 1,-1-1,1 1,-1 0,1 0,-1 1,-7-2,-31 1,-1 7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49:13.83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239 60,'-52'-9,"40"6,0 1,1 0,-1 0,-15 1,23 1,0 1,0-1,0 1,1 0,-1 0,0 0,0 1,1-1,-1 1,1 0,-1 0,1 0,0 0,0 1,0 0,0-1,-2 4,-1 2,0 0,1 0,1 0,-1 1,1 0,1-1,-1 2,2-1,-1 0,1 0,1 1,0-1,0 1,0 0,2-1,-1 1,1-1,0 1,1-1,0 1,1-1,0 0,0 0,6 10,-8-17,1 1,-1-1,1 0,-1 0,1 0,0 0,0 0,0 0,0-1,0 1,0-1,1 1,-1-1,1 0,-1 0,0 0,1 0,0 0,-1-1,1 1,-1-1,1 1,0-1,0 0,-1 0,1-1,0 1,-1 0,1-1,-1 1,1-1,0 0,-1 0,0 0,1 0,-1-1,3-1,4-2,0-2,0 1,0-1,-1-1,0 1,0-1,11-16,-1-2,-2 0,0-1,-2 0,0-1,-3-1,17-57,-25 76,0 18,0 1,105 312,-52-164,-49-137,-1 0,-2 0,1 1,-2 0,-1 0,-1 0,0 0,-2 0,0 0,-5 23,3-32,0 1,-1-1,0 0,-1 0,0 0,-1 0,0-1,-1 0,0-1,-1 1,0-1,-1-1,0 1,0-2,-1 1,0-1,-18 11,-17 1,37-17,-1 0,0-1,0 0,0 0,0-1,-1-1,-13 0,-19-7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49:14.22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1,'0'0,"20"5,18-3,18 2,-3 3,8-3,1 3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49:14.58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44,'0'0,"22"0,24 0,24-6,2 0,-7-1,-3-2,-8-6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49:14.92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14,'0'0,"24"0,21 0,19 0,-3 0,-5 0,9-14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04:34.12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45 1,'0'0,"-8"27,0 28,-4 24,4-3,2 3,4 0,4 8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07:39.76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1,'28'26,"1"-1,2-1,40 25,-20-15,-17-10,2-2,0-1,1-2,1-2,1-1,0-2,1-1,1-3,0-1,0-2,1-1,52-1,-41-5,1-2,0-3,-1-2,0-2,89-28,-81 14,76-39,-83 32,-3 0,-6 3,-9 8,-10 11,-24 8,-1 0,1 0,-1 0,1 1,-1-1,0 0,1 0,-1 1,0-1,1 1,-1-1,0 1,2 1,-1-1,0 1,1 0,-1 0,0 0,-1 0,1 0,2 4,9 22,-4 6,-3 1,-3-6,-2-17,-3-11,-3-12,4 10,-10-19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49:15.33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1 120,'28'-18,"0"1,1 2,1 1,1 1,0 1,56-13,-33 19,-48 6,-1 0,1 1,0-1,0 1,-1 1,1-1,0 1,-1 0,1 0,-1 0,0 1,0 0,0 0,9 6,-12-6,1 0,0 0,-1 0,0 1,1-1,-1 0,-1 1,1-1,0 1,-1 0,0 0,0-1,0 1,0 0,-1 0,1 0,-1 0,0 0,0 0,0 0,-1 0,-1 6,-2 6,-1 0,0 0,-1-1,-12 21,-37 57,38-66,-19 28,10-17,2 1,2 1,-33 82,53-115,0-1,0 1,0 0,1 0,0 0,1 0,-1 0,1 0,1 0,-1 0,3 11,-1-14,-1 0,1 0,0 0,0 0,0 0,1-1,-1 1,1-1,0 0,0 0,0 0,0 0,1 0,-1-1,1 1,0-1,0 0,-1 0,1-1,6 3,20 4,0-1,0-1,1-2,0-1,46-1,-13-1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49:16.01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1 135,'8'-11,"1"1,0 1,0-1,1 1,0 1,1 0,0 0,0 1,1 1,0 0,23-9,11-2,-4 8,-10 8,-31 1,1 0,-1 0,0 0,0 0,0 1,0-1,0 0,0 1,1-1,-1 1,0 0,0-1,0 1,0-1,-1 1,1 0,0 0,0 0,0 0,-1 0,1-1,0 1,-1 0,1 0,-1 1,1-1,-1 0,1 0,-1 0,0 0,0 0,1 0,-1 1,0-1,0 0,0 0,-1 2,0 5,0-1,-1 0,0 0,0 0,-4 6,1-1,2-3,0 0,1 0,0 1,0-1,1 1,0-1,0 0,2 1,-1-1,1 1,2 10,2-3,0-1,1 1,1-1,0-1,13 21,63 94,-55-88,-4 1,-10-3,-13-34,0-1,-1 1,1 0,-1-1,0 1,-1 0,1-1,-1 1,-1-1,1 1,-1-1,1 1,-2-1,1 0,-5 8,2-6,0 1,-1-1,0-1,0 1,-1-1,1 0,-1 0,-1-1,-8 6,-24 9,-4-5,1-9,4-9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49:16.36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 1,'0'0,"0"26,0 26,0 24,0 20,0-4,0-3,0-2,-5-11,1-5,-1-8,3-1,0-2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49:18.26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1,'68'0,"81"12,-116-8,15-1,-2 0,-2-1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49:18.71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30 26,'0'-2,"0"0,0 0,0-1,0 1,1 0,-1 0,1 0,-1-1,2-2,-1 5,-1 0,0 0,0 0,0 0,0 0,0 0,0 0,0 0,0 0,0-1,0 1,1 0,-1 0,0 0,0 0,0 0,0 0,0 0,0 0,0 0,1 0,-1 0,0 0,0 0,0 0,0 0,0 0,0 1,0-1,0 0,1 0,-1 0,0 0,0 0,0 0,0 0,0 0,0 0,0 0,0 0,0 0,0 0,0 1,0-1,1 0,-1 0,0 0,0 0,0 0,0 0,0 0,0 1,0-1,0 0,4 17,-2 5,-2 0,0 0,-2 0,-5 32,1-8,-15 136,15-128,3 0,6-1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49:19.69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0 186,'27'-22,"10"-9,54-33,-36 34,1 7,-47 20,1 0,0 0,0 1,-1 0,1 1,0 0,0 0,1 1,-1 1,0 0,16 3,-25-4,0 0,0 0,0 0,0 1,0-1,0 0,0 0,-1 1,1-1,0 1,0-1,0 1,0-1,0 1,-1-1,1 1,0 0,0-1,-1 1,1 0,0 0,-1 0,1 0,-1-1,1 1,-1 0,0 0,1 0,-1 0,0 0,0 0,1 0,-1 0,0 0,0 0,0 0,0 0,0 0,-1 0,1 0,0 0,0 0,-1 0,1 0,0 0,-1 0,1-1,-1 1,1 0,-1 0,0 0,1 0,-2 0,-4 7,-1 0,0 0,-1-1,-8 7,9-7,-3 1,1 1,0 0,1 1,0 0,-13 19,20-26,-1 0,1 0,-1 0,1 1,0-1,0 0,1 0,-1 1,1-1,-1 0,1 1,0-1,0 1,1-1,-1 0,1 1,-1-1,1 0,0 1,0-1,1 0,-1 0,1 0,-1 0,1 0,4 5,19 19,35 32,-42-44,-1 1,-1 0,0 2,-2 0,0 1,14 23,-11 0,-15-34,0 1,0 0,-1 0,0-1,0 1,-1 0,0 0,-1 0,0 0,0 0,-1-1,0 1,0 0,-1-1,-1 0,1 0,-1 0,0 0,-1 0,0-1,-9 11,-4 1,-1-1,0 0,-2-1,0-2,0 0,-26 13,2-4,0-5,4-6,6-7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49:20.76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338 94,'-9'-6,"1"-1,0 0,-9-10,12 11,-1 1,0-1,0 1,-1 0,0 0,1 0,-9-3,10 6,0 0,0 0,0 1,-1 0,1-1,0 2,-1-1,1 1,0 0,-1 0,1 0,0 1,-1-1,1 1,0 1,0-1,0 1,0 0,0 0,0 0,0 1,-7 5,4-2,1 0,0 1,0 0,0 0,1 1,0 0,1 0,0 0,0 1,1 0,-7 17,-2 19,2 2,4 2,5-4,1-39,1 0,0-1,0 1,1 0,0-1,-1 1,2-1,-1 1,4 8,-4-13,-1 0,1 0,0 1,0-1,0 0,0 0,0 0,0 0,0 0,1 0,0 0,2 1,1-1,-1 0,0 0,0-1,1 1,-1-1,0 0,1 0,-1-1,1 1,-1-1,0 0,0 0,0 0,5-3,27-4,-28 8,-1 0,1 0,-1 1,0-1,1 1,-1 1,0 0,0 0,0 0,0 1,0 0,12 8,-10-5,0 0,-1 2,1-1,-2 1,1 0,-1 0,0 1,6 10,-3-2,-1 1,0 0,-2 1,0-1,-1 2,0-1,-2 0,0 1,0 24,-4-3,-5-1,2-31,0 0,-1 0,0 0,0-1,-1 1,0-1,0 0,-1 0,0-1,-1 0,1 0,-11 8,7-7,-1 0,-1 0,1-1,-1-1,0 0,-1-1,1 0,-17 4,-16-1,1-5,3-3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49:21.41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46 1,'0'143,"-4"-73,-12 87,4-84,1-23,9-27,2-23,0 0,0 0,0 0,0 1,0-1,0 0,0 0,0 0,0 0,0 0,0 1,0-1,0 0,1 0,-1 0,0 0,0 0,0 0,0 1,0-1,0 0,1 0,-1 0,0 0,0 0,0 0,0 0,1 0,-1 0,0 0,0 0,0 0,0 0,1 0,-1 0,0 0,0 0,0 0,0 0,1 0,-1 0,0 0,0 0,0 0,0 0,0 0,1 0,-1-1,0 1,0 0,4-3,-1 0,1 0,-1-1,0 1,4-7,41-60,28-39,-65 97,-1 0,2 1,-1 0,1 0,1 1,15-9,-24 17,-1 0,0 0,0 0,1 1,-1-1,1 1,-1 0,1 0,0 0,-1 1,1-1,0 1,0 0,-1 0,1 0,0 0,0 1,-1-1,1 1,0 0,-1 0,1 1,-1-1,0 1,1-1,-1 1,0 0,0 1,0-1,0 0,0 1,0-1,-1 1,3 3,3 5,-1-1,-1 1,11 22,1 9,-3 4,-1 0,-3-1,1-3,3-5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49:22.38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24,'0'0,"21"0,26-4,21-1,0 4,-1-4,-4 0,9 1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49:23.4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1 158,'0'-6,"2"-1,-1 1,1 0,0 0,0 0,0 0,1 0,0 0,0 0,1 1,0 0,0 0,0 0,0 0,1 0,0 1,5-4,0 1,0 0,1 2,0-1,0 1,0 1,1 0,0 0,-1 1,18-2,20 1,-6 5,-39 0,0 0,0 0,0 0,-1 0,1 0,0 1,-1 0,0 0,1 0,-1 0,0 0,0 1,0-1,0 1,4 4,-6-5,0 1,0-1,1 0,-2 0,1 1,0-1,0 0,-1 1,1-1,-1 1,1-1,-1 0,0 1,0-1,-1 1,1-1,0 1,-1-1,1 1,-1-1,0 0,0 1,0-1,0 0,0 0,-2 2,-7 11,-1 0,-1-1,0-1,-1 0,-23 17,18-15,1 0,-26 31,43-45,-1 0,0 0,1 0,-1 0,0 0,1 0,-1 0,1 0,0 0,-1 0,1 0,0 0,0 0,-1 0,1 0,0 1,0-1,0 0,0 0,0 0,1 0,-1 0,0 0,1 1,-1-1,0 0,1 0,-1 0,1 0,0 0,-1 0,1-1,0 1,-1 0,1 0,0 0,0 0,0-1,0 1,0-1,0 1,2 0,5 4,0-1,1 0,0-1,11 3,-8-2,8 3,-1 1,0 0,0 2,-1 0,0 1,-1 1,-1 0,26 25,-35-30,1 1,-2 1,1-1,-1 1,-1 0,1 1,-2-1,1 1,-1 0,-1 0,0 0,0 1,-1-1,0 1,-1-1,0 1,-1 0,-1 17,-2-13,0 0,-1 0,-1 0,0-1,-1 1,-1-1,0-1,-1 1,0-1,-1-1,0 0,-14 14,3-5,-2 0,-1-2,0 0,-1-1,-35 18,15-13,0-5,3-6,1-10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07:40.10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276 109,'-23'-5,"-1"-1,1-1,0 0,1-2,-38-21,17 9,-14 0,96 18,59 7,54 4,-123-5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49:24.53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289 59,'-5'-1,"-1"-1,0 0,1 0,0-1,0 1,-1-1,2-1,-8-4,6 4,1 0,-1 0,0 0,0 1,0 0,-8-2,9 4,0 0,0 0,0 0,0 0,0 1,0 0,0 0,0 1,0-1,0 1,0 0,0 0,0 1,0 0,0 0,1 0,-1 0,1 0,-1 1,1 0,0 0,-5 5,3-2,0 1,0 0,1 1,0-1,0 1,1 0,0 0,0 1,1-1,0 1,-2 13,-7 53,10-35,4-1,2 0,4-6,-8-31,0-1,1 1,-1 0,1 0,-1 0,1-1,0 1,0 0,0-1,0 1,0-1,0 1,1-1,-1 1,0-1,1 0,-1 0,1 0,2 2,-1-2,-1-1,0 0,0 0,1 1,-1-1,0-1,0 1,1 0,-1-1,0 1,0-1,0 1,0-1,0 0,4-2,14-7,-10 5,1 0,0 0,22-5,-30 9,1 0,0 1,-1 0,1-1,0 1,0 1,0-1,-1 1,1-1,0 1,-1 0,1 1,0-1,-1 0,0 1,5 3,1 1,0 1,-1 1,0 0,0 0,-1 0,0 1,0 0,-1 0,-1 1,1 0,4 13,6 17,15 64,-28-96,15 64,-4-1,-2 2,4 138,-16-199,0 1,-1-1,0 1,-1-1,-1 0,-6 21,7-28,-1 0,1 0,-1 0,0-1,0 1,0-1,-1 0,1 0,-1 0,0 0,0-1,0 0,-1 1,1-1,-1-1,0 1,-6 2,-1-1,0-1,0 0,0 0,0-1,-1-1,-24 0,-77-12,56 4,3 2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0:01.62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140 0,'-20'38,"2"1,2 0,1 1,-11 52,18-63,2 1,-1 0,-2-1,4-5,1-3,0-5,2-3,3-2,6-1,-3-6,1 0,0-1,1 1,-1-1,0-1,1 1,0-1,-1 1,1-2,7 2,65 10,-72-12,59 3,0-2,0-3,104-15,-120 9,-2-2,-3-1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0:01.9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 1,'-5'38,"0"1,2 46,3-49,-4 193,34 308,-21-489,5-8,7-5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0:02.54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188 9,'-4'-2,"1"1,-1 0,0 0,0 0,0 0,0 0,0 1,0 0,0 0,0 0,-5 1,7-1,-1 1,1 0,-1 0,1 0,0 1,-1-1,1 1,0-1,0 1,0 0,0 0,0 0,1 0,-1 0,0 0,1 0,-3 5,-6 14,0 0,1 1,1 1,-6 28,-13 98,18-85,0 114,9-140,3 1,1-1,2 0,14 50,-2-39,4-11,-20-34,1 0,1 0,-1 0,0-1,1 1,0-1,0 0,0 0,0 0,0-1,1 1,-1-1,1 0,-1 0,1-1,0 1,0-1,0 0,7 0,-6-1,-1 0,0-1,1 0,-1 0,0 0,0-1,0 1,0-1,0 0,0-1,-1 1,1-1,-1 0,1 0,-1 0,0-1,0 0,4-5,0-1,0 0,-1 0,-1-1,0 0,0 0,-1 0,-1-1,0 0,5-23,-7 25,-1 0,0 1,0-1,-1 0,0 1,-1-1,0 0,-1 1,0-1,0 1,-1-1,0 1,-6-11,6 15,0-1,-1 0,0 1,-7-8,6 8,-1 0,1 0,-1 1,0 0,-1 0,1 0,-1 1,0 0,-13-4,-25 0,-1 9,-1 4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0:03.22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93 20,'-8'8,"0"-1,1 1,0 0,0 1,0 0,1 0,1 0,-1 1,2 0,-1 0,1 0,1 0,0 1,0 0,-1 14,-1 23,5-40,-1 0,1 0,1 0,0 0,0 0,0 0,1 0,0 0,1-1,-1 1,2-1,4 10,-7-16,0 1,0-1,-1 0,1 1,1-1,-1 0,0 0,0 0,0 0,0 0,1 0,-1-1,0 1,1 0,-1-1,1 1,-1-1,1 1,-1-1,1 0,2 1,-2-1,0-1,1 1,-1-1,0 0,0 1,0-1,0 0,0 0,0 0,0 0,-1-1,1 1,2-3,4-4,-1 0,0 0,0-1,8-16,-4 2,-1 0,0-1,-2 0,-2 0,7-34,3-15,-15 71,10-29,-11 31,0-1,1 1,-1-1,0 1,0 0,1-1,-1 1,0-1,1 1,-1 0,1 0,-1-1,0 1,1 0,-1-1,1 1,-1 0,1 0,-1 0,1 0,0-1,-1 2,1-1,0 0,-1 0,1 1,-1-1,1 0,0 1,-1-1,1 0,-1 1,1-1,-1 1,1-1,-1 1,1-1,-1 1,0 0,1-1,-1 1,1 0,17 35,19 51,-14-32,47 126,-47-117,-11-33,-2 1,-1-1,-2 2,-1-1,-2 1,1 34,-5-48,-1 0,-1 0,0 0,-2 0,0 0,-1 0,-1-1,0 0,-1 0,-2-1,-16 28,-5-5,-2-5,-4-8,30-23,0 0,0-1,-14 5,-20-1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0:03.72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1,'0'0,"22"0,21 0,19 0,-5 0,-2 0,1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0:04.09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16,'0'0,"19"0,20 0,24 0,1 0,4 0,2 0,-3 0,-3-2,-3-12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0:06.07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20,'0'0,"18"0,17-4,21-3,-1 1,-2 4,0 2,1 0,-7 4,2 0,0 1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0:07.03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0 211,'9'-12,"-1"1,2 1,-1-1,2 1,-1 1,1 0,1 0,-1 1,19-9,4 0,0 2,48-16,-43 19,59-11,-84 20,0 1,0 1,0 0,0 1,0 1,0 0,26 6,-36-6,0 0,0 1,0-1,-1 1,1 0,0-1,-1 2,0-1,1 0,-1 1,0-1,0 1,0 0,-1 0,1 0,-1 0,0 1,0-1,3 7,-3-4,0 0,-1 0,0 0,0 0,0 0,-1 1,0-1,0 0,-1 0,0 0,0 1,-2 8,-5 10,-1 0,-1 0,-1-1,-23 36,-68 91,36-57,-27 59,68-97,23-50,1 0,-1 0,1 1,0-1,0 0,1 0,0 1,0-1,1 0,-1 1,1-1,1 0,-1 0,1 0,0 0,0 0,1 0,0-1,0 1,0-1,1 0,-1 1,1-2,1 1,-1 0,0-1,1 0,9 6,6 3,0-1,1-2,0 0,1-1,0-1,31 7,118 25,-118-32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0:08.17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448 0,'-12'0,"-1"1,1 0,0 0,-1 1,1 1,0 0,0 0,0 1,1 1,0 0,-1 1,2 0,-1 0,1 1,0 1,0 0,1 0,0 1,-8 10,-9 12,2 1,1 2,2 0,1 2,2 0,1 1,2 0,2 2,1 0,-12 74,22-94,0 0,1 1,1-1,1 0,1 1,0-1,2 0,0 0,1 0,1-1,9 20,-9-25,0 0,2-1,-1 1,2-2,-1 1,1-1,1-1,0 1,1-2,0 0,0 0,1 0,0-2,0 0,23 10,-23-13,1 0,0 0,0-2,0 0,0 0,0-1,0 0,0-2,1 1,-1-2,24-4,-23 2,1 0,-1-1,0-1,0 0,-1-1,0 0,0-1,0 0,-1-1,13-13,-19 16,-1 0,1 0,-1-1,4-7,-6 8,1 0,-1 0,0 0,-1-1,0 1,0-1,0 0,-1 0,0 0,0 0,-1 1,0-1,0 0,0 0,-1 0,0 0,0 0,-5-12,3 12,0 0,-1 0,0 0,0 0,-1 1,0 0,0 0,0 0,-1 0,1 1,-2 0,1 0,0 0,-1 1,0 0,-11-4,1 1,0 1,0 0,-1 2,0 0,0 1,0 1,-24-1,-3 5,-81 11,77-6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07:40.75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53 1,'0'14,"0"-11,0-14,-2 10,0 0,0 0,-1 1,1-1,0 1,0-1,-1 1,1 0,-3 0,-22 5,31-2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0:09.09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471 99,'-8'-19,"6"11,-1 0,0 1,0-1,-1 1,-8-12,10 17,0 0,0 0,0 0,0 1,0-1,0 1,0-1,-1 1,1 0,0 0,-1 0,1 0,-1 0,1 0,-1 1,0 0,1-1,-1 1,0 0,1 0,-1 0,-4 1,-3 1,0 1,1 0,-1 0,1 1,0 0,0 1,0 0,1 0,0 1,0 0,-11 10,-1 3,2 1,0 0,-16 25,11-10,2 1,1 1,1 1,3 1,1 1,2 0,1 0,3 1,1 0,-2 46,8-70,2 1,0 0,1-1,1 1,1-1,0 1,1-1,1 0,7 18,-7-25,0 1,1-1,0 0,1-1,0 0,0 0,1 0,0-1,1 0,0 0,0-1,0 0,1-1,17 8,-17-9,1 0,-1-1,1-1,0 0,0 0,0-1,0 0,1-1,-1-1,0 0,1 0,-1-1,0 0,0-1,1-1,20-6,8-10,-34 15,-1 0,1-1,0 1,-1-1,0 0,0 0,-1-1,1 1,-1-1,0 0,-1 0,1-1,-1 1,0-1,-1 1,0-1,0 0,0 0,-1 0,0 0,0 0,-1 0,0 0,0 0,-1-1,0 1,0 0,0 0,-1 0,0 1,-1-1,1 0,-1 1,-4-7,0 3,0 0,-1 1,0 0,0 1,-1 0,0 0,-1 1,1 0,-1 0,-1 1,1 1,-1-1,-21-6,-17 0,-3 7,-1 9,-1 3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0:09.62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1,'0'0,"22"0,21 0,22 0,-2 0,-1 4,-1-2,-6 3,-2-1,7-4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0:09.95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135 0,'0'0,"-12"17,-5 9,-2 12,-1 9,3 2,-2 6,4 4,3 3,8-1,6-6,8-12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0:10.89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0 115,'7'-8,"1"0,0 1,0 0,0 1,0-1,1 1,0 1,1 0,15-7,-1 4,0 0,46-9,-43 12,-1 2,1 1,46 1,-33 8,-36-6,-1 0,1 1,-1-1,0 1,1-1,-1 1,0 0,0 0,0 0,-1 1,1-1,-1 1,1-1,-1 1,3 4,-4-5,0 1,0-1,0 0,0 1,-1-1,1 1,-1-1,0 1,0-1,0 0,0 1,0-1,0 1,-1-1,1 1,-1-1,0 0,1 1,-1-1,0 0,-1 0,1 1,-2 1,-6 10,-1-1,-23 23,19-21,-12 14,21-23,1 0,0 0,0 1,0-1,1 1,0 0,0 0,-2 10,4-13,1-1,-1 1,1-1,0 1,0-1,0 1,1-1,-1 1,1-1,0 0,0 1,0-1,0 0,1 1,-1-1,1 0,0 0,-1 0,2 0,2 3,19 19,51 38,-56-49,-1 0,-1 2,0 0,-1 1,0 0,17 27,-10 0,-9-1,-12-33,-1-1,0 0,0 1,-1-1,-1 1,0-1,0 1,0-1,-1 0,-1 0,0 0,0 0,0 0,-1 0,-1-1,1 0,-2 0,1 0,-1 0,0-1,0 0,-9 7,-2 1,-1 0,-1-2,0 0,-1-1,0-1,-1-1,0-1,-23 7,-3-1,3-7,6-9,34 0,0 0,1 0,0 0,-1-1,1 1,-5-3,-9-11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0:11.90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238 44,'-6'-2,"-1"0,0-1,1 1,0-1,-9-6,9 6,0 0,0 0,-1 0,1 0,0 1,-9-1,12 2,-1 0,0 1,1 0,-1-1,0 2,1-1,-1 0,0 1,1-1,-1 1,0 0,1 1,-1-1,1 0,0 1,-1 0,1 0,-4 3,3-1,0 0,0 1,1-1,-1 1,1 0,1 0,-1 0,1 0,-1 0,1 1,-1 6,-6 21,2 1,0 5,3 9,0 5,7-5,5-8,3-13,-11-26,1 0,0 0,0 0,-1 0,1 0,0 0,0-1,0 1,0 0,0-1,0 1,0-1,0 1,0-1,0 1,0-1,0 1,1-1,-1 0,0 0,0 0,0 0,0 0,1 0,-1 0,0 0,0 0,0 0,2-1,4-2,-1 1,0-1,0 0,8-6,15-6,-22 14,-1 0,1 0,0 0,-1 1,1 0,0 0,-1 1,8 1,11 5,-17-2,-1-1,1 1,-1 1,1-1,-2 1,1 1,-1-1,0 1,0 0,-1 1,0-1,6 12,-1 0,-1 1,-1-1,-1 1,6 25,-9-26,0 1,-1 0,-2 0,0 0,-1 0,-1 1,-6 34,5-45,0 0,-1 0,0 0,0 0,-1 0,-1-1,0 0,0 0,0 0,-1-1,-1 0,1 0,-1 0,-1-1,1 0,-17 11,-6-4,-6-6,-7-5,-8-5,4-7,10-5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0:12.50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57 0,'0'75,"-3"0,-23 138,14-165,1-9,7-16,4-23,0 1,0-1,0 0,0 0,0 0,0 0,0 0,0 1,0-1,0 0,0 0,0 0,0 0,1 0,-1 0,0 0,0 1,0-1,0 0,0 0,0 0,0 0,1 0,-1 0,0 0,0 0,0 0,0 0,0 0,1 0,-1 0,0 0,0 0,0 0,0 0,0 0,1 0,-1 0,0 0,0 0,0 0,0 0,0 0,0 0,1 0,-1 0,0 0,0 0,0-1,0 1,0 0,0 0,0 0,1 0,-1 0,0 0,0 0,0-1,27-30,-24 26,104-123,-87 107,0 2,1 0,46-31,-61 46,1 1,-1 0,0-1,1 2,-1-1,1 1,0 0,0 0,0 1,11-1,-13 2,-1 1,0-1,1 1,-1 0,0 0,0 0,1 1,-1-1,0 1,0 0,-1 0,1 1,0-1,-1 1,1 0,-1 0,0 0,3 4,1 2,0 1,0 0,-1 0,-1 1,0 0,-1 0,1 0,2 16,3 21,-1 2,-1 55,-8-54,-5-3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0:31.91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97,'19'-1,"-1"-1,0-2,0 1,0-2,0 0,26-13,5 0,-10 5,2 0,0 4,1 3,-38 6,1 0,0 1,-1-1,1 1,-1-1,1 1,-1 1,1-1,-1 1,0-1,0 1,0 1,0-1,0 0,4 4,-3-1,0 0,-1 0,1 0,-1 0,-1 1,1-1,-1 1,0 0,3 10,2 8,-2 1,-1 0,-1 1,1 33,-5-58,3 677,-5-625,-1-11,-1-6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0:32.29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35,'0'0,"23"0,25 0,23-7,-3-3,-5 4,-5 2,3 1,-1 1,15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0:34.03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41 53,'15'-9,"0"0,1 2,1 0,-1 0,24-5,-39 12,-1 0,0 0,1 0,-1-1,1 1,-1 0,1 0,-1 0,1 0,-1 0,1 0,-1 0,1 0,-1 0,1 0,-1 0,1 0,-1 0,1 0,-1 0,0 1,1-1,-1 0,1 0,-1 0,1 1,-1-1,0 0,1 1,-1-1,0 0,1 1,-1-1,0 0,1 1,-1 0,0 0,0 1,0-1,0 1,-1-1,1 0,-1 1,1-1,-1 0,1 1,-1-1,0 0,-1 2,-27 33,-17 8,29-29,1 0,1 1,-21 27,35-42,0 0,0 0,0 1,1-1,-1 0,0 0,1 0,-1 1,1-1,-1 0,1 1,0-1,-1 0,1 1,0-1,0 1,0-1,0 0,0 1,0-1,1 1,-1-1,0 0,1 1,-1-1,1 0,-1 1,1-1,-1 0,1 0,0 0,0 0,0 1,0-1,0 0,0 0,0-1,0 1,2 1,5 3,1-1,-1 0,1 0,0-1,10 2,6 3,-5 0,0 1,0 1,-1 1,-1 1,0 1,0 0,-1 1,-1 1,-1 0,0 2,-1-1,0 2,-2 0,0 0,-1 1,-1 1,-1 0,0 0,9 36,-9-9,-9-33,0 1,0-1,-2 1,0-1,0 0,-2 1,1-1,-2-1,0 1,-12 22,4-12,-1-1,-2 0,0-1,-33 35,10-21,-5-7,-2-8,41-19,-1-1,1 0,0 0,-1 0,1 0,-7-1,7 0,0-1,0 0,0 0,0-1,-7-2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0:35.09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385 78,'-48'-30,"36"22,0 0,-1 1,0 1,-15-7,24 12,0 0,0 0,0 0,0 1,0-1,0 1,0 0,0 0,0 0,0 1,0-1,0 1,0 0,0 0,0 1,0-1,0 1,1 0,-4 2,-1 2,0 0,0 0,1 1,0 0,1 1,-1-1,2 1,-1 0,1 1,-5 9,-5 15,-15 47,29-77,-16 51,5-1,1-2,2-4,5-12,4-35,0 1,0-1,0 1,0-1,0 1,-1-1,2 1,-1-1,0 1,0-1,0 1,0-1,0 1,0-1,0 1,1-1,-1 1,0-1,0 1,1-1,-1 1,0-1,1 0,-1 1,0-1,1 0,-1 1,1-1,-1 0,1 1,-1-1,1 0,-1 0,0 0,1 1,-1-1,1 0,-1 0,1 0,0 0,0 0,22-6,-16 3,28-7,-25 11,-2 0,3 1,-1-1,1 2,-1-1,1 2,-1-1,-1 1,1 1,0 0,-1 0,0 1,0 0,9 9,19 18,-14-8,-2 1,-1 0,-1 2,-1 1,-2 0,-1 1,20 56,-31-73,0-1,-1 1,0 0,-1 0,-1 0,0 0,-1 0,0 0,-1 1,0-1,-1 0,-1 0,0-1,0 1,-2-1,1 1,-2-1,1 0,-2-1,0 0,0 0,-1 0,0-1,-1 0,-17 16,-10 3,-3-7,-3-8,37-13,-1 0,0 0,0-1,-11 0,-17-7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07:41.21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92,'22'-4,"0"-2,0 0,0-1,33-15,-30 11,0 1,45-10,-61 18,0 0,1 1,-1 1,1-1,-1 2,0-1,12 3,-19-3,0 1,-1-1,1 1,0-1,0 1,0 0,0-1,-1 1,1 0,0 0,-1 1,1-1,0 0,-1 0,0 1,1-1,-1 1,0-1,0 1,0 0,0-1,0 1,0 0,0 0,0-1,-1 1,1 0,-1 0,1 0,-1 0,0 0,0 0,0 0,0 0,0 0,0 0,-1 0,1 0,-1 0,0 2,-6 14,0-2,-1 1,0-1,-1 0,-1 0,-14 16,8-10,-79 112,53-68,34-53,1 0,0 1,1 0,1 0,0 1,-5 23,9-34,1 0,-1 0,1 0,0 0,0 0,0 0,1 0,-1 0,1 0,0 0,0 0,1 0,-1 0,1-1,0 1,0 0,0-1,0 0,0 1,1-1,0 0,0 0,-1 0,2-1,-1 1,0-1,0 1,1-1,5 3,1-1,0-1,0 1,0-1,0-1,0 0,18 1,63-3,-62-2,157-8,-101 2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0:35.52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0,'0'0,"21"5,18-2,22 1,-5 1,-7-5,-4 2,-4-2,-11 0,-18-2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0:35.9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56,'0'0,"18"-2,17-4,21-6,1 8,-6-1,0 3,3 2,-3-4,-4-3,-6-6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0:36.62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1 169,'15'-16,"0"1,2 1,0 0,0 1,1 1,0 1,1 0,1 2,37-14,0 5,-2 8,-45 8,-1 2,0-1,1 1,16 3,-24-3,0 0,0 1,0 0,0-1,0 1,0 0,0 0,0 0,0 0,0 1,2 1,-3-2,0 0,-1 0,1 0,0 0,-1 0,1 0,-1 0,1 0,-1 0,1 1,-1-1,0 0,0 0,0 0,1 1,-1-1,0 0,-1 0,1 0,0 1,-1 1,-2 8,-1 0,-1-1,0 1,0-1,-1 0,-12 15,11-14,0-1,0 1,1 0,0 1,-4 14,8-22,1-1,0 1,0 0,1 0,-1 0,1 0,0 0,0 0,0 0,1 0,-1 0,1 0,0 0,0 0,1-1,-1 1,1 0,-1-1,1 1,0-1,4 6,4 0,-1 0,1 0,0-1,1 0,16 9,-9-6,28 17,71 59,-106-78,0 2,0-1,-1 1,0 1,-1 0,-1 0,0 1,0 0,-1 0,-1 0,5 18,-9-24,0 0,-1 1,-1-1,1 1,-1-1,-1 1,1-1,-1 1,0-1,-1 0,0 0,0 1,0-1,-1 0,0-1,-1 1,1 0,-1-1,-1 0,-6 8,-6 5,0 0,-2-2,0 0,-36 23,2-5,-3-3,1-5,4-9,3-9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0:37.62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325 72,'-3'-3,"-8"-7,0 0,0 1,-1 1,0 0,-18-8,26 14,1 1,-1 0,0 0,0 0,0 0,0 1,0 0,0 0,0 0,0 0,0 0,0 1,0-1,0 1,1 0,-1 1,0-1,0 1,1-1,-1 1,1 0,-1 0,1 1,-3 2,-3 2,1 1,1 0,-1 1,1 0,1 0,0 0,0 1,-6 13,2 2,0 0,-8 35,-4 44,17-57,2-5,3-39,0 2,-1 0,1 0,0 0,1 0,-1 0,1 0,0 0,3 7,4-2,-6-10,-1 0,0 0,0 0,1 0,-1 0,0 0,1 0,-1 0,0-1,1 1,-1 0,0-1,0 1,1-1,-1 0,0 1,0-1,1 0,26-20,-15 11,-7 6,0 1,0 0,0 0,0 0,0 0,1 1,-1 0,1 1,-1-1,1 1,0 1,-1-1,1 1,0 0,0 1,-1-1,1 1,11 4,-9-2,1 1,-1 0,0 1,-1 0,1 0,-1 1,0 0,0 0,-1 1,0 0,0 0,6 10,2 2,0 1,-2 0,-1 1,0 1,-1 0,-2 1,0 0,-1 0,-2 0,0 1,2 28,-8-8,-1-33,0 0,-1 0,0 0,-1 0,-1 0,0-1,0 1,-1-1,0 0,-1 0,0-1,0 0,-16 17,10-14,-1-1,0 0,-1 0,0-2,-1 0,0 0,0-1,-23 7,-7 1,-1-3,-1-2,2-3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0:38.51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94 0,'0'57,"-3"-1,-2 0,-25 108,16-120,-1-6,3-8,1-5,7-23,6-13,1-6,0 0,1 0,1 0,12-27,-2 11,24-39,-30 58,1 0,0 1,1 0,0 0,0 1,2 1,-1 0,16-10,-23 18,0 0,1 0,-1 1,1-1,-1 1,1 1,0-1,-1 1,1 0,0 0,8 0,-10 1,1 1,0 0,-1 0,1 0,0 0,-1 1,1-1,-1 1,0 1,0-1,0 0,0 1,0 0,0 0,6 7,6 8,0 9,-2 6,-1 8,-3 9,4 56,-10-55,-4-4,-3-6,-2-3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0:13.92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1,'20'40,"-3"2,-1 0,13 56,-9 5,10 159,-25 104,-21-65,12-219,7-7,4-2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0:14.5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 0,'-6'35,"2"1,0 50,3-45,14 260,-4-173,1 67,20 252,-21-378,3-15,8-14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0:14.9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0,'0'0,"15"0,21 5,17-3,1 2,1 0,1-4,1 3,1-3,-1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0:15.2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31 0,'0'0,"-6"23,-1 17,-3 27,6 6,0 16,4-6,4-14,5-15,7-7,4-9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0:16.41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0 211,'23'-23,"2"1,0 2,1 0,1 2,1 0,1 2,0 2,50-19,-56 25,39-7,-56 14,0 0,-1 0,1 1,0 0,0 0,0 0,0 1,0 0,-1 0,1 0,0 1,7 3,-11-4,0 0,-1 0,1 1,0-1,-1 0,0 1,1-1,-1 1,0 0,0 0,0-1,0 1,0 0,0 0,0 0,-1 0,1 0,0 0,-1 0,0 0,0 0,0 0,1 0,-2 0,1 0,-1 4,0 5,-2-1,1 0,-1 0,-5 11,-66 135,11-27,59-118,-67 164,61-147,2 1,1-1,1 2,-2 39,7-59,1 0,0 0,1-1,0 1,1 0,0 0,0-1,1 1,0-1,6 12,-5-14,1 0,-1 0,1-1,1 0,-1 0,1 0,0-1,0 1,0-2,1 1,0-1,14 7,-5-4,1 0,0-1,1-1,-1-1,1-1,0 0,23 0,16-2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07:42.47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1,'0'13,"1"1,0-1,1 1,1-1,0 0,0 0,2 0,-1 0,2-1,0 0,0 0,1 0,1-1,-1 0,2 0,0-1,0 0,1-1,0 0,0 0,1-1,21 12,2-2,1-2,1-2,0-1,1-1,0-3,1 0,0-3,0-1,61 0,-14-7,0-3,0-4,101-24,-124 19,65-24,-57 9,-11 2,-3 0,-8 3,-15 11,-32 13,0-1,1 1,-1 0,0 0,0-1,0 1,0 0,0 0,0 0,0 0,0 0,0 1,0-1,0 0,2 1,-2 0,0-1,0 1,0 0,0 0,-1 0,1-1,0 1,0 0,-1 0,1 0,-1 0,2 2,7 21,4 6,2 2,3-6,2-11,-20-15,1 0,0 1,-1-1,1 0,0 0,-1 0,1 0,0 1,-1-1,1 0,0 0,0 0,-1-1,1 1,0 0,-1 0,1 0,1-1,-1 1,-1 0,0-1,1 1,-1 0,1-1,-1 1,0 0,1-1,-1 1,0-1,1 1,-1 0,0-1,0 1,1-1,-1 1,0-1,0 1,0-1,0 1,1-1,-1 0,0 0,-1-1,1 1,0 0,-1 0,1 0,0 0,-1 0,1 0,-1 0,0 0,1 0,-1 1,-1-2,-18-16,-12-1,-50-23,43 15,4-1,31 24,0 0,1 0,-1 0,-4-9,6 11,1 0,0 0,1 0,-1 0,0 0,1 0,-1 0,1-1,-1 1,1-4,0 4,0 0,1 1,-1-1,0 1,1-1,0 1,-1-1,1 1,0-1,-1 1,1-1,0 1,2-3,0 2,0-1,-1 1,1 0,0 0,0 0,7-3,29-9,8 2,-3 3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0:16.8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498 0,'-11'0,"1"1,-1 0,1 1,-1 0,1 1,0 0,0 0,0 1,-15 8,11-3,0 0,0 1,1 0,0 1,-16 19,1 4,1 2,2 1,-34 66,31-48,3 1,-25 78,40-100,1 1,1 1,2-1,2 1,0 51,5-72,0 0,1-1,0 1,1-1,1 0,0 0,1 0,10 19,-13-28,0-1,1 1,0-1,0 0,0 0,0 0,1 0,0 0,0-1,-1 0,2 0,-1 0,0 0,1-1,-1 1,1-1,0 0,0-1,0 1,0-1,0 0,0 0,0-1,0 1,0-1,9-1,-9 0,-1 1,0-2,0 1,0 0,0-1,0 1,0-1,0 0,0-1,-1 1,7-6,12-14,-20 18,0 0,0 0,0 0,0 0,-1-1,0 1,1 0,-2-1,1 1,0-1,-1 1,0-1,0 1,0-1,-1 1,0-1,1 1,-1-1,-1 1,-2-8,-1 2,0 0,0 0,0 0,-2 1,1 0,-1 0,-11-10,-18-13,30 28,-1-1,1 2,-1-1,-8-3,-36-6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0:17.40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450 1,'-28'16,"1"1,1 1,1 2,0 0,2 2,0 1,2 0,0 2,2 0,-27 46,21-26,2 2,3 0,1 1,3 2,-18 87,28-104,1 0,2 0,1 47,3-64,0 1,1-1,1 0,1 1,0-1,1-1,1 1,12 25,-15-36,1 1,0-1,-1 0,2 0,-1 0,1 0,-1-1,1 0,0 0,1 0,-1 0,1-1,0 0,0 0,0-1,0 1,0-1,0-1,0 1,8 0,-6-2,0 1,0-1,0-1,0 0,-1 0,1 0,0-1,-1 0,1-1,-1 1,0-2,0 1,0-1,0 0,0 0,6-6,-5 3,0 1,-1-1,-1 0,1-1,-1 1,0-1,-1-1,0 1,0-1,5-14,-8 18,0 0,-1-1,0 1,0 0,-1-1,1 1,-1 0,0-1,-1 1,1 0,-1-1,0 1,-1 0,1 0,-1 0,0 0,0 0,-1 0,1 0,-7-7,4 5,0 0,-1 1,-1 0,1 0,-1 0,0 1,0 0,0 0,-1 1,0 0,1 1,-2-1,1 1,0 1,0-1,-15-1,3 2,-1 1,0 1,0 0,0 2,-36 7,-5 4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0:59.34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41 1,'-7'25,"1"0,1 1,1-1,0 35,3-42,-10 549,11-282,-2-163,2-75,2-6,-2-6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0:59.86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39 1,'-8'32,"1"0,-3 52,3 69,6-87,-3 266,3-117,0-139,1-4,2-7,2-11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1:01.23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112 12,'-7'9,"0"0,1 1,0 0,-7 15,12-22,0 0,0-1,0 1,1 0,-1 0,1-1,-1 1,1 0,0 0,0 0,0 0,0-1,1 1,-1 0,1 0,0-1,0 1,0 0,0-1,0 1,1-1,-1 1,4 3,-4-5,-1 0,1 0,0 0,0 0,0 0,0-1,0 1,0 0,0-1,0 1,0-1,0 1,0-1,0 0,1 1,-1-1,0 0,0 0,0 0,1 0,-1 0,0 0,0 0,0 0,1 0,-1 0,0-1,0 1,0 0,0-1,0 1,0-1,1 0,-1 1,0-1,-1 0,1 0,0 1,0-1,0 0,0 0,0-1,1 0,0-1,0 1,-1 0,1 0,-1-1,1 1,-1-1,0 1,0-1,0 0,-1 1,1-1,0 0,-1 1,0-1,0 0,0-5,-1 3,-1 1,0-1,0 1,0 0,0-1,-1 1,0 0,1 0,-1 1,-1-1,1 0,-1 1,1 0,-7-4,4 3,0 0,0 1,0 0,0 0,-1 0,0 1,1 0,-1 0,-10-1,16 3,1 0,-1 0,0 0,0 0,0 0,0 0,1 0,-1 1,0-1,0 0,0 0,1 0,-1 1,0-1,0 1,1-1,-1 0,0 1,1-1,-1 1,0 0,1-1,-1 1,1-1,-1 1,1 0,-1-1,1 1,0 0,-1 0,1-1,0 1,-1 0,1 1,-2 5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1:01.73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98 1,'-4'0,"0"0,0 0,0 0,0 1,0 0,0-1,1 2,-1-1,0 0,0 1,1-1,-1 1,1 0,-1 0,1 1,0-1,0 1,0-1,0 1,0 0,1 0,-1 0,1 1,0-1,0 1,0-1,0 1,1 0,0-1,-1 1,1 0,0 0,1 0,-1 0,1 0,0 0,0 0,0 0,0 0,1 0,0 0,-1 0,2-1,-1 1,0 0,1 0,-1-1,4 5,-4-6,1 0,0 1,0-1,0 0,1 0,-1-1,0 1,1 0,-1-1,1 0,-1 1,1-1,0 0,-1 0,1-1,0 1,0 0,0-1,0 0,-1 0,1 0,0 0,0 0,0 0,0-1,0 1,0-1,-1 0,1 0,0 0,-1 0,1 0,-1-1,1 1,-1-1,1 0,-1 0,0 0,0 0,0 0,0 0,0 0,-1-1,1 1,-1-1,1 1,-1-1,0 1,1-4,-1 3,-1 0,0 0,0 0,0 0,0-1,-1 1,1 0,-1 0,0 0,0 0,0 0,0 1,0-1,0 0,-1 0,0 1,1-1,-1 1,0-1,0 1,-3-3,2 2,0 0,-1 0,1 1,0-1,-1 1,0 0,1 0,-1 0,0 0,0 1,0 0,0-1,0 1,-1 1,-4-1,-8 1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1:02.63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1 172,'1'-6,"0"-1,1 2,0-1,1 0,-1 0,1 1,0-1,0 1,8-9,-4 4,1 1,1 1,-1 0,13-9,23-10,3 8,-38 17,1 0,-1 0,1 1,0 0,14 1,-21 0,0 0,0 1,0-1,-1 0,1 1,0 0,0 0,0 0,-1 0,1 0,-1 0,1 0,-1 1,1 0,-1-1,0 1,0 0,0 0,0 0,0 0,0 1,2 3,-3-4,0 1,-1 0,1-1,-1 1,0 0,0-1,0 1,0 0,-1-1,1 1,-1 0,1-1,-1 1,0-1,0 1,0-1,-2 4,-28 44,27-44,-26 34,20-29,0 1,1 1,0 0,1 0,1 0,0 1,-6 18,13-30,-1 0,1 0,0 1,-1-1,1 0,0 0,0 0,1 1,-1-1,0 0,1 0,-1 0,1 0,0 0,0 0,0 0,0 0,0 0,0 0,0 0,1 0,-1-1,1 1,-1-1,1 1,-1-1,3 2,5 3,0-1,1 0,-1-1,17 6,-2-1,-8-2,0 1,-1 1,0 0,0 1,-1 1,0 0,-1 1,22 25,-28-28,0-1,-1 1,0 1,-1-1,0 1,-1 0,0 0,0 1,-1-1,0 1,-1 0,0 0,-1-1,0 1,-2 18,-1-12,-1-1,0 0,-1 0,-1 0,-1 0,0-1,-1 1,-1-2,0 1,-15 19,5-10,-2-1,-1 0,-1-2,-42 33,23-26,-1-7,37-19,-1 0,0-1,1 1,-12 0,-20-4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1:03.56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318 98,'-4'-4,"-8"-9,1 0,-2 1,0 1,-26-18,36 27,0 0,0 0,0 0,-1 1,1 0,-1-1,1 1,-1 1,1-1,-1 0,1 1,-1 0,0 0,1 0,-1 0,0 0,1 1,-1 0,1 0,-1 0,1 0,-1 0,1 1,0-1,0 1,0 0,0 0,0 0,-4 4,0 1,0 1,0 0,1 0,0 1,1 0,0 0,0 0,-6 18,1 3,-10 49,11-29,0-4,1-1,3-2,5-35,-1 26,1-32,0-1,0 0,0 0,1 1,-1-1,0 0,1 0,-1 1,0-1,1 0,0 0,-1 0,1 0,0 0,-1 0,1 0,0 0,0 0,0 0,1 1,8-2,31-26,-28 17,-1 1,1 1,19-8,-27 13,0 0,0 1,0 0,0 0,1 0,-1 0,0 1,1 0,-1 0,0 1,1 0,-1-1,8 4,-5-1,0 1,0 0,0 0,0 1,-1 0,0 1,0-1,0 1,-1 1,1-1,-2 1,1 0,-1 1,6 10,3 6,-1 1,-2 1,12 34,-14-32,-1 1,-1 0,-2 0,0 1,-3-1,0 48,-3-62,0 0,-1 0,-1 0,0 0,-1-1,-1 1,0-1,-1 0,-1-1,0 1,0-1,-2-1,1 1,-19 18,12-17,-1 0,0-2,-1 0,0 0,0-2,-2 0,1-1,-1-1,0-1,-1-1,-36 8,2-5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1:05.83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1 305,'0'-14,"0"0,1 0,0 0,2 0,6-25,-6 31,1 0,0 1,0-1,0 1,1-1,1 1,-1 1,1-1,0 1,12-10,-3 4,1 0,1 1,0 0,1 2,0 0,0 1,1 0,0 2,0 0,0 2,1 0,0 1,20-1,-34 4,0 0,0 1,0 0,10 2,-13-2,1 0,-1 1,0-1,0 1,0 0,0-1,0 1,0 0,0 1,0-1,-1 1,1-1,-1 1,0 0,0-1,2 5,-2-3,0 1,0 0,0 1,0-1,-1 0,0 0,0 1,-1-1,0 9,-1 4,-1-1,-1 0,0 0,-1 0,-10 25,-16 28,-4 0,-55 85,7-12,81-141,-20 35,2 1,1 2,-17 57,28-55,6-37,1 0,1-1,-1 1,1-1,-1 1,1 0,1-1,-1 0,1 1,0-1,0 0,0 0,5 8,-2-7,-1 1,1-1,0-1,0 1,1-1,-1 0,1 0,10 4,2 0,1 0,0-2,0-1,1 0,29 3,-10-4,0-2,66-4,-50-4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1:06.29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0,'2'48,"9"48,-1-8,-3 1,3 14,-8 191,-37 35,32-277,5 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07:43.24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108 1,'-5'5,"-1"2,1-1,0 0,0 1,1 0,-7 15,11-22,0 0,0 1,0-1,0 1,0-1,0 0,0 1,0-1,0 0,0 1,0-1,0 0,0 1,1-1,-1 0,0 1,0-1,0 0,1 1,-1-1,0 0,0 1,1-1,-1 0,0 0,0 0,1 1,-1-1,0 0,1 0,-1 0,0 0,1 1,-1-1,1 0,-1 0,0 0,1 0,-1 0,0 0,1 0,-1 0,0 0,1 0,0 0,0 0,0 0,0 0,0 0,0 0,0 0,0-1,0 1,1 0,-1 0,0-1,0 1,0-1,0 1,0-1,1 0,-2 0,1 1,-1-1,1 1,-1-1,1 0,-1 1,0-1,1 0,-1 1,0-1,1 0,-1 1,0-1,0 0,0 0,0 0,0 1,0-1,0 0,0 0,0 1,0-1,0 0,0 0,0 1,-1-1,1 0,0 1,-1-1,1 0,0 0,-1 1,1-1,-1 1,1-1,-1 1,1-1,-1 1,0-1,1 1,-1-1,-1 0,0 0,0 0,-1 0,1 0,-1 0,1 0,-1 0,1 1,-1-1,1 1,-1 0,0 0,-2 0,-28 7,32-7,0 0,-1 1,1-1,0 1,0-1,-1 1,1 0,0-1,0 1,0 0,0 0,0 0,0 0,0 0,0 0,0 0,0 0,0 0,1 1,-2 1,2-2,0 0,1 0,-1-1,0 1,0 0,1 0,-1-1,0 1,1 0,-1-1,0 1,1 0,-1-1,1 1,0-1,-1 1,1-1,-1 1,1-1,0 1,-1-1,1 1,0-1,-1 0,1 1,0-1,0 0,-1 0,1 0,1 1,25 4,-8-5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1:06.75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1,'0'0,"21"0,19 0,20 0,-1 0,1 0,-5 0,2 0,-5 4,-8 1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1:07.13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7,'0'0,"22"0,25 0,20 0,-5 0,1 0,0 0,0 0,1 0,-3 0,1 0,-6 0,-4-7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1:07.86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72 0,'-19'633,"11"-566,-1-12,-2-3,2-7,2-12,3-18,1-14,2-8,1-9,0 0,1 0,1 0,6-27,23-61,-19 71,1 0,1 1,2 1,1 0,2 2,0-1,30-31,-11 25,-29 29,-1 0,2 1,-1 0,1 0,0 1,0 0,1 1,0 0,-1 1,1 0,0 0,0 1,1 1,-1 0,0 1,0 0,1 0,-1 1,0 1,0 0,0 0,0 1,0 1,0-1,-1 2,0 0,0 0,0 1,0 0,-1 0,0 1,15 15,-6-3,-1 1,-1 0,-1 1,-1 1,0 1,-2-1,19 49,-21-41,-1 1,-1 0,-1 0,-2 1,-2 0,1 35,-7-25,-5-4,-4-2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1:44.13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68 0,'-5'40,"1"0,1 0,6 68,35 324,-3-58,-33-307,-1-10,-2-3,-4-14,5-39,0 0,0 0,0 0,0-1,0 1,0 0,-1 0,1 0,0-1,0 1,-1 0,1 0,-1 0,1-1,-1 1,1 0,-1-1,1 1,-1-1,-1 2,2-2,-1 0,1-1,-1 1,1 0,-1-1,1 1,-1 0,1-1,-1 1,1 0,0-1,-1 1,1-1,0 1,-1 0,1-1,0 1,0-1,-1 1,1-1,0 0,0 0,-12-37,7 2,2-1,1 0,2 0,5-44,3 25,7 0,7 2,-17 43,2 0,10-15,-13 21,0 0,0 0,1 0,0 1,9-8,-8 9,-1 0,0 1,0-1,1 1,0 0,-1 0,1 1,0 0,0 0,0 0,9 0,-5 2,0-1,0 2,0-1,0 2,0-1,12 6,-1 1,-1 1,1 1,-1 1,-1 0,21 19,-1 4,-6 2,-26-27,0 0,-2 0,1 0,-1 1,0 0,-1 0,-1 0,1 0,-2 1,0-1,0 1,0 16,-2-20,-1 0,1-1,-1 1,-1 0,0 0,0-1,0 1,-1-1,0 0,0 0,-1 0,0 0,0 0,-1-1,1 0,-1 0,-1 0,1 0,-9 6,-5 1,-1-1,0 0,0-2,-1 0,-1-1,0-1,-26 6,11-6,0-1,-1-2,-61 1,-8-13,56-1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1:44.54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1,'60'112,"-15"-8,-4 2,38 154,-65-201,-4 0,-2 1,-2 1,-3-1,-3 0,-9 77,-1-68,-3-1,-3-1,-3 0,-2-2,-4 0,-39 74,29-79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1:52.54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22,'0'0,"23"0,27 0,21 0,-6 0,-1 0,0 0,-1-5,2-1,11-5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1:55.68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0 210,'1'-4,"-1"-1,1 0,0 0,0 1,0-1,1 1,-1-1,1 1,0-1,1 1,-1 0,6-7,-2 3,1 1,0 0,0 0,0 1,10-7,6-1,1 1,0 1,1 1,37-10,-4 4,-43 14,28-2,-30 5,-1 0,21 3,-27-2,0 0,0 1,-1-1,1 1,0 0,-1 1,1 0,-1-1,0 2,0-1,0 0,-1 1,1 0,-1 0,0 1,0-1,0 1,0 0,-1 0,0 0,0 0,0 0,-1 1,0 0,0-1,0 1,-1 0,1 0,-2 0,1 0,0 6,-1 4,-1-1,0 0,-1 0,-7 27,-24 60,29-90,-98 246,-32 98,129-342,1 0,1 1,0-1,1 1,0 0,2 0,0 15,0-24,1-1,0 1,1-1,-1 1,1-1,0 0,0 1,1-1,-1 0,1 0,0-1,1 1,-1-1,1 1,0-1,0 0,0-1,0 1,1-1,9 6,-3-3,1-1,0 0,0-1,0 0,24 4,64 1,-40-10,3-7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1:56.50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0 156,'11'-14,"0"1,1 0,0 0,1 1,1 0,22-14,11 0,-36 22,1-1,15-3,26 0,-42 7,0 0,-1 1,1 1,12 2,-20-3,0 1,-1-1,1 1,-1 0,1 0,-1 1,1-1,-1 0,4 4,-5-4,0 0,0 0,0 0,0 0,0 0,0 1,-1-1,1 0,-1 0,1 1,-1-1,1 1,-1-1,1 0,-1 1,0-1,0 1,0-1,0 3,-1 2,0 1,-1-1,1 0,-2 0,1 0,0 0,-7 10,-26 40,30-50,-14 20,7-11,-13 24,23-35,-1 0,1 1,0-1,1 1,-1-1,1 1,0 0,0 0,1-1,-1 10,2-11,-1 0,1 0,0 0,0 0,0 0,0 0,1 0,-1-1,1 1,0 0,-1-1,1 1,1-1,-1 0,0 0,0 0,1 0,-1 0,4 2,7 4,1-1,23 10,-27-13,14 7,0 2,-1 0,0 1,-1 1,-1 2,26 24,-31-26,-2 1,0 1,0 0,-2 0,0 1,-1 1,-1 0,11 29,-18-36,0-1,0 1,-1-1,0 1,-1 0,-1-1,0 1,0 0,-1 0,-1 0,0-1,0 1,-2-1,1 0,-1 1,-9 15,-3 2,-1 0,-2-1,-1-1,-36 38,15-23,-1-8,36-30,0 1,-1-1,-13 5,17-8,0 0,1 0,-1 0,0 0,0 0,0-1,0 0,0 1,0-1,0 0,0-1,0 1,0 0,0-1,1 0,-1 1,0-1,0 0,-5-3,-10-17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1:56.8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1,'0'0,"2"28,10 29,3 34,-3 16,-5 3,-5-3,-4-3,-3-5,5-8,-2-5,2-1,0-3,0-2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1:57.2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297 0,'0'0,"-20"24,-11 12,-19 21,0 3,3 3,-2-1,-1 4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07:43.65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75,'14'-3,"-1"0,0-1,1 0,15-7,8-4,-5 5,41-8,-60 15,2 1,-1 1,0 0,0 1,22 3,-34-3,0 0,-1 0,1 1,-1-1,1 0,0 1,-1-1,1 1,-1 0,1-1,-1 1,1 0,-1 0,1 0,-1 0,0 0,0 0,0 1,1-1,-1 0,0 0,0 1,-1-1,1 1,0-1,0 1,-1-1,1 1,-1 0,1-1,-1 1,0 0,0-1,0 1,0 0,0-1,0 1,0 0,0-1,0 1,-1-1,0 4,-3 5,1 0,-1 0,-1 0,0-1,-9 14,-66 79,21-29,12-6,37-52,0 2,2-1,0 1,0 0,-6 25,12-37,1 1,0 0,0 0,0-1,1 1,0 0,0 0,0 0,1 0,0 0,0 0,0-1,1 1,0 0,0-1,0 0,1 1,0-1,0 0,7 9,-3-7,0 0,0-1,1 0,0 0,0-1,0 0,1 0,0-1,0 0,12 4,14 1,56 9,-71-14,142 20,46 3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2:03.23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1,'0'0,"21"6,23-2,25 7,-2-4,-5-1,0 2,1 2,-8 8,-2-2,-2-3,5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2:03.64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1,'0'102,"17"433,4-79,-23-376,-1-9,-5-6,2-6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2:04.5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217 17,'-12'5,"1"0,0 0,0 1,1 1,0-1,0 2,0-1,1 1,0 1,0 0,1 0,0 1,1 0,-8 14,4-5,2 1,0 0,1 1,1 0,1 0,1 1,-3 24,5 5,3-46,0 0,0 1,1-1,0 1,0-1,1 0,-1 0,1 0,0 0,0 0,1 0,5 7,-7-10,0-1,1 1,-1-1,1 1,-1-1,1 0,0 0,-1 0,1 0,0 0,2 1,-1-2,0 1,0-1,0 0,0 0,0 0,0 0,0 0,1-1,-1 1,0-1,-1 0,1 0,0 0,0 0,0-1,0 1,-1-1,1 1,-1-1,4-4,4-2,-1-1,0 0,14-19,-5 3,-2-2,0 0,-1-1,19-54,-15 24,17-96,-36 154,0 0,0 0,0 0,0 0,0 0,0 0,0 0,0 0,0 0,0 0,0 0,0-1,0 1,0 0,0 0,0 0,1 0,-1 0,0 0,0 0,0 0,0 0,0 0,0 0,0 0,0 0,0 0,0 0,0 0,0 0,0 0,0 0,0 0,0 0,1 0,-1 0,0 0,0 0,0 0,0 0,0 0,0 0,0 0,0 0,0 0,0 0,0 0,0 0,0 0,1 0,-1 0,0 0,0 0,0 0,0 0,0 0,0 0,0 0,0 0,0 0,0 0,0 0,0 0,0 0,0 0,0 0,0 1,0-1,6 8,3 14,89 188,-53-120,89 215,-117-258,-2 0,-2 1,-3 0,9 86,-19-110,0 1,-1 0,-2-1,0 0,-1 1,-2-1,-1-1,0 1,-18 36,16-42,-1-1,0 0,-1-1,-1 0,0 0,-2-1,1-1,-2-1,0 0,0 0,-1-2,-25 15,-13-3,42-19,0 0,-19 3,24-6,0-1,0 1,0-1,0-1,-11-1,7 0,0-2,-15-5,26 9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2:05.10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267 1,'-34'66,"6"-11,-23 63,-54 234,91-295,2 0,2 1,4 0,-1 62,8-92,1-1,2 1,0-1,12 37,-10-45,1 0,1 0,1-1,1 0,0 0,22 27,5-5,-31-35,1 0,-1 0,1-1,10 6,-11-8,-1 0,1 0,-1 0,1-1,0 0,8 1,-5-2,0 0,0-1,0 0,0 0,-1-1,1 0,0 0,-1-1,1-1,-1 1,0-1,0-1,0 1,-1-1,0-1,0 1,0-1,0 0,8-11,-11 12,-1 0,1 0,-1 0,0 0,0 0,-1-1,1 0,-1 1,0-1,-1 0,1 0,-1 0,0 0,-1 0,0 0,0 0,0 0,0 0,-1 0,0 0,-1 0,1 0,-1 0,0 0,0 1,-1-1,0 1,0 0,-7-10,3 6,-1-1,0 1,-1 1,0-1,-1 2,1-1,-1 1,-1 1,0 0,-13-6,13 8,0 0,-19-4,18 6,0 0,-18 1,18 1,0 1,-16 3,-17 8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2:05.4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182 0,'0'0,"-14"27,-5 5,-10 12,5 0,0 0,4 0,-3-7,-6-11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2:07.08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1,'0'0,"23"0,26 0,22 5,0-3,-4 4,2-1,3-5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2:07.51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0,'29'435,"-5"-136,-18 49,0-4,-1-278,6-8,6-11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2:08.16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441 0,'-21'13,"2"1,-1 0,2 2,0 0,1 1,1 1,0 0,1 1,-23 41,12-12,2 1,2 1,-21 75,23-53,3 0,3 2,3 0,4 0,2 1,4 0,4 0,22 144,-5-138,-13-59,11 23,-11-30,0-1,11 16,-11-21,-1 0,1 0,1-1,0 0,0-1,0 0,1 0,0 0,0-1,1-1,0 0,0 0,0-1,12 4,-15-6,-1-1,0 0,1-1,-1 1,9-1,-11-1,1 1,-1-1,0 0,1 0,-1-1,0 1,0-1,0 0,0 0,0 0,-1-1,1 1,-1-1,1 0,-1 0,0 0,0 0,0 0,-1-1,1 0,-1 1,0-1,0 0,0 0,0 0,1-8,-1 5,0-1,-1 0,0 0,0 1,-1-1,0 0,0 0,-1 0,0 0,0 0,-1 1,0-1,0 0,-4-7,-1 3,1 1,-1 0,-1 0,0 1,0 0,-1 1,0-1,-20-14,9 10,-1 0,0 2,-40-18,4 8,3 7,3 4,-1 5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2:09.94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0,'10'311,"0"68,-3-66,-5-95,-1-12,3-146,1-5,0-5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2:10.68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426 1,'0'0,"-23"15,-9 11,-10 9,1 6,-7 3,2 9,-1-1,-4 5,3-2,1-4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22:52.6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274 55,'-4'-5,"0"-1,0 1,-1-1,0 1,0 0,-11-8,14 12,-1-1,1 1,-1 0,0 0,1 0,-1 0,0 1,0-1,0 1,0 0,1 0,-1 0,0 0,0 0,0 1,0-1,1 1,-5 1,0 0,-1 1,1 1,-1-1,1 1,1 1,-1-1,0 1,1 0,0 1,-7 8,3-2,0 0,1 0,0 1,-10 23,1 7,5 1,8 0,5-38,1 1,-1 0,4 11,-4-15,1 0,0 0,0-1,0 1,0 0,0-1,1 1,-1-1,1 0,0 1,-1-1,1 0,0 0,0 0,1 0,-1-1,0 1,0 0,5 1,-4-2,-1 0,0-1,1 1,-1-1,1 0,0 0,-1 0,1 0,-1 0,1-1,-1 1,1-1,-1 1,0-1,1 0,-1 0,0 0,1 0,-1-1,0 1,0-1,3-2,2-3,0 0,0 0,-1 0,0-1,0 0,-1-1,6-12,0-2,13-40,-19 43,-1-1,0 0,-2 0,0 0,-2-23,-6 118,6-53,0-1,2 1,0-1,1 1,2-1,0 0,9 24,6-3,-15-33,1 0,0 0,0 0,1-1,0 0,15 11,13 4,4-8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2:35.8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20,'0'0,"24"0,23 0,18 0,0 0,-6 0,4 0,1-5,-3-1,0 4,-1-1,8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2:36.22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0,'17'528,"-4"-375,18 165,7-45,-28-207,0-8,0-2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2:37.02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1 171,'56'-43,"46"-33,-89 68,1 1,0 0,1 1,-1 0,1 1,17-4,-24 8,0 0,-1 0,1 1,0 0,-1 0,1 0,-1 1,1 0,-1 1,11 3,-14-3,0-1,0 1,0 1,0-1,0 0,5 6,-6-5,0 0,0 1,0-1,0 1,-1 0,0 0,0 0,0 0,0 0,-1 0,1 1,-1-1,0 0,0 1,-1-1,0 1,0 8,0 2,-2 0,0 0,-1 0,-5 15,-70 198,-12 46,82-243,2 0,1 1,2 0,1 0,1 0,7 59,-4-78,1 0,0 0,1 0,0 0,1 0,0-1,1 0,1 0,0-1,0 0,1 0,1 0,15 14,-11-13,1-1,1 0,-1-2,2 1,-1-2,1 0,1-1,-1-1,30 8,-24-9,1 0,1-1,40 2,3-10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2:37.55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316 0,'-15'16,"1"0,1 1,-17 30,-26 60,20-25,4 1,4 1,3 1,4 2,-12 107,25-125,3 130,7-159,2 1,1-1,3 0,18 60,-21-87,0-1,1 1,0-1,1 0,0-1,1 0,0 0,1 0,10 9,-16-17,1 1,0-1,1 1,-1-1,0 0,1-1,0 1,0-1,0 0,0 0,0-1,0 1,0-1,0 0,1 0,-1-1,0 0,1 0,-1 0,0 0,0-1,1 0,-1 0,0-1,6-1,-2-2,1 0,-1-1,0 1,-1-2,0 1,0-1,0-1,-1 1,0-1,0 0,7-12,-1-1,-1-1,0 0,13-38,-19 44,-1 0,-1-1,0 0,-1 1,-1-1,-1 0,0-1,-1 1,-1 0,-5-27,4 34,-1 0,0 0,0 0,-1 0,-1 0,1 1,-2 0,1 0,-1 0,0 1,-1 0,0 0,0 0,-1 1,0 0,0 1,-1 0,-12-7,9 7,1 1,-1 0,1 1,-1 0,0 1,-1 0,1 1,-1 1,1 0,-21 1,-12 5,1 10,7 3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2:38.1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250 0,'0'0,"-20"18,-3 13,-11 11,3 2,-4 3,3 1,-1 1,-8 1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2:38.52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9,'0'0,"29"0,30 0,35 0,16 0,-6 0,-5 0,-8 0,-4-9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2:49.02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390 68,'-24'-13,"10"5,0 1,0 1,-19-6,28 11,0-1,0 2,0-1,0 0,0 1,-1 0,1 0,0 1,0 0,0 0,0 0,0 0,0 1,-5 1,0 3,1-1,-1 1,1 1,0 0,1 0,-1 1,1 0,1 0,-1 1,2 0,-10 15,1 2,1 0,2 2,-11 30,15-33,0 0,2 0,1 1,0-1,2 1,1 45,3-57,1 0,5 19,-5-26,0 0,1 0,0 0,0 0,0 0,1-1,0 0,7 10,-9-14,0 0,0 0,0 0,1 0,-1 0,0-1,1 1,-1-1,1 1,0-1,-1 0,1 0,0 0,0 0,-1-1,1 1,0-1,0 1,0-1,0 0,0 0,0-1,0 1,4-1,-1-2,-1 1,1-1,0 0,-1 0,1 0,-1-1,0 0,0 0,0 0,-1-1,0 1,1-1,2-6,6-7,-1-1,13-29,-4-5,-1 0,23-108,-27 92,30-78,-46 146,1-1,-1 0,1 1,0-1,0 1,0-1,0 1,0-1,0 1,2-2,-2 2,-1 1,0 0,0 0,1 0,-1 0,0 0,1-1,-1 1,0 0,1 0,-1 0,0 0,1 0,-1 0,0 0,1 0,-1 0,0 0,1 0,-1 1,0-1,0 0,1 0,-1 0,0 0,1 0,-1 1,0-1,0 0,1 0,-1 0,0 1,0-1,3 4,-1-1,0 1,0-1,-1 1,1 0,-1 0,2 5,72 289,-54-207,-3 1,6 130,-22-177,-2-1,-1 1,-3 0,-2-1,-2 0,-19 64,15-73,-1-1,-1-1,-3 0,0-1,-2-1,-1 0,-2-2,-33 37,41-52,-22 18,26-25,0 1,0-2,-1 1,0-2,0 1,0-1,-16 4,-19-3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2:49.44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31 1,'1'263,"-3"291,-15-146,14-330,0-11,-3-4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2:49.80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126 0,'0'0,"-19"35,2 4,-7 13,3 0,6-3,-1 0,3-1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2:50.50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0,'0'0,"23"6,28-4,19 3,-3 1,-4-6,0 2,1-2,-3 0,9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22:53.04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0,'38'93,"10"31,68 318,-108-399,-2 1,-1 0,-3 0,-2 1,-2-1,-1 0,-3 0,-1 0,-20 63,24-98,0 0,-8 17,-19 14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2:51.38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325 112,'-12'-10,"0"0,-13-15,15 14,-2 0,-18-14,27 23,-1-1,1 1,-1 0,0 0,0 0,0 1,0 0,0-1,0 2,0-1,0 0,-1 1,-6-1,7 2,0 0,0 0,0 0,1 0,-1 1,0 0,1-1,-1 1,1 1,-1-1,1 0,0 1,0 0,0-1,0 1,1 0,-1 1,1-1,-4 7,-3 5,1 1,1 0,-6 18,-21 76,21-58,6-4,6-43,1 1,-1-1,1 1,0 0,2 10,-2-15,1 0,-1 0,0 0,1 0,-1 0,1 0,0 0,-1 0,1 0,0 0,-1 0,1 0,0 0,0-1,0 1,0 0,0-1,0 1,0 0,0-1,0 1,0-1,0 0,0 1,0-1,0 0,0 0,1 1,-1-1,0 0,0 0,0 0,2-1,52-6,-46 4,1 1,-1 1,0 0,1 0,-1 1,0 0,1 1,-1 0,15 4,-12-1,0 1,-1 1,1 0,-1 0,-1 1,1 1,-1 0,0 0,-1 1,0 0,-1 1,0 0,0 0,9 16,-5-4,-1 0,-1 0,0 1,-2 0,-1 0,7 40,-9-28,-2 1,-1 0,-2-1,-1 1,-12 68,4-63,-1-1,-2 1,-1-2,-33 66,14-50,-2-7,27-39,0-1,-15 14,18-19,1 0,-1 0,0-1,0 1,-1-1,1 0,0 0,-1 0,1 0,-1-1,0 0,1 0,-1 0,-6 0,-13-6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2:52.08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424 47,'-3'-5,"0"1,-1-1,1 0,-1 1,0-1,0 1,-6-5,9 9,-1-1,1 0,-1 1,1-1,0 0,-1 1,0 0,1-1,-1 1,1 0,-1 0,1 0,-1 0,1 0,-1 0,0 0,1 0,-1 1,1-1,-1 1,1-1,0 1,-1 0,1-1,-1 1,1 0,0 0,-2 1,-4 4,0 0,1 0,0 1,0 0,0 0,1 0,0 1,-6 12,-26 69,35-83,-32 91,4 0,-31 193,52-221,3 0,4 0,2 0,3 1,15 81,-13-124,1 0,1-1,1 1,15 32,1-19,-20-35,0 0,0 0,0-1,1 1,-1-1,1 0,0-1,7 5,-9-6,0-1,0 0,0 0,0 0,0 0,0 0,0 0,0-1,0 0,0 1,0-1,1 0,-1-1,0 1,0-1,0 1,6-3,-6 2,0 0,0 0,-1-1,1 0,0 1,4-5,-3 2,1-1,-1 0,0-1,-1 1,1-1,-1 1,0-1,0 0,-1 0,1 0,-2-1,1 1,-1-1,1 1,-2-1,1 1,-1-13,-1 7,0 0,0-1,-1 1,-1 0,0 0,-1 0,0 0,-10-18,6 16,-2 0,1 0,-2 1,0 1,0 0,-1 0,-25-18,27 23,0 0,-14-7,13 9,-1 1,1 0,-1 1,0 0,0 1,0 0,0 0,0 2,0-1,-15 3,-17 5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2:53.72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311 1,'0'0,"-34"23,-9 12,-24 27,-14 21,-5 17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3:20.17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1,'0'0,"23"9,18 0,25 2,-7-4,1-1,-2-3,-1-3,22 2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3:20.84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0 229,'32'-37,"1"2,1 2,50-37,-39 41,-36 24,0 1,0 0,1 0,12-2,-20 6,0-1,1 1,-1 0,0 0,1 0,-1 0,0 0,1 0,-1 1,4 0,-5 0,0-1,0 1,0-1,0 1,0-1,0 1,0 0,0 0,0 0,0-1,-1 1,1 0,0 0,-1 0,1 0,-1 0,1 0,-1 0,1 0,-1 1,0-1,1 2,0 5,-1 0,0 0,0 0,-1 0,0-1,0 1,-1 0,0 0,-4 9,-33 71,28-66,-35 72,-63 141,93-196,3 0,1 1,2 1,-6 46,15-74,0 0,0 0,2 0,-1 0,2 0,0 0,0 0,1-1,0 1,2-1,9 23,-8-25,1 0,-1 0,2-1,-1 0,1 0,1-1,-1 0,1 0,1-1,-1 0,1-1,1 0,14 6,8 1,1-2,0-1,1-1,0-2,0-2,0-1,1-2,63-4,-29-8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3:21.20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69 1,'-38'770,"13"-427,20-201,4-126,4 30,12 12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3:21.53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368 1,'0'0,"-24"27,-14 17,-16 28,3 2,-3 10,-18 20,-2 2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3:46.014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27143 3542,'-2657'0,"1878"33,147 0,-36 2,-576 8,944-45,-450 6,1 64,443-24,-390 6,12-49,44-1,107 41,4 37,-93 12,-1045 27,-290-112,1011-9,-8726 4,9050-38,603 36,-1-1,1-1,-23-8,37 10,-1 0,0-1,1 0,-1 0,1 0,0-1,0 0,0 0,1 0,-1-1,1 1,0-1,-6-10,-1-5,1-1,0 1,-11-42,-11-72,18 67,-102-530,20-313,91-206,9 633,-4-40,0 504,-1 15,1 0,0-1,0 1,0 0,1-1,-1 1,1 0,0 0,3-7,-3 8,1 1,0 0,0 0,0 0,0 0,0 1,0-1,1 1,-1-1,1 1,-1 0,1-1,-1 1,1 1,0-1,-1 0,1 1,0-1,5 1,109-8,80 6,72 4,1096 48,-521 71,-434-46,1-30,609-36,-807-12,-148 4,88 13,64 22,-21-3,906 135,-416-61,583 51,297-64,10-89,-1190-7,5483-4,-3517 8,-2023-6,408-57,205-14,0 68,-726 8,2384 3,-2423-8,-138 0,-1-1,57-14,-46 8,84-8,13-2,-102 11,-16 3,0 1,39-3,-64 9,0 0,0 0,0 1,1-1,-1 1,0-1,0 1,0 0,0 0,0 1,0-1,-1 0,1 1,0 0,-1 0,1 0,-1 0,1 0,-1 0,0 0,0 1,0-1,0 1,2 5,2 5,0 1,-1 0,0 0,3 18,-2-10,12 57,-2 1,7 133,-16 166,-7-303,5 434,24 1,-18-7,-13-338,2-40,0-77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4:04.785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4:11.240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25,'7'0,"1"-1,-1 0,14-4,12-1,376-6,-279 14,978-1,-859 12,-123-4,-13-1,0 4,160 39,-214-36,0-3,1-2,76 3,210-13,254 15,12 61,-435-52,308 3,-126-40,-251 3,139-31,-84 6,255-65,-386 93,1 1,0 1,37 0,36-4,-66 2,-4-1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22:53.91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419 6,'-62'-3,"40"1,-1 2,-23 1,38 0,-1 1,1 0,-1 0,1 0,0 1,0 0,0 1,-14 8,9-3,0 1,1 1,0 0,0 1,1 0,1 0,0 1,1 1,0 0,-11 24,12-19,0 0,1 0,1 1,1 0,1 1,0-1,0 41,4-50,1-1,2 17,-1-21,-1-1,1 1,0-1,0 0,0 1,0-1,1 0,0-1,0 1,1 0,-1-1,1 0,0 0,0 0,0 0,10 6,-8-7,0 0,0-1,0 1,0-1,0 0,0-1,1 1,-1-1,1-1,-1 1,1-1,-1 0,1-1,7 0,-1-2,-1 0,1-1,-1 0,0 0,0-2,0 1,-1-1,0-1,0 0,13-12,-9 6,-1-1,0 0,-1-1,-1-1,0 0,9-19,8-18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6:17.15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63,'0'0,"20"-2,20-5,18-5,-6 8,-3 0,-4 2,0-1,2-1,-10-5,-6-7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6:17.15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32,'0'0,"21"0,14-7,19-2,-1 3,-10 1,4 3,6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6:17.1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1,'0'0,"20"0,18 0,18 0,-5 0,-3 0,1 0,-5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6:17.15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75,'5'-3,"25"-13,0 1,37-13,-58 25,0 1,0-1,1 1,-1 1,0 0,1 0,-1 1,0 0,1 1,-1 0,0 0,15 5,-22-6,1 1,0 0,-1 0,1 1,-1-1,1 0,-1 1,0 0,1-1,-1 1,0 0,0 0,0 0,0 0,-1 1,1-1,2 5,-3-4,0 1,0 0,0 0,0 0,-1 0,1 0,-1 0,0-1,0 1,0 0,-2 5,-2 7,0 0,-1 0,-1-1,-14 27,-83 125,50-86,26-33,8 0,17-40,0 0,0 0,1 0,0-1,0 1,1 0,0 0,1 0,0 0,0 0,0 0,1 0,0 0,4 8,-1-7,-1-1,1 1,0-1,1 0,0 0,1-1,-1 0,1 0,1 0,-1-1,10 6,21 11,7-3,7 0,5-2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6:17.15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108 52,'13'-8,"0"1,0 1,1 0,0 1,0 0,0 1,1 1,-1 0,25-1,-38 4,0 0,1 0,-1 0,0 0,1 0,-1 0,0 0,0 1,1-1,-1 0,0 1,0-1,0 1,1-1,-1 1,0 0,0-1,0 1,0 0,0 0,1 1,-1-1,-1 0,0 0,1 0,-1 1,0-1,0 0,0 0,0 0,0 0,0 0,0 1,0-1,0 0,-1 0,1 0,0 0,-1 0,0 2,-3 5,-1 0,0 0,-1 0,-8 9,-2 0,9-9,0 0,0 0,1 1,0 0,-7 11,12-17,0 0,0 0,0 0,1 0,-1 0,0 0,1 0,0 0,0 0,0 0,0 0,0 0,1 0,-1 0,1 0,0 0,0 0,0 0,0 0,1 0,-1-1,4 6,-3-5,56 90,-52-80,1 1,-2 0,0 1,0-1,2 19,2 38,-11-38,1-22,-1-1,0 1,0-1,-7 17,-9 4,7-19,-1 0,0 0,0-1,-1-1,-1 0,0-1,0-1,0 0,-1-1,-27 9,4-4,3-8,5-7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6:17.15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42 1,'1'13,"4"36,-2 1,-4 52,-41 219,35-263,7 0,8 0,7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6:17.15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16,'0'0,"17"0,20-4,14-1,1 4,-4-2,4 1,-5 4,-2 5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6:17.15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 0,'0'0,"0"22,0 23,0 18,0 1,-6-8,4 0,-2-3,18 1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6:17.15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138 1,'-20'33,"2"1,2 1,1 1,1 0,2 1,2 1,-8 55,11-42,2 0,3 1,2 0,2-1,9 55,-5-75,2 0,1-1,1 0,1 0,2-1,1-1,1 0,2-1,34 45,-22-39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6:17.15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1,'0'178,"0"-126,0-2,0-7,0-14,0-29,0 0,0-1,0 1,0 0,0 0,0 0,0 0,0 0,0 0,0 0,0 0,1 0,-1 0,0 0,0 0,0 0,0 0,0 0,0 0,0 0,0-1,0 1,0 0,1 0,-1 0,0 0,0 0,0 0,0 0,0 0,0 1,0-1,0 0,0 0,1 0,-1 0,0 0,0 0,0 0,0 0,0 0,0 0,0 0,0 0,0 0,0 0,0 0,1 1,7-19,9-24,-14 33,8-23,1 0,17-33,-25 58,0 0,0-1,1 1,0 1,0-1,1 1,0 0,0 0,0 1,0-1,1 1,0 1,0-1,10-3,-13 7,-1-1,1 2,-1-1,1 0,0 1,0-1,-1 1,1 0,0 0,0 1,-1-1,1 1,0-1,0 1,-1 1,1-1,-1 0,1 1,-1 0,0-1,0 1,6 5,-1 0,0 1,-1 0,0 0,-1 0,0 1,0 0,5 11,6 16,-1 9,-4 3,-4-2,-3-1,0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04:34.89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0 212,'31'-36,"65"-58,-85 85,1-1,0 2,0 0,1 0,0 1,0 1,1 0,0 1,0 0,15-3,-25 8,0-1,1 1,-1 0,0 0,0 0,1 0,-1 1,0 0,0-1,1 2,-1-1,6 3,-8-3,0 0,0 1,-1-1,1 0,0 1,-1-1,1 1,-1-1,0 1,1 0,-1-1,0 1,0 0,0 0,0 0,-1 0,1 0,-1 0,1 0,-1 0,1 0,-1 0,0 0,0 1,0-1,0 0,-1 3,-1 6,0 0,-1 0,-1 0,0-1,-9 18,-32 51,33-60,-4 7,-51 90,57-97,2 0,0 1,1 0,-6 24,13-42,-1 1,0 0,1 0,-1 0,1-1,0 1,0 0,0 0,0 0,1 0,-1 0,1-1,-1 1,1 0,0 0,0-1,0 1,1-1,-1 1,1-1,-1 1,1-1,0 0,0 0,0 0,4 3,-1-2,1 0,0 0,0-1,1 0,-1 0,0 0,1-1,-1 0,0 0,11-1,42-1,0-2,106-20,-91 8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22:54.35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0,'0'49,"12"486,-12-524,37 457,-29-417,-1-8,1-3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6:17.16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69,'0'0,"20"-3,17-7,16-6,-7 3,-8 1,-5 8,-2 0,-6-3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6:17.16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98,'14'-52,"-13"49,0-1,0 1,1 0,-1 0,1 0,0 0,0 0,0 0,0 0,0 0,1 1,4-4,-6 5,0 1,-1-1,1 1,0 0,0 0,0-1,0 1,0 0,0 0,0 0,0 0,0 0,0 0,0 0,0 0,0 1,0-1,0 0,0 1,0-1,0 0,-1 1,1-1,0 1,0 0,0-1,-1 1,1-1,0 1,-1 0,1 0,0-1,-1 1,1 0,-1 0,1 0,-1 0,1 1,2 5,0 0,-1-1,4 15,0 14,-2 1,-1 0,-2 0,-6 61,0-17,-10 236,11-261,1-3,-1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6:17.16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63 1,'16'11,"0"2,0 0,-2 1,0 0,0 1,-1 0,-1 1,-1 1,14 26,-7-7,-3 0,-1 0,18 73,-26-80,-2 0,-1 1,-1-1,-1 0,-2 1,-1-1,-1 0,-2 0,-1 0,-11 35,1-17,-3-1,-1-1,-2-1,-2-1,-38 52,25-44,0-4,0-6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6:17.16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6:17.16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172 125,'-9'-45,"8"36,-1 1,1 0,-1-1,-1 1,1 0,-7-12,8 19,0 0,0 0,0 1,0-1,0 0,0 0,0 1,0-1,-1 1,1-1,0 1,0-1,-1 1,1 0,0 0,0 0,-1 0,1-1,0 2,-1-1,1 0,0 0,0 0,-1 1,1-1,0 0,0 1,-1-1,-1 2,-4 1,0 0,0 1,-11 6,10-4,1 0,-1 1,-10 11,15-15,1 1,-1-1,1 0,-1 1,1-1,0 1,1 0,-1 0,1 0,0 0,-2 6,3-8,0-1,1 1,-1-1,0 1,1 0,-1-1,1 1,-1-1,1 1,0-1,0 0,0 1,0-1,0 0,0 1,0-1,0 0,0 0,0 0,1 0,-1 0,0 0,1 0,-1-1,1 1,-1 0,1-1,-1 1,1-1,2 1,2 0,0 1,0-1,0 0,0-1,0 1,0-1,7-1,-8 0,-1 0,1 0,-1-1,1 1,-1-1,0 0,1 0,5-5,-9 6,0 1,0-1,0 0,0 0,0 1,0-1,0 0,-1 0,1 0,0 0,-1 0,1 0,0 0,-1 0,1 0,-1 0,0-1,1 1,-1 0,0 0,0 0,1-1,-1 1,0 0,0 0,-1 0,1-1,0 1,0 0,0 0,-1 0,1 0,-1-1,1 1,-1 0,1 0,-1 0,-1-1,0 0,0 0,0 0,0 0,0 1,-1-1,1 1,-1 0,1-1,-1 1,1 0,-1 1,0-1,1 0,-1 1,0-1,0 1,0 0,1 0,-1 0,0 0,0 1,1-1,-6 2,5-1,0-1,0 1,0 0,-1 0,2 0,-1 1,0-1,0 1,0-1,1 1,-1 0,1 0,-1 0,1 1,0-1,0 0,0 1,0-1,0 1,-2 4,4-6,0 0,-1-1,1 1,0 0,0 0,-1 0,1-1,0 1,0 0,0 0,0 0,0-1,0 1,0 0,1 0,-1 0,0-1,0 1,0 0,1 0,-1 0,1-1,-1 1,0 0,1-1,-1 1,2 0,-1 0,0 0,0-1,1 1,-1-1,0 1,0-1,1 0,-1 0,0 1,1-1,-1 0,0 0,1 0,2-1,0 1,0-1,0 0,0 0,0-1,0 1,0-1,0 1,-1-1,1 0,4-4,-7 5,1 0,-1 0,0 0,0 0,0 0,-1 0,1-1,0 1,0 0,-1 0,1-1,0 1,-1-1,0 1,1 0,-1-1,0 1,1-1,-1 1,0-1,0-1,-1 1,0 0,0 0,0 1,0-1,0 1,0-1,0 1,0-1,-1 1,1 0,-1-1,1 1,-1 0,1 0,-4-1,1-2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6:17.16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98,'23'-15,"1"1,1 1,0 2,0 0,39-9,-16 10,-1 6,0 6,-39-1,1 1,-1-1,0 1,0 1,0 0,13 6,-19-8,0 0,0 0,0 1,0-1,0 1,0-1,0 1,-1 0,1 0,0 0,-1-1,1 2,-1-1,0 0,0 0,0 0,0 0,0 1,0-1,-1 1,1-1,-1 0,0 1,0-1,1 1,-2-1,1 4,-2 3,0-1,0 0,-1 1,-1-1,1 0,-1 0,-7 10,-39 50,39-54,-19 24,4 0,8-2,16-33,1 1,0 0,-1-1,1 1,1 0,-1 0,0 6,1-8,0-1,1 1,-1 0,0 0,1-1,-1 1,1 0,0-1,-1 1,1-1,0 1,0-1,0 1,0-1,0 1,0-1,0 0,1 0,1 2,18 9,-13-8,43 14,-15-6,-1 5,2 9,-30-20,0 1,-1 0,1 0,-2 0,1 1,-1 0,0 0,-1 0,1 1,-2 0,1-1,-1 1,-1 1,0-1,0 0,-1 0,0 1,0-1,-1 1,0-1,-2 12,0-8,-1 1,0 0,-1-1,0 1,-1-1,-1 0,0-1,-1 0,0 1,0-2,-2 1,1-1,-20 18,5-9,-1-1,0-1,-2-1,-29 14,14-11,-2-7,37-12,0 0,0-1,0 1,0-1,-6-1,-28-9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6:17.16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187 14,'1'2,"0"-1,0 1,0 0,1-1,-1 1,1 0,-1-1,1 0,-1 1,1-1,0 0,0 0,0 0,0 0,0 0,0 0,0-1,0 1,0-1,0 1,0-1,0 0,0 0,0 0,0 0,1 0,-1 0,0-1,0 1,0-1,3-1,-5 2,0 0,1 0,-1-1,0 1,0 0,0 0,0-1,1 1,-1 0,0 0,0-1,0 1,0 0,0-1,0 1,0 0,0 0,0-1,0 1,0 0,0-1,0 1,0 0,0-1,0 1,0 0,0 0,0-1,-1 1,1 0,0 0,0-1,0 1,0 0,-1 0,1-1,0 1,0 0,-1 0,1 0,0 0,0-1,-1 1,1 0,0 0,0 0,-1 0,1 0,-1 0,-14-11,7 8,-1 1,1 0,-1 0,0 1,0 0,1 0,-1 1,0 0,0 0,0 1,0 1,0-1,1 1,-1 1,1-1,-1 2,-7 3,13-5,-1 1,1 0,0-1,0 1,0 0,0 0,0 1,1-1,0 1,-1-1,1 1,0 0,1-1,-1 1,1 0,-2 8,0 2,1 1,0-1,1 24,1-5,0 3,-1 3,-1 6,3-6,5-13,3-14,6-8,45-3,-53-1,0 0,-1 1,1 0,-1 0,11 2,12 8,-22-7,0 1,0 0,-1 1,1-1,-1 1,0 1,-1-1,0 1,0 0,0 0,-1 1,5 9,1 7,0 0,11 46,-14-40,-1 1,-2 0,1 36,-4-52,-2 0,0 0,-1 0,0 0,-1 0,-1-1,0 1,-11 23,-1-12,12-22,0 0,-1 0,1 0,-1-1,0 0,0 0,0 0,0-1,0 1,-1-1,-8 2,-2-1,0 0,-29 2,0-5,1-1,1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6:32.57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288 12,'-21'-4,"10"1,-1 1,0 1,-14-1,22 3,-1-1,1 0,0 1,0 0,0 0,0 0,0 1,0-1,0 1,0 0,1 0,-1 0,-3 3,1 1,0 0,0 0,1 0,-1 1,1 0,1 0,-1 0,-4 11,-23 68,26-68,-8 25,2 0,2 1,2 0,-3 58,10-75,1 1,1-1,1 0,1 0,2 0,1 0,1-1,13 33,-13-45,0 0,2-1,-1 0,2 0,0-1,0 0,1-1,0 0,1-1,1 0,-1-1,1-1,1 0,0 0,0-1,16 5,-9-4,2-1,-1-1,1 0,-1-2,1-1,1-1,-1 0,0-2,0-1,29-4,-31 1,-1-1,1-1,-1-1,-1 0,1-2,-1 0,-1-1,0-1,0 0,-1-2,-1 0,0-1,22-24,-27 25,-1 0,0 0,-1-1,-1-1,0 1,-1-1,0-1,-1 1,-1-1,-1 0,0 0,-1-1,-1 1,0-1,-1 1,-1-1,-3-27,-1 19,-1 0,-1 0,-1 1,-1 0,-1 1,-1-1,-1 2,-1 0,-1 0,-26-32,26 38,-1 1,-1 0,0 1,-1 1,0 0,-1 2,0-1,-1 2,0 1,-1 0,0 1,-1 1,-30-7,-14 3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6:43.48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0,'16'138,"3"52,-7-6,3 248,-21-352,-6-22,1-22,11-36,0 1,0-1,0 1,-1 0,1-1,0 1,-1-1,1 1,0-1,-1 1,1-1,-1 1,1-1,-1 0,1 1,-1-1,1 0,-1 1,1-1,-2 1,-5-8,-1-19,3-18,1-80,4 120,2-70,14-80,-13 139,0-1,1 1,1 0,0 1,1-1,0 1,16-24,-20 35,0 0,0 0,1 1,-1-1,1 1,-1-1,1 1,0 0,0 0,0 0,0 0,0 1,0-1,0 1,0 0,1 0,-1 0,1 0,-1 1,1-1,3 1,-3 0,0 1,0 0,0 0,0 0,0 0,0 1,0-1,0 1,-1 0,1 0,-1 1,1-1,-1 1,0 0,0-1,0 1,3 4,22 32,2 11,1 15,-8 6,-5 3,-11-1,-6-48,-1 0,-2-1,-6 37,-8-3,13-50,0-1,-1 1,0-1,-5 8,7-12,-1 1,1-1,-1 0,0 0,0 0,0 0,0-1,0 1,-1-1,1 0,-1 0,0 0,0 0,0-1,1 1,-1-1,-1 0,1 0,0-1,0 1,0-1,0 0,0 0,0 0,-1 0,1-1,-6-1,-28-14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6:43.84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1,'0'0,"27"14,20 13,15 21,-4 20,-17 18,-14 16,-10 29,-11 14,-17-8,-11-9,-11-6,5-11,-9-4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22:54.85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1,'0'0,"22"0,23 0,17 0,-15 5,3-3,-10 5,-3 0,0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6:46.46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531 125,'-26'-40,"20"28,-1 1,0 1,-16-19,21 27,-1 0,1 0,0 0,0 0,-1 0,1 1,-1-1,1 1,-1 0,0 0,1 0,-1 0,0 0,0 1,0-1,0 1,0-1,1 1,-1 0,0 1,-6 0,1 1,1 1,-1 0,1 0,-1 1,1 0,0 0,0 1,1 0,-1 0,1 1,-7 8,-10 11,-25 39,46-62,-26 41,2 0,2 2,1 1,3 1,2 1,-21 83,20-43,5 1,-7 173,20-223,1 1,3 0,1 0,1-1,3 0,24 74,-25-97,0 1,1-1,1-1,0 1,1-2,1 1,20 20,-21-25,1-1,0-1,1 0,-1 0,1-1,1 0,-1-1,1-1,0 0,25 6,-17-7,-1-1,1-1,0 0,-1-2,1-1,0 0,-1-1,1-2,-1 0,0-1,0-1,0 0,-1-2,0 0,20-13,-17 8,-1-1,0-1,-1-1,-1-1,-1-1,0 0,-1-1,-1-1,-1-1,-1 0,-1-1,12-26,-8 9,-2 0,-1-1,-2-1,-3 0,-1-1,-1 0,-3 0,-1 0,-3-1,-6-65,1 72,-1 0,-2 1,-1 1,-2-1,-2 1,0 1,-3 1,0 0,-2 1,-2 0,0 2,-47-51,42 55,0 1,-2 1,-56-36,67 49,0 1,-1 1,0 0,0 2,-1 0,0 0,0 2,-1 0,-19-1,-2 5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6:46.84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0,'0'0,"24"0,28 0,28 0,4 0,-4 0,-3 6,-9 0,2 18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6:47.20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1,'0'0,"27"0,32 0,27 0,7 0,0 0,14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6:47.54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13,'0'0,"25"0,26 0,29-6,4-1,1 7,-1 7,-6 2,-10-1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6:48.01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1 184,'31'-25,"2"2,0 1,1 2,1 1,61-23,-76 35,0 1,1 0,0 2,0 0,0 2,0 0,1 1,-1 1,0 1,1 1,-1 1,22 6,-35-7,0 1,0 0,0 0,-1 0,0 1,0 0,0 1,0 0,0 0,-1 0,9 10,-11-10,0 1,0-1,-1 1,1 0,-1 0,-1 0,1 1,-1-1,0 0,0 1,-1 0,0-1,0 1,-1 10,0-3,-2 1,0-1,-1 0,0 0,-1 0,-1 0,0 0,-11 20,-6 5,-40 54,-45 51,29-41,-68 119,139-210,1 0,-9 26,13-31,0 0,0 0,1 0,0 1,0-1,1 0,0 0,0 0,0 1,1-1,0 0,1 0,0 0,0 0,4 10,-3-12,1 1,0-1,0 1,0-1,0 0,1-1,0 1,0-1,0 0,0 0,1 0,-1-1,1 0,0 0,0 0,0-1,12 3,22 4,0-2,1-2,76 0,-28-7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6:48.66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94,'28'-15,"1"1,0 1,1 2,0 1,1 1,49-8,-13 12,-9 8,-50-3,1 2,-1-1,13 5,-20-6,0 0,1 1,-1-1,0 1,1-1,-1 1,0 0,0-1,1 1,-1 0,0 0,0 0,0 0,0 0,0 0,0 0,0 0,-1 1,1-1,0 0,-1 0,1 1,-1-1,1 0,-1 1,1-1,-1 1,0-1,0 0,0 1,0-1,0 1,0-1,0 1,0-1,-1 0,1 1,0-1,-1 0,1 1,-1-1,0 0,0 2,-5 7,0-1,0 0,-1 0,-14 13,6-5,10-11,1 0,-1 0,1 0,0 1,1 0,-1-1,1 1,1 0,-1 1,-1 7,4-10,0-1,0 1,0 0,1-1,1 9,0-4,2 1,-1 0,1-1,0 0,1 1,7 9,41 50,-25-33,6 10,-2 1,-2 2,33 71,-55-101,8 30,-13-35,0-1,-1 1,0-1,-1 1,-1 0,0 0,-1-1,0 1,-1 0,-7 24,4-23,-1 0,0-1,-1 0,-1 0,0-1,-1 0,0 0,-1-1,-15 14,-8 6,-59 43,22-30,-7-8,62-32,1 1,-31 5,27-9,-34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6:49.04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0,'16'36,"-2"1,-2 1,-1-1,-2 2,-1 0,-3 0,2 48,-23 493,3-319,10-192,-2-1,-1-3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6:49.52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0,'0'0,"29"0,37 0,26 0,-5 10,-7-2,-6 7,2-3,7 1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6:49.85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98 1,'0'0,"-8"29,-4 25,-12 32,2 0,7 0,4 1,6-4,10-6,10-8,3-10,14-14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6:50.61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0 151,'22'-16,"1"1,0 0,1 2,1 1,0 0,0 2,38-9,26-5,-3 11,-71 12,1 1,-1 0,16 2,-25-1,-1 0,1 0,-1 1,1 0,-1 0,0 0,0 0,0 1,0 0,0 0,-1 0,9 8,-12-9,1 0,0 0,-1 0,1 0,-1 0,0 0,0 1,0-1,0 1,0-1,0 1,0-1,-1 1,0-1,1 1,-1 0,0-1,0 1,0-1,-1 1,1 0,-1-1,1 1,-1-1,0 1,0-1,0 0,-2 5,-8 9,-1 1,0-1,-1-1,-1-1,0 0,-18 13,15-12,0 1,0 1,-25 34,40-48,0-1,0 1,0 0,1 0,-1 0,1 0,0 0,0 0,0 0,0 0,1 0,-1 0,1 1,0-1,0 0,0 0,0 1,0-1,1 0,0 0,-1 0,1 1,1-1,-1 0,0 0,1 0,-1-1,1 1,0 0,0-1,0 1,0-1,0 1,4 1,26 26,39 26,3 2,-48-35,-1 1,-1 1,27 38,-39-46,0 2,0 0,-2 0,-1 1,0 1,7 28,-14-42,0 0,-1 1,0-1,0 1,-1-1,0 1,-1 0,1-1,-1 1,-1-1,0 0,0 1,0-1,-1 0,0 0,0 0,0-1,-1 1,0-1,-1 0,1 0,-1 0,0-1,-9 8,-10 6,-1-1,-1-1,0-1,-2-1,1-1,-2-2,-50 16,1-6,61-19,0 0,-24 0,31-3,0 0,0 0,0-1,0-1,0 0,0 0,1-1,-1 0,1 0,-13-7,-14-19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22:55.19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34,'0'0,"17"-3,20-4,17-5,-1 7,1 1,1 2,1 2,-1 0,1 4,-2 1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6:51.31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359 97,'-16'-18,"7"7,0 0,-1 1,-1 1,-14-12,22 19,0 0,-1 0,1 0,-1 1,1-1,-1 1,1 0,-1 0,0 0,0 1,1-1,-1 1,0 0,0 0,0 0,1 0,-1 1,0 0,0-1,1 1,-5 2,-1 1,1 1,-1 0,1 0,0 1,1 0,-1 0,1 1,1 0,-1 0,1 1,0-1,1 1,-9 17,1 1,2 0,1 1,-11 41,5 0,5-6,7-6,4-53,0 1,0-1,0 1,1-1,-1 1,1-1,0 0,0 1,0-1,0 0,1 0,-1 0,1 0,0 0,0 0,0 0,0-1,0 1,1-1,-1 1,1-1,0 0,-1 0,1 0,0 0,0-1,0 1,1-1,-1 0,0 0,0 0,1 0,-1 0,1-1,3 1,50-1,-49-1,0 1,0-1,1 1,-1 1,0 0,0 0,0 1,0 0,0 0,10 4,-9-1,-1 1,0-1,0 1,-1 0,0 1,0 0,0 0,-1 1,0 0,0 0,-1 0,5 10,5 13,-2 0,10 35,-21-61,7 23,-1 1,-1 0,-2 0,3 50,-8-60,0-1,-2 1,0 0,-1 0,-1 0,0-1,-2 0,-10 25,7-23,-2 0,0 0,-1-1,0-1,-2 0,0-1,-1 0,-32 27,-5-9,43-31,0 1,-1-1,1 0,-12 2,-49 5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6:51.91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86 0,'2'124,"1"-60,-3-1,-2 1,-15 83,-2-60,1-21,3-16,1-19,9-21,7-16,10-20,10-13,1 2,1 1,3 1,0 1,3 1,61-53,-80 77,1 1,15-8,-20 12,0 0,1 1,0 0,0 0,0 1,0 0,0 0,1 1,-1 0,0 1,1-1,-1 2,1-1,-1 1,0 0,0 1,14 4,-14-2,1 0,-1 0,0 1,0 0,0 0,-1 1,1 0,-2 1,1-1,-1 1,0 1,0-1,-1 1,1 0,4 12,1 4,-1 0,-2 1,0 0,-2 0,5 33,-6-17,-2 0,-4 66,-4-48,-10-4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6:52.44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41,'0'0,"26"0,40-9,29-2,10 2,8 3,-8 0,-21 6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6:56.60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85,'23'-4,"-1"-1,0-1,28-11,-5 2,-43 14,31-10,68-11,-33 18,-2 8,-51-1,1 0,15 5,-23-5,1 0,-1 1,1 0,9 7,-12-8,-2 1,1 0,0 0,-1 0,1 0,-1 1,0 0,-1 0,1 0,-1 0,0 0,0 1,-1 0,3 8,-3-6,0 0,-1 1,0-1,-1 0,0 1,0-1,-1 0,0 1,-3 12,-3 2,-1 0,-1-1,-1 0,-1-1,-1 0,-21 29,-1-6,-5-5,-4-1,2-9,14-11,18-10,16-9,-6 1,25-2,12 0,9 5,7 10,-42-9,0 1,-1 0,13 8,-13-6,-1 0,1 1,9 10,-12-9,0-1,0 1,8 14,-11-15,0 1,-1 0,0 0,3 11,-3-6,-1 0,2 18,-3 30,-3-41,-2-1,-1 1,0-1,-1 0,-2 0,0 0,-1-1,0 0,-2-1,-12 18,6-13,0 0,-2-2,0 0,-2-1,0-1,-1-1,-26 18,0-9,-5-6,-9-5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6:57.60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381 112,'-9'-12,"-1"0,0 2,-1-1,0 1,0 1,-1 0,-1 0,-25-12,35 19,-1 1,0-1,1 1,-1 0,0 1,0-1,0 1,1-1,-1 1,0 0,0 1,0-1,0 1,0-1,1 1,-1 0,0 0,1 1,-1-1,1 1,-1 0,1 0,0 0,-6 5,2-1,1 0,0 0,0 1,0 0,0 1,1-1,1 1,-1 0,-4 13,-9 29,0 13,3 4,3 2,0-3,6-9,6-17,0-39,0 1,0-1,0 0,1 1,-1-1,0 0,1 0,-1 1,1-1,-1 0,1 0,-1 0,3 2,-3-2,1 0,0-1,0 0,0 1,-1-1,1 1,0-1,0 0,0 0,0 1,0-1,0 0,0 0,-1 0,1 0,0 0,0 0,0 0,0 0,0-1,0 1,1-1,23-10,-12 4,-4 4,-1 0,1 1,0-1,0 2,0-1,0 1,0 1,0-1,0 1,0 1,0 0,0 0,0 1,11 4,-8-2,-1 1,0 0,0 1,0 0,-1 1,0 0,0 1,-1 0,0 0,8 11,0 0,-2 1,-1 0,0 1,-2 1,0 0,-2 0,16 48,-11-10,-11-39,-1 0,-2 0,0 0,-1 0,-1 0,-1 1,-1-2,0 1,-9 24,8-31,-2 0,0 0,-1 0,0-1,-1 0,0 0,-1-1,-1 0,0 0,0-1,-1-1,0 1,-19 11,7-7,-1-1,0-2,-1 0,0-2,-1 0,0-2,0-1,-1-1,-36 3,17-7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7:00.59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340 37,'-22'-4,"7"1,1 1,-1 0,-25 1,35 1,0 1,0 0,0 0,0 0,0 1,0-1,0 1,1 0,-1 1,0-1,1 1,0 0,0 0,-6 6,2-1,1 1,0 0,0 1,1-1,0 1,1 0,-6 16,-24 80,33-97,-17 62,4 1,3 0,3 1,1 83,8-95,3 1,3-1,3 0,2 0,24 72,-27-107,1-1,1 0,1-1,2 0,0-1,1-1,28 34,-34-48,-1-1,1 0,0 0,1-1,-1 0,1 0,1-1,-1 0,14 5,-15-8,1 1,0-1,-1-1,1 0,0 0,0-1,0 0,0 0,0-1,0 0,-1-1,14-4,-6 0,0 0,0-2,-1 0,0-1,0 0,-1-1,-1-1,1 0,-2-1,1 0,-2-1,0 0,17-26,-10 10,-1-1,-1-1,-2 0,-1-1,-2 0,9-36,-12 26,-1 0,-1 0,-3-1,-2 1,-7-85,1 92,-1 1,-1-1,-2 1,-2 1,-1 0,-1 0,-29-49,30 63,-2 0,0 1,-1 0,-1 2,-28-25,-97-61,83 62,58 40,-35-28,33 27,1-1,-1 0,0 0,1 0,0 0,-1 0,1 0,0-1,0 1,0 0,0-1,1 1,-1 0,0-5,4-18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7:01.04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0,'0'0,"22"9,22 0,18 3,-4-1,1-2,-1 0,-3 0,-9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7:01.38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0,'0'0,"27"0,33 0,25 0,-3 6,-8-3,-2 3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7:02.08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0 322,'44'-38,"2"1,99-59,-88 66,1 3,67-21,-39 22,-4 11,-64 13,0 0,19 1,-29 2,0-1,0 1,-1 1,1-1,0 1,-1 1,10 3,-13-4,-1-1,0 1,0 0,-1 0,1 0,0 1,-1-1,1 1,-1-1,0 1,0 0,0 0,0 0,0 0,0 0,-1 0,0 1,2 5,-1 0,-1 0,0 1,-1-1,0 1,-1-1,0 1,0-1,0 0,-2 0,-4 16,-7 10,-23 46,22-51,-112 211,66-132,-79 197,114-220,21-64,-2 30,5-41,2 0,-1 0,1-1,1 1,0 0,1 0,0-1,0 1,1-1,1 1,0-1,0 0,1 0,0-1,0 0,1 0,1 0,-1 0,1-1,1 0,0-1,0 1,0-2,1 1,0-1,0 0,17 7,1-2,0-1,0-1,51 9,88 2,-5-18,-86-5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7:02.61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9,'0'0,"23"0,28 0,22 0,3 0,-10 0,-4-9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22:56.50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1,'3'20,"2"1,0-1,11 28,5 16,-2 24,14 172,-28-123,0-13,1-68,5-3,1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7:03.48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318 1,'-18'14,"-1"1,2 0,0 1,1 1,0 1,2 0,0 1,-22 41,14-13,2 0,1 1,3 1,-13 69,11-16,-5 118,19-149,8 119,-1-161,1 0,1 0,1-1,2 0,1 0,1-1,14 27,-18-42,1-1,1 0,-1 0,2-1,-1 0,1-1,1 0,0 0,0-1,1 0,14 8,-16-11,0-1,1 0,-1 0,1-1,0 0,0-1,1 0,-1-1,0 0,0 0,1-1,-1 0,1-1,17-4,-12 0,0 0,0-2,-1 1,1-2,-1 0,-1-1,0-1,0 0,-1-1,0 0,-1-1,0 0,-1-1,0 0,16-28,-21 30,0-1,0 0,-1 0,0-1,-1 0,0 1,-2-1,1-1,0-16,-3 20,0 1,-1-1,0 0,0 0,-1 1,0-1,-1 1,0-1,-1 1,0 0,0 0,-1 1,-8-12,5 10,0 0,-1 1,-1 0,1 0,-1 1,0 1,-1 0,0 0,0 1,-1 0,1 1,-1 0,0 1,-1 1,1 0,-21-3,8 4,-1 0,1 1,0 2,0 1,-1 1,1 0,-34 11,-1 7,-1 1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7:04.08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414 0,'-18'3,"0"0,1 2,-1 0,1 1,-22 10,29-10,0 0,1 1,0-1,0 2,0-1,1 1,1 1,-1-1,-10 18,-2 7,1 0,2 2,-20 55,-22 119,46-149,3 1,3 0,-1 94,9-125,1 1,1-1,2 0,0 0,3 0,0-1,2 0,1-1,18 34,-23-52,0 0,1 0,0-1,0 0,1 0,0-1,1 0,0 0,0-1,1 0,0-1,0 0,15 6,-13-8,1 0,-1 0,1-1,0-1,0 0,0-1,0 0,0-1,0 0,0-1,25-5,-25 2,0 1,21-11,-18 7,-2-1,15-9,27-28,-46 35,0 0,0 0,-1-2,0 1,-1-1,0 0,-1-1,11-25,-15 30,0-1,-1 1,0-1,-1 0,0 0,0 0,-1 0,0 0,0 0,-1 0,0 0,-1 0,0 1,0-1,-7-14,4 12,-1 1,0-1,-1 1,0 1,-1-1,0 1,0 1,-1-1,0 1,0 1,-1 0,-17-10,9 7,-1 1,-1 0,1 2,-1 0,0 2,-31-6,-23 5,4 6,-1 4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7:04.63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1,'0'0,"25"5,25-1,18 2,4-1,-7-1,4 5,-3-4,8-1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7:04.95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66 0,'-12'38,"1"0,-8 57,1 77,12-72,10 107,8-125,-10-73,0 1,1-1,0 1,9 15,-11-23,0 0,1 1,-1-1,1 0,-1 0,1 0,0 0,0-1,0 1,0 0,0-1,0 0,1 1,-1-1,0 0,1 0,-1 0,1 0,-1-1,6 2,24-3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7:05.61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0 194,'16'-18,"0"1,1 1,0 1,2 0,0 1,0 1,1 1,1 1,0 1,0 0,1 2,0 0,34-6,8 3,-52 10,-1 1,21 1,-28-1,0 1,1 0,-1 0,0 0,0 0,0 1,6 3,-8-4,-1 0,1 0,-1 0,0 1,0-1,1 1,-1-1,0 1,0-1,-1 1,1 0,0-1,0 1,-1 0,1-1,-1 1,1 0,-1 0,0 0,0 0,0-1,0 1,0 0,0 0,-1 0,1 0,-1 3,-2 5,-1 0,0 1,-8 14,8-16,-4 8,0 0,1 0,1 1,-5 21,10-32,0-1,1 1,-1-1,1 1,0 0,1-1,0 1,0-1,0 1,1-1,0 0,0 0,1 0,-1 0,7 10,12 12,0-1,2-1,2-1,32 27,14 14,27 46,-86-96,14 26,-20-30,0 1,-1 0,-1 0,0 0,-1 0,0 1,-1 0,0-1,-1 1,-1 0,0-1,-1 1,-1 0,0 0,0-1,-1 0,-1 1,-1-1,0 0,0-1,-1 1,-1-1,0-1,-1 1,-9 11,-4 1,0-2,-2 0,-1-1,0-1,-43 27,47-36,-1 0,1 0,-2-2,1-1,-1-1,0-1,-1 0,-32 3,5-10,46 1,0-1,-1 0,1 0,0-1,-1 1,-7-5,-14-16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7:06.42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232 42,'-6'-2,"0"0,0-1,0 1,0-1,-7-5,7 4,0 1,1 0,-1 0,-1 0,-11-2,16 4,1 1,-1 0,0 0,0 0,0 0,0 0,1 1,-1-1,0 0,0 1,1 0,-1-1,0 1,1 0,-1 0,0 0,1 0,-1 0,1 0,0 0,-1 0,1 1,0-1,0 0,-2 4,-3 4,0 1,1-1,0 1,1 1,0-1,-4 18,-10 72,8-37,-3-1,2 1,4-2,7-11,0-43,0-6,-1 1,1-1,0 1,0 0,0-1,0 1,0-1,1 1,-1 0,0-1,1 1,-1-1,1 1,0-1,-1 0,1 1,0-1,0 0,0 1,0-1,0 0,0 0,0 0,0 0,1 0,1 1,18 1,5-4,14 1,-21 1,0 0,0 2,0 0,0 1,0 1,-1 1,1 0,-2 2,1 0,-1 1,0 0,-1 2,0 0,-1 0,0 2,0 0,-2 0,0 2,0-1,-1 2,-1-1,-1 2,11 22,0 19,-17-42,-1 0,0 0,-1 1,-1-1,-1 0,0 1,-1-1,-1 0,-1 0,0 0,-1 0,0 0,-2-1,-8 19,3-12,-1 0,-1-1,-2 0,0-1,0-1,-2-1,-1 0,-32 26,-68 43,59-46,6-4,15-11,18-15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7:06.96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94 0,'-11'45,"3"1,-6 64,6-28,-5 6,-2-11,2-12,9-45,2-13,0 0,0 1,1-1,0 1,1 15,0-23,0 0,0 0,1 1,-1-1,0 0,0 0,0 1,0-1,0 0,1 0,-1 1,0-1,0 0,1 0,-1 0,0 1,0-1,1 0,-1 0,0 0,0 0,1 0,-1 0,0 0,0 0,1 1,-1-1,0 0,1 0,-1 0,0 0,1 0,-1-1,0 1,0 0,1 0,-1 0,0 0,1 0,-1 0,0 0,0-1,1 1,-1 0,0 0,0 0,1-1,13-10,77-82,14-13,-54 65,0 9,-41 26,1 1,0 0,0 0,1 1,-1 1,1 0,0 1,0 0,0 1,12 0,-17 1,0 0,-1 1,1 0,-1 1,1-1,-1 1,0 0,0 1,0 0,0 0,0 0,0 0,-1 1,1 0,-1 0,0 1,0-1,-1 1,7 9,2 6,-1 0,-1 1,0 1,-2 0,-1 0,7 27,5 21,-1 1,3 2,5-5,-21-56,1 0,16 22,21 13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7:12.44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1 186,'27'-26,"2"1,1 1,0 2,2 0,57-27,-81 46,-1 0,1 0,0 1,0 0,0 0,1 1,-1 0,12 1,-18 0,1 0,-1 0,0 0,1 1,-1-1,0 1,0 0,1 0,-1 0,0 0,0 0,0 0,0 0,0 1,0-1,0 1,0-1,-1 1,1 0,-1 0,1-1,-1 1,0 0,1 1,-1-1,0 0,-1 0,1 0,0 1,0-1,-1 0,1 4,0 4,-1-1,0 1,0 0,-1-1,-1 1,1-1,-5 14,-27 66,23-63,-56 135,-35 92,74-177,-22 109,45-163,0 1,1 0,1 0,1 0,1 0,5 33,-4-47,1 0,0 0,1-1,0 1,0-1,1 0,0 0,0 0,1 0,0-1,1 1,-1-1,1-1,0 1,1-1,0 0,0 0,0-1,11 6,-3-4,0 0,1-1,0 0,0-2,0 1,0-2,1 0,-1-2,22 1,-4-3,-1-1,0-1,56-15,-2-6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7:12.97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371 0,'-22'15,"1"1,1 1,1 1,0 0,1 2,1 0,1 1,0 0,-21 41,11-8,2 1,2 1,-17 71,24-70,2 0,3 1,2 0,3 1,2 0,3 0,8 68,-5-110,0-1,1 1,1 0,0-1,1 0,1 0,1-1,16 26,-20-35,1 1,0-1,1 0,-1 0,1-1,0 0,1 0,-1 0,1-1,0 1,0-2,1 1,-1-1,1 0,-1-1,1 0,0 0,0 0,0-1,12 0,-6-2,0 0,0-1,0-1,-1 0,1-1,-1 0,0-1,0-1,-1 0,1 0,-1-1,15-13,-10 7,0-1,-1-1,-1 0,-1-1,0 0,-1-2,15-25,-22 31,0 0,-1 0,0 0,-1 0,0-1,-1 0,-1 0,0 0,0 0,-1 0,-2-15,1 20,-1 1,0 0,0 0,-1 0,0 0,0 1,0-1,-1 0,0 1,-1 0,1-1,-1 1,-1 1,1-1,-1 1,0-1,0 1,0 1,-1-1,1 1,-13-7,7 6,1 0,-1 1,-1 0,1 1,-1 0,1 1,-1 0,0 1,-17 0,5 3,-1 0,1 1,-38 11,-5 7,6 5,6 2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7:13.46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381 1,'-11'0,"0"1,0 1,1 0,-1 0,1 1,0 1,0 0,0 0,0 1,0 0,1 0,0 1,0 1,-14 13,4-2,1 2,0 0,2 1,-27 43,28-35,0 0,2 1,1 1,2 0,1 0,1 1,-5 49,8-32,3 0,1 0,3 0,10 62,-9-92,1 1,1-1,0-1,2 1,0-1,1 0,1 0,15 21,-19-31,1 0,0 0,1-1,0 1,0-2,1 1,-1-1,2 0,-1-1,0 0,1 0,0-1,0 0,0 0,1-1,-1 0,1-1,11 1,-7-2,-1-1,1 0,-1-1,0 0,0-1,0-1,0 0,0-1,17-7,-14 4,0-1,-1-1,0 0,0-1,-1-1,21-20,-28 25,0-1,-1-1,-1 1,7-10,-9 11,0 1,-1-1,0 0,0 0,0 0,2-12,-3 12,-1 0,1 0,-1 0,-1 0,1 0,-1 0,0 0,0 0,-1 0,1 0,-1 0,-1 1,1-1,-1 1,0 0,0-1,0 1,-1 1,0-1,0 0,0 1,-1 0,1 0,-1 0,0 1,0 0,-10-5,3 2,-1 1,0 0,0 1,0 0,0 1,-1 0,0 2,1-1,-1 2,0 0,-19 2,19 0,0 0,-18 7,22-6,0 1,0 0,-12 8,-25 22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22:57.11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447 0,'-9'3,"-78"24,76-22,0 0,1 0,0 1,0 0,-16 14,6-1,0 1,1 2,2 0,0 0,1 2,-16 31,7-4,2 1,-18 59,30-75,1 0,2 1,-3 40,9-60,1-1,1 1,1 0,0-1,1 1,1-1,0 0,2 1,7 20,-9-32,0 1,0-1,0 1,1-1,-1 0,1 0,1 0,-1-1,1 1,-1-1,1 0,1-1,-1 1,0-1,1 0,0 0,-1-1,1 1,0-1,0-1,1 1,-1-1,0 0,0-1,1 1,7-1,27-6,-20 1,0-1,-1-1,0-1,-1-1,29-18,-37 21,0-2,-1 1,0-1,0-1,0 0,-1 0,-1-1,0 0,0-1,10-18,-16 26,0-1,-1 0,1 0,-1 0,1 0,-1 0,0 0,-1-1,1 1,-1 0,0 0,0-1,0 1,0 0,-1 0,0 0,0-1,0 1,0 0,-1 0,1 0,-1 0,0 1,0-1,-1 0,1 1,-1 0,-3-4,1 2,0 0,0 1,0 0,0 0,-1 0,1 1,-1 0,0 0,-10-3,5 3,-1 0,0 0,0 1,-17 0,-19 1,-7 4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7:13.83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9,'0'0,"28"0,28 0,27 0,-2 0,-1 0,-4 0,-8-9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7:14.18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1,'0'0,"28"0,19 0,27 0,5 0,-2 0,0 0,2 0,-12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7:14.81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0 237,'53'-35,"2"1,2 4,0 1,2 3,112-32,-95 40,-60 16,-1 0,24-1,-36 3,0 0,0 0,0 0,0 1,1-1,-1 1,0 0,0 0,0 0,0 0,0 0,-1 1,1-1,0 1,0 0,-1 0,1 0,3 4,-5-5,-1 1,1 0,0 0,0 0,-1 0,1 0,-1 0,0 0,1-1,-1 1,0 0,0 0,0 0,-1 0,1 0,0 0,-1 0,1 0,-1 0,0 0,-1 3,-14 25,8-16,1 1,0-1,0 1,1 0,1 1,-4 20,8-30,1 1,-1 0,1-1,1 1,-1 0,1 0,0-1,0 1,1-1,0 1,0-1,1 1,-1-1,2 0,-1 0,0-1,1 1,5 5,12 11,1-1,1 0,1-2,50 31,-13-9,-57-38,59 41,68 63,-77-50,-43-45,-1 1,-1 1,0-1,0 1,-2 1,0 0,0 0,4 17,-8-21,-1-1,0 0,-1 1,0-1,0 0,-1 1,-1-1,0 1,0-1,-1 1,0-1,-1 0,-7 17,0-7,-1 0,0 0,-2-1,0-1,-1-1,-1 0,-23 21,-12 5,-68 46,40-39,-1-9,54-30,-45 14,59-23,1 1,0-1,-1-1,1 0,-1 0,1-1,-15-2,-9-8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7:16.20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428 31,'-55'-13,"38"8,-1 0,-30-2,42 6,1 1,-1 0,1 1,0-1,-1 1,1 0,0 0,0 1,0 0,-1 0,2 0,-1 0,-7 5,2 1,0 0,1 1,0 0,1 0,0 1,0 0,1 1,-9 16,-1 6,-20 57,17-28,1-1,1-5,8-14,8-37,2-4,0 0,-1 0,1 0,0 0,0 1,-1-1,1 0,0 0,0 0,0 0,0 0,1 1,-1 1,1-3,0 1,-1 0,1-1,0 1,0-1,0 1,-1-1,1 1,0-1,0 1,0-1,0 0,0 1,0-1,0 0,0 0,0 0,0 0,0 0,0 0,0 0,0 0,0 0,0 0,0-1,0 1,1-1,22-2,8 2,-17 1,0 1,0 1,-1 1,1 0,-1 1,0 1,0 0,0 0,-1 2,19 10,-14-5,0 0,-1 2,0 0,-1 1,-1 0,20 26,-1 10,-25-36,-1 0,0 1,-1 0,-1 1,-1-1,0 1,-1 0,-1 1,0-1,-2 1,0-1,-1 1,0-1,-2 1,0-1,-1 0,0 1,-2-1,0-1,-1 1,0-1,-1 0,-1 0,-1-1,0 0,-1 0,-19 20,15-21,-1-1,0 0,-1-1,0-1,-1 0,-33 15,-6-3,2-9,8-11,13-10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7:16.78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196 1,'-66'214,"43"-134,-17 65,17-74,3-3,13-47,3-11,1 1,0-1,1 1,-2 18,4-29,0 0,0 0,-1 1,1-1,0 0,0 0,0 1,0-1,1 0,-1 0,0 1,0-1,0 0,0 0,0 1,0-1,0 0,0 0,0 1,1-1,-1 0,0 0,0 0,0 1,0-1,1 0,-1 0,0 0,0 0,1 1,-1-1,0 0,0 0,0 0,1 0,-1 0,0 0,1 0,-1 0,0 0,0 0,1 0,-1 0,0 0,0 0,1 0,-1 0,0 0,0 0,1 0,-1 0,0 0,0 0,1-1,-1 1,0 0,16-10,-14 8,50-38,114-82,-97 76,84-40,-128 74,1 1,1 1,0 1,0 1,0 2,1 1,31-3,-50 8,0 0,0 0,0 1,-1 0,1 0,0 1,0 0,-1 0,1 1,-1 1,12 5,-14-5,0 0,-1 1,1-1,-1 1,0 0,-1 0,1 0,-1 1,0 0,0 0,-1 0,0 0,0 0,0 1,2 7,2 16,-1 1,-2-1,-1 1,-1 45,-1-40,1 0,11 63,3-44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7:07.61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127 1,'7'145,"1"-27,-11 414,1-502,-43 528,-43 320,85-803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7:08.07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0,'0'0,"28"6,27-3,32 3,-3 3,-1 0,-6 3,10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7:08.48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1,'0'0,"0"30,7 26,1 27,2-3,-2-8,-4 0,2 1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7:09.13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126 0,'1'31,"10"57,-2-30,13 444,-20-380,-8 177,-68 467,36-435,-5 35,34-305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7:09.77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1 134,'44'-23,"0"2,2 2,1 2,0 2,0 2,71-10,-103 21,0 1,22 1,-30 1,-1-1,1 1,0 1,-1-1,1 1,-1 0,1 1,-1-1,0 1,6 4,-9-5,-1 0,1 0,-1 0,0 0,0 0,0 1,0-1,0 1,-1-1,1 1,-1 0,0-1,0 1,0 0,0 0,0 0,0 0,-1 0,1 0,-1 0,0 0,0 0,0 0,-1 4,-1 5,-1 0,0 0,-1 0,0 0,-1-1,-10 18,-46 66,43-69,-25 38,2 1,-51 113,81-153,1 2,2-1,0 1,2 1,0-1,2 1,1 0,2 0,1 0,4 45,0-56,-1 0,2-1,0 0,2 0,-1 0,2-1,0 0,1 0,0-1,1 0,0-1,2 0,-1-1,1 0,22 16,31 16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22:57.61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0,'0'0,"21"0,16 0,18 0,0 0,-4 0,0 0,3 0,5 0,4 0,5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7:10.32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602 1,'-38'22,"1"1,2 2,1 2,0 1,-41 47,27-20,2 2,-52 85,72-100,2 2,2 0,1 1,-17 62,31-86,2 0,0 0,2 1,0 0,2-1,0 1,1 0,1 0,1 0,1-1,1 1,8 22,-7-30,1-1,0 1,1-1,1 0,0-1,1 1,0-2,1 1,0-1,1-1,0 0,0-1,1 0,1 0,-1-1,1-1,1 0,-1-1,1-1,0 0,1 0,-1-2,1 0,-1 0,1-1,0-1,0-1,0 0,0-1,0 0,0-2,23-5,-26 4,0 0,16-9,-20 9,-1 0,0-1,0 0,-1 0,1-1,-1 1,-1-1,6-7,-9 10,0 1,0-1,0 1,-1-1,0 0,1 0,-1 0,0 0,0 0,-1 0,1 0,0 0,-1 0,0 0,0 0,0-1,0 1,0 0,-1 0,0 0,1 0,-1 0,0 0,-2-3,-1-2,-1 0,0 1,-1 0,0 0,0 0,0 1,-1 0,0 0,0 0,0 1,-1 0,0 1,-16-8,5 5,0 0,0 1,-1 1,0 1,-22-2,-29 4,54 3,-32 6,-17 12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7:10.84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496 0,'-19'9,"0"0,1 1,0 1,1 1,0 0,0 2,2-1,0 2,0 0,1 1,-13 20,-10 19,2 2,-32 69,40-69,3 0,-32 115,48-143,2 1,1-1,2 1,1-1,1 1,1 0,2 0,6 35,-7-57,1 1,1-1,0 0,0 1,0-1,1-1,0 1,1 0,-1-1,1 0,1 0,0 0,0-1,0 0,0 0,1-1,0 1,0-2,1 1,-1-1,1 0,0 0,0-1,1 0,-1-1,0 1,1-2,0 1,-1-1,1-1,0 1,9-2,1-1,0 0,0-1,-1-1,1-1,-1 0,0-1,-1-2,25-12,-32 14,1 0,-1 0,0-1,-1-1,0 0,0 0,0-1,-1 0,-1 0,1 0,-2-1,1-1,-1 1,6-17,-10 21,0 0,0 0,-1-1,0 1,0 0,-1-1,1 1,-1-1,-1 1,1-1,-1 1,-1 0,1-1,-1 1,0 0,0 0,-1 0,1 0,-1 0,-1 1,1-1,-1 1,0 0,0 0,-1 1,1-1,-10-6,3 3,0 0,0 1,-1 0,0 1,-1 0,1 1,-1 1,0 0,0 1,-1 0,1 1,-20-1,1 3,0 2,0 1,0 2,-40 11,-54 17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7:18.30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 1,'1'26,"1"1,7 27,-1 1,5 95,-6 161,-29 150,4 0,17-369,-1-15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7:18.71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25 1,'-9'174,"3"-71,-3 608,9-487,1-138,10 85,-1-108,1-4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7:19.13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140 16,'-11'4,"1"1,0-1,0 2,0 0,1 0,0 0,0 1,1 1,-9 8,13-12,0 1,1 0,-1 0,1 0,0 0,1 1,-1-1,1 1,0 0,0 0,1 0,0 0,0 0,0 0,1 0,-1 0,2 0,0 7,-1-12,0 0,0 0,0 0,0 0,0 1,1-1,-1 0,0 0,1 0,-1 0,1 0,-1 0,1 0,0 0,-1 0,1-1,0 1,-1 0,1 0,0 0,0-1,0 1,0 0,2 0,-2-1,1 1,-1-1,1 0,0 0,-1 0,1 0,-1-1,1 1,-1 0,1-1,-1 1,1-1,-1 1,1-1,1-1,4-2,0-1,0 0,-1 0,1-1,8-9,-11 9,0-1,0 1,0 0,-1-1,0 0,0 0,-1 0,0 0,2-14,-3 17,0 1,-1-1,1 0,-1 0,0 0,0 0,-1 0,1 0,-1 0,0 0,0 0,0 1,0-1,-1 0,1 1,-1-1,0 1,0-1,-5-4,5 6,0 1,0-1,0 1,0 0,0-1,0 1,-1 0,1 0,0 1,-1-1,1 0,-1 1,1 0,-5-1,-16 5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7:19.54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142 0,'-10'5,"-1"1,2 0,-1 1,1 0,0 0,0 1,1 0,0 1,1 0,0 0,-10 17,13-19,0 0,0 1,1 0,0 0,1 0,0 0,0 0,1 0,0 0,0 1,1-1,0 0,0 1,1-1,0 0,5 15,-6-21,1 0,-1 0,1 0,0 0,0 1,0-1,0 0,0 0,1-1,-1 1,1 0,-1 0,1-1,0 1,-1-1,1 1,0-1,0 0,0 0,0 0,0 0,0 0,0 0,1 0,-1-1,0 1,0-1,1 1,-1-1,0 0,1 0,-1 0,0 0,1-1,3 0,-4 0,1 0,0 0,-1 0,1 0,0 0,-1-1,0 1,1-1,-1 0,0 0,0 0,0 0,0 0,0 0,0 0,-1-1,1 1,-1 0,1-1,-1 0,0 1,0-1,0 0,-1 1,1-1,-1 0,1 0,-1-3,0-1,-1 1,0-1,-1 0,1 1,-1-1,0 1,-1 0,0-1,0 1,0 0,-1 1,0-1,0 1,0-1,-10-8,3 2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7:19.88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7:20.63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1 217,'0'-7,"0"-1,1 1,0 0,1 0,0 0,0 1,0-1,1 0,-1 1,2-1,-1 1,1 0,0 0,0 1,1-1,-1 1,1 0,0 0,1 0,10-7,2 1,0 1,1 0,0 1,1 1,35-9,-5 6,-4 7,-43 4,-1 1,1-1,-1 0,1 1,-1-1,1 1,-1 0,1 0,-1 0,0 0,1 0,-1 1,0-1,0 1,3 2,-4-3,-1 0,1 1,0-1,-1 1,1 0,-1-1,1 1,-1-1,0 1,0 0,0-1,0 1,0-1,0 1,0 0,0-1,-1 1,1 0,0-1,-1 1,0-1,1 1,-1-1,0 1,0-1,-1 2,-27 38,-33 20,49-50,0 0,0 2,1 0,1 0,0 1,-12 21,22-33,0 1,0-1,0 1,0 0,0-1,0 1,1 0,0 0,-1 0,1-1,0 1,0 0,1 0,-1 0,0-1,1 1,0 0,0-1,0 1,0 0,0-1,0 1,1-1,-1 0,1 1,0-1,-1 0,1 0,4 3,4 4,0-2,1 1,0-1,23 10,-27-14,27 14,75 40,-92-47,-1 1,0 1,-1 0,18 19,3 13,-30-36,-1 1,-1 0,1-1,-2 1,1 1,-1-1,0 1,-1-1,0 1,-1 0,0-1,0 1,-1 0,0 0,-1 0,0 0,-1-1,0 1,0 0,-1-1,-7 18,0-6,-1 0,-1 0,-1-1,0-1,-2 0,0-1,-1 0,-20 17,-24 12,-5-3,-2-4,49-30,-1-2,0 0,-26 7,22-12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7:21.35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352 61,'-28'-19,"19"12,0 0,0 1,-1 1,-12-6,19 10,0 0,0 0,-1 0,1 0,0 1,-1 0,1-1,-1 1,1 0,0 1,-1-1,1 1,-1-1,1 1,0 0,0 0,-1 0,-2 3,-2 1,0 0,1 1,-1 0,1 0,1 1,-1 0,1 0,1 1,-1-1,1 1,-5 11,-6 14,-17 49,32-82,-20 65,3-3,1-4,9-10,7-46,1 1,0-1,0 1,0 0,0-1,1 1,-1-1,1 1,0-1,1 5,-1-5,1 0,-1-1,0 1,1 0,-1-1,1 1,0-1,-1 0,1 0,0 1,0-1,2 1,8 2,-1-1,1 1,0-2,0 0,0 0,22 0,10 1,-24 0,1 0,-2 2,1 0,-1 1,1 1,-2 0,34 20,-42-21,-1 1,0-1,0 2,-1-1,0 1,0 0,-1 1,0 0,0 0,-1 1,0-1,-1 1,0 1,-1-1,5 17,-6-16,-1-1,-1 1,0 0,0 0,-1 0,0 0,-1 0,0 0,-1 0,0 0,-1-1,0 1,-1-1,0 1,-1-1,0-1,-9 15,0-4,-1-1,-1 0,0-1,-1-1,-2 0,-35 25,37-31,-27 15,31-20,-1 0,-28 8,-39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7:40.36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0,'17'6,"0"0,0-1,0-1,28 2,-13-1,123 18,-77-12,-9 0,-10 1,-47-10,-7-1,1 0,-1 0,0 0,0 1,0-1,-1 1,1 1,0-1,6 5,-5 3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22:58.31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0,'8'149,"-3"-82,-4-53,11 387,-12-400,-17 246,11-196,5-4,10-4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7:40.72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0,'0'0,"24"6,28-3,28 3,-4 1,2-5,2 7,5-6,0-10,3-13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7:41.44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118 1,'-8'53,"-3"81,3-20,-42 302,38-346,0-9,2-1,8-48,1-6,0-1,0 1,0 0,1-1,0 1,0 0,1 0,0 6,-1-11,1-1,-1 0,0 0,0 0,0 0,0 1,0-1,0 0,0 0,0 0,0 0,0 1,0-1,0 0,0 0,1 0,-1 0,0 0,0 1,0-1,0 0,0 0,1 0,-1 0,0 0,0 0,0 0,0 0,1 0,-1 0,0 0,0 0,0 1,0-1,1 0,-1 0,0 0,0-1,0 1,1 0,-1 0,0 0,0 0,0 0,0 0,1 0,-1 0,0 0,0 0,0 0,0 0,0-1,1 1,-1 0,0 0,0 0,0 0,0-1,9-9,-9 8,23-37,19-45,-11 22,-5 8,3 2,2 1,48-58,-29 56,-34 38,22-18,-29 27,-1 0,1 0,0 1,0 0,1 1,-1 0,1 1,0 0,0 0,0 1,0 0,1 1,-1 0,0 0,1 1,-1 1,0 0,1 0,-1 1,0 1,0-1,0 1,0 1,-1 0,1 1,-1-1,0 2,-1-1,1 1,-1 1,8 7,-1 2,-1 0,-1 2,-1-1,0 2,-1-1,13 34,38 127,-55-157,29 120,-26-77,-2-2,-5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7:38.76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1 270,'67'-46,"3"3,1 3,111-45,-110 60,-46 17,1 1,0 1,45-3,-62 9,-1-1,1 1,0 1,0 0,0 0,0 1,-1 0,1 1,-1 0,0 0,1 1,-1 0,12 9,-17-9,1 0,0 1,-1-1,0 1,0 0,-1 1,1-1,-1 1,0-1,-1 1,1 0,-1 0,-1 0,1 0,1 13,0 6,-1 0,-3 42,-6 31,-29 147,-42 93,69-299,-78 291,69-265,6-9,0-13,2-19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7:39.12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22,'0'0,"27"0,28 0,35-6,0 0,3 3,-4 0,3-1,13 4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7:39.47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199 1,'0'0,"-10"27,-6 26,-12 22,-5-7,4 0,2 4,1 2,-3 1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7:39.85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510 18,'-5'-2,"-7"-2,0 1,-1 0,1 1,-16-1,23 3,0 0,-1 1,1 0,0 0,0 0,0 1,0-1,1 1,-1 0,0 1,1-1,-1 1,-6 5,-3 4,0 1,1 0,1 1,0 0,1 1,-11 18,-50 104,36-54,4 2,3 1,4 1,-26 176,45-209,3 0,4 90,2-115,0-1,2 1,1-1,1 0,2 0,19 43,-23-61,1 0,0-1,1 0,0 0,1 0,0-1,0 0,1 0,-1-1,2 0,-1-1,1 0,0 0,0-1,0-1,1 1,21 4,-18-6,1 0,0-1,0-1,0 0,-1-1,1 0,0-1,0-1,0-1,-1 0,1-1,-1 0,16-8,-11 3,0-1,-1-1,0 0,-1-1,-1-2,1 1,-2-2,0 0,-1-1,-1 0,15-24,-21 29,0-1,-1 0,0 0,-1 0,-1-1,0 1,0-1,-1 0,-1-1,0 1,-1 0,-1 0,0-1,0 1,-1-1,-1 1,-1 0,-7-25,5 25,0 0,-2 0,1 0,-2 1,1 0,-2 0,1 1,-2 0,0 1,0 0,0 0,-1 1,-1 1,0 0,0 0,0 1,-1 1,0 0,0 0,-1 2,1 0,-1 0,0 1,0 1,-22-1,-26 2,6 6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57:42.43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363 0,'-20'0,"0"1,1 1,-24 4,31-3,0 1,1 0,0 0,0 1,0 1,-15 9,1 3,1 0,1 2,1 1,1 1,-22 28,35-41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15:45.97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0 332,'41'-40,"71"-54,-89 78,0 0,2 2,0 1,0 1,33-12,3 3,51-15,-49 22,0 2,120-6,131 17,-150 3,-98-3,79 2,-133 1,0 1,0 0,-1 1,1 0,-1 1,0 0,-1 1,12 7,16 8,58 19,-66-29,0 1,30 18,-21-10,-28-15,1 1,-1 0,19 14,-12-6,38 22,-35-24,25 20,-36-24,43 31,-47-35,-1 0,1-1,-1 0,1-1,0 1,1-1,9 2,-14-4,1 0,0 0,0 0,-1-1,1 1,0-1,0 1,-1-1,1 0,-1 0,1 0,-1-1,1 1,-1-1,0 1,1-1,-1 0,0 0,0 1,0-2,0 1,-1 0,1 0,-1 0,2-4,3-3,-2 0,1-1,-2 0,1 1,2-15,-3 13,0 0,-1-1,-1 1,0 0,-1-22,0 32,0 1,0 0,0 0,0 0,0 0,0-1,0 1,0 0,0 0,0 0,0 0,0 0,0-1,0 1,-1 0,1 0,0 0,0 0,0 0,0 0,0 0,0 0,-1-1,1 1,0 0,0 0,0 0,0 0,0 0,-1 0,1 0,0 0,0 0,0 0,0 0,-1 0,1 0,0 0,0 0,0 0,0 0,0 0,-1 0,1 0,0 0,0 0,0 0,0 1,0-1,-1 0,1 0,0 0,0 0,0 0,0 0,-19 11,1 0,1 1,-1 0,-29 30,9-8,-27 13,43-32,1 1,-21 19,41-35,1 1,-1-1,0 1,1-1,-1 1,1-1,-1 1,1 0,-1-1,1 1,0 0,-1-1,1 1,0 0,-1-1,1 1,0 0,0 0,0-1,0 1,0 0,-1 0,2 0,-1-1,0 3,0-3,1 1,0 0,-1 0,1-1,0 1,0 0,-1-1,1 1,0-1,0 1,0-1,0 1,0-1,0 0,0 1,0-1,1 0,7 2,0-1,1 0,10-1,-17 0,15 1,41-3,-55 1,1 1,-1-1,0 0,0 0,0-1,0 1,0-1,0 0,0 0,6-5,7-9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15:48.55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0,'8'0,"7"0,4 0,-1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15:50.75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1,'-1'56,"2"65,-1-117,1 0,-1 0,1-1,0 1,0 0,0 0,0 0,0-1,1 1,0-1,0 1,0-1,0 1,4 4,-2-5,0 0,0 0,1 0,-1 0,1 0,0-1,-1 0,1 0,0 0,8 1,76 13,-63-12,0 1,39 12,-41-9,-3-1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22:58.89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391 19,'-38'-9,"30"6,-1 1,1 0,-16-1,20 3,0 0,0 1,-1-1,1 1,0 0,0 0,0 0,1 1,-1-1,0 1,-4 3,-3 2,1 1,0 0,0 0,1 1,0 1,-11 15,-42 68,45-63,1 0,2 1,0 1,-16 66,23-70,2 0,1 1,2-1,0 1,2-1,5 37,-4-53,1-1,1 1,0 0,0-1,1 0,1 1,0-2,0 1,10 14,-10-19,0 0,0 0,0-1,0 0,1 0,0 0,0-1,0 0,0 0,1-1,0 1,0-1,0-1,0 1,0-1,9 1,0-1,0-1,0 0,0-1,0-1,-1-1,1 0,25-7,-19 2,-1 0,0-1,-1-1,37-22,-45 23,0-1,0 0,-1 0,-1-1,1-1,-2 0,1 0,-2-1,1 0,-2 0,0-1,0 0,-1 0,0-1,-2 0,1 0,-2 0,0 0,0 0,-2-1,1 0,-2 1,0-1,-3-17,1 14,-2 0,0 0,-1 1,-1-1,-1 1,0 0,-1 1,-1 0,0 0,-1 1,-1 0,-1 1,0 0,0 1,-1 0,-1 1,0 0,-1 1,0 1,-1 1,0 0,-29-12,3 7,7 3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15:52.02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1,'0'542,"0"-514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15:54.25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0,'256'0,"-425"0,142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16:28.61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16:41.10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486 20,'-20'-3,"-20"-4,-71-2,98 9,-1 1,0 0,1 1,-1 1,1 0,0 1,0 0,-25 12,26-9,0 0,-14 10,16-8,0-1,-14 17,15-14,0 1,-10 18,13-20,1 0,0 0,1 1,0 0,0-1,1 2,1-1,0 0,0 0,1 14,1-18,1-1,-1 1,1 0,1-1,-1 1,1-1,0 0,1 0,-1 0,1 0,0 0,1 0,-1-1,1 1,1-1,-1 0,1 0,9 7,-6-6,1 0,0-1,0-1,0 1,1-1,0-1,-1 0,1 0,0-1,1 0,-1-1,0 0,0-1,1 0,-1-1,0 0,0 0,19-5,-15 2,1 0,-1-1,0-1,0 0,-1-1,0 0,0-1,0 0,-1-1,-1-1,1 0,11-14,-17 17,-1-2,0 1,0-1,-1 1,0-1,-1 0,1-1,-2 1,0-1,0 1,0-1,-1 0,-1-13,0 15,0 0,0 1,-1-1,0 0,-1 1,1-1,-2 1,1-1,-1 1,0 0,0 0,-1 0,0 1,0-1,-1 1,-9-11,13 17,1-1,-1 0,0 0,1 1,-1-1,0 0,1 1,-1-1,0 1,0-1,0 1,1 0,-1-1,0 1,0 0,0-1,0 1,0 0,0 0,0 0,1 0,-1 0,0 0,0 0,0 0,0 0,0 0,-1 1,1 0,0 0,0 0,1 0,-1 0,0 0,0 1,1-1,-1 0,1 0,-1 1,1-1,0 0,-1 1,1-1,0 0,0 3,0 9,0 1,4 23,-4-36,22 102,-1-40,-14-48,1 0,11 16,-10-17,1-1,14 14,24 14,-8-16,-11-18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16:41.45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143 0,'8'54,"21"73,-1-8,-11-29,-4 2,2 155,-16-204,-1-1,-3 1,-1-1,-2 0,-2 0,-2-1,-1 0,-22 43,7-34,-7-2,26-37,-1 0,-13 11,-33 18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16:42.97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487 160,'-6'-17,"-1"1,0 0,-1 0,-1 1,-11-15,17 26,0 0,0 0,-1 0,0 1,0-1,0 1,0 0,0 0,-1 1,1-1,-1 1,0 0,0 0,0 0,0 1,0 0,0 0,0 0,0 0,0 1,-8 0,1 2,0 0,-1 1,1 0,0 1,0 0,1 1,0 1,-1-1,2 2,-1-1,-11 11,4-3,0 2,1 1,1 0,-27 38,34-42,1 0,1 0,0 1,1 0,0 0,1 1,1 0,-4 21,7-28,0 0,0 0,1-1,0 1,1 0,-1 0,1 0,1 0,0 0,0-1,0 1,1-1,0 1,1-1,-1 0,1 0,1 0,5 6,-4-7,0 0,1-1,0 1,1-1,-1-1,1 1,0-1,0-1,0 1,0-1,1-1,-1 1,1-2,14 3,0-2,1-1,-1-2,1 0,30-5,-42 4,1 0,-1 0,0-1,0-1,0 0,-1-1,0 0,1-1,-2 0,1-1,-1 0,0-1,0 0,16-17,-2-11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16:43.30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38 1,'-13'67,"2"2,-2 115,17 158,3-241,5-13,-9-68,11 31,-12-43,1-1,0 0,1 0,0 0,8 12,-6-13,0 0,0 0,0-1,10 7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16:44.29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0,'0'0,"31"0,31 0,18 0,-9 0,-11 0,-5 0,-8 0,6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16:44.64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1,'0'0,"24"0,20 0,18 0,-1 5,-4-1,-2 2,5-1,-3-5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17:02.01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253 19,'-44'-9,"34"6,-1 1,0 0,0 1,-13-1,20 3,0-1,-1 1,1-1,0 1,0 1,0-1,0 0,0 1,0 0,0 0,1 0,-1 0,1 1,-6 4,1 1,1 0,0 0,1 1,0 0,0 0,1 1,0-1,0 1,1 0,1 1,0-1,0 0,-1 13,2-9,0 0,1 1,1-1,0 0,1 1,0-1,2 0,-1 0,8 22,-8-32,0 1,1-1,-1 0,1 0,0 0,0 0,0 0,1-1,-1 1,1-1,0 0,0 0,0 0,0-1,1 1,-1-1,0 0,1 0,0-1,-1 1,1-1,0 0,0-1,0 1,0-1,0 0,0 0,0 0,-1 0,1-1,0 0,0 0,0-1,-1 1,1-1,0 0,-1 0,0-1,1 1,-1-1,0 0,3-3,8-9,-1 0,0-1,-1-1,-1 0,-1 0,0-1,-1 0,-1-1,-1-1,11-35,-17 45,1-1,-1 1,-1 0,0-1,0 1,-1 0,-1-1,0 1,0-1,-3-12,4 23,0 0,0 0,-1 1,1-1,0 0,0 0,0 0,0 0,0 0,0 0,0 1,0-1,0 0,0 0,0 0,0 0,-1 0,1 0,0 0,0 0,0 0,0 1,0-1,0 0,0 0,-1 0,1 0,0 0,0 0,0 0,0 0,0 0,-1 0,1 0,0 0,0 0,0 0,0 0,0 0,0 0,-1 0,1 0,0 0,0 0,0 0,0-1,0 1,0 0,-1 0,1 0,0 0,0 0,0 0,0 0,0 0,0-1,0 1,0 0,0 0,0 0,0 0,-1 0,-2 11,3 2,0-1,1 1,0 0,1-1,0 1,7 20,2-2,20 43,-21-55,1 0,0 0,1-1,1 0,23 24,2-9,8-4,9-4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22:59.42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1,'211'0,"-165"0,-1 0,-2 4,-8 1,-15 4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17:06.48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1 156,'19'-24,"2"2,33-29,-45 44,0 1,0-1,0 2,1-1,0 1,0 1,1 0,-1 0,23-4,-31 7,1 1,0-1,0 1,0 0,0-1,0 1,-1 1,1-1,0 0,0 1,0 0,0-1,-1 1,1 0,0 0,-1 1,1-1,-1 0,1 1,-1 0,0-1,0 1,0 0,0 0,0 0,0 1,0-1,0 0,-1 1,3 4,-2-1,0 0,-1 0,0 0,1 0,-2 0,1 0,-1 0,0 1,0-1,-1 0,0 0,0 0,-2 8,-6 11,-1-1,0 0,-2-1,-20 31,-16 30,46-80,0-1,1 0,-1-1,1 1,0 0,0 0,0 0,0 0,0 0,1 0,0 0,-1 0,1 0,0 5,1-7,-1 1,1-1,-1 0,1 0,0 0,0 1,-1-1,1 0,0 0,0 0,0 0,0 0,0 0,0 0,0-1,0 1,1 0,0 0,3 1,0 0,1-1,-1 1,0-1,0 0,1-1,7 1,26-1,8 0,9 0,17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17:06.95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22,'0'0,"20"0,29-7,20 1,-7 3,-7 1,2-2,0 4,7 0,0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17:08.20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508 70,'-8'-8,"0"0,0 0,0 1,-1 0,-17-10,21 15,-1-1,1 1,-1 0,0 1,0-1,0 1,0 0,0 1,0 0,0-1,0 2,-8 0,-5 3,0 0,0 1,0 0,1 2,0 0,0 2,1-1,0 2,-25 19,28-18,0 0,1 2,0-1,1 2,0-1,1 2,1-1,0 1,1 1,-10 25,16-34,0 1,1 0,-2 14,3-18,1 0,0-1,0 1,0 0,0 0,1 0,2 7,-2-7,1 1,0 0,1-1,-1 1,6 6,-4-6,1 1,0-1,0 0,1-1,-1 1,1-1,0 0,0-1,1 1,-1-1,1-1,0 1,-1-1,1 0,0 0,0-1,0 0,1 0,-1-1,0 0,0 0,8-2,-4 1,1-1,-1 0,1-1,-1-1,0 1,0-2,0 0,-1 0,1-1,-1 0,-1 0,18-16,-15 9,0 0,-1-1,-1 0,0-1,-1 0,0 0,-1-1,-1 0,0-1,-2 0,0 0,0 0,-2 0,0-1,-1 1,0-23,-11 70,5 17,2 68,6-68,4 0,4-2,7-3,4-5,8-8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17:08.8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1 167,'3'-9,"1"0,0 0,1 0,0 1,0 0,1 0,0 1,0-1,8-6,5-7,-7 5,10-11,-21 25,0 1,0 0,0 0,1 0,-1 0,0 0,1 0,-1 0,1 1,-1-1,1 0,0 1,-1-1,1 1,3-1,-5 1,1 1,-1-1,1 0,-1 0,1 1,-1-1,1 0,-1 1,1-1,-1 0,0 1,1-1,-1 1,0-1,1 0,-1 1,0-1,0 1,1-1,-1 1,0-1,0 1,0 0,0-1,1 1,-1-1,0 2,2 18,-2-18,5 141,-3-54,17 117,-10-174,5 1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17:09.64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21,'0'0,"26"0,23-5,21-2,-1 4,-12 0,3 0,-8 3,4 0,-19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17:09.97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1,'0'0,"24"0,21 0,23 0,-2 0,-7 0,-1 0,4 0,2 0,6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17:11.05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4,'0'0,"19"0,29 0,16 0,-7 0,4 0,-5 0,5 0,1 0,2 0,6-4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17:13.59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1 227,'44'-38,"-2"-2,-1-1,47-63,-88 104,0 0,0 0,0 0,0-1,0 1,0 0,0 0,0 0,1-1,-1 1,0 0,0 0,0 0,0 0,0-1,1 1,-1 0,0 0,0 0,0 0,1 0,-1 0,0 0,0-1,0 1,1 0,-1 0,0 0,0 0,0 0,1 0,-1 0,0 0,0 0,1 0,-1 0,0 0,0 0,0 1,1-1,-1 0,0 0,3 11,-3 18,-29 181,0-5,2 86,21-228,3-4,4-8,4-11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17:14.16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27,'0'0,"24"0,20-7,24 2,-8 2,-3 0,0 0,-4 3,1 0,3 0,5 0,1-6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17:15.27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0 103,'19'-3,"-1"-1,0-1,24-9,-9 2,32-10,28-9,-48 22,-6 6,0 9,-2 6,-35-10,1-1,-1 0,1 1,-1-1,1 1,-1 0,0 0,0 0,0 0,0 0,0 0,-1 0,1 1,-1-1,1 1,-1-1,0 1,0 0,1 3,-1-2,-1 0,0 0,0 0,0 0,0 0,-1 0,0 0,0 0,0-1,0 1,0 0,-3 4,-3 6,-1-1,-1 0,0 0,-1-1,-21 21,-61 51,91-83,-1-1,1 1,0 0,0 0,0 0,0 0,0 0,0 0,0 0,0 0,1 1,-1-1,0 0,1 1,-1-1,1 0,-1 1,1-1,0 0,-1 1,1-1,0 1,0-1,0 1,0-1,0 0,1 1,-1-1,0 1,1-1,0 3,11 7,9-1,18 5,-30-14,3 2,43 21,-7 1,-37-18,-1 1,17 17,-18-16,-1 1,13 20,-13-18,-1 1,7 19,-10-21,0 1,-1 0,-1-1,0 1,0 0,-1 0,-1 0,0 0,-1 0,0 0,-1-1,0 1,0 0,-2-1,1 1,-2-1,1 0,-1 0,-1-1,0 1,-1-1,0-1,0 1,-1-1,0 0,-13 10,1-3,-1-1,0-1,-1 0,0-2,-1-1,-49 17,18-13,0-6,3-9,0-5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22:59.78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1,'0'0,"21"0,18 0,20 0,-1 0,-2 0,-5 0,3 0,14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17:15.70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22,'0'0,"26"0,26 0,22-7,-9 1,-7 3,-5 1,0-2,-1 4,-10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17:16.06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20,'0'0,"22"0,26 0,24 0,-3 0,-7-5,4 0,11 1,4 1,-1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17:16.49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31,'0'0,"25"-4,22-4,26-7,-6 12,-3 3,1 3,-2 2,-5 2,2-1,15-3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17:17.22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204 0,'-24'68,"-25"61,-33 49,60-118,3-1,17-49,0 1,0-1,0 18,2-22,0 0,1 0,0 0,0 1,0-1,1 0,0 0,0 0,0-1,1 1,0 0,0-1,5 7,-2-5,0 0,0-1,1 0,0 0,0-1,0 0,1 0,11 5,11 2,0-1,0-2,1-1,36 5,-62-12,58 10,-2-2,-4-3,-7-7,-9-8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17:17.57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261 1,'0'0,"-8"32,-10 31,-8 24,-2-8,1 8,1 8,-7 22,2-1,12-16,2-10,9-18,-3-7,3 3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17:50.53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22 40,'-13'-24,"5"8,11 36,72 399,-73-403,22 137,-15-87,-2-3,-5-36,-3 28,-5-75,-1-19,4 3,3 14,0 1,5-35,-4 48,1 0,0-1,0 1,1 1,0-1,1 0,-1 1,1-1,10-11,9-5,-19 22,-1-1,1 1,0 0,0 0,0 0,0 1,0-1,0 1,0 0,0 0,0 0,1 1,-1-1,0 1,0 0,1 1,-1-1,0 1,0-1,1 1,-1 1,0-1,0 0,0 1,0 0,6 4,5 3,-2 0,1 1,-1 1,-1 0,19 20,2 8,-2 3,-26-34,1 1,-2-1,1 2,-1-1,0 0,-1 1,3 12,-5-17,-1 0,1 1,-1-1,0 0,-2 7,2-7,-1 0,-1 0,1-1,0 1,-1-1,-2 5,-1-1,0-1,-1 0,1 0,-1 0,0-1,-1 1,0-2,0 1,0-1,0 0,-1 0,-9 3,4-2,-1 0,0-1,0-1,-1 0,1-1,-23 3,30-6,1 0,-1 0,1 0,-11-3,9 1,0 0,1 0,-14-7,-22-16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17:50.85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1,'18'5,"-1"1,33 15,-44-17,1 0,-1 0,0 1,-1-1,1 2,-1-1,0 0,0 1,0 0,4 8,5 12,0 0,-2 1,-1 1,-1 0,-1 0,-2 1,-1 0,-1 0,-1 1,-2 0,-1-1,-1 1,-1 0,-8 39,-8 19,-5 0,-63 165,53-180,-2-9,-5-9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18:33.11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1154,'42'-73,"75"-98,-80 119,6-9,-4 4,3 1,63-66,-101 118,23-23,1 0,2 2,58-39,-25 25,-21 13,61-28,-66 38,2-2,0 2,43-11,62-21,-16 4,-6 13,63-19,-153 42,1 1,0 2,49-3,-26 4,452-9,-370 13,-82 1,100 14,-125-9,1 1,-1 1,0 2,44 21,180 88,-135-55,20 9,-117-62,0 0,0 2,-1 0,-1 1,32 28,-31-24,44 28,-47-35,-1 1,-1 1,0 1,23 24,-23-17,21 37,13 16,-15-28,-2 2,-2 1,38 78,-67-120,1-1,-1 0,1 0,1 0,-1 0,1-1,0 0,0 0,0 0,1-1,0 1,0-1,0 0,11 4,-7-4,0-1,1 0,-1 0,1-1,0 0,0-1,-1-1,1 0,13-1,4-2,0-2,-1 0,0-2,0-1,0-2,28-13,-48 19,0 1,0-1,-1 0,1-1,-1 1,6-7,-12 11,1 0,-1-1,0 1,1 0,-1 0,0-1,1 1,-1 0,0 0,1-1,-1 1,0 0,0-1,1 1,-1-1,0 1,0 0,0-1,0 1,0-1,1 1,-1 0,0-1,0 1,0-1,0 1,0 0,0-1,0 1,0-1,0 1,-1-1,1 1,0 0,0-1,0 1,0-1,-1 1,1 0,0-1,0 1,-1 0,1-1,0 1,-1 0,1 0,0-1,-1 1,1 0,0 0,-1-1,1 1,0 0,-1 0,1 0,-1 0,1 0,0-1,-1 1,1 0,-1 0,1 0,-1 0,1 0,0 0,-1 1,0-1,-37 1,32 0,-213 11,138-1,50-5,-41 1,39-6,0 2,1 1,0 2,0 1,-42 15,46-12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17:51.72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357 1,'-29'8,"1"2,1 1,0 2,-33 19,47-23,1 0,0 0,1 1,0 1,0 0,1 0,0 1,1 1,1-1,-8 16,5-5,1 1,1 0,1 0,1 1,1 0,-3 34,7-43,2-1,0 20,1-24,1 1,0 0,5 14,-5-18,1-1,1 1,-1 0,9 11,-9-14,1 0,-1-1,1 0,0 1,0-1,1-1,-1 1,1-1,0 1,0-1,0-1,0 1,1-1,-1 0,11 3,-11-4,0-1,0 1,0-1,1 0,-1-1,0 1,0-1,0 0,0 0,0-1,-1 1,1-1,0 0,-1 0,1-1,-1 1,1-1,6-6,2-3,-1-1,0 0,-1-1,0 0,-1 0,-1-1,0 0,-1-1,-1 0,-1 0,0-1,-1 0,5-29,-1-15,-3-1,-2-93,-4 139,-3 0,6 36,10 21,2 0,2-2,2 1,1-2,1-1,37 48,-20-40,4-5,3-8,3-9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17:52.20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 0,'-2'93,"0"-34,12 113,-2-129,-6-31,2 0,8 20,-12-32,0 1,0-1,0 0,0 1,1-1,-1 0,0 0,0 1,0-1,1 0,-1 1,0-1,0 0,1 0,-1 0,0 1,0-1,1 0,-1 0,0 0,1 1,-1-1,0 0,1 0,-1 0,0 0,1 0,-1 0,0 0,1 0,-1 0,0 0,1 0,-1 0,0 0,1 0,-1 0,0 0,1 0,-1-1,0 1,1 0,-1 0,0 0,0 0,1-1,-1 1,0 0,0 0,1-1,-1 1,0 0,0 0,0-1,1 1,-1 0,0-1,0 1,0-1,11-20,-11 20,19-48,-11 25,20-42,-24 59,0 0,1 0,-1 1,1 0,1 0,-1 0,1 0,0 1,0 0,7-5,-10 9,-1 0,0 0,0-1,1 1,-1 1,1-1,-1 0,1 1,-1-1,1 1,-1-1,1 1,-1 0,1 0,-1 1,1-1,-1 0,1 1,-1 0,5 1,-3 0,0 0,0 1,0-1,0 1,-1 0,1 0,-1 0,0 1,0-1,5 8,9 16,0 5,2 3,1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04:36.43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0,'26'61,"2"-2,51 78,-70-121,2-1,0 1,0-2,2 0,0 0,0-1,1-1,1 0,0-1,1 0,0-1,27 12,68 19,-50-26,-19-9,0-3,0-1,1-2,-1-2,0-2,0-1,0-3,-1-1,51-18,-7-6,0-3,-3-4,94-60,-125 69,-3 0,-3 3,-9 7,-10 9,-8 7,-17 5,0 0,0 0,0 0,0 0,1 1,-1-1,0 1,0-1,0 0,0 1,0 0,0-1,1 2,13 16,0 12,-3 11,-2 5,-1 5,-2 1,-3-14,-3-32,-2-15,-2-15,-1-7,2 23,0 0,-1-1,0 1,-1 0,0 0,-5-8,-18-17,19 26,0 0,0 1,0 0,-1 0,0 0,-18-7,-24-3,-3 1,12 3,42 12,-1 0,0 0,0-1,0 1,1 0,-1 0,0-1,0 1,1 0,-1-1,0 1,1-1,-1 1,0 0,1-1,-1 0,1 1,-1-1,1 1,-1-1,0-1,1 2,0-1,1 1,-1-1,0 1,1-1,-1 1,0-1,1 1,-1-1,0 1,1 0,-1-1,1 1,-1-1,1 1,-1 0,1 0,-1-1,1 1,-1 0,2 0,40-12,-38 11,34-5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23:00.40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473 60,'-6'-13,"5"9,-1-1,0 1,0 0,-1 0,1 0,-6-7,7 10,-1 0,1 0,-1 0,1 0,-1 0,1 0,-1 0,0 1,1-1,-1 1,0-1,0 1,1-1,-1 1,0 0,0 0,1 0,-1 0,0 0,0 1,0-1,-2 1,-4 2,0-1,0 1,0 1,1 0,0 0,-1 0,1 1,-7 6,-49 48,55-52,-20 23,1 1,1 1,2 2,1 0,2 1,2 1,1 2,1-1,-20 72,31-84,1 0,1 0,2 0,0 0,2 0,0 1,2-1,1 0,0 0,10 31,-8-40,1 0,0 0,1-1,0 0,2 0,0-1,0 0,1 0,1-1,0-1,1 0,0 0,1-1,0-1,1 0,19 11,-19-14,1 0,0-1,1 0,-1-1,1-1,0-1,0 0,27 1,-31-4,1 0,-1-1,0 0,0-1,0-1,0 0,0 0,0-1,-1-1,0 0,0 0,12-9,-17 10,-1 0,1 0,-1-1,0 0,-1 0,1 0,-1-1,0 1,-1-1,1 0,-1 0,0-1,-1 1,1-1,-1 1,0-1,-1 0,0 1,0-1,0 0,-1 0,0 0,0 0,-1 0,0 1,0-1,-1 0,0 0,0 1,0-1,-1 1,0 0,0 0,0 0,-1 0,0 0,0 1,-1-1,1 1,-1 1,-11-9,2 3,0 1,0 0,-1 2,0 0,-1 0,1 1,-1 1,-1 1,-30-5,21 6,1 1,-1 1,0 1,0 2,-45 7,4 8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17:52.59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1,'0'0,"23"0,28 0,16 0,-3 0,-13 0,-7 0,-11 0,-9 0,-10 0,-5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17:52.92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1,'0'0,"28"0,26 0,23 0,-13 0,-3 0,-14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18:13.99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758 51,'-20'-9,"1"1,-2 0,1 2,-1 0,0 2,0 0,0 2,0 0,-1 1,1 1,0 1,-1 1,1 1,0 0,0 2,1 1,-1 0,-33 17,28-11,1 2,1 1,1 1,0 0,1 2,1 1,0 1,2 0,0 1,1 2,-15 25,23-31,-12 28,17-32,1 0,0 1,1-1,1 1,0 0,0-1,2 1,0 0,0 0,1 0,5 22,-4-29,-1 0,2 0,-1 0,1-1,4 9,-5-11,1 0,0 0,0-1,0 1,0-1,1 1,-1-1,1 0,0 0,0-1,0 1,0-1,9 3,-7-3,1 0,0 0,0-1,0 0,0 0,0-1,0 0,11-2,-3 0,0-1,0-1,0-1,0 0,-1 0,0-2,25-14,-20 7,1-1,-2 0,0-2,-1 0,16-20,-9 6,-1-1,24-45,-34 52,-1-2,-1 1,-1-2,-1 1,-2-1,0-1,3-45,-10 51,-2 17,-2 16,-1 14,2 0,0 0,1 0,1 0,3 27,20 120,-14-120,3 0,1-1,35 87,-18-81,5-6,6-7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18:14.49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1,'0'442,"1"-445,0 0,0-1,0 1,0 0,1 0,-1 0,4-5,5-10,5-23,-5 12,16-30,-22 51,0 0,1 1,0 0,0-1,0 2,1-1,0 1,12-10,-16 15,0 0,0-1,0 1,0 0,0 0,0 1,0-1,0 0,1 1,-1-1,0 1,0-1,1 1,-1 0,0 0,1 0,-1 1,0-1,0 0,1 1,-1-1,0 1,0 0,0 0,0 0,0 0,0 0,0 0,0 1,0-1,0 1,-1-1,1 1,0-1,1 5,6 5,0 1,-1 0,-1 1,9 18,-14-25,15 30,0 1,2-1,1-5,1-11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18:14.94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1,'193'11,"0"1,-177-10,-16 0,-10 0,-10 1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18:15.2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1,'0'0,"24"0,35 0,19 0,-13 6,-11-4,-13 5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17:57.64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0 217,'0'-9,"1"0,0 0,0 1,1-1,0 1,0-1,1 1,0 0,1 0,0 0,0 1,0-1,1 1,0 0,1 0,0 0,0 1,0 0,1 0,-1 1,1 0,1 0,-1 0,15-6,-6 5,0 0,0 0,32-5,-12 9,-27 2,0 0,0 1,-1 1,1-1,0 1,-1 1,1-1,11 7,-17-8,0 1,-1-1,1 1,-1-1,1 1,-1 0,0 0,1 0,-1 0,0 0,0 1,-1-1,1 1,0-1,-1 1,0 0,1 0,-1-1,0 1,-1 0,1 0,0 0,-1 0,1 0,-1 0,0 0,0 0,-1 5,-3 8,-1-1,-1 1,0-1,0 0,-2-1,0 0,-17 23,4-5,11-17,-11 17,20-31,1-1,-1 1,1 0,0 0,-1 0,1 0,0 0,0 0,0 0,0 0,0 0,0 0,0 0,0 0,0-1,0 1,0 0,1 0,-1 0,0 0,1 0,-1 0,0 0,1-1,-1 1,1 0,0 0,-1 0,1-1,0 1,0 0,1 1,0 0,0-1,0 1,0-1,1 0,-1 0,0 0,0 0,1 0,-1 0,1 0,3 0,8 2,1 0,26 11,-27-7,0 0,-1 0,0 1,0 1,0 0,-1 1,-1 0,20 23,-15-15,-2 2,0 0,0 0,18 43,-24-46,-2 0,0 0,-1 1,0 0,-2 0,0 0,-1 1,-1-1,-1 0,-3 36,-7-12,-7 3,8-26,-2 0,0-1,-1 0,-1-1,-1-1,0 0,-1-1,0 0,-28 20,-9-5,-1-9,0-6,-1-3,-5-6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17:59.32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1,'22'5,"0"-1,0-1,38 1,-11 0,136 17,-147-18,1 1,-2 4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17:59.75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24 0,'0'0,"0"33,-5 28,2 25,-4-7,2-4,5 2,-3-5,3 8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18:00.58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416 5,'-43'-2,"32"1,0 0,1 1,-17 2,22-1,0 0,0 0,0 1,1-1,-1 1,1 0,-1 1,1-1,0 1,-8 6,2 1,0 0,1 1,0 0,0 0,-10 20,-30 66,38-73,-15 36,4 1,2 1,2 1,-16 124,28-137,3 1,2-1,3 1,1 0,3-1,14 57,-2-39,3-8,3-2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23:46.25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21 0,'15'211,"0"-29,-11 11,5 146,-5-289,-4-1,-5-3,-4-8,8-35,0 0,0-1,0 1,0-1,0 1,-1-1,1 1,-1-1,1 0,-4 4,5-6,-1 0,1 0,0 1,-1-1,1 0,0 0,-1 0,1 0,0 0,-1 0,1 1,0-1,-1 0,1 0,0 0,-1 0,1 0,-1 0,1 0,0 0,-1-1,1 1,0 0,-1 0,1 0,0 0,-1 0,1-1,-2 0,1 0,0 0,0 0,1 0,-1-1,0 1,0 0,0 0,1-1,-1 1,0-2,-3-10,1 1,0-1,1 1,0-1,1 0,1 0,1-24,2 12,0 1,2-1,9-27,4 10,-15 36,1 0,0 0,0 0,7-7,-7 9,0 0,1 0,0 1,0-1,0 1,0 0,0 1,1-1,-1 1,1 0,0 0,-1 1,1-1,0 1,0 1,0-1,0 1,0 0,0 0,0 1,0 0,-1 0,1 0,0 1,0 0,7 3,-8-2,0 0,1 0,8 7,3 5,-1 0,14 19,0 6,-6 2,-19-32,-1 1,4 14,-6-14,0 0,1 16,-3-19,0-1,-1 1,1 0,-3 9,1-11,0 0,0 1,0-1,-1 0,0-1,0 1,-1 0,0-1,0 0,0 0,0 0,-1 0,0-1,0 0,0 0,0 0,-1-1,-7 4,4-2,0-1,-1-1,1 0,-1 0,0-1,0 0,0-1,0 0,0-1,0 0,-12-1,-22-6,1-5,4-7,2-3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18:01.3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46 1,'-13'62,"3"0,-1 64,9-112,-3 64,1-6,4-4,0-16,1-33,1-16,7-24,2-7,-10 25,76-143,-63 123,1 2,0 0,1 1,27-25,-41 42,1 0,0 1,0-1,0 1,0 0,1 0,-1 0,0 1,1-1,0 1,-1 0,1 0,0 0,-1 0,1 1,0-1,0 1,0 0,-1 0,1 0,7 2,-4 1,0-1,0 1,-1 0,1 1,-1 0,1 0,-1 0,-1 1,1-1,7 10,16 18,-2 7,-4 6,0 8,0 5,-1 0,-2-5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18:02.90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42,'0'0,"23"-2,22-8,18-5,-4 9,-7 1,-5 1,-15 4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18:03.60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1 295,'6'-28,"1"1,2 0,1 0,0 1,25-42,-35 67,10-19,11-21,-20 38,1 1,0-1,0 0,0 1,0-1,0 1,1 0,-1 0,1 0,4-3,-6 5,0 0,-1-1,1 1,0 0,-1 0,1 0,0 0,-1 0,1 0,0 0,-1 0,1 0,0 1,-1-1,1 0,0 0,-1 0,1 1,0-1,-1 0,1 1,-1-1,1 1,-1-1,1 1,-1-1,1 1,-1-1,1 1,-1-1,0 1,1-1,-1 1,0 0,0-1,1 1,-1-1,0 1,0 0,0-1,0 1,0 1,7 36,-7-32,18 524,-18-462,1 3,3-6,0-8,-5-5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18:04.12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84 1,'25'25,"-1"1,-2 1,-1 2,-1 0,-1 1,-1 0,15 41,-14-23,-2 1,-3 1,-1 1,7 64,-10-28,-3 1,-4 0,-15 167,6-222,0 1,-3-1,-1 0,-1-1,-26 54,17-49,-2 0,-1-1,-2-1,-35 37,18-31,36-36,0-1,0 1,-1-1,-11 5,-25 2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18:0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161 7,'-42'-3,"34"1,-1 1,1 1,0-1,-1 1,1 1,-9 1,14-1,1 0,-1 0,1 0,-1 0,1 0,-1 1,1-1,0 1,0-1,0 1,0 0,0 0,0 0,0 0,1 0,-1 0,1 1,-1-1,1 1,0-1,0 1,0-1,-1 4,1-4,0 0,1 0,-1 0,0 1,1-1,-1 0,1 1,0-1,0 0,0 0,0 1,0-1,0 0,1 1,-1-1,1 0,0 0,-1 1,1-1,0 0,0 0,0 0,1 0,-1 0,0 0,1-1,-1 1,1 0,0-1,-1 1,1-1,0 1,0-1,0 0,0 0,0 0,0 0,4 1,-1-1,0 0,1 0,-1 0,0-1,1 0,-1 0,0 0,1 0,-1-1,0 0,1 0,-1-1,0 1,0-1,9-5,-10 5,-1 0,1 0,0-1,-1 1,0-1,0 0,0 0,0 0,0 0,2-4,-4 6,-1 0,0 0,1 0,-1 0,0 0,0 0,1 0,-1 0,0 0,0 1,0-1,0 0,0 0,0 0,0 0,-1 0,1 0,0 0,-1-1,0 0,0 0,-1 1,1-1,0 0,-1 1,1-1,-1 1,1 0,-1-1,0 1,0 0,-2-1,-2-1,-1 1,1-1,-1 1,1 1,-1 0,0 0,1 0,-12 0,-5 0,10-1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18:05.58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277 0,'-21'21,"1"0,1 1,0 1,2 0,1 2,0 0,-20 48,16-23,1 1,3 0,-12 73,15-45,4 0,4 1,2 0,5 0,3 0,19 105,-16-145,2 1,1-2,3 1,23 50,-8-38,5 5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18:06.18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0,'0'0,"23"0,23 0,22 0,-8 0,-10 0,-5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18:06.62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44 0,'-12'50,"2"0,-6 97,14-128,-1 33,3-1,1-3,0-41,0-1,0 0,0 1,1-1,3 8,-3-10,1 1,-1-1,1 0,0 0,0 0,0 0,6 5,-4-5,0 0,0-1,0 0,1 0,-1 0,8 3,-3-3,-1 0,1-1,17 3,-15-4,-1-1,24-1,27-10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18:06.99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0,'0'0,"0"29,0 31,0 26,0 0,0 1,0-1,0-3,0-2,0-10,6-3,3-2,10-10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18:07.38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112 0,'94'161,"-71"-115,27 75,-25-42,-3 1,17 116,-31-134,-3 0,-3 0,-10 116,1-133,-2 1,-2-1,-1 0,-3-1,-35 72,25-68,-2-1,-2-2,-2 0,-58 63,23-39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23:46.6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283 0,'16'93,"-7"-44,81 434,-79-420,-4 1,-2-1,-5 101,-4-115,-2 0,-2 0,-2 0,-3-1,-20 52,2-29,-3-2,-3-2,-3-1,-60 74,46-74,3-11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18:16.45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0 208,'24'-24,"77"-72,-82 80,2 1,-1 0,36-17,-53 31,-1-1,1 1,0 0,-1 0,1 0,0 1,0-1,0 1,0-1,-1 1,1 0,0 0,0 0,5 1,-8-1,1 1,0-1,-1 0,1 1,0-1,-1 0,1 1,-1-1,1 1,-1-1,1 1,-1-1,1 1,-1-1,1 1,-1 0,0-1,1 1,-1 0,0-1,0 1,1 1,-1 0,0 0,0 0,0 0,0 0,0 0,-1 0,1 0,-1 0,1 0,-1 0,-1 3,-8 12,0 0,0-1,-25 28,21-26,0-1,-19 34,31-48,1 0,-1 0,1-1,0 1,0 0,0 0,0 0,1 0,-1 0,1 0,0 0,0 0,0 1,0-1,0 0,1 0,-1 0,1 0,0 0,0 0,0 0,0-1,0 1,1 0,-1 0,1-1,0 1,0-1,0 0,0 1,0-1,0 0,1 0,-1 0,1-1,3 3,96 47,-76-40,-1 1,-1 2,36 24,-13 3,-8 4,-27-28,-2 0,0 1,-2 0,9 22,-12-26,-1 0,3 18,-5-18,-1 1,0 0,-2-1,1 1,-2 0,0-1,-1 0,0 1,-1-1,0 0,-2 0,1-1,-13 20,7-15,0 0,-2-1,0 0,0-2,-2 1,0-2,-1 0,-33 23,8-14,34-20,-1-1,1 1,-13 1,-23-1,3-9,7-9,5-4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18:16.92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1,'0'0,"23"6,24-3,25 3,-6 3,-4-4,-1 5,-12-7,2-1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18:17.27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34 1,'0'0,"0"35,0 31,0 32,-6 13,-2-14,3-4,2-24,-3-4,1 15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18:18.96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424 0,'-8'1,"0"0,0 0,-1 1,1 0,0 0,0 0,1 1,-1 1,1-1,-1 1,1 1,0-1,0 1,1 0,0 1,0-1,-6 8,-7 10,0 1,2 0,-20 38,6-1,1 2,4 1,2 1,4 1,2 1,3 0,3 1,-5 135,16-167,2 0,2 0,9 46,7-11,3-11,5-6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18:19.35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1,'0'0,"25"0,29 6,23-3,-4 2,-7 2,-5-7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18:19.70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99 1,'-19'38,"2"1,-22 75,27-51,4 1,6-50,1 1,1 0,0 0,1 0,4 23,-3-32,0 0,0 1,0-1,1 0,3 6,-4-8,1-1,0 1,0 0,0-1,0 0,7 5,-4-3,1-1,-1 0,14 5,28 5,-37-13,0 1,19-1,-20-2,1 0,-1 0,11-4,25-11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18:20.07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1,'0'194,"29"229,-17-333,0-15,-5-7,-1-5,2-3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18:20.98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47 1,'-5'25,"-1"47,2-22,-5 22,2-1,0 1,3-4,2-20,0-31,2-22,3-26,1 15,1 1,1-1,1 1,0 1,0-1,2 1,0 1,15-19,-15 22,0 0,0 0,1 1,1 0,-1 1,2 0,-1 1,1 0,0 1,20-8,4 6,-1 11,1 10,-30-10,0 0,0 1,-1 0,9 8,-8-5,1 0,-1 1,8 12,14 35,-5 9,-8-2,-8-4,-4-16,-3-21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18:21.41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174 0,'65'133,"-36"-49,-3 2,-3 0,-5 2,13 155,-28-207,-1 1,-2-1,-2 0,-1 1,-2-1,-19 68,19-86,-1-1,-1 0,-1 0,-1-1,0 0,-1 0,0-1,-1 0,-1-1,-1 0,0-1,0-1,-1 0,-1 0,-23 13,27-19,0-1,0 0,0 0,-1-1,0-1,-17 4,-18-3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18:21.95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1,'0'0,"30"0,30 7,27-5,-10 4,-6 1,4-7,-1 2,23-2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23:47.29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0,'7'57,"16"63,0-6,-6 9,-4 1,-6 201,-8-268,3 1,-1-41,1 77,-6-54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18:22.37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79 1,'0'0,"-8"32,-6 28,-2 23,0-5,1-13,6-6,9 4,12-4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18:22.92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150 1,'-31'50,"-28"63,36-59,3 3,6 3,13-50,0 0,0 0,1 0,2 11,0-11,0 1,1-1,1 1,0-1,0 0,1 0,0-1,1 0,0 1,0-2,1 1,0-1,1 0,9 7,25 18,5-6,-37-23,-1 0,0-1,1 0,0-1,-1 0,1 0,0-1,13 0,16-7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18:23.27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134 0,'0'0,"-6"27,4 27,-4 29,1 9,0 6,-7 22,-9-5,1-11,-1 0,7-5,3-4,6-21,-1 4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19:00.47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553 133,'-4'-10,"-2"-1,1 1,-1 1,-1-1,1 1,-2 0,1 1,-1-1,-12-9,14 14,0 1,0-1,0 1,0 1,0-1,-1 1,1 0,-1 0,1 0,-1 1,0 0,1 1,-1 0,0 0,0 0,0 1,-7 1,-2 1,-1 2,1 0,0 1,0 1,1 0,0 1,0 0,1 2,0-1,0 2,1 0,1 0,0 1,-15 21,12-15,1 2,1-1,1 2,1 0,1 0,1 1,1 0,0 1,-7 43,13-53,1 0,0 0,1 0,0 0,1 0,5 25,-4-29,1 0,0 0,5 10,-6-15,0 0,0 0,1 0,-1 0,1-1,0 1,0-1,1 0,-1 1,0-2,1 1,0 0,0-1,0 1,0-1,0 0,0-1,0 1,1-1,-1 0,1 0,-1 0,1 0,-1-1,1 0,0 0,-1 0,8-2,2 0,-1-1,1-1,-1-1,0 0,0 0,-1-1,1-1,11-8,-6 2,-1 0,0-2,-1 1,-1-2,-1 0,0-1,-1 0,-1-1,0-1,-1 1,-2-2,0 0,0 0,-2 0,-1-1,0 0,-2 0,0-1,-2 1,0-1,-1 0,-2 1,0-1,-7-37,8 56,-1 0,0-1,-1 1,1 0,0 0,-1 0,1 0,-1 1,0-1,-4-4,6 7,-1-1,1 1,0 0,-1 0,1-1,-1 1,1 0,0 0,-1-1,1 1,-1 0,1 0,-1 0,1 0,-1 0,1-1,-1 1,1 0,-1 0,1 0,-1 0,1 1,-1-1,1 0,-1 0,1 0,-1 1,-1 0,1 0,0 0,0 0,0 0,0 0,1 0,-1 1,0-1,0 0,1 1,-1-1,1 1,-1-1,0 3,-4 24,1 0,1 1,2 0,3 49,-1-63,1 37,3 0,2 0,2 0,20 61,-5-45,-18-53,18 27,-17-30,1-1,13 13,20 14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19:00.99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25 1,'-9'59,"-2"114,9-132,0 11,1-9,1-39,0 32,0-26,0-18,1-1,0 1,0-1,1 1,0-1,1 1,0 0,0 0,1 1,-1-1,2 0,-1 1,1 0,8-9,-10 12,0 0,1 1,-1-1,1 1,-1 0,1 0,0 0,0 1,0-1,0 1,1 0,-1 0,1 1,-1-1,1 1,0 0,-1 0,1 1,0-1,0 1,0 0,-1 0,1 1,0-1,8 3,-9-1,0 0,-1 0,1 1,0-1,-1 1,1 0,-1 0,0 0,0 1,0-1,0 1,-1-1,0 1,1 0,2 7,7 18,-1 4,2 1,5-5,4-9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19:01.39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10,'0'0,"26"0,25 0,21 0,-11 0,-12 0,-10 0,-9 0,-9 0,-8-9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19:01.74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0,'0'0,"27"0,23 0,24 0,-6 0,-8 0,-6 0,-4 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19:02.08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45,'0'0,"27"0,23-5,26-2,-7 4,-5 0,-11 0,5-6,1-5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19:02.55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128 0,'-57'206,"22"-67,18-76,5-1,9-43,1 1,1 0,2 24,-1-36,1-1,0 0,1 0,-1 0,1 0,1 0,-1 0,1 0,1-1,-1 1,9 10,-9-14,-1 0,1 0,0-1,0 1,0-1,5 4,-1-3,0 0,-1-1,1 0,0 0,1 0,-1-1,0 0,0 0,15-1,6-2,33-6,-46 5,41-6,-5-4,-43 10,1 0,-1-1,15-8,20-24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19:02.89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66 1,'-13'125,"7"-50,-26 346,25-345,2-2,2 1,4-10,6-15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23:48.21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232 0,'0'0,"-18"18,-4 8,-11 9,1 5,-2 4,2 0,0-4,4-1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19:03.75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26 1,'-1'266,"-3"-190,-1-6,-4-8,3-12,6-48,0-1,0 1,0-1,0 0,0 1,0-1,0 1,1-1,-1 1,0-1,1 1,-1-1,1 0,-1 1,2 0,-2-2,1 1,-1-1,1 0,-1 0,0 0,1 1,-1-1,1 0,-1 0,1 0,-1 0,0 0,1 0,-1 0,1 0,-1 0,1 0,-1 0,0-1,1 1,-1 0,1 0,-1 0,0 0,1-1,-1 1,1 0,-1-1,0 1,1-1,4-3,0-1,0-1,0 1,5-8,25-38,-6 10,43-49,-61 78,0 1,1 0,1 1,-1 1,1-1,1 2,0 0,19-8,0 8,-29 8,0 0,-1 0,1 0,0 0,-1 1,1-1,3 2,-3 0,0-1,-1 1,1 0,-1 0,1 0,-1 0,5 4,-3-1,0 0,-1 1,1-1,5 11,14 33,0 12,-6 0,-3-2,-3-2,3-6,0-13,0-14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19:04.33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1,'0'0,"25"0,27 0,20 0,-7 0,-5 0,-9 0,11 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19:04.83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35 0,'-16'193,"13"-131,-2 11,-3-4,7-56,0-1,1 1,2 15,0-13,2 0,5 16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19:05.66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0 131,'30'-5,"-1"-2,0-1,36-14,9-3,-5 6,132-17,-139 30,-5 4,-47 2,1 0,19 4,-26-3,1 0,0 1,-1-1,1 1,-1 0,0 0,1 0,-1 1,0 0,-1 0,1 0,0 0,-1 0,5 6,-5-4,0 0,0 0,0 0,-1 0,1 1,-1 0,-1-1,1 1,-1 0,0 0,1 10,-2 9,0-1,-2 1,-7 38,-22 73,14-72,-24 105,23-91,1-1,4-6,11-4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19:06.02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33,'0'0,"27"0,25-6,30-3,1 1,1-2,-4 10,1 3,-4 7,-7 1,-1 1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09:08.255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82,'111'1,"124"-2,-117-14,-58 6,-4-1,12-2,-54 11,0-1,0 0,0-1,-1-1,1 0,13-6,-7 1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09:29.05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599 51,'-22'-10,"-1"1,-1 1,0 1,0 1,-26-2,39 7,-1 0,1 1,-1 0,0 1,1 1,-1 0,1 0,0 1,-1 1,1-1,1 2,-20 10,9-2,1 2,1 0,0 0,2 2,-1 0,2 2,1-1,0 2,1 0,1 1,1 0,1 1,-16 44,21-47,0 0,1 1,1 0,1 0,1 0,0 0,2 0,0 0,1 0,1 0,1 0,1 0,1-1,0 1,2-1,0 0,12 21,-14-32,0 1,0-1,1-1,0 1,1-1,-1 0,1 0,1-1,-1 0,16 9,-18-12,1-1,0 1,0-1,0 0,0 0,0-1,1 0,-1 0,0 0,1-1,-1 0,0 0,1 0,-1-1,0 0,1 0,6-3,5-3,0-1,0-1,-1 0,0-1,-1-1,0-1,0 0,-1-1,-1-1,0 0,13-18,-5 3,-2-1,0-1,-2 0,-2-2,15-38,-16 30,-1-1,-2 0,-2-1,-2 0,-2 0,1-50,-10 63,-2 19,5 11,0 0,-1 0,1 0,0 0,0 0,-1 0,1 0,0 0,-1 0,1 0,0 0,0 0,-1 0,1 0,0 0,0 0,-1 0,1 1,0-1,0 0,0 0,-1 0,1 0,0 1,0-1,0 0,-1 0,1 0,0 1,0-1,0 0,0 0,0 1,0-1,-1 0,1 0,0 1,0-1,0 1,-2 5,0 1,1 0,0-1,0 1,0 0,1 0,0 0,0 0,2 10,-1 0,3 26,2 0,1 0,2 0,22 58,-1-20,52 95,-45-111,-27-50,0-1,13 13,29 23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09:29.98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309 5,'-45'-3,"33"2,-1 0,1 1,-14 2,22-2,-1 1,0 1,0-1,1 0,-1 1,1 0,-1 0,1 1,0-1,0 1,-6 4,1 3,0-1,0 1,1 0,1 1,-1 0,2 0,-9 18,5-6,1 1,-12 44,10-3,5 0,6-49,1 0,3 17,-2-21,0 0,1-1,6 14,-6-18,0-1,0 0,1 0,-1 0,7 7,-7-9,0-1,0-1,0 1,1 0,-1-1,0 1,6 2,-7-4,0 0,1 0,-1 0,0-1,1 1,-1 0,0-1,1 1,-1-1,1 0,-1 0,1 0,-1 0,1-1,-1 1,0 0,1-1,-1 0,0 1,1-1,-1 0,0 0,0-1,0 1,0 0,0-1,0 1,0-1,0 0,0 1,-1-1,1 0,-1 0,3-4,-2 2,1-1,-1 0,0 1,0-1,-1 0,0 0,1 0,-1 0,-1-1,1 1,-1 0,0 0,0 0,-1 0,-1-7,1 5,-1 0,-1 1,1-1,-1 1,0 0,-1 0,1 0,-1 0,0 1,-1 0,1-1,-1 2,-6-6,-17-7,-3 8,-4 6,-1 7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09:30.72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1,'34'0,"47"0,131 15,-159-9,-43-6,-9 0,1 0,1 0,-1 0,0 0,0 0,0 1,1-1,-1 0,0 1,0 0,0-1,0 1,0 0,0 0,0 0,0 1,-1-1,1 0,2 3,-1 2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09:31.07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22,'0'0,"24"0,22-7,27 1,-4 3,0 1,-7-1,15 3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23:51.23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344 29,'-19'4,"0"0,1 2,-24 9,33-11,0 1,0 1,0-1,1 1,-1 1,1 0,-13 14,5-1,1 0,0 2,2-1,0 2,2 0,-16 44,14-26,1 1,3 0,-6 55,12-46,2 0,2 0,15 99,-5-94,4-3,-9-37,0 0,1 0,1-1,16 25,-15-27,19 20,-16-22,-1-1,1 0,1 0,0-1,0-1,1 0,25 10,-28-14,0 0,0-1,0 0,0-1,1-1,-1 1,1-2,-1 1,1-2,-1 0,15-2,-12 0,-1-1,1-1,-1 0,1 0,-2-2,1 1,-1-2,0 1,19-17,-17 10,1 0,-2-1,0-1,0 0,-2-1,12-22,-8 8,-1 0,-2 0,-1-2,-2 1,-1-1,-2 0,0-1,-3 0,-1 1,-1-1,-2 0,-1 0,-12-55,3 38,4 23,-2-1,-1 1,-1 1,-1 0,-1 1,-33-48,34 58,-1 0,0 1,-1 0,-1 1,0 1,-1 0,0 2,-1-1,0 2,-1 0,-19-7,24 13,-29-7,27 8,-8-2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09:32.75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506 175,'-5'-3,"-10"-12,-2 1,-28-19,39 29,0 1,0 0,0 0,-1 0,1 1,-1 0,0 1,0-1,0 1,1 0,-1 1,-9 0,2 2,1 0,0 0,0 1,0 1,0 0,0 1,1 1,-22 12,19-8,0 0,0 1,2 0,-1 2,1-1,-11 17,14-16,1 0,-10 18,11-16,1 1,-5 18,7-18,2-1,-1 1,2 0,0 0,1 25,1-32,1 1,0-1,0 1,1-1,0 0,1 0,0 0,1 0,-1 0,9 12,-10-18,0-1,-1 1,1-1,0 0,1 0,-1 0,0 0,1 0,-1 0,0 0,1-1,0 0,-1 1,1-1,0 0,5 1,-4-1,1-1,0 0,-1 0,1 0,-1 0,1-1,-1 0,1 0,-1 0,5-2,2-1,0-1,0 0,-1-1,0 0,0-1,-1 0,14-14,-3 0,-1-2,-1 0,-1-1,24-46,40-113,-72 155,11-56,-2 5,-12 68,-2 14,0 22,1 90,5 0,34 157,-30-196,-10-58,21 99,-7-59,5-7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09:33.24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1 114,'2'-7,"1"0,-1 0,1 0,1 0,-1 0,1 1,0 0,1-1,0 2,-1-1,2 0,-1 1,1 0,0 1,0-1,0 1,10-5,-15 8,0 1,0-1,0 1,0-1,0 1,0 0,0 0,0-1,0 1,0 0,0 0,0 0,0 0,0 0,0 0,0 0,-1 1,1-1,0 0,0 0,0 1,0-1,0 1,0-1,0 1,0-1,-1 1,1-1,0 1,0 0,-1-1,1 1,0 0,-1 0,1 0,-1-1,1 1,-1 0,1 0,-1 1,3 5,-2-1,1 1,-1-1,1 14,-1-13,1 38,-1-1,-7 49,2-52,2-1,7 74,0-91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09:34.80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29,'217'-1,"-148"-3,2-2,1 2,-1-2,-4-1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09:35.20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42 0,'-6'32,"2"0,0 33,1-7,-4 24,0 1,0 1,4 3,3-65,3 36,1-37,11 31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09:35.89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329 0,'-31'33,"1"2,1 1,3 0,-41 74,42-59,2 1,2 0,-21 83,30-83,3 1,2 0,3 1,1-1,6 63,4-45,2-1,4 0,29 94,-30-128,26 51,-7-31,6-4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09:36.67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473 1,'-22'8,"2"0,-1 2,1 1,0 0,1 1,-31 27,29-19,1 1,0 1,2 0,-30 48,19-22,3 2,1 1,-27 84,41-101,2 0,1 1,2 0,2 0,1 0,3 66,1-87,2 0,-1 0,2 0,0-1,1 1,0-1,1 0,1 0,0-1,0 1,1-2,1 1,10 11,-8-12,0 0,1-1,0 0,1-1,0 0,0-1,0 0,1-2,1 1,-1-2,27 8,-22-9,1-1,-1-1,1 0,0-2,0 0,-1-1,1-1,-1-1,1-1,-1-1,0 0,29-13,-37 13,0 0,17-12,-20 11,-1 1,0-2,0 1,7-10,-8 9,-1-1,1 0,-2 0,1 0,-1 0,0-1,-1 0,0 1,0-1,-1 0,0-1,-1 1,0 0,0 0,-1-1,0 1,-3-16,1 14,-1 1,0-1,0 1,-1 0,0 0,-1 0,0 1,-1 0,1 0,-2 0,0 1,0-1,0 2,-1-1,-12-8,5 5,0 1,-1 1,-1 1,1 0,-22-6,-32-5,50 15,-1 1,1 1,-1 1,0 1,-21 2,24 0,1 1,-18 5,-30 16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09:37.94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21,'0'0,"22"0,24-6,23 0,-3 3,-4 0,-3 0,-2 6,-3 3,6 0,17-3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09:38.84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1 130,'51'-31,"57"-39,-102 65,0 1,1 0,0 0,9-3,-15 6,0 1,0-1,0 1,0-1,1 1,-1-1,0 1,0 0,0 0,1 0,-1-1,0 1,0 0,1 1,-1-1,0 0,0 0,0 0,1 1,-1-1,0 1,0-1,0 1,0-1,0 1,0 0,0-1,0 1,0 0,0 0,0 0,0 0,0-1,-1 1,2 2,4 8,-1 2,0-1,0 0,-1 1,-1 0,0 0,-1 0,0 0,-1 17,-4 42,-20 107,8-78,-8 63,14-82,0 3,3 1,3-3,3-2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09:39.5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1,'10'0,"0"0,0 1,0 0,-1 1,1 0,-1 1,1-1,-1 2,0 0,0 0,11 7,-10-5,-2 1,1 1,-1-1,0 1,-1 0,1 1,-2 0,1 0,8 18,6 16,-3 0,-1 1,20 88,12 146,-44-242,9 62,-4 0,-4 143,-10-197,-2 0,-1-1,-3 1,-1-2,-3 0,-1 0,-2-2,-1 0,-3-1,-1 0,-1-2,-3-1,-48 54,30-43,3-6,6-10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09:40.92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128 16,'-32'15,"28"-14,0 1,0-1,0 1,0 0,0 0,1 0,-1 1,1-1,-1 1,1 0,-4 4,7-6,0-1,-1 1,1 0,-1 0,1 0,0 0,0-1,0 1,-1 0,1 0,0 0,0 0,0 0,0 0,0 0,1-1,-1 1,0 0,0 0,1 0,-1 0,0-1,1 1,-1 0,1 0,-1 0,1-1,-1 1,1 0,-1-1,1 1,0-1,-1 1,1 0,0-1,0 0,0 1,-1-1,1 1,0-1,0 0,1 1,-2-1,1 1,0-1,0 0,-1 1,1-1,0 0,-1 0,1 0,0 1,0-1,0 0,-1 0,1 0,0 0,0 0,-1 0,1-1,0 1,0 0,-1 0,1 0,0-1,0 1,-1 0,1-1,0 1,-1-1,1 1,-1-1,1 1,0-1,-1 1,1-1,-1 1,1-1,-1 0,0 1,1-1,-1 0,0 1,1-1,-1 0,0 0,0 1,0-1,0 0,1 0,-1-1,-2 0,1 0,-1 0,1 0,-1 0,1 0,-1 0,0 1,0-1,0 1,0-1,0 1,0 0,-4-2,-2-2,-7-6,-17-14,26 16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23:52.05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1,'9'463,"-4"-269,4 57,1 34,-6-233,1-2,2 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09:46.91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1,'31'374,"-2"-91,-17-110,46 222,-45-327,-2-2,-2-2,0-5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09:48.03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340 650,'74'-122,"-52"81,5-6,0 1,32-75,-55 110,0 1,3-23,-5 24,-2-1,1 0,-2-13,0 16,1 1,-2-1,1 0,-1 1,-2-8,1 8,0 0,-1 0,1 0,-1 1,-5-6,3 5,1 0,-1 0,0 0,-8-4,3 3,0 1,0 1,-1 0,0 0,0 1,0 1,0 0,0 1,-24-2,11 3,-1 1,1 1,0 1,-24 6,-2 5,4 10,38-18,1 1,-15 13,18-15,1 0,0 0,1 1,-1 0,-3 7,5-9,1 1,-1 0,1 0,0 0,0 0,1 0,-1 0,1 0,0 0,0 0,0 0,1 0,-1 1,1-1,0 0,0-1,1 1,-1 0,1 0,-1 0,1-1,5 7,3 4,1 0,0-1,0-1,14 12,49 40,-37-32,0 1,31 38,-43-40,-1 1,-1 2,-2 0,-2 1,-1 1,-1 0,-2 2,-2 0,-2 0,-1 1,7 55,-14-50,-3 1,-8-1,4-27,0 0,-2 0,-8 21,-11 4,18-33,0 0,-15 13,-31 21,-10-5,-4-7,51-26,0 0,-20 3,27-7,0 1,-1-2,1 1,-1-2,1 1,-1-1,1 0,0-1,-1 0,-15-7,20 7,0 0,0 0,1-1,-1 0,1 0,0 0,0-1,0 0,0 1,1-1,-1 0,1-1,0 1,0-1,1 1,-1-1,1 0,0 0,0 0,-1-8,1 0,0 0,1 0,1-1,0 1,1 0,0 0,4-18,4-5,18-47,-10 40,1 2,27-44,57-73,-64 104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10:11.69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10:19.96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401 1,'-17'0,"0"0,1 2,0 0,-1 1,1 0,0 2,0 0,-28 13,35-13,0 0,0 1,0 0,1 1,0 0,0 0,1 0,0 1,0 0,0 1,1 0,1 0,0 0,0 0,-4 11,-2 13,6 6,6-27,0 0,1 0,0 0,1 0,6 17,12 20,9 9,6 2,-21-35,-1 0,0 1,-2 1,16 53,-18-22,-9-48,-1 1,-1 0,-2 13,-11 32,10-45,-1 1,0-1,-1 0,0 0,-1-1,-13 16,-15 9,30-31,-1 1,1-1,-1-1,0 1,-1-1,1 0,-1 0,1-1,-12 3,-19-3,32-3,0 1,0-1,0 0,0-1,-7-2,-26-18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10:20.30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67 0,'0'0,"-10"30,2 23,-4 25,6-10,1-5,0-13,0-9,-1-14,0-9,3-18,6-9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10:20.6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34 36,'0'0,"-5"-2,2-7,-7-7,0 10,5 3,8 10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10:20.99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304 0,'-1'206,"-3"-143,-1 6,-3 4,-4 0,-6-9,15-56,0 1,-1 0,-6 9,8-15,0 0,0 0,-1 0,1-1,-1 1,1-1,-6 4,5-4,-1 0,1-1,0 1,-1-1,1 0,0 0,-1 0,1-1,-1 1,1-1,-1 0,0 0,1 0,-1 0,1 0,-1-1,1 0,-1 0,1 0,0 0,-1 0,1-1,0 1,0-1,0 0,-5-4,-4-3,1-1,0 0,1 0,0-1,-11-16,-20-32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10:21.37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10:21.74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10:22.77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445 102,'-5'-6,"-6"-7,0 0,-1 1,0 0,-17-12,25 21,0 1,-1-1,1 1,-1 0,0 0,1 0,-1 1,0 0,0-1,0 2,0-1,0 1,0 0,0 0,0 0,0 0,0 1,-8 2,-4 3,1 0,0 1,1 1,0 0,0 1,1 1,0 0,0 1,1 0,1 1,0 1,0 0,2 0,-1 1,2 1,-13 23,2 16,18-45,0 1,0 0,0 13,2-17,0 0,1 1,-1-1,1 0,3 9,-3-11,0-1,0 0,1 1,-1-1,1 0,0 0,0 0,0 0,0-1,0 1,1-1,-1 1,1-1,-1 0,1 0,0 0,0 0,0 0,0-1,1 1,-1-1,0 0,0 0,1 0,-1 0,1-1,-1 1,1-1,-1 0,7-1,-1 1,-1-2,1 1,-1-2,1 1,-1-1,0 0,0 0,-1-1,1 0,-1-1,11-7,-6 1,-1 1,1-2,-2 0,0 0,0-1,-1 0,-1 0,12-25,-15 26,0 0,-1 0,0 0,-1-1,-1 0,0 1,0-1,-1 0,-1 0,0 0,-2-14,2 26,0 1,0-1,-1 0,1 0,0 1,0-1,0 0,0 1,0-1,-1 0,1 0,0 1,-1-1,1 1,-1-1,1 0,0 1,-1-1,1 1,-1-1,1 1,-1-1,0 1,1-1,-1 1,0 0,1-1,-1 1,0 0,1 0,-2-1,1 1,0 1,0-1,0 0,0 1,1-1,-1 1,0-1,0 1,1 0,-1-1,0 1,1-1,-1 1,0 0,1 0,-1-1,1 1,-1 0,1 0,0 0,-1 0,1 0,0-1,0 1,-1 2,-2 13,0 0,1 1,1-1,1 1,0-1,1 1,1-1,0 1,7 22,0-10,0 0,2-1,1 0,20 34,-27-54,0-1,1 1,10 11,27 17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23:52.75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660 1,'-14'0,"1"1,-1 0,1 1,-1 1,1 0,0 1,-22 10,18-6,1 1,0 0,0 2,1 0,-14 13,-5 11,1 1,1 1,-39 62,33-41,3 2,2 2,-31 79,46-93,3 1,1 1,2 0,3 1,-3 56,11-83,1 0,1-1,1 1,2 0,0-1,1 0,1 0,2 0,0-1,18 34,-19-44,0 0,1-1,0 0,1-1,0 0,1 0,0-1,18 14,-19-17,1-1,0 0,0 0,0-1,0 0,1-1,0 0,-1-1,1 0,0-1,20 1,-21-3,1 0,0 0,-1-1,1-1,-1 0,0 0,0-1,0 0,0 0,-1-2,0 1,0-1,0 0,-1-1,1 0,-2 0,1-1,9-12,-11 12,0 0,0 0,-1-1,0 0,-1 0,1 0,-2-1,0 1,0-1,0 0,-1 0,-1 0,0 0,0 0,-1 0,0 0,-1 0,0 0,-4-17,1 15,0 0,-1 0,0 0,-1 1,0-1,-1 2,-1-1,1 1,-2 0,1 0,-11-8,6 7,0 1,0 1,-1 0,0 1,0 1,-1 0,0 1,-22-6,-21 0,-2 5,-4 6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10:23.21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264 1,'-13'6,"0"1,0 0,1 1,0 1,1 0,0 1,0 0,1 0,0 1,1 1,0-1,1 2,0-1,1 1,0 0,1 0,1 1,0 0,1 0,0 0,1 0,-2 24,8-3,-2-31,0 1,1-1,0 0,0 1,0-1,0 0,0 0,1-1,0 1,-1 0,2-1,-1 0,0 1,1-1,-1-1,1 1,0 0,0-1,4 2,-5-2,-1-1,1 0,0-1,-1 1,1 0,0-1,-1 1,1-1,0 0,0 0,0 0,-1-1,1 1,0 0,0-1,-1 0,1 0,0 0,-1 0,1 0,-1 0,1-1,-1 1,0-1,0 1,1-1,-1 0,0 0,-1 0,1 0,3-5,-5 6,1-1,0 1,-1-1,1 1,-1-1,0 0,0 1,1-1,-1 1,0-1,0 0,0 1,-1-1,1 0,0 1,-1-1,1 0,-1 1,1-1,-1 1,0-1,0 1,1 0,-1-1,0 1,0 0,-1-1,1 1,0 0,-2-1,-2-3,0 0,-1 0,0 0,0 1,-8-4,5 4,1 0,-1 1,0 1,0-1,0 2,0-1,0 1,-1 0,1 1,0 0,0 1,-18 3,4 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10:23.59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1,'0'0,"28"8,21 2,17 1,-15-4,-12-2,-6-2,-7-3,-8 3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10:23.94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0,'0'0,"31"0,22 0,27 0,-8 0,-3 0,12 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10:24.28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1,'0'424,"0"-331,0-14,0-1,2 3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10:25.83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0 143,'21'-18,"0"2,1 0,1 1,1 1,0 1,0 2,1 0,52-15,-74 26,0-1,0 1,0-1,-1 1,1 0,0 0,0 0,0 0,4 1,-7-1,1 0,-1 0,0 0,1 1,-1-1,0 0,1 0,-1 0,1 1,-1-1,0 0,0 1,1-1,-1 0,0 1,1-1,-1 0,0 1,0-1,0 0,1 1,-1-1,0 0,0 1,0 0,0 0,0 1,0-1,0 0,-1 0,1 0,0 1,-1-1,1 0,-1 0,0 0,1 0,-1 0,-1 2,-26 33,16-23,0 1,2 1,-17 28,26-39,-1 0,0 0,1 0,-1 0,1 0,0 0,1 0,-1 1,1-1,0 0,0 0,0 1,0-1,1 0,-1 0,1 1,0-1,1 0,-1 0,1 0,2 4,15 17,6 4,49 42,-29-23,-5 3,-32-39,-1 0,9 18,-12-20,0 1,-1 0,0 1,0-1,-1 1,-1-1,0 1,-1-1,0 1,-1-1,-3 23,-9 4,10-33,0 1,0-1,-1 0,-7 8,-22 14,28-24,-1 0,1 0,-1 0,-12 4,11-6,1 0,-1 0,0-1,-7 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10:26.78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241 20,'-38'-9,"29"6,0 1,0 0,-12-1,17 2,1 1,0 1,0-1,-1 0,1 1,0 0,-1-1,1 1,0 1,0-1,0 0,0 1,-3 2,1-1,0 1,1 0,0 0,-1 1,2-1,-1 1,0 0,1 0,0 0,-4 9,-1 6,-9 34,5-9,2 9,2 7,3-4,5-50,1 0,-1 1,2-1,1 7,-3-12,1 0,-1 0,1 0,0-1,0 1,0 0,0 0,0-1,0 1,0-1,1 1,-1-1,1 0,-1 1,1-1,-1 0,1 0,0 0,-1 0,1 0,0 0,0-1,0 1,0-1,0 1,0-1,0 0,0 1,2-1,6 0,1-1,0 0,-1-1,16-3,7-2,-5 5,0 6,-19 0,0 1,-1-1,1 1,-1 1,0-1,-1 1,1 1,-1-1,-1 1,1 1,-1-1,0 1,-1 0,6 11,11 24,-2 6,-6 12,-12-47,0 1,-2 20,-1-23,0-1,-1 1,-4 15,3-17,0-1,-1 0,1 0,-8 10,6-11,-1 0,0 0,-15 13,15-15,0 0,-1-1,0 0,0 0,-8 4,3-4,0-1,-24 6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10:28.13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0,'33'256,"-21"347,-21-475,5-73,2 3,2-1,2-2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10:29.08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1 177,'42'-29,"2"2,0 2,75-30,-50 34,-1 6,-7 10,-55 5,1 1,-1-1,0 1,0 0,0 0,1 1,-1-1,10 6,-14-6,-1 0,1 0,0 0,-1 0,0 0,1 0,-1 1,0-1,1 0,-1 1,0-1,0 1,0-1,0 1,-1 0,1-1,0 1,-1 0,1 0,-1-1,1 1,-1 0,0 0,0 0,0 0,0 0,0-1,0 1,0 0,-1 0,1 0,-1-1,0 3,-2 4,-1-1,0 0,0 0,0 0,-1 0,0-1,0 0,-8 7,-10 13,-20 25,21-26,0 1,-32 53,53-77,0 0,0 0,0 0,0 0,0 1,0-1,1 0,-1 1,1-1,0 0,-1 1,1-1,0 1,1 2,-1-4,1 1,-1-1,1 1,0-1,0 0,-1 1,1-1,0 0,0 0,0 0,0 1,0-1,1 0,-1-1,0 1,0 0,1 0,-1 0,0-1,1 1,-1-1,1 1,2 0,61 11,-23-5,5 2,4 7,-36-10,-1 0,0 1,0 0,-1 1,0 1,-1 0,0 1,0 0,-1 1,12 14,-16-16,-1 0,0 0,7 14,-6-6,0 1,-2 0,0 1,0-1,-2 1,-1 0,0 0,-1 21,-2-2,-2 0,-2 1,-10 37,0-17,-9-2,16-40,-1-1,0 0,-1 0,-1-1,-1 0,0-1,0 0,-2-1,0-1,0 0,-1-1,0 0,-1-1,0-1,-1-1,0 0,0-1,-1-1,0 0,0-1,0-2,-1 1,-31 0,-1-7,5-8,9-3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10:30.18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406 49,'-5'-1,"1"-1,0 1,0-1,1 0,-1-1,0 1,-3-3,-14-10,16 13,-1-1,1 1,0 0,-1 1,1-1,-1 1,1 0,-1 0,0 1,1 0,-1 0,0 0,1 0,-1 1,1 0,-1 0,1 1,-1 0,1 0,0 0,-1 0,1 1,1 0,-1 0,0 0,1 1,-1-1,-7 9,2-1,0 1,0 0,1 0,0 1,-8 18,-29 74,28-53,-2 9,1 2,4-7,10-13,5-41,0-1,0 0,0 1,0-1,0 0,0 1,1-1,-1 0,0 1,1-1,-1 0,1 1,0-1,-1 0,2 1,-1-1,0 0,0 0,0 0,0 0,0-1,1 1,-1 0,0-1,0 1,0-1,1 1,-1-1,0 0,2 1,5 0,-5-1,47-5,-8 3,-25 2,0 1,0 0,0 2,0 0,0 1,0 0,-1 2,0 0,0 0,-1 2,1 0,-2 1,1 0,-1 1,-1 1,0 0,0 0,18 23,-9-6,-1 0,-1 2,-2 0,-1 1,19 48,-16-20,-11-35,-2 2,-1-1,-1 1,3 34,-8-49,0 0,0 1,-1-1,-1 0,0 0,0 0,-1 0,0-1,-1 1,0-1,-1 0,-10 17,8-18,0 0,-1 0,0 0,0-1,-1 0,0 0,0-1,-18 10,10-8,0-1,0-1,-1-1,-28 8,-18-2,3-6,3-4,5-7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10:30.78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44,'0'0,"31"0,21-7,24-5,-16 2,1 5,-10 2,-4-1,-11 1,-14 3,-19 0,-10 3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23:53.11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247 1,'0'0,"-20"19,-6 9,-10 12,-4 2,1 2,-2 0,-4 3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10:31.1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66,'0'0,"30"0,30 0,29 0,-6 0,-2-6,-1 0,1 3,-3-3,-4-3,-1-6,-10-6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10:31.81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393 191,'-8'-57,"7"43,-1 0,0 0,-7-22,8 33,0-1,-1 1,1 0,-1 0,1 0,-1 1,0-1,0 0,-1 1,1-1,0 1,-1 0,1 0,-1 0,0 0,0 0,0 0,0 1,-6-3,3 3,0-1,0 2,0-1,0 1,-1-1,1 2,0-1,0 1,0 0,0 0,0 1,0-1,0 1,0 1,-7 3,0 1,1 0,1 0,-1 1,1 1,-17 17,14-11,1 0,1 0,0 2,1-1,1 2,1-1,0 1,1 1,1-1,-6 27,2 14,11-47,-1 0,4 22,-2-25,1 0,0 0,1 0,3 9,-3-11,0-1,0 0,1 0,0 0,0 0,0-1,1 0,0 0,0 0,0 0,0-1,1 0,0 0,0 0,0-1,0 0,1 0,-1 0,1-1,11 3,-9-4,1 1,-1-2,1 1,-1-1,1-1,-1 0,1 0,-1-1,0 0,1 0,-1-1,-1 0,1-1,16-9,-11 4,-1 0,-1-1,1 0,-2-1,0-1,0 1,-1-2,0 1,-1-1,-1-1,0 0,0 0,-2 0,0-1,6-20,-4 11,8-32,-15 52,0 0,0 0,-1 1,0-1,0 0,0 0,0 0,-1 1,1-1,-1 0,0 0,-1-3,1 7,1-1,0 1,0 0,0 0,0-1,0 1,0 0,0 0,0 0,0-1,0 1,0 0,-1 0,1-1,0 1,0 0,0 0,0 0,-1 0,1-1,0 1,0 0,0 0,-1 0,1 0,0 0,0 0,-1 0,1 0,0 0,0-1,-1 1,1 0,0 0,0 0,-1 0,1 0,0 1,0-1,0 0,-1 0,1 0,-8 11,-1 19,5 8,1 0,2-1,1 1,2 0,2-1,1 1,11 37,2-11,7-1,7-1,-21-46,19 25,17 9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10:32.5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35,'7'-5,"-1"1,1 0,0 1,0 0,1 0,-1 0,1 1,-1 0,14-2,-19 4,-1 0,1-1,-1 1,1 0,-1 0,1 0,-1 0,1 0,-1 0,1 0,-1 0,1 0,-1 1,1-1,-1 1,1-1,-1 1,0 0,1-1,-1 1,0 0,0 0,1 0,-1 0,0 0,0 0,1 2,0 1,-1 0,1 0,-1 0,0 1,-1-1,1 0,0 9,-1-8,1 48,-2 0,-17 101,18-153,-3 37,6-1,5 1,2-4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10:33.06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9,'0'0,"26"0,29 0,25 0,-7 0,-2 0,-9 0,-8 0,-1 0,4-9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10:33.64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0,'0'328,"0"-257,0-1,2 3,0-58,0 0,6 21,13 26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10:51.19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413 4,'-32'-1,"0"2,-54 9,76-8,-1 1,1 0,0 0,0 1,1 1,-1 0,1 0,0 1,0 0,1 0,-15 14,10-6,1 2,0-1,-14 26,-4 11,7 7,8 5,13-50,1 0,0 22,1-29,1-1,0 1,0 0,1-1,0 1,0-1,0 1,7 11,-8-16,0 0,0-1,0 1,1 0,-1 0,1-1,-1 1,1-1,-1 1,1-1,0 0,0 0,0 0,0 0,0 0,0 0,0 0,0-1,0 1,0-1,0 1,0-1,1 0,-1 0,0 0,0 0,0 0,1 0,-1-1,3 0,3-2,0-1,0 0,0 0,-1 0,0-1,0 0,0 0,-1-1,0 1,0-2,0 1,8-13,6-10,27-56,-30 49,24-70,-35 84,0 0,-1-1,-2 0,2-40,-5 62,0 0,-1 0,1 0,0 1,0-1,0 0,0 0,1 0,-1 0,0 0,0 1,0-1,1 0,-1 0,0 0,1 1,-1-1,1-1,7 11,7 32,-14-38,56 157,52 175,-83-238,61 289,-78-313,-7-6,-2-51,-1 0,-1-1,0 1,-2-1,1 1,-2-1,0 0,-1 0,0-1,-13 22,12-26,0-1,0 1,-1-1,0-1,-1 0,1 0,-2-1,1 0,-1 0,0-1,0-1,-1 1,0-2,-22 7,8-5,0-1,0-1,0-1,-1-2,-32-1,-4-7,52 5,-1-1,1 0,-15-7,-27-21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10:51.87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386 54,'-14'5,"0"1,1 0,-1 2,1-1,1 1,-1 1,1 1,1-1,0 2,0 0,1 0,-9 13,-4 9,1 1,2 1,-21 48,19-32,3 1,2 2,2-1,2 2,3-1,-3 58,10-61,3 0,1 0,3 0,2-1,2 0,26 88,-28-119,1 0,0-1,2 0,0 0,2 0,-1-1,18 19,-22-29,0 0,1 0,0-1,0-1,0 1,1-1,0 0,0-1,0 1,1-2,-1 1,1-1,0-1,0 1,0-1,0-1,0 0,10 0,-7-2,1 0,-1-1,1 0,-1-1,0-1,0 0,0-1,-1 0,1 0,-1-1,-1-1,18-13,-8 4,0-1,-2-1,0-1,0-1,15-23,-12 9,-1 0,-1-1,-3-1,0-1,-3 0,-1-1,-1 0,-3-1,-1 0,-2-1,-1 1,-2-1,-5-58,-1 52,-2 1,-2-1,-2 1,-1 1,-3 0,-2 1,-1 0,-2 1,-2 1,-2 2,-36-49,47 73,0 0,-1 1,-1 1,0 0,-21-14,-16-5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11:03.58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27 1,'-5'24,"1"1,-1 45,3-24,-8 513,11-359,-2 10,5 302,2-431,3-26,-2-18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11:03.99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65 0,'-12'57,"-10"110,13 60,8-190,-2 482,3-97,-3-327,-4-15,-1-12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11:04.40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1,'0'0,"25"6,26-4,20 5,-6-1,-2-6,-2 2,-6-2,7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23:54.74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95,'20'-3,"0"-1,-1-1,1-1,18-8,26-8,-20 10,2 2,76-7,-97 16,-1 1,0 0,1 2,-1 1,0 0,44 14,-62-15,-1 0,1 0,0 1,-1-1,1 2,-1-1,0 0,0 1,0 0,-1 0,1 0,-1 1,0 0,0 0,5 8,-6-6,0-1,-1 0,0 1,0-1,-1 1,0 0,0 0,0-1,-1 1,0 0,0 0,-1-1,0 1,-2 9,-6 18,-2-1,-1 0,-1-1,-2 0,-22 34,-106 141,46-87,-79 110,152-189,20-34,1 0,0 0,0 0,0 0,1 1,0-1,0 1,0 9,2-14,0 0,0-1,1 1,-1 0,0-1,1 1,0 0,0-1,0 1,0-1,0 0,0 1,0-1,1 0,-1 1,1-1,0 0,0 0,0-1,0 1,0 0,0 0,0-1,0 0,1 1,-1-1,0 0,4 1,7 3,1-1,-1-1,1 0,0-1,15 1,73-2,-82-1,381-13,-341 10,-3 1,-1 1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11:05.24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333 48,'-16'0,"0"0,0 2,1 0,-1 0,1 1,-1 1,-15 7,22-7,0 0,0 1,0 1,1-1,0 1,0 0,0 1,1 0,0 0,1 1,-1 0,-5 10,0 1,1 1,0 1,2 0,0 0,2 1,0 0,1 0,2 1,-3 24,5 13,3-50,0-1,0 0,5 17,-5-23,1 1,-1-1,1 1,-1-1,1 0,0 0,0 1,1-2,-1 1,0 0,1 0,0-1,0 1,0-1,3 2,-4-3,0 0,0 0,0 0,0-1,0 1,1-1,-1 1,0-1,0 0,1 0,-1 0,0 0,0 0,1-1,-1 1,0 0,0-1,0 0,0 0,0 1,1-1,-1-1,-1 1,1 0,2-2,5-4,-1 0,0-1,-1 0,0 0,0-1,-1 0,0 0,8-18,-1 0,17-55,-19 35,-1 0,-3-1,3-74,-5 53,-6 68,1-1,0 1,0 0,0 0,1 0,-1 0,0 0,0 0,1 0,-1 0,0 0,1 0,-1 0,1 0,-1 0,1 0,0 0,-1 0,1 0,1-1,-1 2,0 0,-1 0,1 0,0 0,-1 0,1 0,0 0,0 0,-1 1,1-1,0 0,-1 0,1 1,-1-1,1 0,0 1,-1-1,1 1,-1-1,1 1,-1-1,1 1,0 0,6 7,0 1,-1-1,6 11,-9-13,48 79,-3 3,-5 1,-3 2,39 135,-70-194,-1 0,4 44,-9-7,-3-46,-2 0,0 1,-2-1,0-1,-2 1,-11 30,11-36,-2-1,0 0,-1 0,0-1,-1 0,-1 0,-1-1,-24 23,-6-6,-3-8,35-19,1 0,-1-1,-10 2,14-4,-1 0,1 0,-1-1,1 0,-1-1,1 1,0-1,-1 0,1-1,-11-3,-13-11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11:05.77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224 24,'-12'5,"1"1,0 0,0 1,0 0,1 0,0 2,0-1,1 1,0 0,1 1,0 0,1 0,0 1,0 0,1 0,-8 21,1 5,1 0,2 1,2 0,-4 46,8-51,1 1,2-1,2 1,1-1,1 1,2-1,1 0,2 0,1-1,1 0,2 0,26 49,-29-66,1-1,13 16,-15-21,-1-1,1-1,1 1,-1-1,1-1,0 0,1 0,-1-1,1 0,1-1,-1 0,15 4,-17-6,1-1,-1 0,1 0,-1-1,1 0,-1 0,0-1,1 0,-1-1,1 0,-1 0,0 0,0-1,0-1,-1 1,13-8,-6 0,-1 1,1-2,-2 0,0 0,0-1,-1-1,-1 0,0 0,-1-1,0 0,10-27,-7 12,-2 0,-1-1,-2 0,0-1,2-44,-7 40,-1 0,-2 0,-2 1,-1-1,-1 1,-16-52,14 63,-2 1,0 0,-2 1,0 0,-2 0,0 1,-1 1,-2 0,1 1,-23-20,-21-10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11:09.53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99 1,'-5'16,"0"0,2 0,-3 26,3-21,-8 32,3-23,3-11,-1-1,0 1,-12 22,14-33,1 0,-1 0,1 0,1 0,-3 10,5-15,-1-1,1 1,0 0,0 0,0 0,0-1,0 1,0 0,1 0,0 0,-1-1,1 1,0 0,0-1,0 1,1-1,-1 1,3 3,2 3,1 0,20 10,-7-8,0-1,22 9,-24-12,26 10,6-2,11-3,2-3,-47-8,31-3,16-8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11:09.88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0,'0'666,"0"-589,1-1,9 0,6-1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11:10.92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346 45,'-5'0,"1"-1,-1 0,1 0,-1 0,1-1,0 0,-6-2,-10-5,0 3,7 2,0 0,0 1,-27-3,36 6,0-1,1 2,-1-1,0 0,0 1,0 0,0 0,1 0,-1 0,0 0,1 1,-1 0,1-1,0 1,-1 1,1-1,0 0,-5 6,3-2,0 1,0 0,1 0,0 0,0 0,0 1,-2 9,-16 62,15-48,-7 23,-1-1,4-1,5-9,6-18,0-25,0 0,0 1,0-1,0 1,0-1,0 0,0 1,0-1,0 0,0 1,1-1,-1 1,0-1,0 0,0 1,1-1,-1 0,0 0,0 1,1-1,-1 0,0 1,1-1,-1 0,0 0,1 0,-1 1,0-1,1 0,-1 0,0 0,1 0,-1 0,0 0,1 0,-1 0,1 1,-1-1,0-1,1 1,-1 0,1 0,-1 0,0 0,1 0,-1 0,1 0,19-14,-9 7,-6 4,-1 1,1 0,0 0,1 0,-1 1,0-1,0 1,1 0,-1 1,0-1,1 1,-1 0,1 1,4 0,0 1,-1 1,0 0,0 1,0 0,-1 0,1 1,9 7,17 14,0 7,0 7,6 12,-3 6,-5 0,-23-37,-1 0,0 0,6 31,-6 1,-9-6,-1-43,0 0,0 0,0 0,0 0,-1 0,-3 7,1-5,0 0,-1 0,0 0,0-1,0 0,-1 0,0 0,1 0,-2-1,1 0,0 0,-1-1,-14 6,-20 3,0-7,0-6,5-8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11:11.41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0,'0'0,"27"7,19-4,23 2,-17 2,-1-7,-10 6,-2-1,-8 10,-10-3,-10 1,-1-5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11:11.77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20,'0'0,"24"0,27-6,20 1,-7 2,-2 0,-6 0,4 3,8 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11:12.5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409 58,'-11'-6,"1"0,-1 0,0 1,0 1,-1 0,1 0,-1 1,-20-2,24 4,0 1,1 0,-1 1,0 0,1 0,-1 1,1 0,0 0,-1 0,1 1,0 0,0 1,1 0,-12 8,2 1,1 1,1 1,0 1,1 0,1 0,0 1,1 1,1 0,1 0,1 1,0 0,-7 30,6 5,9-4,1-45,0 0,0 0,0 0,1 0,-1 0,4 5,-4-7,1-1,-1 1,1-1,0 0,-1 1,1-1,0 0,1 0,-1-1,4 4,1-2,-1-1,0 1,0-1,1 0,-1-1,1 0,0 0,-1 0,1-1,0 0,-1 0,1-1,0 0,-1 0,1 0,-1-1,1 0,5-3,7-2,-1-1,0-1,0-1,27-20,-30 19,-1-1,-1-1,0 0,0-1,-2 0,1-1,-2 0,16-30,-15 22,-2 1,-1-1,-1 0,-1-1,0 1,1-29,0-14,-16 89,6-8,1 0,1 0,0 1,1-1,0 1,1-1,4 19,2-2,1-1,17 43,1-20,9-4,-24-37,23 21,18 4,-40-30,0-1,20 8,32 5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11:13.18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1 199,'6'-32,"3"0,0 0,15-32,-9 25,-13 40,2 9,1 13,-5-22,11 64,4 84,-6-43,-6-89,0 0,8 21,-3-8,-2-3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12:46.36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2002,'139'-1,"185"3,-3 25,-188-5,-21-3,186 8,557-30,3645 3,-4492 0,1 0,-1 0,0-1,1 0,-1-1,11-3,-16 4,0 0,0-1,-1 1,1-1,-1 0,1 1,-1-1,0 0,0-1,0 1,0 0,0 0,0-1,-1 1,1-1,-1 0,1 0,-1 1,0-1,0 0,0-4,4-25,-1 0,-2 0,-1 0,-4-40,1 14,-1-54,-4 0,-27-138,21 189,-32-92,33 116,2 0,2 0,1-1,2-1,-1-43,4 47,-1 1,-16-63,18 92,0 1,-1-1,0 1,0-1,0 1,0 0,-1 0,0 0,1 0,-1 0,-1 1,1-1,0 1,-1 0,0 0,-6-4,2 4,1 0,-1 0,0 0,0 1,0 0,-1 1,1 0,-16-1,-348 3,174 3,-804-4,680-21,122 4,85 4,-117-26,-10-3,58 22,-74-10,71-12,105 21,-107-32,-90-19,-129 21,-38-8,10-10,306 57,-178 6,300 6,1 1,0-1,0 1,0 0,0 1,-12 4,16-5,0 1,0 0,1-1,-1 1,1 0,0 0,-1 1,1-1,0 0,0 1,0-1,1 1,-1 0,1 0,-1-1,1 1,-2 6,-4 18,1 0,-4 37,-1 9,8-55,-51 310,29-23,14-194,-30 135,32-184,-3 69,-4 38,4-107,4 2,-2 81,7-92,-2-29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04:37.28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79,'0'0,"28"-3,24-7,21-4,-16 8,-5-1,-8 5,-5-2,-9-8,-9 1,-6 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23:55.48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16 115,'55'-22,"1"1,1 3,0 3,2 2,-1 2,106-4,-81 17,-14 5,-57-4,0-1,15 7,-22-7,0 0,1 1,-1-1,0 1,0 0,-1 1,1-1,-1 1,1 0,-1 0,0 0,-1 1,5 6,-5-7,-1 1,0-1,0 1,-1-1,1 1,-1 0,0 0,-1-1,1 1,-1 0,0 0,0 0,0-1,-1 1,1 0,-3 6,-1 4,-1 0,-1 0,-1-1,0 0,-15 23,-55 64,-156 143,-61 61,212-207,72-83,0 1,0 0,2 0,-13 31,19-43,1 0,0-1,0 1,0 0,0-1,1 1,-1 0,1 0,0 0,0 0,1-1,-1 1,1 0,0 0,0 0,0-1,0 1,0-1,1 1,0-1,0 1,0-1,0 0,0 0,1 0,-1 0,1 0,0-1,0 1,0-1,5 4,5 1,1 0,1 0,-1-1,1-1,0 0,21 3,97 10,-108-16,31 3,94-3,-82-6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23:55.82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334 0,'0'0,"-22"22,-2 5,-15 13,-2-1,-8 3,-3 1,-4-1,5-5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24:07.68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33 111,'18'-14,"1"1,0 1,1 0,0 1,0 2,1 0,38-11,-30 13,-1 3,-1 5,-2 8,-22-7,0 0,0 0,0 1,0-1,-1 1,1 0,-1 0,0 0,0 0,0 0,0 0,0 0,-1 1,1-1,-1 1,0-1,0 1,0 0,-1-1,1 1,-1 6,1 4,-2 0,0 0,0 0,-6 20,-4 6,-2 0,-2 0,-28 53,18-41,-58 119,-44 97,103-204,6-11,10-3,7-41,1 0,0 1,2 10,-1-12,0-1,1 1,0 0,1-1,-1 0,2 0,-1 0,1 0,0 0,0-1,10 12,-6-10,0 0,0-1,1 0,0-1,0 0,1 0,15 6,6-1,0-1,1-1,0-2,55 5,-28-6,2-1,3 2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24:08.69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220 740,'137'-152,"2"-1,-116 125,-2-1,-1-1,26-54,-41 73,0 0,-1-1,0 1,-1-1,0 0,-1 0,-1 0,0 0,0-13,-1 20,-1-1,0 1,0-1,0 1,0 0,-1-1,0 1,0 0,0 0,-1 0,1 1,-1-1,0 1,-1-1,1 1,-1 0,0 0,0 0,0 1,0-1,-8-3,2 2,1 1,-1 0,0 1,0 0,0 0,0 1,-1 0,1 1,0 1,-1-1,1 1,-1 1,-13 2,-6 3,1 1,-1 1,-38 16,37-11,0 1,-33 20,50-25,0 1,0 0,1 1,0 0,1 1,-14 18,5 3,20-31,0 1,0 0,0 0,1 0,-1 0,1 0,-1 0,1 0,0 0,0 0,1 0,-1 1,1-1,-1 0,1-1,0 1,0 0,0 0,1 0,-1 0,1-1,-1 1,1-1,0 1,0-1,0 0,0 0,3 3,8 6,0-1,1 0,29 16,-22-14,27 18,-2 2,-2 1,54 53,-76-63,0 0,-2 1,-1 2,-1 0,-1 0,-2 2,19 42,-28-53,-1 0,-1 0,0 1,-1-1,-1 1,-1-1,0 1,-1 0,-1-1,-1 1,-1-1,0 1,-1-1,-8 21,5-18,-2 1,0-2,-1 1,-1-1,-1-1,-1 0,0 0,-2-2,1 1,-2-2,-21 17,-2-5,29-22,0 0,0 0,-1-1,1 0,-1-1,-17 3,19-5,0 0,-17-1,20 0,0 0,0-1,0-1,0 1,0-1,0 0,1 0,-1 0,1-1,-1 0,1 0,0 0,0-1,0 0,0 0,1 0,0 0,0-1,-6-7,6 4,-1 0,1 0,0 0,1-1,0 1,0-1,1 0,0 0,1 0,0 0,0 0,1-14,2-3,1 0,2 0,0 1,2 0,19-49,-6 30,2 0,34-51,-13 35,5 2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24:14.63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507 77,'-65'-11,"37"6,-1 0,-49 0,68 6,0-1,0 2,1-1,-1 1,0 1,0 0,1 0,0 1,0 0,0 0,-15 11,12-5,-1 1,2 0,-1 0,1 2,1-1,0 1,1 1,1 0,0 0,-7 17,3-2,2 0,0 1,2 0,-6 43,12-53,0 1,1 0,2 0,0-1,1 1,8 35,-8-47,1 1,0-1,0 1,1-1,0 0,1 0,0-1,0 1,1-1,0 0,0-1,1 0,0 0,0 0,16 11,-18-15,-1-1,1 0,-1 0,1-1,0 1,0-1,0 0,0 0,0-1,0 1,-1-1,1 0,0 0,0-1,0 0,0 0,0 0,0 0,0-1,-1 1,1-1,-1 0,1-1,-1 1,0-1,8-6,0-1,-1-1,0 0,0-1,-1 0,-1 0,0-1,10-20,-3 2,-2-1,-2 0,-1-1,-1-1,9-58,-11 29,-3-1,-3-78,-5 109,2 26,0-1,1 1,-1 0,1-1,1 1,-1-1,4-11,-4 18,0 1,0 0,0-1,0 1,0 0,0-1,0 1,0 0,0 0,0-1,1 1,-1 0,0 0,0-1,0 1,1 0,-1 0,0-1,0 1,1 0,-1 0,0 0,0-1,1 1,-1 0,0 0,0 0,1 0,-1 0,0 0,1 0,-1 0,0 0,1 0,-1 0,0 0,1 0,-1 0,0 0,0 0,1 0,-1 0,0 0,1 0,-1 0,0 0,1 1,-1-1,0 0,0 0,1 0,-1 0,0 1,0-1,13 16,-13-16,24 40,30 67,-9-14,-27-60,164 288,-150-272,0-6,7-7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24:15.20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34 0,'-17'121,"8"-46,6-52,0 0,1-1,3 36,-1-52,1-1,-1 1,1 0,1-1,-1 1,1-1,0 1,0-1,1 0,-1 0,1 0,0 0,1-1,-1 1,1-1,0 0,0 0,0 0,9 6,19 4,3-5,3-8,5-3,-37 1,0 0,1 0,-1-1,10-4,19-14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24:15.53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0,'0'0,"0"28,5 25,0 31,2 2,4 2,0-5,3-5,-2-5,2-12,8-13,2-20,0-25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24:15.89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1,'0'0,"18"5,22-2,15 6,-4-1,3 0,-7 1,-5-1,-5 6,-15-2,-10-2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24:16.25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16,'0'0,"26"0,21-6,27 0,-12 3,-4 3,17 7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24:17.30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93 388,'3'-15,"1"1,1 0,0 0,1 1,12-21,46-58,-15 34,0 6,-36 41,1 0,0 1,0 0,22-10,-30 17,0 0,0 0,1 1,-1 0,0 0,1 1,-1 0,1 0,-1 0,1 1,0 0,-1 0,14 3,-18-3,1 1,-1 0,0 0,1 0,-1 0,0 0,0 1,0-1,0 1,0-1,0 1,0 0,-1 0,1 0,0 0,-1 0,2 3,-1 0,0-1,0 1,-1-1,0 1,0 0,0-1,0 1,-1 8,-1 4,0 0,-2 0,0 0,-5 18,-19 50,-51 115,-54 77,89-192,13-23,-79 164,80-158,-27 95,51-147,1 0,1 0,1 0,0 1,0 17,2-30,1 1,-1 0,1-1,-1 1,1-1,1 1,-1-1,1 1,-1-1,1 0,1 0,-1 0,0 0,1 0,0 0,0-1,0 1,0-1,1 0,-1 0,1 0,6 3,3 0,0 0,1-1,-1-1,1 0,0-1,1 0,-1-1,0-1,19 0,20-3,58-9,-108 11,58-9,-1-2,72-23,-54 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04:37.62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64 1,'0'0,"-9"27,-3 27,-7 26,7-4,3-13,6-2,9-15,15-10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24:18.14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348 724,'37'-45,"-1"-2,48-85,-73 111,0 0,-1-1,-2-1,0 0,-1 0,-2 0,0-1,-1 0,0-30,-4 43,0 0,-1-1,-1 1,0 0,0 0,-1 1,0-1,-1 0,0 1,-1 0,0 0,0 0,-11-13,10 16,-1 0,1 0,-1 1,0 0,-1 1,0-1,0 1,0 1,0-1,-1 2,1-1,-1 1,0 0,0 1,0 0,-14-1,6 2,-1 1,0 0,1 2,-1 0,1 1,-1 1,1 0,0 1,1 1,-1 1,1 0,0 1,-20 14,24-14,0 0,-14 14,20-16,-1 0,2 0,-1 1,1 0,0 0,0 0,1 1,0-1,0 1,1 0,0 0,0 1,1-1,0 1,0-1,1 1,0-1,1 1,0 0,0-1,1 1,0 0,1-1,-1 1,2-1,-1 0,1 1,1-1,-1-1,1 1,1 0,-1-1,1 0,0 0,8 7,20 20,2-2,65 46,19 16,-93-69,-1 1,0 0,-2 2,35 56,-47-66,-2 0,0 1,-1 1,0-1,-2 1,0 1,-2-1,0 1,2 36,-7-38,0-1,-2 0,0 0,-1 0,0 0,-2-1,0 0,-1 0,-1 0,0-1,-11 16,1-6,0 0,-2-1,-1-1,-1 0,-37 29,3-12,0-10,48-27,-1 0,-1-1,1-1,0 1,-1-1,1-1,-1 0,-17 0,24-1,1-1,-1 1,0 0,1-1,-1 0,1 1,-1-1,1 0,0 0,-1-1,1 1,0 0,0-1,0 1,0-1,0 0,0 0,0 0,0 0,1 0,-1 0,1 0,0 0,-1 0,1-1,0 1,0-1,0 1,1-1,-1 1,1-1,-1 1,1-1,0 0,0 1,0-1,1-3,1-13,0 0,2 1,0-1,1 1,1 0,0 1,10-19,71-116,139-165,-160 236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25:06.44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417 1,'-20'0,"-5"0,1 0,-37 7,52-5,0 0,0 1,0 0,0 0,1 1,0 1,-1-1,2 1,-1 0,-7 7,-4 5,1 1,1 0,0 2,1 0,1 0,-24 46,32-52,0 1,1 1,0-1,1 1,1 0,1 0,0 0,1 0,0 0,2 1,2 29,-1-36,1-1,0 0,1 0,0 0,0 0,1-1,0 1,0-1,1 0,0 0,1-1,0 1,0-1,0-1,1 1,0-1,11 8,-4-5,1-1,1 0,-1-1,1-1,0 0,1-1,-1-1,30 4,63 2,-96-10,0 0,0-1,0-1,-1 0,1 0,17-7,3-7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25:06.84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77 0,'4'24,"1"0,1 0,18 45,5 16,-8 7,15 158,-30-179,-3 0,-3 1,-3-1,-3 0,-4-1,-2 1,-39 121,44-170,-2 1,0-1,-2-1,0 0,-1 0,-16 19,-14 8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25:37.18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1,'9'132,"0"-1,-11-87,2-2,-2-28,4 47,-1-28,3-3,2-5,-7-25,1 0,0 0,0 0,1 0,-1 0,0 0,0 1,0-1,0 0,0 0,0 0,0 0,0 0,0 0,0 0,0 0,0 1,0-1,0 0,0 0,0 0,0 0,1 0,-1 0,0 0,0 0,0 0,0 0,0 0,0 0,0 0,1 1,-1-1,0 0,0 0,0 0,0 0,0 0,0 0,0 0,1 0,-1 0,0 0,0-1,0 1,0 0,0 0,0 0,0 0,1 0,-1 0,0 0,0 0,0 0,0 0,0 0,0 0,0 0,0-1,6-17,-6 18,8-25,5-13,1 1,1 1,24-40,-34 67,1 0,0 1,0 0,0 0,1 0,1 1,-1 0,1 0,0 1,1 0,0 0,-1 1,2 0,-1 1,1 0,-1 0,14-2,8 3,0 9,-19-2,-1 1,0 0,0 1,0 1,-1-1,0 2,16 13,-6-1,0 1,21 29,-18-16,-3 1,-1 1,-3-1,0-5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25:37.63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1,'49'0,"12"-1,0 3,74 11,-120-10,0-2,0 1,24-3,-16-1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25:38.74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0 309,'50'-63,"-29"39,-2-1,0-1,-2-1,17-34,-29 49,-2 4,0 0,1 0,0 0,1 1,-1-1,11-11,-14 19,-1-1,0 1,0 0,0-1,1 1,-1 0,0 0,0 0,1-1,-1 1,0 0,1 0,-1 0,0 0,0-1,1 1,-1 0,0 0,1 0,-1 0,0 0,1 0,-1 0,0 0,1 0,-1 0,0 0,1 0,-1 0,0 0,1 0,-1 0,0 1,1-1,-1 0,0 0,1 0,-1 0,0 1,0-1,1 0,-1 0,0 1,0-1,0 0,1 0,-1 1,0-1,0 0,0 1,0-1,1 0,-1 1,0-1,0 0,0 1,6 25,-5-18,8 59,3 128,-6-47,8 131,-11-214,1-2,0-3,-2-13,-4-13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25:39.55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1,'1'3,"1"0,0 0,-1-1,1 1,0 0,1-1,-1 1,0-1,1 1,4 2,7 8,-3 0,0 1,-2 0,1 0,-2 1,0 0,-1 1,0 0,7 29,-2 5,9 82,-5 11,-3 230,-18-302,-14 73,4-74,-3-2,0-2,-4-2,-3-8,2-7,-4-8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25:48.99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25:49.83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250 1,'-27'34,"1"1,2 1,1 1,2 1,2 1,-25 73,28-66,3 1,2 0,2 1,2 0,-2 96,10-105,1 0,3 0,1 0,1-1,2 0,2-1,31 70,-34-90,1 0,1-1,0 0,2-1,-1 0,28 25,0-9,-30-24,0-2,1 1,-1-1,1 0,0-1,1 0,-1-1,1 0,0-1,-1 0,1 0,0-1,0-1,0 0,0 0,0-1,0 0,0-1,0-1,10-3,17-13,-2-6,-5-9,-22 21,-1 1,0-1,-1-1,-1 1,0-1,0 0,-2 0,0-1,0 0,-2 0,1 1,-2-1,0-28,-2 32,0 1,-1-1,0 0,-1 1,0-1,0 1,-1 0,0 0,-1 0,-1 1,1-1,-1 1,-1 0,1 1,-2 0,1 0,-1 0,0 1,-17-11,9 8,0 1,0 1,-1 0,0 1,0 1,-1 1,1 1,-1 0,0 1,0 1,-1 0,1 2,-25 1,30 1,0 0,-17 6,19-5,0 2,-20 9,-21 21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26:02.44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107 42,'-2'0,"-7"-1,0 1,0 1,0 0,0 0,-14 4,21-4,-1 0,1 0,0 0,0 0,0 0,0 0,1 1,-1-1,0 1,1 0,-1-1,1 1,-1 0,1 0,0 0,-1 0,1 0,0 0,0 0,1 0,-1 0,0 0,1 1,0-1,-1 0,1 1,0 1,-1 5,1 0,1 0,-1 0,1 0,1 0,-1-1,5 12,-5-18,-1 0,1 0,-1-1,1 1,0 0,0-1,0 1,0-1,0 1,1-1,-1 1,0-1,1 0,-1 1,1-1,-1 0,1 0,-1 0,1 0,0 0,-1-1,1 1,0-1,0 1,0-1,0 1,-1-1,1 0,0 0,0 0,0 0,0 0,0 0,0-1,-1 1,1-1,0 1,0-1,0 1,-1-1,3-1,3-2,0 0,0-1,0 1,-1-1,0-1,0 1,0-1,-1 0,1 0,7-13,-10 13,1 1,-1-1,0 0,-1 0,1 0,-1 0,0 0,-1 0,0 0,0-1,0 1,0-1,-1 1,-1-9,1 14,0-1,-1 0,1 0,-1 0,1 1,-1-1,0 0,0 1,0-1,0 0,0 1,0-1,0 1,0 0,0-1,-1 1,1 0,-1 0,1 0,-1 0,1 0,-3-1,1 1,0 0,0 0,0 1,0-1,-1 1,1 0,0 0,0 0,0 0,0 1,0-1,-5 2,4-1,0 0,-1 1,1-1,0 1,0 0,0 0,1 0,-1 1,0-1,1 1,-1 0,1 0,0 0,0 0,0 1,1-1,-1 1,1 0,-3 5,4-6,1-1,-1 1,1 0,0 0,0-1,0 1,0 0,0 0,0 0,1-1,0 1,-1 0,1-1,0 1,0 0,1-1,-1 1,0-1,1 0,-1 1,1-1,2 3,-2-4,-1 0,1 0,-1 0,1 1,-1-1,1-1,0 1,-1 0,1 0,0-1,0 1,0-1,-1 1,1-1,0 0,0 0,0 0,0 0,0 0,0 0,0 0,-1-1,1 1,0-1,0 1,0-1,-1 0,1 1,0-1,-1 0,1 0,2-2,-3 1,1 0,-1-1,1 1,-1 0,0-1,1 1,-1-1,0 1,-1-1,1 1,0-1,-1 0,0 1,1-1,-1 0,0 0,0 1,-1-1,1 0,-1 1,1-1,-1 0,0 1,0-1,0 1,0-1,0 1,-2-3,3 5,-1-1,0 1,1-1,-1 1,0-1,1 1,-1-1,0 1,0 0,1-1,-1 1,0 0,0 0,0-1,1 1,-1 0,0 0,0 0,0 0,0 0,1 0,-1 0,0 1,0-1,0 0,1 0,-1 1,0-1,0 0,1 1,-1-1,0 1,1-1,-1 1,0-1,1 1,-1-1,1 1,-1 0,1-1,-1 1,1 0,-1 1,-2 2,0 0,0 1,1 0,-1 0,-2 8,3-6,0 1,1 0,0-1,0 1,0 11,1-16,0 0,1-1,-1 1,0 0,1 0,0 0,-1-1,1 1,0 0,1-1,-1 1,0-1,1 1,-1-1,1 0,0 0,0 1,3 1,-4-3,-1-1,1 1,0-1,0 0,0 0,0 1,0-1,-1 0,1 0,0 0,0 0,0 0,0 0,0 0,0 0,0-1,0 1,-1 0,1 0,0-1,0 1,0-1,-1 1,1-1,0 1,0-1,-1 1,1-1,0 1,0-2,1 0,1-1,-1 1,-1 0,1-1,0 1,0-1,-1 0,2-3,4-12,1 0,16-25,-15 31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04:38.04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0 179,'30'-28,"1"1,37-25,-52 42,0-1,1 2,1 0,-1 2,2-1,24-5,-37 12,-1 0,1 0,0 0,0 1,0 0,-1 0,1 0,8 2,-12-2,-1 1,1-1,0 1,0 0,0 0,0 0,-1 0,1 0,0 0,-1 0,1 0,-1 0,1 1,-1-1,0 1,1-1,-1 1,0 0,0-1,0 1,0 0,0 0,-1 0,1-1,-1 1,1 3,0 1,0-1,-1 1,0-1,-1 1,1-1,-1 1,0-1,-2 8,-19 44,16-46,-74 146,32-68,24-34,21-48,1 0,1 0,-1 0,1 0,0 0,1 0,0 0,0 1,0-1,3 12,-2-15,0 1,1-1,-1 0,1 0,0 0,0 0,1 0,-1 0,1 0,0-1,0 1,0-1,0 0,1 0,-1 0,1 0,7 4,1-2,-1 0,1 0,0-1,0-1,0 0,17 2,76 1,-101-6,89-2,6-4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26:15.106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1 514,'0'-3,"1"1,-1 0,1 0,0-1,0 1,0 0,0 0,0 0,3-3,2-6,7-13,2 0,0 1,35-40,-30 39,-5 4,1 2,0 0,2 0,0 2,1 0,36-24,-44 34,8-6,0 1,0 1,1 0,1 2,-1 0,43-9,336-21,1 32,-369 5,-1-2,0-1,43-11,-30 5,5 3,1 2,1 2,72 6,-32-1,-33-2,99 14,63 15,-25 4,-112-16,-45-11,-1 3,-1 1,1 1,58 29,-45-16,78 45,-112-60,-1 1,0 1,-1 0,0 1,-1 0,14 18,4 7,2-1,43 38,-52-50,-4-4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26:17.537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16 401,'-1'-2,"-1"-1,0 0,0 0,1 0,0 0,-1 0,1 0,0 0,1 0,-1-1,1 1,-1-4,1-40,1 39,1 0,0 0,0 0,0 0,1 1,0-1,1 1,0 0,0-1,0 2,1-1,0 1,1-1,-1 1,7-5,8-5,0 0,1 1,35-18,-33 21,0 1,1 2,37-11,80-12,-94 22,10 2,0 3,0 2,72 5,-34-1,-54 2,59 9,-57-5,-30-4,1 0,-1 1,0 0,0 1,-1 0,14 9,70 47,-76-47,11 9,31 30,-40-32,1-2,0 0,28 15,113 65,-144-89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25:09.05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460 128,'-24'-43,"20"34,-1 0,0 1,-1-1,-8-10,11 16,0 0,-1 0,1 1,0-1,-1 1,0 0,1 0,-1 0,0 0,0 1,0-1,0 1,0 0,-6 0,1 0,-1 1,1 0,0 1,-1 0,1 1,0-1,0 2,0-1,0 1,0 1,-12 6,5-1,0 0,1 1,0 0,1 1,-13 14,14-11,1 0,1 0,0 1,1 1,0 0,2 0,-12 29,4 11,14-47,1 1,0-1,1 18,0-19,1-1,0 1,1 0,5 13,-6-16,1-1,0 0,0 1,1-1,-1 0,1 0,0 0,0-1,0 1,1-1,-1 1,1-1,0 0,0-1,0 1,0-1,0 1,7 2,-5-4,0 1,0-1,-1 0,1-1,0 1,0-1,0-1,0 1,0-1,0 0,-1 0,1 0,0-1,-1 0,7-3,0-1,1 0,-1-1,0-1,-1 0,0-1,0 0,-1 0,0-1,0-1,-1 1,-1-2,0 1,7-15,6-15,-3 0,23-75,-18 46,-23 70,0 0,0 0,0-1,0 1,0 0,1 0,-1-1,0 1,0 0,0 0,0 0,0-1,0 1,0 0,0 0,0 0,1-1,-1 1,0 0,0 0,0 0,0 0,1-1,-1 1,0 0,0 0,0 0,1 0,-1 0,0 0,0 0,0 0,1 0,-1 0,0-1,0 1,1 0,4 9,1 14,36 245,-29-204,-1-2,2-4,3-4,2-3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25:09.63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0,'0'418,"2"-426,0-1,1 1,-1-1,2 1,-1 0,7-10,32-57,-39 68,2 1,-1 0,1-1,0 2,0-1,1 1,-1-1,1 2,7-6,-10 9,0-1,0 1,0-1,0 1,0 0,0 0,0 0,0 0,1 1,-1 0,0-1,1 1,-1 0,0 0,0 1,1-1,-1 1,0 0,0-1,0 1,0 1,0-1,4 2,16 14,0 6,-1 6,-1 4,6 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25:10.11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20,'0'0,"26"0,23-5,18-1,-8 3,-9 0,-4 1,-9 2,-5 2,-10 4,-5-3,-8 3,-15 2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25:10.47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0,'0'0,"28"0,32 0,24 0,-9 0,-7 0,1 0,1 0,2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25:21.01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 0,'-2'490,"6"-407,17 97,-8-78,-5-49,5-3,-2 0,-7-7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25:22.01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321 100,'-7'-31,"6"24,0 0,-1 0,0 0,0 0,-4-8,5 14,1-1,-1 1,0 0,0 0,1 0,-1 0,0 0,0 0,0 0,-1 0,1 0,0 1,0-1,0 0,-1 1,1-1,0 1,0-1,-1 1,1 0,0-1,-1 1,1 0,-1 0,1 0,0 0,-1 0,1 0,-1 0,1 1,-3 0,-1 1,0-1,1 2,-1-1,0 0,1 1,-1 0,1 0,0 0,-7 8,-31 39,33-37,-9 12,1 0,1 2,2 0,1 1,1 0,-14 48,14-30,3 0,1 0,-3 78,10-92,2 1,1-1,1 0,2 0,1 0,2-1,0 0,3 0,0-1,20 36,-2-21,-22-37,-1 0,1-1,0 1,1-2,0 1,0-1,0 0,1-1,-1 0,1 0,1-1,-1 0,1 0,-1-1,1-1,0 0,0 0,0-1,0 0,0 0,1-1,-1-1,0 0,0 0,0-1,0 0,0-1,-1 0,1 0,14-8,-8 0,-1 0,0 0,0-1,-2-1,1-1,-1 0,-1 0,-1-1,14-24,-6 7,-2-2,-2 0,21-64,-28 70,-1 0,-2 0,-1-1,-1 1,-1-1,-1 0,-5-41,1 49,-1 0,0 0,-2 0,0 0,-2 1,0 0,-1 1,-1-1,0 2,-21-27,12 22,-2 1,0 1,-2 1,0 1,-1 0,-1 2,0 1,-47-21,46 24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25:22.68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19,'249'-11,"-204"8,-2 0,-3 1,-7 2,-15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5:25:23.07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110 0,'0'0,"-9"25,-5 23,-8 13,2-5,4 3,3-1,0 3,10-5,8-8,11-20,-3-23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5C758E-BA2F-49A8-AFB7-15FFAD4E5793}" type="datetimeFigureOut">
              <a:rPr lang="fi-FI" smtClean="0"/>
              <a:t>23.3.2026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C01B0A-4A45-4FDF-9F2D-723247C9F2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0389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C01B0A-4A45-4FDF-9F2D-723247C9F279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9787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C01B0A-4A45-4FDF-9F2D-723247C9F279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6455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XZ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C01B0A-4A45-4FDF-9F2D-723247C9F279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4354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38279E3-C200-016C-DDBE-F52F290475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38D6779-5BA9-1087-4A35-3D94B9D04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5F2DF5C-5453-4A28-31F4-0215D030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FDFA6-20AC-4880-9BED-EE2BC28283B8}" type="datetimeFigureOut">
              <a:rPr lang="fi-FI" smtClean="0"/>
              <a:t>23.3.2026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6AE7EC0-828D-6959-C823-72785EA8B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FBF9201-8EB8-1F54-A1D0-EEB7899CD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E9744-3DA2-46D5-B140-C200DFC9483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6446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6C1F17-D68E-8BA1-8942-2AAFBE4C6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7B2A499-9C1B-02AD-2B90-8C2F201B5A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F04AA07-00ED-82F1-BC14-36B1D00BF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FDFA6-20AC-4880-9BED-EE2BC28283B8}" type="datetimeFigureOut">
              <a:rPr lang="fi-FI" smtClean="0"/>
              <a:t>23.3.2026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0AA19C4-E641-4C3C-D954-D3B679F3E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436A455-67CB-D244-169A-753B8EFA9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E9744-3DA2-46D5-B140-C200DFC9483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9319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A30B4DF8-79C1-96DF-5C27-DF98A27C17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48637C8C-3B05-4607-36F8-2A842FB918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3002C3D-8A25-6A0C-48A9-B05AAE858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FDFA6-20AC-4880-9BED-EE2BC28283B8}" type="datetimeFigureOut">
              <a:rPr lang="fi-FI" smtClean="0"/>
              <a:t>23.3.2026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249DF8F-F7A0-A3FA-2EED-07BE45F6F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D98437F-7638-3DCF-9EC2-07FAEAB85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E9744-3DA2-46D5-B140-C200DFC9483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5527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78C301-D80F-92AA-01C0-77806A2A7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291EA1A-FE25-4AC3-4B79-46C97A79D7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C445BBF-EA2D-80D1-4C95-D54F1DCEB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FDFA6-20AC-4880-9BED-EE2BC28283B8}" type="datetimeFigureOut">
              <a:rPr lang="fi-FI" smtClean="0"/>
              <a:t>23.3.2026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60673DC-3A04-6109-53EF-8E96032DC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CC1A22E-308F-4D90-DF33-5482B588F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E9744-3DA2-46D5-B140-C200DFC9483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880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E3AD71-A0FF-A1D1-70EE-DB75EEC5C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5065F1F-2E86-CDC2-A49D-AF126E887C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EE53E4B-61B7-59F1-3CE9-F9D0C66E5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FDFA6-20AC-4880-9BED-EE2BC28283B8}" type="datetimeFigureOut">
              <a:rPr lang="fi-FI" smtClean="0"/>
              <a:t>23.3.2026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11157C8-63F9-817E-0BAD-3659C8548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8F6DB26-4F22-F9BC-3D2F-0D9D5E85C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E9744-3DA2-46D5-B140-C200DFC9483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3318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35C954-7991-207D-388D-D6E70D4B3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84A5C65-855F-75E2-30C8-A62D71DE19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839D351-B46A-06D0-2725-D6A6BAD817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7637688-9401-B0AE-742A-5A7971416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FDFA6-20AC-4880-9BED-EE2BC28283B8}" type="datetimeFigureOut">
              <a:rPr lang="fi-FI" smtClean="0"/>
              <a:t>23.3.2026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E9035D7-92E8-E0FD-2272-EA0D61E51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2F9D6F9-39DA-2D84-2ACF-F0278B666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E9744-3DA2-46D5-B140-C200DFC9483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2101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24B08D-4363-5B7D-6375-67EE0EEA3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814BABB-4963-E265-7D68-14FFB887B3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CF7EBD8-4760-47E3-2CCC-D0D6DD432B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D7243FEF-634D-9277-08A9-68CAEC23B5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D3BD02A-FD8E-9244-69AC-5CFD304916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BB416D49-87D8-EBC4-3105-0A70363BF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FDFA6-20AC-4880-9BED-EE2BC28283B8}" type="datetimeFigureOut">
              <a:rPr lang="fi-FI" smtClean="0"/>
              <a:t>23.3.2026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BD58DE8-BFD2-3DD7-3F78-E2C4A9EBA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68D953C-1EE1-B9E1-1929-5BFB0557A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E9744-3DA2-46D5-B140-C200DFC9483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3118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BFCC31F-28D7-4B22-C400-EA6A5C03E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DC05B57-683A-37A8-89FB-64AFAAAC8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FDFA6-20AC-4880-9BED-EE2BC28283B8}" type="datetimeFigureOut">
              <a:rPr lang="fi-FI" smtClean="0"/>
              <a:t>23.3.2026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9803369-E090-8C01-B697-5E979C821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647946D-9F7F-D24D-1ABC-1E9CE1A2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E9744-3DA2-46D5-B140-C200DFC9483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6922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0A5C5D71-D54D-4079-15EB-581B74D57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FDFA6-20AC-4880-9BED-EE2BC28283B8}" type="datetimeFigureOut">
              <a:rPr lang="fi-FI" smtClean="0"/>
              <a:t>23.3.2026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5252B18-EC94-B40D-7C6F-5B0DB8F9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48BE1BC-646B-F298-9A26-FD3ECC94F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E9744-3DA2-46D5-B140-C200DFC9483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6796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6900B9D-B9FF-37D9-D491-B7BACA49F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7E47C8D-D0AA-DDDB-71EF-50DE8933B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7B173B5-875A-708A-C927-9C67410EEE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3F3D3F6-5C28-8D90-8CA7-8C7086B63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FDFA6-20AC-4880-9BED-EE2BC28283B8}" type="datetimeFigureOut">
              <a:rPr lang="fi-FI" smtClean="0"/>
              <a:t>23.3.2026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D6761ED-0DA2-3B49-5D00-5F290AECE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368707A-BD64-A0D9-1343-0B0843568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E9744-3DA2-46D5-B140-C200DFC9483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4368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FFC7540-DA7B-C3AF-BC94-5EB050ACB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E07A3AC9-EC9F-0658-BDDF-7000E0AC9B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0AF83A7-449D-5FF3-37BC-7AF16A676A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B072D8E-FF9C-0310-8DA4-3D9D72EC5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FDFA6-20AC-4880-9BED-EE2BC28283B8}" type="datetimeFigureOut">
              <a:rPr lang="fi-FI" smtClean="0"/>
              <a:t>23.3.2026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6753929-C890-36DB-2490-1A67AE937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EAE0FDA-B0A2-3F0B-9932-C6A3F9143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E9744-3DA2-46D5-B140-C200DFC9483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7258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9336CD9B-4B9C-DD4E-5821-603424DBB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64B2EFE-26EB-85D4-F8ED-B824C8940A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72A2E2D-9599-6528-176C-A23F4F77A6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6FDFA6-20AC-4880-9BED-EE2BC28283B8}" type="datetimeFigureOut">
              <a:rPr lang="fi-FI" smtClean="0"/>
              <a:t>23.3.2026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1F9E97D-08A2-C34C-BA03-4D1E7D176D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8A4B622-4774-A602-6C75-A7DAE7B825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F5E9744-3DA2-46D5-B140-C200DFC9483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5151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656.xml"/><Relationship Id="rId21" Type="http://schemas.openxmlformats.org/officeDocument/2006/relationships/image" Target="../media/image626.png"/><Relationship Id="rId42" Type="http://schemas.openxmlformats.org/officeDocument/2006/relationships/customXml" Target="../ink/ink664.xml"/><Relationship Id="rId47" Type="http://schemas.openxmlformats.org/officeDocument/2006/relationships/image" Target="../media/image638.png"/><Relationship Id="rId63" Type="http://schemas.openxmlformats.org/officeDocument/2006/relationships/image" Target="../media/image644.png"/><Relationship Id="rId68" Type="http://schemas.openxmlformats.org/officeDocument/2006/relationships/customXml" Target="../ink/ink678.xml"/><Relationship Id="rId84" Type="http://schemas.openxmlformats.org/officeDocument/2006/relationships/customXml" Target="../ink/ink686.xml"/><Relationship Id="rId89" Type="http://schemas.openxmlformats.org/officeDocument/2006/relationships/image" Target="../media/image657.png"/><Relationship Id="rId16" Type="http://schemas.openxmlformats.org/officeDocument/2006/relationships/customXml" Target="../ink/ink651.xml"/><Relationship Id="rId107" Type="http://schemas.openxmlformats.org/officeDocument/2006/relationships/image" Target="../media/image666.png"/><Relationship Id="rId11" Type="http://schemas.openxmlformats.org/officeDocument/2006/relationships/image" Target="../media/image621.png"/><Relationship Id="rId32" Type="http://schemas.openxmlformats.org/officeDocument/2006/relationships/customXml" Target="../ink/ink659.xml"/><Relationship Id="rId37" Type="http://schemas.openxmlformats.org/officeDocument/2006/relationships/image" Target="../media/image634.png"/><Relationship Id="rId53" Type="http://schemas.openxmlformats.org/officeDocument/2006/relationships/image" Target="../media/image640.png"/><Relationship Id="rId58" Type="http://schemas.openxmlformats.org/officeDocument/2006/relationships/customXml" Target="../ink/ink673.xml"/><Relationship Id="rId74" Type="http://schemas.openxmlformats.org/officeDocument/2006/relationships/customXml" Target="../ink/ink681.xml"/><Relationship Id="rId79" Type="http://schemas.openxmlformats.org/officeDocument/2006/relationships/image" Target="../media/image652.png"/><Relationship Id="rId102" Type="http://schemas.openxmlformats.org/officeDocument/2006/relationships/customXml" Target="../ink/ink695.xml"/><Relationship Id="rId5" Type="http://schemas.openxmlformats.org/officeDocument/2006/relationships/image" Target="../media/image618.png"/><Relationship Id="rId90" Type="http://schemas.openxmlformats.org/officeDocument/2006/relationships/customXml" Target="../ink/ink689.xml"/><Relationship Id="rId95" Type="http://schemas.openxmlformats.org/officeDocument/2006/relationships/image" Target="../media/image660.png"/><Relationship Id="rId22" Type="http://schemas.openxmlformats.org/officeDocument/2006/relationships/customXml" Target="../ink/ink654.xml"/><Relationship Id="rId27" Type="http://schemas.openxmlformats.org/officeDocument/2006/relationships/image" Target="../media/image629.png"/><Relationship Id="rId43" Type="http://schemas.openxmlformats.org/officeDocument/2006/relationships/image" Target="../media/image636.png"/><Relationship Id="rId48" Type="http://schemas.openxmlformats.org/officeDocument/2006/relationships/customXml" Target="../ink/ink667.xml"/><Relationship Id="rId64" Type="http://schemas.openxmlformats.org/officeDocument/2006/relationships/customXml" Target="../ink/ink676.xml"/><Relationship Id="rId69" Type="http://schemas.openxmlformats.org/officeDocument/2006/relationships/image" Target="../media/image647.png"/><Relationship Id="rId80" Type="http://schemas.openxmlformats.org/officeDocument/2006/relationships/customXml" Target="../ink/ink684.xml"/><Relationship Id="rId85" Type="http://schemas.openxmlformats.org/officeDocument/2006/relationships/image" Target="../media/image655.png"/><Relationship Id="rId12" Type="http://schemas.openxmlformats.org/officeDocument/2006/relationships/customXml" Target="../ink/ink649.xml"/><Relationship Id="rId17" Type="http://schemas.openxmlformats.org/officeDocument/2006/relationships/image" Target="../media/image624.png"/><Relationship Id="rId33" Type="http://schemas.openxmlformats.org/officeDocument/2006/relationships/image" Target="../media/image632.png"/><Relationship Id="rId38" Type="http://schemas.openxmlformats.org/officeDocument/2006/relationships/customXml" Target="../ink/ink662.xml"/><Relationship Id="rId59" Type="http://schemas.openxmlformats.org/officeDocument/2006/relationships/image" Target="../media/image642.png"/><Relationship Id="rId103" Type="http://schemas.openxmlformats.org/officeDocument/2006/relationships/image" Target="../media/image664.png"/><Relationship Id="rId108" Type="http://schemas.openxmlformats.org/officeDocument/2006/relationships/customXml" Target="../ink/ink698.xml"/><Relationship Id="rId54" Type="http://schemas.openxmlformats.org/officeDocument/2006/relationships/customXml" Target="../ink/ink671.xml"/><Relationship Id="rId70" Type="http://schemas.openxmlformats.org/officeDocument/2006/relationships/customXml" Target="../ink/ink679.xml"/><Relationship Id="rId75" Type="http://schemas.openxmlformats.org/officeDocument/2006/relationships/image" Target="../media/image650.png"/><Relationship Id="rId91" Type="http://schemas.openxmlformats.org/officeDocument/2006/relationships/image" Target="../media/image658.png"/><Relationship Id="rId96" Type="http://schemas.openxmlformats.org/officeDocument/2006/relationships/customXml" Target="../ink/ink69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46.xml"/><Relationship Id="rId15" Type="http://schemas.openxmlformats.org/officeDocument/2006/relationships/image" Target="../media/image623.png"/><Relationship Id="rId23" Type="http://schemas.openxmlformats.org/officeDocument/2006/relationships/image" Target="../media/image627.png"/><Relationship Id="rId28" Type="http://schemas.openxmlformats.org/officeDocument/2006/relationships/customXml" Target="../ink/ink657.xml"/><Relationship Id="rId36" Type="http://schemas.openxmlformats.org/officeDocument/2006/relationships/customXml" Target="../ink/ink661.xml"/><Relationship Id="rId49" Type="http://schemas.openxmlformats.org/officeDocument/2006/relationships/customXml" Target="../ink/ink668.xml"/><Relationship Id="rId57" Type="http://schemas.openxmlformats.org/officeDocument/2006/relationships/image" Target="../media/image120.png"/><Relationship Id="rId106" Type="http://schemas.openxmlformats.org/officeDocument/2006/relationships/customXml" Target="../ink/ink697.xml"/><Relationship Id="rId10" Type="http://schemas.openxmlformats.org/officeDocument/2006/relationships/customXml" Target="../ink/ink648.xml"/><Relationship Id="rId31" Type="http://schemas.openxmlformats.org/officeDocument/2006/relationships/image" Target="../media/image631.png"/><Relationship Id="rId44" Type="http://schemas.openxmlformats.org/officeDocument/2006/relationships/customXml" Target="../ink/ink665.xml"/><Relationship Id="rId52" Type="http://schemas.openxmlformats.org/officeDocument/2006/relationships/customXml" Target="../ink/ink670.xml"/><Relationship Id="rId60" Type="http://schemas.openxmlformats.org/officeDocument/2006/relationships/customXml" Target="../ink/ink674.xml"/><Relationship Id="rId65" Type="http://schemas.openxmlformats.org/officeDocument/2006/relationships/image" Target="../media/image645.png"/><Relationship Id="rId73" Type="http://schemas.openxmlformats.org/officeDocument/2006/relationships/image" Target="../media/image649.png"/><Relationship Id="rId78" Type="http://schemas.openxmlformats.org/officeDocument/2006/relationships/customXml" Target="../ink/ink683.xml"/><Relationship Id="rId81" Type="http://schemas.openxmlformats.org/officeDocument/2006/relationships/image" Target="../media/image653.png"/><Relationship Id="rId86" Type="http://schemas.openxmlformats.org/officeDocument/2006/relationships/customXml" Target="../ink/ink687.xml"/><Relationship Id="rId94" Type="http://schemas.openxmlformats.org/officeDocument/2006/relationships/customXml" Target="../ink/ink691.xml"/><Relationship Id="rId99" Type="http://schemas.openxmlformats.org/officeDocument/2006/relationships/image" Target="../media/image662.png"/><Relationship Id="rId101" Type="http://schemas.openxmlformats.org/officeDocument/2006/relationships/image" Target="../media/image663.png"/><Relationship Id="rId4" Type="http://schemas.openxmlformats.org/officeDocument/2006/relationships/customXml" Target="../ink/ink645.xml"/><Relationship Id="rId9" Type="http://schemas.openxmlformats.org/officeDocument/2006/relationships/image" Target="../media/image620.png"/><Relationship Id="rId13" Type="http://schemas.openxmlformats.org/officeDocument/2006/relationships/image" Target="../media/image622.png"/><Relationship Id="rId18" Type="http://schemas.openxmlformats.org/officeDocument/2006/relationships/customXml" Target="../ink/ink652.xml"/><Relationship Id="rId39" Type="http://schemas.openxmlformats.org/officeDocument/2006/relationships/image" Target="../media/image92.png"/><Relationship Id="rId109" Type="http://schemas.openxmlformats.org/officeDocument/2006/relationships/image" Target="../media/image667.png"/><Relationship Id="rId34" Type="http://schemas.openxmlformats.org/officeDocument/2006/relationships/customXml" Target="../ink/ink660.xml"/><Relationship Id="rId50" Type="http://schemas.openxmlformats.org/officeDocument/2006/relationships/customXml" Target="../ink/ink669.xml"/><Relationship Id="rId55" Type="http://schemas.openxmlformats.org/officeDocument/2006/relationships/image" Target="../media/image641.png"/><Relationship Id="rId76" Type="http://schemas.openxmlformats.org/officeDocument/2006/relationships/customXml" Target="../ink/ink682.xml"/><Relationship Id="rId97" Type="http://schemas.openxmlformats.org/officeDocument/2006/relationships/image" Target="../media/image661.png"/><Relationship Id="rId104" Type="http://schemas.openxmlformats.org/officeDocument/2006/relationships/customXml" Target="../ink/ink696.xml"/><Relationship Id="rId7" Type="http://schemas.openxmlformats.org/officeDocument/2006/relationships/image" Target="../media/image619.png"/><Relationship Id="rId71" Type="http://schemas.openxmlformats.org/officeDocument/2006/relationships/image" Target="../media/image648.png"/><Relationship Id="rId92" Type="http://schemas.openxmlformats.org/officeDocument/2006/relationships/customXml" Target="../ink/ink690.xml"/><Relationship Id="rId2" Type="http://schemas.openxmlformats.org/officeDocument/2006/relationships/image" Target="../media/image616.png"/><Relationship Id="rId29" Type="http://schemas.openxmlformats.org/officeDocument/2006/relationships/image" Target="../media/image630.png"/><Relationship Id="rId24" Type="http://schemas.openxmlformats.org/officeDocument/2006/relationships/customXml" Target="../ink/ink655.xml"/><Relationship Id="rId40" Type="http://schemas.openxmlformats.org/officeDocument/2006/relationships/customXml" Target="../ink/ink663.xml"/><Relationship Id="rId45" Type="http://schemas.openxmlformats.org/officeDocument/2006/relationships/image" Target="../media/image637.png"/><Relationship Id="rId66" Type="http://schemas.openxmlformats.org/officeDocument/2006/relationships/customXml" Target="../ink/ink677.xml"/><Relationship Id="rId87" Type="http://schemas.openxmlformats.org/officeDocument/2006/relationships/image" Target="../media/image656.png"/><Relationship Id="rId110" Type="http://schemas.openxmlformats.org/officeDocument/2006/relationships/customXml" Target="../ink/ink699.xml"/><Relationship Id="rId61" Type="http://schemas.openxmlformats.org/officeDocument/2006/relationships/image" Target="../media/image643.png"/><Relationship Id="rId82" Type="http://schemas.openxmlformats.org/officeDocument/2006/relationships/customXml" Target="../ink/ink685.xml"/><Relationship Id="rId19" Type="http://schemas.openxmlformats.org/officeDocument/2006/relationships/image" Target="../media/image625.png"/><Relationship Id="rId14" Type="http://schemas.openxmlformats.org/officeDocument/2006/relationships/customXml" Target="../ink/ink650.xml"/><Relationship Id="rId30" Type="http://schemas.openxmlformats.org/officeDocument/2006/relationships/customXml" Target="../ink/ink658.xml"/><Relationship Id="rId35" Type="http://schemas.openxmlformats.org/officeDocument/2006/relationships/image" Target="../media/image633.png"/><Relationship Id="rId56" Type="http://schemas.openxmlformats.org/officeDocument/2006/relationships/customXml" Target="../ink/ink672.xml"/><Relationship Id="rId77" Type="http://schemas.openxmlformats.org/officeDocument/2006/relationships/image" Target="../media/image651.png"/><Relationship Id="rId100" Type="http://schemas.openxmlformats.org/officeDocument/2006/relationships/customXml" Target="../ink/ink694.xml"/><Relationship Id="rId105" Type="http://schemas.openxmlformats.org/officeDocument/2006/relationships/image" Target="../media/image665.png"/><Relationship Id="rId8" Type="http://schemas.openxmlformats.org/officeDocument/2006/relationships/customXml" Target="../ink/ink647.xml"/><Relationship Id="rId51" Type="http://schemas.openxmlformats.org/officeDocument/2006/relationships/image" Target="../media/image639.png"/><Relationship Id="rId72" Type="http://schemas.openxmlformats.org/officeDocument/2006/relationships/customXml" Target="../ink/ink680.xml"/><Relationship Id="rId93" Type="http://schemas.openxmlformats.org/officeDocument/2006/relationships/image" Target="../media/image659.png"/><Relationship Id="rId98" Type="http://schemas.openxmlformats.org/officeDocument/2006/relationships/customXml" Target="../ink/ink693.xml"/><Relationship Id="rId3" Type="http://schemas.openxmlformats.org/officeDocument/2006/relationships/image" Target="../media/image617.png"/><Relationship Id="rId25" Type="http://schemas.openxmlformats.org/officeDocument/2006/relationships/image" Target="../media/image628.png"/><Relationship Id="rId46" Type="http://schemas.openxmlformats.org/officeDocument/2006/relationships/customXml" Target="../ink/ink666.xml"/><Relationship Id="rId67" Type="http://schemas.openxmlformats.org/officeDocument/2006/relationships/image" Target="../media/image646.png"/><Relationship Id="rId20" Type="http://schemas.openxmlformats.org/officeDocument/2006/relationships/customXml" Target="../ink/ink653.xml"/><Relationship Id="rId41" Type="http://schemas.openxmlformats.org/officeDocument/2006/relationships/image" Target="../media/image635.png"/><Relationship Id="rId62" Type="http://schemas.openxmlformats.org/officeDocument/2006/relationships/customXml" Target="../ink/ink675.xml"/><Relationship Id="rId83" Type="http://schemas.openxmlformats.org/officeDocument/2006/relationships/image" Target="../media/image654.png"/><Relationship Id="rId88" Type="http://schemas.openxmlformats.org/officeDocument/2006/relationships/customXml" Target="../ink/ink688.xml"/><Relationship Id="rId111" Type="http://schemas.openxmlformats.org/officeDocument/2006/relationships/image" Target="../media/image668.png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3.xml"/><Relationship Id="rId21" Type="http://schemas.openxmlformats.org/officeDocument/2006/relationships/image" Target="../media/image10.png"/><Relationship Id="rId42" Type="http://schemas.openxmlformats.org/officeDocument/2006/relationships/customXml" Target="../ink/ink21.xml"/><Relationship Id="rId47" Type="http://schemas.openxmlformats.org/officeDocument/2006/relationships/image" Target="../media/image23.png"/><Relationship Id="rId63" Type="http://schemas.openxmlformats.org/officeDocument/2006/relationships/image" Target="../media/image31.png"/><Relationship Id="rId68" Type="http://schemas.openxmlformats.org/officeDocument/2006/relationships/customXml" Target="../ink/ink34.xml"/><Relationship Id="rId84" Type="http://schemas.openxmlformats.org/officeDocument/2006/relationships/customXml" Target="../ink/ink42.xml"/><Relationship Id="rId89" Type="http://schemas.openxmlformats.org/officeDocument/2006/relationships/image" Target="../media/image44.png"/><Relationship Id="rId16" Type="http://schemas.openxmlformats.org/officeDocument/2006/relationships/customXml" Target="../ink/ink8.xml"/><Relationship Id="rId11" Type="http://schemas.openxmlformats.org/officeDocument/2006/relationships/image" Target="../media/image5.png"/><Relationship Id="rId32" Type="http://schemas.openxmlformats.org/officeDocument/2006/relationships/customXml" Target="../ink/ink16.xml"/><Relationship Id="rId37" Type="http://schemas.openxmlformats.org/officeDocument/2006/relationships/image" Target="../media/image18.png"/><Relationship Id="rId53" Type="http://schemas.openxmlformats.org/officeDocument/2006/relationships/image" Target="../media/image26.png"/><Relationship Id="rId58" Type="http://schemas.openxmlformats.org/officeDocument/2006/relationships/customXml" Target="../ink/ink29.xml"/><Relationship Id="rId74" Type="http://schemas.openxmlformats.org/officeDocument/2006/relationships/customXml" Target="../ink/ink37.xml"/><Relationship Id="rId79" Type="http://schemas.openxmlformats.org/officeDocument/2006/relationships/image" Target="../media/image39.png"/><Relationship Id="rId5" Type="http://schemas.openxmlformats.org/officeDocument/2006/relationships/image" Target="../media/image2.png"/><Relationship Id="rId90" Type="http://schemas.openxmlformats.org/officeDocument/2006/relationships/customXml" Target="../ink/ink45.xml"/><Relationship Id="rId22" Type="http://schemas.openxmlformats.org/officeDocument/2006/relationships/customXml" Target="../ink/ink11.xml"/><Relationship Id="rId27" Type="http://schemas.openxmlformats.org/officeDocument/2006/relationships/image" Target="../media/image13.png"/><Relationship Id="rId43" Type="http://schemas.openxmlformats.org/officeDocument/2006/relationships/image" Target="../media/image21.png"/><Relationship Id="rId48" Type="http://schemas.openxmlformats.org/officeDocument/2006/relationships/customXml" Target="../ink/ink24.xml"/><Relationship Id="rId64" Type="http://schemas.openxmlformats.org/officeDocument/2006/relationships/customXml" Target="../ink/ink32.xml"/><Relationship Id="rId69" Type="http://schemas.openxmlformats.org/officeDocument/2006/relationships/image" Target="../media/image34.png"/><Relationship Id="rId8" Type="http://schemas.openxmlformats.org/officeDocument/2006/relationships/customXml" Target="../ink/ink4.xml"/><Relationship Id="rId51" Type="http://schemas.openxmlformats.org/officeDocument/2006/relationships/image" Target="../media/image25.png"/><Relationship Id="rId72" Type="http://schemas.openxmlformats.org/officeDocument/2006/relationships/customXml" Target="../ink/ink36.xml"/><Relationship Id="rId80" Type="http://schemas.openxmlformats.org/officeDocument/2006/relationships/customXml" Target="../ink/ink40.xml"/><Relationship Id="rId85" Type="http://schemas.openxmlformats.org/officeDocument/2006/relationships/image" Target="../media/image42.png"/><Relationship Id="rId93" Type="http://schemas.openxmlformats.org/officeDocument/2006/relationships/image" Target="../media/image46.png"/><Relationship Id="rId3" Type="http://schemas.openxmlformats.org/officeDocument/2006/relationships/image" Target="../media/image1.png"/><Relationship Id="rId12" Type="http://schemas.openxmlformats.org/officeDocument/2006/relationships/customXml" Target="../ink/ink6.xml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33" Type="http://schemas.openxmlformats.org/officeDocument/2006/relationships/image" Target="../media/image16.png"/><Relationship Id="rId38" Type="http://schemas.openxmlformats.org/officeDocument/2006/relationships/customXml" Target="../ink/ink19.xml"/><Relationship Id="rId46" Type="http://schemas.openxmlformats.org/officeDocument/2006/relationships/customXml" Target="../ink/ink23.xml"/><Relationship Id="rId59" Type="http://schemas.openxmlformats.org/officeDocument/2006/relationships/image" Target="../media/image29.png"/><Relationship Id="rId67" Type="http://schemas.openxmlformats.org/officeDocument/2006/relationships/image" Target="../media/image33.png"/><Relationship Id="rId20" Type="http://schemas.openxmlformats.org/officeDocument/2006/relationships/customXml" Target="../ink/ink10.xml"/><Relationship Id="rId41" Type="http://schemas.openxmlformats.org/officeDocument/2006/relationships/image" Target="../media/image20.png"/><Relationship Id="rId54" Type="http://schemas.openxmlformats.org/officeDocument/2006/relationships/customXml" Target="../ink/ink27.xml"/><Relationship Id="rId62" Type="http://schemas.openxmlformats.org/officeDocument/2006/relationships/customXml" Target="../ink/ink31.xml"/><Relationship Id="rId70" Type="http://schemas.openxmlformats.org/officeDocument/2006/relationships/customXml" Target="../ink/ink35.xml"/><Relationship Id="rId75" Type="http://schemas.openxmlformats.org/officeDocument/2006/relationships/image" Target="../media/image37.png"/><Relationship Id="rId83" Type="http://schemas.openxmlformats.org/officeDocument/2006/relationships/image" Target="../media/image41.png"/><Relationship Id="rId88" Type="http://schemas.openxmlformats.org/officeDocument/2006/relationships/customXml" Target="../ink/ink44.xml"/><Relationship Id="rId91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49" Type="http://schemas.openxmlformats.org/officeDocument/2006/relationships/image" Target="../media/image24.png"/><Relationship Id="rId57" Type="http://schemas.openxmlformats.org/officeDocument/2006/relationships/image" Target="../media/image28.png"/><Relationship Id="rId10" Type="http://schemas.openxmlformats.org/officeDocument/2006/relationships/customXml" Target="../ink/ink5.xml"/><Relationship Id="rId31" Type="http://schemas.openxmlformats.org/officeDocument/2006/relationships/image" Target="../media/image15.png"/><Relationship Id="rId44" Type="http://schemas.openxmlformats.org/officeDocument/2006/relationships/customXml" Target="../ink/ink22.xml"/><Relationship Id="rId52" Type="http://schemas.openxmlformats.org/officeDocument/2006/relationships/customXml" Target="../ink/ink26.xml"/><Relationship Id="rId60" Type="http://schemas.openxmlformats.org/officeDocument/2006/relationships/customXml" Target="../ink/ink30.xml"/><Relationship Id="rId65" Type="http://schemas.openxmlformats.org/officeDocument/2006/relationships/image" Target="../media/image32.png"/><Relationship Id="rId73" Type="http://schemas.openxmlformats.org/officeDocument/2006/relationships/image" Target="../media/image36.png"/><Relationship Id="rId78" Type="http://schemas.openxmlformats.org/officeDocument/2006/relationships/customXml" Target="../ink/ink39.xml"/><Relationship Id="rId81" Type="http://schemas.openxmlformats.org/officeDocument/2006/relationships/image" Target="../media/image40.png"/><Relationship Id="rId86" Type="http://schemas.openxmlformats.org/officeDocument/2006/relationships/customXml" Target="../ink/ink43.xml"/><Relationship Id="rId4" Type="http://schemas.openxmlformats.org/officeDocument/2006/relationships/customXml" Target="../ink/ink2.xml"/><Relationship Id="rId9" Type="http://schemas.openxmlformats.org/officeDocument/2006/relationships/image" Target="../media/image4.png"/><Relationship Id="rId13" Type="http://schemas.openxmlformats.org/officeDocument/2006/relationships/image" Target="../media/image6.png"/><Relationship Id="rId18" Type="http://schemas.openxmlformats.org/officeDocument/2006/relationships/customXml" Target="../ink/ink9.xml"/><Relationship Id="rId39" Type="http://schemas.openxmlformats.org/officeDocument/2006/relationships/image" Target="../media/image19.png"/><Relationship Id="rId34" Type="http://schemas.openxmlformats.org/officeDocument/2006/relationships/customXml" Target="../ink/ink17.xml"/><Relationship Id="rId50" Type="http://schemas.openxmlformats.org/officeDocument/2006/relationships/customXml" Target="../ink/ink25.xml"/><Relationship Id="rId55" Type="http://schemas.openxmlformats.org/officeDocument/2006/relationships/image" Target="../media/image27.png"/><Relationship Id="rId76" Type="http://schemas.openxmlformats.org/officeDocument/2006/relationships/customXml" Target="../ink/ink38.xml"/><Relationship Id="rId7" Type="http://schemas.openxmlformats.org/officeDocument/2006/relationships/image" Target="../media/image3.png"/><Relationship Id="rId71" Type="http://schemas.openxmlformats.org/officeDocument/2006/relationships/image" Target="../media/image35.png"/><Relationship Id="rId92" Type="http://schemas.openxmlformats.org/officeDocument/2006/relationships/customXml" Target="../ink/ink46.xml"/><Relationship Id="rId2" Type="http://schemas.openxmlformats.org/officeDocument/2006/relationships/customXml" Target="../ink/ink1.xml"/><Relationship Id="rId29" Type="http://schemas.openxmlformats.org/officeDocument/2006/relationships/image" Target="../media/image14.png"/><Relationship Id="rId24" Type="http://schemas.openxmlformats.org/officeDocument/2006/relationships/customXml" Target="../ink/ink12.xml"/><Relationship Id="rId40" Type="http://schemas.openxmlformats.org/officeDocument/2006/relationships/customXml" Target="../ink/ink20.xml"/><Relationship Id="rId45" Type="http://schemas.openxmlformats.org/officeDocument/2006/relationships/image" Target="../media/image22.png"/><Relationship Id="rId66" Type="http://schemas.openxmlformats.org/officeDocument/2006/relationships/customXml" Target="../ink/ink33.xml"/><Relationship Id="rId87" Type="http://schemas.openxmlformats.org/officeDocument/2006/relationships/image" Target="../media/image43.png"/><Relationship Id="rId61" Type="http://schemas.openxmlformats.org/officeDocument/2006/relationships/image" Target="../media/image30.png"/><Relationship Id="rId82" Type="http://schemas.openxmlformats.org/officeDocument/2006/relationships/customXml" Target="../ink/ink41.xml"/><Relationship Id="rId19" Type="http://schemas.openxmlformats.org/officeDocument/2006/relationships/image" Target="../media/image9.png"/><Relationship Id="rId14" Type="http://schemas.openxmlformats.org/officeDocument/2006/relationships/customXml" Target="../ink/ink7.xml"/><Relationship Id="rId30" Type="http://schemas.openxmlformats.org/officeDocument/2006/relationships/customXml" Target="../ink/ink15.xml"/><Relationship Id="rId35" Type="http://schemas.openxmlformats.org/officeDocument/2006/relationships/image" Target="../media/image17.png"/><Relationship Id="rId56" Type="http://schemas.openxmlformats.org/officeDocument/2006/relationships/customXml" Target="../ink/ink28.xml"/><Relationship Id="rId77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03.xml"/><Relationship Id="rId21" Type="http://schemas.openxmlformats.org/officeDocument/2006/relationships/image" Target="../media/image59.png"/><Relationship Id="rId42" Type="http://schemas.openxmlformats.org/officeDocument/2006/relationships/customXml" Target="../ink/ink66.xml"/><Relationship Id="rId63" Type="http://schemas.openxmlformats.org/officeDocument/2006/relationships/image" Target="../media/image80.png"/><Relationship Id="rId84" Type="http://schemas.openxmlformats.org/officeDocument/2006/relationships/image" Target="../media/image91.png"/><Relationship Id="rId138" Type="http://schemas.openxmlformats.org/officeDocument/2006/relationships/image" Target="../media/image118.png"/><Relationship Id="rId159" Type="http://schemas.openxmlformats.org/officeDocument/2006/relationships/customXml" Target="../ink/ink124.xml"/><Relationship Id="rId170" Type="http://schemas.openxmlformats.org/officeDocument/2006/relationships/image" Target="../media/image134.png"/><Relationship Id="rId191" Type="http://schemas.openxmlformats.org/officeDocument/2006/relationships/customXml" Target="../ink/ink140.xml"/><Relationship Id="rId205" Type="http://schemas.openxmlformats.org/officeDocument/2006/relationships/customXml" Target="../ink/ink147.xml"/><Relationship Id="rId107" Type="http://schemas.openxmlformats.org/officeDocument/2006/relationships/customXml" Target="../ink/ink98.xml"/><Relationship Id="rId11" Type="http://schemas.openxmlformats.org/officeDocument/2006/relationships/image" Target="../media/image54.png"/><Relationship Id="rId32" Type="http://schemas.openxmlformats.org/officeDocument/2006/relationships/customXml" Target="../ink/ink61.xml"/><Relationship Id="rId53" Type="http://schemas.openxmlformats.org/officeDocument/2006/relationships/image" Target="../media/image75.png"/><Relationship Id="rId74" Type="http://schemas.openxmlformats.org/officeDocument/2006/relationships/image" Target="../media/image86.png"/><Relationship Id="rId128" Type="http://schemas.openxmlformats.org/officeDocument/2006/relationships/image" Target="../media/image113.png"/><Relationship Id="rId149" Type="http://schemas.openxmlformats.org/officeDocument/2006/relationships/customXml" Target="../ink/ink119.xml"/><Relationship Id="rId5" Type="http://schemas.openxmlformats.org/officeDocument/2006/relationships/image" Target="../media/image51.png"/><Relationship Id="rId95" Type="http://schemas.openxmlformats.org/officeDocument/2006/relationships/customXml" Target="../ink/ink92.xml"/><Relationship Id="rId160" Type="http://schemas.openxmlformats.org/officeDocument/2006/relationships/image" Target="../media/image129.png"/><Relationship Id="rId181" Type="http://schemas.openxmlformats.org/officeDocument/2006/relationships/customXml" Target="../ink/ink135.xml"/><Relationship Id="rId216" Type="http://schemas.openxmlformats.org/officeDocument/2006/relationships/image" Target="../media/image157.png"/><Relationship Id="rId22" Type="http://schemas.openxmlformats.org/officeDocument/2006/relationships/customXml" Target="../ink/ink56.xml"/><Relationship Id="rId43" Type="http://schemas.openxmlformats.org/officeDocument/2006/relationships/image" Target="../media/image70.png"/><Relationship Id="rId64" Type="http://schemas.openxmlformats.org/officeDocument/2006/relationships/customXml" Target="../ink/ink77.xml"/><Relationship Id="rId118" Type="http://schemas.openxmlformats.org/officeDocument/2006/relationships/image" Target="../media/image108.png"/><Relationship Id="rId139" Type="http://schemas.openxmlformats.org/officeDocument/2006/relationships/customXml" Target="../ink/ink114.xml"/><Relationship Id="rId85" Type="http://schemas.openxmlformats.org/officeDocument/2006/relationships/customXml" Target="../ink/ink87.xml"/><Relationship Id="rId150" Type="http://schemas.openxmlformats.org/officeDocument/2006/relationships/image" Target="../media/image124.png"/><Relationship Id="rId171" Type="http://schemas.openxmlformats.org/officeDocument/2006/relationships/customXml" Target="../ink/ink130.xml"/><Relationship Id="rId192" Type="http://schemas.openxmlformats.org/officeDocument/2006/relationships/image" Target="../media/image145.png"/><Relationship Id="rId206" Type="http://schemas.openxmlformats.org/officeDocument/2006/relationships/image" Target="../media/image152.png"/><Relationship Id="rId12" Type="http://schemas.openxmlformats.org/officeDocument/2006/relationships/customXml" Target="../ink/ink51.xml"/><Relationship Id="rId33" Type="http://schemas.openxmlformats.org/officeDocument/2006/relationships/image" Target="../media/image65.png"/><Relationship Id="rId108" Type="http://schemas.openxmlformats.org/officeDocument/2006/relationships/image" Target="../media/image103.png"/><Relationship Id="rId129" Type="http://schemas.openxmlformats.org/officeDocument/2006/relationships/customXml" Target="../ink/ink109.xml"/><Relationship Id="rId54" Type="http://schemas.openxmlformats.org/officeDocument/2006/relationships/customXml" Target="../ink/ink72.xml"/><Relationship Id="rId75" Type="http://schemas.openxmlformats.org/officeDocument/2006/relationships/customXml" Target="../ink/ink82.xml"/><Relationship Id="rId96" Type="http://schemas.openxmlformats.org/officeDocument/2006/relationships/image" Target="../media/image97.png"/><Relationship Id="rId140" Type="http://schemas.openxmlformats.org/officeDocument/2006/relationships/image" Target="../media/image119.png"/><Relationship Id="rId161" Type="http://schemas.openxmlformats.org/officeDocument/2006/relationships/customXml" Target="../ink/ink125.xml"/><Relationship Id="rId182" Type="http://schemas.openxmlformats.org/officeDocument/2006/relationships/image" Target="../media/image140.png"/><Relationship Id="rId217" Type="http://schemas.openxmlformats.org/officeDocument/2006/relationships/customXml" Target="../ink/ink153.xml"/><Relationship Id="rId6" Type="http://schemas.openxmlformats.org/officeDocument/2006/relationships/customXml" Target="../ink/ink48.xml"/><Relationship Id="rId23" Type="http://schemas.openxmlformats.org/officeDocument/2006/relationships/image" Target="../media/image60.png"/><Relationship Id="rId119" Type="http://schemas.openxmlformats.org/officeDocument/2006/relationships/customXml" Target="../ink/ink104.xml"/><Relationship Id="rId44" Type="http://schemas.openxmlformats.org/officeDocument/2006/relationships/customXml" Target="../ink/ink67.xml"/><Relationship Id="rId65" Type="http://schemas.openxmlformats.org/officeDocument/2006/relationships/image" Target="../media/image81.png"/><Relationship Id="rId86" Type="http://schemas.openxmlformats.org/officeDocument/2006/relationships/image" Target="../media/image92.png"/><Relationship Id="rId130" Type="http://schemas.openxmlformats.org/officeDocument/2006/relationships/image" Target="../media/image114.png"/><Relationship Id="rId151" Type="http://schemas.openxmlformats.org/officeDocument/2006/relationships/customXml" Target="../ink/ink120.xml"/><Relationship Id="rId172" Type="http://schemas.openxmlformats.org/officeDocument/2006/relationships/image" Target="../media/image135.png"/><Relationship Id="rId193" Type="http://schemas.openxmlformats.org/officeDocument/2006/relationships/customXml" Target="../ink/ink141.xml"/><Relationship Id="rId207" Type="http://schemas.openxmlformats.org/officeDocument/2006/relationships/customXml" Target="../ink/ink148.xml"/><Relationship Id="rId13" Type="http://schemas.openxmlformats.org/officeDocument/2006/relationships/image" Target="../media/image55.png"/><Relationship Id="rId109" Type="http://schemas.openxmlformats.org/officeDocument/2006/relationships/customXml" Target="../ink/ink99.xml"/><Relationship Id="rId34" Type="http://schemas.openxmlformats.org/officeDocument/2006/relationships/customXml" Target="../ink/ink62.xml"/><Relationship Id="rId55" Type="http://schemas.openxmlformats.org/officeDocument/2006/relationships/image" Target="../media/image76.png"/><Relationship Id="rId76" Type="http://schemas.openxmlformats.org/officeDocument/2006/relationships/image" Target="../media/image87.png"/><Relationship Id="rId97" Type="http://schemas.openxmlformats.org/officeDocument/2006/relationships/customXml" Target="../ink/ink93.xml"/><Relationship Id="rId120" Type="http://schemas.openxmlformats.org/officeDocument/2006/relationships/image" Target="../media/image109.png"/><Relationship Id="rId141" Type="http://schemas.openxmlformats.org/officeDocument/2006/relationships/customXml" Target="../ink/ink115.xml"/><Relationship Id="rId7" Type="http://schemas.openxmlformats.org/officeDocument/2006/relationships/image" Target="../media/image52.png"/><Relationship Id="rId162" Type="http://schemas.openxmlformats.org/officeDocument/2006/relationships/image" Target="../media/image130.png"/><Relationship Id="rId183" Type="http://schemas.openxmlformats.org/officeDocument/2006/relationships/customXml" Target="../ink/ink136.xml"/><Relationship Id="rId218" Type="http://schemas.openxmlformats.org/officeDocument/2006/relationships/image" Target="../media/image158.png"/><Relationship Id="rId24" Type="http://schemas.openxmlformats.org/officeDocument/2006/relationships/customXml" Target="../ink/ink57.xml"/><Relationship Id="rId45" Type="http://schemas.openxmlformats.org/officeDocument/2006/relationships/image" Target="../media/image71.png"/><Relationship Id="rId66" Type="http://schemas.openxmlformats.org/officeDocument/2006/relationships/customXml" Target="../ink/ink78.xml"/><Relationship Id="rId87" Type="http://schemas.openxmlformats.org/officeDocument/2006/relationships/customXml" Target="../ink/ink88.xml"/><Relationship Id="rId110" Type="http://schemas.openxmlformats.org/officeDocument/2006/relationships/image" Target="../media/image104.png"/><Relationship Id="rId131" Type="http://schemas.openxmlformats.org/officeDocument/2006/relationships/customXml" Target="../ink/ink110.xml"/><Relationship Id="rId152" Type="http://schemas.openxmlformats.org/officeDocument/2006/relationships/image" Target="../media/image125.png"/><Relationship Id="rId173" Type="http://schemas.openxmlformats.org/officeDocument/2006/relationships/customXml" Target="../ink/ink131.xml"/><Relationship Id="rId194" Type="http://schemas.openxmlformats.org/officeDocument/2006/relationships/image" Target="../media/image146.png"/><Relationship Id="rId208" Type="http://schemas.openxmlformats.org/officeDocument/2006/relationships/image" Target="../media/image153.png"/><Relationship Id="rId14" Type="http://schemas.openxmlformats.org/officeDocument/2006/relationships/customXml" Target="../ink/ink52.xml"/><Relationship Id="rId30" Type="http://schemas.openxmlformats.org/officeDocument/2006/relationships/customXml" Target="../ink/ink60.xml"/><Relationship Id="rId35" Type="http://schemas.openxmlformats.org/officeDocument/2006/relationships/image" Target="../media/image66.png"/><Relationship Id="rId56" Type="http://schemas.openxmlformats.org/officeDocument/2006/relationships/customXml" Target="../ink/ink73.xml"/><Relationship Id="rId77" Type="http://schemas.openxmlformats.org/officeDocument/2006/relationships/customXml" Target="../ink/ink83.xml"/><Relationship Id="rId100" Type="http://schemas.openxmlformats.org/officeDocument/2006/relationships/image" Target="../media/image99.png"/><Relationship Id="rId105" Type="http://schemas.openxmlformats.org/officeDocument/2006/relationships/customXml" Target="../ink/ink97.xml"/><Relationship Id="rId126" Type="http://schemas.openxmlformats.org/officeDocument/2006/relationships/image" Target="../media/image112.png"/><Relationship Id="rId147" Type="http://schemas.openxmlformats.org/officeDocument/2006/relationships/customXml" Target="../ink/ink118.xml"/><Relationship Id="rId168" Type="http://schemas.openxmlformats.org/officeDocument/2006/relationships/image" Target="../media/image133.png"/><Relationship Id="rId8" Type="http://schemas.openxmlformats.org/officeDocument/2006/relationships/customXml" Target="../ink/ink49.xml"/><Relationship Id="rId51" Type="http://schemas.openxmlformats.org/officeDocument/2006/relationships/image" Target="../media/image74.png"/><Relationship Id="rId72" Type="http://schemas.openxmlformats.org/officeDocument/2006/relationships/image" Target="../media/image85.png"/><Relationship Id="rId93" Type="http://schemas.openxmlformats.org/officeDocument/2006/relationships/customXml" Target="../ink/ink91.xml"/><Relationship Id="rId98" Type="http://schemas.openxmlformats.org/officeDocument/2006/relationships/image" Target="../media/image98.png"/><Relationship Id="rId121" Type="http://schemas.openxmlformats.org/officeDocument/2006/relationships/customXml" Target="../ink/ink105.xml"/><Relationship Id="rId142" Type="http://schemas.openxmlformats.org/officeDocument/2006/relationships/image" Target="../media/image120.png"/><Relationship Id="rId163" Type="http://schemas.openxmlformats.org/officeDocument/2006/relationships/customXml" Target="../ink/ink126.xml"/><Relationship Id="rId184" Type="http://schemas.openxmlformats.org/officeDocument/2006/relationships/image" Target="../media/image141.png"/><Relationship Id="rId189" Type="http://schemas.openxmlformats.org/officeDocument/2006/relationships/customXml" Target="../ink/ink139.xml"/><Relationship Id="rId219" Type="http://schemas.openxmlformats.org/officeDocument/2006/relationships/customXml" Target="../ink/ink154.xml"/><Relationship Id="rId3" Type="http://schemas.openxmlformats.org/officeDocument/2006/relationships/image" Target="../media/image50.png"/><Relationship Id="rId214" Type="http://schemas.openxmlformats.org/officeDocument/2006/relationships/image" Target="../media/image156.png"/><Relationship Id="rId25" Type="http://schemas.openxmlformats.org/officeDocument/2006/relationships/image" Target="../media/image61.png"/><Relationship Id="rId46" Type="http://schemas.openxmlformats.org/officeDocument/2006/relationships/customXml" Target="../ink/ink68.xml"/><Relationship Id="rId67" Type="http://schemas.openxmlformats.org/officeDocument/2006/relationships/image" Target="../media/image82.png"/><Relationship Id="rId116" Type="http://schemas.openxmlformats.org/officeDocument/2006/relationships/image" Target="../media/image107.png"/><Relationship Id="rId137" Type="http://schemas.openxmlformats.org/officeDocument/2006/relationships/customXml" Target="../ink/ink113.xml"/><Relationship Id="rId158" Type="http://schemas.openxmlformats.org/officeDocument/2006/relationships/image" Target="../media/image128.png"/><Relationship Id="rId20" Type="http://schemas.openxmlformats.org/officeDocument/2006/relationships/customXml" Target="../ink/ink55.xml"/><Relationship Id="rId41" Type="http://schemas.openxmlformats.org/officeDocument/2006/relationships/image" Target="../media/image69.png"/><Relationship Id="rId62" Type="http://schemas.openxmlformats.org/officeDocument/2006/relationships/customXml" Target="../ink/ink76.xml"/><Relationship Id="rId83" Type="http://schemas.openxmlformats.org/officeDocument/2006/relationships/customXml" Target="../ink/ink86.xml"/><Relationship Id="rId88" Type="http://schemas.openxmlformats.org/officeDocument/2006/relationships/image" Target="../media/image93.png"/><Relationship Id="rId111" Type="http://schemas.openxmlformats.org/officeDocument/2006/relationships/customXml" Target="../ink/ink100.xml"/><Relationship Id="rId132" Type="http://schemas.openxmlformats.org/officeDocument/2006/relationships/image" Target="../media/image115.png"/><Relationship Id="rId153" Type="http://schemas.openxmlformats.org/officeDocument/2006/relationships/customXml" Target="../ink/ink121.xml"/><Relationship Id="rId174" Type="http://schemas.openxmlformats.org/officeDocument/2006/relationships/image" Target="../media/image136.png"/><Relationship Id="rId179" Type="http://schemas.openxmlformats.org/officeDocument/2006/relationships/customXml" Target="../ink/ink134.xml"/><Relationship Id="rId195" Type="http://schemas.openxmlformats.org/officeDocument/2006/relationships/customXml" Target="../ink/ink142.xml"/><Relationship Id="rId209" Type="http://schemas.openxmlformats.org/officeDocument/2006/relationships/customXml" Target="../ink/ink149.xml"/><Relationship Id="rId190" Type="http://schemas.openxmlformats.org/officeDocument/2006/relationships/image" Target="../media/image144.png"/><Relationship Id="rId204" Type="http://schemas.openxmlformats.org/officeDocument/2006/relationships/image" Target="../media/image151.png"/><Relationship Id="rId220" Type="http://schemas.openxmlformats.org/officeDocument/2006/relationships/image" Target="../media/image159.png"/><Relationship Id="rId15" Type="http://schemas.openxmlformats.org/officeDocument/2006/relationships/image" Target="../media/image56.png"/><Relationship Id="rId36" Type="http://schemas.openxmlformats.org/officeDocument/2006/relationships/customXml" Target="../ink/ink63.xml"/><Relationship Id="rId57" Type="http://schemas.openxmlformats.org/officeDocument/2006/relationships/image" Target="../media/image77.png"/><Relationship Id="rId106" Type="http://schemas.openxmlformats.org/officeDocument/2006/relationships/image" Target="../media/image102.png"/><Relationship Id="rId127" Type="http://schemas.openxmlformats.org/officeDocument/2006/relationships/customXml" Target="../ink/ink108.xml"/><Relationship Id="rId10" Type="http://schemas.openxmlformats.org/officeDocument/2006/relationships/customXml" Target="../ink/ink50.xml"/><Relationship Id="rId31" Type="http://schemas.openxmlformats.org/officeDocument/2006/relationships/image" Target="../media/image64.png"/><Relationship Id="rId52" Type="http://schemas.openxmlformats.org/officeDocument/2006/relationships/customXml" Target="../ink/ink71.xml"/><Relationship Id="rId73" Type="http://schemas.openxmlformats.org/officeDocument/2006/relationships/customXml" Target="../ink/ink81.xml"/><Relationship Id="rId78" Type="http://schemas.openxmlformats.org/officeDocument/2006/relationships/image" Target="../media/image88.png"/><Relationship Id="rId94" Type="http://schemas.openxmlformats.org/officeDocument/2006/relationships/image" Target="../media/image96.png"/><Relationship Id="rId99" Type="http://schemas.openxmlformats.org/officeDocument/2006/relationships/customXml" Target="../ink/ink94.xml"/><Relationship Id="rId101" Type="http://schemas.openxmlformats.org/officeDocument/2006/relationships/customXml" Target="../ink/ink95.xml"/><Relationship Id="rId122" Type="http://schemas.openxmlformats.org/officeDocument/2006/relationships/image" Target="../media/image110.png"/><Relationship Id="rId143" Type="http://schemas.openxmlformats.org/officeDocument/2006/relationships/customXml" Target="../ink/ink116.xml"/><Relationship Id="rId148" Type="http://schemas.openxmlformats.org/officeDocument/2006/relationships/image" Target="../media/image123.png"/><Relationship Id="rId164" Type="http://schemas.openxmlformats.org/officeDocument/2006/relationships/image" Target="../media/image131.png"/><Relationship Id="rId169" Type="http://schemas.openxmlformats.org/officeDocument/2006/relationships/customXml" Target="../ink/ink129.xml"/><Relationship Id="rId185" Type="http://schemas.openxmlformats.org/officeDocument/2006/relationships/customXml" Target="../ink/ink137.xml"/><Relationship Id="rId4" Type="http://schemas.openxmlformats.org/officeDocument/2006/relationships/customXml" Target="../ink/ink47.xml"/><Relationship Id="rId9" Type="http://schemas.openxmlformats.org/officeDocument/2006/relationships/image" Target="../media/image53.png"/><Relationship Id="rId180" Type="http://schemas.openxmlformats.org/officeDocument/2006/relationships/image" Target="../media/image139.png"/><Relationship Id="rId210" Type="http://schemas.openxmlformats.org/officeDocument/2006/relationships/image" Target="../media/image154.png"/><Relationship Id="rId215" Type="http://schemas.openxmlformats.org/officeDocument/2006/relationships/customXml" Target="../ink/ink152.xml"/><Relationship Id="rId26" Type="http://schemas.openxmlformats.org/officeDocument/2006/relationships/customXml" Target="../ink/ink58.xml"/><Relationship Id="rId47" Type="http://schemas.openxmlformats.org/officeDocument/2006/relationships/image" Target="../media/image72.png"/><Relationship Id="rId68" Type="http://schemas.openxmlformats.org/officeDocument/2006/relationships/customXml" Target="../ink/ink79.xml"/><Relationship Id="rId89" Type="http://schemas.openxmlformats.org/officeDocument/2006/relationships/customXml" Target="../ink/ink89.xml"/><Relationship Id="rId112" Type="http://schemas.openxmlformats.org/officeDocument/2006/relationships/image" Target="../media/image105.png"/><Relationship Id="rId133" Type="http://schemas.openxmlformats.org/officeDocument/2006/relationships/customXml" Target="../ink/ink111.xml"/><Relationship Id="rId154" Type="http://schemas.openxmlformats.org/officeDocument/2006/relationships/image" Target="../media/image126.png"/><Relationship Id="rId175" Type="http://schemas.openxmlformats.org/officeDocument/2006/relationships/customXml" Target="../ink/ink132.xml"/><Relationship Id="rId196" Type="http://schemas.openxmlformats.org/officeDocument/2006/relationships/image" Target="../media/image147.png"/><Relationship Id="rId200" Type="http://schemas.openxmlformats.org/officeDocument/2006/relationships/image" Target="../media/image149.png"/><Relationship Id="rId16" Type="http://schemas.openxmlformats.org/officeDocument/2006/relationships/customXml" Target="../ink/ink53.xml"/><Relationship Id="rId37" Type="http://schemas.openxmlformats.org/officeDocument/2006/relationships/image" Target="../media/image67.png"/><Relationship Id="rId58" Type="http://schemas.openxmlformats.org/officeDocument/2006/relationships/customXml" Target="../ink/ink74.xml"/><Relationship Id="rId79" Type="http://schemas.openxmlformats.org/officeDocument/2006/relationships/customXml" Target="../ink/ink84.xml"/><Relationship Id="rId102" Type="http://schemas.openxmlformats.org/officeDocument/2006/relationships/image" Target="../media/image100.png"/><Relationship Id="rId123" Type="http://schemas.openxmlformats.org/officeDocument/2006/relationships/customXml" Target="../ink/ink106.xml"/><Relationship Id="rId144" Type="http://schemas.openxmlformats.org/officeDocument/2006/relationships/image" Target="../media/image121.png"/><Relationship Id="rId90" Type="http://schemas.openxmlformats.org/officeDocument/2006/relationships/image" Target="../media/image94.png"/><Relationship Id="rId165" Type="http://schemas.openxmlformats.org/officeDocument/2006/relationships/customXml" Target="../ink/ink127.xml"/><Relationship Id="rId186" Type="http://schemas.openxmlformats.org/officeDocument/2006/relationships/image" Target="../media/image142.png"/><Relationship Id="rId211" Type="http://schemas.openxmlformats.org/officeDocument/2006/relationships/customXml" Target="../ink/ink150.xml"/><Relationship Id="rId27" Type="http://schemas.openxmlformats.org/officeDocument/2006/relationships/image" Target="../media/image62.png"/><Relationship Id="rId48" Type="http://schemas.openxmlformats.org/officeDocument/2006/relationships/customXml" Target="../ink/ink69.xml"/><Relationship Id="rId69" Type="http://schemas.openxmlformats.org/officeDocument/2006/relationships/image" Target="../media/image83.png"/><Relationship Id="rId113" Type="http://schemas.openxmlformats.org/officeDocument/2006/relationships/customXml" Target="../ink/ink101.xml"/><Relationship Id="rId134" Type="http://schemas.openxmlformats.org/officeDocument/2006/relationships/image" Target="../media/image116.png"/><Relationship Id="rId80" Type="http://schemas.openxmlformats.org/officeDocument/2006/relationships/image" Target="../media/image89.png"/><Relationship Id="rId155" Type="http://schemas.openxmlformats.org/officeDocument/2006/relationships/customXml" Target="../ink/ink122.xml"/><Relationship Id="rId176" Type="http://schemas.openxmlformats.org/officeDocument/2006/relationships/image" Target="../media/image137.png"/><Relationship Id="rId197" Type="http://schemas.openxmlformats.org/officeDocument/2006/relationships/customXml" Target="../ink/ink143.xml"/><Relationship Id="rId201" Type="http://schemas.openxmlformats.org/officeDocument/2006/relationships/customXml" Target="../ink/ink145.xml"/><Relationship Id="rId17" Type="http://schemas.openxmlformats.org/officeDocument/2006/relationships/image" Target="../media/image57.png"/><Relationship Id="rId38" Type="http://schemas.openxmlformats.org/officeDocument/2006/relationships/customXml" Target="../ink/ink64.xml"/><Relationship Id="rId59" Type="http://schemas.openxmlformats.org/officeDocument/2006/relationships/image" Target="../media/image78.png"/><Relationship Id="rId103" Type="http://schemas.openxmlformats.org/officeDocument/2006/relationships/customXml" Target="../ink/ink96.xml"/><Relationship Id="rId124" Type="http://schemas.openxmlformats.org/officeDocument/2006/relationships/image" Target="../media/image111.png"/><Relationship Id="rId70" Type="http://schemas.openxmlformats.org/officeDocument/2006/relationships/customXml" Target="../ink/ink80.xml"/><Relationship Id="rId91" Type="http://schemas.openxmlformats.org/officeDocument/2006/relationships/customXml" Target="../ink/ink90.xml"/><Relationship Id="rId145" Type="http://schemas.openxmlformats.org/officeDocument/2006/relationships/customXml" Target="../ink/ink117.xml"/><Relationship Id="rId166" Type="http://schemas.openxmlformats.org/officeDocument/2006/relationships/image" Target="../media/image132.png"/><Relationship Id="rId187" Type="http://schemas.openxmlformats.org/officeDocument/2006/relationships/customXml" Target="../ink/ink138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155.png"/><Relationship Id="rId28" Type="http://schemas.openxmlformats.org/officeDocument/2006/relationships/customXml" Target="../ink/ink59.xml"/><Relationship Id="rId49" Type="http://schemas.openxmlformats.org/officeDocument/2006/relationships/image" Target="../media/image73.png"/><Relationship Id="rId114" Type="http://schemas.openxmlformats.org/officeDocument/2006/relationships/image" Target="../media/image106.png"/><Relationship Id="rId60" Type="http://schemas.openxmlformats.org/officeDocument/2006/relationships/customXml" Target="../ink/ink75.xml"/><Relationship Id="rId81" Type="http://schemas.openxmlformats.org/officeDocument/2006/relationships/customXml" Target="../ink/ink85.xml"/><Relationship Id="rId135" Type="http://schemas.openxmlformats.org/officeDocument/2006/relationships/customXml" Target="../ink/ink112.xml"/><Relationship Id="rId156" Type="http://schemas.openxmlformats.org/officeDocument/2006/relationships/image" Target="../media/image127.png"/><Relationship Id="rId177" Type="http://schemas.openxmlformats.org/officeDocument/2006/relationships/customXml" Target="../ink/ink133.xml"/><Relationship Id="rId198" Type="http://schemas.openxmlformats.org/officeDocument/2006/relationships/image" Target="../media/image148.png"/><Relationship Id="rId202" Type="http://schemas.openxmlformats.org/officeDocument/2006/relationships/image" Target="../media/image150.png"/><Relationship Id="rId18" Type="http://schemas.openxmlformats.org/officeDocument/2006/relationships/customXml" Target="../ink/ink54.xml"/><Relationship Id="rId39" Type="http://schemas.openxmlformats.org/officeDocument/2006/relationships/image" Target="../media/image68.png"/><Relationship Id="rId50" Type="http://schemas.openxmlformats.org/officeDocument/2006/relationships/customXml" Target="../ink/ink70.xml"/><Relationship Id="rId104" Type="http://schemas.openxmlformats.org/officeDocument/2006/relationships/image" Target="../media/image101.png"/><Relationship Id="rId125" Type="http://schemas.openxmlformats.org/officeDocument/2006/relationships/customXml" Target="../ink/ink107.xml"/><Relationship Id="rId146" Type="http://schemas.openxmlformats.org/officeDocument/2006/relationships/image" Target="../media/image122.png"/><Relationship Id="rId167" Type="http://schemas.openxmlformats.org/officeDocument/2006/relationships/customXml" Target="../ink/ink128.xml"/><Relationship Id="rId188" Type="http://schemas.openxmlformats.org/officeDocument/2006/relationships/image" Target="../media/image143.png"/><Relationship Id="rId71" Type="http://schemas.openxmlformats.org/officeDocument/2006/relationships/image" Target="../media/image84.png"/><Relationship Id="rId92" Type="http://schemas.openxmlformats.org/officeDocument/2006/relationships/image" Target="../media/image95.png"/><Relationship Id="rId213" Type="http://schemas.openxmlformats.org/officeDocument/2006/relationships/customXml" Target="../ink/ink151.xml"/><Relationship Id="rId2" Type="http://schemas.openxmlformats.org/officeDocument/2006/relationships/image" Target="../media/image49.png"/><Relationship Id="rId29" Type="http://schemas.openxmlformats.org/officeDocument/2006/relationships/image" Target="../media/image63.png"/><Relationship Id="rId40" Type="http://schemas.openxmlformats.org/officeDocument/2006/relationships/customXml" Target="../ink/ink65.xml"/><Relationship Id="rId115" Type="http://schemas.openxmlformats.org/officeDocument/2006/relationships/customXml" Target="../ink/ink102.xml"/><Relationship Id="rId136" Type="http://schemas.openxmlformats.org/officeDocument/2006/relationships/image" Target="../media/image117.png"/><Relationship Id="rId157" Type="http://schemas.openxmlformats.org/officeDocument/2006/relationships/customXml" Target="../ink/ink123.xml"/><Relationship Id="rId178" Type="http://schemas.openxmlformats.org/officeDocument/2006/relationships/image" Target="../media/image138.png"/><Relationship Id="rId61" Type="http://schemas.openxmlformats.org/officeDocument/2006/relationships/image" Target="../media/image79.png"/><Relationship Id="rId82" Type="http://schemas.openxmlformats.org/officeDocument/2006/relationships/image" Target="../media/image90.png"/><Relationship Id="rId199" Type="http://schemas.openxmlformats.org/officeDocument/2006/relationships/customXml" Target="../ink/ink144.xml"/><Relationship Id="rId203" Type="http://schemas.openxmlformats.org/officeDocument/2006/relationships/customXml" Target="../ink/ink146.xml"/><Relationship Id="rId19" Type="http://schemas.openxmlformats.org/officeDocument/2006/relationships/image" Target="../media/image58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16.png"/><Relationship Id="rId299" Type="http://schemas.openxmlformats.org/officeDocument/2006/relationships/customXml" Target="../ink/ink304.xml"/><Relationship Id="rId21" Type="http://schemas.openxmlformats.org/officeDocument/2006/relationships/image" Target="../media/image168.png"/><Relationship Id="rId63" Type="http://schemas.openxmlformats.org/officeDocument/2006/relationships/image" Target="../media/image189.png"/><Relationship Id="rId159" Type="http://schemas.openxmlformats.org/officeDocument/2006/relationships/image" Target="../media/image237.png"/><Relationship Id="rId324" Type="http://schemas.openxmlformats.org/officeDocument/2006/relationships/image" Target="../media/image318.png"/><Relationship Id="rId170" Type="http://schemas.openxmlformats.org/officeDocument/2006/relationships/customXml" Target="../ink/ink238.xml"/><Relationship Id="rId226" Type="http://schemas.openxmlformats.org/officeDocument/2006/relationships/customXml" Target="../ink/ink267.xml"/><Relationship Id="rId268" Type="http://schemas.openxmlformats.org/officeDocument/2006/relationships/image" Target="../media/image290.png"/><Relationship Id="rId32" Type="http://schemas.openxmlformats.org/officeDocument/2006/relationships/customXml" Target="../ink/ink169.xml"/><Relationship Id="rId74" Type="http://schemas.openxmlformats.org/officeDocument/2006/relationships/customXml" Target="../ink/ink190.xml"/><Relationship Id="rId128" Type="http://schemas.openxmlformats.org/officeDocument/2006/relationships/customXml" Target="../ink/ink217.xml"/><Relationship Id="rId335" Type="http://schemas.openxmlformats.org/officeDocument/2006/relationships/customXml" Target="../ink/ink322.xml"/><Relationship Id="rId5" Type="http://schemas.openxmlformats.org/officeDocument/2006/relationships/image" Target="../media/image161.png"/><Relationship Id="rId181" Type="http://schemas.openxmlformats.org/officeDocument/2006/relationships/customXml" Target="../ink/ink244.xml"/><Relationship Id="rId237" Type="http://schemas.openxmlformats.org/officeDocument/2006/relationships/customXml" Target="../ink/ink273.xml"/><Relationship Id="rId279" Type="http://schemas.openxmlformats.org/officeDocument/2006/relationships/customXml" Target="../ink/ink294.xml"/><Relationship Id="rId43" Type="http://schemas.openxmlformats.org/officeDocument/2006/relationships/image" Target="../media/image179.png"/><Relationship Id="rId139" Type="http://schemas.openxmlformats.org/officeDocument/2006/relationships/image" Target="../media/image227.png"/><Relationship Id="rId290" Type="http://schemas.openxmlformats.org/officeDocument/2006/relationships/image" Target="../media/image301.png"/><Relationship Id="rId304" Type="http://schemas.openxmlformats.org/officeDocument/2006/relationships/image" Target="../media/image308.png"/><Relationship Id="rId346" Type="http://schemas.openxmlformats.org/officeDocument/2006/relationships/customXml" Target="../ink/ink328.xml"/><Relationship Id="rId85" Type="http://schemas.openxmlformats.org/officeDocument/2006/relationships/image" Target="../media/image200.png"/><Relationship Id="rId150" Type="http://schemas.openxmlformats.org/officeDocument/2006/relationships/customXml" Target="../ink/ink228.xml"/><Relationship Id="rId192" Type="http://schemas.openxmlformats.org/officeDocument/2006/relationships/customXml" Target="../ink/ink250.xml"/><Relationship Id="rId206" Type="http://schemas.openxmlformats.org/officeDocument/2006/relationships/customXml" Target="../ink/ink257.xml"/><Relationship Id="rId248" Type="http://schemas.openxmlformats.org/officeDocument/2006/relationships/image" Target="../media/image280.png"/><Relationship Id="rId12" Type="http://schemas.openxmlformats.org/officeDocument/2006/relationships/customXml" Target="../ink/ink159.xml"/><Relationship Id="rId108" Type="http://schemas.openxmlformats.org/officeDocument/2006/relationships/customXml" Target="../ink/ink207.xml"/><Relationship Id="rId315" Type="http://schemas.openxmlformats.org/officeDocument/2006/relationships/customXml" Target="../ink/ink312.xml"/><Relationship Id="rId54" Type="http://schemas.openxmlformats.org/officeDocument/2006/relationships/customXml" Target="../ink/ink180.xml"/><Relationship Id="rId96" Type="http://schemas.openxmlformats.org/officeDocument/2006/relationships/customXml" Target="../ink/ink201.xml"/><Relationship Id="rId161" Type="http://schemas.openxmlformats.org/officeDocument/2006/relationships/image" Target="../media/image238.png"/><Relationship Id="rId217" Type="http://schemas.openxmlformats.org/officeDocument/2006/relationships/image" Target="../media/image265.png"/><Relationship Id="rId259" Type="http://schemas.openxmlformats.org/officeDocument/2006/relationships/customXml" Target="../ink/ink284.xml"/><Relationship Id="rId23" Type="http://schemas.openxmlformats.org/officeDocument/2006/relationships/image" Target="../media/image169.png"/><Relationship Id="rId119" Type="http://schemas.openxmlformats.org/officeDocument/2006/relationships/image" Target="../media/image217.png"/><Relationship Id="rId270" Type="http://schemas.openxmlformats.org/officeDocument/2006/relationships/image" Target="../media/image291.png"/><Relationship Id="rId326" Type="http://schemas.openxmlformats.org/officeDocument/2006/relationships/image" Target="../media/image319.png"/><Relationship Id="rId65" Type="http://schemas.openxmlformats.org/officeDocument/2006/relationships/image" Target="../media/image190.png"/><Relationship Id="rId130" Type="http://schemas.openxmlformats.org/officeDocument/2006/relationships/customXml" Target="../ink/ink218.xml"/><Relationship Id="rId172" Type="http://schemas.openxmlformats.org/officeDocument/2006/relationships/image" Target="../media/image243.png"/><Relationship Id="rId228" Type="http://schemas.openxmlformats.org/officeDocument/2006/relationships/customXml" Target="../ink/ink268.xml"/><Relationship Id="rId281" Type="http://schemas.openxmlformats.org/officeDocument/2006/relationships/customXml" Target="../ink/ink295.xml"/><Relationship Id="rId337" Type="http://schemas.openxmlformats.org/officeDocument/2006/relationships/customXml" Target="../ink/ink323.xml"/><Relationship Id="rId34" Type="http://schemas.openxmlformats.org/officeDocument/2006/relationships/customXml" Target="../ink/ink170.xml"/><Relationship Id="rId76" Type="http://schemas.openxmlformats.org/officeDocument/2006/relationships/customXml" Target="../ink/ink191.xml"/><Relationship Id="rId141" Type="http://schemas.openxmlformats.org/officeDocument/2006/relationships/image" Target="../media/image228.png"/><Relationship Id="rId7" Type="http://schemas.openxmlformats.org/officeDocument/2006/relationships/image" Target="../media/image162.png"/><Relationship Id="rId183" Type="http://schemas.openxmlformats.org/officeDocument/2006/relationships/image" Target="../media/image248.png"/><Relationship Id="rId239" Type="http://schemas.openxmlformats.org/officeDocument/2006/relationships/customXml" Target="../ink/ink274.xml"/><Relationship Id="rId250" Type="http://schemas.openxmlformats.org/officeDocument/2006/relationships/image" Target="../media/image281.png"/><Relationship Id="rId292" Type="http://schemas.openxmlformats.org/officeDocument/2006/relationships/image" Target="../media/image302.png"/><Relationship Id="rId306" Type="http://schemas.openxmlformats.org/officeDocument/2006/relationships/image" Target="../media/image309.png"/><Relationship Id="rId45" Type="http://schemas.openxmlformats.org/officeDocument/2006/relationships/image" Target="../media/image180.png"/><Relationship Id="rId87" Type="http://schemas.openxmlformats.org/officeDocument/2006/relationships/image" Target="../media/image201.png"/><Relationship Id="rId110" Type="http://schemas.openxmlformats.org/officeDocument/2006/relationships/customXml" Target="../ink/ink208.xml"/><Relationship Id="rId348" Type="http://schemas.openxmlformats.org/officeDocument/2006/relationships/customXml" Target="../ink/ink329.xml"/><Relationship Id="rId152" Type="http://schemas.openxmlformats.org/officeDocument/2006/relationships/customXml" Target="../ink/ink229.xml"/><Relationship Id="rId194" Type="http://schemas.openxmlformats.org/officeDocument/2006/relationships/customXml" Target="../ink/ink251.xml"/><Relationship Id="rId208" Type="http://schemas.openxmlformats.org/officeDocument/2006/relationships/customXml" Target="../ink/ink258.xml"/><Relationship Id="rId261" Type="http://schemas.openxmlformats.org/officeDocument/2006/relationships/customXml" Target="../ink/ink285.xml"/><Relationship Id="rId14" Type="http://schemas.openxmlformats.org/officeDocument/2006/relationships/image" Target="../media/image165.png"/><Relationship Id="rId56" Type="http://schemas.openxmlformats.org/officeDocument/2006/relationships/customXml" Target="../ink/ink181.xml"/><Relationship Id="rId317" Type="http://schemas.openxmlformats.org/officeDocument/2006/relationships/customXml" Target="../ink/ink313.xml"/><Relationship Id="rId8" Type="http://schemas.openxmlformats.org/officeDocument/2006/relationships/customXml" Target="../ink/ink157.xml"/><Relationship Id="rId98" Type="http://schemas.openxmlformats.org/officeDocument/2006/relationships/customXml" Target="../ink/ink202.xml"/><Relationship Id="rId121" Type="http://schemas.openxmlformats.org/officeDocument/2006/relationships/image" Target="../media/image218.png"/><Relationship Id="rId142" Type="http://schemas.openxmlformats.org/officeDocument/2006/relationships/customXml" Target="../ink/ink224.xml"/><Relationship Id="rId163" Type="http://schemas.openxmlformats.org/officeDocument/2006/relationships/image" Target="../media/image239.png"/><Relationship Id="rId184" Type="http://schemas.openxmlformats.org/officeDocument/2006/relationships/customXml" Target="../ink/ink246.xml"/><Relationship Id="rId219" Type="http://schemas.openxmlformats.org/officeDocument/2006/relationships/image" Target="../media/image266.png"/><Relationship Id="rId230" Type="http://schemas.openxmlformats.org/officeDocument/2006/relationships/customXml" Target="../ink/ink269.xml"/><Relationship Id="rId251" Type="http://schemas.openxmlformats.org/officeDocument/2006/relationships/customXml" Target="../ink/ink280.xml"/><Relationship Id="rId25" Type="http://schemas.openxmlformats.org/officeDocument/2006/relationships/image" Target="../media/image170.png"/><Relationship Id="rId46" Type="http://schemas.openxmlformats.org/officeDocument/2006/relationships/customXml" Target="../ink/ink176.xml"/><Relationship Id="rId67" Type="http://schemas.openxmlformats.org/officeDocument/2006/relationships/image" Target="../media/image191.png"/><Relationship Id="rId272" Type="http://schemas.openxmlformats.org/officeDocument/2006/relationships/image" Target="../media/image292.png"/><Relationship Id="rId293" Type="http://schemas.openxmlformats.org/officeDocument/2006/relationships/customXml" Target="../ink/ink301.xml"/><Relationship Id="rId307" Type="http://schemas.openxmlformats.org/officeDocument/2006/relationships/customXml" Target="../ink/ink308.xml"/><Relationship Id="rId328" Type="http://schemas.openxmlformats.org/officeDocument/2006/relationships/image" Target="../media/image320.png"/><Relationship Id="rId349" Type="http://schemas.openxmlformats.org/officeDocument/2006/relationships/image" Target="../media/image329.png"/><Relationship Id="rId88" Type="http://schemas.openxmlformats.org/officeDocument/2006/relationships/customXml" Target="../ink/ink197.xml"/><Relationship Id="rId111" Type="http://schemas.openxmlformats.org/officeDocument/2006/relationships/image" Target="../media/image213.png"/><Relationship Id="rId132" Type="http://schemas.openxmlformats.org/officeDocument/2006/relationships/customXml" Target="../ink/ink219.xml"/><Relationship Id="rId153" Type="http://schemas.openxmlformats.org/officeDocument/2006/relationships/image" Target="../media/image234.png"/><Relationship Id="rId174" Type="http://schemas.openxmlformats.org/officeDocument/2006/relationships/image" Target="../media/image244.png"/><Relationship Id="rId195" Type="http://schemas.openxmlformats.org/officeDocument/2006/relationships/image" Target="../media/image254.png"/><Relationship Id="rId209" Type="http://schemas.openxmlformats.org/officeDocument/2006/relationships/image" Target="../media/image261.png"/><Relationship Id="rId220" Type="http://schemas.openxmlformats.org/officeDocument/2006/relationships/customXml" Target="../ink/ink264.xml"/><Relationship Id="rId241" Type="http://schemas.openxmlformats.org/officeDocument/2006/relationships/customXml" Target="../ink/ink275.xml"/><Relationship Id="rId15" Type="http://schemas.openxmlformats.org/officeDocument/2006/relationships/customXml" Target="../ink/ink160.xml"/><Relationship Id="rId36" Type="http://schemas.openxmlformats.org/officeDocument/2006/relationships/customXml" Target="../ink/ink171.xml"/><Relationship Id="rId57" Type="http://schemas.openxmlformats.org/officeDocument/2006/relationships/image" Target="../media/image186.png"/><Relationship Id="rId262" Type="http://schemas.openxmlformats.org/officeDocument/2006/relationships/image" Target="../media/image287.png"/><Relationship Id="rId283" Type="http://schemas.openxmlformats.org/officeDocument/2006/relationships/customXml" Target="../ink/ink296.xml"/><Relationship Id="rId318" Type="http://schemas.openxmlformats.org/officeDocument/2006/relationships/image" Target="../media/image315.png"/><Relationship Id="rId339" Type="http://schemas.openxmlformats.org/officeDocument/2006/relationships/customXml" Target="../ink/ink324.xml"/><Relationship Id="rId78" Type="http://schemas.openxmlformats.org/officeDocument/2006/relationships/customXml" Target="../ink/ink192.xml"/><Relationship Id="rId99" Type="http://schemas.openxmlformats.org/officeDocument/2006/relationships/image" Target="../media/image207.png"/><Relationship Id="rId101" Type="http://schemas.openxmlformats.org/officeDocument/2006/relationships/image" Target="../media/image208.png"/><Relationship Id="rId122" Type="http://schemas.openxmlformats.org/officeDocument/2006/relationships/customXml" Target="../ink/ink214.xml"/><Relationship Id="rId143" Type="http://schemas.openxmlformats.org/officeDocument/2006/relationships/image" Target="../media/image229.png"/><Relationship Id="rId164" Type="http://schemas.openxmlformats.org/officeDocument/2006/relationships/customXml" Target="../ink/ink235.xml"/><Relationship Id="rId185" Type="http://schemas.openxmlformats.org/officeDocument/2006/relationships/image" Target="../media/image249.png"/><Relationship Id="rId9" Type="http://schemas.openxmlformats.org/officeDocument/2006/relationships/image" Target="../media/image163.png"/><Relationship Id="rId210" Type="http://schemas.openxmlformats.org/officeDocument/2006/relationships/customXml" Target="../ink/ink259.xml"/><Relationship Id="rId26" Type="http://schemas.openxmlformats.org/officeDocument/2006/relationships/customXml" Target="../ink/ink166.xml"/><Relationship Id="rId231" Type="http://schemas.openxmlformats.org/officeDocument/2006/relationships/image" Target="../media/image272.png"/><Relationship Id="rId252" Type="http://schemas.openxmlformats.org/officeDocument/2006/relationships/image" Target="../media/image282.png"/><Relationship Id="rId273" Type="http://schemas.openxmlformats.org/officeDocument/2006/relationships/customXml" Target="../ink/ink291.xml"/><Relationship Id="rId294" Type="http://schemas.openxmlformats.org/officeDocument/2006/relationships/image" Target="../media/image303.png"/><Relationship Id="rId308" Type="http://schemas.openxmlformats.org/officeDocument/2006/relationships/image" Target="../media/image310.png"/><Relationship Id="rId329" Type="http://schemas.openxmlformats.org/officeDocument/2006/relationships/customXml" Target="../ink/ink319.xml"/><Relationship Id="rId47" Type="http://schemas.openxmlformats.org/officeDocument/2006/relationships/image" Target="../media/image181.png"/><Relationship Id="rId68" Type="http://schemas.openxmlformats.org/officeDocument/2006/relationships/customXml" Target="../ink/ink187.xml"/><Relationship Id="rId89" Type="http://schemas.openxmlformats.org/officeDocument/2006/relationships/image" Target="../media/image202.png"/><Relationship Id="rId112" Type="http://schemas.openxmlformats.org/officeDocument/2006/relationships/customXml" Target="../ink/ink209.xml"/><Relationship Id="rId133" Type="http://schemas.openxmlformats.org/officeDocument/2006/relationships/image" Target="../media/image224.png"/><Relationship Id="rId154" Type="http://schemas.openxmlformats.org/officeDocument/2006/relationships/customXml" Target="../ink/ink230.xml"/><Relationship Id="rId175" Type="http://schemas.openxmlformats.org/officeDocument/2006/relationships/customXml" Target="../ink/ink241.xml"/><Relationship Id="rId340" Type="http://schemas.openxmlformats.org/officeDocument/2006/relationships/image" Target="../media/image120.png"/><Relationship Id="rId196" Type="http://schemas.openxmlformats.org/officeDocument/2006/relationships/customXml" Target="../ink/ink252.xml"/><Relationship Id="rId200" Type="http://schemas.openxmlformats.org/officeDocument/2006/relationships/customXml" Target="../ink/ink254.xml"/><Relationship Id="rId16" Type="http://schemas.openxmlformats.org/officeDocument/2006/relationships/image" Target="../media/image166.png"/><Relationship Id="rId221" Type="http://schemas.openxmlformats.org/officeDocument/2006/relationships/image" Target="../media/image267.png"/><Relationship Id="rId242" Type="http://schemas.openxmlformats.org/officeDocument/2006/relationships/image" Target="../media/image277.png"/><Relationship Id="rId263" Type="http://schemas.openxmlformats.org/officeDocument/2006/relationships/customXml" Target="../ink/ink286.xml"/><Relationship Id="rId284" Type="http://schemas.openxmlformats.org/officeDocument/2006/relationships/image" Target="../media/image298.png"/><Relationship Id="rId319" Type="http://schemas.openxmlformats.org/officeDocument/2006/relationships/customXml" Target="../ink/ink314.xml"/><Relationship Id="rId37" Type="http://schemas.openxmlformats.org/officeDocument/2006/relationships/image" Target="../media/image176.png"/><Relationship Id="rId58" Type="http://schemas.openxmlformats.org/officeDocument/2006/relationships/customXml" Target="../ink/ink182.xml"/><Relationship Id="rId79" Type="http://schemas.openxmlformats.org/officeDocument/2006/relationships/image" Target="../media/image197.png"/><Relationship Id="rId102" Type="http://schemas.openxmlformats.org/officeDocument/2006/relationships/customXml" Target="../ink/ink204.xml"/><Relationship Id="rId123" Type="http://schemas.openxmlformats.org/officeDocument/2006/relationships/image" Target="../media/image219.png"/><Relationship Id="rId144" Type="http://schemas.openxmlformats.org/officeDocument/2006/relationships/customXml" Target="../ink/ink225.xml"/><Relationship Id="rId330" Type="http://schemas.openxmlformats.org/officeDocument/2006/relationships/image" Target="../media/image321.png"/><Relationship Id="rId90" Type="http://schemas.openxmlformats.org/officeDocument/2006/relationships/customXml" Target="../ink/ink198.xml"/><Relationship Id="rId165" Type="http://schemas.openxmlformats.org/officeDocument/2006/relationships/image" Target="../media/image240.png"/><Relationship Id="rId186" Type="http://schemas.openxmlformats.org/officeDocument/2006/relationships/customXml" Target="../ink/ink247.xml"/><Relationship Id="rId211" Type="http://schemas.openxmlformats.org/officeDocument/2006/relationships/image" Target="../media/image262.png"/><Relationship Id="rId232" Type="http://schemas.openxmlformats.org/officeDocument/2006/relationships/customXml" Target="../ink/ink270.xml"/><Relationship Id="rId253" Type="http://schemas.openxmlformats.org/officeDocument/2006/relationships/customXml" Target="../ink/ink281.xml"/><Relationship Id="rId274" Type="http://schemas.openxmlformats.org/officeDocument/2006/relationships/image" Target="../media/image293.png"/><Relationship Id="rId295" Type="http://schemas.openxmlformats.org/officeDocument/2006/relationships/customXml" Target="../ink/ink302.xml"/><Relationship Id="rId309" Type="http://schemas.openxmlformats.org/officeDocument/2006/relationships/customXml" Target="../ink/ink309.xml"/><Relationship Id="rId27" Type="http://schemas.openxmlformats.org/officeDocument/2006/relationships/image" Target="../media/image171.png"/><Relationship Id="rId48" Type="http://schemas.openxmlformats.org/officeDocument/2006/relationships/customXml" Target="../ink/ink177.xml"/><Relationship Id="rId69" Type="http://schemas.openxmlformats.org/officeDocument/2006/relationships/image" Target="../media/image192.png"/><Relationship Id="rId113" Type="http://schemas.openxmlformats.org/officeDocument/2006/relationships/image" Target="../media/image214.png"/><Relationship Id="rId134" Type="http://schemas.openxmlformats.org/officeDocument/2006/relationships/customXml" Target="../ink/ink220.xml"/><Relationship Id="rId320" Type="http://schemas.openxmlformats.org/officeDocument/2006/relationships/image" Target="../media/image316.png"/><Relationship Id="rId80" Type="http://schemas.openxmlformats.org/officeDocument/2006/relationships/customXml" Target="../ink/ink193.xml"/><Relationship Id="rId155" Type="http://schemas.openxmlformats.org/officeDocument/2006/relationships/image" Target="../media/image235.png"/><Relationship Id="rId176" Type="http://schemas.openxmlformats.org/officeDocument/2006/relationships/image" Target="../media/image245.png"/><Relationship Id="rId197" Type="http://schemas.openxmlformats.org/officeDocument/2006/relationships/image" Target="../media/image255.png"/><Relationship Id="rId341" Type="http://schemas.openxmlformats.org/officeDocument/2006/relationships/customXml" Target="../ink/ink325.xml"/><Relationship Id="rId201" Type="http://schemas.openxmlformats.org/officeDocument/2006/relationships/image" Target="../media/image257.png"/><Relationship Id="rId222" Type="http://schemas.openxmlformats.org/officeDocument/2006/relationships/customXml" Target="../ink/ink265.xml"/><Relationship Id="rId243" Type="http://schemas.openxmlformats.org/officeDocument/2006/relationships/customXml" Target="../ink/ink276.xml"/><Relationship Id="rId264" Type="http://schemas.openxmlformats.org/officeDocument/2006/relationships/image" Target="../media/image288.png"/><Relationship Id="rId285" Type="http://schemas.openxmlformats.org/officeDocument/2006/relationships/customXml" Target="../ink/ink297.xml"/><Relationship Id="rId17" Type="http://schemas.openxmlformats.org/officeDocument/2006/relationships/customXml" Target="../ink/ink161.xml"/><Relationship Id="rId38" Type="http://schemas.openxmlformats.org/officeDocument/2006/relationships/customXml" Target="../ink/ink172.xml"/><Relationship Id="rId59" Type="http://schemas.openxmlformats.org/officeDocument/2006/relationships/image" Target="../media/image187.png"/><Relationship Id="rId103" Type="http://schemas.openxmlformats.org/officeDocument/2006/relationships/image" Target="../media/image209.png"/><Relationship Id="rId124" Type="http://schemas.openxmlformats.org/officeDocument/2006/relationships/customXml" Target="../ink/ink215.xml"/><Relationship Id="rId310" Type="http://schemas.openxmlformats.org/officeDocument/2006/relationships/image" Target="../media/image311.png"/><Relationship Id="rId70" Type="http://schemas.openxmlformats.org/officeDocument/2006/relationships/customXml" Target="../ink/ink188.xml"/><Relationship Id="rId91" Type="http://schemas.openxmlformats.org/officeDocument/2006/relationships/image" Target="../media/image203.png"/><Relationship Id="rId145" Type="http://schemas.openxmlformats.org/officeDocument/2006/relationships/image" Target="../media/image230.png"/><Relationship Id="rId166" Type="http://schemas.openxmlformats.org/officeDocument/2006/relationships/customXml" Target="../ink/ink236.xml"/><Relationship Id="rId187" Type="http://schemas.openxmlformats.org/officeDocument/2006/relationships/image" Target="../media/image250.png"/><Relationship Id="rId331" Type="http://schemas.openxmlformats.org/officeDocument/2006/relationships/customXml" Target="../ink/ink320.xml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260.xml"/><Relationship Id="rId233" Type="http://schemas.openxmlformats.org/officeDocument/2006/relationships/customXml" Target="../ink/ink271.xml"/><Relationship Id="rId254" Type="http://schemas.openxmlformats.org/officeDocument/2006/relationships/image" Target="../media/image283.png"/><Relationship Id="rId28" Type="http://schemas.openxmlformats.org/officeDocument/2006/relationships/customXml" Target="../ink/ink167.xml"/><Relationship Id="rId49" Type="http://schemas.openxmlformats.org/officeDocument/2006/relationships/image" Target="../media/image182.png"/><Relationship Id="rId114" Type="http://schemas.openxmlformats.org/officeDocument/2006/relationships/customXml" Target="../ink/ink210.xml"/><Relationship Id="rId275" Type="http://schemas.openxmlformats.org/officeDocument/2006/relationships/customXml" Target="../ink/ink292.xml"/><Relationship Id="rId296" Type="http://schemas.openxmlformats.org/officeDocument/2006/relationships/image" Target="../media/image304.png"/><Relationship Id="rId300" Type="http://schemas.openxmlformats.org/officeDocument/2006/relationships/image" Target="../media/image306.png"/><Relationship Id="rId60" Type="http://schemas.openxmlformats.org/officeDocument/2006/relationships/customXml" Target="../ink/ink183.xml"/><Relationship Id="rId81" Type="http://schemas.openxmlformats.org/officeDocument/2006/relationships/image" Target="../media/image198.png"/><Relationship Id="rId135" Type="http://schemas.openxmlformats.org/officeDocument/2006/relationships/image" Target="../media/image225.png"/><Relationship Id="rId156" Type="http://schemas.openxmlformats.org/officeDocument/2006/relationships/customXml" Target="../ink/ink231.xml"/><Relationship Id="rId177" Type="http://schemas.openxmlformats.org/officeDocument/2006/relationships/customXml" Target="../ink/ink242.xml"/><Relationship Id="rId198" Type="http://schemas.openxmlformats.org/officeDocument/2006/relationships/customXml" Target="../ink/ink253.xml"/><Relationship Id="rId321" Type="http://schemas.openxmlformats.org/officeDocument/2006/relationships/customXml" Target="../ink/ink315.xml"/><Relationship Id="rId342" Type="http://schemas.openxmlformats.org/officeDocument/2006/relationships/image" Target="../media/image326.png"/><Relationship Id="rId202" Type="http://schemas.openxmlformats.org/officeDocument/2006/relationships/customXml" Target="../ink/ink255.xml"/><Relationship Id="rId223" Type="http://schemas.openxmlformats.org/officeDocument/2006/relationships/image" Target="../media/image268.png"/><Relationship Id="rId244" Type="http://schemas.openxmlformats.org/officeDocument/2006/relationships/image" Target="../media/image278.png"/><Relationship Id="rId18" Type="http://schemas.openxmlformats.org/officeDocument/2006/relationships/image" Target="../media/image167.png"/><Relationship Id="rId39" Type="http://schemas.openxmlformats.org/officeDocument/2006/relationships/image" Target="../media/image177.png"/><Relationship Id="rId265" Type="http://schemas.openxmlformats.org/officeDocument/2006/relationships/customXml" Target="../ink/ink287.xml"/><Relationship Id="rId286" Type="http://schemas.openxmlformats.org/officeDocument/2006/relationships/image" Target="../media/image299.png"/><Relationship Id="rId50" Type="http://schemas.openxmlformats.org/officeDocument/2006/relationships/customXml" Target="../ink/ink178.xml"/><Relationship Id="rId104" Type="http://schemas.openxmlformats.org/officeDocument/2006/relationships/customXml" Target="../ink/ink205.xml"/><Relationship Id="rId125" Type="http://schemas.openxmlformats.org/officeDocument/2006/relationships/image" Target="../media/image220.png"/><Relationship Id="rId146" Type="http://schemas.openxmlformats.org/officeDocument/2006/relationships/customXml" Target="../ink/ink226.xml"/><Relationship Id="rId167" Type="http://schemas.openxmlformats.org/officeDocument/2006/relationships/image" Target="../media/image241.png"/><Relationship Id="rId188" Type="http://schemas.openxmlformats.org/officeDocument/2006/relationships/customXml" Target="../ink/ink248.xml"/><Relationship Id="rId311" Type="http://schemas.openxmlformats.org/officeDocument/2006/relationships/customXml" Target="../ink/ink310.xml"/><Relationship Id="rId332" Type="http://schemas.openxmlformats.org/officeDocument/2006/relationships/image" Target="../media/image322.png"/><Relationship Id="rId71" Type="http://schemas.openxmlformats.org/officeDocument/2006/relationships/image" Target="../media/image193.png"/><Relationship Id="rId92" Type="http://schemas.openxmlformats.org/officeDocument/2006/relationships/customXml" Target="../ink/ink199.xml"/><Relationship Id="rId213" Type="http://schemas.openxmlformats.org/officeDocument/2006/relationships/image" Target="../media/image263.png"/><Relationship Id="rId234" Type="http://schemas.openxmlformats.org/officeDocument/2006/relationships/image" Target="../media/image273.png"/><Relationship Id="rId2" Type="http://schemas.openxmlformats.org/officeDocument/2006/relationships/notesSlide" Target="../notesSlides/notesSlide2.xml"/><Relationship Id="rId29" Type="http://schemas.openxmlformats.org/officeDocument/2006/relationships/image" Target="../media/image172.png"/><Relationship Id="rId255" Type="http://schemas.openxmlformats.org/officeDocument/2006/relationships/customXml" Target="../ink/ink282.xml"/><Relationship Id="rId276" Type="http://schemas.openxmlformats.org/officeDocument/2006/relationships/image" Target="../media/image294.png"/><Relationship Id="rId297" Type="http://schemas.openxmlformats.org/officeDocument/2006/relationships/customXml" Target="../ink/ink303.xml"/><Relationship Id="rId40" Type="http://schemas.openxmlformats.org/officeDocument/2006/relationships/customXml" Target="../ink/ink173.xml"/><Relationship Id="rId115" Type="http://schemas.openxmlformats.org/officeDocument/2006/relationships/image" Target="../media/image215.png"/><Relationship Id="rId136" Type="http://schemas.openxmlformats.org/officeDocument/2006/relationships/customXml" Target="../ink/ink221.xml"/><Relationship Id="rId157" Type="http://schemas.openxmlformats.org/officeDocument/2006/relationships/image" Target="../media/image236.png"/><Relationship Id="rId178" Type="http://schemas.openxmlformats.org/officeDocument/2006/relationships/image" Target="../media/image246.png"/><Relationship Id="rId301" Type="http://schemas.openxmlformats.org/officeDocument/2006/relationships/customXml" Target="../ink/ink305.xml"/><Relationship Id="rId322" Type="http://schemas.openxmlformats.org/officeDocument/2006/relationships/image" Target="../media/image317.png"/><Relationship Id="rId343" Type="http://schemas.openxmlformats.org/officeDocument/2006/relationships/customXml" Target="../ink/ink326.xml"/><Relationship Id="rId61" Type="http://schemas.openxmlformats.org/officeDocument/2006/relationships/image" Target="../media/image188.png"/><Relationship Id="rId82" Type="http://schemas.openxmlformats.org/officeDocument/2006/relationships/customXml" Target="../ink/ink194.xml"/><Relationship Id="rId199" Type="http://schemas.openxmlformats.org/officeDocument/2006/relationships/image" Target="../media/image256.png"/><Relationship Id="rId203" Type="http://schemas.openxmlformats.org/officeDocument/2006/relationships/image" Target="../media/image258.png"/><Relationship Id="rId19" Type="http://schemas.openxmlformats.org/officeDocument/2006/relationships/customXml" Target="../ink/ink162.xml"/><Relationship Id="rId224" Type="http://schemas.openxmlformats.org/officeDocument/2006/relationships/customXml" Target="../ink/ink266.xml"/><Relationship Id="rId245" Type="http://schemas.openxmlformats.org/officeDocument/2006/relationships/customXml" Target="../ink/ink277.xml"/><Relationship Id="rId266" Type="http://schemas.openxmlformats.org/officeDocument/2006/relationships/image" Target="../media/image289.png"/><Relationship Id="rId287" Type="http://schemas.openxmlformats.org/officeDocument/2006/relationships/customXml" Target="../ink/ink298.xml"/><Relationship Id="rId30" Type="http://schemas.openxmlformats.org/officeDocument/2006/relationships/customXml" Target="../ink/ink168.xml"/><Relationship Id="rId105" Type="http://schemas.openxmlformats.org/officeDocument/2006/relationships/image" Target="../media/image210.png"/><Relationship Id="rId126" Type="http://schemas.openxmlformats.org/officeDocument/2006/relationships/customXml" Target="../ink/ink216.xml"/><Relationship Id="rId147" Type="http://schemas.openxmlformats.org/officeDocument/2006/relationships/image" Target="../media/image231.png"/><Relationship Id="rId168" Type="http://schemas.openxmlformats.org/officeDocument/2006/relationships/customXml" Target="../ink/ink237.xml"/><Relationship Id="rId312" Type="http://schemas.openxmlformats.org/officeDocument/2006/relationships/image" Target="../media/image312.png"/><Relationship Id="rId333" Type="http://schemas.openxmlformats.org/officeDocument/2006/relationships/customXml" Target="../ink/ink321.xml"/><Relationship Id="rId51" Type="http://schemas.openxmlformats.org/officeDocument/2006/relationships/image" Target="../media/image183.png"/><Relationship Id="rId72" Type="http://schemas.openxmlformats.org/officeDocument/2006/relationships/customXml" Target="../ink/ink189.xml"/><Relationship Id="rId93" Type="http://schemas.openxmlformats.org/officeDocument/2006/relationships/image" Target="../media/image204.png"/><Relationship Id="rId189" Type="http://schemas.openxmlformats.org/officeDocument/2006/relationships/image" Target="../media/image251.png"/><Relationship Id="rId3" Type="http://schemas.openxmlformats.org/officeDocument/2006/relationships/image" Target="../media/image160.png"/><Relationship Id="rId214" Type="http://schemas.openxmlformats.org/officeDocument/2006/relationships/customXml" Target="../ink/ink261.xml"/><Relationship Id="rId235" Type="http://schemas.openxmlformats.org/officeDocument/2006/relationships/customXml" Target="../ink/ink272.xml"/><Relationship Id="rId256" Type="http://schemas.openxmlformats.org/officeDocument/2006/relationships/image" Target="../media/image284.png"/><Relationship Id="rId277" Type="http://schemas.openxmlformats.org/officeDocument/2006/relationships/customXml" Target="../ink/ink293.xml"/><Relationship Id="rId298" Type="http://schemas.openxmlformats.org/officeDocument/2006/relationships/image" Target="../media/image305.png"/><Relationship Id="rId116" Type="http://schemas.openxmlformats.org/officeDocument/2006/relationships/customXml" Target="../ink/ink211.xml"/><Relationship Id="rId137" Type="http://schemas.openxmlformats.org/officeDocument/2006/relationships/image" Target="../media/image226.png"/><Relationship Id="rId158" Type="http://schemas.openxmlformats.org/officeDocument/2006/relationships/customXml" Target="../ink/ink232.xml"/><Relationship Id="rId302" Type="http://schemas.openxmlformats.org/officeDocument/2006/relationships/image" Target="../media/image307.png"/><Relationship Id="rId323" Type="http://schemas.openxmlformats.org/officeDocument/2006/relationships/customXml" Target="../ink/ink316.xml"/><Relationship Id="rId344" Type="http://schemas.openxmlformats.org/officeDocument/2006/relationships/image" Target="../media/image327.png"/><Relationship Id="rId20" Type="http://schemas.openxmlformats.org/officeDocument/2006/relationships/customXml" Target="../ink/ink163.xml"/><Relationship Id="rId41" Type="http://schemas.openxmlformats.org/officeDocument/2006/relationships/image" Target="../media/image178.png"/><Relationship Id="rId62" Type="http://schemas.openxmlformats.org/officeDocument/2006/relationships/customXml" Target="../ink/ink184.xml"/><Relationship Id="rId83" Type="http://schemas.openxmlformats.org/officeDocument/2006/relationships/image" Target="../media/image199.png"/><Relationship Id="rId179" Type="http://schemas.openxmlformats.org/officeDocument/2006/relationships/customXml" Target="../ink/ink243.xml"/><Relationship Id="rId190" Type="http://schemas.openxmlformats.org/officeDocument/2006/relationships/customXml" Target="../ink/ink249.xml"/><Relationship Id="rId204" Type="http://schemas.openxmlformats.org/officeDocument/2006/relationships/customXml" Target="../ink/ink256.xml"/><Relationship Id="rId225" Type="http://schemas.openxmlformats.org/officeDocument/2006/relationships/image" Target="../media/image269.png"/><Relationship Id="rId246" Type="http://schemas.openxmlformats.org/officeDocument/2006/relationships/image" Target="../media/image279.png"/><Relationship Id="rId267" Type="http://schemas.openxmlformats.org/officeDocument/2006/relationships/customXml" Target="../ink/ink288.xml"/><Relationship Id="rId288" Type="http://schemas.openxmlformats.org/officeDocument/2006/relationships/image" Target="../media/image300.png"/><Relationship Id="rId106" Type="http://schemas.openxmlformats.org/officeDocument/2006/relationships/customXml" Target="../ink/ink206.xml"/><Relationship Id="rId127" Type="http://schemas.openxmlformats.org/officeDocument/2006/relationships/image" Target="../media/image221.png"/><Relationship Id="rId313" Type="http://schemas.openxmlformats.org/officeDocument/2006/relationships/customXml" Target="../ink/ink311.xml"/><Relationship Id="rId10" Type="http://schemas.openxmlformats.org/officeDocument/2006/relationships/customXml" Target="../ink/ink158.xml"/><Relationship Id="rId31" Type="http://schemas.openxmlformats.org/officeDocument/2006/relationships/image" Target="../media/image173.png"/><Relationship Id="rId52" Type="http://schemas.openxmlformats.org/officeDocument/2006/relationships/customXml" Target="../ink/ink179.xml"/><Relationship Id="rId73" Type="http://schemas.openxmlformats.org/officeDocument/2006/relationships/image" Target="../media/image194.png"/><Relationship Id="rId94" Type="http://schemas.openxmlformats.org/officeDocument/2006/relationships/customXml" Target="../ink/ink200.xml"/><Relationship Id="rId148" Type="http://schemas.openxmlformats.org/officeDocument/2006/relationships/customXml" Target="../ink/ink227.xml"/><Relationship Id="rId169" Type="http://schemas.openxmlformats.org/officeDocument/2006/relationships/image" Target="../media/image242.png"/><Relationship Id="rId334" Type="http://schemas.openxmlformats.org/officeDocument/2006/relationships/image" Target="../media/image323.png"/><Relationship Id="rId4" Type="http://schemas.openxmlformats.org/officeDocument/2006/relationships/customXml" Target="../ink/ink155.xml"/><Relationship Id="rId180" Type="http://schemas.openxmlformats.org/officeDocument/2006/relationships/image" Target="../media/image247.png"/><Relationship Id="rId215" Type="http://schemas.openxmlformats.org/officeDocument/2006/relationships/image" Target="../media/image264.png"/><Relationship Id="rId236" Type="http://schemas.openxmlformats.org/officeDocument/2006/relationships/image" Target="../media/image274.png"/><Relationship Id="rId257" Type="http://schemas.openxmlformats.org/officeDocument/2006/relationships/customXml" Target="../ink/ink283.xml"/><Relationship Id="rId278" Type="http://schemas.openxmlformats.org/officeDocument/2006/relationships/image" Target="../media/image295.png"/><Relationship Id="rId303" Type="http://schemas.openxmlformats.org/officeDocument/2006/relationships/customXml" Target="../ink/ink306.xml"/><Relationship Id="rId42" Type="http://schemas.openxmlformats.org/officeDocument/2006/relationships/customXml" Target="../ink/ink174.xml"/><Relationship Id="rId84" Type="http://schemas.openxmlformats.org/officeDocument/2006/relationships/customXml" Target="../ink/ink195.xml"/><Relationship Id="rId138" Type="http://schemas.openxmlformats.org/officeDocument/2006/relationships/customXml" Target="../ink/ink222.xml"/><Relationship Id="rId345" Type="http://schemas.openxmlformats.org/officeDocument/2006/relationships/customXml" Target="../ink/ink327.xml"/><Relationship Id="rId191" Type="http://schemas.openxmlformats.org/officeDocument/2006/relationships/image" Target="../media/image252.png"/><Relationship Id="rId205" Type="http://schemas.openxmlformats.org/officeDocument/2006/relationships/image" Target="../media/image259.png"/><Relationship Id="rId247" Type="http://schemas.openxmlformats.org/officeDocument/2006/relationships/customXml" Target="../ink/ink278.xml"/><Relationship Id="rId107" Type="http://schemas.openxmlformats.org/officeDocument/2006/relationships/image" Target="../media/image211.png"/><Relationship Id="rId289" Type="http://schemas.openxmlformats.org/officeDocument/2006/relationships/customXml" Target="../ink/ink299.xml"/><Relationship Id="rId11" Type="http://schemas.openxmlformats.org/officeDocument/2006/relationships/image" Target="../media/image164.png"/><Relationship Id="rId53" Type="http://schemas.openxmlformats.org/officeDocument/2006/relationships/image" Target="../media/image184.png"/><Relationship Id="rId149" Type="http://schemas.openxmlformats.org/officeDocument/2006/relationships/image" Target="../media/image232.png"/><Relationship Id="rId314" Type="http://schemas.openxmlformats.org/officeDocument/2006/relationships/image" Target="../media/image313.png"/><Relationship Id="rId95" Type="http://schemas.openxmlformats.org/officeDocument/2006/relationships/image" Target="../media/image205.png"/><Relationship Id="rId160" Type="http://schemas.openxmlformats.org/officeDocument/2006/relationships/customXml" Target="../ink/ink233.xml"/><Relationship Id="rId216" Type="http://schemas.openxmlformats.org/officeDocument/2006/relationships/customXml" Target="../ink/ink262.xml"/><Relationship Id="rId258" Type="http://schemas.openxmlformats.org/officeDocument/2006/relationships/image" Target="../media/image285.png"/><Relationship Id="rId22" Type="http://schemas.openxmlformats.org/officeDocument/2006/relationships/customXml" Target="../ink/ink164.xml"/><Relationship Id="rId64" Type="http://schemas.openxmlformats.org/officeDocument/2006/relationships/customXml" Target="../ink/ink185.xml"/><Relationship Id="rId118" Type="http://schemas.openxmlformats.org/officeDocument/2006/relationships/customXml" Target="../ink/ink212.xml"/><Relationship Id="rId325" Type="http://schemas.openxmlformats.org/officeDocument/2006/relationships/customXml" Target="../ink/ink317.xml"/><Relationship Id="rId171" Type="http://schemas.openxmlformats.org/officeDocument/2006/relationships/customXml" Target="../ink/ink239.xml"/><Relationship Id="rId227" Type="http://schemas.openxmlformats.org/officeDocument/2006/relationships/image" Target="../media/image270.png"/><Relationship Id="rId269" Type="http://schemas.openxmlformats.org/officeDocument/2006/relationships/customXml" Target="../ink/ink289.xml"/><Relationship Id="rId33" Type="http://schemas.openxmlformats.org/officeDocument/2006/relationships/image" Target="../media/image174.png"/><Relationship Id="rId129" Type="http://schemas.openxmlformats.org/officeDocument/2006/relationships/image" Target="../media/image222.png"/><Relationship Id="rId280" Type="http://schemas.openxmlformats.org/officeDocument/2006/relationships/image" Target="../media/image296.png"/><Relationship Id="rId336" Type="http://schemas.openxmlformats.org/officeDocument/2006/relationships/image" Target="../media/image324.png"/><Relationship Id="rId75" Type="http://schemas.openxmlformats.org/officeDocument/2006/relationships/image" Target="../media/image195.png"/><Relationship Id="rId140" Type="http://schemas.openxmlformats.org/officeDocument/2006/relationships/customXml" Target="../ink/ink223.xml"/><Relationship Id="rId182" Type="http://schemas.openxmlformats.org/officeDocument/2006/relationships/customXml" Target="../ink/ink245.xml"/><Relationship Id="rId6" Type="http://schemas.openxmlformats.org/officeDocument/2006/relationships/customXml" Target="../ink/ink156.xml"/><Relationship Id="rId238" Type="http://schemas.openxmlformats.org/officeDocument/2006/relationships/image" Target="../media/image275.png"/><Relationship Id="rId291" Type="http://schemas.openxmlformats.org/officeDocument/2006/relationships/customXml" Target="../ink/ink300.xml"/><Relationship Id="rId305" Type="http://schemas.openxmlformats.org/officeDocument/2006/relationships/customXml" Target="../ink/ink307.xml"/><Relationship Id="rId347" Type="http://schemas.openxmlformats.org/officeDocument/2006/relationships/image" Target="../media/image328.png"/><Relationship Id="rId44" Type="http://schemas.openxmlformats.org/officeDocument/2006/relationships/customXml" Target="../ink/ink175.xml"/><Relationship Id="rId86" Type="http://schemas.openxmlformats.org/officeDocument/2006/relationships/customXml" Target="../ink/ink196.xml"/><Relationship Id="rId151" Type="http://schemas.openxmlformats.org/officeDocument/2006/relationships/image" Target="../media/image233.png"/><Relationship Id="rId193" Type="http://schemas.openxmlformats.org/officeDocument/2006/relationships/image" Target="../media/image253.png"/><Relationship Id="rId207" Type="http://schemas.openxmlformats.org/officeDocument/2006/relationships/image" Target="../media/image260.png"/><Relationship Id="rId249" Type="http://schemas.openxmlformats.org/officeDocument/2006/relationships/customXml" Target="../ink/ink279.xml"/><Relationship Id="rId13" Type="http://schemas.openxmlformats.org/officeDocument/2006/relationships/image" Target="../media/image92.png"/><Relationship Id="rId109" Type="http://schemas.openxmlformats.org/officeDocument/2006/relationships/image" Target="../media/image212.png"/><Relationship Id="rId260" Type="http://schemas.openxmlformats.org/officeDocument/2006/relationships/image" Target="../media/image286.png"/><Relationship Id="rId316" Type="http://schemas.openxmlformats.org/officeDocument/2006/relationships/image" Target="../media/image314.png"/><Relationship Id="rId55" Type="http://schemas.openxmlformats.org/officeDocument/2006/relationships/image" Target="../media/image185.png"/><Relationship Id="rId97" Type="http://schemas.openxmlformats.org/officeDocument/2006/relationships/image" Target="../media/image206.png"/><Relationship Id="rId120" Type="http://schemas.openxmlformats.org/officeDocument/2006/relationships/customXml" Target="../ink/ink213.xml"/><Relationship Id="rId162" Type="http://schemas.openxmlformats.org/officeDocument/2006/relationships/customXml" Target="../ink/ink234.xml"/><Relationship Id="rId218" Type="http://schemas.openxmlformats.org/officeDocument/2006/relationships/customXml" Target="../ink/ink263.xml"/><Relationship Id="rId271" Type="http://schemas.openxmlformats.org/officeDocument/2006/relationships/customXml" Target="../ink/ink290.xml"/><Relationship Id="rId24" Type="http://schemas.openxmlformats.org/officeDocument/2006/relationships/customXml" Target="../ink/ink165.xml"/><Relationship Id="rId66" Type="http://schemas.openxmlformats.org/officeDocument/2006/relationships/customXml" Target="../ink/ink186.xml"/><Relationship Id="rId131" Type="http://schemas.openxmlformats.org/officeDocument/2006/relationships/image" Target="../media/image223.png"/><Relationship Id="rId327" Type="http://schemas.openxmlformats.org/officeDocument/2006/relationships/customXml" Target="../ink/ink318.xml"/><Relationship Id="rId173" Type="http://schemas.openxmlformats.org/officeDocument/2006/relationships/customXml" Target="../ink/ink240.xml"/><Relationship Id="rId229" Type="http://schemas.openxmlformats.org/officeDocument/2006/relationships/image" Target="../media/image271.png"/><Relationship Id="rId240" Type="http://schemas.openxmlformats.org/officeDocument/2006/relationships/image" Target="../media/image276.png"/><Relationship Id="rId35" Type="http://schemas.openxmlformats.org/officeDocument/2006/relationships/image" Target="../media/image175.png"/><Relationship Id="rId77" Type="http://schemas.openxmlformats.org/officeDocument/2006/relationships/image" Target="../media/image196.png"/><Relationship Id="rId100" Type="http://schemas.openxmlformats.org/officeDocument/2006/relationships/customXml" Target="../ink/ink203.xml"/><Relationship Id="rId282" Type="http://schemas.openxmlformats.org/officeDocument/2006/relationships/image" Target="../media/image297.png"/><Relationship Id="rId338" Type="http://schemas.openxmlformats.org/officeDocument/2006/relationships/image" Target="../media/image325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87.xml"/><Relationship Id="rId299" Type="http://schemas.openxmlformats.org/officeDocument/2006/relationships/image" Target="../media/image474.png"/><Relationship Id="rId21" Type="http://schemas.openxmlformats.org/officeDocument/2006/relationships/image" Target="../media/image340.png"/><Relationship Id="rId63" Type="http://schemas.openxmlformats.org/officeDocument/2006/relationships/image" Target="../media/image358.png"/><Relationship Id="rId159" Type="http://schemas.openxmlformats.org/officeDocument/2006/relationships/customXml" Target="../ink/ink408.xml"/><Relationship Id="rId170" Type="http://schemas.openxmlformats.org/officeDocument/2006/relationships/image" Target="../media/image410.png"/><Relationship Id="rId226" Type="http://schemas.openxmlformats.org/officeDocument/2006/relationships/customXml" Target="../ink/ink442.xml"/><Relationship Id="rId268" Type="http://schemas.openxmlformats.org/officeDocument/2006/relationships/customXml" Target="../ink/ink463.xml"/><Relationship Id="rId32" Type="http://schemas.openxmlformats.org/officeDocument/2006/relationships/customXml" Target="../ink/ink344.xml"/><Relationship Id="rId74" Type="http://schemas.openxmlformats.org/officeDocument/2006/relationships/customXml" Target="../ink/ink365.xml"/><Relationship Id="rId128" Type="http://schemas.openxmlformats.org/officeDocument/2006/relationships/image" Target="../media/image389.png"/><Relationship Id="rId5" Type="http://schemas.openxmlformats.org/officeDocument/2006/relationships/image" Target="../media/image332.png"/><Relationship Id="rId181" Type="http://schemas.openxmlformats.org/officeDocument/2006/relationships/image" Target="../media/image415.png"/><Relationship Id="rId237" Type="http://schemas.openxmlformats.org/officeDocument/2006/relationships/image" Target="../media/image443.png"/><Relationship Id="rId279" Type="http://schemas.openxmlformats.org/officeDocument/2006/relationships/image" Target="../media/image464.png"/><Relationship Id="rId43" Type="http://schemas.openxmlformats.org/officeDocument/2006/relationships/image" Target="../media/image349.png"/><Relationship Id="rId139" Type="http://schemas.openxmlformats.org/officeDocument/2006/relationships/customXml" Target="../ink/ink398.xml"/><Relationship Id="rId290" Type="http://schemas.openxmlformats.org/officeDocument/2006/relationships/customXml" Target="../ink/ink474.xml"/><Relationship Id="rId304" Type="http://schemas.openxmlformats.org/officeDocument/2006/relationships/customXml" Target="../ink/ink481.xml"/><Relationship Id="rId85" Type="http://schemas.openxmlformats.org/officeDocument/2006/relationships/image" Target="../media/image369.png"/><Relationship Id="rId150" Type="http://schemas.openxmlformats.org/officeDocument/2006/relationships/image" Target="../media/image400.png"/><Relationship Id="rId192" Type="http://schemas.openxmlformats.org/officeDocument/2006/relationships/customXml" Target="../ink/ink425.xml"/><Relationship Id="rId206" Type="http://schemas.openxmlformats.org/officeDocument/2006/relationships/customXml" Target="../ink/ink432.xml"/><Relationship Id="rId248" Type="http://schemas.openxmlformats.org/officeDocument/2006/relationships/customXml" Target="../ink/ink453.xml"/><Relationship Id="rId12" Type="http://schemas.openxmlformats.org/officeDocument/2006/relationships/customXml" Target="../ink/ink334.xml"/><Relationship Id="rId108" Type="http://schemas.openxmlformats.org/officeDocument/2006/relationships/image" Target="../media/image380.png"/><Relationship Id="rId315" Type="http://schemas.openxmlformats.org/officeDocument/2006/relationships/image" Target="../media/image482.png"/><Relationship Id="rId54" Type="http://schemas.openxmlformats.org/officeDocument/2006/relationships/customXml" Target="../ink/ink355.xml"/><Relationship Id="rId96" Type="http://schemas.openxmlformats.org/officeDocument/2006/relationships/customXml" Target="../ink/ink376.xml"/><Relationship Id="rId161" Type="http://schemas.openxmlformats.org/officeDocument/2006/relationships/customXml" Target="../ink/ink409.xml"/><Relationship Id="rId217" Type="http://schemas.openxmlformats.org/officeDocument/2006/relationships/image" Target="../media/image433.png"/><Relationship Id="rId259" Type="http://schemas.openxmlformats.org/officeDocument/2006/relationships/image" Target="../media/image454.png"/><Relationship Id="rId23" Type="http://schemas.openxmlformats.org/officeDocument/2006/relationships/image" Target="../media/image341.png"/><Relationship Id="rId119" Type="http://schemas.openxmlformats.org/officeDocument/2006/relationships/customXml" Target="../ink/ink388.xml"/><Relationship Id="rId270" Type="http://schemas.openxmlformats.org/officeDocument/2006/relationships/customXml" Target="../ink/ink464.xml"/><Relationship Id="rId65" Type="http://schemas.openxmlformats.org/officeDocument/2006/relationships/image" Target="../media/image359.png"/><Relationship Id="rId130" Type="http://schemas.openxmlformats.org/officeDocument/2006/relationships/image" Target="../media/image390.png"/><Relationship Id="rId172" Type="http://schemas.openxmlformats.org/officeDocument/2006/relationships/image" Target="../media/image411.png"/><Relationship Id="rId228" Type="http://schemas.openxmlformats.org/officeDocument/2006/relationships/customXml" Target="../ink/ink443.xml"/><Relationship Id="rId281" Type="http://schemas.openxmlformats.org/officeDocument/2006/relationships/image" Target="../media/image465.png"/><Relationship Id="rId34" Type="http://schemas.openxmlformats.org/officeDocument/2006/relationships/customXml" Target="../ink/ink345.xml"/><Relationship Id="rId55" Type="http://schemas.openxmlformats.org/officeDocument/2006/relationships/image" Target="../media/image355.png"/><Relationship Id="rId76" Type="http://schemas.openxmlformats.org/officeDocument/2006/relationships/customXml" Target="../ink/ink366.xml"/><Relationship Id="rId97" Type="http://schemas.openxmlformats.org/officeDocument/2006/relationships/image" Target="../media/image375.png"/><Relationship Id="rId120" Type="http://schemas.openxmlformats.org/officeDocument/2006/relationships/image" Target="../media/image386.png"/><Relationship Id="rId141" Type="http://schemas.openxmlformats.org/officeDocument/2006/relationships/customXml" Target="../ink/ink399.xml"/><Relationship Id="rId7" Type="http://schemas.openxmlformats.org/officeDocument/2006/relationships/image" Target="../media/image333.png"/><Relationship Id="rId162" Type="http://schemas.openxmlformats.org/officeDocument/2006/relationships/image" Target="../media/image406.png"/><Relationship Id="rId183" Type="http://schemas.openxmlformats.org/officeDocument/2006/relationships/image" Target="../media/image416.png"/><Relationship Id="rId218" Type="http://schemas.openxmlformats.org/officeDocument/2006/relationships/customXml" Target="../ink/ink438.xml"/><Relationship Id="rId239" Type="http://schemas.openxmlformats.org/officeDocument/2006/relationships/image" Target="../media/image444.png"/><Relationship Id="rId250" Type="http://schemas.openxmlformats.org/officeDocument/2006/relationships/customXml" Target="../ink/ink454.xml"/><Relationship Id="rId271" Type="http://schemas.openxmlformats.org/officeDocument/2006/relationships/image" Target="../media/image460.png"/><Relationship Id="rId292" Type="http://schemas.openxmlformats.org/officeDocument/2006/relationships/customXml" Target="../ink/ink475.xml"/><Relationship Id="rId306" Type="http://schemas.openxmlformats.org/officeDocument/2006/relationships/customXml" Target="../ink/ink482.xml"/><Relationship Id="rId24" Type="http://schemas.openxmlformats.org/officeDocument/2006/relationships/customXml" Target="../ink/ink340.xml"/><Relationship Id="rId45" Type="http://schemas.openxmlformats.org/officeDocument/2006/relationships/image" Target="../media/image350.png"/><Relationship Id="rId66" Type="http://schemas.openxmlformats.org/officeDocument/2006/relationships/customXml" Target="../ink/ink361.xml"/><Relationship Id="rId87" Type="http://schemas.openxmlformats.org/officeDocument/2006/relationships/image" Target="../media/image370.png"/><Relationship Id="rId110" Type="http://schemas.openxmlformats.org/officeDocument/2006/relationships/image" Target="../media/image381.png"/><Relationship Id="rId131" Type="http://schemas.openxmlformats.org/officeDocument/2006/relationships/customXml" Target="../ink/ink394.xml"/><Relationship Id="rId152" Type="http://schemas.openxmlformats.org/officeDocument/2006/relationships/image" Target="../media/image401.png"/><Relationship Id="rId173" Type="http://schemas.openxmlformats.org/officeDocument/2006/relationships/customXml" Target="../ink/ink415.xml"/><Relationship Id="rId194" Type="http://schemas.openxmlformats.org/officeDocument/2006/relationships/customXml" Target="../ink/ink426.xml"/><Relationship Id="rId208" Type="http://schemas.openxmlformats.org/officeDocument/2006/relationships/customXml" Target="../ink/ink433.xml"/><Relationship Id="rId229" Type="http://schemas.openxmlformats.org/officeDocument/2006/relationships/image" Target="../media/image439.png"/><Relationship Id="rId240" Type="http://schemas.openxmlformats.org/officeDocument/2006/relationships/customXml" Target="../ink/ink449.xml"/><Relationship Id="rId261" Type="http://schemas.openxmlformats.org/officeDocument/2006/relationships/image" Target="../media/image455.png"/><Relationship Id="rId14" Type="http://schemas.openxmlformats.org/officeDocument/2006/relationships/customXml" Target="../ink/ink335.xml"/><Relationship Id="rId35" Type="http://schemas.openxmlformats.org/officeDocument/2006/relationships/image" Target="../media/image346.png"/><Relationship Id="rId56" Type="http://schemas.openxmlformats.org/officeDocument/2006/relationships/customXml" Target="../ink/ink356.xml"/><Relationship Id="rId77" Type="http://schemas.openxmlformats.org/officeDocument/2006/relationships/image" Target="../media/image365.png"/><Relationship Id="rId100" Type="http://schemas.openxmlformats.org/officeDocument/2006/relationships/customXml" Target="../ink/ink378.xml"/><Relationship Id="rId282" Type="http://schemas.openxmlformats.org/officeDocument/2006/relationships/customXml" Target="../ink/ink470.xml"/><Relationship Id="rId317" Type="http://schemas.openxmlformats.org/officeDocument/2006/relationships/image" Target="../media/image483.png"/><Relationship Id="rId8" Type="http://schemas.openxmlformats.org/officeDocument/2006/relationships/customXml" Target="../ink/ink332.xml"/><Relationship Id="rId98" Type="http://schemas.openxmlformats.org/officeDocument/2006/relationships/customXml" Target="../ink/ink377.xml"/><Relationship Id="rId121" Type="http://schemas.openxmlformats.org/officeDocument/2006/relationships/customXml" Target="../ink/ink389.xml"/><Relationship Id="rId142" Type="http://schemas.openxmlformats.org/officeDocument/2006/relationships/image" Target="../media/image396.png"/><Relationship Id="rId163" Type="http://schemas.openxmlformats.org/officeDocument/2006/relationships/customXml" Target="../ink/ink410.xml"/><Relationship Id="rId184" Type="http://schemas.openxmlformats.org/officeDocument/2006/relationships/customXml" Target="../ink/ink421.xml"/><Relationship Id="rId219" Type="http://schemas.openxmlformats.org/officeDocument/2006/relationships/image" Target="../media/image434.png"/><Relationship Id="rId230" Type="http://schemas.openxmlformats.org/officeDocument/2006/relationships/customXml" Target="../ink/ink444.xml"/><Relationship Id="rId251" Type="http://schemas.openxmlformats.org/officeDocument/2006/relationships/image" Target="../media/image450.png"/><Relationship Id="rId25" Type="http://schemas.openxmlformats.org/officeDocument/2006/relationships/image" Target="../media/image342.png"/><Relationship Id="rId46" Type="http://schemas.openxmlformats.org/officeDocument/2006/relationships/customXml" Target="../ink/ink351.xml"/><Relationship Id="rId67" Type="http://schemas.openxmlformats.org/officeDocument/2006/relationships/image" Target="../media/image360.png"/><Relationship Id="rId272" Type="http://schemas.openxmlformats.org/officeDocument/2006/relationships/customXml" Target="../ink/ink465.xml"/><Relationship Id="rId293" Type="http://schemas.openxmlformats.org/officeDocument/2006/relationships/image" Target="../media/image471.png"/><Relationship Id="rId307" Type="http://schemas.openxmlformats.org/officeDocument/2006/relationships/image" Target="../media/image478.png"/><Relationship Id="rId88" Type="http://schemas.openxmlformats.org/officeDocument/2006/relationships/customXml" Target="../ink/ink372.xml"/><Relationship Id="rId111" Type="http://schemas.openxmlformats.org/officeDocument/2006/relationships/customXml" Target="../ink/ink384.xml"/><Relationship Id="rId132" Type="http://schemas.openxmlformats.org/officeDocument/2006/relationships/image" Target="../media/image391.png"/><Relationship Id="rId153" Type="http://schemas.openxmlformats.org/officeDocument/2006/relationships/customXml" Target="../ink/ink405.xml"/><Relationship Id="rId174" Type="http://schemas.openxmlformats.org/officeDocument/2006/relationships/customXml" Target="../ink/ink416.xml"/><Relationship Id="rId195" Type="http://schemas.openxmlformats.org/officeDocument/2006/relationships/image" Target="../media/image422.png"/><Relationship Id="rId209" Type="http://schemas.openxmlformats.org/officeDocument/2006/relationships/image" Target="../media/image429.png"/><Relationship Id="rId220" Type="http://schemas.openxmlformats.org/officeDocument/2006/relationships/customXml" Target="../ink/ink439.xml"/><Relationship Id="rId241" Type="http://schemas.openxmlformats.org/officeDocument/2006/relationships/image" Target="../media/image445.png"/><Relationship Id="rId15" Type="http://schemas.openxmlformats.org/officeDocument/2006/relationships/image" Target="../media/image337.png"/><Relationship Id="rId36" Type="http://schemas.openxmlformats.org/officeDocument/2006/relationships/customXml" Target="../ink/ink346.xml"/><Relationship Id="rId57" Type="http://schemas.openxmlformats.org/officeDocument/2006/relationships/image" Target="../media/image247.png"/><Relationship Id="rId262" Type="http://schemas.openxmlformats.org/officeDocument/2006/relationships/customXml" Target="../ink/ink460.xml"/><Relationship Id="rId283" Type="http://schemas.openxmlformats.org/officeDocument/2006/relationships/image" Target="../media/image466.png"/><Relationship Id="rId318" Type="http://schemas.openxmlformats.org/officeDocument/2006/relationships/customXml" Target="../ink/ink488.xml"/><Relationship Id="rId78" Type="http://schemas.openxmlformats.org/officeDocument/2006/relationships/customXml" Target="../ink/ink367.xml"/><Relationship Id="rId99" Type="http://schemas.openxmlformats.org/officeDocument/2006/relationships/image" Target="../media/image376.png"/><Relationship Id="rId101" Type="http://schemas.openxmlformats.org/officeDocument/2006/relationships/customXml" Target="../ink/ink379.xml"/><Relationship Id="rId122" Type="http://schemas.openxmlformats.org/officeDocument/2006/relationships/image" Target="../media/image92.png"/><Relationship Id="rId143" Type="http://schemas.openxmlformats.org/officeDocument/2006/relationships/customXml" Target="../ink/ink400.xml"/><Relationship Id="rId164" Type="http://schemas.openxmlformats.org/officeDocument/2006/relationships/image" Target="../media/image407.png"/><Relationship Id="rId185" Type="http://schemas.openxmlformats.org/officeDocument/2006/relationships/image" Target="../media/image417.png"/><Relationship Id="rId9" Type="http://schemas.openxmlformats.org/officeDocument/2006/relationships/image" Target="../media/image334.png"/><Relationship Id="rId210" Type="http://schemas.openxmlformats.org/officeDocument/2006/relationships/customXml" Target="../ink/ink434.xml"/><Relationship Id="rId26" Type="http://schemas.openxmlformats.org/officeDocument/2006/relationships/customXml" Target="../ink/ink341.xml"/><Relationship Id="rId231" Type="http://schemas.openxmlformats.org/officeDocument/2006/relationships/image" Target="../media/image440.png"/><Relationship Id="rId252" Type="http://schemas.openxmlformats.org/officeDocument/2006/relationships/customXml" Target="../ink/ink455.xml"/><Relationship Id="rId273" Type="http://schemas.openxmlformats.org/officeDocument/2006/relationships/image" Target="../media/image461.png"/><Relationship Id="rId294" Type="http://schemas.openxmlformats.org/officeDocument/2006/relationships/customXml" Target="../ink/ink476.xml"/><Relationship Id="rId308" Type="http://schemas.openxmlformats.org/officeDocument/2006/relationships/customXml" Target="../ink/ink483.xml"/><Relationship Id="rId47" Type="http://schemas.openxmlformats.org/officeDocument/2006/relationships/image" Target="../media/image351.png"/><Relationship Id="rId68" Type="http://schemas.openxmlformats.org/officeDocument/2006/relationships/customXml" Target="../ink/ink362.xml"/><Relationship Id="rId89" Type="http://schemas.openxmlformats.org/officeDocument/2006/relationships/image" Target="../media/image371.png"/><Relationship Id="rId112" Type="http://schemas.openxmlformats.org/officeDocument/2006/relationships/image" Target="../media/image382.png"/><Relationship Id="rId133" Type="http://schemas.openxmlformats.org/officeDocument/2006/relationships/customXml" Target="../ink/ink395.xml"/><Relationship Id="rId154" Type="http://schemas.openxmlformats.org/officeDocument/2006/relationships/image" Target="../media/image402.png"/><Relationship Id="rId175" Type="http://schemas.openxmlformats.org/officeDocument/2006/relationships/image" Target="../media/image412.png"/><Relationship Id="rId196" Type="http://schemas.openxmlformats.org/officeDocument/2006/relationships/customXml" Target="../ink/ink427.xml"/><Relationship Id="rId200" Type="http://schemas.openxmlformats.org/officeDocument/2006/relationships/customXml" Target="../ink/ink429.xml"/><Relationship Id="rId16" Type="http://schemas.openxmlformats.org/officeDocument/2006/relationships/customXml" Target="../ink/ink336.xml"/><Relationship Id="rId221" Type="http://schemas.openxmlformats.org/officeDocument/2006/relationships/image" Target="../media/image435.png"/><Relationship Id="rId242" Type="http://schemas.openxmlformats.org/officeDocument/2006/relationships/customXml" Target="../ink/ink450.xml"/><Relationship Id="rId263" Type="http://schemas.openxmlformats.org/officeDocument/2006/relationships/image" Target="../media/image456.png"/><Relationship Id="rId284" Type="http://schemas.openxmlformats.org/officeDocument/2006/relationships/customXml" Target="../ink/ink471.xml"/><Relationship Id="rId319" Type="http://schemas.openxmlformats.org/officeDocument/2006/relationships/image" Target="../media/image484.png"/><Relationship Id="rId37" Type="http://schemas.openxmlformats.org/officeDocument/2006/relationships/image" Target="../media/image347.png"/><Relationship Id="rId58" Type="http://schemas.openxmlformats.org/officeDocument/2006/relationships/customXml" Target="../ink/ink357.xml"/><Relationship Id="rId79" Type="http://schemas.openxmlformats.org/officeDocument/2006/relationships/image" Target="../media/image366.png"/><Relationship Id="rId102" Type="http://schemas.openxmlformats.org/officeDocument/2006/relationships/image" Target="../media/image377.png"/><Relationship Id="rId123" Type="http://schemas.openxmlformats.org/officeDocument/2006/relationships/customXml" Target="../ink/ink390.xml"/><Relationship Id="rId144" Type="http://schemas.openxmlformats.org/officeDocument/2006/relationships/image" Target="../media/image397.png"/><Relationship Id="rId90" Type="http://schemas.openxmlformats.org/officeDocument/2006/relationships/customXml" Target="../ink/ink373.xml"/><Relationship Id="rId165" Type="http://schemas.openxmlformats.org/officeDocument/2006/relationships/customXml" Target="../ink/ink411.xml"/><Relationship Id="rId186" Type="http://schemas.openxmlformats.org/officeDocument/2006/relationships/customXml" Target="../ink/ink422.xml"/><Relationship Id="rId211" Type="http://schemas.openxmlformats.org/officeDocument/2006/relationships/image" Target="../media/image430.png"/><Relationship Id="rId232" Type="http://schemas.openxmlformats.org/officeDocument/2006/relationships/customXml" Target="../ink/ink445.xml"/><Relationship Id="rId253" Type="http://schemas.openxmlformats.org/officeDocument/2006/relationships/image" Target="../media/image451.png"/><Relationship Id="rId274" Type="http://schemas.openxmlformats.org/officeDocument/2006/relationships/customXml" Target="../ink/ink466.xml"/><Relationship Id="rId295" Type="http://schemas.openxmlformats.org/officeDocument/2006/relationships/image" Target="../media/image472.png"/><Relationship Id="rId309" Type="http://schemas.openxmlformats.org/officeDocument/2006/relationships/image" Target="../media/image479.png"/><Relationship Id="rId27" Type="http://schemas.openxmlformats.org/officeDocument/2006/relationships/image" Target="../media/image343.png"/><Relationship Id="rId48" Type="http://schemas.openxmlformats.org/officeDocument/2006/relationships/customXml" Target="../ink/ink352.xml"/><Relationship Id="rId69" Type="http://schemas.openxmlformats.org/officeDocument/2006/relationships/image" Target="../media/image361.png"/><Relationship Id="rId113" Type="http://schemas.openxmlformats.org/officeDocument/2006/relationships/customXml" Target="../ink/ink385.xml"/><Relationship Id="rId134" Type="http://schemas.openxmlformats.org/officeDocument/2006/relationships/image" Target="../media/image392.png"/><Relationship Id="rId320" Type="http://schemas.openxmlformats.org/officeDocument/2006/relationships/customXml" Target="../ink/ink489.xml"/><Relationship Id="rId80" Type="http://schemas.openxmlformats.org/officeDocument/2006/relationships/customXml" Target="../ink/ink368.xml"/><Relationship Id="rId155" Type="http://schemas.openxmlformats.org/officeDocument/2006/relationships/customXml" Target="../ink/ink406.xml"/><Relationship Id="rId176" Type="http://schemas.openxmlformats.org/officeDocument/2006/relationships/customXml" Target="../ink/ink417.xml"/><Relationship Id="rId197" Type="http://schemas.openxmlformats.org/officeDocument/2006/relationships/image" Target="../media/image423.png"/><Relationship Id="rId201" Type="http://schemas.openxmlformats.org/officeDocument/2006/relationships/image" Target="../media/image425.png"/><Relationship Id="rId222" Type="http://schemas.openxmlformats.org/officeDocument/2006/relationships/customXml" Target="../ink/ink440.xml"/><Relationship Id="rId243" Type="http://schemas.openxmlformats.org/officeDocument/2006/relationships/image" Target="../media/image446.png"/><Relationship Id="rId264" Type="http://schemas.openxmlformats.org/officeDocument/2006/relationships/customXml" Target="../ink/ink461.xml"/><Relationship Id="rId285" Type="http://schemas.openxmlformats.org/officeDocument/2006/relationships/image" Target="../media/image467.png"/><Relationship Id="rId17" Type="http://schemas.openxmlformats.org/officeDocument/2006/relationships/image" Target="../media/image338.png"/><Relationship Id="rId38" Type="http://schemas.openxmlformats.org/officeDocument/2006/relationships/customXml" Target="../ink/ink347.xml"/><Relationship Id="rId59" Type="http://schemas.openxmlformats.org/officeDocument/2006/relationships/image" Target="../media/image356.png"/><Relationship Id="rId103" Type="http://schemas.openxmlformats.org/officeDocument/2006/relationships/customXml" Target="../ink/ink380.xml"/><Relationship Id="rId124" Type="http://schemas.openxmlformats.org/officeDocument/2006/relationships/image" Target="../media/image387.png"/><Relationship Id="rId310" Type="http://schemas.openxmlformats.org/officeDocument/2006/relationships/customXml" Target="../ink/ink484.xml"/><Relationship Id="rId70" Type="http://schemas.openxmlformats.org/officeDocument/2006/relationships/customXml" Target="../ink/ink363.xml"/><Relationship Id="rId91" Type="http://schemas.openxmlformats.org/officeDocument/2006/relationships/image" Target="../media/image372.png"/><Relationship Id="rId145" Type="http://schemas.openxmlformats.org/officeDocument/2006/relationships/customXml" Target="../ink/ink401.xml"/><Relationship Id="rId166" Type="http://schemas.openxmlformats.org/officeDocument/2006/relationships/image" Target="../media/image408.png"/><Relationship Id="rId187" Type="http://schemas.openxmlformats.org/officeDocument/2006/relationships/image" Target="../media/image418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435.xml"/><Relationship Id="rId233" Type="http://schemas.openxmlformats.org/officeDocument/2006/relationships/image" Target="../media/image441.png"/><Relationship Id="rId254" Type="http://schemas.openxmlformats.org/officeDocument/2006/relationships/customXml" Target="../ink/ink456.xml"/><Relationship Id="rId28" Type="http://schemas.openxmlformats.org/officeDocument/2006/relationships/customXml" Target="../ink/ink342.xml"/><Relationship Id="rId49" Type="http://schemas.openxmlformats.org/officeDocument/2006/relationships/image" Target="../media/image352.png"/><Relationship Id="rId114" Type="http://schemas.openxmlformats.org/officeDocument/2006/relationships/image" Target="../media/image383.png"/><Relationship Id="rId275" Type="http://schemas.openxmlformats.org/officeDocument/2006/relationships/image" Target="../media/image462.png"/><Relationship Id="rId296" Type="http://schemas.openxmlformats.org/officeDocument/2006/relationships/customXml" Target="../ink/ink477.xml"/><Relationship Id="rId300" Type="http://schemas.openxmlformats.org/officeDocument/2006/relationships/customXml" Target="../ink/ink479.xml"/><Relationship Id="rId60" Type="http://schemas.openxmlformats.org/officeDocument/2006/relationships/customXml" Target="../ink/ink358.xml"/><Relationship Id="rId81" Type="http://schemas.openxmlformats.org/officeDocument/2006/relationships/image" Target="../media/image367.png"/><Relationship Id="rId135" Type="http://schemas.openxmlformats.org/officeDocument/2006/relationships/customXml" Target="../ink/ink396.xml"/><Relationship Id="rId156" Type="http://schemas.openxmlformats.org/officeDocument/2006/relationships/image" Target="../media/image403.png"/><Relationship Id="rId177" Type="http://schemas.openxmlformats.org/officeDocument/2006/relationships/image" Target="../media/image413.png"/><Relationship Id="rId198" Type="http://schemas.openxmlformats.org/officeDocument/2006/relationships/customXml" Target="../ink/ink428.xml"/><Relationship Id="rId321" Type="http://schemas.openxmlformats.org/officeDocument/2006/relationships/image" Target="../media/image485.png"/><Relationship Id="rId202" Type="http://schemas.openxmlformats.org/officeDocument/2006/relationships/customXml" Target="../ink/ink430.xml"/><Relationship Id="rId223" Type="http://schemas.openxmlformats.org/officeDocument/2006/relationships/image" Target="../media/image436.png"/><Relationship Id="rId244" Type="http://schemas.openxmlformats.org/officeDocument/2006/relationships/customXml" Target="../ink/ink451.xml"/><Relationship Id="rId18" Type="http://schemas.openxmlformats.org/officeDocument/2006/relationships/customXml" Target="../ink/ink337.xml"/><Relationship Id="rId39" Type="http://schemas.openxmlformats.org/officeDocument/2006/relationships/image" Target="../media/image348.png"/><Relationship Id="rId265" Type="http://schemas.openxmlformats.org/officeDocument/2006/relationships/image" Target="../media/image457.png"/><Relationship Id="rId286" Type="http://schemas.openxmlformats.org/officeDocument/2006/relationships/customXml" Target="../ink/ink472.xml"/><Relationship Id="rId50" Type="http://schemas.openxmlformats.org/officeDocument/2006/relationships/customXml" Target="../ink/ink353.xml"/><Relationship Id="rId104" Type="http://schemas.openxmlformats.org/officeDocument/2006/relationships/image" Target="../media/image378.png"/><Relationship Id="rId125" Type="http://schemas.openxmlformats.org/officeDocument/2006/relationships/customXml" Target="../ink/ink391.xml"/><Relationship Id="rId146" Type="http://schemas.openxmlformats.org/officeDocument/2006/relationships/image" Target="../media/image398.png"/><Relationship Id="rId167" Type="http://schemas.openxmlformats.org/officeDocument/2006/relationships/customXml" Target="../ink/ink412.xml"/><Relationship Id="rId188" Type="http://schemas.openxmlformats.org/officeDocument/2006/relationships/customXml" Target="../ink/ink423.xml"/><Relationship Id="rId311" Type="http://schemas.openxmlformats.org/officeDocument/2006/relationships/image" Target="../media/image480.png"/><Relationship Id="rId71" Type="http://schemas.openxmlformats.org/officeDocument/2006/relationships/image" Target="../media/image362.png"/><Relationship Id="rId92" Type="http://schemas.openxmlformats.org/officeDocument/2006/relationships/customXml" Target="../ink/ink374.xml"/><Relationship Id="rId213" Type="http://schemas.openxmlformats.org/officeDocument/2006/relationships/image" Target="../media/image431.png"/><Relationship Id="rId234" Type="http://schemas.openxmlformats.org/officeDocument/2006/relationships/customXml" Target="../ink/ink446.xml"/><Relationship Id="rId2" Type="http://schemas.openxmlformats.org/officeDocument/2006/relationships/image" Target="../media/image330.png"/><Relationship Id="rId29" Type="http://schemas.openxmlformats.org/officeDocument/2006/relationships/image" Target="../media/image344.png"/><Relationship Id="rId255" Type="http://schemas.openxmlformats.org/officeDocument/2006/relationships/image" Target="../media/image452.png"/><Relationship Id="rId276" Type="http://schemas.openxmlformats.org/officeDocument/2006/relationships/customXml" Target="../ink/ink467.xml"/><Relationship Id="rId297" Type="http://schemas.openxmlformats.org/officeDocument/2006/relationships/image" Target="../media/image473.png"/><Relationship Id="rId40" Type="http://schemas.openxmlformats.org/officeDocument/2006/relationships/customXml" Target="../ink/ink348.xml"/><Relationship Id="rId115" Type="http://schemas.openxmlformats.org/officeDocument/2006/relationships/customXml" Target="../ink/ink386.xml"/><Relationship Id="rId136" Type="http://schemas.openxmlformats.org/officeDocument/2006/relationships/image" Target="../media/image393.png"/><Relationship Id="rId157" Type="http://schemas.openxmlformats.org/officeDocument/2006/relationships/customXml" Target="../ink/ink407.xml"/><Relationship Id="rId178" Type="http://schemas.openxmlformats.org/officeDocument/2006/relationships/customXml" Target="../ink/ink418.xml"/><Relationship Id="rId301" Type="http://schemas.openxmlformats.org/officeDocument/2006/relationships/image" Target="../media/image475.png"/><Relationship Id="rId61" Type="http://schemas.openxmlformats.org/officeDocument/2006/relationships/image" Target="../media/image357.png"/><Relationship Id="rId82" Type="http://schemas.openxmlformats.org/officeDocument/2006/relationships/customXml" Target="../ink/ink369.xml"/><Relationship Id="rId199" Type="http://schemas.openxmlformats.org/officeDocument/2006/relationships/image" Target="../media/image424.png"/><Relationship Id="rId203" Type="http://schemas.openxmlformats.org/officeDocument/2006/relationships/image" Target="../media/image426.png"/><Relationship Id="rId19" Type="http://schemas.openxmlformats.org/officeDocument/2006/relationships/image" Target="../media/image339.png"/><Relationship Id="rId224" Type="http://schemas.openxmlformats.org/officeDocument/2006/relationships/customXml" Target="../ink/ink441.xml"/><Relationship Id="rId245" Type="http://schemas.openxmlformats.org/officeDocument/2006/relationships/image" Target="../media/image447.png"/><Relationship Id="rId266" Type="http://schemas.openxmlformats.org/officeDocument/2006/relationships/customXml" Target="../ink/ink462.xml"/><Relationship Id="rId287" Type="http://schemas.openxmlformats.org/officeDocument/2006/relationships/image" Target="../media/image468.png"/><Relationship Id="rId30" Type="http://schemas.openxmlformats.org/officeDocument/2006/relationships/customXml" Target="../ink/ink343.xml"/><Relationship Id="rId105" Type="http://schemas.openxmlformats.org/officeDocument/2006/relationships/customXml" Target="../ink/ink381.xml"/><Relationship Id="rId126" Type="http://schemas.openxmlformats.org/officeDocument/2006/relationships/image" Target="../media/image388.png"/><Relationship Id="rId147" Type="http://schemas.openxmlformats.org/officeDocument/2006/relationships/customXml" Target="../ink/ink402.xml"/><Relationship Id="rId168" Type="http://schemas.openxmlformats.org/officeDocument/2006/relationships/image" Target="../media/image409.png"/><Relationship Id="rId312" Type="http://schemas.openxmlformats.org/officeDocument/2006/relationships/customXml" Target="../ink/ink485.xml"/><Relationship Id="rId51" Type="http://schemas.openxmlformats.org/officeDocument/2006/relationships/image" Target="../media/image353.png"/><Relationship Id="rId72" Type="http://schemas.openxmlformats.org/officeDocument/2006/relationships/customXml" Target="../ink/ink364.xml"/><Relationship Id="rId93" Type="http://schemas.openxmlformats.org/officeDocument/2006/relationships/image" Target="../media/image373.png"/><Relationship Id="rId189" Type="http://schemas.openxmlformats.org/officeDocument/2006/relationships/image" Target="../media/image419.png"/><Relationship Id="rId3" Type="http://schemas.openxmlformats.org/officeDocument/2006/relationships/image" Target="../media/image331.png"/><Relationship Id="rId214" Type="http://schemas.openxmlformats.org/officeDocument/2006/relationships/customXml" Target="../ink/ink436.xml"/><Relationship Id="rId235" Type="http://schemas.openxmlformats.org/officeDocument/2006/relationships/image" Target="../media/image442.png"/><Relationship Id="rId256" Type="http://schemas.openxmlformats.org/officeDocument/2006/relationships/customXml" Target="../ink/ink457.xml"/><Relationship Id="rId277" Type="http://schemas.openxmlformats.org/officeDocument/2006/relationships/image" Target="../media/image463.png"/><Relationship Id="rId298" Type="http://schemas.openxmlformats.org/officeDocument/2006/relationships/customXml" Target="../ink/ink478.xml"/><Relationship Id="rId116" Type="http://schemas.openxmlformats.org/officeDocument/2006/relationships/image" Target="../media/image384.png"/><Relationship Id="rId137" Type="http://schemas.openxmlformats.org/officeDocument/2006/relationships/customXml" Target="../ink/ink397.xml"/><Relationship Id="rId158" Type="http://schemas.openxmlformats.org/officeDocument/2006/relationships/image" Target="../media/image404.png"/><Relationship Id="rId302" Type="http://schemas.openxmlformats.org/officeDocument/2006/relationships/customXml" Target="../ink/ink480.xml"/><Relationship Id="rId20" Type="http://schemas.openxmlformats.org/officeDocument/2006/relationships/customXml" Target="../ink/ink338.xml"/><Relationship Id="rId41" Type="http://schemas.openxmlformats.org/officeDocument/2006/relationships/image" Target="../media/image237.png"/><Relationship Id="rId62" Type="http://schemas.openxmlformats.org/officeDocument/2006/relationships/customXml" Target="../ink/ink359.xml"/><Relationship Id="rId83" Type="http://schemas.openxmlformats.org/officeDocument/2006/relationships/image" Target="../media/image368.png"/><Relationship Id="rId179" Type="http://schemas.openxmlformats.org/officeDocument/2006/relationships/image" Target="../media/image414.png"/><Relationship Id="rId190" Type="http://schemas.openxmlformats.org/officeDocument/2006/relationships/customXml" Target="../ink/ink424.xml"/><Relationship Id="rId204" Type="http://schemas.openxmlformats.org/officeDocument/2006/relationships/customXml" Target="../ink/ink431.xml"/><Relationship Id="rId225" Type="http://schemas.openxmlformats.org/officeDocument/2006/relationships/image" Target="../media/image437.png"/><Relationship Id="rId246" Type="http://schemas.openxmlformats.org/officeDocument/2006/relationships/customXml" Target="../ink/ink452.xml"/><Relationship Id="rId267" Type="http://schemas.openxmlformats.org/officeDocument/2006/relationships/image" Target="../media/image458.png"/><Relationship Id="rId288" Type="http://schemas.openxmlformats.org/officeDocument/2006/relationships/customXml" Target="../ink/ink473.xml"/><Relationship Id="rId106" Type="http://schemas.openxmlformats.org/officeDocument/2006/relationships/image" Target="../media/image379.png"/><Relationship Id="rId127" Type="http://schemas.openxmlformats.org/officeDocument/2006/relationships/customXml" Target="../ink/ink392.xml"/><Relationship Id="rId313" Type="http://schemas.openxmlformats.org/officeDocument/2006/relationships/image" Target="../media/image481.png"/><Relationship Id="rId10" Type="http://schemas.openxmlformats.org/officeDocument/2006/relationships/customXml" Target="../ink/ink333.xml"/><Relationship Id="rId31" Type="http://schemas.openxmlformats.org/officeDocument/2006/relationships/image" Target="../media/image266.png"/><Relationship Id="rId52" Type="http://schemas.openxmlformats.org/officeDocument/2006/relationships/customXml" Target="../ink/ink354.xml"/><Relationship Id="rId73" Type="http://schemas.openxmlformats.org/officeDocument/2006/relationships/image" Target="../media/image363.png"/><Relationship Id="rId94" Type="http://schemas.openxmlformats.org/officeDocument/2006/relationships/customXml" Target="../ink/ink375.xml"/><Relationship Id="rId148" Type="http://schemas.openxmlformats.org/officeDocument/2006/relationships/image" Target="../media/image399.png"/><Relationship Id="rId169" Type="http://schemas.openxmlformats.org/officeDocument/2006/relationships/customXml" Target="../ink/ink413.xml"/><Relationship Id="rId4" Type="http://schemas.openxmlformats.org/officeDocument/2006/relationships/customXml" Target="../ink/ink330.xml"/><Relationship Id="rId180" Type="http://schemas.openxmlformats.org/officeDocument/2006/relationships/customXml" Target="../ink/ink419.xml"/><Relationship Id="rId215" Type="http://schemas.openxmlformats.org/officeDocument/2006/relationships/image" Target="../media/image432.png"/><Relationship Id="rId236" Type="http://schemas.openxmlformats.org/officeDocument/2006/relationships/customXml" Target="../ink/ink447.xml"/><Relationship Id="rId257" Type="http://schemas.openxmlformats.org/officeDocument/2006/relationships/image" Target="../media/image453.png"/><Relationship Id="rId278" Type="http://schemas.openxmlformats.org/officeDocument/2006/relationships/customXml" Target="../ink/ink468.xml"/><Relationship Id="rId303" Type="http://schemas.openxmlformats.org/officeDocument/2006/relationships/image" Target="../media/image476.png"/><Relationship Id="rId42" Type="http://schemas.openxmlformats.org/officeDocument/2006/relationships/customXml" Target="../ink/ink349.xml"/><Relationship Id="rId84" Type="http://schemas.openxmlformats.org/officeDocument/2006/relationships/customXml" Target="../ink/ink370.xml"/><Relationship Id="rId138" Type="http://schemas.openxmlformats.org/officeDocument/2006/relationships/image" Target="../media/image394.png"/><Relationship Id="rId191" Type="http://schemas.openxmlformats.org/officeDocument/2006/relationships/image" Target="../media/image420.png"/><Relationship Id="rId205" Type="http://schemas.openxmlformats.org/officeDocument/2006/relationships/image" Target="../media/image427.png"/><Relationship Id="rId247" Type="http://schemas.openxmlformats.org/officeDocument/2006/relationships/image" Target="../media/image448.png"/><Relationship Id="rId107" Type="http://schemas.openxmlformats.org/officeDocument/2006/relationships/customXml" Target="../ink/ink382.xml"/><Relationship Id="rId289" Type="http://schemas.openxmlformats.org/officeDocument/2006/relationships/image" Target="../media/image469.png"/><Relationship Id="rId11" Type="http://schemas.openxmlformats.org/officeDocument/2006/relationships/image" Target="../media/image335.png"/><Relationship Id="rId53" Type="http://schemas.openxmlformats.org/officeDocument/2006/relationships/image" Target="../media/image354.png"/><Relationship Id="rId149" Type="http://schemas.openxmlformats.org/officeDocument/2006/relationships/customXml" Target="../ink/ink403.xml"/><Relationship Id="rId314" Type="http://schemas.openxmlformats.org/officeDocument/2006/relationships/customXml" Target="../ink/ink486.xml"/><Relationship Id="rId95" Type="http://schemas.openxmlformats.org/officeDocument/2006/relationships/image" Target="../media/image374.png"/><Relationship Id="rId160" Type="http://schemas.openxmlformats.org/officeDocument/2006/relationships/image" Target="../media/image405.png"/><Relationship Id="rId216" Type="http://schemas.openxmlformats.org/officeDocument/2006/relationships/customXml" Target="../ink/ink437.xml"/><Relationship Id="rId258" Type="http://schemas.openxmlformats.org/officeDocument/2006/relationships/customXml" Target="../ink/ink458.xml"/><Relationship Id="rId22" Type="http://schemas.openxmlformats.org/officeDocument/2006/relationships/customXml" Target="../ink/ink339.xml"/><Relationship Id="rId64" Type="http://schemas.openxmlformats.org/officeDocument/2006/relationships/customXml" Target="../ink/ink360.xml"/><Relationship Id="rId118" Type="http://schemas.openxmlformats.org/officeDocument/2006/relationships/image" Target="../media/image385.png"/><Relationship Id="rId171" Type="http://schemas.openxmlformats.org/officeDocument/2006/relationships/customXml" Target="../ink/ink414.xml"/><Relationship Id="rId227" Type="http://schemas.openxmlformats.org/officeDocument/2006/relationships/image" Target="../media/image438.png"/><Relationship Id="rId269" Type="http://schemas.openxmlformats.org/officeDocument/2006/relationships/image" Target="../media/image459.png"/><Relationship Id="rId33" Type="http://schemas.openxmlformats.org/officeDocument/2006/relationships/image" Target="../media/image345.png"/><Relationship Id="rId129" Type="http://schemas.openxmlformats.org/officeDocument/2006/relationships/customXml" Target="../ink/ink393.xml"/><Relationship Id="rId280" Type="http://schemas.openxmlformats.org/officeDocument/2006/relationships/customXml" Target="../ink/ink469.xml"/><Relationship Id="rId75" Type="http://schemas.openxmlformats.org/officeDocument/2006/relationships/image" Target="../media/image364.png"/><Relationship Id="rId140" Type="http://schemas.openxmlformats.org/officeDocument/2006/relationships/image" Target="../media/image395.png"/><Relationship Id="rId182" Type="http://schemas.openxmlformats.org/officeDocument/2006/relationships/customXml" Target="../ink/ink420.xml"/><Relationship Id="rId6" Type="http://schemas.openxmlformats.org/officeDocument/2006/relationships/customXml" Target="../ink/ink331.xml"/><Relationship Id="rId238" Type="http://schemas.openxmlformats.org/officeDocument/2006/relationships/customXml" Target="../ink/ink448.xml"/><Relationship Id="rId291" Type="http://schemas.openxmlformats.org/officeDocument/2006/relationships/image" Target="../media/image470.png"/><Relationship Id="rId305" Type="http://schemas.openxmlformats.org/officeDocument/2006/relationships/image" Target="../media/image477.png"/><Relationship Id="rId44" Type="http://schemas.openxmlformats.org/officeDocument/2006/relationships/customXml" Target="../ink/ink350.xml"/><Relationship Id="rId86" Type="http://schemas.openxmlformats.org/officeDocument/2006/relationships/customXml" Target="../ink/ink371.xml"/><Relationship Id="rId151" Type="http://schemas.openxmlformats.org/officeDocument/2006/relationships/customXml" Target="../ink/ink404.xml"/><Relationship Id="rId193" Type="http://schemas.openxmlformats.org/officeDocument/2006/relationships/image" Target="../media/image421.png"/><Relationship Id="rId207" Type="http://schemas.openxmlformats.org/officeDocument/2006/relationships/image" Target="../media/image428.png"/><Relationship Id="rId249" Type="http://schemas.openxmlformats.org/officeDocument/2006/relationships/image" Target="../media/image449.png"/><Relationship Id="rId13" Type="http://schemas.openxmlformats.org/officeDocument/2006/relationships/image" Target="../media/image336.png"/><Relationship Id="rId109" Type="http://schemas.openxmlformats.org/officeDocument/2006/relationships/customXml" Target="../ink/ink383.xml"/><Relationship Id="rId260" Type="http://schemas.openxmlformats.org/officeDocument/2006/relationships/customXml" Target="../ink/ink459.xml"/><Relationship Id="rId316" Type="http://schemas.openxmlformats.org/officeDocument/2006/relationships/customXml" Target="../ink/ink487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47.xml"/><Relationship Id="rId21" Type="http://schemas.openxmlformats.org/officeDocument/2006/relationships/customXml" Target="../ink/ink499.xml"/><Relationship Id="rId42" Type="http://schemas.openxmlformats.org/officeDocument/2006/relationships/image" Target="../media/image488.png"/><Relationship Id="rId63" Type="http://schemas.openxmlformats.org/officeDocument/2006/relationships/customXml" Target="../ink/ink520.xml"/><Relationship Id="rId84" Type="http://schemas.openxmlformats.org/officeDocument/2006/relationships/image" Target="../media/image508.png"/><Relationship Id="rId138" Type="http://schemas.openxmlformats.org/officeDocument/2006/relationships/customXml" Target="../ink/ink558.xml"/><Relationship Id="rId107" Type="http://schemas.openxmlformats.org/officeDocument/2006/relationships/customXml" Target="../ink/ink542.xml"/><Relationship Id="rId11" Type="http://schemas.openxmlformats.org/officeDocument/2006/relationships/customXml" Target="../ink/ink494.xml"/><Relationship Id="rId32" Type="http://schemas.openxmlformats.org/officeDocument/2006/relationships/image" Target="../media/image387.png"/><Relationship Id="rId53" Type="http://schemas.openxmlformats.org/officeDocument/2006/relationships/customXml" Target="../ink/ink515.xml"/><Relationship Id="rId74" Type="http://schemas.openxmlformats.org/officeDocument/2006/relationships/image" Target="../media/image504.png"/><Relationship Id="rId128" Type="http://schemas.openxmlformats.org/officeDocument/2006/relationships/image" Target="../media/image530.png"/><Relationship Id="rId149" Type="http://schemas.openxmlformats.org/officeDocument/2006/relationships/image" Target="../media/image540.png"/><Relationship Id="rId5" Type="http://schemas.openxmlformats.org/officeDocument/2006/relationships/customXml" Target="../ink/ink491.xml"/><Relationship Id="rId95" Type="http://schemas.openxmlformats.org/officeDocument/2006/relationships/customXml" Target="../ink/ink536.xml"/><Relationship Id="rId22" Type="http://schemas.openxmlformats.org/officeDocument/2006/relationships/image" Target="../media/image383.png"/><Relationship Id="rId27" Type="http://schemas.openxmlformats.org/officeDocument/2006/relationships/customXml" Target="../ink/ink502.xml"/><Relationship Id="rId43" Type="http://schemas.openxmlformats.org/officeDocument/2006/relationships/customXml" Target="../ink/ink510.xml"/><Relationship Id="rId48" Type="http://schemas.openxmlformats.org/officeDocument/2006/relationships/image" Target="../media/image491.png"/><Relationship Id="rId64" Type="http://schemas.openxmlformats.org/officeDocument/2006/relationships/image" Target="../media/image499.png"/><Relationship Id="rId69" Type="http://schemas.openxmlformats.org/officeDocument/2006/relationships/customXml" Target="../ink/ink523.xml"/><Relationship Id="rId113" Type="http://schemas.openxmlformats.org/officeDocument/2006/relationships/customXml" Target="../ink/ink545.xml"/><Relationship Id="rId118" Type="http://schemas.openxmlformats.org/officeDocument/2006/relationships/image" Target="../media/image525.png"/><Relationship Id="rId134" Type="http://schemas.openxmlformats.org/officeDocument/2006/relationships/image" Target="../media/image533.png"/><Relationship Id="rId139" Type="http://schemas.openxmlformats.org/officeDocument/2006/relationships/image" Target="../media/image535.png"/><Relationship Id="rId80" Type="http://schemas.openxmlformats.org/officeDocument/2006/relationships/image" Target="../media/image507.png"/><Relationship Id="rId85" Type="http://schemas.openxmlformats.org/officeDocument/2006/relationships/customXml" Target="../ink/ink531.xml"/><Relationship Id="rId150" Type="http://schemas.openxmlformats.org/officeDocument/2006/relationships/customXml" Target="../ink/ink564.xml"/><Relationship Id="rId155" Type="http://schemas.openxmlformats.org/officeDocument/2006/relationships/image" Target="../media/image543.png"/><Relationship Id="rId12" Type="http://schemas.openxmlformats.org/officeDocument/2006/relationships/image" Target="../media/image378.png"/><Relationship Id="rId17" Type="http://schemas.openxmlformats.org/officeDocument/2006/relationships/customXml" Target="../ink/ink497.xml"/><Relationship Id="rId33" Type="http://schemas.openxmlformats.org/officeDocument/2006/relationships/customXml" Target="../ink/ink505.xml"/><Relationship Id="rId38" Type="http://schemas.openxmlformats.org/officeDocument/2006/relationships/image" Target="../media/image486.png"/><Relationship Id="rId59" Type="http://schemas.openxmlformats.org/officeDocument/2006/relationships/customXml" Target="../ink/ink518.xml"/><Relationship Id="rId103" Type="http://schemas.openxmlformats.org/officeDocument/2006/relationships/customXml" Target="../ink/ink540.xml"/><Relationship Id="rId108" Type="http://schemas.openxmlformats.org/officeDocument/2006/relationships/image" Target="../media/image520.png"/><Relationship Id="rId124" Type="http://schemas.openxmlformats.org/officeDocument/2006/relationships/image" Target="../media/image528.png"/><Relationship Id="rId129" Type="http://schemas.openxmlformats.org/officeDocument/2006/relationships/customXml" Target="../ink/ink553.xml"/><Relationship Id="rId54" Type="http://schemas.openxmlformats.org/officeDocument/2006/relationships/image" Target="../media/image494.png"/><Relationship Id="rId70" Type="http://schemas.openxmlformats.org/officeDocument/2006/relationships/image" Target="../media/image502.png"/><Relationship Id="rId75" Type="http://schemas.openxmlformats.org/officeDocument/2006/relationships/customXml" Target="../ink/ink526.xml"/><Relationship Id="rId91" Type="http://schemas.openxmlformats.org/officeDocument/2006/relationships/customXml" Target="../ink/ink534.xml"/><Relationship Id="rId96" Type="http://schemas.openxmlformats.org/officeDocument/2006/relationships/image" Target="../media/image514.png"/><Relationship Id="rId140" Type="http://schemas.openxmlformats.org/officeDocument/2006/relationships/customXml" Target="../ink/ink559.xml"/><Relationship Id="rId145" Type="http://schemas.openxmlformats.org/officeDocument/2006/relationships/image" Target="../media/image5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6.png"/><Relationship Id="rId23" Type="http://schemas.openxmlformats.org/officeDocument/2006/relationships/customXml" Target="../ink/ink500.xml"/><Relationship Id="rId28" Type="http://schemas.openxmlformats.org/officeDocument/2006/relationships/image" Target="../media/image386.png"/><Relationship Id="rId49" Type="http://schemas.openxmlformats.org/officeDocument/2006/relationships/customXml" Target="../ink/ink513.xml"/><Relationship Id="rId114" Type="http://schemas.openxmlformats.org/officeDocument/2006/relationships/image" Target="../media/image523.png"/><Relationship Id="rId119" Type="http://schemas.openxmlformats.org/officeDocument/2006/relationships/customXml" Target="../ink/ink548.xml"/><Relationship Id="rId44" Type="http://schemas.openxmlformats.org/officeDocument/2006/relationships/image" Target="../media/image489.png"/><Relationship Id="rId60" Type="http://schemas.openxmlformats.org/officeDocument/2006/relationships/image" Target="../media/image497.png"/><Relationship Id="rId65" Type="http://schemas.openxmlformats.org/officeDocument/2006/relationships/customXml" Target="../ink/ink521.xml"/><Relationship Id="rId81" Type="http://schemas.openxmlformats.org/officeDocument/2006/relationships/customXml" Target="../ink/ink529.xml"/><Relationship Id="rId86" Type="http://schemas.openxmlformats.org/officeDocument/2006/relationships/image" Target="../media/image509.png"/><Relationship Id="rId130" Type="http://schemas.openxmlformats.org/officeDocument/2006/relationships/image" Target="../media/image531.png"/><Relationship Id="rId135" Type="http://schemas.openxmlformats.org/officeDocument/2006/relationships/customXml" Target="../ink/ink556.xml"/><Relationship Id="rId151" Type="http://schemas.openxmlformats.org/officeDocument/2006/relationships/image" Target="../media/image541.png"/><Relationship Id="rId13" Type="http://schemas.openxmlformats.org/officeDocument/2006/relationships/customXml" Target="../ink/ink495.xml"/><Relationship Id="rId18" Type="http://schemas.openxmlformats.org/officeDocument/2006/relationships/image" Target="../media/image381.png"/><Relationship Id="rId39" Type="http://schemas.openxmlformats.org/officeDocument/2006/relationships/customXml" Target="../ink/ink508.xml"/><Relationship Id="rId109" Type="http://schemas.openxmlformats.org/officeDocument/2006/relationships/customXml" Target="../ink/ink543.xml"/><Relationship Id="rId34" Type="http://schemas.openxmlformats.org/officeDocument/2006/relationships/image" Target="../media/image388.png"/><Relationship Id="rId50" Type="http://schemas.openxmlformats.org/officeDocument/2006/relationships/image" Target="../media/image492.png"/><Relationship Id="rId55" Type="http://schemas.openxmlformats.org/officeDocument/2006/relationships/customXml" Target="../ink/ink516.xml"/><Relationship Id="rId76" Type="http://schemas.openxmlformats.org/officeDocument/2006/relationships/image" Target="../media/image505.png"/><Relationship Id="rId97" Type="http://schemas.openxmlformats.org/officeDocument/2006/relationships/customXml" Target="../ink/ink537.xml"/><Relationship Id="rId104" Type="http://schemas.openxmlformats.org/officeDocument/2006/relationships/image" Target="../media/image518.png"/><Relationship Id="rId120" Type="http://schemas.openxmlformats.org/officeDocument/2006/relationships/image" Target="../media/image526.png"/><Relationship Id="rId125" Type="http://schemas.openxmlformats.org/officeDocument/2006/relationships/customXml" Target="../ink/ink551.xml"/><Relationship Id="rId141" Type="http://schemas.openxmlformats.org/officeDocument/2006/relationships/image" Target="../media/image536.png"/><Relationship Id="rId146" Type="http://schemas.openxmlformats.org/officeDocument/2006/relationships/customXml" Target="../ink/ink562.xml"/><Relationship Id="rId7" Type="http://schemas.openxmlformats.org/officeDocument/2006/relationships/customXml" Target="../ink/ink492.xml"/><Relationship Id="rId71" Type="http://schemas.openxmlformats.org/officeDocument/2006/relationships/customXml" Target="../ink/ink524.xml"/><Relationship Id="rId92" Type="http://schemas.openxmlformats.org/officeDocument/2006/relationships/image" Target="../media/image512.png"/><Relationship Id="rId2" Type="http://schemas.openxmlformats.org/officeDocument/2006/relationships/image" Target="../media/image330.png"/><Relationship Id="rId29" Type="http://schemas.openxmlformats.org/officeDocument/2006/relationships/customXml" Target="../ink/ink503.xml"/><Relationship Id="rId24" Type="http://schemas.openxmlformats.org/officeDocument/2006/relationships/image" Target="../media/image384.png"/><Relationship Id="rId40" Type="http://schemas.openxmlformats.org/officeDocument/2006/relationships/image" Target="../media/image487.png"/><Relationship Id="rId45" Type="http://schemas.openxmlformats.org/officeDocument/2006/relationships/customXml" Target="../ink/ink511.xml"/><Relationship Id="rId66" Type="http://schemas.openxmlformats.org/officeDocument/2006/relationships/image" Target="../media/image500.png"/><Relationship Id="rId87" Type="http://schemas.openxmlformats.org/officeDocument/2006/relationships/customXml" Target="../ink/ink532.xml"/><Relationship Id="rId110" Type="http://schemas.openxmlformats.org/officeDocument/2006/relationships/image" Target="../media/image521.png"/><Relationship Id="rId115" Type="http://schemas.openxmlformats.org/officeDocument/2006/relationships/customXml" Target="../ink/ink546.xml"/><Relationship Id="rId131" Type="http://schemas.openxmlformats.org/officeDocument/2006/relationships/customXml" Target="../ink/ink554.xml"/><Relationship Id="rId136" Type="http://schemas.openxmlformats.org/officeDocument/2006/relationships/customXml" Target="../ink/ink557.xml"/><Relationship Id="rId61" Type="http://schemas.openxmlformats.org/officeDocument/2006/relationships/customXml" Target="../ink/ink519.xml"/><Relationship Id="rId82" Type="http://schemas.openxmlformats.org/officeDocument/2006/relationships/image" Target="../media/image185.png"/><Relationship Id="rId152" Type="http://schemas.openxmlformats.org/officeDocument/2006/relationships/customXml" Target="../ink/ink565.xml"/><Relationship Id="rId19" Type="http://schemas.openxmlformats.org/officeDocument/2006/relationships/customXml" Target="../ink/ink498.xml"/><Relationship Id="rId14" Type="http://schemas.openxmlformats.org/officeDocument/2006/relationships/image" Target="../media/image379.png"/><Relationship Id="rId30" Type="http://schemas.openxmlformats.org/officeDocument/2006/relationships/image" Target="../media/image92.png"/><Relationship Id="rId35" Type="http://schemas.openxmlformats.org/officeDocument/2006/relationships/customXml" Target="../ink/ink506.xml"/><Relationship Id="rId56" Type="http://schemas.openxmlformats.org/officeDocument/2006/relationships/image" Target="../media/image495.png"/><Relationship Id="rId77" Type="http://schemas.openxmlformats.org/officeDocument/2006/relationships/customXml" Target="../ink/ink527.xml"/><Relationship Id="rId100" Type="http://schemas.openxmlformats.org/officeDocument/2006/relationships/image" Target="../media/image516.png"/><Relationship Id="rId105" Type="http://schemas.openxmlformats.org/officeDocument/2006/relationships/customXml" Target="../ink/ink541.xml"/><Relationship Id="rId126" Type="http://schemas.openxmlformats.org/officeDocument/2006/relationships/image" Target="../media/image529.png"/><Relationship Id="rId147" Type="http://schemas.openxmlformats.org/officeDocument/2006/relationships/image" Target="../media/image539.png"/><Relationship Id="rId8" Type="http://schemas.openxmlformats.org/officeDocument/2006/relationships/image" Target="../media/image247.png"/><Relationship Id="rId51" Type="http://schemas.openxmlformats.org/officeDocument/2006/relationships/customXml" Target="../ink/ink514.xml"/><Relationship Id="rId72" Type="http://schemas.openxmlformats.org/officeDocument/2006/relationships/image" Target="../media/image503.png"/><Relationship Id="rId93" Type="http://schemas.openxmlformats.org/officeDocument/2006/relationships/customXml" Target="../ink/ink535.xml"/><Relationship Id="rId98" Type="http://schemas.openxmlformats.org/officeDocument/2006/relationships/image" Target="../media/image515.png"/><Relationship Id="rId121" Type="http://schemas.openxmlformats.org/officeDocument/2006/relationships/customXml" Target="../ink/ink549.xml"/><Relationship Id="rId142" Type="http://schemas.openxmlformats.org/officeDocument/2006/relationships/customXml" Target="../ink/ink560.xml"/><Relationship Id="rId3" Type="http://schemas.openxmlformats.org/officeDocument/2006/relationships/customXml" Target="../ink/ink490.xml"/><Relationship Id="rId25" Type="http://schemas.openxmlformats.org/officeDocument/2006/relationships/customXml" Target="../ink/ink501.xml"/><Relationship Id="rId46" Type="http://schemas.openxmlformats.org/officeDocument/2006/relationships/image" Target="../media/image490.png"/><Relationship Id="rId67" Type="http://schemas.openxmlformats.org/officeDocument/2006/relationships/customXml" Target="../ink/ink522.xml"/><Relationship Id="rId116" Type="http://schemas.openxmlformats.org/officeDocument/2006/relationships/image" Target="../media/image524.png"/><Relationship Id="rId137" Type="http://schemas.openxmlformats.org/officeDocument/2006/relationships/image" Target="../media/image534.png"/><Relationship Id="rId20" Type="http://schemas.openxmlformats.org/officeDocument/2006/relationships/image" Target="../media/image382.png"/><Relationship Id="rId41" Type="http://schemas.openxmlformats.org/officeDocument/2006/relationships/customXml" Target="../ink/ink509.xml"/><Relationship Id="rId62" Type="http://schemas.openxmlformats.org/officeDocument/2006/relationships/image" Target="../media/image498.png"/><Relationship Id="rId83" Type="http://schemas.openxmlformats.org/officeDocument/2006/relationships/customXml" Target="../ink/ink530.xml"/><Relationship Id="rId88" Type="http://schemas.openxmlformats.org/officeDocument/2006/relationships/image" Target="../media/image510.png"/><Relationship Id="rId111" Type="http://schemas.openxmlformats.org/officeDocument/2006/relationships/customXml" Target="../ink/ink544.xml"/><Relationship Id="rId132" Type="http://schemas.openxmlformats.org/officeDocument/2006/relationships/image" Target="../media/image532.png"/><Relationship Id="rId153" Type="http://schemas.openxmlformats.org/officeDocument/2006/relationships/image" Target="../media/image542.png"/><Relationship Id="rId15" Type="http://schemas.openxmlformats.org/officeDocument/2006/relationships/customXml" Target="../ink/ink496.xml"/><Relationship Id="rId36" Type="http://schemas.openxmlformats.org/officeDocument/2006/relationships/image" Target="../media/image389.png"/><Relationship Id="rId57" Type="http://schemas.openxmlformats.org/officeDocument/2006/relationships/customXml" Target="../ink/ink517.xml"/><Relationship Id="rId106" Type="http://schemas.openxmlformats.org/officeDocument/2006/relationships/image" Target="../media/image519.png"/><Relationship Id="rId127" Type="http://schemas.openxmlformats.org/officeDocument/2006/relationships/customXml" Target="../ink/ink552.xml"/><Relationship Id="rId10" Type="http://schemas.openxmlformats.org/officeDocument/2006/relationships/image" Target="../media/image377.png"/><Relationship Id="rId31" Type="http://schemas.openxmlformats.org/officeDocument/2006/relationships/customXml" Target="../ink/ink504.xml"/><Relationship Id="rId52" Type="http://schemas.openxmlformats.org/officeDocument/2006/relationships/image" Target="../media/image493.png"/><Relationship Id="rId73" Type="http://schemas.openxmlformats.org/officeDocument/2006/relationships/customXml" Target="../ink/ink525.xml"/><Relationship Id="rId78" Type="http://schemas.openxmlformats.org/officeDocument/2006/relationships/image" Target="../media/image506.png"/><Relationship Id="rId94" Type="http://schemas.openxmlformats.org/officeDocument/2006/relationships/image" Target="../media/image513.png"/><Relationship Id="rId99" Type="http://schemas.openxmlformats.org/officeDocument/2006/relationships/customXml" Target="../ink/ink538.xml"/><Relationship Id="rId101" Type="http://schemas.openxmlformats.org/officeDocument/2006/relationships/customXml" Target="../ink/ink539.xml"/><Relationship Id="rId122" Type="http://schemas.openxmlformats.org/officeDocument/2006/relationships/image" Target="../media/image527.png"/><Relationship Id="rId143" Type="http://schemas.openxmlformats.org/officeDocument/2006/relationships/image" Target="../media/image537.png"/><Relationship Id="rId148" Type="http://schemas.openxmlformats.org/officeDocument/2006/relationships/customXml" Target="../ink/ink563.xml"/><Relationship Id="rId4" Type="http://schemas.openxmlformats.org/officeDocument/2006/relationships/image" Target="../media/image375.png"/><Relationship Id="rId9" Type="http://schemas.openxmlformats.org/officeDocument/2006/relationships/customXml" Target="../ink/ink493.xml"/><Relationship Id="rId26" Type="http://schemas.openxmlformats.org/officeDocument/2006/relationships/image" Target="../media/image385.png"/><Relationship Id="rId47" Type="http://schemas.openxmlformats.org/officeDocument/2006/relationships/customXml" Target="../ink/ink512.xml"/><Relationship Id="rId68" Type="http://schemas.openxmlformats.org/officeDocument/2006/relationships/image" Target="../media/image501.png"/><Relationship Id="rId89" Type="http://schemas.openxmlformats.org/officeDocument/2006/relationships/customXml" Target="../ink/ink533.xml"/><Relationship Id="rId112" Type="http://schemas.openxmlformats.org/officeDocument/2006/relationships/image" Target="../media/image522.png"/><Relationship Id="rId133" Type="http://schemas.openxmlformats.org/officeDocument/2006/relationships/customXml" Target="../ink/ink555.xml"/><Relationship Id="rId154" Type="http://schemas.openxmlformats.org/officeDocument/2006/relationships/customXml" Target="../ink/ink566.xml"/><Relationship Id="rId16" Type="http://schemas.openxmlformats.org/officeDocument/2006/relationships/image" Target="../media/image380.png"/><Relationship Id="rId37" Type="http://schemas.openxmlformats.org/officeDocument/2006/relationships/customXml" Target="../ink/ink507.xml"/><Relationship Id="rId58" Type="http://schemas.openxmlformats.org/officeDocument/2006/relationships/image" Target="../media/image496.png"/><Relationship Id="rId79" Type="http://schemas.openxmlformats.org/officeDocument/2006/relationships/customXml" Target="../ink/ink528.xml"/><Relationship Id="rId102" Type="http://schemas.openxmlformats.org/officeDocument/2006/relationships/image" Target="../media/image517.png"/><Relationship Id="rId123" Type="http://schemas.openxmlformats.org/officeDocument/2006/relationships/customXml" Target="../ink/ink550.xml"/><Relationship Id="rId144" Type="http://schemas.openxmlformats.org/officeDocument/2006/relationships/customXml" Target="../ink/ink561.xml"/><Relationship Id="rId90" Type="http://schemas.openxmlformats.org/officeDocument/2006/relationships/image" Target="../media/image511.png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95.png"/><Relationship Id="rId21" Type="http://schemas.openxmlformats.org/officeDocument/2006/relationships/image" Target="../media/image551.png"/><Relationship Id="rId42" Type="http://schemas.openxmlformats.org/officeDocument/2006/relationships/customXml" Target="../ink/ink585.xml"/><Relationship Id="rId63" Type="http://schemas.openxmlformats.org/officeDocument/2006/relationships/image" Target="../media/image570.png"/><Relationship Id="rId84" Type="http://schemas.openxmlformats.org/officeDocument/2006/relationships/customXml" Target="../ink/ink606.xml"/><Relationship Id="rId138" Type="http://schemas.openxmlformats.org/officeDocument/2006/relationships/customXml" Target="../ink/ink633.xml"/><Relationship Id="rId159" Type="http://schemas.openxmlformats.org/officeDocument/2006/relationships/image" Target="../media/image615.png"/><Relationship Id="rId107" Type="http://schemas.openxmlformats.org/officeDocument/2006/relationships/image" Target="../media/image590.png"/><Relationship Id="rId11" Type="http://schemas.openxmlformats.org/officeDocument/2006/relationships/customXml" Target="../ink/ink570.xml"/><Relationship Id="rId32" Type="http://schemas.openxmlformats.org/officeDocument/2006/relationships/customXml" Target="../ink/ink580.xml"/><Relationship Id="rId53" Type="http://schemas.openxmlformats.org/officeDocument/2006/relationships/image" Target="../media/image565.png"/><Relationship Id="rId74" Type="http://schemas.openxmlformats.org/officeDocument/2006/relationships/customXml" Target="../ink/ink601.xml"/><Relationship Id="rId128" Type="http://schemas.openxmlformats.org/officeDocument/2006/relationships/customXml" Target="../ink/ink628.xml"/><Relationship Id="rId149" Type="http://schemas.openxmlformats.org/officeDocument/2006/relationships/customXml" Target="../ink/ink639.xml"/><Relationship Id="rId5" Type="http://schemas.openxmlformats.org/officeDocument/2006/relationships/customXml" Target="../ink/ink567.xml"/><Relationship Id="rId95" Type="http://schemas.openxmlformats.org/officeDocument/2006/relationships/image" Target="../media/image584.png"/><Relationship Id="rId22" Type="http://schemas.openxmlformats.org/officeDocument/2006/relationships/customXml" Target="../ink/ink575.xml"/><Relationship Id="rId43" Type="http://schemas.openxmlformats.org/officeDocument/2006/relationships/image" Target="../media/image59.png"/><Relationship Id="rId64" Type="http://schemas.openxmlformats.org/officeDocument/2006/relationships/customXml" Target="../ink/ink596.xml"/><Relationship Id="rId118" Type="http://schemas.openxmlformats.org/officeDocument/2006/relationships/customXml" Target="../ink/ink623.xml"/><Relationship Id="rId139" Type="http://schemas.openxmlformats.org/officeDocument/2006/relationships/image" Target="../media/image606.png"/><Relationship Id="rId80" Type="http://schemas.openxmlformats.org/officeDocument/2006/relationships/customXml" Target="../ink/ink604.xml"/><Relationship Id="rId85" Type="http://schemas.openxmlformats.org/officeDocument/2006/relationships/image" Target="../media/image579.png"/><Relationship Id="rId150" Type="http://schemas.openxmlformats.org/officeDocument/2006/relationships/image" Target="../media/image611.png"/><Relationship Id="rId155" Type="http://schemas.openxmlformats.org/officeDocument/2006/relationships/image" Target="../media/image613.png"/><Relationship Id="rId12" Type="http://schemas.openxmlformats.org/officeDocument/2006/relationships/image" Target="../media/image548.png"/><Relationship Id="rId17" Type="http://schemas.openxmlformats.org/officeDocument/2006/relationships/image" Target="../media/image549.png"/><Relationship Id="rId33" Type="http://schemas.openxmlformats.org/officeDocument/2006/relationships/image" Target="../media/image556.png"/><Relationship Id="rId38" Type="http://schemas.openxmlformats.org/officeDocument/2006/relationships/customXml" Target="../ink/ink583.xml"/><Relationship Id="rId59" Type="http://schemas.openxmlformats.org/officeDocument/2006/relationships/image" Target="../media/image568.png"/><Relationship Id="rId103" Type="http://schemas.openxmlformats.org/officeDocument/2006/relationships/image" Target="../media/image588.png"/><Relationship Id="rId108" Type="http://schemas.openxmlformats.org/officeDocument/2006/relationships/customXml" Target="../ink/ink618.xml"/><Relationship Id="rId124" Type="http://schemas.openxmlformats.org/officeDocument/2006/relationships/customXml" Target="../ink/ink626.xml"/><Relationship Id="rId129" Type="http://schemas.openxmlformats.org/officeDocument/2006/relationships/image" Target="../media/image601.png"/><Relationship Id="rId54" Type="http://schemas.openxmlformats.org/officeDocument/2006/relationships/customXml" Target="../ink/ink591.xml"/><Relationship Id="rId70" Type="http://schemas.openxmlformats.org/officeDocument/2006/relationships/customXml" Target="../ink/ink599.xml"/><Relationship Id="rId75" Type="http://schemas.openxmlformats.org/officeDocument/2006/relationships/image" Target="../media/image244.png"/><Relationship Id="rId91" Type="http://schemas.openxmlformats.org/officeDocument/2006/relationships/image" Target="../media/image582.png"/><Relationship Id="rId96" Type="http://schemas.openxmlformats.org/officeDocument/2006/relationships/customXml" Target="../ink/ink612.xml"/><Relationship Id="rId140" Type="http://schemas.openxmlformats.org/officeDocument/2006/relationships/customXml" Target="../ink/ink634.xml"/><Relationship Id="rId145" Type="http://schemas.openxmlformats.org/officeDocument/2006/relationships/customXml" Target="../ink/ink6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5.png"/><Relationship Id="rId23" Type="http://schemas.openxmlformats.org/officeDocument/2006/relationships/image" Target="../media/image552.png"/><Relationship Id="rId28" Type="http://schemas.openxmlformats.org/officeDocument/2006/relationships/customXml" Target="../ink/ink578.xml"/><Relationship Id="rId49" Type="http://schemas.openxmlformats.org/officeDocument/2006/relationships/image" Target="../media/image563.png"/><Relationship Id="rId114" Type="http://schemas.openxmlformats.org/officeDocument/2006/relationships/customXml" Target="../ink/ink621.xml"/><Relationship Id="rId119" Type="http://schemas.openxmlformats.org/officeDocument/2006/relationships/image" Target="../media/image596.png"/><Relationship Id="rId44" Type="http://schemas.openxmlformats.org/officeDocument/2006/relationships/customXml" Target="../ink/ink586.xml"/><Relationship Id="rId60" Type="http://schemas.openxmlformats.org/officeDocument/2006/relationships/customXml" Target="../ink/ink594.xml"/><Relationship Id="rId65" Type="http://schemas.openxmlformats.org/officeDocument/2006/relationships/image" Target="../media/image571.png"/><Relationship Id="rId81" Type="http://schemas.openxmlformats.org/officeDocument/2006/relationships/image" Target="../media/image577.png"/><Relationship Id="rId86" Type="http://schemas.openxmlformats.org/officeDocument/2006/relationships/customXml" Target="../ink/ink607.xml"/><Relationship Id="rId130" Type="http://schemas.openxmlformats.org/officeDocument/2006/relationships/customXml" Target="../ink/ink629.xml"/><Relationship Id="rId135" Type="http://schemas.openxmlformats.org/officeDocument/2006/relationships/image" Target="../media/image604.png"/><Relationship Id="rId151" Type="http://schemas.openxmlformats.org/officeDocument/2006/relationships/customXml" Target="../ink/ink640.xml"/><Relationship Id="rId156" Type="http://schemas.openxmlformats.org/officeDocument/2006/relationships/customXml" Target="../ink/ink643.xml"/><Relationship Id="rId13" Type="http://schemas.openxmlformats.org/officeDocument/2006/relationships/customXml" Target="../ink/ink571.xml"/><Relationship Id="rId18" Type="http://schemas.openxmlformats.org/officeDocument/2006/relationships/customXml" Target="../ink/ink573.xml"/><Relationship Id="rId39" Type="http://schemas.openxmlformats.org/officeDocument/2006/relationships/image" Target="../media/image559.png"/><Relationship Id="rId109" Type="http://schemas.openxmlformats.org/officeDocument/2006/relationships/image" Target="../media/image591.png"/><Relationship Id="rId34" Type="http://schemas.openxmlformats.org/officeDocument/2006/relationships/customXml" Target="../ink/ink581.xml"/><Relationship Id="rId50" Type="http://schemas.openxmlformats.org/officeDocument/2006/relationships/customXml" Target="../ink/ink589.xml"/><Relationship Id="rId55" Type="http://schemas.openxmlformats.org/officeDocument/2006/relationships/image" Target="../media/image566.png"/><Relationship Id="rId76" Type="http://schemas.openxmlformats.org/officeDocument/2006/relationships/customXml" Target="../ink/ink602.xml"/><Relationship Id="rId97" Type="http://schemas.openxmlformats.org/officeDocument/2006/relationships/image" Target="../media/image585.png"/><Relationship Id="rId104" Type="http://schemas.openxmlformats.org/officeDocument/2006/relationships/customXml" Target="../ink/ink616.xml"/><Relationship Id="rId120" Type="http://schemas.openxmlformats.org/officeDocument/2006/relationships/customXml" Target="../ink/ink624.xml"/><Relationship Id="rId125" Type="http://schemas.openxmlformats.org/officeDocument/2006/relationships/image" Target="../media/image599.png"/><Relationship Id="rId141" Type="http://schemas.openxmlformats.org/officeDocument/2006/relationships/image" Target="../media/image607.png"/><Relationship Id="rId146" Type="http://schemas.openxmlformats.org/officeDocument/2006/relationships/image" Target="../media/image609.png"/><Relationship Id="rId7" Type="http://schemas.openxmlformats.org/officeDocument/2006/relationships/customXml" Target="../ink/ink568.xml"/><Relationship Id="rId71" Type="http://schemas.openxmlformats.org/officeDocument/2006/relationships/image" Target="../media/image574.png"/><Relationship Id="rId92" Type="http://schemas.openxmlformats.org/officeDocument/2006/relationships/customXml" Target="../ink/ink610.xml"/><Relationship Id="rId2" Type="http://schemas.openxmlformats.org/officeDocument/2006/relationships/notesSlide" Target="../notesSlides/notesSlide3.xml"/><Relationship Id="rId29" Type="http://schemas.openxmlformats.org/officeDocument/2006/relationships/image" Target="../media/image554.png"/><Relationship Id="rId24" Type="http://schemas.openxmlformats.org/officeDocument/2006/relationships/customXml" Target="../ink/ink576.xml"/><Relationship Id="rId40" Type="http://schemas.openxmlformats.org/officeDocument/2006/relationships/customXml" Target="../ink/ink584.xml"/><Relationship Id="rId45" Type="http://schemas.openxmlformats.org/officeDocument/2006/relationships/image" Target="../media/image561.png"/><Relationship Id="rId66" Type="http://schemas.openxmlformats.org/officeDocument/2006/relationships/customXml" Target="../ink/ink597.xml"/><Relationship Id="rId87" Type="http://schemas.openxmlformats.org/officeDocument/2006/relationships/image" Target="../media/image580.png"/><Relationship Id="rId110" Type="http://schemas.openxmlformats.org/officeDocument/2006/relationships/customXml" Target="../ink/ink619.xml"/><Relationship Id="rId115" Type="http://schemas.openxmlformats.org/officeDocument/2006/relationships/image" Target="../media/image594.png"/><Relationship Id="rId131" Type="http://schemas.openxmlformats.org/officeDocument/2006/relationships/image" Target="../media/image602.png"/><Relationship Id="rId136" Type="http://schemas.openxmlformats.org/officeDocument/2006/relationships/customXml" Target="../ink/ink632.xml"/><Relationship Id="rId157" Type="http://schemas.openxmlformats.org/officeDocument/2006/relationships/image" Target="../media/image614.png"/><Relationship Id="rId61" Type="http://schemas.openxmlformats.org/officeDocument/2006/relationships/image" Target="../media/image569.png"/><Relationship Id="rId82" Type="http://schemas.openxmlformats.org/officeDocument/2006/relationships/customXml" Target="../ink/ink605.xml"/><Relationship Id="rId152" Type="http://schemas.openxmlformats.org/officeDocument/2006/relationships/image" Target="../media/image612.png"/><Relationship Id="rId19" Type="http://schemas.openxmlformats.org/officeDocument/2006/relationships/image" Target="../media/image550.png"/><Relationship Id="rId14" Type="http://schemas.openxmlformats.org/officeDocument/2006/relationships/image" Target="../media/image207.png"/><Relationship Id="rId30" Type="http://schemas.openxmlformats.org/officeDocument/2006/relationships/customXml" Target="../ink/ink579.xml"/><Relationship Id="rId35" Type="http://schemas.openxmlformats.org/officeDocument/2006/relationships/image" Target="../media/image557.png"/><Relationship Id="rId56" Type="http://schemas.openxmlformats.org/officeDocument/2006/relationships/customXml" Target="../ink/ink592.xml"/><Relationship Id="rId77" Type="http://schemas.openxmlformats.org/officeDocument/2006/relationships/image" Target="../media/image575.png"/><Relationship Id="rId100" Type="http://schemas.openxmlformats.org/officeDocument/2006/relationships/customXml" Target="../ink/ink614.xml"/><Relationship Id="rId105" Type="http://schemas.openxmlformats.org/officeDocument/2006/relationships/image" Target="../media/image589.png"/><Relationship Id="rId126" Type="http://schemas.openxmlformats.org/officeDocument/2006/relationships/customXml" Target="../ink/ink627.xml"/><Relationship Id="rId147" Type="http://schemas.openxmlformats.org/officeDocument/2006/relationships/customXml" Target="../ink/ink638.xml"/><Relationship Id="rId8" Type="http://schemas.openxmlformats.org/officeDocument/2006/relationships/image" Target="../media/image546.png"/><Relationship Id="rId51" Type="http://schemas.openxmlformats.org/officeDocument/2006/relationships/image" Target="../media/image564.png"/><Relationship Id="rId72" Type="http://schemas.openxmlformats.org/officeDocument/2006/relationships/customXml" Target="../ink/ink600.xml"/><Relationship Id="rId93" Type="http://schemas.openxmlformats.org/officeDocument/2006/relationships/image" Target="../media/image583.png"/><Relationship Id="rId98" Type="http://schemas.openxmlformats.org/officeDocument/2006/relationships/customXml" Target="../ink/ink613.xml"/><Relationship Id="rId121" Type="http://schemas.openxmlformats.org/officeDocument/2006/relationships/image" Target="../media/image597.png"/><Relationship Id="rId142" Type="http://schemas.openxmlformats.org/officeDocument/2006/relationships/customXml" Target="../ink/ink635.xml"/><Relationship Id="rId3" Type="http://schemas.openxmlformats.org/officeDocument/2006/relationships/image" Target="../media/image544.png"/><Relationship Id="rId25" Type="http://schemas.openxmlformats.org/officeDocument/2006/relationships/image" Target="../media/image553.png"/><Relationship Id="rId46" Type="http://schemas.openxmlformats.org/officeDocument/2006/relationships/customXml" Target="../ink/ink587.xml"/><Relationship Id="rId67" Type="http://schemas.openxmlformats.org/officeDocument/2006/relationships/image" Target="../media/image572.png"/><Relationship Id="rId116" Type="http://schemas.openxmlformats.org/officeDocument/2006/relationships/customXml" Target="../ink/ink622.xml"/><Relationship Id="rId137" Type="http://schemas.openxmlformats.org/officeDocument/2006/relationships/image" Target="../media/image605.png"/><Relationship Id="rId158" Type="http://schemas.openxmlformats.org/officeDocument/2006/relationships/customXml" Target="../ink/ink644.xml"/><Relationship Id="rId20" Type="http://schemas.openxmlformats.org/officeDocument/2006/relationships/customXml" Target="../ink/ink574.xml"/><Relationship Id="rId41" Type="http://schemas.openxmlformats.org/officeDocument/2006/relationships/image" Target="../media/image560.png"/><Relationship Id="rId62" Type="http://schemas.openxmlformats.org/officeDocument/2006/relationships/customXml" Target="../ink/ink595.xml"/><Relationship Id="rId83" Type="http://schemas.openxmlformats.org/officeDocument/2006/relationships/image" Target="../media/image578.png"/><Relationship Id="rId88" Type="http://schemas.openxmlformats.org/officeDocument/2006/relationships/customXml" Target="../ink/ink608.xml"/><Relationship Id="rId111" Type="http://schemas.openxmlformats.org/officeDocument/2006/relationships/image" Target="../media/image592.png"/><Relationship Id="rId132" Type="http://schemas.openxmlformats.org/officeDocument/2006/relationships/customXml" Target="../ink/ink630.xml"/><Relationship Id="rId153" Type="http://schemas.openxmlformats.org/officeDocument/2006/relationships/customXml" Target="../ink/ink641.xml"/><Relationship Id="rId15" Type="http://schemas.openxmlformats.org/officeDocument/2006/relationships/customXml" Target="../ink/ink572.xml"/><Relationship Id="rId36" Type="http://schemas.openxmlformats.org/officeDocument/2006/relationships/customXml" Target="../ink/ink582.xml"/><Relationship Id="rId57" Type="http://schemas.openxmlformats.org/officeDocument/2006/relationships/image" Target="../media/image567.png"/><Relationship Id="rId106" Type="http://schemas.openxmlformats.org/officeDocument/2006/relationships/customXml" Target="../ink/ink617.xml"/><Relationship Id="rId127" Type="http://schemas.openxmlformats.org/officeDocument/2006/relationships/image" Target="../media/image600.png"/><Relationship Id="rId10" Type="http://schemas.openxmlformats.org/officeDocument/2006/relationships/image" Target="../media/image547.png"/><Relationship Id="rId31" Type="http://schemas.openxmlformats.org/officeDocument/2006/relationships/image" Target="../media/image555.png"/><Relationship Id="rId52" Type="http://schemas.openxmlformats.org/officeDocument/2006/relationships/customXml" Target="../ink/ink590.xml"/><Relationship Id="rId73" Type="http://schemas.openxmlformats.org/officeDocument/2006/relationships/image" Target="../media/image120.png"/><Relationship Id="rId78" Type="http://schemas.openxmlformats.org/officeDocument/2006/relationships/customXml" Target="../ink/ink603.xml"/><Relationship Id="rId94" Type="http://schemas.openxmlformats.org/officeDocument/2006/relationships/customXml" Target="../ink/ink611.xml"/><Relationship Id="rId99" Type="http://schemas.openxmlformats.org/officeDocument/2006/relationships/image" Target="../media/image586.png"/><Relationship Id="rId101" Type="http://schemas.openxmlformats.org/officeDocument/2006/relationships/image" Target="../media/image587.png"/><Relationship Id="rId122" Type="http://schemas.openxmlformats.org/officeDocument/2006/relationships/customXml" Target="../ink/ink625.xml"/><Relationship Id="rId143" Type="http://schemas.openxmlformats.org/officeDocument/2006/relationships/image" Target="../media/image608.png"/><Relationship Id="rId148" Type="http://schemas.openxmlformats.org/officeDocument/2006/relationships/image" Target="../media/image610.png"/><Relationship Id="rId4" Type="http://schemas.openxmlformats.org/officeDocument/2006/relationships/image" Target="../media/image50.png"/><Relationship Id="rId9" Type="http://schemas.openxmlformats.org/officeDocument/2006/relationships/customXml" Target="../ink/ink569.xml"/><Relationship Id="rId26" Type="http://schemas.openxmlformats.org/officeDocument/2006/relationships/customXml" Target="../ink/ink577.xml"/><Relationship Id="rId47" Type="http://schemas.openxmlformats.org/officeDocument/2006/relationships/image" Target="../media/image562.png"/><Relationship Id="rId68" Type="http://schemas.openxmlformats.org/officeDocument/2006/relationships/customXml" Target="../ink/ink598.xml"/><Relationship Id="rId89" Type="http://schemas.openxmlformats.org/officeDocument/2006/relationships/image" Target="../media/image581.png"/><Relationship Id="rId112" Type="http://schemas.openxmlformats.org/officeDocument/2006/relationships/customXml" Target="../ink/ink620.xml"/><Relationship Id="rId133" Type="http://schemas.openxmlformats.org/officeDocument/2006/relationships/image" Target="../media/image603.png"/><Relationship Id="rId154" Type="http://schemas.openxmlformats.org/officeDocument/2006/relationships/customXml" Target="../ink/ink642.xml"/><Relationship Id="rId16" Type="http://schemas.openxmlformats.org/officeDocument/2006/relationships/image" Target="../media/image92.png"/><Relationship Id="rId37" Type="http://schemas.openxmlformats.org/officeDocument/2006/relationships/image" Target="../media/image558.png"/><Relationship Id="rId58" Type="http://schemas.openxmlformats.org/officeDocument/2006/relationships/customXml" Target="../ink/ink593.xml"/><Relationship Id="rId79" Type="http://schemas.openxmlformats.org/officeDocument/2006/relationships/image" Target="../media/image576.png"/><Relationship Id="rId102" Type="http://schemas.openxmlformats.org/officeDocument/2006/relationships/customXml" Target="../ink/ink615.xml"/><Relationship Id="rId123" Type="http://schemas.openxmlformats.org/officeDocument/2006/relationships/image" Target="../media/image598.png"/><Relationship Id="rId144" Type="http://schemas.openxmlformats.org/officeDocument/2006/relationships/customXml" Target="../ink/ink636.xml"/><Relationship Id="rId90" Type="http://schemas.openxmlformats.org/officeDocument/2006/relationships/customXml" Target="../ink/ink609.xml"/><Relationship Id="rId27" Type="http://schemas.openxmlformats.org/officeDocument/2006/relationships/image" Target="../media/image491.png"/><Relationship Id="rId48" Type="http://schemas.openxmlformats.org/officeDocument/2006/relationships/customXml" Target="../ink/ink588.xml"/><Relationship Id="rId69" Type="http://schemas.openxmlformats.org/officeDocument/2006/relationships/image" Target="../media/image573.png"/><Relationship Id="rId113" Type="http://schemas.openxmlformats.org/officeDocument/2006/relationships/image" Target="../media/image593.png"/><Relationship Id="rId134" Type="http://schemas.openxmlformats.org/officeDocument/2006/relationships/customXml" Target="../ink/ink6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E2B17-96B9-61B8-F593-749ED69FCA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MAB2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442FB95-C437-D715-C1C7-2FC7DF9D4A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7. tunti</a:t>
            </a:r>
          </a:p>
        </p:txBody>
      </p:sp>
    </p:spTree>
    <p:extLst>
      <p:ext uri="{BB962C8B-B14F-4D97-AF65-F5344CB8AC3E}">
        <p14:creationId xmlns:p14="http://schemas.microsoft.com/office/powerpoint/2010/main" val="4140717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B4435067-EC9A-4424-8D63-B5D84488B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932" y="0"/>
            <a:ext cx="10701867" cy="1500192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918D1335-6FEE-4A9C-BA57-4AC17277B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9166" y="1500192"/>
            <a:ext cx="7132834" cy="90434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Käsinkirjoitus 7">
                <a:extLst>
                  <a:ext uri="{FF2B5EF4-FFF2-40B4-BE49-F238E27FC236}">
                    <a16:creationId xmlns:a16="http://schemas.microsoft.com/office/drawing/2014/main" id="{F37A4BD0-09C6-43C6-8A87-0458215242DF}"/>
                  </a:ext>
                </a:extLst>
              </p14:cNvPr>
              <p14:cNvContentPartPr/>
              <p14:nvPr/>
            </p14:nvContentPartPr>
            <p14:xfrm>
              <a:off x="9372600" y="2112600"/>
              <a:ext cx="280080" cy="29880"/>
            </p14:xfrm>
          </p:contentPart>
        </mc:Choice>
        <mc:Fallback>
          <p:pic>
            <p:nvPicPr>
              <p:cNvPr id="8" name="Käsinkirjoitus 7">
                <a:extLst>
                  <a:ext uri="{FF2B5EF4-FFF2-40B4-BE49-F238E27FC236}">
                    <a16:creationId xmlns:a16="http://schemas.microsoft.com/office/drawing/2014/main" id="{F37A4BD0-09C6-43C6-8A87-0458215242D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54600" y="2076960"/>
                <a:ext cx="315720" cy="101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Ryhmä 10">
            <a:extLst>
              <a:ext uri="{FF2B5EF4-FFF2-40B4-BE49-F238E27FC236}">
                <a16:creationId xmlns:a16="http://schemas.microsoft.com/office/drawing/2014/main" id="{E752D741-5F89-43E8-A010-12419BB76C05}"/>
              </a:ext>
            </a:extLst>
          </p:cNvPr>
          <p:cNvGrpSpPr/>
          <p:nvPr/>
        </p:nvGrpSpPr>
        <p:grpSpPr>
          <a:xfrm>
            <a:off x="2741040" y="2388000"/>
            <a:ext cx="592200" cy="433800"/>
            <a:chOff x="2741040" y="2388000"/>
            <a:chExt cx="592200" cy="433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9" name="Käsinkirjoitus 8">
                  <a:extLst>
                    <a:ext uri="{FF2B5EF4-FFF2-40B4-BE49-F238E27FC236}">
                      <a16:creationId xmlns:a16="http://schemas.microsoft.com/office/drawing/2014/main" id="{D3745180-F4D3-4403-9307-33CFFF2B0964}"/>
                    </a:ext>
                  </a:extLst>
                </p14:cNvPr>
                <p14:cNvContentPartPr/>
                <p14:nvPr/>
              </p14:nvContentPartPr>
              <p14:xfrm>
                <a:off x="2741040" y="2388000"/>
                <a:ext cx="339480" cy="305640"/>
              </p14:xfrm>
            </p:contentPart>
          </mc:Choice>
          <mc:Fallback>
            <p:pic>
              <p:nvPicPr>
                <p:cNvPr id="9" name="Käsinkirjoitus 8">
                  <a:extLst>
                    <a:ext uri="{FF2B5EF4-FFF2-40B4-BE49-F238E27FC236}">
                      <a16:creationId xmlns:a16="http://schemas.microsoft.com/office/drawing/2014/main" id="{D3745180-F4D3-4403-9307-33CFFF2B096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732400" y="2379360"/>
                  <a:ext cx="35712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0" name="Käsinkirjoitus 9">
                  <a:extLst>
                    <a:ext uri="{FF2B5EF4-FFF2-40B4-BE49-F238E27FC236}">
                      <a16:creationId xmlns:a16="http://schemas.microsoft.com/office/drawing/2014/main" id="{A0B16094-ABB8-44ED-A101-66E1C721870E}"/>
                    </a:ext>
                  </a:extLst>
                </p14:cNvPr>
                <p14:cNvContentPartPr/>
                <p14:nvPr/>
              </p14:nvContentPartPr>
              <p14:xfrm>
                <a:off x="3221640" y="2614440"/>
                <a:ext cx="111600" cy="207360"/>
              </p14:xfrm>
            </p:contentPart>
          </mc:Choice>
          <mc:Fallback>
            <p:pic>
              <p:nvPicPr>
                <p:cNvPr id="10" name="Käsinkirjoitus 9">
                  <a:extLst>
                    <a:ext uri="{FF2B5EF4-FFF2-40B4-BE49-F238E27FC236}">
                      <a16:creationId xmlns:a16="http://schemas.microsoft.com/office/drawing/2014/main" id="{A0B16094-ABB8-44ED-A101-66E1C721870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212640" y="2605440"/>
                  <a:ext cx="129240" cy="22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2" name="Käsinkirjoitus 11">
                <a:extLst>
                  <a:ext uri="{FF2B5EF4-FFF2-40B4-BE49-F238E27FC236}">
                    <a16:creationId xmlns:a16="http://schemas.microsoft.com/office/drawing/2014/main" id="{387D4CBF-E760-4F5C-A101-9907EAE02D12}"/>
                  </a:ext>
                </a:extLst>
              </p14:cNvPr>
              <p14:cNvContentPartPr/>
              <p14:nvPr/>
            </p14:nvContentPartPr>
            <p14:xfrm>
              <a:off x="3572640" y="2526960"/>
              <a:ext cx="156960" cy="15480"/>
            </p14:xfrm>
          </p:contentPart>
        </mc:Choice>
        <mc:Fallback>
          <p:pic>
            <p:nvPicPr>
              <p:cNvPr id="12" name="Käsinkirjoitus 11">
                <a:extLst>
                  <a:ext uri="{FF2B5EF4-FFF2-40B4-BE49-F238E27FC236}">
                    <a16:creationId xmlns:a16="http://schemas.microsoft.com/office/drawing/2014/main" id="{387D4CBF-E760-4F5C-A101-9907EAE02D1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564000" y="2518320"/>
                <a:ext cx="17460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3" name="Käsinkirjoitus 12">
                <a:extLst>
                  <a:ext uri="{FF2B5EF4-FFF2-40B4-BE49-F238E27FC236}">
                    <a16:creationId xmlns:a16="http://schemas.microsoft.com/office/drawing/2014/main" id="{113287F2-89CB-465F-BE0F-5D648B12BB5A}"/>
                  </a:ext>
                </a:extLst>
              </p14:cNvPr>
              <p14:cNvContentPartPr/>
              <p14:nvPr/>
            </p14:nvContentPartPr>
            <p14:xfrm>
              <a:off x="3553200" y="2648280"/>
              <a:ext cx="151560" cy="7920"/>
            </p14:xfrm>
          </p:contentPart>
        </mc:Choice>
        <mc:Fallback>
          <p:pic>
            <p:nvPicPr>
              <p:cNvPr id="13" name="Käsinkirjoitus 12">
                <a:extLst>
                  <a:ext uri="{FF2B5EF4-FFF2-40B4-BE49-F238E27FC236}">
                    <a16:creationId xmlns:a16="http://schemas.microsoft.com/office/drawing/2014/main" id="{113287F2-89CB-465F-BE0F-5D648B12BB5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544560" y="2639640"/>
                <a:ext cx="169200" cy="2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Ryhmä 15">
            <a:extLst>
              <a:ext uri="{FF2B5EF4-FFF2-40B4-BE49-F238E27FC236}">
                <a16:creationId xmlns:a16="http://schemas.microsoft.com/office/drawing/2014/main" id="{94EDCA5A-6268-4F96-AFD8-C70B309A6028}"/>
              </a:ext>
            </a:extLst>
          </p:cNvPr>
          <p:cNvGrpSpPr/>
          <p:nvPr/>
        </p:nvGrpSpPr>
        <p:grpSpPr>
          <a:xfrm>
            <a:off x="4017960" y="2411760"/>
            <a:ext cx="389520" cy="430920"/>
            <a:chOff x="4017960" y="2411760"/>
            <a:chExt cx="389520" cy="43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4" name="Käsinkirjoitus 13">
                  <a:extLst>
                    <a:ext uri="{FF2B5EF4-FFF2-40B4-BE49-F238E27FC236}">
                      <a16:creationId xmlns:a16="http://schemas.microsoft.com/office/drawing/2014/main" id="{C65BC02A-AD3A-4BE4-BE26-66D6D41B92D8}"/>
                    </a:ext>
                  </a:extLst>
                </p14:cNvPr>
                <p14:cNvContentPartPr/>
                <p14:nvPr/>
              </p14:nvContentPartPr>
              <p14:xfrm>
                <a:off x="4017960" y="2411760"/>
                <a:ext cx="225720" cy="306720"/>
              </p14:xfrm>
            </p:contentPart>
          </mc:Choice>
          <mc:Fallback>
            <p:pic>
              <p:nvPicPr>
                <p:cNvPr id="14" name="Käsinkirjoitus 13">
                  <a:extLst>
                    <a:ext uri="{FF2B5EF4-FFF2-40B4-BE49-F238E27FC236}">
                      <a16:creationId xmlns:a16="http://schemas.microsoft.com/office/drawing/2014/main" id="{C65BC02A-AD3A-4BE4-BE26-66D6D41B92D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009320" y="2403120"/>
                  <a:ext cx="24336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5" name="Käsinkirjoitus 14">
                  <a:extLst>
                    <a:ext uri="{FF2B5EF4-FFF2-40B4-BE49-F238E27FC236}">
                      <a16:creationId xmlns:a16="http://schemas.microsoft.com/office/drawing/2014/main" id="{CFC0F8FD-08F7-420B-B071-6958A0547518}"/>
                    </a:ext>
                  </a:extLst>
                </p14:cNvPr>
                <p14:cNvContentPartPr/>
                <p14:nvPr/>
              </p14:nvContentPartPr>
              <p14:xfrm>
                <a:off x="4357800" y="2673840"/>
                <a:ext cx="49680" cy="168840"/>
              </p14:xfrm>
            </p:contentPart>
          </mc:Choice>
          <mc:Fallback>
            <p:pic>
              <p:nvPicPr>
                <p:cNvPr id="15" name="Käsinkirjoitus 14">
                  <a:extLst>
                    <a:ext uri="{FF2B5EF4-FFF2-40B4-BE49-F238E27FC236}">
                      <a16:creationId xmlns:a16="http://schemas.microsoft.com/office/drawing/2014/main" id="{CFC0F8FD-08F7-420B-B071-6958A054751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349160" y="2664840"/>
                  <a:ext cx="67320" cy="18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Ryhmä 20">
            <a:extLst>
              <a:ext uri="{FF2B5EF4-FFF2-40B4-BE49-F238E27FC236}">
                <a16:creationId xmlns:a16="http://schemas.microsoft.com/office/drawing/2014/main" id="{93D4AE2D-F5F5-48D3-AE4F-54EA2A4FFE91}"/>
              </a:ext>
            </a:extLst>
          </p:cNvPr>
          <p:cNvGrpSpPr/>
          <p:nvPr/>
        </p:nvGrpSpPr>
        <p:grpSpPr>
          <a:xfrm>
            <a:off x="4648320" y="2307720"/>
            <a:ext cx="824760" cy="549720"/>
            <a:chOff x="4648320" y="2307720"/>
            <a:chExt cx="824760" cy="549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7" name="Käsinkirjoitus 16">
                  <a:extLst>
                    <a:ext uri="{FF2B5EF4-FFF2-40B4-BE49-F238E27FC236}">
                      <a16:creationId xmlns:a16="http://schemas.microsoft.com/office/drawing/2014/main" id="{D82505EE-4E36-4CF5-BC05-CA2AE2A8FAFB}"/>
                    </a:ext>
                  </a:extLst>
                </p14:cNvPr>
                <p14:cNvContentPartPr/>
                <p14:nvPr/>
              </p14:nvContentPartPr>
              <p14:xfrm>
                <a:off x="4648320" y="2623800"/>
                <a:ext cx="204480" cy="10800"/>
              </p14:xfrm>
            </p:contentPart>
          </mc:Choice>
          <mc:Fallback>
            <p:pic>
              <p:nvPicPr>
                <p:cNvPr id="17" name="Käsinkirjoitus 16">
                  <a:extLst>
                    <a:ext uri="{FF2B5EF4-FFF2-40B4-BE49-F238E27FC236}">
                      <a16:creationId xmlns:a16="http://schemas.microsoft.com/office/drawing/2014/main" id="{D82505EE-4E36-4CF5-BC05-CA2AE2A8FAF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639320" y="2615160"/>
                  <a:ext cx="2221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8" name="Käsinkirjoitus 17">
                  <a:extLst>
                    <a:ext uri="{FF2B5EF4-FFF2-40B4-BE49-F238E27FC236}">
                      <a16:creationId xmlns:a16="http://schemas.microsoft.com/office/drawing/2014/main" id="{9832E5D0-3A0E-455E-82C1-E704DDF4CEAD}"/>
                    </a:ext>
                  </a:extLst>
                </p14:cNvPr>
                <p14:cNvContentPartPr/>
                <p14:nvPr/>
              </p14:nvContentPartPr>
              <p14:xfrm>
                <a:off x="4731120" y="2510040"/>
                <a:ext cx="15120" cy="243720"/>
              </p14:xfrm>
            </p:contentPart>
          </mc:Choice>
          <mc:Fallback>
            <p:pic>
              <p:nvPicPr>
                <p:cNvPr id="18" name="Käsinkirjoitus 17">
                  <a:extLst>
                    <a:ext uri="{FF2B5EF4-FFF2-40B4-BE49-F238E27FC236}">
                      <a16:creationId xmlns:a16="http://schemas.microsoft.com/office/drawing/2014/main" id="{9832E5D0-3A0E-455E-82C1-E704DDF4CEA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722480" y="2501040"/>
                  <a:ext cx="3276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9" name="Käsinkirjoitus 18">
                  <a:extLst>
                    <a:ext uri="{FF2B5EF4-FFF2-40B4-BE49-F238E27FC236}">
                      <a16:creationId xmlns:a16="http://schemas.microsoft.com/office/drawing/2014/main" id="{464567F9-E798-4854-88EF-7B6B02ECDB90}"/>
                    </a:ext>
                  </a:extLst>
                </p14:cNvPr>
                <p14:cNvContentPartPr/>
                <p14:nvPr/>
              </p14:nvContentPartPr>
              <p14:xfrm>
                <a:off x="5008320" y="2307720"/>
                <a:ext cx="118800" cy="549720"/>
              </p14:xfrm>
            </p:contentPart>
          </mc:Choice>
          <mc:Fallback>
            <p:pic>
              <p:nvPicPr>
                <p:cNvPr id="19" name="Käsinkirjoitus 18">
                  <a:extLst>
                    <a:ext uri="{FF2B5EF4-FFF2-40B4-BE49-F238E27FC236}">
                      <a16:creationId xmlns:a16="http://schemas.microsoft.com/office/drawing/2014/main" id="{464567F9-E798-4854-88EF-7B6B02ECDB9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999320" y="2298720"/>
                  <a:ext cx="136440" cy="56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0" name="Käsinkirjoitus 19">
                  <a:extLst>
                    <a:ext uri="{FF2B5EF4-FFF2-40B4-BE49-F238E27FC236}">
                      <a16:creationId xmlns:a16="http://schemas.microsoft.com/office/drawing/2014/main" id="{3A23BE5F-9247-4901-8525-0C45285AD959}"/>
                    </a:ext>
                  </a:extLst>
                </p14:cNvPr>
                <p14:cNvContentPartPr/>
                <p14:nvPr/>
              </p14:nvContentPartPr>
              <p14:xfrm>
                <a:off x="5222880" y="2418960"/>
                <a:ext cx="250200" cy="417240"/>
              </p14:xfrm>
            </p:contentPart>
          </mc:Choice>
          <mc:Fallback>
            <p:pic>
              <p:nvPicPr>
                <p:cNvPr id="20" name="Käsinkirjoitus 19">
                  <a:extLst>
                    <a:ext uri="{FF2B5EF4-FFF2-40B4-BE49-F238E27FC236}">
                      <a16:creationId xmlns:a16="http://schemas.microsoft.com/office/drawing/2014/main" id="{3A23BE5F-9247-4901-8525-0C45285AD95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214240" y="2410320"/>
                  <a:ext cx="267840" cy="434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2" name="Käsinkirjoitus 21">
                <a:extLst>
                  <a:ext uri="{FF2B5EF4-FFF2-40B4-BE49-F238E27FC236}">
                    <a16:creationId xmlns:a16="http://schemas.microsoft.com/office/drawing/2014/main" id="{BD6F9C8B-000D-4C94-9CF5-90357B4C20D0}"/>
                  </a:ext>
                </a:extLst>
              </p14:cNvPr>
              <p14:cNvContentPartPr/>
              <p14:nvPr/>
            </p14:nvContentPartPr>
            <p14:xfrm>
              <a:off x="5691600" y="2661240"/>
              <a:ext cx="206280" cy="7560"/>
            </p14:xfrm>
          </p:contentPart>
        </mc:Choice>
        <mc:Fallback>
          <p:pic>
            <p:nvPicPr>
              <p:cNvPr id="22" name="Käsinkirjoitus 21">
                <a:extLst>
                  <a:ext uri="{FF2B5EF4-FFF2-40B4-BE49-F238E27FC236}">
                    <a16:creationId xmlns:a16="http://schemas.microsoft.com/office/drawing/2014/main" id="{BD6F9C8B-000D-4C94-9CF5-90357B4C20D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682600" y="2652240"/>
                <a:ext cx="223920" cy="2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Ryhmä 26">
            <a:extLst>
              <a:ext uri="{FF2B5EF4-FFF2-40B4-BE49-F238E27FC236}">
                <a16:creationId xmlns:a16="http://schemas.microsoft.com/office/drawing/2014/main" id="{F0ECE998-380B-493D-BED2-D816F78A7782}"/>
              </a:ext>
            </a:extLst>
          </p:cNvPr>
          <p:cNvGrpSpPr/>
          <p:nvPr/>
        </p:nvGrpSpPr>
        <p:grpSpPr>
          <a:xfrm>
            <a:off x="6126480" y="2320320"/>
            <a:ext cx="525960" cy="679320"/>
            <a:chOff x="6126480" y="2320320"/>
            <a:chExt cx="525960" cy="679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3" name="Käsinkirjoitus 22">
                  <a:extLst>
                    <a:ext uri="{FF2B5EF4-FFF2-40B4-BE49-F238E27FC236}">
                      <a16:creationId xmlns:a16="http://schemas.microsoft.com/office/drawing/2014/main" id="{858D3B9D-A61B-488D-95EF-FF3F3CD3A3C4}"/>
                    </a:ext>
                  </a:extLst>
                </p14:cNvPr>
                <p14:cNvContentPartPr/>
                <p14:nvPr/>
              </p14:nvContentPartPr>
              <p14:xfrm>
                <a:off x="6126480" y="2462520"/>
                <a:ext cx="100080" cy="393120"/>
              </p14:xfrm>
            </p:contentPart>
          </mc:Choice>
          <mc:Fallback>
            <p:pic>
              <p:nvPicPr>
                <p:cNvPr id="23" name="Käsinkirjoitus 22">
                  <a:extLst>
                    <a:ext uri="{FF2B5EF4-FFF2-40B4-BE49-F238E27FC236}">
                      <a16:creationId xmlns:a16="http://schemas.microsoft.com/office/drawing/2014/main" id="{858D3B9D-A61B-488D-95EF-FF3F3CD3A3C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117840" y="2453520"/>
                  <a:ext cx="11772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4" name="Käsinkirjoitus 23">
                  <a:extLst>
                    <a:ext uri="{FF2B5EF4-FFF2-40B4-BE49-F238E27FC236}">
                      <a16:creationId xmlns:a16="http://schemas.microsoft.com/office/drawing/2014/main" id="{3C8F31C6-E9FF-440D-9659-5401BC212098}"/>
                    </a:ext>
                  </a:extLst>
                </p14:cNvPr>
                <p14:cNvContentPartPr/>
                <p14:nvPr/>
              </p14:nvContentPartPr>
              <p14:xfrm>
                <a:off x="6347880" y="2320320"/>
                <a:ext cx="139680" cy="679320"/>
              </p14:xfrm>
            </p:contentPart>
          </mc:Choice>
          <mc:Fallback>
            <p:pic>
              <p:nvPicPr>
                <p:cNvPr id="24" name="Käsinkirjoitus 23">
                  <a:extLst>
                    <a:ext uri="{FF2B5EF4-FFF2-40B4-BE49-F238E27FC236}">
                      <a16:creationId xmlns:a16="http://schemas.microsoft.com/office/drawing/2014/main" id="{3C8F31C6-E9FF-440D-9659-5401BC21209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338880" y="2311680"/>
                  <a:ext cx="157320" cy="69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6" name="Käsinkirjoitus 25">
                  <a:extLst>
                    <a:ext uri="{FF2B5EF4-FFF2-40B4-BE49-F238E27FC236}">
                      <a16:creationId xmlns:a16="http://schemas.microsoft.com/office/drawing/2014/main" id="{75C32D8A-87FF-45B0-9F8C-6D35D865D56A}"/>
                    </a:ext>
                  </a:extLst>
                </p14:cNvPr>
                <p14:cNvContentPartPr/>
                <p14:nvPr/>
              </p14:nvContentPartPr>
              <p14:xfrm>
                <a:off x="6606000" y="2702640"/>
                <a:ext cx="46440" cy="34200"/>
              </p14:xfrm>
            </p:contentPart>
          </mc:Choice>
          <mc:Fallback>
            <p:pic>
              <p:nvPicPr>
                <p:cNvPr id="26" name="Käsinkirjoitus 25">
                  <a:extLst>
                    <a:ext uri="{FF2B5EF4-FFF2-40B4-BE49-F238E27FC236}">
                      <a16:creationId xmlns:a16="http://schemas.microsoft.com/office/drawing/2014/main" id="{75C32D8A-87FF-45B0-9F8C-6D35D865D56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597000" y="2694000"/>
                  <a:ext cx="64080" cy="5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Ryhmä 29">
            <a:extLst>
              <a:ext uri="{FF2B5EF4-FFF2-40B4-BE49-F238E27FC236}">
                <a16:creationId xmlns:a16="http://schemas.microsoft.com/office/drawing/2014/main" id="{65BEF177-8D79-4B33-9511-6FCAA44EBAAF}"/>
              </a:ext>
            </a:extLst>
          </p:cNvPr>
          <p:cNvGrpSpPr/>
          <p:nvPr/>
        </p:nvGrpSpPr>
        <p:grpSpPr>
          <a:xfrm>
            <a:off x="6877080" y="2427600"/>
            <a:ext cx="410040" cy="560880"/>
            <a:chOff x="6877080" y="2427600"/>
            <a:chExt cx="410040" cy="56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8" name="Käsinkirjoitus 27">
                  <a:extLst>
                    <a:ext uri="{FF2B5EF4-FFF2-40B4-BE49-F238E27FC236}">
                      <a16:creationId xmlns:a16="http://schemas.microsoft.com/office/drawing/2014/main" id="{87EE8E29-F968-49A6-8117-DE3005A5A10F}"/>
                    </a:ext>
                  </a:extLst>
                </p14:cNvPr>
                <p14:cNvContentPartPr/>
                <p14:nvPr/>
              </p14:nvContentPartPr>
              <p14:xfrm>
                <a:off x="6877080" y="2427600"/>
                <a:ext cx="62280" cy="533880"/>
              </p14:xfrm>
            </p:contentPart>
          </mc:Choice>
          <mc:Fallback>
            <p:pic>
              <p:nvPicPr>
                <p:cNvPr id="28" name="Käsinkirjoitus 27">
                  <a:extLst>
                    <a:ext uri="{FF2B5EF4-FFF2-40B4-BE49-F238E27FC236}">
                      <a16:creationId xmlns:a16="http://schemas.microsoft.com/office/drawing/2014/main" id="{87EE8E29-F968-49A6-8117-DE3005A5A10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868440" y="2418960"/>
                  <a:ext cx="79920" cy="55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9" name="Käsinkirjoitus 28">
                  <a:extLst>
                    <a:ext uri="{FF2B5EF4-FFF2-40B4-BE49-F238E27FC236}">
                      <a16:creationId xmlns:a16="http://schemas.microsoft.com/office/drawing/2014/main" id="{0256DEC6-5708-418A-AE6E-9594DF400026}"/>
                    </a:ext>
                  </a:extLst>
                </p14:cNvPr>
                <p14:cNvContentPartPr/>
                <p14:nvPr/>
              </p14:nvContentPartPr>
              <p14:xfrm>
                <a:off x="7083000" y="2481600"/>
                <a:ext cx="204120" cy="506880"/>
              </p14:xfrm>
            </p:contentPart>
          </mc:Choice>
          <mc:Fallback>
            <p:pic>
              <p:nvPicPr>
                <p:cNvPr id="29" name="Käsinkirjoitus 28">
                  <a:extLst>
                    <a:ext uri="{FF2B5EF4-FFF2-40B4-BE49-F238E27FC236}">
                      <a16:creationId xmlns:a16="http://schemas.microsoft.com/office/drawing/2014/main" id="{0256DEC6-5708-418A-AE6E-9594DF40002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074360" y="2472960"/>
                  <a:ext cx="221760" cy="524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33" name="Käsinkirjoitus 32">
                <a:extLst>
                  <a:ext uri="{FF2B5EF4-FFF2-40B4-BE49-F238E27FC236}">
                    <a16:creationId xmlns:a16="http://schemas.microsoft.com/office/drawing/2014/main" id="{A3946C71-9DDD-4A78-BD93-6314AB57F0E5}"/>
                  </a:ext>
                </a:extLst>
              </p14:cNvPr>
              <p14:cNvContentPartPr/>
              <p14:nvPr/>
            </p14:nvContentPartPr>
            <p14:xfrm>
              <a:off x="1911240" y="2865000"/>
              <a:ext cx="360" cy="360"/>
            </p14:xfrm>
          </p:contentPart>
        </mc:Choice>
        <mc:Fallback>
          <p:pic>
            <p:nvPicPr>
              <p:cNvPr id="33" name="Käsinkirjoitus 32">
                <a:extLst>
                  <a:ext uri="{FF2B5EF4-FFF2-40B4-BE49-F238E27FC236}">
                    <a16:creationId xmlns:a16="http://schemas.microsoft.com/office/drawing/2014/main" id="{A3946C71-9DDD-4A78-BD93-6314AB57F0E5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902240" y="2856000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Ryhmä 46">
            <a:extLst>
              <a:ext uri="{FF2B5EF4-FFF2-40B4-BE49-F238E27FC236}">
                <a16:creationId xmlns:a16="http://schemas.microsoft.com/office/drawing/2014/main" id="{D0227EAC-E122-4784-8AD4-DA7EDF4208F8}"/>
              </a:ext>
            </a:extLst>
          </p:cNvPr>
          <p:cNvGrpSpPr/>
          <p:nvPr/>
        </p:nvGrpSpPr>
        <p:grpSpPr>
          <a:xfrm>
            <a:off x="1780200" y="2867880"/>
            <a:ext cx="482400" cy="540720"/>
            <a:chOff x="1780200" y="2867880"/>
            <a:chExt cx="482400" cy="54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4" name="Käsinkirjoitus 33">
                  <a:extLst>
                    <a:ext uri="{FF2B5EF4-FFF2-40B4-BE49-F238E27FC236}">
                      <a16:creationId xmlns:a16="http://schemas.microsoft.com/office/drawing/2014/main" id="{8E531BE9-A961-41FE-B9E3-2C1F4FE9265F}"/>
                    </a:ext>
                  </a:extLst>
                </p14:cNvPr>
                <p14:cNvContentPartPr/>
                <p14:nvPr/>
              </p14:nvContentPartPr>
              <p14:xfrm>
                <a:off x="1780200" y="2867880"/>
                <a:ext cx="144360" cy="365760"/>
              </p14:xfrm>
            </p:contentPart>
          </mc:Choice>
          <mc:Fallback>
            <p:pic>
              <p:nvPicPr>
                <p:cNvPr id="34" name="Käsinkirjoitus 33">
                  <a:extLst>
                    <a:ext uri="{FF2B5EF4-FFF2-40B4-BE49-F238E27FC236}">
                      <a16:creationId xmlns:a16="http://schemas.microsoft.com/office/drawing/2014/main" id="{8E531BE9-A961-41FE-B9E3-2C1F4FE9265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771560" y="2859240"/>
                  <a:ext cx="16200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5" name="Käsinkirjoitus 34">
                  <a:extLst>
                    <a:ext uri="{FF2B5EF4-FFF2-40B4-BE49-F238E27FC236}">
                      <a16:creationId xmlns:a16="http://schemas.microsoft.com/office/drawing/2014/main" id="{DB545505-4762-4BEF-B297-533641D59DFC}"/>
                    </a:ext>
                  </a:extLst>
                </p14:cNvPr>
                <p14:cNvContentPartPr/>
                <p14:nvPr/>
              </p14:nvContentPartPr>
              <p14:xfrm>
                <a:off x="1979640" y="3130680"/>
                <a:ext cx="24120" cy="154440"/>
              </p14:xfrm>
            </p:contentPart>
          </mc:Choice>
          <mc:Fallback>
            <p:pic>
              <p:nvPicPr>
                <p:cNvPr id="35" name="Käsinkirjoitus 34">
                  <a:extLst>
                    <a:ext uri="{FF2B5EF4-FFF2-40B4-BE49-F238E27FC236}">
                      <a16:creationId xmlns:a16="http://schemas.microsoft.com/office/drawing/2014/main" id="{DB545505-4762-4BEF-B297-533641D59DF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971000" y="3121680"/>
                  <a:ext cx="417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6" name="Käsinkirjoitus 35">
                  <a:extLst>
                    <a:ext uri="{FF2B5EF4-FFF2-40B4-BE49-F238E27FC236}">
                      <a16:creationId xmlns:a16="http://schemas.microsoft.com/office/drawing/2014/main" id="{21ED8225-4532-4138-91BF-2128642F80DB}"/>
                    </a:ext>
                  </a:extLst>
                </p14:cNvPr>
                <p14:cNvContentPartPr/>
                <p14:nvPr/>
              </p14:nvContentPartPr>
              <p14:xfrm>
                <a:off x="1985040" y="3006120"/>
                <a:ext cx="12240" cy="13320"/>
              </p14:xfrm>
            </p:contentPart>
          </mc:Choice>
          <mc:Fallback>
            <p:pic>
              <p:nvPicPr>
                <p:cNvPr id="36" name="Käsinkirjoitus 35">
                  <a:extLst>
                    <a:ext uri="{FF2B5EF4-FFF2-40B4-BE49-F238E27FC236}">
                      <a16:creationId xmlns:a16="http://schemas.microsoft.com/office/drawing/2014/main" id="{21ED8225-4532-4138-91BF-2128642F80D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976400" y="2997120"/>
                  <a:ext cx="298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7" name="Käsinkirjoitus 36">
                  <a:extLst>
                    <a:ext uri="{FF2B5EF4-FFF2-40B4-BE49-F238E27FC236}">
                      <a16:creationId xmlns:a16="http://schemas.microsoft.com/office/drawing/2014/main" id="{B080BCE6-4AAC-4B71-B8F8-F5E70C720FCE}"/>
                    </a:ext>
                  </a:extLst>
                </p14:cNvPr>
                <p14:cNvContentPartPr/>
                <p14:nvPr/>
              </p14:nvContentPartPr>
              <p14:xfrm>
                <a:off x="2023920" y="3181800"/>
                <a:ext cx="109440" cy="226800"/>
              </p14:xfrm>
            </p:contentPart>
          </mc:Choice>
          <mc:Fallback>
            <p:pic>
              <p:nvPicPr>
                <p:cNvPr id="37" name="Käsinkirjoitus 36">
                  <a:extLst>
                    <a:ext uri="{FF2B5EF4-FFF2-40B4-BE49-F238E27FC236}">
                      <a16:creationId xmlns:a16="http://schemas.microsoft.com/office/drawing/2014/main" id="{B080BCE6-4AAC-4B71-B8F8-F5E70C720FC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014920" y="3172800"/>
                  <a:ext cx="1270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8" name="Käsinkirjoitus 37">
                  <a:extLst>
                    <a:ext uri="{FF2B5EF4-FFF2-40B4-BE49-F238E27FC236}">
                      <a16:creationId xmlns:a16="http://schemas.microsoft.com/office/drawing/2014/main" id="{86307A5D-05EC-4DE2-989E-43A8D56CED5A}"/>
                    </a:ext>
                  </a:extLst>
                </p14:cNvPr>
                <p14:cNvContentPartPr/>
                <p14:nvPr/>
              </p14:nvContentPartPr>
              <p14:xfrm>
                <a:off x="2104200" y="3006120"/>
                <a:ext cx="360" cy="360"/>
              </p14:xfrm>
            </p:contentPart>
          </mc:Choice>
          <mc:Fallback>
            <p:pic>
              <p:nvPicPr>
                <p:cNvPr id="38" name="Käsinkirjoitus 37">
                  <a:extLst>
                    <a:ext uri="{FF2B5EF4-FFF2-40B4-BE49-F238E27FC236}">
                      <a16:creationId xmlns:a16="http://schemas.microsoft.com/office/drawing/2014/main" id="{86307A5D-05EC-4DE2-989E-43A8D56CED5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095560" y="299712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9" name="Käsinkirjoitus 38">
                  <a:extLst>
                    <a:ext uri="{FF2B5EF4-FFF2-40B4-BE49-F238E27FC236}">
                      <a16:creationId xmlns:a16="http://schemas.microsoft.com/office/drawing/2014/main" id="{FD11F62F-A506-4D15-A72B-0925738831B0}"/>
                    </a:ext>
                  </a:extLst>
                </p14:cNvPr>
                <p14:cNvContentPartPr/>
                <p14:nvPr/>
              </p14:nvContentPartPr>
              <p14:xfrm>
                <a:off x="2262240" y="3298440"/>
                <a:ext cx="360" cy="360"/>
              </p14:xfrm>
            </p:contentPart>
          </mc:Choice>
          <mc:Fallback>
            <p:pic>
              <p:nvPicPr>
                <p:cNvPr id="39" name="Käsinkirjoitus 38">
                  <a:extLst>
                    <a:ext uri="{FF2B5EF4-FFF2-40B4-BE49-F238E27FC236}">
                      <a16:creationId xmlns:a16="http://schemas.microsoft.com/office/drawing/2014/main" id="{FD11F62F-A506-4D15-A72B-0925738831B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253240" y="328980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Ryhmä 45">
            <a:extLst>
              <a:ext uri="{FF2B5EF4-FFF2-40B4-BE49-F238E27FC236}">
                <a16:creationId xmlns:a16="http://schemas.microsoft.com/office/drawing/2014/main" id="{940B678D-7A30-4E7B-A85B-CEADF1A4F63C}"/>
              </a:ext>
            </a:extLst>
          </p:cNvPr>
          <p:cNvGrpSpPr/>
          <p:nvPr/>
        </p:nvGrpSpPr>
        <p:grpSpPr>
          <a:xfrm>
            <a:off x="2448720" y="3162360"/>
            <a:ext cx="368640" cy="252360"/>
            <a:chOff x="2448720" y="3162360"/>
            <a:chExt cx="368640" cy="25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40" name="Käsinkirjoitus 39">
                  <a:extLst>
                    <a:ext uri="{FF2B5EF4-FFF2-40B4-BE49-F238E27FC236}">
                      <a16:creationId xmlns:a16="http://schemas.microsoft.com/office/drawing/2014/main" id="{CE27BA54-E591-4AD8-A57B-E3DBE4008CFD}"/>
                    </a:ext>
                  </a:extLst>
                </p14:cNvPr>
                <p14:cNvContentPartPr/>
                <p14:nvPr/>
              </p14:nvContentPartPr>
              <p14:xfrm>
                <a:off x="2448720" y="3162360"/>
                <a:ext cx="162720" cy="187920"/>
              </p14:xfrm>
            </p:contentPart>
          </mc:Choice>
          <mc:Fallback>
            <p:pic>
              <p:nvPicPr>
                <p:cNvPr id="40" name="Käsinkirjoitus 39">
                  <a:extLst>
                    <a:ext uri="{FF2B5EF4-FFF2-40B4-BE49-F238E27FC236}">
                      <a16:creationId xmlns:a16="http://schemas.microsoft.com/office/drawing/2014/main" id="{CE27BA54-E591-4AD8-A57B-E3DBE4008CF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440080" y="3153720"/>
                  <a:ext cx="18036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1" name="Käsinkirjoitus 40">
                  <a:extLst>
                    <a:ext uri="{FF2B5EF4-FFF2-40B4-BE49-F238E27FC236}">
                      <a16:creationId xmlns:a16="http://schemas.microsoft.com/office/drawing/2014/main" id="{D5AE1F62-1679-4641-8DB2-0E33A5468B9F}"/>
                    </a:ext>
                  </a:extLst>
                </p14:cNvPr>
                <p14:cNvContentPartPr/>
                <p14:nvPr/>
              </p14:nvContentPartPr>
              <p14:xfrm>
                <a:off x="2722320" y="3271800"/>
                <a:ext cx="95040" cy="142920"/>
              </p14:xfrm>
            </p:contentPart>
          </mc:Choice>
          <mc:Fallback>
            <p:pic>
              <p:nvPicPr>
                <p:cNvPr id="41" name="Käsinkirjoitus 40">
                  <a:extLst>
                    <a:ext uri="{FF2B5EF4-FFF2-40B4-BE49-F238E27FC236}">
                      <a16:creationId xmlns:a16="http://schemas.microsoft.com/office/drawing/2014/main" id="{D5AE1F62-1679-4641-8DB2-0E33A5468B9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713680" y="3263160"/>
                  <a:ext cx="112680" cy="16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Ryhmä 44">
            <a:extLst>
              <a:ext uri="{FF2B5EF4-FFF2-40B4-BE49-F238E27FC236}">
                <a16:creationId xmlns:a16="http://schemas.microsoft.com/office/drawing/2014/main" id="{0E2BCB51-27F8-47B0-8067-94006C986FE9}"/>
              </a:ext>
            </a:extLst>
          </p:cNvPr>
          <p:cNvGrpSpPr/>
          <p:nvPr/>
        </p:nvGrpSpPr>
        <p:grpSpPr>
          <a:xfrm>
            <a:off x="2972520" y="3258840"/>
            <a:ext cx="156240" cy="83160"/>
            <a:chOff x="2972520" y="3258840"/>
            <a:chExt cx="156240" cy="83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2" name="Käsinkirjoitus 41">
                  <a:extLst>
                    <a:ext uri="{FF2B5EF4-FFF2-40B4-BE49-F238E27FC236}">
                      <a16:creationId xmlns:a16="http://schemas.microsoft.com/office/drawing/2014/main" id="{7B443DB0-4196-43B1-A44E-1CDDBF426131}"/>
                    </a:ext>
                  </a:extLst>
                </p14:cNvPr>
                <p14:cNvContentPartPr/>
                <p14:nvPr/>
              </p14:nvContentPartPr>
              <p14:xfrm>
                <a:off x="3016800" y="3258840"/>
                <a:ext cx="111960" cy="17280"/>
              </p14:xfrm>
            </p:contentPart>
          </mc:Choice>
          <mc:Fallback>
            <p:pic>
              <p:nvPicPr>
                <p:cNvPr id="42" name="Käsinkirjoitus 41">
                  <a:extLst>
                    <a:ext uri="{FF2B5EF4-FFF2-40B4-BE49-F238E27FC236}">
                      <a16:creationId xmlns:a16="http://schemas.microsoft.com/office/drawing/2014/main" id="{7B443DB0-4196-43B1-A44E-1CDDBF42613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007800" y="3250200"/>
                  <a:ext cx="1296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3" name="Käsinkirjoitus 42">
                  <a:extLst>
                    <a:ext uri="{FF2B5EF4-FFF2-40B4-BE49-F238E27FC236}">
                      <a16:creationId xmlns:a16="http://schemas.microsoft.com/office/drawing/2014/main" id="{95ED1337-4730-4F47-9701-964B0A35CDDC}"/>
                    </a:ext>
                  </a:extLst>
                </p14:cNvPr>
                <p14:cNvContentPartPr/>
                <p14:nvPr/>
              </p14:nvContentPartPr>
              <p14:xfrm>
                <a:off x="2972520" y="3341640"/>
                <a:ext cx="139320" cy="360"/>
              </p14:xfrm>
            </p:contentPart>
          </mc:Choice>
          <mc:Fallback>
            <p:pic>
              <p:nvPicPr>
                <p:cNvPr id="43" name="Käsinkirjoitus 42">
                  <a:extLst>
                    <a:ext uri="{FF2B5EF4-FFF2-40B4-BE49-F238E27FC236}">
                      <a16:creationId xmlns:a16="http://schemas.microsoft.com/office/drawing/2014/main" id="{95ED1337-4730-4F47-9701-964B0A35CDD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963520" y="3332640"/>
                  <a:ext cx="15696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Ryhmä 50">
            <a:extLst>
              <a:ext uri="{FF2B5EF4-FFF2-40B4-BE49-F238E27FC236}">
                <a16:creationId xmlns:a16="http://schemas.microsoft.com/office/drawing/2014/main" id="{93C910E3-CD2E-4A2F-97FE-4FBC65ED630A}"/>
              </a:ext>
            </a:extLst>
          </p:cNvPr>
          <p:cNvGrpSpPr/>
          <p:nvPr/>
        </p:nvGrpSpPr>
        <p:grpSpPr>
          <a:xfrm>
            <a:off x="3306240" y="3090000"/>
            <a:ext cx="507960" cy="348120"/>
            <a:chOff x="3306240" y="3090000"/>
            <a:chExt cx="507960" cy="34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4" name="Käsinkirjoitus 43">
                  <a:extLst>
                    <a:ext uri="{FF2B5EF4-FFF2-40B4-BE49-F238E27FC236}">
                      <a16:creationId xmlns:a16="http://schemas.microsoft.com/office/drawing/2014/main" id="{48040A31-AF63-4521-AC4A-F062CC6B5375}"/>
                    </a:ext>
                  </a:extLst>
                </p14:cNvPr>
                <p14:cNvContentPartPr/>
                <p14:nvPr/>
              </p14:nvContentPartPr>
              <p14:xfrm>
                <a:off x="3306240" y="3108720"/>
                <a:ext cx="1440" cy="272520"/>
              </p14:xfrm>
            </p:contentPart>
          </mc:Choice>
          <mc:Fallback>
            <p:pic>
              <p:nvPicPr>
                <p:cNvPr id="44" name="Käsinkirjoitus 43">
                  <a:extLst>
                    <a:ext uri="{FF2B5EF4-FFF2-40B4-BE49-F238E27FC236}">
                      <a16:creationId xmlns:a16="http://schemas.microsoft.com/office/drawing/2014/main" id="{48040A31-AF63-4521-AC4A-F062CC6B537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297600" y="3100080"/>
                  <a:ext cx="1908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8" name="Käsinkirjoitus 47">
                  <a:extLst>
                    <a:ext uri="{FF2B5EF4-FFF2-40B4-BE49-F238E27FC236}">
                      <a16:creationId xmlns:a16="http://schemas.microsoft.com/office/drawing/2014/main" id="{A91EEC58-2EE1-48A1-AB0F-1ED2A4EC4D9F}"/>
                    </a:ext>
                  </a:extLst>
                </p14:cNvPr>
                <p14:cNvContentPartPr/>
                <p14:nvPr/>
              </p14:nvContentPartPr>
              <p14:xfrm>
                <a:off x="3379320" y="3100440"/>
                <a:ext cx="166320" cy="288720"/>
              </p14:xfrm>
            </p:contentPart>
          </mc:Choice>
          <mc:Fallback>
            <p:pic>
              <p:nvPicPr>
                <p:cNvPr id="48" name="Käsinkirjoitus 47">
                  <a:extLst>
                    <a:ext uri="{FF2B5EF4-FFF2-40B4-BE49-F238E27FC236}">
                      <a16:creationId xmlns:a16="http://schemas.microsoft.com/office/drawing/2014/main" id="{A91EEC58-2EE1-48A1-AB0F-1ED2A4EC4D9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370320" y="3091800"/>
                  <a:ext cx="18396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50" name="Käsinkirjoitus 49">
                  <a:extLst>
                    <a:ext uri="{FF2B5EF4-FFF2-40B4-BE49-F238E27FC236}">
                      <a16:creationId xmlns:a16="http://schemas.microsoft.com/office/drawing/2014/main" id="{D5C6EF24-48A7-432A-9F6E-5655DEB1CBA4}"/>
                    </a:ext>
                  </a:extLst>
                </p14:cNvPr>
                <p14:cNvContentPartPr/>
                <p14:nvPr/>
              </p14:nvContentPartPr>
              <p14:xfrm>
                <a:off x="3676320" y="3090000"/>
                <a:ext cx="137880" cy="348120"/>
              </p14:xfrm>
            </p:contentPart>
          </mc:Choice>
          <mc:Fallback>
            <p:pic>
              <p:nvPicPr>
                <p:cNvPr id="50" name="Käsinkirjoitus 49">
                  <a:extLst>
                    <a:ext uri="{FF2B5EF4-FFF2-40B4-BE49-F238E27FC236}">
                      <a16:creationId xmlns:a16="http://schemas.microsoft.com/office/drawing/2014/main" id="{D5C6EF24-48A7-432A-9F6E-5655DEB1CBA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667320" y="3081000"/>
                  <a:ext cx="155520" cy="365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52" name="Käsinkirjoitus 51">
                <a:extLst>
                  <a:ext uri="{FF2B5EF4-FFF2-40B4-BE49-F238E27FC236}">
                    <a16:creationId xmlns:a16="http://schemas.microsoft.com/office/drawing/2014/main" id="{FF1799E6-FC1F-4148-A9CB-331C27D1144A}"/>
                  </a:ext>
                </a:extLst>
              </p14:cNvPr>
              <p14:cNvContentPartPr/>
              <p14:nvPr/>
            </p14:nvContentPartPr>
            <p14:xfrm>
              <a:off x="2666880" y="3741240"/>
              <a:ext cx="16560" cy="436680"/>
            </p14:xfrm>
          </p:contentPart>
        </mc:Choice>
        <mc:Fallback>
          <p:pic>
            <p:nvPicPr>
              <p:cNvPr id="52" name="Käsinkirjoitus 51">
                <a:extLst>
                  <a:ext uri="{FF2B5EF4-FFF2-40B4-BE49-F238E27FC236}">
                    <a16:creationId xmlns:a16="http://schemas.microsoft.com/office/drawing/2014/main" id="{FF1799E6-FC1F-4148-A9CB-331C27D1144A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657880" y="3732240"/>
                <a:ext cx="34200" cy="45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53" name="Käsinkirjoitus 52">
                <a:extLst>
                  <a:ext uri="{FF2B5EF4-FFF2-40B4-BE49-F238E27FC236}">
                    <a16:creationId xmlns:a16="http://schemas.microsoft.com/office/drawing/2014/main" id="{79FF574F-EAA3-4D05-A739-3F061114BCEA}"/>
                  </a:ext>
                </a:extLst>
              </p14:cNvPr>
              <p14:cNvContentPartPr/>
              <p14:nvPr/>
            </p14:nvContentPartPr>
            <p14:xfrm>
              <a:off x="2849400" y="3768600"/>
              <a:ext cx="277560" cy="487440"/>
            </p14:xfrm>
          </p:contentPart>
        </mc:Choice>
        <mc:Fallback>
          <p:pic>
            <p:nvPicPr>
              <p:cNvPr id="53" name="Käsinkirjoitus 52">
                <a:extLst>
                  <a:ext uri="{FF2B5EF4-FFF2-40B4-BE49-F238E27FC236}">
                    <a16:creationId xmlns:a16="http://schemas.microsoft.com/office/drawing/2014/main" id="{79FF574F-EAA3-4D05-A739-3F061114BCE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840760" y="3759600"/>
                <a:ext cx="295200" cy="50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54" name="Käsinkirjoitus 53">
                <a:extLst>
                  <a:ext uri="{FF2B5EF4-FFF2-40B4-BE49-F238E27FC236}">
                    <a16:creationId xmlns:a16="http://schemas.microsoft.com/office/drawing/2014/main" id="{EEA345CC-F6D8-4EC4-BF97-42E483331131}"/>
                  </a:ext>
                </a:extLst>
              </p14:cNvPr>
              <p14:cNvContentPartPr/>
              <p14:nvPr/>
            </p14:nvContentPartPr>
            <p14:xfrm>
              <a:off x="3435840" y="3734040"/>
              <a:ext cx="226440" cy="517680"/>
            </p14:xfrm>
          </p:contentPart>
        </mc:Choice>
        <mc:Fallback>
          <p:pic>
            <p:nvPicPr>
              <p:cNvPr id="54" name="Käsinkirjoitus 53">
                <a:extLst>
                  <a:ext uri="{FF2B5EF4-FFF2-40B4-BE49-F238E27FC236}">
                    <a16:creationId xmlns:a16="http://schemas.microsoft.com/office/drawing/2014/main" id="{EEA345CC-F6D8-4EC4-BF97-42E483331131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427200" y="3725400"/>
                <a:ext cx="244080" cy="53532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Ryhmä 62">
            <a:extLst>
              <a:ext uri="{FF2B5EF4-FFF2-40B4-BE49-F238E27FC236}">
                <a16:creationId xmlns:a16="http://schemas.microsoft.com/office/drawing/2014/main" id="{1C8F48C8-314B-4E66-A6C8-87E3DDE5CCE0}"/>
              </a:ext>
            </a:extLst>
          </p:cNvPr>
          <p:cNvGrpSpPr/>
          <p:nvPr/>
        </p:nvGrpSpPr>
        <p:grpSpPr>
          <a:xfrm>
            <a:off x="3982680" y="3945720"/>
            <a:ext cx="285480" cy="140760"/>
            <a:chOff x="3982680" y="3945720"/>
            <a:chExt cx="285480" cy="14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5" name="Käsinkirjoitus 54">
                  <a:extLst>
                    <a:ext uri="{FF2B5EF4-FFF2-40B4-BE49-F238E27FC236}">
                      <a16:creationId xmlns:a16="http://schemas.microsoft.com/office/drawing/2014/main" id="{CA9F0A00-DAC6-49BB-9920-6CC746D047BB}"/>
                    </a:ext>
                  </a:extLst>
                </p14:cNvPr>
                <p14:cNvContentPartPr/>
                <p14:nvPr/>
              </p14:nvContentPartPr>
              <p14:xfrm>
                <a:off x="4057920" y="3945720"/>
                <a:ext cx="158040" cy="16200"/>
              </p14:xfrm>
            </p:contentPart>
          </mc:Choice>
          <mc:Fallback>
            <p:pic>
              <p:nvPicPr>
                <p:cNvPr id="55" name="Käsinkirjoitus 54">
                  <a:extLst>
                    <a:ext uri="{FF2B5EF4-FFF2-40B4-BE49-F238E27FC236}">
                      <a16:creationId xmlns:a16="http://schemas.microsoft.com/office/drawing/2014/main" id="{CA9F0A00-DAC6-49BB-9920-6CC746D047B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048920" y="3936720"/>
                  <a:ext cx="1756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6" name="Käsinkirjoitus 55">
                  <a:extLst>
                    <a:ext uri="{FF2B5EF4-FFF2-40B4-BE49-F238E27FC236}">
                      <a16:creationId xmlns:a16="http://schemas.microsoft.com/office/drawing/2014/main" id="{786CDBEA-A1B5-420D-8645-7D6B35C47A7A}"/>
                    </a:ext>
                  </a:extLst>
                </p14:cNvPr>
                <p14:cNvContentPartPr/>
                <p14:nvPr/>
              </p14:nvContentPartPr>
              <p14:xfrm>
                <a:off x="3982680" y="4062360"/>
                <a:ext cx="285480" cy="24120"/>
              </p14:xfrm>
            </p:contentPart>
          </mc:Choice>
          <mc:Fallback>
            <p:pic>
              <p:nvPicPr>
                <p:cNvPr id="56" name="Käsinkirjoitus 55">
                  <a:extLst>
                    <a:ext uri="{FF2B5EF4-FFF2-40B4-BE49-F238E27FC236}">
                      <a16:creationId xmlns:a16="http://schemas.microsoft.com/office/drawing/2014/main" id="{786CDBEA-A1B5-420D-8645-7D6B35C47A7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973680" y="4053360"/>
                  <a:ext cx="30312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Ryhmä 61">
            <a:extLst>
              <a:ext uri="{FF2B5EF4-FFF2-40B4-BE49-F238E27FC236}">
                <a16:creationId xmlns:a16="http://schemas.microsoft.com/office/drawing/2014/main" id="{85633334-61BF-4A4C-A919-11BEBF7DE844}"/>
              </a:ext>
            </a:extLst>
          </p:cNvPr>
          <p:cNvGrpSpPr/>
          <p:nvPr/>
        </p:nvGrpSpPr>
        <p:grpSpPr>
          <a:xfrm>
            <a:off x="4502520" y="3825840"/>
            <a:ext cx="424440" cy="434160"/>
            <a:chOff x="4502520" y="3825840"/>
            <a:chExt cx="424440" cy="43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7" name="Käsinkirjoitus 56">
                  <a:extLst>
                    <a:ext uri="{FF2B5EF4-FFF2-40B4-BE49-F238E27FC236}">
                      <a16:creationId xmlns:a16="http://schemas.microsoft.com/office/drawing/2014/main" id="{74413A1E-EAE9-41F2-A915-C92504A05642}"/>
                    </a:ext>
                  </a:extLst>
                </p14:cNvPr>
                <p14:cNvContentPartPr/>
                <p14:nvPr/>
              </p14:nvContentPartPr>
              <p14:xfrm>
                <a:off x="4502520" y="3825840"/>
                <a:ext cx="227520" cy="308520"/>
              </p14:xfrm>
            </p:contentPart>
          </mc:Choice>
          <mc:Fallback>
            <p:pic>
              <p:nvPicPr>
                <p:cNvPr id="57" name="Käsinkirjoitus 56">
                  <a:extLst>
                    <a:ext uri="{FF2B5EF4-FFF2-40B4-BE49-F238E27FC236}">
                      <a16:creationId xmlns:a16="http://schemas.microsoft.com/office/drawing/2014/main" id="{74413A1E-EAE9-41F2-A915-C92504A0564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493520" y="3816840"/>
                  <a:ext cx="24516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8" name="Käsinkirjoitus 57">
                  <a:extLst>
                    <a:ext uri="{FF2B5EF4-FFF2-40B4-BE49-F238E27FC236}">
                      <a16:creationId xmlns:a16="http://schemas.microsoft.com/office/drawing/2014/main" id="{2E42A877-ADF6-4EAC-80AA-BCC5A653A39B}"/>
                    </a:ext>
                  </a:extLst>
                </p14:cNvPr>
                <p14:cNvContentPartPr/>
                <p14:nvPr/>
              </p14:nvContentPartPr>
              <p14:xfrm>
                <a:off x="4878000" y="4090800"/>
                <a:ext cx="48960" cy="169200"/>
              </p14:xfrm>
            </p:contentPart>
          </mc:Choice>
          <mc:Fallback>
            <p:pic>
              <p:nvPicPr>
                <p:cNvPr id="58" name="Käsinkirjoitus 57">
                  <a:extLst>
                    <a:ext uri="{FF2B5EF4-FFF2-40B4-BE49-F238E27FC236}">
                      <a16:creationId xmlns:a16="http://schemas.microsoft.com/office/drawing/2014/main" id="{2E42A877-ADF6-4EAC-80AA-BCC5A653A39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869000" y="4082160"/>
                  <a:ext cx="66600" cy="18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Ryhmä 60">
            <a:extLst>
              <a:ext uri="{FF2B5EF4-FFF2-40B4-BE49-F238E27FC236}">
                <a16:creationId xmlns:a16="http://schemas.microsoft.com/office/drawing/2014/main" id="{7A7CC5D1-10B0-4E3F-8127-82D8773E73DF}"/>
              </a:ext>
            </a:extLst>
          </p:cNvPr>
          <p:cNvGrpSpPr/>
          <p:nvPr/>
        </p:nvGrpSpPr>
        <p:grpSpPr>
          <a:xfrm>
            <a:off x="5131080" y="3875880"/>
            <a:ext cx="191160" cy="241560"/>
            <a:chOff x="5131080" y="3875880"/>
            <a:chExt cx="191160" cy="24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9" name="Käsinkirjoitus 58">
                  <a:extLst>
                    <a:ext uri="{FF2B5EF4-FFF2-40B4-BE49-F238E27FC236}">
                      <a16:creationId xmlns:a16="http://schemas.microsoft.com/office/drawing/2014/main" id="{17FBCBFA-6E19-49C6-A023-198C8FA5419E}"/>
                    </a:ext>
                  </a:extLst>
                </p14:cNvPr>
                <p14:cNvContentPartPr/>
                <p14:nvPr/>
              </p14:nvContentPartPr>
              <p14:xfrm>
                <a:off x="5131080" y="4005480"/>
                <a:ext cx="191160" cy="3600"/>
              </p14:xfrm>
            </p:contentPart>
          </mc:Choice>
          <mc:Fallback>
            <p:pic>
              <p:nvPicPr>
                <p:cNvPr id="59" name="Käsinkirjoitus 58">
                  <a:extLst>
                    <a:ext uri="{FF2B5EF4-FFF2-40B4-BE49-F238E27FC236}">
                      <a16:creationId xmlns:a16="http://schemas.microsoft.com/office/drawing/2014/main" id="{17FBCBFA-6E19-49C6-A023-198C8FA5419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122080" y="3996480"/>
                  <a:ext cx="2088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60" name="Käsinkirjoitus 59">
                  <a:extLst>
                    <a:ext uri="{FF2B5EF4-FFF2-40B4-BE49-F238E27FC236}">
                      <a16:creationId xmlns:a16="http://schemas.microsoft.com/office/drawing/2014/main" id="{D360CFD2-863C-4263-B13B-665A84518065}"/>
                    </a:ext>
                  </a:extLst>
                </p14:cNvPr>
                <p14:cNvContentPartPr/>
                <p14:nvPr/>
              </p14:nvContentPartPr>
              <p14:xfrm>
                <a:off x="5231160" y="3875880"/>
                <a:ext cx="12960" cy="241560"/>
              </p14:xfrm>
            </p:contentPart>
          </mc:Choice>
          <mc:Fallback>
            <p:pic>
              <p:nvPicPr>
                <p:cNvPr id="60" name="Käsinkirjoitus 59">
                  <a:extLst>
                    <a:ext uri="{FF2B5EF4-FFF2-40B4-BE49-F238E27FC236}">
                      <a16:creationId xmlns:a16="http://schemas.microsoft.com/office/drawing/2014/main" id="{D360CFD2-863C-4263-B13B-665A8451806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222160" y="3866880"/>
                  <a:ext cx="30600" cy="25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Ryhmä 65">
            <a:extLst>
              <a:ext uri="{FF2B5EF4-FFF2-40B4-BE49-F238E27FC236}">
                <a16:creationId xmlns:a16="http://schemas.microsoft.com/office/drawing/2014/main" id="{09A877A7-D872-432F-ADA2-462088D997E1}"/>
              </a:ext>
            </a:extLst>
          </p:cNvPr>
          <p:cNvGrpSpPr/>
          <p:nvPr/>
        </p:nvGrpSpPr>
        <p:grpSpPr>
          <a:xfrm>
            <a:off x="5668920" y="3733320"/>
            <a:ext cx="660240" cy="540000"/>
            <a:chOff x="5668920" y="3733320"/>
            <a:chExt cx="660240" cy="54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64" name="Käsinkirjoitus 63">
                  <a:extLst>
                    <a:ext uri="{FF2B5EF4-FFF2-40B4-BE49-F238E27FC236}">
                      <a16:creationId xmlns:a16="http://schemas.microsoft.com/office/drawing/2014/main" id="{FDA991FB-72C1-4BF0-B3B0-13EAD64055DD}"/>
                    </a:ext>
                  </a:extLst>
                </p14:cNvPr>
                <p14:cNvContentPartPr/>
                <p14:nvPr/>
              </p14:nvContentPartPr>
              <p14:xfrm>
                <a:off x="5668920" y="3733320"/>
                <a:ext cx="232560" cy="538200"/>
              </p14:xfrm>
            </p:contentPart>
          </mc:Choice>
          <mc:Fallback>
            <p:pic>
              <p:nvPicPr>
                <p:cNvPr id="64" name="Käsinkirjoitus 63">
                  <a:extLst>
                    <a:ext uri="{FF2B5EF4-FFF2-40B4-BE49-F238E27FC236}">
                      <a16:creationId xmlns:a16="http://schemas.microsoft.com/office/drawing/2014/main" id="{FDA991FB-72C1-4BF0-B3B0-13EAD64055D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659920" y="3724320"/>
                  <a:ext cx="250200" cy="55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5" name="Käsinkirjoitus 64">
                  <a:extLst>
                    <a:ext uri="{FF2B5EF4-FFF2-40B4-BE49-F238E27FC236}">
                      <a16:creationId xmlns:a16="http://schemas.microsoft.com/office/drawing/2014/main" id="{89FE3C33-BCAF-4168-A029-BF2B70CC6EF8}"/>
                    </a:ext>
                  </a:extLst>
                </p14:cNvPr>
                <p14:cNvContentPartPr/>
                <p14:nvPr/>
              </p14:nvContentPartPr>
              <p14:xfrm>
                <a:off x="6057720" y="3741240"/>
                <a:ext cx="271440" cy="532080"/>
              </p14:xfrm>
            </p:contentPart>
          </mc:Choice>
          <mc:Fallback>
            <p:pic>
              <p:nvPicPr>
                <p:cNvPr id="65" name="Käsinkirjoitus 64">
                  <a:extLst>
                    <a:ext uri="{FF2B5EF4-FFF2-40B4-BE49-F238E27FC236}">
                      <a16:creationId xmlns:a16="http://schemas.microsoft.com/office/drawing/2014/main" id="{89FE3C33-BCAF-4168-A029-BF2B70CC6EF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049080" y="3732240"/>
                  <a:ext cx="289080" cy="54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Ryhmä 71">
            <a:extLst>
              <a:ext uri="{FF2B5EF4-FFF2-40B4-BE49-F238E27FC236}">
                <a16:creationId xmlns:a16="http://schemas.microsoft.com/office/drawing/2014/main" id="{38483681-7A14-4E7D-AC62-A0EC2309A5EF}"/>
              </a:ext>
            </a:extLst>
          </p:cNvPr>
          <p:cNvGrpSpPr/>
          <p:nvPr/>
        </p:nvGrpSpPr>
        <p:grpSpPr>
          <a:xfrm>
            <a:off x="7540920" y="3653040"/>
            <a:ext cx="1203480" cy="655200"/>
            <a:chOff x="7540920" y="3653040"/>
            <a:chExt cx="1203480" cy="65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7" name="Käsinkirjoitus 66">
                  <a:extLst>
                    <a:ext uri="{FF2B5EF4-FFF2-40B4-BE49-F238E27FC236}">
                      <a16:creationId xmlns:a16="http://schemas.microsoft.com/office/drawing/2014/main" id="{9B5EF52A-ACF1-43FE-BE84-CD475FC363DC}"/>
                    </a:ext>
                  </a:extLst>
                </p14:cNvPr>
                <p14:cNvContentPartPr/>
                <p14:nvPr/>
              </p14:nvContentPartPr>
              <p14:xfrm>
                <a:off x="7540920" y="3653040"/>
                <a:ext cx="9720" cy="655200"/>
              </p14:xfrm>
            </p:contentPart>
          </mc:Choice>
          <mc:Fallback>
            <p:pic>
              <p:nvPicPr>
                <p:cNvPr id="67" name="Käsinkirjoitus 66">
                  <a:extLst>
                    <a:ext uri="{FF2B5EF4-FFF2-40B4-BE49-F238E27FC236}">
                      <a16:creationId xmlns:a16="http://schemas.microsoft.com/office/drawing/2014/main" id="{9B5EF52A-ACF1-43FE-BE84-CD475FC363D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532280" y="3644400"/>
                  <a:ext cx="27360" cy="67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8" name="Käsinkirjoitus 67">
                  <a:extLst>
                    <a:ext uri="{FF2B5EF4-FFF2-40B4-BE49-F238E27FC236}">
                      <a16:creationId xmlns:a16="http://schemas.microsoft.com/office/drawing/2014/main" id="{613B34FD-E6FB-479B-9975-1EC8C9BAFB41}"/>
                    </a:ext>
                  </a:extLst>
                </p14:cNvPr>
                <p14:cNvContentPartPr/>
                <p14:nvPr/>
              </p14:nvContentPartPr>
              <p14:xfrm>
                <a:off x="7606080" y="3700560"/>
                <a:ext cx="23760" cy="602280"/>
              </p14:xfrm>
            </p:contentPart>
          </mc:Choice>
          <mc:Fallback>
            <p:pic>
              <p:nvPicPr>
                <p:cNvPr id="68" name="Käsinkirjoitus 67">
                  <a:extLst>
                    <a:ext uri="{FF2B5EF4-FFF2-40B4-BE49-F238E27FC236}">
                      <a16:creationId xmlns:a16="http://schemas.microsoft.com/office/drawing/2014/main" id="{613B34FD-E6FB-479B-9975-1EC8C9BAFB4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597080" y="3691560"/>
                  <a:ext cx="41400" cy="61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9" name="Käsinkirjoitus 68">
                  <a:extLst>
                    <a:ext uri="{FF2B5EF4-FFF2-40B4-BE49-F238E27FC236}">
                      <a16:creationId xmlns:a16="http://schemas.microsoft.com/office/drawing/2014/main" id="{984A865F-4EB5-4107-AAF7-4A6B4B2B48A6}"/>
                    </a:ext>
                  </a:extLst>
                </p14:cNvPr>
                <p14:cNvContentPartPr/>
                <p14:nvPr/>
              </p14:nvContentPartPr>
              <p14:xfrm>
                <a:off x="7760160" y="4065600"/>
                <a:ext cx="163440" cy="8640"/>
              </p14:xfrm>
            </p:contentPart>
          </mc:Choice>
          <mc:Fallback>
            <p:pic>
              <p:nvPicPr>
                <p:cNvPr id="69" name="Käsinkirjoitus 68">
                  <a:extLst>
                    <a:ext uri="{FF2B5EF4-FFF2-40B4-BE49-F238E27FC236}">
                      <a16:creationId xmlns:a16="http://schemas.microsoft.com/office/drawing/2014/main" id="{984A865F-4EB5-4107-AAF7-4A6B4B2B48A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751520" y="4056960"/>
                  <a:ext cx="1810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70" name="Käsinkirjoitus 69">
                  <a:extLst>
                    <a:ext uri="{FF2B5EF4-FFF2-40B4-BE49-F238E27FC236}">
                      <a16:creationId xmlns:a16="http://schemas.microsoft.com/office/drawing/2014/main" id="{02E01302-4A6D-42E2-9F31-F73291016468}"/>
                    </a:ext>
                  </a:extLst>
                </p14:cNvPr>
                <p14:cNvContentPartPr/>
                <p14:nvPr/>
              </p14:nvContentPartPr>
              <p14:xfrm>
                <a:off x="8130240" y="3846000"/>
                <a:ext cx="221400" cy="457560"/>
              </p14:xfrm>
            </p:contentPart>
          </mc:Choice>
          <mc:Fallback>
            <p:pic>
              <p:nvPicPr>
                <p:cNvPr id="70" name="Käsinkirjoitus 69">
                  <a:extLst>
                    <a:ext uri="{FF2B5EF4-FFF2-40B4-BE49-F238E27FC236}">
                      <a16:creationId xmlns:a16="http://schemas.microsoft.com/office/drawing/2014/main" id="{02E01302-4A6D-42E2-9F31-F7329101646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121240" y="3837360"/>
                  <a:ext cx="239040" cy="47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71" name="Käsinkirjoitus 70">
                  <a:extLst>
                    <a:ext uri="{FF2B5EF4-FFF2-40B4-BE49-F238E27FC236}">
                      <a16:creationId xmlns:a16="http://schemas.microsoft.com/office/drawing/2014/main" id="{10F55840-3ADF-4E2A-A999-4C79D9239C47}"/>
                    </a:ext>
                  </a:extLst>
                </p14:cNvPr>
                <p14:cNvContentPartPr/>
                <p14:nvPr/>
              </p14:nvContentPartPr>
              <p14:xfrm>
                <a:off x="8520120" y="3820440"/>
                <a:ext cx="224280" cy="378360"/>
              </p14:xfrm>
            </p:contentPart>
          </mc:Choice>
          <mc:Fallback>
            <p:pic>
              <p:nvPicPr>
                <p:cNvPr id="71" name="Käsinkirjoitus 70">
                  <a:extLst>
                    <a:ext uri="{FF2B5EF4-FFF2-40B4-BE49-F238E27FC236}">
                      <a16:creationId xmlns:a16="http://schemas.microsoft.com/office/drawing/2014/main" id="{10F55840-3ADF-4E2A-A999-4C79D9239C4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511120" y="3811440"/>
                  <a:ext cx="241920" cy="39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Ryhmä 81">
            <a:extLst>
              <a:ext uri="{FF2B5EF4-FFF2-40B4-BE49-F238E27FC236}">
                <a16:creationId xmlns:a16="http://schemas.microsoft.com/office/drawing/2014/main" id="{5A8A6E95-B344-4846-A2AD-43CF9290C59D}"/>
              </a:ext>
            </a:extLst>
          </p:cNvPr>
          <p:cNvGrpSpPr/>
          <p:nvPr/>
        </p:nvGrpSpPr>
        <p:grpSpPr>
          <a:xfrm>
            <a:off x="2885040" y="4534680"/>
            <a:ext cx="229320" cy="367920"/>
            <a:chOff x="2885040" y="4534680"/>
            <a:chExt cx="229320" cy="36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73" name="Käsinkirjoitus 72">
                  <a:extLst>
                    <a:ext uri="{FF2B5EF4-FFF2-40B4-BE49-F238E27FC236}">
                      <a16:creationId xmlns:a16="http://schemas.microsoft.com/office/drawing/2014/main" id="{5AF19427-C379-4F4B-A13C-B5F4D74F8AAF}"/>
                    </a:ext>
                  </a:extLst>
                </p14:cNvPr>
                <p14:cNvContentPartPr/>
                <p14:nvPr/>
              </p14:nvContentPartPr>
              <p14:xfrm>
                <a:off x="2885040" y="4534680"/>
                <a:ext cx="179640" cy="195480"/>
              </p14:xfrm>
            </p:contentPart>
          </mc:Choice>
          <mc:Fallback>
            <p:pic>
              <p:nvPicPr>
                <p:cNvPr id="73" name="Käsinkirjoitus 72">
                  <a:extLst>
                    <a:ext uri="{FF2B5EF4-FFF2-40B4-BE49-F238E27FC236}">
                      <a16:creationId xmlns:a16="http://schemas.microsoft.com/office/drawing/2014/main" id="{5AF19427-C379-4F4B-A13C-B5F4D74F8AA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876400" y="4526040"/>
                  <a:ext cx="19728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74" name="Käsinkirjoitus 73">
                  <a:extLst>
                    <a:ext uri="{FF2B5EF4-FFF2-40B4-BE49-F238E27FC236}">
                      <a16:creationId xmlns:a16="http://schemas.microsoft.com/office/drawing/2014/main" id="{5845FC2F-AA3D-4DBE-9017-64A571B2676B}"/>
                    </a:ext>
                  </a:extLst>
                </p14:cNvPr>
                <p14:cNvContentPartPr/>
                <p14:nvPr/>
              </p14:nvContentPartPr>
              <p14:xfrm>
                <a:off x="3104280" y="4553400"/>
                <a:ext cx="10080" cy="349200"/>
              </p14:xfrm>
            </p:contentPart>
          </mc:Choice>
          <mc:Fallback>
            <p:pic>
              <p:nvPicPr>
                <p:cNvPr id="74" name="Käsinkirjoitus 73">
                  <a:extLst>
                    <a:ext uri="{FF2B5EF4-FFF2-40B4-BE49-F238E27FC236}">
                      <a16:creationId xmlns:a16="http://schemas.microsoft.com/office/drawing/2014/main" id="{5845FC2F-AA3D-4DBE-9017-64A571B2676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095640" y="4544400"/>
                  <a:ext cx="27720" cy="366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75" name="Käsinkirjoitus 74">
                <a:extLst>
                  <a:ext uri="{FF2B5EF4-FFF2-40B4-BE49-F238E27FC236}">
                    <a16:creationId xmlns:a16="http://schemas.microsoft.com/office/drawing/2014/main" id="{4F058C8F-CE49-4C7A-AEF1-D931932B3F87}"/>
                  </a:ext>
                </a:extLst>
              </p14:cNvPr>
              <p14:cNvContentPartPr/>
              <p14:nvPr/>
            </p14:nvContentPartPr>
            <p14:xfrm>
              <a:off x="3312000" y="4537200"/>
              <a:ext cx="172080" cy="378000"/>
            </p14:xfrm>
          </p:contentPart>
        </mc:Choice>
        <mc:Fallback>
          <p:pic>
            <p:nvPicPr>
              <p:cNvPr id="75" name="Käsinkirjoitus 74">
                <a:extLst>
                  <a:ext uri="{FF2B5EF4-FFF2-40B4-BE49-F238E27FC236}">
                    <a16:creationId xmlns:a16="http://schemas.microsoft.com/office/drawing/2014/main" id="{4F058C8F-CE49-4C7A-AEF1-D931932B3F87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303360" y="4528200"/>
                <a:ext cx="189720" cy="39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81" name="Ryhmä 80">
            <a:extLst>
              <a:ext uri="{FF2B5EF4-FFF2-40B4-BE49-F238E27FC236}">
                <a16:creationId xmlns:a16="http://schemas.microsoft.com/office/drawing/2014/main" id="{E2DF246F-E91C-4E14-9BF8-76C63AED7DB8}"/>
              </a:ext>
            </a:extLst>
          </p:cNvPr>
          <p:cNvGrpSpPr/>
          <p:nvPr/>
        </p:nvGrpSpPr>
        <p:grpSpPr>
          <a:xfrm>
            <a:off x="3757320" y="4728720"/>
            <a:ext cx="164520" cy="102240"/>
            <a:chOff x="3757320" y="4728720"/>
            <a:chExt cx="164520" cy="10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6" name="Käsinkirjoitus 75">
                  <a:extLst>
                    <a:ext uri="{FF2B5EF4-FFF2-40B4-BE49-F238E27FC236}">
                      <a16:creationId xmlns:a16="http://schemas.microsoft.com/office/drawing/2014/main" id="{5D98F712-B270-4539-BA00-27C36F8F4F0B}"/>
                    </a:ext>
                  </a:extLst>
                </p14:cNvPr>
                <p14:cNvContentPartPr/>
                <p14:nvPr/>
              </p14:nvContentPartPr>
              <p14:xfrm>
                <a:off x="3769560" y="4728720"/>
                <a:ext cx="143640" cy="29520"/>
              </p14:xfrm>
            </p:contentPart>
          </mc:Choice>
          <mc:Fallback>
            <p:pic>
              <p:nvPicPr>
                <p:cNvPr id="76" name="Käsinkirjoitus 75">
                  <a:extLst>
                    <a:ext uri="{FF2B5EF4-FFF2-40B4-BE49-F238E27FC236}">
                      <a16:creationId xmlns:a16="http://schemas.microsoft.com/office/drawing/2014/main" id="{5D98F712-B270-4539-BA00-27C36F8F4F0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760920" y="4719720"/>
                  <a:ext cx="1612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7" name="Käsinkirjoitus 76">
                  <a:extLst>
                    <a:ext uri="{FF2B5EF4-FFF2-40B4-BE49-F238E27FC236}">
                      <a16:creationId xmlns:a16="http://schemas.microsoft.com/office/drawing/2014/main" id="{50C6F325-2F97-4F9C-9ABD-9B126A412E0A}"/>
                    </a:ext>
                  </a:extLst>
                </p14:cNvPr>
                <p14:cNvContentPartPr/>
                <p14:nvPr/>
              </p14:nvContentPartPr>
              <p14:xfrm>
                <a:off x="3757320" y="4823400"/>
                <a:ext cx="164520" cy="7560"/>
              </p14:xfrm>
            </p:contentPart>
          </mc:Choice>
          <mc:Fallback>
            <p:pic>
              <p:nvPicPr>
                <p:cNvPr id="77" name="Käsinkirjoitus 76">
                  <a:extLst>
                    <a:ext uri="{FF2B5EF4-FFF2-40B4-BE49-F238E27FC236}">
                      <a16:creationId xmlns:a16="http://schemas.microsoft.com/office/drawing/2014/main" id="{50C6F325-2F97-4F9C-9ABD-9B126A412E0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748320" y="4814400"/>
                  <a:ext cx="18216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Ryhmä 79">
            <a:extLst>
              <a:ext uri="{FF2B5EF4-FFF2-40B4-BE49-F238E27FC236}">
                <a16:creationId xmlns:a16="http://schemas.microsoft.com/office/drawing/2014/main" id="{A51B1FFC-277A-4C95-B1C3-F2B585F9B4E7}"/>
              </a:ext>
            </a:extLst>
          </p:cNvPr>
          <p:cNvGrpSpPr/>
          <p:nvPr/>
        </p:nvGrpSpPr>
        <p:grpSpPr>
          <a:xfrm>
            <a:off x="4276080" y="4622160"/>
            <a:ext cx="472320" cy="317160"/>
            <a:chOff x="4276080" y="4622160"/>
            <a:chExt cx="472320" cy="317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8" name="Käsinkirjoitus 77">
                  <a:extLst>
                    <a:ext uri="{FF2B5EF4-FFF2-40B4-BE49-F238E27FC236}">
                      <a16:creationId xmlns:a16="http://schemas.microsoft.com/office/drawing/2014/main" id="{E51C0890-E9D9-43B3-9B7F-CFF5F8F38080}"/>
                    </a:ext>
                  </a:extLst>
                </p14:cNvPr>
                <p14:cNvContentPartPr/>
                <p14:nvPr/>
              </p14:nvContentPartPr>
              <p14:xfrm>
                <a:off x="4276080" y="4622160"/>
                <a:ext cx="281160" cy="194760"/>
              </p14:xfrm>
            </p:contentPart>
          </mc:Choice>
          <mc:Fallback>
            <p:pic>
              <p:nvPicPr>
                <p:cNvPr id="78" name="Käsinkirjoitus 77">
                  <a:extLst>
                    <a:ext uri="{FF2B5EF4-FFF2-40B4-BE49-F238E27FC236}">
                      <a16:creationId xmlns:a16="http://schemas.microsoft.com/office/drawing/2014/main" id="{E51C0890-E9D9-43B3-9B7F-CFF5F8F3808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267440" y="4613520"/>
                  <a:ext cx="2988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9" name="Käsinkirjoitus 78">
                  <a:extLst>
                    <a:ext uri="{FF2B5EF4-FFF2-40B4-BE49-F238E27FC236}">
                      <a16:creationId xmlns:a16="http://schemas.microsoft.com/office/drawing/2014/main" id="{875DE939-87A7-417C-82FF-58A5DDEB33BF}"/>
                    </a:ext>
                  </a:extLst>
                </p14:cNvPr>
                <p14:cNvContentPartPr/>
                <p14:nvPr/>
              </p14:nvContentPartPr>
              <p14:xfrm>
                <a:off x="4697280" y="4764720"/>
                <a:ext cx="51120" cy="174600"/>
              </p14:xfrm>
            </p:contentPart>
          </mc:Choice>
          <mc:Fallback>
            <p:pic>
              <p:nvPicPr>
                <p:cNvPr id="79" name="Käsinkirjoitus 78">
                  <a:extLst>
                    <a:ext uri="{FF2B5EF4-FFF2-40B4-BE49-F238E27FC236}">
                      <a16:creationId xmlns:a16="http://schemas.microsoft.com/office/drawing/2014/main" id="{875DE939-87A7-417C-82FF-58A5DDEB33B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688640" y="4755720"/>
                  <a:ext cx="68760" cy="192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85" name="Käsinkirjoitus 84">
                <a:extLst>
                  <a:ext uri="{FF2B5EF4-FFF2-40B4-BE49-F238E27FC236}">
                    <a16:creationId xmlns:a16="http://schemas.microsoft.com/office/drawing/2014/main" id="{E2FFE66C-09A7-4B3E-8232-C3EE488E279B}"/>
                  </a:ext>
                </a:extLst>
              </p14:cNvPr>
              <p14:cNvContentPartPr/>
              <p14:nvPr/>
            </p14:nvContentPartPr>
            <p14:xfrm>
              <a:off x="1447560" y="2801640"/>
              <a:ext cx="2450520" cy="755640"/>
            </p14:xfrm>
          </p:contentPart>
        </mc:Choice>
        <mc:Fallback>
          <p:pic>
            <p:nvPicPr>
              <p:cNvPr id="85" name="Käsinkirjoitus 84">
                <a:extLst>
                  <a:ext uri="{FF2B5EF4-FFF2-40B4-BE49-F238E27FC236}">
                    <a16:creationId xmlns:a16="http://schemas.microsoft.com/office/drawing/2014/main" id="{E2FFE66C-09A7-4B3E-8232-C3EE488E279B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429920" y="2765640"/>
                <a:ext cx="2486160" cy="82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14151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1E0752-7DFA-408A-0B90-72383FB26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4411"/>
          </a:xfrm>
        </p:spPr>
        <p:txBody>
          <a:bodyPr>
            <a:normAutofit fontScale="90000"/>
          </a:bodyPr>
          <a:lstStyle/>
          <a:p>
            <a:r>
              <a:rPr lang="fi-FI" dirty="0"/>
              <a:t>Lukujonoja</a:t>
            </a:r>
          </a:p>
        </p:txBody>
      </p:sp>
      <p:graphicFrame>
        <p:nvGraphicFramePr>
          <p:cNvPr id="5" name="Sisällön paikkamerkki 4">
            <a:extLst>
              <a:ext uri="{FF2B5EF4-FFF2-40B4-BE49-F238E27FC236}">
                <a16:creationId xmlns:a16="http://schemas.microsoft.com/office/drawing/2014/main" id="{C7ED6FBF-025C-2BC9-6BEB-07D795F8AA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5143682"/>
              </p:ext>
            </p:extLst>
          </p:nvPr>
        </p:nvGraphicFramePr>
        <p:xfrm>
          <a:off x="879894" y="1115568"/>
          <a:ext cx="10623258" cy="531266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290782">
                  <a:extLst>
                    <a:ext uri="{9D8B030D-6E8A-4147-A177-3AD203B41FA5}">
                      <a16:colId xmlns:a16="http://schemas.microsoft.com/office/drawing/2014/main" val="2643933502"/>
                    </a:ext>
                  </a:extLst>
                </a:gridCol>
                <a:gridCol w="5332476">
                  <a:extLst>
                    <a:ext uri="{9D8B030D-6E8A-4147-A177-3AD203B41FA5}">
                      <a16:colId xmlns:a16="http://schemas.microsoft.com/office/drawing/2014/main" val="3260470650"/>
                    </a:ext>
                  </a:extLst>
                </a:gridCol>
              </a:tblGrid>
              <a:tr h="1062533">
                <a:tc>
                  <a:txBody>
                    <a:bodyPr/>
                    <a:lstStyle/>
                    <a:p>
                      <a:r>
                        <a:rPr lang="fi-FI" sz="2800" dirty="0"/>
                        <a:t>Lukujono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Ominaisuuksia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8478933"/>
                  </a:ext>
                </a:extLst>
              </a:tr>
              <a:tr h="1062533">
                <a:tc>
                  <a:txBody>
                    <a:bodyPr/>
                    <a:lstStyle/>
                    <a:p>
                      <a:r>
                        <a:rPr lang="fi-FI" sz="2800" dirty="0"/>
                        <a:t>2,      4,      6,      8,     10, 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800" dirty="0"/>
                        <a:t>”lisätään kaksi”</a:t>
                      </a:r>
                    </a:p>
                    <a:p>
                      <a:r>
                        <a:rPr lang="fi-FI" sz="2800" dirty="0"/>
                        <a:t>Aritmeettinen lukujono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393733"/>
                  </a:ext>
                </a:extLst>
              </a:tr>
              <a:tr h="10625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800" dirty="0"/>
                        <a:t>6,      3,      0,      -3,     -6, …</a:t>
                      </a:r>
                    </a:p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800" dirty="0"/>
                        <a:t>”vähennetään kolme”</a:t>
                      </a:r>
                    </a:p>
                    <a:p>
                      <a:r>
                        <a:rPr lang="fi-FI" sz="2800" dirty="0"/>
                        <a:t>Aritmeettinen lukujono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1258353"/>
                  </a:ext>
                </a:extLst>
              </a:tr>
              <a:tr h="10625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800" dirty="0"/>
                        <a:t>2,      4,      8,      16,     32, …</a:t>
                      </a:r>
                    </a:p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800" dirty="0"/>
                        <a:t>”Luku kaksinkertaistuu”</a:t>
                      </a:r>
                    </a:p>
                    <a:p>
                      <a:r>
                        <a:rPr lang="fi-FI" sz="2800" dirty="0"/>
                        <a:t>Geometrinen lukujono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853569"/>
                  </a:ext>
                </a:extLst>
              </a:tr>
              <a:tr h="1062533">
                <a:tc>
                  <a:txBody>
                    <a:bodyPr/>
                    <a:lstStyle/>
                    <a:p>
                      <a:r>
                        <a:rPr lang="fi-FI" sz="2800" dirty="0"/>
                        <a:t>3,       5,       9,      17,      33, 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400" dirty="0"/>
                        <a:t>”kerrotaan kahdella ja vähennetään 1”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1937290"/>
                  </a:ext>
                </a:extLst>
              </a:tr>
            </a:tbl>
          </a:graphicData>
        </a:graphic>
      </p:graphicFrame>
      <p:grpSp>
        <p:nvGrpSpPr>
          <p:cNvPr id="24" name="Ryhmä 23">
            <a:extLst>
              <a:ext uri="{FF2B5EF4-FFF2-40B4-BE49-F238E27FC236}">
                <a16:creationId xmlns:a16="http://schemas.microsoft.com/office/drawing/2014/main" id="{522B8377-DA70-40F4-A382-3CFAA33260BD}"/>
              </a:ext>
            </a:extLst>
          </p:cNvPr>
          <p:cNvGrpSpPr/>
          <p:nvPr/>
        </p:nvGrpSpPr>
        <p:grpSpPr>
          <a:xfrm>
            <a:off x="1100357" y="2643324"/>
            <a:ext cx="2974320" cy="524520"/>
            <a:chOff x="1100357" y="2643324"/>
            <a:chExt cx="2974320" cy="52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3" name="Käsinkirjoitus 2">
                  <a:extLst>
                    <a:ext uri="{FF2B5EF4-FFF2-40B4-BE49-F238E27FC236}">
                      <a16:creationId xmlns:a16="http://schemas.microsoft.com/office/drawing/2014/main" id="{03185666-AF63-420E-8110-934C762363D6}"/>
                    </a:ext>
                  </a:extLst>
                </p14:cNvPr>
                <p14:cNvContentPartPr/>
                <p14:nvPr/>
              </p14:nvContentPartPr>
              <p14:xfrm>
                <a:off x="1100357" y="2685804"/>
                <a:ext cx="673200" cy="161280"/>
              </p14:xfrm>
            </p:contentPart>
          </mc:Choice>
          <mc:Fallback>
            <p:pic>
              <p:nvPicPr>
                <p:cNvPr id="3" name="Käsinkirjoitus 2">
                  <a:extLst>
                    <a:ext uri="{FF2B5EF4-FFF2-40B4-BE49-F238E27FC236}">
                      <a16:creationId xmlns:a16="http://schemas.microsoft.com/office/drawing/2014/main" id="{03185666-AF63-420E-8110-934C762363D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91357" y="2676804"/>
                  <a:ext cx="6908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4" name="Käsinkirjoitus 3">
                  <a:extLst>
                    <a:ext uri="{FF2B5EF4-FFF2-40B4-BE49-F238E27FC236}">
                      <a16:creationId xmlns:a16="http://schemas.microsoft.com/office/drawing/2014/main" id="{F21E34C6-629C-4E8A-B56D-EAFBB808061E}"/>
                    </a:ext>
                  </a:extLst>
                </p14:cNvPr>
                <p14:cNvContentPartPr/>
                <p14:nvPr/>
              </p14:nvContentPartPr>
              <p14:xfrm>
                <a:off x="1649717" y="2697684"/>
                <a:ext cx="126000" cy="28080"/>
              </p14:xfrm>
            </p:contentPart>
          </mc:Choice>
          <mc:Fallback>
            <p:pic>
              <p:nvPicPr>
                <p:cNvPr id="4" name="Käsinkirjoitus 3">
                  <a:extLst>
                    <a:ext uri="{FF2B5EF4-FFF2-40B4-BE49-F238E27FC236}">
                      <a16:creationId xmlns:a16="http://schemas.microsoft.com/office/drawing/2014/main" id="{F21E34C6-629C-4E8A-B56D-EAFBB808061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640717" y="2688684"/>
                  <a:ext cx="1436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6" name="Käsinkirjoitus 5">
                  <a:extLst>
                    <a:ext uri="{FF2B5EF4-FFF2-40B4-BE49-F238E27FC236}">
                      <a16:creationId xmlns:a16="http://schemas.microsoft.com/office/drawing/2014/main" id="{9D6EFA94-20B5-4655-9B9A-64F22F5624D9}"/>
                    </a:ext>
                  </a:extLst>
                </p14:cNvPr>
                <p14:cNvContentPartPr/>
                <p14:nvPr/>
              </p14:nvContentPartPr>
              <p14:xfrm>
                <a:off x="1104677" y="3039684"/>
                <a:ext cx="137880" cy="17640"/>
              </p14:xfrm>
            </p:contentPart>
          </mc:Choice>
          <mc:Fallback>
            <p:pic>
              <p:nvPicPr>
                <p:cNvPr id="6" name="Käsinkirjoitus 5">
                  <a:extLst>
                    <a:ext uri="{FF2B5EF4-FFF2-40B4-BE49-F238E27FC236}">
                      <a16:creationId xmlns:a16="http://schemas.microsoft.com/office/drawing/2014/main" id="{9D6EFA94-20B5-4655-9B9A-64F22F5624D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96037" y="3031044"/>
                  <a:ext cx="1555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7" name="Käsinkirjoitus 6">
                  <a:extLst>
                    <a:ext uri="{FF2B5EF4-FFF2-40B4-BE49-F238E27FC236}">
                      <a16:creationId xmlns:a16="http://schemas.microsoft.com/office/drawing/2014/main" id="{3C0778AF-E7A4-465F-864F-97E9E5F794C0}"/>
                    </a:ext>
                  </a:extLst>
                </p14:cNvPr>
                <p14:cNvContentPartPr/>
                <p14:nvPr/>
              </p14:nvContentPartPr>
              <p14:xfrm>
                <a:off x="1201877" y="2943204"/>
                <a:ext cx="16560" cy="174240"/>
              </p14:xfrm>
            </p:contentPart>
          </mc:Choice>
          <mc:Fallback>
            <p:pic>
              <p:nvPicPr>
                <p:cNvPr id="7" name="Käsinkirjoitus 6">
                  <a:extLst>
                    <a:ext uri="{FF2B5EF4-FFF2-40B4-BE49-F238E27FC236}">
                      <a16:creationId xmlns:a16="http://schemas.microsoft.com/office/drawing/2014/main" id="{3C0778AF-E7A4-465F-864F-97E9E5F794C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93237" y="2934564"/>
                  <a:ext cx="342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" name="Käsinkirjoitus 7">
                  <a:extLst>
                    <a:ext uri="{FF2B5EF4-FFF2-40B4-BE49-F238E27FC236}">
                      <a16:creationId xmlns:a16="http://schemas.microsoft.com/office/drawing/2014/main" id="{0F49DB8E-C174-492C-8862-9B85534528E9}"/>
                    </a:ext>
                  </a:extLst>
                </p14:cNvPr>
                <p14:cNvContentPartPr/>
                <p14:nvPr/>
              </p14:nvContentPartPr>
              <p14:xfrm>
                <a:off x="1351997" y="2938164"/>
                <a:ext cx="221400" cy="216360"/>
              </p14:xfrm>
            </p:contentPart>
          </mc:Choice>
          <mc:Fallback>
            <p:pic>
              <p:nvPicPr>
                <p:cNvPr id="8" name="Käsinkirjoitus 7">
                  <a:extLst>
                    <a:ext uri="{FF2B5EF4-FFF2-40B4-BE49-F238E27FC236}">
                      <a16:creationId xmlns:a16="http://schemas.microsoft.com/office/drawing/2014/main" id="{0F49DB8E-C174-492C-8862-9B85534528E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342997" y="2929524"/>
                  <a:ext cx="23904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" name="Käsinkirjoitus 8">
                  <a:extLst>
                    <a:ext uri="{FF2B5EF4-FFF2-40B4-BE49-F238E27FC236}">
                      <a16:creationId xmlns:a16="http://schemas.microsoft.com/office/drawing/2014/main" id="{728C5FC4-F1A6-4BE0-A7A2-5D0CB754913A}"/>
                    </a:ext>
                  </a:extLst>
                </p14:cNvPr>
                <p14:cNvContentPartPr/>
                <p14:nvPr/>
              </p14:nvContentPartPr>
              <p14:xfrm>
                <a:off x="1923677" y="2643324"/>
                <a:ext cx="618120" cy="181800"/>
              </p14:xfrm>
            </p:contentPart>
          </mc:Choice>
          <mc:Fallback>
            <p:pic>
              <p:nvPicPr>
                <p:cNvPr id="9" name="Käsinkirjoitus 8">
                  <a:extLst>
                    <a:ext uri="{FF2B5EF4-FFF2-40B4-BE49-F238E27FC236}">
                      <a16:creationId xmlns:a16="http://schemas.microsoft.com/office/drawing/2014/main" id="{728C5FC4-F1A6-4BE0-A7A2-5D0CB754913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915037" y="2634324"/>
                  <a:ext cx="6357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Käsinkirjoitus 9">
                  <a:extLst>
                    <a:ext uri="{FF2B5EF4-FFF2-40B4-BE49-F238E27FC236}">
                      <a16:creationId xmlns:a16="http://schemas.microsoft.com/office/drawing/2014/main" id="{14DA2C29-9618-4B4B-802F-5214555B683D}"/>
                    </a:ext>
                  </a:extLst>
                </p14:cNvPr>
                <p14:cNvContentPartPr/>
                <p14:nvPr/>
              </p14:nvContentPartPr>
              <p14:xfrm>
                <a:off x="2075237" y="3037524"/>
                <a:ext cx="148680" cy="28800"/>
              </p14:xfrm>
            </p:contentPart>
          </mc:Choice>
          <mc:Fallback>
            <p:pic>
              <p:nvPicPr>
                <p:cNvPr id="10" name="Käsinkirjoitus 9">
                  <a:extLst>
                    <a:ext uri="{FF2B5EF4-FFF2-40B4-BE49-F238E27FC236}">
                      <a16:creationId xmlns:a16="http://schemas.microsoft.com/office/drawing/2014/main" id="{14DA2C29-9618-4B4B-802F-5214555B683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066597" y="3028524"/>
                  <a:ext cx="1663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Käsinkirjoitus 10">
                  <a:extLst>
                    <a:ext uri="{FF2B5EF4-FFF2-40B4-BE49-F238E27FC236}">
                      <a16:creationId xmlns:a16="http://schemas.microsoft.com/office/drawing/2014/main" id="{48AE89C1-686F-4EBA-95CD-7F23966A27F6}"/>
                    </a:ext>
                  </a:extLst>
                </p14:cNvPr>
                <p14:cNvContentPartPr/>
                <p14:nvPr/>
              </p14:nvContentPartPr>
              <p14:xfrm>
                <a:off x="2142557" y="2960844"/>
                <a:ext cx="23040" cy="159840"/>
              </p14:xfrm>
            </p:contentPart>
          </mc:Choice>
          <mc:Fallback>
            <p:pic>
              <p:nvPicPr>
                <p:cNvPr id="11" name="Käsinkirjoitus 10">
                  <a:extLst>
                    <a:ext uri="{FF2B5EF4-FFF2-40B4-BE49-F238E27FC236}">
                      <a16:creationId xmlns:a16="http://schemas.microsoft.com/office/drawing/2014/main" id="{48AE89C1-686F-4EBA-95CD-7F23966A27F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133557" y="2952204"/>
                  <a:ext cx="406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2" name="Käsinkirjoitus 11">
                  <a:extLst>
                    <a:ext uri="{FF2B5EF4-FFF2-40B4-BE49-F238E27FC236}">
                      <a16:creationId xmlns:a16="http://schemas.microsoft.com/office/drawing/2014/main" id="{25C9C5F0-B812-4CE5-854C-4687EEE8832C}"/>
                    </a:ext>
                  </a:extLst>
                </p14:cNvPr>
                <p14:cNvContentPartPr/>
                <p14:nvPr/>
              </p14:nvContentPartPr>
              <p14:xfrm>
                <a:off x="2281517" y="2917284"/>
                <a:ext cx="228240" cy="239040"/>
              </p14:xfrm>
            </p:contentPart>
          </mc:Choice>
          <mc:Fallback>
            <p:pic>
              <p:nvPicPr>
                <p:cNvPr id="12" name="Käsinkirjoitus 11">
                  <a:extLst>
                    <a:ext uri="{FF2B5EF4-FFF2-40B4-BE49-F238E27FC236}">
                      <a16:creationId xmlns:a16="http://schemas.microsoft.com/office/drawing/2014/main" id="{25C9C5F0-B812-4CE5-854C-4687EEE8832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272517" y="2908644"/>
                  <a:ext cx="24588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3" name="Käsinkirjoitus 12">
                  <a:extLst>
                    <a:ext uri="{FF2B5EF4-FFF2-40B4-BE49-F238E27FC236}">
                      <a16:creationId xmlns:a16="http://schemas.microsoft.com/office/drawing/2014/main" id="{6F4EBE7D-1E50-4A66-8EC4-E38F58B5AE70}"/>
                    </a:ext>
                  </a:extLst>
                </p14:cNvPr>
                <p14:cNvContentPartPr/>
                <p14:nvPr/>
              </p14:nvContentPartPr>
              <p14:xfrm>
                <a:off x="2729717" y="2674644"/>
                <a:ext cx="590400" cy="124920"/>
              </p14:xfrm>
            </p:contentPart>
          </mc:Choice>
          <mc:Fallback>
            <p:pic>
              <p:nvPicPr>
                <p:cNvPr id="13" name="Käsinkirjoitus 12">
                  <a:extLst>
                    <a:ext uri="{FF2B5EF4-FFF2-40B4-BE49-F238E27FC236}">
                      <a16:creationId xmlns:a16="http://schemas.microsoft.com/office/drawing/2014/main" id="{6F4EBE7D-1E50-4A66-8EC4-E38F58B5AE7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721077" y="2665644"/>
                  <a:ext cx="6080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4" name="Käsinkirjoitus 13">
                  <a:extLst>
                    <a:ext uri="{FF2B5EF4-FFF2-40B4-BE49-F238E27FC236}">
                      <a16:creationId xmlns:a16="http://schemas.microsoft.com/office/drawing/2014/main" id="{D8BAAC50-FA80-433F-B041-9AE7BC5A83CC}"/>
                    </a:ext>
                  </a:extLst>
                </p14:cNvPr>
                <p14:cNvContentPartPr/>
                <p14:nvPr/>
              </p14:nvContentPartPr>
              <p14:xfrm>
                <a:off x="3171077" y="2675364"/>
                <a:ext cx="135000" cy="7560"/>
              </p14:xfrm>
            </p:contentPart>
          </mc:Choice>
          <mc:Fallback>
            <p:pic>
              <p:nvPicPr>
                <p:cNvPr id="14" name="Käsinkirjoitus 13">
                  <a:extLst>
                    <a:ext uri="{FF2B5EF4-FFF2-40B4-BE49-F238E27FC236}">
                      <a16:creationId xmlns:a16="http://schemas.microsoft.com/office/drawing/2014/main" id="{D8BAAC50-FA80-433F-B041-9AE7BC5A83C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162437" y="2666364"/>
                  <a:ext cx="1526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5" name="Käsinkirjoitus 14">
                  <a:extLst>
                    <a:ext uri="{FF2B5EF4-FFF2-40B4-BE49-F238E27FC236}">
                      <a16:creationId xmlns:a16="http://schemas.microsoft.com/office/drawing/2014/main" id="{4DA14859-FCE1-4436-9EED-DAFCA003E353}"/>
                    </a:ext>
                  </a:extLst>
                </p14:cNvPr>
                <p14:cNvContentPartPr/>
                <p14:nvPr/>
              </p14:nvContentPartPr>
              <p14:xfrm>
                <a:off x="2815397" y="3063804"/>
                <a:ext cx="148680" cy="10800"/>
              </p14:xfrm>
            </p:contentPart>
          </mc:Choice>
          <mc:Fallback>
            <p:pic>
              <p:nvPicPr>
                <p:cNvPr id="15" name="Käsinkirjoitus 14">
                  <a:extLst>
                    <a:ext uri="{FF2B5EF4-FFF2-40B4-BE49-F238E27FC236}">
                      <a16:creationId xmlns:a16="http://schemas.microsoft.com/office/drawing/2014/main" id="{4DA14859-FCE1-4436-9EED-DAFCA003E35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806397" y="3055164"/>
                  <a:ext cx="1663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6" name="Käsinkirjoitus 15">
                  <a:extLst>
                    <a:ext uri="{FF2B5EF4-FFF2-40B4-BE49-F238E27FC236}">
                      <a16:creationId xmlns:a16="http://schemas.microsoft.com/office/drawing/2014/main" id="{15F49578-5AE7-47FB-AFF2-BE52F31BC565}"/>
                    </a:ext>
                  </a:extLst>
                </p14:cNvPr>
                <p14:cNvContentPartPr/>
                <p14:nvPr/>
              </p14:nvContentPartPr>
              <p14:xfrm>
                <a:off x="2911157" y="2960844"/>
                <a:ext cx="17640" cy="171720"/>
              </p14:xfrm>
            </p:contentPart>
          </mc:Choice>
          <mc:Fallback>
            <p:pic>
              <p:nvPicPr>
                <p:cNvPr id="16" name="Käsinkirjoitus 15">
                  <a:extLst>
                    <a:ext uri="{FF2B5EF4-FFF2-40B4-BE49-F238E27FC236}">
                      <a16:creationId xmlns:a16="http://schemas.microsoft.com/office/drawing/2014/main" id="{15F49578-5AE7-47FB-AFF2-BE52F31BC56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902517" y="2952204"/>
                  <a:ext cx="352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7" name="Käsinkirjoitus 16">
                  <a:extLst>
                    <a:ext uri="{FF2B5EF4-FFF2-40B4-BE49-F238E27FC236}">
                      <a16:creationId xmlns:a16="http://schemas.microsoft.com/office/drawing/2014/main" id="{1289F335-C359-4187-9876-B38343ED221F}"/>
                    </a:ext>
                  </a:extLst>
                </p14:cNvPr>
                <p14:cNvContentPartPr/>
                <p14:nvPr/>
              </p14:nvContentPartPr>
              <p14:xfrm>
                <a:off x="3078557" y="2895684"/>
                <a:ext cx="217080" cy="253440"/>
              </p14:xfrm>
            </p:contentPart>
          </mc:Choice>
          <mc:Fallback>
            <p:pic>
              <p:nvPicPr>
                <p:cNvPr id="17" name="Käsinkirjoitus 16">
                  <a:extLst>
                    <a:ext uri="{FF2B5EF4-FFF2-40B4-BE49-F238E27FC236}">
                      <a16:creationId xmlns:a16="http://schemas.microsoft.com/office/drawing/2014/main" id="{1289F335-C359-4187-9876-B38343ED221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069917" y="2886684"/>
                  <a:ext cx="23472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8" name="Käsinkirjoitus 17">
                  <a:extLst>
                    <a:ext uri="{FF2B5EF4-FFF2-40B4-BE49-F238E27FC236}">
                      <a16:creationId xmlns:a16="http://schemas.microsoft.com/office/drawing/2014/main" id="{7408CBC5-00E9-40DA-B17C-26000812FADA}"/>
                    </a:ext>
                  </a:extLst>
                </p14:cNvPr>
                <p14:cNvContentPartPr/>
                <p14:nvPr/>
              </p14:nvContentPartPr>
              <p14:xfrm>
                <a:off x="3425957" y="2646924"/>
                <a:ext cx="554400" cy="117000"/>
              </p14:xfrm>
            </p:contentPart>
          </mc:Choice>
          <mc:Fallback>
            <p:pic>
              <p:nvPicPr>
                <p:cNvPr id="18" name="Käsinkirjoitus 17">
                  <a:extLst>
                    <a:ext uri="{FF2B5EF4-FFF2-40B4-BE49-F238E27FC236}">
                      <a16:creationId xmlns:a16="http://schemas.microsoft.com/office/drawing/2014/main" id="{7408CBC5-00E9-40DA-B17C-26000812FAD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416957" y="2637924"/>
                  <a:ext cx="5720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9" name="Käsinkirjoitus 18">
                  <a:extLst>
                    <a:ext uri="{FF2B5EF4-FFF2-40B4-BE49-F238E27FC236}">
                      <a16:creationId xmlns:a16="http://schemas.microsoft.com/office/drawing/2014/main" id="{4CC23DEC-5641-4A46-B19E-43EB6969AD64}"/>
                    </a:ext>
                  </a:extLst>
                </p14:cNvPr>
                <p14:cNvContentPartPr/>
                <p14:nvPr/>
              </p14:nvContentPartPr>
              <p14:xfrm>
                <a:off x="3855797" y="2645844"/>
                <a:ext cx="93240" cy="20160"/>
              </p14:xfrm>
            </p:contentPart>
          </mc:Choice>
          <mc:Fallback>
            <p:pic>
              <p:nvPicPr>
                <p:cNvPr id="19" name="Käsinkirjoitus 18">
                  <a:extLst>
                    <a:ext uri="{FF2B5EF4-FFF2-40B4-BE49-F238E27FC236}">
                      <a16:creationId xmlns:a16="http://schemas.microsoft.com/office/drawing/2014/main" id="{4CC23DEC-5641-4A46-B19E-43EB6969AD6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847157" y="2636844"/>
                  <a:ext cx="1108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0" name="Käsinkirjoitus 19">
                  <a:extLst>
                    <a:ext uri="{FF2B5EF4-FFF2-40B4-BE49-F238E27FC236}">
                      <a16:creationId xmlns:a16="http://schemas.microsoft.com/office/drawing/2014/main" id="{29402ED7-E9DB-4536-AEFF-6FD4B12D7D13}"/>
                    </a:ext>
                  </a:extLst>
                </p14:cNvPr>
                <p14:cNvContentPartPr/>
                <p14:nvPr/>
              </p14:nvContentPartPr>
              <p14:xfrm>
                <a:off x="3562757" y="3063804"/>
                <a:ext cx="163080" cy="19800"/>
              </p14:xfrm>
            </p:contentPart>
          </mc:Choice>
          <mc:Fallback>
            <p:pic>
              <p:nvPicPr>
                <p:cNvPr id="20" name="Käsinkirjoitus 19">
                  <a:extLst>
                    <a:ext uri="{FF2B5EF4-FFF2-40B4-BE49-F238E27FC236}">
                      <a16:creationId xmlns:a16="http://schemas.microsoft.com/office/drawing/2014/main" id="{29402ED7-E9DB-4536-AEFF-6FD4B12D7D1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554117" y="3055164"/>
                  <a:ext cx="1807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1" name="Käsinkirjoitus 20">
                  <a:extLst>
                    <a:ext uri="{FF2B5EF4-FFF2-40B4-BE49-F238E27FC236}">
                      <a16:creationId xmlns:a16="http://schemas.microsoft.com/office/drawing/2014/main" id="{F75C9344-1421-472E-A1E4-E5FD439366ED}"/>
                    </a:ext>
                  </a:extLst>
                </p14:cNvPr>
                <p14:cNvContentPartPr/>
                <p14:nvPr/>
              </p14:nvContentPartPr>
              <p14:xfrm>
                <a:off x="3657797" y="3005844"/>
                <a:ext cx="30240" cy="158400"/>
              </p14:xfrm>
            </p:contentPart>
          </mc:Choice>
          <mc:Fallback>
            <p:pic>
              <p:nvPicPr>
                <p:cNvPr id="21" name="Käsinkirjoitus 20">
                  <a:extLst>
                    <a:ext uri="{FF2B5EF4-FFF2-40B4-BE49-F238E27FC236}">
                      <a16:creationId xmlns:a16="http://schemas.microsoft.com/office/drawing/2014/main" id="{F75C9344-1421-472E-A1E4-E5FD439366E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649157" y="2996844"/>
                  <a:ext cx="478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2" name="Käsinkirjoitus 21">
                  <a:extLst>
                    <a:ext uri="{FF2B5EF4-FFF2-40B4-BE49-F238E27FC236}">
                      <a16:creationId xmlns:a16="http://schemas.microsoft.com/office/drawing/2014/main" id="{F94F9A4A-8D1D-4824-AECF-CFF6F4E760CE}"/>
                    </a:ext>
                  </a:extLst>
                </p14:cNvPr>
                <p14:cNvContentPartPr/>
                <p14:nvPr/>
              </p14:nvContentPartPr>
              <p14:xfrm>
                <a:off x="3842837" y="2876244"/>
                <a:ext cx="231840" cy="291600"/>
              </p14:xfrm>
            </p:contentPart>
          </mc:Choice>
          <mc:Fallback>
            <p:pic>
              <p:nvPicPr>
                <p:cNvPr id="22" name="Käsinkirjoitus 21">
                  <a:extLst>
                    <a:ext uri="{FF2B5EF4-FFF2-40B4-BE49-F238E27FC236}">
                      <a16:creationId xmlns:a16="http://schemas.microsoft.com/office/drawing/2014/main" id="{F94F9A4A-8D1D-4824-AECF-CFF6F4E760C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834197" y="2867244"/>
                  <a:ext cx="249480" cy="30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Ryhmä 38">
            <a:extLst>
              <a:ext uri="{FF2B5EF4-FFF2-40B4-BE49-F238E27FC236}">
                <a16:creationId xmlns:a16="http://schemas.microsoft.com/office/drawing/2014/main" id="{6695E21D-FB0F-4D17-8600-934C7393F66B}"/>
              </a:ext>
            </a:extLst>
          </p:cNvPr>
          <p:cNvGrpSpPr/>
          <p:nvPr/>
        </p:nvGrpSpPr>
        <p:grpSpPr>
          <a:xfrm>
            <a:off x="1115477" y="3642324"/>
            <a:ext cx="2974680" cy="599040"/>
            <a:chOff x="1115477" y="3642324"/>
            <a:chExt cx="2974680" cy="59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5" name="Käsinkirjoitus 24">
                  <a:extLst>
                    <a:ext uri="{FF2B5EF4-FFF2-40B4-BE49-F238E27FC236}">
                      <a16:creationId xmlns:a16="http://schemas.microsoft.com/office/drawing/2014/main" id="{C2700906-7220-41DF-B4BC-F0FFF1382C41}"/>
                    </a:ext>
                  </a:extLst>
                </p14:cNvPr>
                <p14:cNvContentPartPr/>
                <p14:nvPr/>
              </p14:nvContentPartPr>
              <p14:xfrm>
                <a:off x="1115477" y="3666084"/>
                <a:ext cx="690840" cy="178200"/>
              </p14:xfrm>
            </p:contentPart>
          </mc:Choice>
          <mc:Fallback>
            <p:pic>
              <p:nvPicPr>
                <p:cNvPr id="25" name="Käsinkirjoitus 24">
                  <a:extLst>
                    <a:ext uri="{FF2B5EF4-FFF2-40B4-BE49-F238E27FC236}">
                      <a16:creationId xmlns:a16="http://schemas.microsoft.com/office/drawing/2014/main" id="{C2700906-7220-41DF-B4BC-F0FFF1382C4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106477" y="3657084"/>
                  <a:ext cx="7084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6" name="Käsinkirjoitus 25">
                  <a:extLst>
                    <a:ext uri="{FF2B5EF4-FFF2-40B4-BE49-F238E27FC236}">
                      <a16:creationId xmlns:a16="http://schemas.microsoft.com/office/drawing/2014/main" id="{E9A22295-688E-42DA-BC45-9E82277BD13D}"/>
                    </a:ext>
                  </a:extLst>
                </p14:cNvPr>
                <p14:cNvContentPartPr/>
                <p14:nvPr/>
              </p14:nvContentPartPr>
              <p14:xfrm>
                <a:off x="1134557" y="4065684"/>
                <a:ext cx="93960" cy="14400"/>
              </p14:xfrm>
            </p:contentPart>
          </mc:Choice>
          <mc:Fallback>
            <p:pic>
              <p:nvPicPr>
                <p:cNvPr id="26" name="Käsinkirjoitus 25">
                  <a:extLst>
                    <a:ext uri="{FF2B5EF4-FFF2-40B4-BE49-F238E27FC236}">
                      <a16:creationId xmlns:a16="http://schemas.microsoft.com/office/drawing/2014/main" id="{E9A22295-688E-42DA-BC45-9E82277BD13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125917" y="4057044"/>
                  <a:ext cx="1116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7" name="Käsinkirjoitus 26">
                  <a:extLst>
                    <a:ext uri="{FF2B5EF4-FFF2-40B4-BE49-F238E27FC236}">
                      <a16:creationId xmlns:a16="http://schemas.microsoft.com/office/drawing/2014/main" id="{509AD538-CB4F-4F47-AF49-48006EF73388}"/>
                    </a:ext>
                  </a:extLst>
                </p14:cNvPr>
                <p14:cNvContentPartPr/>
                <p14:nvPr/>
              </p14:nvContentPartPr>
              <p14:xfrm>
                <a:off x="1332197" y="3900804"/>
                <a:ext cx="163080" cy="287280"/>
              </p14:xfrm>
            </p:contentPart>
          </mc:Choice>
          <mc:Fallback>
            <p:pic>
              <p:nvPicPr>
                <p:cNvPr id="27" name="Käsinkirjoitus 26">
                  <a:extLst>
                    <a:ext uri="{FF2B5EF4-FFF2-40B4-BE49-F238E27FC236}">
                      <a16:creationId xmlns:a16="http://schemas.microsoft.com/office/drawing/2014/main" id="{509AD538-CB4F-4F47-AF49-48006EF7338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323557" y="3892164"/>
                  <a:ext cx="18072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8" name="Käsinkirjoitus 27">
                  <a:extLst>
                    <a:ext uri="{FF2B5EF4-FFF2-40B4-BE49-F238E27FC236}">
                      <a16:creationId xmlns:a16="http://schemas.microsoft.com/office/drawing/2014/main" id="{6C5B6B45-01A7-4E82-91EC-B567E92D9C21}"/>
                    </a:ext>
                  </a:extLst>
                </p14:cNvPr>
                <p14:cNvContentPartPr/>
                <p14:nvPr/>
              </p14:nvContentPartPr>
              <p14:xfrm>
                <a:off x="1891997" y="3699204"/>
                <a:ext cx="611280" cy="147600"/>
              </p14:xfrm>
            </p:contentPart>
          </mc:Choice>
          <mc:Fallback>
            <p:pic>
              <p:nvPicPr>
                <p:cNvPr id="28" name="Käsinkirjoitus 27">
                  <a:extLst>
                    <a:ext uri="{FF2B5EF4-FFF2-40B4-BE49-F238E27FC236}">
                      <a16:creationId xmlns:a16="http://schemas.microsoft.com/office/drawing/2014/main" id="{6C5B6B45-01A7-4E82-91EC-B567E92D9C2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882997" y="3690204"/>
                  <a:ext cx="6289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9" name="Käsinkirjoitus 28">
                  <a:extLst>
                    <a:ext uri="{FF2B5EF4-FFF2-40B4-BE49-F238E27FC236}">
                      <a16:creationId xmlns:a16="http://schemas.microsoft.com/office/drawing/2014/main" id="{32677251-6A16-42CD-B5DB-91A520655631}"/>
                    </a:ext>
                  </a:extLst>
                </p14:cNvPr>
                <p14:cNvContentPartPr/>
                <p14:nvPr/>
              </p14:nvContentPartPr>
              <p14:xfrm>
                <a:off x="1958957" y="4069644"/>
                <a:ext cx="150120" cy="8280"/>
              </p14:xfrm>
            </p:contentPart>
          </mc:Choice>
          <mc:Fallback>
            <p:pic>
              <p:nvPicPr>
                <p:cNvPr id="29" name="Käsinkirjoitus 28">
                  <a:extLst>
                    <a:ext uri="{FF2B5EF4-FFF2-40B4-BE49-F238E27FC236}">
                      <a16:creationId xmlns:a16="http://schemas.microsoft.com/office/drawing/2014/main" id="{32677251-6A16-42CD-B5DB-91A52065563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950317" y="4061004"/>
                  <a:ext cx="1677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0" name="Käsinkirjoitus 29">
                  <a:extLst>
                    <a:ext uri="{FF2B5EF4-FFF2-40B4-BE49-F238E27FC236}">
                      <a16:creationId xmlns:a16="http://schemas.microsoft.com/office/drawing/2014/main" id="{E7AEF98D-096E-4C4C-A06B-20FC06077E34}"/>
                    </a:ext>
                  </a:extLst>
                </p14:cNvPr>
                <p14:cNvContentPartPr/>
                <p14:nvPr/>
              </p14:nvContentPartPr>
              <p14:xfrm>
                <a:off x="2176397" y="3910524"/>
                <a:ext cx="167760" cy="289440"/>
              </p14:xfrm>
            </p:contentPart>
          </mc:Choice>
          <mc:Fallback>
            <p:pic>
              <p:nvPicPr>
                <p:cNvPr id="30" name="Käsinkirjoitus 29">
                  <a:extLst>
                    <a:ext uri="{FF2B5EF4-FFF2-40B4-BE49-F238E27FC236}">
                      <a16:creationId xmlns:a16="http://schemas.microsoft.com/office/drawing/2014/main" id="{E7AEF98D-096E-4C4C-A06B-20FC06077E3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167397" y="3901524"/>
                  <a:ext cx="18540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1" name="Käsinkirjoitus 30">
                  <a:extLst>
                    <a:ext uri="{FF2B5EF4-FFF2-40B4-BE49-F238E27FC236}">
                      <a16:creationId xmlns:a16="http://schemas.microsoft.com/office/drawing/2014/main" id="{1EA5F78D-EE65-4D0F-97B7-85F319A16470}"/>
                    </a:ext>
                  </a:extLst>
                </p14:cNvPr>
                <p14:cNvContentPartPr/>
                <p14:nvPr/>
              </p14:nvContentPartPr>
              <p14:xfrm>
                <a:off x="2680757" y="3670044"/>
                <a:ext cx="666000" cy="111600"/>
              </p14:xfrm>
            </p:contentPart>
          </mc:Choice>
          <mc:Fallback>
            <p:pic>
              <p:nvPicPr>
                <p:cNvPr id="31" name="Käsinkirjoitus 30">
                  <a:extLst>
                    <a:ext uri="{FF2B5EF4-FFF2-40B4-BE49-F238E27FC236}">
                      <a16:creationId xmlns:a16="http://schemas.microsoft.com/office/drawing/2014/main" id="{1EA5F78D-EE65-4D0F-97B7-85F319A1647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672117" y="3661404"/>
                  <a:ext cx="6836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2" name="Käsinkirjoitus 31">
                  <a:extLst>
                    <a:ext uri="{FF2B5EF4-FFF2-40B4-BE49-F238E27FC236}">
                      <a16:creationId xmlns:a16="http://schemas.microsoft.com/office/drawing/2014/main" id="{415BAA4C-12F2-4043-8B0B-DBC33AB357E3}"/>
                    </a:ext>
                  </a:extLst>
                </p14:cNvPr>
                <p14:cNvContentPartPr/>
                <p14:nvPr/>
              </p14:nvContentPartPr>
              <p14:xfrm>
                <a:off x="3226157" y="3642324"/>
                <a:ext cx="110520" cy="129240"/>
              </p14:xfrm>
            </p:contentPart>
          </mc:Choice>
          <mc:Fallback>
            <p:pic>
              <p:nvPicPr>
                <p:cNvPr id="32" name="Käsinkirjoitus 31">
                  <a:extLst>
                    <a:ext uri="{FF2B5EF4-FFF2-40B4-BE49-F238E27FC236}">
                      <a16:creationId xmlns:a16="http://schemas.microsoft.com/office/drawing/2014/main" id="{415BAA4C-12F2-4043-8B0B-DBC33AB357E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217517" y="3633324"/>
                  <a:ext cx="1281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3" name="Käsinkirjoitus 32">
                  <a:extLst>
                    <a:ext uri="{FF2B5EF4-FFF2-40B4-BE49-F238E27FC236}">
                      <a16:creationId xmlns:a16="http://schemas.microsoft.com/office/drawing/2014/main" id="{224B2E47-3634-4950-B547-AF0CE221B3E2}"/>
                    </a:ext>
                  </a:extLst>
                </p14:cNvPr>
                <p14:cNvContentPartPr/>
                <p14:nvPr/>
              </p14:nvContentPartPr>
              <p14:xfrm>
                <a:off x="2802077" y="4087284"/>
                <a:ext cx="114480" cy="360"/>
              </p14:xfrm>
            </p:contentPart>
          </mc:Choice>
          <mc:Fallback>
            <p:pic>
              <p:nvPicPr>
                <p:cNvPr id="33" name="Käsinkirjoitus 32">
                  <a:extLst>
                    <a:ext uri="{FF2B5EF4-FFF2-40B4-BE49-F238E27FC236}">
                      <a16:creationId xmlns:a16="http://schemas.microsoft.com/office/drawing/2014/main" id="{224B2E47-3634-4950-B547-AF0CE221B3E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793437" y="4078644"/>
                  <a:ext cx="1321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4" name="Käsinkirjoitus 33">
                  <a:extLst>
                    <a:ext uri="{FF2B5EF4-FFF2-40B4-BE49-F238E27FC236}">
                      <a16:creationId xmlns:a16="http://schemas.microsoft.com/office/drawing/2014/main" id="{40972620-BC13-4EBD-87B5-E93C5B5893CA}"/>
                    </a:ext>
                  </a:extLst>
                </p14:cNvPr>
                <p14:cNvContentPartPr/>
                <p14:nvPr/>
              </p14:nvContentPartPr>
              <p14:xfrm>
                <a:off x="2987477" y="3913404"/>
                <a:ext cx="135720" cy="274680"/>
              </p14:xfrm>
            </p:contentPart>
          </mc:Choice>
          <mc:Fallback>
            <p:pic>
              <p:nvPicPr>
                <p:cNvPr id="34" name="Käsinkirjoitus 33">
                  <a:extLst>
                    <a:ext uri="{FF2B5EF4-FFF2-40B4-BE49-F238E27FC236}">
                      <a16:creationId xmlns:a16="http://schemas.microsoft.com/office/drawing/2014/main" id="{40972620-BC13-4EBD-87B5-E93C5B5893C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978837" y="3904764"/>
                  <a:ext cx="15336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5" name="Käsinkirjoitus 34">
                  <a:extLst>
                    <a:ext uri="{FF2B5EF4-FFF2-40B4-BE49-F238E27FC236}">
                      <a16:creationId xmlns:a16="http://schemas.microsoft.com/office/drawing/2014/main" id="{A2BECDD5-770E-4E41-9E23-ED0E7AD868EA}"/>
                    </a:ext>
                  </a:extLst>
                </p14:cNvPr>
                <p14:cNvContentPartPr/>
                <p14:nvPr/>
              </p14:nvContentPartPr>
              <p14:xfrm>
                <a:off x="3493277" y="3680844"/>
                <a:ext cx="596880" cy="127800"/>
              </p14:xfrm>
            </p:contentPart>
          </mc:Choice>
          <mc:Fallback>
            <p:pic>
              <p:nvPicPr>
                <p:cNvPr id="35" name="Käsinkirjoitus 34">
                  <a:extLst>
                    <a:ext uri="{FF2B5EF4-FFF2-40B4-BE49-F238E27FC236}">
                      <a16:creationId xmlns:a16="http://schemas.microsoft.com/office/drawing/2014/main" id="{A2BECDD5-770E-4E41-9E23-ED0E7AD868E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484277" y="3672204"/>
                  <a:ext cx="6145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6" name="Käsinkirjoitus 35">
                  <a:extLst>
                    <a:ext uri="{FF2B5EF4-FFF2-40B4-BE49-F238E27FC236}">
                      <a16:creationId xmlns:a16="http://schemas.microsoft.com/office/drawing/2014/main" id="{9E034395-5F55-426C-94DB-1E6772D8461B}"/>
                    </a:ext>
                  </a:extLst>
                </p14:cNvPr>
                <p14:cNvContentPartPr/>
                <p14:nvPr/>
              </p14:nvContentPartPr>
              <p14:xfrm>
                <a:off x="3564917" y="4117164"/>
                <a:ext cx="126360" cy="3600"/>
              </p14:xfrm>
            </p:contentPart>
          </mc:Choice>
          <mc:Fallback>
            <p:pic>
              <p:nvPicPr>
                <p:cNvPr id="36" name="Käsinkirjoitus 35">
                  <a:extLst>
                    <a:ext uri="{FF2B5EF4-FFF2-40B4-BE49-F238E27FC236}">
                      <a16:creationId xmlns:a16="http://schemas.microsoft.com/office/drawing/2014/main" id="{9E034395-5F55-426C-94DB-1E6772D8461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555917" y="4108164"/>
                  <a:ext cx="1440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7" name="Käsinkirjoitus 36">
                  <a:extLst>
                    <a:ext uri="{FF2B5EF4-FFF2-40B4-BE49-F238E27FC236}">
                      <a16:creationId xmlns:a16="http://schemas.microsoft.com/office/drawing/2014/main" id="{63B7C8A7-09F6-4F45-8327-FD18D13E8CC6}"/>
                    </a:ext>
                  </a:extLst>
                </p14:cNvPr>
                <p14:cNvContentPartPr/>
                <p14:nvPr/>
              </p14:nvContentPartPr>
              <p14:xfrm>
                <a:off x="3785957" y="3936084"/>
                <a:ext cx="155520" cy="305280"/>
              </p14:xfrm>
            </p:contentPart>
          </mc:Choice>
          <mc:Fallback>
            <p:pic>
              <p:nvPicPr>
                <p:cNvPr id="37" name="Käsinkirjoitus 36">
                  <a:extLst>
                    <a:ext uri="{FF2B5EF4-FFF2-40B4-BE49-F238E27FC236}">
                      <a16:creationId xmlns:a16="http://schemas.microsoft.com/office/drawing/2014/main" id="{63B7C8A7-09F6-4F45-8327-FD18D13E8CC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776957" y="3927444"/>
                  <a:ext cx="173160" cy="32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Ryhmä 54">
            <a:extLst>
              <a:ext uri="{FF2B5EF4-FFF2-40B4-BE49-F238E27FC236}">
                <a16:creationId xmlns:a16="http://schemas.microsoft.com/office/drawing/2014/main" id="{4CF45206-5E96-4CAC-98E9-F6DB69432332}"/>
              </a:ext>
            </a:extLst>
          </p:cNvPr>
          <p:cNvGrpSpPr/>
          <p:nvPr/>
        </p:nvGrpSpPr>
        <p:grpSpPr>
          <a:xfrm>
            <a:off x="1055357" y="4682724"/>
            <a:ext cx="3180240" cy="568800"/>
            <a:chOff x="1055357" y="4682724"/>
            <a:chExt cx="3180240" cy="56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0" name="Käsinkirjoitus 39">
                  <a:extLst>
                    <a:ext uri="{FF2B5EF4-FFF2-40B4-BE49-F238E27FC236}">
                      <a16:creationId xmlns:a16="http://schemas.microsoft.com/office/drawing/2014/main" id="{01F70AE7-538D-40D9-A5A6-4904076B6AE8}"/>
                    </a:ext>
                  </a:extLst>
                </p14:cNvPr>
                <p14:cNvContentPartPr/>
                <p14:nvPr/>
              </p14:nvContentPartPr>
              <p14:xfrm>
                <a:off x="1055357" y="4752204"/>
                <a:ext cx="712440" cy="140760"/>
              </p14:xfrm>
            </p:contentPart>
          </mc:Choice>
          <mc:Fallback>
            <p:pic>
              <p:nvPicPr>
                <p:cNvPr id="40" name="Käsinkirjoitus 39">
                  <a:extLst>
                    <a:ext uri="{FF2B5EF4-FFF2-40B4-BE49-F238E27FC236}">
                      <a16:creationId xmlns:a16="http://schemas.microsoft.com/office/drawing/2014/main" id="{01F70AE7-538D-40D9-A5A6-4904076B6AE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46357" y="4743564"/>
                  <a:ext cx="7300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1" name="Käsinkirjoitus 40">
                  <a:extLst>
                    <a:ext uri="{FF2B5EF4-FFF2-40B4-BE49-F238E27FC236}">
                      <a16:creationId xmlns:a16="http://schemas.microsoft.com/office/drawing/2014/main" id="{C6E8BA48-F02D-4463-A14C-D539634029FE}"/>
                    </a:ext>
                  </a:extLst>
                </p14:cNvPr>
                <p14:cNvContentPartPr/>
                <p14:nvPr/>
              </p14:nvContentPartPr>
              <p14:xfrm>
                <a:off x="1556117" y="4736004"/>
                <a:ext cx="159480" cy="37080"/>
              </p14:xfrm>
            </p:contentPart>
          </mc:Choice>
          <mc:Fallback>
            <p:pic>
              <p:nvPicPr>
                <p:cNvPr id="41" name="Käsinkirjoitus 40">
                  <a:extLst>
                    <a:ext uri="{FF2B5EF4-FFF2-40B4-BE49-F238E27FC236}">
                      <a16:creationId xmlns:a16="http://schemas.microsoft.com/office/drawing/2014/main" id="{C6E8BA48-F02D-4463-A14C-D539634029F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547117" y="4727004"/>
                  <a:ext cx="1771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2" name="Käsinkirjoitus 41">
                  <a:extLst>
                    <a:ext uri="{FF2B5EF4-FFF2-40B4-BE49-F238E27FC236}">
                      <a16:creationId xmlns:a16="http://schemas.microsoft.com/office/drawing/2014/main" id="{56507A1A-E5FF-40E8-AFB1-E44C80AA764A}"/>
                    </a:ext>
                  </a:extLst>
                </p14:cNvPr>
                <p14:cNvContentPartPr/>
                <p14:nvPr/>
              </p14:nvContentPartPr>
              <p14:xfrm>
                <a:off x="1214837" y="5152884"/>
                <a:ext cx="16920" cy="23040"/>
              </p14:xfrm>
            </p:contentPart>
          </mc:Choice>
          <mc:Fallback>
            <p:pic>
              <p:nvPicPr>
                <p:cNvPr id="42" name="Käsinkirjoitus 41">
                  <a:extLst>
                    <a:ext uri="{FF2B5EF4-FFF2-40B4-BE49-F238E27FC236}">
                      <a16:creationId xmlns:a16="http://schemas.microsoft.com/office/drawing/2014/main" id="{56507A1A-E5FF-40E8-AFB1-E44C80AA764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206197" y="5143884"/>
                  <a:ext cx="345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3" name="Käsinkirjoitus 42">
                  <a:extLst>
                    <a:ext uri="{FF2B5EF4-FFF2-40B4-BE49-F238E27FC236}">
                      <a16:creationId xmlns:a16="http://schemas.microsoft.com/office/drawing/2014/main" id="{CFB08B13-5D95-4BA4-9F61-C2713154FC11}"/>
                    </a:ext>
                  </a:extLst>
                </p14:cNvPr>
                <p14:cNvContentPartPr/>
                <p14:nvPr/>
              </p14:nvContentPartPr>
              <p14:xfrm>
                <a:off x="1328237" y="5008884"/>
                <a:ext cx="213120" cy="236160"/>
              </p14:xfrm>
            </p:contentPart>
          </mc:Choice>
          <mc:Fallback>
            <p:pic>
              <p:nvPicPr>
                <p:cNvPr id="43" name="Käsinkirjoitus 42">
                  <a:extLst>
                    <a:ext uri="{FF2B5EF4-FFF2-40B4-BE49-F238E27FC236}">
                      <a16:creationId xmlns:a16="http://schemas.microsoft.com/office/drawing/2014/main" id="{CFB08B13-5D95-4BA4-9F61-C2713154FC1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319237" y="5000244"/>
                  <a:ext cx="23076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4" name="Käsinkirjoitus 43">
                  <a:extLst>
                    <a:ext uri="{FF2B5EF4-FFF2-40B4-BE49-F238E27FC236}">
                      <a16:creationId xmlns:a16="http://schemas.microsoft.com/office/drawing/2014/main" id="{12C175EE-BAB4-4FD4-9883-F863878AA4D8}"/>
                    </a:ext>
                  </a:extLst>
                </p14:cNvPr>
                <p14:cNvContentPartPr/>
                <p14:nvPr/>
              </p14:nvContentPartPr>
              <p14:xfrm>
                <a:off x="1923677" y="4712964"/>
                <a:ext cx="566280" cy="187200"/>
              </p14:xfrm>
            </p:contentPart>
          </mc:Choice>
          <mc:Fallback>
            <p:pic>
              <p:nvPicPr>
                <p:cNvPr id="44" name="Käsinkirjoitus 43">
                  <a:extLst>
                    <a:ext uri="{FF2B5EF4-FFF2-40B4-BE49-F238E27FC236}">
                      <a16:creationId xmlns:a16="http://schemas.microsoft.com/office/drawing/2014/main" id="{12C175EE-BAB4-4FD4-9883-F863878AA4D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915037" y="4703964"/>
                  <a:ext cx="5839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5" name="Käsinkirjoitus 44">
                  <a:extLst>
                    <a:ext uri="{FF2B5EF4-FFF2-40B4-BE49-F238E27FC236}">
                      <a16:creationId xmlns:a16="http://schemas.microsoft.com/office/drawing/2014/main" id="{5FFBADE0-05AF-47E9-B8F1-EDCE728EB4DB}"/>
                    </a:ext>
                  </a:extLst>
                </p14:cNvPr>
                <p14:cNvContentPartPr/>
                <p14:nvPr/>
              </p14:nvContentPartPr>
              <p14:xfrm>
                <a:off x="2101877" y="5093484"/>
                <a:ext cx="52920" cy="48240"/>
              </p14:xfrm>
            </p:contentPart>
          </mc:Choice>
          <mc:Fallback>
            <p:pic>
              <p:nvPicPr>
                <p:cNvPr id="45" name="Käsinkirjoitus 44">
                  <a:extLst>
                    <a:ext uri="{FF2B5EF4-FFF2-40B4-BE49-F238E27FC236}">
                      <a16:creationId xmlns:a16="http://schemas.microsoft.com/office/drawing/2014/main" id="{5FFBADE0-05AF-47E9-B8F1-EDCE728EB4D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093237" y="5084484"/>
                  <a:ext cx="705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6" name="Käsinkirjoitus 45">
                  <a:extLst>
                    <a:ext uri="{FF2B5EF4-FFF2-40B4-BE49-F238E27FC236}">
                      <a16:creationId xmlns:a16="http://schemas.microsoft.com/office/drawing/2014/main" id="{629B4713-A641-473D-AC35-AAB9AD79ECA6}"/>
                    </a:ext>
                  </a:extLst>
                </p14:cNvPr>
                <p14:cNvContentPartPr/>
                <p14:nvPr/>
              </p14:nvContentPartPr>
              <p14:xfrm>
                <a:off x="2199797" y="4959924"/>
                <a:ext cx="327960" cy="271440"/>
              </p14:xfrm>
            </p:contentPart>
          </mc:Choice>
          <mc:Fallback>
            <p:pic>
              <p:nvPicPr>
                <p:cNvPr id="46" name="Käsinkirjoitus 45">
                  <a:extLst>
                    <a:ext uri="{FF2B5EF4-FFF2-40B4-BE49-F238E27FC236}">
                      <a16:creationId xmlns:a16="http://schemas.microsoft.com/office/drawing/2014/main" id="{629B4713-A641-473D-AC35-AAB9AD79ECA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190797" y="4950924"/>
                  <a:ext cx="34560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7" name="Käsinkirjoitus 46">
                  <a:extLst>
                    <a:ext uri="{FF2B5EF4-FFF2-40B4-BE49-F238E27FC236}">
                      <a16:creationId xmlns:a16="http://schemas.microsoft.com/office/drawing/2014/main" id="{6CD30685-1C64-4C4F-8724-86EF3DAB419E}"/>
                    </a:ext>
                  </a:extLst>
                </p14:cNvPr>
                <p14:cNvContentPartPr/>
                <p14:nvPr/>
              </p14:nvContentPartPr>
              <p14:xfrm>
                <a:off x="2727917" y="4711884"/>
                <a:ext cx="597240" cy="123120"/>
              </p14:xfrm>
            </p:contentPart>
          </mc:Choice>
          <mc:Fallback>
            <p:pic>
              <p:nvPicPr>
                <p:cNvPr id="47" name="Käsinkirjoitus 46">
                  <a:extLst>
                    <a:ext uri="{FF2B5EF4-FFF2-40B4-BE49-F238E27FC236}">
                      <a16:creationId xmlns:a16="http://schemas.microsoft.com/office/drawing/2014/main" id="{6CD30685-1C64-4C4F-8724-86EF3DAB419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718917" y="4703244"/>
                  <a:ext cx="6148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8" name="Käsinkirjoitus 47">
                  <a:extLst>
                    <a:ext uri="{FF2B5EF4-FFF2-40B4-BE49-F238E27FC236}">
                      <a16:creationId xmlns:a16="http://schemas.microsoft.com/office/drawing/2014/main" id="{34E79165-2698-4796-8F8D-1677C0AE66D3}"/>
                    </a:ext>
                  </a:extLst>
                </p14:cNvPr>
                <p14:cNvContentPartPr/>
                <p14:nvPr/>
              </p14:nvContentPartPr>
              <p14:xfrm>
                <a:off x="3187997" y="4682724"/>
                <a:ext cx="114840" cy="39600"/>
              </p14:xfrm>
            </p:contentPart>
          </mc:Choice>
          <mc:Fallback>
            <p:pic>
              <p:nvPicPr>
                <p:cNvPr id="48" name="Käsinkirjoitus 47">
                  <a:extLst>
                    <a:ext uri="{FF2B5EF4-FFF2-40B4-BE49-F238E27FC236}">
                      <a16:creationId xmlns:a16="http://schemas.microsoft.com/office/drawing/2014/main" id="{34E79165-2698-4796-8F8D-1677C0AE66D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179357" y="4673724"/>
                  <a:ext cx="1324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49" name="Käsinkirjoitus 48">
                  <a:extLst>
                    <a:ext uri="{FF2B5EF4-FFF2-40B4-BE49-F238E27FC236}">
                      <a16:creationId xmlns:a16="http://schemas.microsoft.com/office/drawing/2014/main" id="{85CD2236-BCF3-4E2F-B4C7-F36BF6AB37B6}"/>
                    </a:ext>
                  </a:extLst>
                </p14:cNvPr>
                <p14:cNvContentPartPr/>
                <p14:nvPr/>
              </p14:nvContentPartPr>
              <p14:xfrm>
                <a:off x="2909717" y="5096004"/>
                <a:ext cx="19080" cy="6480"/>
              </p14:xfrm>
            </p:contentPart>
          </mc:Choice>
          <mc:Fallback>
            <p:pic>
              <p:nvPicPr>
                <p:cNvPr id="49" name="Käsinkirjoitus 48">
                  <a:extLst>
                    <a:ext uri="{FF2B5EF4-FFF2-40B4-BE49-F238E27FC236}">
                      <a16:creationId xmlns:a16="http://schemas.microsoft.com/office/drawing/2014/main" id="{85CD2236-BCF3-4E2F-B4C7-F36BF6AB37B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901077" y="5087364"/>
                  <a:ext cx="367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0" name="Käsinkirjoitus 49">
                  <a:extLst>
                    <a:ext uri="{FF2B5EF4-FFF2-40B4-BE49-F238E27FC236}">
                      <a16:creationId xmlns:a16="http://schemas.microsoft.com/office/drawing/2014/main" id="{C7D2073A-C7F3-49E6-98FF-780199903FD9}"/>
                    </a:ext>
                  </a:extLst>
                </p14:cNvPr>
                <p14:cNvContentPartPr/>
                <p14:nvPr/>
              </p14:nvContentPartPr>
              <p14:xfrm>
                <a:off x="3059837" y="4971444"/>
                <a:ext cx="232920" cy="240480"/>
              </p14:xfrm>
            </p:contentPart>
          </mc:Choice>
          <mc:Fallback>
            <p:pic>
              <p:nvPicPr>
                <p:cNvPr id="50" name="Käsinkirjoitus 49">
                  <a:extLst>
                    <a:ext uri="{FF2B5EF4-FFF2-40B4-BE49-F238E27FC236}">
                      <a16:creationId xmlns:a16="http://schemas.microsoft.com/office/drawing/2014/main" id="{C7D2073A-C7F3-49E6-98FF-780199903FD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051197" y="4962444"/>
                  <a:ext cx="25056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1" name="Käsinkirjoitus 50">
                  <a:extLst>
                    <a:ext uri="{FF2B5EF4-FFF2-40B4-BE49-F238E27FC236}">
                      <a16:creationId xmlns:a16="http://schemas.microsoft.com/office/drawing/2014/main" id="{A6E06794-A267-4CF0-8A6E-A389F2A1F5DD}"/>
                    </a:ext>
                  </a:extLst>
                </p14:cNvPr>
                <p14:cNvContentPartPr/>
                <p14:nvPr/>
              </p14:nvContentPartPr>
              <p14:xfrm>
                <a:off x="3571397" y="4702884"/>
                <a:ext cx="580680" cy="137880"/>
              </p14:xfrm>
            </p:contentPart>
          </mc:Choice>
          <mc:Fallback>
            <p:pic>
              <p:nvPicPr>
                <p:cNvPr id="51" name="Käsinkirjoitus 50">
                  <a:extLst>
                    <a:ext uri="{FF2B5EF4-FFF2-40B4-BE49-F238E27FC236}">
                      <a16:creationId xmlns:a16="http://schemas.microsoft.com/office/drawing/2014/main" id="{A6E06794-A267-4CF0-8A6E-A389F2A1F5D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562757" y="4694244"/>
                  <a:ext cx="5983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2" name="Käsinkirjoitus 51">
                  <a:extLst>
                    <a:ext uri="{FF2B5EF4-FFF2-40B4-BE49-F238E27FC236}">
                      <a16:creationId xmlns:a16="http://schemas.microsoft.com/office/drawing/2014/main" id="{85D86796-1E5C-4314-ABCA-E2D467F0DCE0}"/>
                    </a:ext>
                  </a:extLst>
                </p14:cNvPr>
                <p14:cNvContentPartPr/>
                <p14:nvPr/>
              </p14:nvContentPartPr>
              <p14:xfrm>
                <a:off x="3817277" y="5069724"/>
                <a:ext cx="39240" cy="27720"/>
              </p14:xfrm>
            </p:contentPart>
          </mc:Choice>
          <mc:Fallback>
            <p:pic>
              <p:nvPicPr>
                <p:cNvPr id="52" name="Käsinkirjoitus 51">
                  <a:extLst>
                    <a:ext uri="{FF2B5EF4-FFF2-40B4-BE49-F238E27FC236}">
                      <a16:creationId xmlns:a16="http://schemas.microsoft.com/office/drawing/2014/main" id="{85D86796-1E5C-4314-ABCA-E2D467F0DCE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808277" y="5061084"/>
                  <a:ext cx="568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3" name="Käsinkirjoitus 52">
                  <a:extLst>
                    <a:ext uri="{FF2B5EF4-FFF2-40B4-BE49-F238E27FC236}">
                      <a16:creationId xmlns:a16="http://schemas.microsoft.com/office/drawing/2014/main" id="{F45158B5-1C78-4EE1-A2E8-CB26B3DADC5E}"/>
                    </a:ext>
                  </a:extLst>
                </p14:cNvPr>
                <p14:cNvContentPartPr/>
                <p14:nvPr/>
              </p14:nvContentPartPr>
              <p14:xfrm>
                <a:off x="3972437" y="4975404"/>
                <a:ext cx="263160" cy="276120"/>
              </p14:xfrm>
            </p:contentPart>
          </mc:Choice>
          <mc:Fallback>
            <p:pic>
              <p:nvPicPr>
                <p:cNvPr id="53" name="Käsinkirjoitus 52">
                  <a:extLst>
                    <a:ext uri="{FF2B5EF4-FFF2-40B4-BE49-F238E27FC236}">
                      <a16:creationId xmlns:a16="http://schemas.microsoft.com/office/drawing/2014/main" id="{F45158B5-1C78-4EE1-A2E8-CB26B3DADC5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963437" y="4966404"/>
                  <a:ext cx="280800" cy="293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58551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37CE5BB-6756-F514-6C1A-4D8DB4D48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Terminologiaa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isällön paikkamerkki 2">
                <a:extLst>
                  <a:ext uri="{FF2B5EF4-FFF2-40B4-BE49-F238E27FC236}">
                    <a16:creationId xmlns:a16="http://schemas.microsoft.com/office/drawing/2014/main" id="{CDFE8A86-E5CD-A04E-84D3-7EB5D92296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1049000" cy="4351338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fi-FI" dirty="0"/>
                  <a:t>Lukujonojen lukuja kutsutaan </a:t>
                </a:r>
                <a:r>
                  <a:rPr lang="fi-FI" b="1" dirty="0"/>
                  <a:t>jäseniksi, </a:t>
                </a:r>
                <a:r>
                  <a:rPr lang="fi-FI" dirty="0"/>
                  <a:t>(termeiksi tai alkioiksi).</a:t>
                </a:r>
              </a:p>
              <a:p>
                <a:r>
                  <a:rPr lang="fi-FI" dirty="0"/>
                  <a:t>Esimerkiksi lukujonon </a:t>
                </a:r>
                <a:r>
                  <a:rPr lang="fi-FI" sz="3200" dirty="0"/>
                  <a:t>3, 6, 9, 12, 15, 18, 21, 24, …</a:t>
                </a:r>
              </a:p>
              <a:p>
                <a:r>
                  <a:rPr lang="fi-FI" dirty="0"/>
                  <a:t>Kolmas jäsen on 9.</a:t>
                </a:r>
              </a:p>
              <a:p>
                <a:pPr lvl="1"/>
                <a:r>
                  <a:rPr lang="fi-FI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3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fi-FI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i-FI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i-FI" sz="3600" b="0" i="1" smtClean="0">
                        <a:latin typeface="Cambria Math" panose="02040503050406030204" pitchFamily="18" charset="0"/>
                      </a:rPr>
                      <m:t>3,    </m:t>
                    </m:r>
                    <m:sSub>
                      <m:sSubPr>
                        <m:ctrlPr>
                          <a:rPr lang="fi-FI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3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fi-FI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i-FI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i-FI" sz="3600" b="0" i="1" smtClean="0">
                        <a:latin typeface="Cambria Math" panose="02040503050406030204" pitchFamily="18" charset="0"/>
                      </a:rPr>
                      <m:t>3∗2</m:t>
                    </m:r>
                  </m:oMath>
                </a14:m>
                <a:r>
                  <a:rPr lang="fi-FI" sz="36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3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fi-FI" sz="36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fi-FI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i-FI" sz="3600" b="0" i="1" smtClean="0">
                        <a:latin typeface="Cambria Math" panose="02040503050406030204" pitchFamily="18" charset="0"/>
                      </a:rPr>
                      <m:t>3∗3</m:t>
                    </m:r>
                  </m:oMath>
                </a14:m>
                <a:endParaRPr lang="fi-FI" sz="3600" dirty="0"/>
              </a:p>
              <a:p>
                <a:pPr lvl="1"/>
                <a:endParaRPr lang="fi-FI" sz="3600" dirty="0"/>
              </a:p>
              <a:p>
                <a:pPr lvl="1"/>
                <a:endParaRPr lang="fi-FI" sz="3600" dirty="0"/>
              </a:p>
              <a:p>
                <a:pPr lvl="1"/>
                <a:endParaRPr lang="fi-FI" dirty="0"/>
              </a:p>
              <a:p>
                <a:r>
                  <a:rPr lang="fi-FI" dirty="0"/>
                  <a:t>Määritä lukujonon n:nnes jäsen eli yleinen jäsen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i-FI" dirty="0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i-FI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3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fi-FI" sz="3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fi-FI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i-FI" sz="36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fi-FI" sz="3600" dirty="0"/>
                  <a:t>*n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i-FI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3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fi-FI" sz="36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sub>
                    </m:sSub>
                    <m:r>
                      <a:rPr lang="fi-FI" sz="36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fi-FI" sz="3600" dirty="0"/>
                  <a:t>*100=300</a:t>
                </a:r>
              </a:p>
              <a:p>
                <a:endParaRPr lang="fi-FI" sz="3600" dirty="0"/>
              </a:p>
              <a:p>
                <a:endParaRPr lang="fi-FI" dirty="0"/>
              </a:p>
            </p:txBody>
          </p:sp>
        </mc:Choice>
        <mc:Fallback>
          <p:sp>
            <p:nvSpPr>
              <p:cNvPr id="3" name="Sisällön paikkamerkki 2">
                <a:extLst>
                  <a:ext uri="{FF2B5EF4-FFF2-40B4-BE49-F238E27FC236}">
                    <a16:creationId xmlns:a16="http://schemas.microsoft.com/office/drawing/2014/main" id="{CDFE8A86-E5CD-A04E-84D3-7EB5D92296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1049000" cy="4351338"/>
              </a:xfrm>
              <a:blipFill>
                <a:blip r:embed="rId2"/>
                <a:stretch>
                  <a:fillRect l="-883" t="-3501" b="-420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9949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69E084-760A-4E91-2CA0-C7FC1096B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Aritmeettinen lukujono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isällön paikkamerkki 2">
                <a:extLst>
                  <a:ext uri="{FF2B5EF4-FFF2-40B4-BE49-F238E27FC236}">
                    <a16:creationId xmlns:a16="http://schemas.microsoft.com/office/drawing/2014/main" id="{C7D40487-D0D8-BC41-7DA9-9AFE3FF5A7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fi-FI" dirty="0"/>
                  <a:t>Lukujono on aritmeettinen, kun kahden peräkkäisen termin erotus on aina vakio.</a:t>
                </a:r>
              </a:p>
              <a:p>
                <a:r>
                  <a:rPr lang="fi-FI" dirty="0"/>
                  <a:t>Esim.  4, 7, 10, 13, 16, …</a:t>
                </a:r>
              </a:p>
              <a:p>
                <a:r>
                  <a:rPr lang="fi-FI" dirty="0"/>
                  <a:t>Peräkkäisten jäsenten erotusta kutsutaan erotusvakioksi eli </a:t>
                </a:r>
                <a:r>
                  <a:rPr lang="fi-FI" b="1" dirty="0"/>
                  <a:t>differenssiksi.</a:t>
                </a:r>
              </a:p>
              <a:p>
                <a:endParaRPr lang="fi-FI" b="1" dirty="0"/>
              </a:p>
              <a:p>
                <a:pPr lvl="1"/>
                <a14:m>
                  <m:oMath xmlns:m="http://schemas.openxmlformats.org/officeDocument/2006/math">
                    <m:r>
                      <a:rPr lang="fi-FI" sz="36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fi-FI" sz="3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i-FI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3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fi-FI" sz="3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i-FI" sz="3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fi-FI" sz="36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fi-FI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3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fi-FI" sz="3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fi-FI" sz="3600" dirty="0"/>
              </a:p>
              <a:p>
                <a:pPr lvl="1"/>
                <a14:m>
                  <m:oMath xmlns:m="http://schemas.openxmlformats.org/officeDocument/2006/math">
                    <m:r>
                      <a:rPr lang="fi-FI" sz="36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fi-FI" sz="3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i-FI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3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fi-FI" sz="3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fi-FI" sz="3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fi-FI" sz="36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fi-FI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3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fi-FI" sz="3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fi-FI" sz="3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fi-FI" sz="3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3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fi-FI" sz="3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fi-FI" sz="36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fi-FI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3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fi-FI" sz="36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fi-FI" sz="3600" b="0" i="1" smtClean="0">
                        <a:latin typeface="Cambria Math" panose="02040503050406030204" pitchFamily="18" charset="0"/>
                      </a:rPr>
                      <m:t>=16−13=3</m:t>
                    </m:r>
                  </m:oMath>
                </a14:m>
                <a:endParaRPr lang="fi-FI" sz="3600" dirty="0"/>
              </a:p>
              <a:p>
                <a:pPr lvl="1"/>
                <a:endParaRPr lang="fi-FI" sz="3600" dirty="0"/>
              </a:p>
              <a:p>
                <a:pPr lvl="1"/>
                <a:endParaRPr lang="fi-FI" dirty="0"/>
              </a:p>
              <a:p>
                <a:pPr lvl="1"/>
                <a:r>
                  <a:rPr lang="fi-FI" sz="3500" dirty="0"/>
                  <a:t>Esim.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35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35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fi-FI" sz="35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fi-FI" sz="35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fi-FI" sz="35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fi-FI" sz="35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fi-FI" sz="3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35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fi-FI" sz="3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i-FI" sz="3500" b="0" i="1" smtClean="0">
                        <a:latin typeface="Cambria Math" panose="02040503050406030204" pitchFamily="18" charset="0"/>
                      </a:rPr>
                      <m:t>=10−7=3</m:t>
                    </m:r>
                  </m:oMath>
                </a14:m>
                <a:endParaRPr lang="fi-FI" sz="3500" dirty="0"/>
              </a:p>
            </p:txBody>
          </p:sp>
        </mc:Choice>
        <mc:Fallback>
          <p:sp>
            <p:nvSpPr>
              <p:cNvPr id="3" name="Sisällön paikkamerkki 2">
                <a:extLst>
                  <a:ext uri="{FF2B5EF4-FFF2-40B4-BE49-F238E27FC236}">
                    <a16:creationId xmlns:a16="http://schemas.microsoft.com/office/drawing/2014/main" id="{C7D40487-D0D8-BC41-7DA9-9AFE3FF5A7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 t="-2801" r="-174" b="-3501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3447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EB8E97-6BE7-98AB-04DC-A194B6DFF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Aritmeettisen lukujonon yleinen jäsen/termi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F6D5491E-A0F6-3638-8A65-0E5DFC6A48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2538" y="1388774"/>
            <a:ext cx="5163271" cy="1257475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924B0FAB-5617-92B2-5A57-0A6E5A586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593" y="5528036"/>
            <a:ext cx="10037178" cy="1081906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C809CEE1-53D0-48A0-A7A0-B082C4E8BFBF}"/>
              </a:ext>
            </a:extLst>
          </p:cNvPr>
          <p:cNvGrpSpPr/>
          <p:nvPr/>
        </p:nvGrpSpPr>
        <p:grpSpPr>
          <a:xfrm>
            <a:off x="328207" y="2765301"/>
            <a:ext cx="313647" cy="448839"/>
            <a:chOff x="328207" y="2765301"/>
            <a:chExt cx="313647" cy="448839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Käsinkirjoitus 2">
                  <a:extLst>
                    <a:ext uri="{FF2B5EF4-FFF2-40B4-BE49-F238E27FC236}">
                      <a16:creationId xmlns:a16="http://schemas.microsoft.com/office/drawing/2014/main" id="{8A040C8D-5690-4FB3-94EF-58B8E40EEC0D}"/>
                    </a:ext>
                  </a:extLst>
                </p14:cNvPr>
                <p14:cNvContentPartPr/>
                <p14:nvPr/>
              </p14:nvContentPartPr>
              <p14:xfrm>
                <a:off x="328207" y="2949764"/>
                <a:ext cx="138497" cy="159227"/>
              </p14:xfrm>
            </p:contentPart>
          </mc:Choice>
          <mc:Fallback>
            <p:pic>
              <p:nvPicPr>
                <p:cNvPr id="3" name="Käsinkirjoitus 2">
                  <a:extLst>
                    <a:ext uri="{FF2B5EF4-FFF2-40B4-BE49-F238E27FC236}">
                      <a16:creationId xmlns:a16="http://schemas.microsoft.com/office/drawing/2014/main" id="{8A040C8D-5690-4FB3-94EF-58B8E40EEC0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19214" y="2941118"/>
                  <a:ext cx="156124" cy="1768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Käsinkirjoitus 3">
                  <a:extLst>
                    <a:ext uri="{FF2B5EF4-FFF2-40B4-BE49-F238E27FC236}">
                      <a16:creationId xmlns:a16="http://schemas.microsoft.com/office/drawing/2014/main" id="{6BC5C853-FF27-4CFA-B2EE-F055390F9164}"/>
                    </a:ext>
                  </a:extLst>
                </p14:cNvPr>
                <p14:cNvContentPartPr/>
                <p14:nvPr/>
              </p14:nvContentPartPr>
              <p14:xfrm>
                <a:off x="561339" y="2765301"/>
                <a:ext cx="80515" cy="448839"/>
              </p14:xfrm>
            </p:contentPart>
          </mc:Choice>
          <mc:Fallback>
            <p:pic>
              <p:nvPicPr>
                <p:cNvPr id="4" name="Käsinkirjoitus 3">
                  <a:extLst>
                    <a:ext uri="{FF2B5EF4-FFF2-40B4-BE49-F238E27FC236}">
                      <a16:creationId xmlns:a16="http://schemas.microsoft.com/office/drawing/2014/main" id="{6BC5C853-FF27-4CFA-B2EE-F055390F916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52353" y="2756303"/>
                  <a:ext cx="98128" cy="46647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1093FE6B-98E7-4B7D-9392-93007700B183}"/>
              </a:ext>
            </a:extLst>
          </p:cNvPr>
          <p:cNvGrpSpPr/>
          <p:nvPr/>
        </p:nvGrpSpPr>
        <p:grpSpPr>
          <a:xfrm>
            <a:off x="980436" y="2832597"/>
            <a:ext cx="158927" cy="430814"/>
            <a:chOff x="980436" y="2832597"/>
            <a:chExt cx="158927" cy="430814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Käsinkirjoitus 5">
                  <a:extLst>
                    <a:ext uri="{FF2B5EF4-FFF2-40B4-BE49-F238E27FC236}">
                      <a16:creationId xmlns:a16="http://schemas.microsoft.com/office/drawing/2014/main" id="{CD61A076-A4CA-4B3E-A203-B421184C1DB2}"/>
                    </a:ext>
                  </a:extLst>
                </p14:cNvPr>
                <p14:cNvContentPartPr/>
                <p14:nvPr/>
              </p14:nvContentPartPr>
              <p14:xfrm>
                <a:off x="980436" y="3058819"/>
                <a:ext cx="158025" cy="195579"/>
              </p14:xfrm>
            </p:contentPart>
          </mc:Choice>
          <mc:Fallback>
            <p:pic>
              <p:nvPicPr>
                <p:cNvPr id="6" name="Käsinkirjoitus 5">
                  <a:extLst>
                    <a:ext uri="{FF2B5EF4-FFF2-40B4-BE49-F238E27FC236}">
                      <a16:creationId xmlns:a16="http://schemas.microsoft.com/office/drawing/2014/main" id="{CD61A076-A4CA-4B3E-A203-B421184C1DB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71797" y="3050175"/>
                  <a:ext cx="175663" cy="2132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" name="Käsinkirjoitus 7">
                  <a:extLst>
                    <a:ext uri="{FF2B5EF4-FFF2-40B4-BE49-F238E27FC236}">
                      <a16:creationId xmlns:a16="http://schemas.microsoft.com/office/drawing/2014/main" id="{4622E1E1-2B55-412D-8A42-AF1EFBCF6A7B}"/>
                    </a:ext>
                  </a:extLst>
                </p14:cNvPr>
                <p14:cNvContentPartPr/>
                <p14:nvPr/>
              </p14:nvContentPartPr>
              <p14:xfrm>
                <a:off x="1112925" y="2832597"/>
                <a:ext cx="26438" cy="430814"/>
              </p14:xfrm>
            </p:contentPart>
          </mc:Choice>
          <mc:Fallback>
            <p:pic>
              <p:nvPicPr>
                <p:cNvPr id="8" name="Käsinkirjoitus 7">
                  <a:extLst>
                    <a:ext uri="{FF2B5EF4-FFF2-40B4-BE49-F238E27FC236}">
                      <a16:creationId xmlns:a16="http://schemas.microsoft.com/office/drawing/2014/main" id="{4622E1E1-2B55-412D-8A42-AF1EFBCF6A7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04233" y="2823599"/>
                  <a:ext cx="44184" cy="44845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Ryhmä 10">
            <a:extLst>
              <a:ext uri="{FF2B5EF4-FFF2-40B4-BE49-F238E27FC236}">
                <a16:creationId xmlns:a16="http://schemas.microsoft.com/office/drawing/2014/main" id="{4686FA84-74A4-4A24-8AC3-E516BA076CFC}"/>
              </a:ext>
            </a:extLst>
          </p:cNvPr>
          <p:cNvGrpSpPr/>
          <p:nvPr/>
        </p:nvGrpSpPr>
        <p:grpSpPr>
          <a:xfrm>
            <a:off x="1304598" y="3146244"/>
            <a:ext cx="177253" cy="93133"/>
            <a:chOff x="1304598" y="3146244"/>
            <a:chExt cx="177253" cy="93133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" name="Käsinkirjoitus 8">
                  <a:extLst>
                    <a:ext uri="{FF2B5EF4-FFF2-40B4-BE49-F238E27FC236}">
                      <a16:creationId xmlns:a16="http://schemas.microsoft.com/office/drawing/2014/main" id="{EE636461-FC9A-42A9-B4EF-A670AD1696EE}"/>
                    </a:ext>
                  </a:extLst>
                </p14:cNvPr>
                <p14:cNvContentPartPr/>
                <p14:nvPr/>
              </p14:nvContentPartPr>
              <p14:xfrm>
                <a:off x="1318718" y="3146244"/>
                <a:ext cx="122575" cy="10515"/>
              </p14:xfrm>
            </p:contentPart>
          </mc:Choice>
          <mc:Fallback>
            <p:pic>
              <p:nvPicPr>
                <p:cNvPr id="9" name="Käsinkirjoitus 8">
                  <a:extLst>
                    <a:ext uri="{FF2B5EF4-FFF2-40B4-BE49-F238E27FC236}">
                      <a16:creationId xmlns:a16="http://schemas.microsoft.com/office/drawing/2014/main" id="{EE636461-FC9A-42A9-B4EF-A670AD1696E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309732" y="3137542"/>
                  <a:ext cx="140188" cy="282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Käsinkirjoitus 9">
                  <a:extLst>
                    <a:ext uri="{FF2B5EF4-FFF2-40B4-BE49-F238E27FC236}">
                      <a16:creationId xmlns:a16="http://schemas.microsoft.com/office/drawing/2014/main" id="{9C4416AD-9460-440E-A950-1E198A2C1AB0}"/>
                    </a:ext>
                  </a:extLst>
                </p14:cNvPr>
                <p14:cNvContentPartPr/>
                <p14:nvPr/>
              </p14:nvContentPartPr>
              <p14:xfrm>
                <a:off x="1304598" y="3227059"/>
                <a:ext cx="177253" cy="12318"/>
              </p14:xfrm>
            </p:contentPart>
          </mc:Choice>
          <mc:Fallback>
            <p:pic>
              <p:nvPicPr>
                <p:cNvPr id="10" name="Käsinkirjoitus 9">
                  <a:extLst>
                    <a:ext uri="{FF2B5EF4-FFF2-40B4-BE49-F238E27FC236}">
                      <a16:creationId xmlns:a16="http://schemas.microsoft.com/office/drawing/2014/main" id="{9C4416AD-9460-440E-A950-1E198A2C1AB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295952" y="3218364"/>
                  <a:ext cx="194906" cy="3007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Ryhmä 22">
            <a:extLst>
              <a:ext uri="{FF2B5EF4-FFF2-40B4-BE49-F238E27FC236}">
                <a16:creationId xmlns:a16="http://schemas.microsoft.com/office/drawing/2014/main" id="{ACBF9DBA-D11A-478E-89EB-FE4C7E691C14}"/>
              </a:ext>
            </a:extLst>
          </p:cNvPr>
          <p:cNvGrpSpPr/>
          <p:nvPr/>
        </p:nvGrpSpPr>
        <p:grpSpPr>
          <a:xfrm>
            <a:off x="1747429" y="2955171"/>
            <a:ext cx="612873" cy="351802"/>
            <a:chOff x="1747429" y="2955171"/>
            <a:chExt cx="612873" cy="351802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4" name="Käsinkirjoitus 13">
                  <a:extLst>
                    <a:ext uri="{FF2B5EF4-FFF2-40B4-BE49-F238E27FC236}">
                      <a16:creationId xmlns:a16="http://schemas.microsoft.com/office/drawing/2014/main" id="{929DF35E-B879-46AE-9FAD-22D3DAF4402D}"/>
                    </a:ext>
                  </a:extLst>
                </p14:cNvPr>
                <p14:cNvContentPartPr/>
                <p14:nvPr/>
              </p14:nvContentPartPr>
              <p14:xfrm>
                <a:off x="1747429" y="2955171"/>
                <a:ext cx="51073" cy="340084"/>
              </p14:xfrm>
            </p:contentPart>
          </mc:Choice>
          <mc:Fallback>
            <p:pic>
              <p:nvPicPr>
                <p:cNvPr id="14" name="Käsinkirjoitus 13">
                  <a:extLst>
                    <a:ext uri="{FF2B5EF4-FFF2-40B4-BE49-F238E27FC236}">
                      <a16:creationId xmlns:a16="http://schemas.microsoft.com/office/drawing/2014/main" id="{929DF35E-B879-46AE-9FAD-22D3DAF4402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738797" y="2946534"/>
                  <a:ext cx="68697" cy="3577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5" name="Käsinkirjoitus 14">
                  <a:extLst>
                    <a:ext uri="{FF2B5EF4-FFF2-40B4-BE49-F238E27FC236}">
                      <a16:creationId xmlns:a16="http://schemas.microsoft.com/office/drawing/2014/main" id="{90934E59-8049-4F85-919A-39FE27A4CA45}"/>
                    </a:ext>
                  </a:extLst>
                </p14:cNvPr>
                <p14:cNvContentPartPr/>
                <p14:nvPr/>
              </p14:nvContentPartPr>
              <p14:xfrm>
                <a:off x="1907858" y="2970193"/>
                <a:ext cx="175450" cy="336780"/>
              </p14:xfrm>
            </p:contentPart>
          </mc:Choice>
          <mc:Fallback>
            <p:pic>
              <p:nvPicPr>
                <p:cNvPr id="15" name="Käsinkirjoitus 14">
                  <a:extLst>
                    <a:ext uri="{FF2B5EF4-FFF2-40B4-BE49-F238E27FC236}">
                      <a16:creationId xmlns:a16="http://schemas.microsoft.com/office/drawing/2014/main" id="{90934E59-8049-4F85-919A-39FE27A4CA4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898851" y="2961188"/>
                  <a:ext cx="193103" cy="3544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6" name="Käsinkirjoitus 15">
                  <a:extLst>
                    <a:ext uri="{FF2B5EF4-FFF2-40B4-BE49-F238E27FC236}">
                      <a16:creationId xmlns:a16="http://schemas.microsoft.com/office/drawing/2014/main" id="{2636F80E-63C3-4241-9C77-A41CC3679990}"/>
                    </a:ext>
                  </a:extLst>
                </p14:cNvPr>
                <p14:cNvContentPartPr/>
                <p14:nvPr/>
              </p14:nvContentPartPr>
              <p14:xfrm>
                <a:off x="2174938" y="3181995"/>
                <a:ext cx="185364" cy="300"/>
              </p14:xfrm>
            </p:contentPart>
          </mc:Choice>
          <mc:Fallback>
            <p:pic>
              <p:nvPicPr>
                <p:cNvPr id="16" name="Käsinkirjoitus 15">
                  <a:extLst>
                    <a:ext uri="{FF2B5EF4-FFF2-40B4-BE49-F238E27FC236}">
                      <a16:creationId xmlns:a16="http://schemas.microsoft.com/office/drawing/2014/main" id="{2636F80E-63C3-4241-9C77-A41CC367999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165940" y="3174495"/>
                  <a:ext cx="203001" cy="1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Ryhmä 21">
            <a:extLst>
              <a:ext uri="{FF2B5EF4-FFF2-40B4-BE49-F238E27FC236}">
                <a16:creationId xmlns:a16="http://schemas.microsoft.com/office/drawing/2014/main" id="{1E0FCA43-75E8-4B10-82AD-3A3DBABB491E}"/>
              </a:ext>
            </a:extLst>
          </p:cNvPr>
          <p:cNvGrpSpPr/>
          <p:nvPr/>
        </p:nvGrpSpPr>
        <p:grpSpPr>
          <a:xfrm>
            <a:off x="2556782" y="2990322"/>
            <a:ext cx="657036" cy="367423"/>
            <a:chOff x="2556782" y="2990322"/>
            <a:chExt cx="657036" cy="367423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7" name="Käsinkirjoitus 16">
                  <a:extLst>
                    <a:ext uri="{FF2B5EF4-FFF2-40B4-BE49-F238E27FC236}">
                      <a16:creationId xmlns:a16="http://schemas.microsoft.com/office/drawing/2014/main" id="{9BF3DD90-657B-4CC8-9133-33D2080D050B}"/>
                    </a:ext>
                  </a:extLst>
                </p14:cNvPr>
                <p14:cNvContentPartPr/>
                <p14:nvPr/>
              </p14:nvContentPartPr>
              <p14:xfrm>
                <a:off x="2556782" y="2990322"/>
                <a:ext cx="9614" cy="367423"/>
              </p14:xfrm>
            </p:contentPart>
          </mc:Choice>
          <mc:Fallback>
            <p:pic>
              <p:nvPicPr>
                <p:cNvPr id="17" name="Käsinkirjoitus 16">
                  <a:extLst>
                    <a:ext uri="{FF2B5EF4-FFF2-40B4-BE49-F238E27FC236}">
                      <a16:creationId xmlns:a16="http://schemas.microsoft.com/office/drawing/2014/main" id="{9BF3DD90-657B-4CC8-9133-33D2080D050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547880" y="2981325"/>
                  <a:ext cx="27062" cy="3850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8" name="Käsinkirjoitus 17">
                  <a:extLst>
                    <a:ext uri="{FF2B5EF4-FFF2-40B4-BE49-F238E27FC236}">
                      <a16:creationId xmlns:a16="http://schemas.microsoft.com/office/drawing/2014/main" id="{27E84B1D-DD68-4193-9E2D-350EA86ABDCB}"/>
                    </a:ext>
                  </a:extLst>
                </p14:cNvPr>
                <p14:cNvContentPartPr/>
                <p14:nvPr/>
              </p14:nvContentPartPr>
              <p14:xfrm>
                <a:off x="2682061" y="3027274"/>
                <a:ext cx="221716" cy="302531"/>
              </p14:xfrm>
            </p:contentPart>
          </mc:Choice>
          <mc:Fallback>
            <p:pic>
              <p:nvPicPr>
                <p:cNvPr id="18" name="Käsinkirjoitus 17">
                  <a:extLst>
                    <a:ext uri="{FF2B5EF4-FFF2-40B4-BE49-F238E27FC236}">
                      <a16:creationId xmlns:a16="http://schemas.microsoft.com/office/drawing/2014/main" id="{27E84B1D-DD68-4193-9E2D-350EA86ABDC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673063" y="3018281"/>
                  <a:ext cx="239353" cy="3201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9" name="Käsinkirjoitus 18">
                  <a:extLst>
                    <a:ext uri="{FF2B5EF4-FFF2-40B4-BE49-F238E27FC236}">
                      <a16:creationId xmlns:a16="http://schemas.microsoft.com/office/drawing/2014/main" id="{093CF63C-5274-45BF-9536-6A7FCEF9197B}"/>
                    </a:ext>
                  </a:extLst>
                </p14:cNvPr>
                <p14:cNvContentPartPr/>
                <p14:nvPr/>
              </p14:nvContentPartPr>
              <p14:xfrm>
                <a:off x="3069312" y="3171780"/>
                <a:ext cx="144506" cy="6910"/>
              </p14:xfrm>
            </p:contentPart>
          </mc:Choice>
          <mc:Fallback>
            <p:pic>
              <p:nvPicPr>
                <p:cNvPr id="19" name="Käsinkirjoitus 18">
                  <a:extLst>
                    <a:ext uri="{FF2B5EF4-FFF2-40B4-BE49-F238E27FC236}">
                      <a16:creationId xmlns:a16="http://schemas.microsoft.com/office/drawing/2014/main" id="{093CF63C-5274-45BF-9536-6A7FCEF9197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060685" y="3163052"/>
                  <a:ext cx="162120" cy="247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0" name="Käsinkirjoitus 19">
                  <a:extLst>
                    <a:ext uri="{FF2B5EF4-FFF2-40B4-BE49-F238E27FC236}">
                      <a16:creationId xmlns:a16="http://schemas.microsoft.com/office/drawing/2014/main" id="{FCDEB718-85E6-4C48-B990-4B50BD8CC3B4}"/>
                    </a:ext>
                  </a:extLst>
                </p14:cNvPr>
                <p14:cNvContentPartPr/>
                <p14:nvPr/>
              </p14:nvContentPartPr>
              <p14:xfrm>
                <a:off x="3051287" y="3292552"/>
                <a:ext cx="146609" cy="300"/>
              </p14:xfrm>
            </p:contentPart>
          </mc:Choice>
          <mc:Fallback>
            <p:pic>
              <p:nvPicPr>
                <p:cNvPr id="20" name="Käsinkirjoitus 19">
                  <a:extLst>
                    <a:ext uri="{FF2B5EF4-FFF2-40B4-BE49-F238E27FC236}">
                      <a16:creationId xmlns:a16="http://schemas.microsoft.com/office/drawing/2014/main" id="{FCDEB718-85E6-4C48-B990-4B50BD8CC3B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042282" y="3285352"/>
                  <a:ext cx="164260" cy="1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1" name="Käsinkirjoitus 20">
                <a:extLst>
                  <a:ext uri="{FF2B5EF4-FFF2-40B4-BE49-F238E27FC236}">
                    <a16:creationId xmlns:a16="http://schemas.microsoft.com/office/drawing/2014/main" id="{E2522A2A-E46E-45E6-A442-8749787157AF}"/>
                  </a:ext>
                </a:extLst>
              </p14:cNvPr>
              <p14:cNvContentPartPr/>
              <p14:nvPr/>
            </p14:nvContentPartPr>
            <p14:xfrm>
              <a:off x="3411800" y="2999935"/>
              <a:ext cx="219613" cy="400470"/>
            </p14:xfrm>
          </p:contentPart>
        </mc:Choice>
        <mc:Fallback>
          <p:pic>
            <p:nvPicPr>
              <p:cNvPr id="21" name="Käsinkirjoitus 20">
                <a:extLst>
                  <a:ext uri="{FF2B5EF4-FFF2-40B4-BE49-F238E27FC236}">
                    <a16:creationId xmlns:a16="http://schemas.microsoft.com/office/drawing/2014/main" id="{E2522A2A-E46E-45E6-A442-8749787157AF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403159" y="2990940"/>
                <a:ext cx="237254" cy="418101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Ryhmä 28">
            <a:extLst>
              <a:ext uri="{FF2B5EF4-FFF2-40B4-BE49-F238E27FC236}">
                <a16:creationId xmlns:a16="http://schemas.microsoft.com/office/drawing/2014/main" id="{294FAEF7-7F4E-4947-B84D-566E61122FAB}"/>
              </a:ext>
            </a:extLst>
          </p:cNvPr>
          <p:cNvGrpSpPr/>
          <p:nvPr/>
        </p:nvGrpSpPr>
        <p:grpSpPr>
          <a:xfrm>
            <a:off x="252199" y="3520877"/>
            <a:ext cx="376437" cy="668753"/>
            <a:chOff x="252199" y="3520877"/>
            <a:chExt cx="376437" cy="668753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4" name="Käsinkirjoitus 23">
                  <a:extLst>
                    <a:ext uri="{FF2B5EF4-FFF2-40B4-BE49-F238E27FC236}">
                      <a16:creationId xmlns:a16="http://schemas.microsoft.com/office/drawing/2014/main" id="{1F7D48CB-9303-4F30-B004-AF4E6333BAF2}"/>
                    </a:ext>
                  </a:extLst>
                </p14:cNvPr>
                <p14:cNvContentPartPr/>
                <p14:nvPr/>
              </p14:nvContentPartPr>
              <p14:xfrm>
                <a:off x="252199" y="3535298"/>
                <a:ext cx="143304" cy="430513"/>
              </p14:xfrm>
            </p:contentPart>
          </mc:Choice>
          <mc:Fallback>
            <p:pic>
              <p:nvPicPr>
                <p:cNvPr id="24" name="Käsinkirjoitus 23">
                  <a:extLst>
                    <a:ext uri="{FF2B5EF4-FFF2-40B4-BE49-F238E27FC236}">
                      <a16:creationId xmlns:a16="http://schemas.microsoft.com/office/drawing/2014/main" id="{1F7D48CB-9303-4F30-B004-AF4E6333BAF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43558" y="3526299"/>
                  <a:ext cx="160947" cy="4481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5" name="Käsinkirjoitus 24">
                  <a:extLst>
                    <a:ext uri="{FF2B5EF4-FFF2-40B4-BE49-F238E27FC236}">
                      <a16:creationId xmlns:a16="http://schemas.microsoft.com/office/drawing/2014/main" id="{430C8CF9-9C8C-4347-860D-1F82F4E221B0}"/>
                    </a:ext>
                  </a:extLst>
                </p14:cNvPr>
                <p14:cNvContentPartPr/>
                <p14:nvPr/>
              </p14:nvContentPartPr>
              <p14:xfrm>
                <a:off x="476619" y="3520877"/>
                <a:ext cx="152017" cy="668753"/>
              </p14:xfrm>
            </p:contentPart>
          </mc:Choice>
          <mc:Fallback>
            <p:pic>
              <p:nvPicPr>
                <p:cNvPr id="25" name="Käsinkirjoitus 24">
                  <a:extLst>
                    <a:ext uri="{FF2B5EF4-FFF2-40B4-BE49-F238E27FC236}">
                      <a16:creationId xmlns:a16="http://schemas.microsoft.com/office/drawing/2014/main" id="{430C8CF9-9C8C-4347-860D-1F82F4E221B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67613" y="3511879"/>
                  <a:ext cx="169668" cy="68639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Ryhmä 34">
            <a:extLst>
              <a:ext uri="{FF2B5EF4-FFF2-40B4-BE49-F238E27FC236}">
                <a16:creationId xmlns:a16="http://schemas.microsoft.com/office/drawing/2014/main" id="{BEDBA3C8-D775-4EE1-82A0-54F5431CF8D1}"/>
              </a:ext>
            </a:extLst>
          </p:cNvPr>
          <p:cNvGrpSpPr/>
          <p:nvPr/>
        </p:nvGrpSpPr>
        <p:grpSpPr>
          <a:xfrm>
            <a:off x="976831" y="3622422"/>
            <a:ext cx="622788" cy="505920"/>
            <a:chOff x="976831" y="3622422"/>
            <a:chExt cx="622788" cy="50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6" name="Käsinkirjoitus 25">
                  <a:extLst>
                    <a:ext uri="{FF2B5EF4-FFF2-40B4-BE49-F238E27FC236}">
                      <a16:creationId xmlns:a16="http://schemas.microsoft.com/office/drawing/2014/main" id="{18B879CE-09D6-4635-9913-0258F3813819}"/>
                    </a:ext>
                  </a:extLst>
                </p14:cNvPr>
                <p14:cNvContentPartPr/>
                <p14:nvPr/>
              </p14:nvContentPartPr>
              <p14:xfrm>
                <a:off x="976831" y="3648559"/>
                <a:ext cx="34249" cy="406479"/>
              </p14:xfrm>
            </p:contentPart>
          </mc:Choice>
          <mc:Fallback>
            <p:pic>
              <p:nvPicPr>
                <p:cNvPr id="26" name="Käsinkirjoitus 25">
                  <a:extLst>
                    <a:ext uri="{FF2B5EF4-FFF2-40B4-BE49-F238E27FC236}">
                      <a16:creationId xmlns:a16="http://schemas.microsoft.com/office/drawing/2014/main" id="{18B879CE-09D6-4635-9913-0258F381381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68179" y="3639566"/>
                  <a:ext cx="51914" cy="4241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8" name="Käsinkirjoitus 27">
                  <a:extLst>
                    <a:ext uri="{FF2B5EF4-FFF2-40B4-BE49-F238E27FC236}">
                      <a16:creationId xmlns:a16="http://schemas.microsoft.com/office/drawing/2014/main" id="{88A7D29A-9C75-4A6E-84F8-4A9271F089E8}"/>
                    </a:ext>
                  </a:extLst>
                </p14:cNvPr>
                <p14:cNvContentPartPr/>
                <p14:nvPr/>
              </p14:nvContentPartPr>
              <p14:xfrm>
                <a:off x="1516100" y="4024995"/>
                <a:ext cx="83519" cy="103347"/>
              </p14:xfrm>
            </p:contentPart>
          </mc:Choice>
          <mc:Fallback>
            <p:pic>
              <p:nvPicPr>
                <p:cNvPr id="28" name="Käsinkirjoitus 27">
                  <a:extLst>
                    <a:ext uri="{FF2B5EF4-FFF2-40B4-BE49-F238E27FC236}">
                      <a16:creationId xmlns:a16="http://schemas.microsoft.com/office/drawing/2014/main" id="{88A7D29A-9C75-4A6E-84F8-4A9271F089E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507460" y="4015993"/>
                  <a:ext cx="101159" cy="1209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0" name="Käsinkirjoitus 29">
                  <a:extLst>
                    <a:ext uri="{FF2B5EF4-FFF2-40B4-BE49-F238E27FC236}">
                      <a16:creationId xmlns:a16="http://schemas.microsoft.com/office/drawing/2014/main" id="{B9067E70-2E77-472D-B4BD-E97C581B61BD}"/>
                    </a:ext>
                  </a:extLst>
                </p14:cNvPr>
                <p14:cNvContentPartPr/>
                <p14:nvPr/>
              </p14:nvContentPartPr>
              <p14:xfrm>
                <a:off x="1140865" y="3622422"/>
                <a:ext cx="268583" cy="432616"/>
              </p14:xfrm>
            </p:contentPart>
          </mc:Choice>
          <mc:Fallback>
            <p:pic>
              <p:nvPicPr>
                <p:cNvPr id="30" name="Käsinkirjoitus 29">
                  <a:extLst>
                    <a:ext uri="{FF2B5EF4-FFF2-40B4-BE49-F238E27FC236}">
                      <a16:creationId xmlns:a16="http://schemas.microsoft.com/office/drawing/2014/main" id="{B9067E70-2E77-472D-B4BD-E97C581B61B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132224" y="3613784"/>
                  <a:ext cx="286225" cy="450252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31" name="Käsinkirjoitus 30">
                <a:extLst>
                  <a:ext uri="{FF2B5EF4-FFF2-40B4-BE49-F238E27FC236}">
                    <a16:creationId xmlns:a16="http://schemas.microsoft.com/office/drawing/2014/main" id="{F0AAAA75-603F-45F7-BFFF-99282D38C237}"/>
                  </a:ext>
                </a:extLst>
              </p14:cNvPr>
              <p14:cNvContentPartPr/>
              <p14:nvPr/>
            </p14:nvContentPartPr>
            <p14:xfrm>
              <a:off x="1793094" y="3678902"/>
              <a:ext cx="17725" cy="484590"/>
            </p14:xfrm>
          </p:contentPart>
        </mc:Choice>
        <mc:Fallback>
          <p:pic>
            <p:nvPicPr>
              <p:cNvPr id="31" name="Käsinkirjoitus 30">
                <a:extLst>
                  <a:ext uri="{FF2B5EF4-FFF2-40B4-BE49-F238E27FC236}">
                    <a16:creationId xmlns:a16="http://schemas.microsoft.com/office/drawing/2014/main" id="{F0AAAA75-603F-45F7-BFFF-99282D38C23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784231" y="3670261"/>
                <a:ext cx="35096" cy="502231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Ryhmä 33">
            <a:extLst>
              <a:ext uri="{FF2B5EF4-FFF2-40B4-BE49-F238E27FC236}">
                <a16:creationId xmlns:a16="http://schemas.microsoft.com/office/drawing/2014/main" id="{90A1D1D9-BED2-4BCE-8631-1D814D135C5C}"/>
              </a:ext>
            </a:extLst>
          </p:cNvPr>
          <p:cNvGrpSpPr/>
          <p:nvPr/>
        </p:nvGrpSpPr>
        <p:grpSpPr>
          <a:xfrm>
            <a:off x="2009703" y="3666284"/>
            <a:ext cx="453045" cy="618281"/>
            <a:chOff x="2009703" y="3666284"/>
            <a:chExt cx="453045" cy="618281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2" name="Käsinkirjoitus 31">
                  <a:extLst>
                    <a:ext uri="{FF2B5EF4-FFF2-40B4-BE49-F238E27FC236}">
                      <a16:creationId xmlns:a16="http://schemas.microsoft.com/office/drawing/2014/main" id="{B62EB09E-6F97-48E2-BA55-544CE49C84D4}"/>
                    </a:ext>
                  </a:extLst>
                </p14:cNvPr>
                <p14:cNvContentPartPr/>
                <p14:nvPr/>
              </p14:nvContentPartPr>
              <p14:xfrm>
                <a:off x="2009703" y="3666284"/>
                <a:ext cx="237639" cy="512230"/>
              </p14:xfrm>
            </p:contentPart>
          </mc:Choice>
          <mc:Fallback>
            <p:pic>
              <p:nvPicPr>
                <p:cNvPr id="32" name="Käsinkirjoitus 31">
                  <a:extLst>
                    <a:ext uri="{FF2B5EF4-FFF2-40B4-BE49-F238E27FC236}">
                      <a16:creationId xmlns:a16="http://schemas.microsoft.com/office/drawing/2014/main" id="{B62EB09E-6F97-48E2-BA55-544CE49C84D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001062" y="3657645"/>
                  <a:ext cx="255282" cy="5298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3" name="Käsinkirjoitus 32">
                  <a:extLst>
                    <a:ext uri="{FF2B5EF4-FFF2-40B4-BE49-F238E27FC236}">
                      <a16:creationId xmlns:a16="http://schemas.microsoft.com/office/drawing/2014/main" id="{898A84A7-EC07-4618-8E47-822F0700DE3A}"/>
                    </a:ext>
                  </a:extLst>
                </p14:cNvPr>
                <p14:cNvContentPartPr/>
                <p14:nvPr/>
              </p14:nvContentPartPr>
              <p14:xfrm>
                <a:off x="2373821" y="4189029"/>
                <a:ext cx="88927" cy="95536"/>
              </p14:xfrm>
            </p:contentPart>
          </mc:Choice>
          <mc:Fallback>
            <p:pic>
              <p:nvPicPr>
                <p:cNvPr id="33" name="Käsinkirjoitus 32">
                  <a:extLst>
                    <a:ext uri="{FF2B5EF4-FFF2-40B4-BE49-F238E27FC236}">
                      <a16:creationId xmlns:a16="http://schemas.microsoft.com/office/drawing/2014/main" id="{898A84A7-EC07-4618-8E47-822F0700DE3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364820" y="4180377"/>
                  <a:ext cx="106568" cy="11320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Ryhmä 38">
            <a:extLst>
              <a:ext uri="{FF2B5EF4-FFF2-40B4-BE49-F238E27FC236}">
                <a16:creationId xmlns:a16="http://schemas.microsoft.com/office/drawing/2014/main" id="{0B9DF7C8-DCE5-4290-B473-01F968F38C11}"/>
              </a:ext>
            </a:extLst>
          </p:cNvPr>
          <p:cNvGrpSpPr/>
          <p:nvPr/>
        </p:nvGrpSpPr>
        <p:grpSpPr>
          <a:xfrm>
            <a:off x="2717211" y="3790962"/>
            <a:ext cx="951756" cy="609268"/>
            <a:chOff x="2717211" y="3790962"/>
            <a:chExt cx="951756" cy="609268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6" name="Käsinkirjoitus 35">
                  <a:extLst>
                    <a:ext uri="{FF2B5EF4-FFF2-40B4-BE49-F238E27FC236}">
                      <a16:creationId xmlns:a16="http://schemas.microsoft.com/office/drawing/2014/main" id="{0E81F6D2-4A97-4AD4-815A-2D96B1FECC51}"/>
                    </a:ext>
                  </a:extLst>
                </p14:cNvPr>
                <p14:cNvContentPartPr/>
                <p14:nvPr/>
              </p14:nvContentPartPr>
              <p14:xfrm>
                <a:off x="2717211" y="3790962"/>
                <a:ext cx="351801" cy="427209"/>
              </p14:xfrm>
            </p:contentPart>
          </mc:Choice>
          <mc:Fallback>
            <p:pic>
              <p:nvPicPr>
                <p:cNvPr id="36" name="Käsinkirjoitus 35">
                  <a:extLst>
                    <a:ext uri="{FF2B5EF4-FFF2-40B4-BE49-F238E27FC236}">
                      <a16:creationId xmlns:a16="http://schemas.microsoft.com/office/drawing/2014/main" id="{0E81F6D2-4A97-4AD4-815A-2D96B1FECC5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708209" y="3782324"/>
                  <a:ext cx="369445" cy="4448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7" name="Käsinkirjoitus 36">
                  <a:extLst>
                    <a:ext uri="{FF2B5EF4-FFF2-40B4-BE49-F238E27FC236}">
                      <a16:creationId xmlns:a16="http://schemas.microsoft.com/office/drawing/2014/main" id="{548375B0-7791-45DC-A726-F99A8FD91DED}"/>
                    </a:ext>
                  </a:extLst>
                </p14:cNvPr>
                <p14:cNvContentPartPr/>
                <p14:nvPr/>
              </p14:nvContentPartPr>
              <p14:xfrm>
                <a:off x="3195192" y="3818902"/>
                <a:ext cx="291115" cy="474075"/>
              </p14:xfrm>
            </p:contentPart>
          </mc:Choice>
          <mc:Fallback>
            <p:pic>
              <p:nvPicPr>
                <p:cNvPr id="37" name="Käsinkirjoitus 36">
                  <a:extLst>
                    <a:ext uri="{FF2B5EF4-FFF2-40B4-BE49-F238E27FC236}">
                      <a16:creationId xmlns:a16="http://schemas.microsoft.com/office/drawing/2014/main" id="{548375B0-7791-45DC-A726-F99A8FD91DE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186196" y="3809903"/>
                  <a:ext cx="308747" cy="4917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8" name="Käsinkirjoitus 37">
                  <a:extLst>
                    <a:ext uri="{FF2B5EF4-FFF2-40B4-BE49-F238E27FC236}">
                      <a16:creationId xmlns:a16="http://schemas.microsoft.com/office/drawing/2014/main" id="{D31D8C18-E550-48EC-BD01-B2DD11A95790}"/>
                    </a:ext>
                  </a:extLst>
                </p14:cNvPr>
                <p14:cNvContentPartPr/>
                <p14:nvPr/>
              </p14:nvContentPartPr>
              <p14:xfrm>
                <a:off x="3548495" y="4295080"/>
                <a:ext cx="120472" cy="105150"/>
              </p14:xfrm>
            </p:contentPart>
          </mc:Choice>
          <mc:Fallback>
            <p:pic>
              <p:nvPicPr>
                <p:cNvPr id="38" name="Käsinkirjoitus 37">
                  <a:extLst>
                    <a:ext uri="{FF2B5EF4-FFF2-40B4-BE49-F238E27FC236}">
                      <a16:creationId xmlns:a16="http://schemas.microsoft.com/office/drawing/2014/main" id="{D31D8C18-E550-48EC-BD01-B2DD11A9579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539505" y="4286108"/>
                  <a:ext cx="138093" cy="12273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Ryhmä 41">
            <a:extLst>
              <a:ext uri="{FF2B5EF4-FFF2-40B4-BE49-F238E27FC236}">
                <a16:creationId xmlns:a16="http://schemas.microsoft.com/office/drawing/2014/main" id="{5A36A00F-2861-4ED7-B5D3-6D5AB9A4BABA}"/>
              </a:ext>
            </a:extLst>
          </p:cNvPr>
          <p:cNvGrpSpPr/>
          <p:nvPr/>
        </p:nvGrpSpPr>
        <p:grpSpPr>
          <a:xfrm>
            <a:off x="3966390" y="3829116"/>
            <a:ext cx="622487" cy="501114"/>
            <a:chOff x="3966390" y="3829116"/>
            <a:chExt cx="622487" cy="501114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0" name="Käsinkirjoitus 39">
                  <a:extLst>
                    <a:ext uri="{FF2B5EF4-FFF2-40B4-BE49-F238E27FC236}">
                      <a16:creationId xmlns:a16="http://schemas.microsoft.com/office/drawing/2014/main" id="{04D8510A-524B-4E66-B719-C8740A6CA033}"/>
                    </a:ext>
                  </a:extLst>
                </p14:cNvPr>
                <p14:cNvContentPartPr/>
                <p14:nvPr/>
              </p14:nvContentPartPr>
              <p14:xfrm>
                <a:off x="3966390" y="3838730"/>
                <a:ext cx="190772" cy="474376"/>
              </p14:xfrm>
            </p:contentPart>
          </mc:Choice>
          <mc:Fallback>
            <p:pic>
              <p:nvPicPr>
                <p:cNvPr id="40" name="Käsinkirjoitus 39">
                  <a:extLst>
                    <a:ext uri="{FF2B5EF4-FFF2-40B4-BE49-F238E27FC236}">
                      <a16:creationId xmlns:a16="http://schemas.microsoft.com/office/drawing/2014/main" id="{04D8510A-524B-4E66-B719-C8740A6CA03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957751" y="3829732"/>
                  <a:ext cx="208409" cy="4920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1" name="Käsinkirjoitus 40">
                  <a:extLst>
                    <a:ext uri="{FF2B5EF4-FFF2-40B4-BE49-F238E27FC236}">
                      <a16:creationId xmlns:a16="http://schemas.microsoft.com/office/drawing/2014/main" id="{76D8A3FD-33D9-4F7A-8986-09117F140610}"/>
                    </a:ext>
                  </a:extLst>
                </p14:cNvPr>
                <p14:cNvContentPartPr/>
                <p14:nvPr/>
              </p14:nvContentPartPr>
              <p14:xfrm>
                <a:off x="4360251" y="3829116"/>
                <a:ext cx="228626" cy="501114"/>
              </p14:xfrm>
            </p:contentPart>
          </mc:Choice>
          <mc:Fallback>
            <p:pic>
              <p:nvPicPr>
                <p:cNvPr id="41" name="Käsinkirjoitus 40">
                  <a:extLst>
                    <a:ext uri="{FF2B5EF4-FFF2-40B4-BE49-F238E27FC236}">
                      <a16:creationId xmlns:a16="http://schemas.microsoft.com/office/drawing/2014/main" id="{76D8A3FD-33D9-4F7A-8986-09117F14061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351250" y="3820116"/>
                  <a:ext cx="246268" cy="51875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Ryhmä 50">
            <a:extLst>
              <a:ext uri="{FF2B5EF4-FFF2-40B4-BE49-F238E27FC236}">
                <a16:creationId xmlns:a16="http://schemas.microsoft.com/office/drawing/2014/main" id="{79250ED2-2888-407F-8B51-44EB63B241CA}"/>
              </a:ext>
            </a:extLst>
          </p:cNvPr>
          <p:cNvGrpSpPr/>
          <p:nvPr/>
        </p:nvGrpSpPr>
        <p:grpSpPr>
          <a:xfrm>
            <a:off x="1091208" y="4757439"/>
            <a:ext cx="609480" cy="498960"/>
            <a:chOff x="1091208" y="4757439"/>
            <a:chExt cx="609480" cy="49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3" name="Käsinkirjoitus 42">
                  <a:extLst>
                    <a:ext uri="{FF2B5EF4-FFF2-40B4-BE49-F238E27FC236}">
                      <a16:creationId xmlns:a16="http://schemas.microsoft.com/office/drawing/2014/main" id="{ADBA06C4-EFFE-471D-8208-A888A23E245C}"/>
                    </a:ext>
                  </a:extLst>
                </p14:cNvPr>
                <p14:cNvContentPartPr/>
                <p14:nvPr/>
              </p14:nvContentPartPr>
              <p14:xfrm>
                <a:off x="1091208" y="4757439"/>
                <a:ext cx="318240" cy="280080"/>
              </p14:xfrm>
            </p:contentPart>
          </mc:Choice>
          <mc:Fallback>
            <p:pic>
              <p:nvPicPr>
                <p:cNvPr id="43" name="Käsinkirjoitus 42">
                  <a:extLst>
                    <a:ext uri="{FF2B5EF4-FFF2-40B4-BE49-F238E27FC236}">
                      <a16:creationId xmlns:a16="http://schemas.microsoft.com/office/drawing/2014/main" id="{ADBA06C4-EFFE-471D-8208-A888A23E245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82208" y="4748799"/>
                  <a:ext cx="33588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4" name="Käsinkirjoitus 43">
                  <a:extLst>
                    <a:ext uri="{FF2B5EF4-FFF2-40B4-BE49-F238E27FC236}">
                      <a16:creationId xmlns:a16="http://schemas.microsoft.com/office/drawing/2014/main" id="{22B29AE7-F353-401A-8AF0-46641850C613}"/>
                    </a:ext>
                  </a:extLst>
                </p14:cNvPr>
                <p14:cNvContentPartPr/>
                <p14:nvPr/>
              </p14:nvContentPartPr>
              <p14:xfrm>
                <a:off x="1548048" y="4953639"/>
                <a:ext cx="101880" cy="162720"/>
              </p14:xfrm>
            </p:contentPart>
          </mc:Choice>
          <mc:Fallback>
            <p:pic>
              <p:nvPicPr>
                <p:cNvPr id="44" name="Käsinkirjoitus 43">
                  <a:extLst>
                    <a:ext uri="{FF2B5EF4-FFF2-40B4-BE49-F238E27FC236}">
                      <a16:creationId xmlns:a16="http://schemas.microsoft.com/office/drawing/2014/main" id="{22B29AE7-F353-401A-8AF0-46641850C61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539048" y="4944639"/>
                  <a:ext cx="1195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5" name="Käsinkirjoitus 44">
                  <a:extLst>
                    <a:ext uri="{FF2B5EF4-FFF2-40B4-BE49-F238E27FC236}">
                      <a16:creationId xmlns:a16="http://schemas.microsoft.com/office/drawing/2014/main" id="{FDE67614-1520-462D-ADE3-BE2C7D85E163}"/>
                    </a:ext>
                  </a:extLst>
                </p14:cNvPr>
                <p14:cNvContentPartPr/>
                <p14:nvPr/>
              </p14:nvContentPartPr>
              <p14:xfrm>
                <a:off x="1646688" y="4999359"/>
                <a:ext cx="54000" cy="257040"/>
              </p14:xfrm>
            </p:contentPart>
          </mc:Choice>
          <mc:Fallback>
            <p:pic>
              <p:nvPicPr>
                <p:cNvPr id="45" name="Käsinkirjoitus 44">
                  <a:extLst>
                    <a:ext uri="{FF2B5EF4-FFF2-40B4-BE49-F238E27FC236}">
                      <a16:creationId xmlns:a16="http://schemas.microsoft.com/office/drawing/2014/main" id="{FDE67614-1520-462D-ADE3-BE2C7D85E16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638048" y="4990359"/>
                  <a:ext cx="71640" cy="27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Ryhmä 49">
            <a:extLst>
              <a:ext uri="{FF2B5EF4-FFF2-40B4-BE49-F238E27FC236}">
                <a16:creationId xmlns:a16="http://schemas.microsoft.com/office/drawing/2014/main" id="{B941DC67-1731-4A77-81E6-5032C1EB3E18}"/>
              </a:ext>
            </a:extLst>
          </p:cNvPr>
          <p:cNvGrpSpPr/>
          <p:nvPr/>
        </p:nvGrpSpPr>
        <p:grpSpPr>
          <a:xfrm>
            <a:off x="1971048" y="4573119"/>
            <a:ext cx="959400" cy="589680"/>
            <a:chOff x="1971048" y="4573119"/>
            <a:chExt cx="959400" cy="589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6" name="Käsinkirjoitus 45">
                  <a:extLst>
                    <a:ext uri="{FF2B5EF4-FFF2-40B4-BE49-F238E27FC236}">
                      <a16:creationId xmlns:a16="http://schemas.microsoft.com/office/drawing/2014/main" id="{E58590CE-0517-48FD-A8A3-7F22B56A599E}"/>
                    </a:ext>
                  </a:extLst>
                </p14:cNvPr>
                <p14:cNvContentPartPr/>
                <p14:nvPr/>
              </p14:nvContentPartPr>
              <p14:xfrm>
                <a:off x="1977528" y="4873359"/>
                <a:ext cx="136440" cy="31320"/>
              </p14:xfrm>
            </p:contentPart>
          </mc:Choice>
          <mc:Fallback>
            <p:pic>
              <p:nvPicPr>
                <p:cNvPr id="46" name="Käsinkirjoitus 45">
                  <a:extLst>
                    <a:ext uri="{FF2B5EF4-FFF2-40B4-BE49-F238E27FC236}">
                      <a16:creationId xmlns:a16="http://schemas.microsoft.com/office/drawing/2014/main" id="{E58590CE-0517-48FD-A8A3-7F22B56A599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968888" y="4864719"/>
                  <a:ext cx="1540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7" name="Käsinkirjoitus 46">
                  <a:extLst>
                    <a:ext uri="{FF2B5EF4-FFF2-40B4-BE49-F238E27FC236}">
                      <a16:creationId xmlns:a16="http://schemas.microsoft.com/office/drawing/2014/main" id="{599B13EC-9B5A-4B46-8294-07EF8D1524B0}"/>
                    </a:ext>
                  </a:extLst>
                </p14:cNvPr>
                <p14:cNvContentPartPr/>
                <p14:nvPr/>
              </p14:nvContentPartPr>
              <p14:xfrm>
                <a:off x="1971048" y="4985679"/>
                <a:ext cx="123480" cy="5760"/>
              </p14:xfrm>
            </p:contentPart>
          </mc:Choice>
          <mc:Fallback>
            <p:pic>
              <p:nvPicPr>
                <p:cNvPr id="47" name="Käsinkirjoitus 46">
                  <a:extLst>
                    <a:ext uri="{FF2B5EF4-FFF2-40B4-BE49-F238E27FC236}">
                      <a16:creationId xmlns:a16="http://schemas.microsoft.com/office/drawing/2014/main" id="{599B13EC-9B5A-4B46-8294-07EF8D1524B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962048" y="4977039"/>
                  <a:ext cx="1411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8" name="Käsinkirjoitus 47">
                  <a:extLst>
                    <a:ext uri="{FF2B5EF4-FFF2-40B4-BE49-F238E27FC236}">
                      <a16:creationId xmlns:a16="http://schemas.microsoft.com/office/drawing/2014/main" id="{FE5910EB-E0BC-4540-8EAD-0CFF308B1427}"/>
                    </a:ext>
                  </a:extLst>
                </p14:cNvPr>
                <p14:cNvContentPartPr/>
                <p14:nvPr/>
              </p14:nvContentPartPr>
              <p14:xfrm>
                <a:off x="2299368" y="4573119"/>
                <a:ext cx="255240" cy="574560"/>
              </p14:xfrm>
            </p:contentPart>
          </mc:Choice>
          <mc:Fallback>
            <p:pic>
              <p:nvPicPr>
                <p:cNvPr id="48" name="Käsinkirjoitus 47">
                  <a:extLst>
                    <a:ext uri="{FF2B5EF4-FFF2-40B4-BE49-F238E27FC236}">
                      <a16:creationId xmlns:a16="http://schemas.microsoft.com/office/drawing/2014/main" id="{FE5910EB-E0BC-4540-8EAD-0CFF308B142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290368" y="4564479"/>
                  <a:ext cx="272880" cy="59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9" name="Käsinkirjoitus 48">
                  <a:extLst>
                    <a:ext uri="{FF2B5EF4-FFF2-40B4-BE49-F238E27FC236}">
                      <a16:creationId xmlns:a16="http://schemas.microsoft.com/office/drawing/2014/main" id="{E6B61D97-9CC2-4F95-B9C0-EABCBC0FD861}"/>
                    </a:ext>
                  </a:extLst>
                </p14:cNvPr>
                <p14:cNvContentPartPr/>
                <p14:nvPr/>
              </p14:nvContentPartPr>
              <p14:xfrm>
                <a:off x="2722368" y="4603719"/>
                <a:ext cx="208080" cy="559080"/>
              </p14:xfrm>
            </p:contentPart>
          </mc:Choice>
          <mc:Fallback>
            <p:pic>
              <p:nvPicPr>
                <p:cNvPr id="49" name="Käsinkirjoitus 48">
                  <a:extLst>
                    <a:ext uri="{FF2B5EF4-FFF2-40B4-BE49-F238E27FC236}">
                      <a16:creationId xmlns:a16="http://schemas.microsoft.com/office/drawing/2014/main" id="{E6B61D97-9CC2-4F95-B9C0-EABCBC0FD86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713728" y="4595079"/>
                  <a:ext cx="225720" cy="5767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53" name="Kuva 52">
            <a:extLst>
              <a:ext uri="{FF2B5EF4-FFF2-40B4-BE49-F238E27FC236}">
                <a16:creationId xmlns:a16="http://schemas.microsoft.com/office/drawing/2014/main" id="{48C477D4-FA5C-4994-AF22-69BA8F988048}"/>
              </a:ext>
            </a:extLst>
          </p:cNvPr>
          <p:cNvPicPr>
            <a:picLocks noChangeAspect="1"/>
          </p:cNvPicPr>
          <p:nvPr/>
        </p:nvPicPr>
        <p:blipFill>
          <a:blip r:embed="rId72"/>
          <a:stretch>
            <a:fillRect/>
          </a:stretch>
        </p:blipFill>
        <p:spPr>
          <a:xfrm>
            <a:off x="6519901" y="1329388"/>
            <a:ext cx="3571963" cy="833457"/>
          </a:xfrm>
          <a:prstGeom prst="rect">
            <a:avLst/>
          </a:prstGeom>
        </p:spPr>
      </p:pic>
      <p:grpSp>
        <p:nvGrpSpPr>
          <p:cNvPr id="56" name="Ryhmä 55">
            <a:extLst>
              <a:ext uri="{FF2B5EF4-FFF2-40B4-BE49-F238E27FC236}">
                <a16:creationId xmlns:a16="http://schemas.microsoft.com/office/drawing/2014/main" id="{36FB03FD-54D6-4AF8-8268-A3DEEB615783}"/>
              </a:ext>
            </a:extLst>
          </p:cNvPr>
          <p:cNvGrpSpPr/>
          <p:nvPr/>
        </p:nvGrpSpPr>
        <p:grpSpPr>
          <a:xfrm>
            <a:off x="5627176" y="1330951"/>
            <a:ext cx="396360" cy="531360"/>
            <a:chOff x="5627176" y="1330951"/>
            <a:chExt cx="396360" cy="531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4" name="Käsinkirjoitus 53">
                  <a:extLst>
                    <a:ext uri="{FF2B5EF4-FFF2-40B4-BE49-F238E27FC236}">
                      <a16:creationId xmlns:a16="http://schemas.microsoft.com/office/drawing/2014/main" id="{45956DE5-B99F-450D-A0B1-1CC796145A11}"/>
                    </a:ext>
                  </a:extLst>
                </p14:cNvPr>
                <p14:cNvContentPartPr/>
                <p14:nvPr/>
              </p14:nvContentPartPr>
              <p14:xfrm>
                <a:off x="5627176" y="1487191"/>
                <a:ext cx="185400" cy="243360"/>
              </p14:xfrm>
            </p:contentPart>
          </mc:Choice>
          <mc:Fallback>
            <p:pic>
              <p:nvPicPr>
                <p:cNvPr id="54" name="Käsinkirjoitus 53">
                  <a:extLst>
                    <a:ext uri="{FF2B5EF4-FFF2-40B4-BE49-F238E27FC236}">
                      <a16:creationId xmlns:a16="http://schemas.microsoft.com/office/drawing/2014/main" id="{45956DE5-B99F-450D-A0B1-1CC796145A1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618536" y="1478551"/>
                  <a:ext cx="20304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5" name="Käsinkirjoitus 54">
                  <a:extLst>
                    <a:ext uri="{FF2B5EF4-FFF2-40B4-BE49-F238E27FC236}">
                      <a16:creationId xmlns:a16="http://schemas.microsoft.com/office/drawing/2014/main" id="{5773A482-C187-424D-A623-0475D3EAB398}"/>
                    </a:ext>
                  </a:extLst>
                </p14:cNvPr>
                <p14:cNvContentPartPr/>
                <p14:nvPr/>
              </p14:nvContentPartPr>
              <p14:xfrm>
                <a:off x="5947216" y="1330951"/>
                <a:ext cx="76320" cy="531360"/>
              </p14:xfrm>
            </p:contentPart>
          </mc:Choice>
          <mc:Fallback>
            <p:pic>
              <p:nvPicPr>
                <p:cNvPr id="55" name="Käsinkirjoitus 54">
                  <a:extLst>
                    <a:ext uri="{FF2B5EF4-FFF2-40B4-BE49-F238E27FC236}">
                      <a16:creationId xmlns:a16="http://schemas.microsoft.com/office/drawing/2014/main" id="{5773A482-C187-424D-A623-0475D3EAB398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938216" y="1321951"/>
                  <a:ext cx="93960" cy="54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Ryhmä 72">
            <a:extLst>
              <a:ext uri="{FF2B5EF4-FFF2-40B4-BE49-F238E27FC236}">
                <a16:creationId xmlns:a16="http://schemas.microsoft.com/office/drawing/2014/main" id="{C7F2D981-046F-4BB0-9740-F5A93B9DE266}"/>
              </a:ext>
            </a:extLst>
          </p:cNvPr>
          <p:cNvGrpSpPr/>
          <p:nvPr/>
        </p:nvGrpSpPr>
        <p:grpSpPr>
          <a:xfrm>
            <a:off x="8722456" y="2050951"/>
            <a:ext cx="950760" cy="552960"/>
            <a:chOff x="8722456" y="2050951"/>
            <a:chExt cx="950760" cy="552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68" name="Käsinkirjoitus 67">
                  <a:extLst>
                    <a:ext uri="{FF2B5EF4-FFF2-40B4-BE49-F238E27FC236}">
                      <a16:creationId xmlns:a16="http://schemas.microsoft.com/office/drawing/2014/main" id="{EC7871D2-C9D6-47EF-A747-3835560F7350}"/>
                    </a:ext>
                  </a:extLst>
                </p14:cNvPr>
                <p14:cNvContentPartPr/>
                <p14:nvPr/>
              </p14:nvContentPartPr>
              <p14:xfrm>
                <a:off x="8722456" y="2216911"/>
                <a:ext cx="222840" cy="185760"/>
              </p14:xfrm>
            </p:contentPart>
          </mc:Choice>
          <mc:Fallback>
            <p:pic>
              <p:nvPicPr>
                <p:cNvPr id="68" name="Käsinkirjoitus 67">
                  <a:extLst>
                    <a:ext uri="{FF2B5EF4-FFF2-40B4-BE49-F238E27FC236}">
                      <a16:creationId xmlns:a16="http://schemas.microsoft.com/office/drawing/2014/main" id="{EC7871D2-C9D6-47EF-A747-3835560F735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713456" y="2208271"/>
                  <a:ext cx="2404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69" name="Käsinkirjoitus 68">
                  <a:extLst>
                    <a:ext uri="{FF2B5EF4-FFF2-40B4-BE49-F238E27FC236}">
                      <a16:creationId xmlns:a16="http://schemas.microsoft.com/office/drawing/2014/main" id="{8A143B91-94C7-4D56-8CBE-C9F88DB68D3B}"/>
                    </a:ext>
                  </a:extLst>
                </p14:cNvPr>
                <p14:cNvContentPartPr/>
                <p14:nvPr/>
              </p14:nvContentPartPr>
              <p14:xfrm>
                <a:off x="9075616" y="2352631"/>
                <a:ext cx="149040" cy="7920"/>
              </p14:xfrm>
            </p:contentPart>
          </mc:Choice>
          <mc:Fallback>
            <p:pic>
              <p:nvPicPr>
                <p:cNvPr id="69" name="Käsinkirjoitus 68">
                  <a:extLst>
                    <a:ext uri="{FF2B5EF4-FFF2-40B4-BE49-F238E27FC236}">
                      <a16:creationId xmlns:a16="http://schemas.microsoft.com/office/drawing/2014/main" id="{8A143B91-94C7-4D56-8CBE-C9F88DB68D3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066616" y="2343631"/>
                  <a:ext cx="1666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71" name="Käsinkirjoitus 70">
                  <a:extLst>
                    <a:ext uri="{FF2B5EF4-FFF2-40B4-BE49-F238E27FC236}">
                      <a16:creationId xmlns:a16="http://schemas.microsoft.com/office/drawing/2014/main" id="{FED5FD15-FAAB-4289-B7FC-CACC10D1E605}"/>
                    </a:ext>
                  </a:extLst>
                </p14:cNvPr>
                <p14:cNvContentPartPr/>
                <p14:nvPr/>
              </p14:nvContentPartPr>
              <p14:xfrm>
                <a:off x="9359296" y="2141311"/>
                <a:ext cx="100800" cy="360000"/>
              </p14:xfrm>
            </p:contentPart>
          </mc:Choice>
          <mc:Fallback>
            <p:pic>
              <p:nvPicPr>
                <p:cNvPr id="71" name="Käsinkirjoitus 70">
                  <a:extLst>
                    <a:ext uri="{FF2B5EF4-FFF2-40B4-BE49-F238E27FC236}">
                      <a16:creationId xmlns:a16="http://schemas.microsoft.com/office/drawing/2014/main" id="{FED5FD15-FAAB-4289-B7FC-CACC10D1E60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350296" y="2132671"/>
                  <a:ext cx="11844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72" name="Käsinkirjoitus 71">
                  <a:extLst>
                    <a:ext uri="{FF2B5EF4-FFF2-40B4-BE49-F238E27FC236}">
                      <a16:creationId xmlns:a16="http://schemas.microsoft.com/office/drawing/2014/main" id="{58F28639-26BB-4371-8065-FDE951A75720}"/>
                    </a:ext>
                  </a:extLst>
                </p14:cNvPr>
                <p14:cNvContentPartPr/>
                <p14:nvPr/>
              </p14:nvContentPartPr>
              <p14:xfrm>
                <a:off x="9605176" y="2050951"/>
                <a:ext cx="68040" cy="552960"/>
              </p14:xfrm>
            </p:contentPart>
          </mc:Choice>
          <mc:Fallback>
            <p:pic>
              <p:nvPicPr>
                <p:cNvPr id="72" name="Käsinkirjoitus 71">
                  <a:extLst>
                    <a:ext uri="{FF2B5EF4-FFF2-40B4-BE49-F238E27FC236}">
                      <a16:creationId xmlns:a16="http://schemas.microsoft.com/office/drawing/2014/main" id="{58F28639-26BB-4371-8065-FDE951A75720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596536" y="2042311"/>
                  <a:ext cx="85680" cy="57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Ryhmä 76">
            <a:extLst>
              <a:ext uri="{FF2B5EF4-FFF2-40B4-BE49-F238E27FC236}">
                <a16:creationId xmlns:a16="http://schemas.microsoft.com/office/drawing/2014/main" id="{2BC80619-D9DE-411B-810A-45EDB362BEFD}"/>
              </a:ext>
            </a:extLst>
          </p:cNvPr>
          <p:cNvGrpSpPr/>
          <p:nvPr/>
        </p:nvGrpSpPr>
        <p:grpSpPr>
          <a:xfrm>
            <a:off x="9816856" y="2111071"/>
            <a:ext cx="467280" cy="469440"/>
            <a:chOff x="9816856" y="2111071"/>
            <a:chExt cx="467280" cy="469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74" name="Käsinkirjoitus 73">
                  <a:extLst>
                    <a:ext uri="{FF2B5EF4-FFF2-40B4-BE49-F238E27FC236}">
                      <a16:creationId xmlns:a16="http://schemas.microsoft.com/office/drawing/2014/main" id="{04C6B173-B6F8-4800-A83E-0211CBAB354A}"/>
                    </a:ext>
                  </a:extLst>
                </p14:cNvPr>
                <p14:cNvContentPartPr/>
                <p14:nvPr/>
              </p14:nvContentPartPr>
              <p14:xfrm>
                <a:off x="9844576" y="2340751"/>
                <a:ext cx="360" cy="360"/>
              </p14:xfrm>
            </p:contentPart>
          </mc:Choice>
          <mc:Fallback>
            <p:pic>
              <p:nvPicPr>
                <p:cNvPr id="74" name="Käsinkirjoitus 73">
                  <a:extLst>
                    <a:ext uri="{FF2B5EF4-FFF2-40B4-BE49-F238E27FC236}">
                      <a16:creationId xmlns:a16="http://schemas.microsoft.com/office/drawing/2014/main" id="{04C6B173-B6F8-4800-A83E-0211CBAB354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835936" y="233211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75" name="Käsinkirjoitus 74">
                  <a:extLst>
                    <a:ext uri="{FF2B5EF4-FFF2-40B4-BE49-F238E27FC236}">
                      <a16:creationId xmlns:a16="http://schemas.microsoft.com/office/drawing/2014/main" id="{A353BB51-4D11-4A75-A61A-181953DFAF64}"/>
                    </a:ext>
                  </a:extLst>
                </p14:cNvPr>
                <p14:cNvContentPartPr/>
                <p14:nvPr/>
              </p14:nvContentPartPr>
              <p14:xfrm>
                <a:off x="10058776" y="2111071"/>
                <a:ext cx="225360" cy="469440"/>
              </p14:xfrm>
            </p:contentPart>
          </mc:Choice>
          <mc:Fallback>
            <p:pic>
              <p:nvPicPr>
                <p:cNvPr id="75" name="Käsinkirjoitus 74">
                  <a:extLst>
                    <a:ext uri="{FF2B5EF4-FFF2-40B4-BE49-F238E27FC236}">
                      <a16:creationId xmlns:a16="http://schemas.microsoft.com/office/drawing/2014/main" id="{A353BB51-4D11-4A75-A61A-181953DFAF64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050136" y="2102431"/>
                  <a:ext cx="243000" cy="48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76" name="Käsinkirjoitus 75">
                  <a:extLst>
                    <a:ext uri="{FF2B5EF4-FFF2-40B4-BE49-F238E27FC236}">
                      <a16:creationId xmlns:a16="http://schemas.microsoft.com/office/drawing/2014/main" id="{9D016333-CFBF-4E56-A6E2-4C27A30A64F6}"/>
                    </a:ext>
                  </a:extLst>
                </p14:cNvPr>
                <p14:cNvContentPartPr/>
                <p14:nvPr/>
              </p14:nvContentPartPr>
              <p14:xfrm>
                <a:off x="9816856" y="2322031"/>
                <a:ext cx="64440" cy="77400"/>
              </p14:xfrm>
            </p:contentPart>
          </mc:Choice>
          <mc:Fallback>
            <p:pic>
              <p:nvPicPr>
                <p:cNvPr id="76" name="Käsinkirjoitus 75">
                  <a:extLst>
                    <a:ext uri="{FF2B5EF4-FFF2-40B4-BE49-F238E27FC236}">
                      <a16:creationId xmlns:a16="http://schemas.microsoft.com/office/drawing/2014/main" id="{9D016333-CFBF-4E56-A6E2-4C27A30A64F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807856" y="2313391"/>
                  <a:ext cx="82080" cy="95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78" name="Käsinkirjoitus 77">
                <a:extLst>
                  <a:ext uri="{FF2B5EF4-FFF2-40B4-BE49-F238E27FC236}">
                    <a16:creationId xmlns:a16="http://schemas.microsoft.com/office/drawing/2014/main" id="{211CD55F-985E-4916-B28A-2F8A888DCC95}"/>
                  </a:ext>
                </a:extLst>
              </p14:cNvPr>
              <p14:cNvContentPartPr/>
              <p14:nvPr/>
            </p14:nvContentPartPr>
            <p14:xfrm>
              <a:off x="8802016" y="1938271"/>
              <a:ext cx="1171080" cy="199080"/>
            </p14:xfrm>
          </p:contentPart>
        </mc:Choice>
        <mc:Fallback>
          <p:pic>
            <p:nvPicPr>
              <p:cNvPr id="78" name="Käsinkirjoitus 77">
                <a:extLst>
                  <a:ext uri="{FF2B5EF4-FFF2-40B4-BE49-F238E27FC236}">
                    <a16:creationId xmlns:a16="http://schemas.microsoft.com/office/drawing/2014/main" id="{211CD55F-985E-4916-B28A-2F8A888DCC95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8784376" y="1902271"/>
                <a:ext cx="120672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79" name="Käsinkirjoitus 78">
                <a:extLst>
                  <a:ext uri="{FF2B5EF4-FFF2-40B4-BE49-F238E27FC236}">
                    <a16:creationId xmlns:a16="http://schemas.microsoft.com/office/drawing/2014/main" id="{624AC35B-745D-44B9-BE31-24B013BF4ED0}"/>
                  </a:ext>
                </a:extLst>
              </p14:cNvPr>
              <p14:cNvContentPartPr/>
              <p14:nvPr/>
            </p14:nvContentPartPr>
            <p14:xfrm>
              <a:off x="9328696" y="2010271"/>
              <a:ext cx="610560" cy="150120"/>
            </p14:xfrm>
          </p:contentPart>
        </mc:Choice>
        <mc:Fallback>
          <p:pic>
            <p:nvPicPr>
              <p:cNvPr id="79" name="Käsinkirjoitus 78">
                <a:extLst>
                  <a:ext uri="{FF2B5EF4-FFF2-40B4-BE49-F238E27FC236}">
                    <a16:creationId xmlns:a16="http://schemas.microsoft.com/office/drawing/2014/main" id="{624AC35B-745D-44B9-BE31-24B013BF4ED0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9311056" y="1974631"/>
                <a:ext cx="646200" cy="22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92" name="Ryhmä 91">
            <a:extLst>
              <a:ext uri="{FF2B5EF4-FFF2-40B4-BE49-F238E27FC236}">
                <a16:creationId xmlns:a16="http://schemas.microsoft.com/office/drawing/2014/main" id="{2C306690-C0E5-408B-9077-F0B6A2894C45}"/>
              </a:ext>
            </a:extLst>
          </p:cNvPr>
          <p:cNvGrpSpPr/>
          <p:nvPr/>
        </p:nvGrpSpPr>
        <p:grpSpPr>
          <a:xfrm>
            <a:off x="6642736" y="2055271"/>
            <a:ext cx="2181600" cy="1001160"/>
            <a:chOff x="6642736" y="2055271"/>
            <a:chExt cx="2181600" cy="100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7" name="Käsinkirjoitus 56">
                  <a:extLst>
                    <a:ext uri="{FF2B5EF4-FFF2-40B4-BE49-F238E27FC236}">
                      <a16:creationId xmlns:a16="http://schemas.microsoft.com/office/drawing/2014/main" id="{DBD775B5-93EE-4D0D-886C-01EBE1E20ED1}"/>
                    </a:ext>
                  </a:extLst>
                </p14:cNvPr>
                <p14:cNvContentPartPr/>
                <p14:nvPr/>
              </p14:nvContentPartPr>
              <p14:xfrm>
                <a:off x="6653896" y="2113951"/>
                <a:ext cx="203760" cy="233280"/>
              </p14:xfrm>
            </p:contentPart>
          </mc:Choice>
          <mc:Fallback>
            <p:pic>
              <p:nvPicPr>
                <p:cNvPr id="57" name="Käsinkirjoitus 56">
                  <a:extLst>
                    <a:ext uri="{FF2B5EF4-FFF2-40B4-BE49-F238E27FC236}">
                      <a16:creationId xmlns:a16="http://schemas.microsoft.com/office/drawing/2014/main" id="{DBD775B5-93EE-4D0D-886C-01EBE1E20ED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645256" y="2104951"/>
                  <a:ext cx="22140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8" name="Käsinkirjoitus 57">
                  <a:extLst>
                    <a:ext uri="{FF2B5EF4-FFF2-40B4-BE49-F238E27FC236}">
                      <a16:creationId xmlns:a16="http://schemas.microsoft.com/office/drawing/2014/main" id="{CB88CF0B-9B9F-46AE-B800-5D34794AE107}"/>
                    </a:ext>
                  </a:extLst>
                </p14:cNvPr>
                <p14:cNvContentPartPr/>
                <p14:nvPr/>
              </p14:nvContentPartPr>
              <p14:xfrm>
                <a:off x="6958096" y="2284591"/>
                <a:ext cx="115560" cy="150840"/>
              </p14:xfrm>
            </p:contentPart>
          </mc:Choice>
          <mc:Fallback>
            <p:pic>
              <p:nvPicPr>
                <p:cNvPr id="58" name="Käsinkirjoitus 57">
                  <a:extLst>
                    <a:ext uri="{FF2B5EF4-FFF2-40B4-BE49-F238E27FC236}">
                      <a16:creationId xmlns:a16="http://schemas.microsoft.com/office/drawing/2014/main" id="{CB88CF0B-9B9F-46AE-B800-5D34794AE107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949096" y="2275591"/>
                  <a:ext cx="1332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9" name="Käsinkirjoitus 58">
                  <a:extLst>
                    <a:ext uri="{FF2B5EF4-FFF2-40B4-BE49-F238E27FC236}">
                      <a16:creationId xmlns:a16="http://schemas.microsoft.com/office/drawing/2014/main" id="{6DC4DB3D-1534-4784-99B3-76CF48107580}"/>
                    </a:ext>
                  </a:extLst>
                </p14:cNvPr>
                <p14:cNvContentPartPr/>
                <p14:nvPr/>
              </p14:nvContentPartPr>
              <p14:xfrm>
                <a:off x="7256896" y="2225191"/>
                <a:ext cx="149400" cy="9720"/>
              </p14:xfrm>
            </p:contentPart>
          </mc:Choice>
          <mc:Fallback>
            <p:pic>
              <p:nvPicPr>
                <p:cNvPr id="59" name="Käsinkirjoitus 58">
                  <a:extLst>
                    <a:ext uri="{FF2B5EF4-FFF2-40B4-BE49-F238E27FC236}">
                      <a16:creationId xmlns:a16="http://schemas.microsoft.com/office/drawing/2014/main" id="{6DC4DB3D-1534-4784-99B3-76CF48107580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247896" y="2216551"/>
                  <a:ext cx="1670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0" name="Käsinkirjoitus 59">
                  <a:extLst>
                    <a:ext uri="{FF2B5EF4-FFF2-40B4-BE49-F238E27FC236}">
                      <a16:creationId xmlns:a16="http://schemas.microsoft.com/office/drawing/2014/main" id="{00C764BB-05E5-47DB-9AC0-DEACC0A6D913}"/>
                    </a:ext>
                  </a:extLst>
                </p14:cNvPr>
                <p14:cNvContentPartPr/>
                <p14:nvPr/>
              </p14:nvContentPartPr>
              <p14:xfrm>
                <a:off x="7248256" y="2329951"/>
                <a:ext cx="190080" cy="360"/>
              </p14:xfrm>
            </p:contentPart>
          </mc:Choice>
          <mc:Fallback>
            <p:pic>
              <p:nvPicPr>
                <p:cNvPr id="60" name="Käsinkirjoitus 59">
                  <a:extLst>
                    <a:ext uri="{FF2B5EF4-FFF2-40B4-BE49-F238E27FC236}">
                      <a16:creationId xmlns:a16="http://schemas.microsoft.com/office/drawing/2014/main" id="{00C764BB-05E5-47DB-9AC0-DEACC0A6D913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239616" y="2320951"/>
                  <a:ext cx="2077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2" name="Käsinkirjoitus 61">
                  <a:extLst>
                    <a:ext uri="{FF2B5EF4-FFF2-40B4-BE49-F238E27FC236}">
                      <a16:creationId xmlns:a16="http://schemas.microsoft.com/office/drawing/2014/main" id="{40B4719B-7C5E-4CBA-B66D-F137416FE62A}"/>
                    </a:ext>
                  </a:extLst>
                </p14:cNvPr>
                <p14:cNvContentPartPr/>
                <p14:nvPr/>
              </p14:nvContentPartPr>
              <p14:xfrm>
                <a:off x="7578736" y="2075431"/>
                <a:ext cx="27000" cy="378360"/>
              </p14:xfrm>
            </p:contentPart>
          </mc:Choice>
          <mc:Fallback>
            <p:pic>
              <p:nvPicPr>
                <p:cNvPr id="62" name="Käsinkirjoitus 61">
                  <a:extLst>
                    <a:ext uri="{FF2B5EF4-FFF2-40B4-BE49-F238E27FC236}">
                      <a16:creationId xmlns:a16="http://schemas.microsoft.com/office/drawing/2014/main" id="{40B4719B-7C5E-4CBA-B66D-F137416FE62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569736" y="2066431"/>
                  <a:ext cx="4464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3" name="Käsinkirjoitus 62">
                  <a:extLst>
                    <a:ext uri="{FF2B5EF4-FFF2-40B4-BE49-F238E27FC236}">
                      <a16:creationId xmlns:a16="http://schemas.microsoft.com/office/drawing/2014/main" id="{224C121A-1A1B-4B0F-96D3-A712212BE1DA}"/>
                    </a:ext>
                  </a:extLst>
                </p14:cNvPr>
                <p14:cNvContentPartPr/>
                <p14:nvPr/>
              </p14:nvContentPartPr>
              <p14:xfrm>
                <a:off x="7755856" y="2101711"/>
                <a:ext cx="244080" cy="402840"/>
              </p14:xfrm>
            </p:contentPart>
          </mc:Choice>
          <mc:Fallback>
            <p:pic>
              <p:nvPicPr>
                <p:cNvPr id="63" name="Käsinkirjoitus 62">
                  <a:extLst>
                    <a:ext uri="{FF2B5EF4-FFF2-40B4-BE49-F238E27FC236}">
                      <a16:creationId xmlns:a16="http://schemas.microsoft.com/office/drawing/2014/main" id="{224C121A-1A1B-4B0F-96D3-A712212BE1D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746856" y="2093071"/>
                  <a:ext cx="26172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4" name="Käsinkirjoitus 63">
                  <a:extLst>
                    <a:ext uri="{FF2B5EF4-FFF2-40B4-BE49-F238E27FC236}">
                      <a16:creationId xmlns:a16="http://schemas.microsoft.com/office/drawing/2014/main" id="{415C0CE8-007A-4956-B7A4-07ADF37A0EF7}"/>
                    </a:ext>
                  </a:extLst>
                </p14:cNvPr>
                <p14:cNvContentPartPr/>
                <p14:nvPr/>
              </p14:nvContentPartPr>
              <p14:xfrm>
                <a:off x="8106136" y="2351191"/>
                <a:ext cx="154440" cy="7200"/>
              </p14:xfrm>
            </p:contentPart>
          </mc:Choice>
          <mc:Fallback>
            <p:pic>
              <p:nvPicPr>
                <p:cNvPr id="64" name="Käsinkirjoitus 63">
                  <a:extLst>
                    <a:ext uri="{FF2B5EF4-FFF2-40B4-BE49-F238E27FC236}">
                      <a16:creationId xmlns:a16="http://schemas.microsoft.com/office/drawing/2014/main" id="{415C0CE8-007A-4956-B7A4-07ADF37A0EF7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097136" y="2342191"/>
                  <a:ext cx="1720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5" name="Käsinkirjoitus 64">
                  <a:extLst>
                    <a:ext uri="{FF2B5EF4-FFF2-40B4-BE49-F238E27FC236}">
                      <a16:creationId xmlns:a16="http://schemas.microsoft.com/office/drawing/2014/main" id="{C54BF287-8FF1-4EC1-95F2-50F848CF5B4C}"/>
                    </a:ext>
                  </a:extLst>
                </p14:cNvPr>
                <p14:cNvContentPartPr/>
                <p14:nvPr/>
              </p14:nvContentPartPr>
              <p14:xfrm>
                <a:off x="8161576" y="2266591"/>
                <a:ext cx="39960" cy="182160"/>
              </p14:xfrm>
            </p:contentPart>
          </mc:Choice>
          <mc:Fallback>
            <p:pic>
              <p:nvPicPr>
                <p:cNvPr id="65" name="Käsinkirjoitus 64">
                  <a:extLst>
                    <a:ext uri="{FF2B5EF4-FFF2-40B4-BE49-F238E27FC236}">
                      <a16:creationId xmlns:a16="http://schemas.microsoft.com/office/drawing/2014/main" id="{C54BF287-8FF1-4EC1-95F2-50F848CF5B4C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152576" y="2257591"/>
                  <a:ext cx="576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7" name="Käsinkirjoitus 66">
                  <a:extLst>
                    <a:ext uri="{FF2B5EF4-FFF2-40B4-BE49-F238E27FC236}">
                      <a16:creationId xmlns:a16="http://schemas.microsoft.com/office/drawing/2014/main" id="{E4B991A4-8938-43C4-B486-94597D15069A}"/>
                    </a:ext>
                  </a:extLst>
                </p14:cNvPr>
                <p14:cNvContentPartPr/>
                <p14:nvPr/>
              </p14:nvContentPartPr>
              <p14:xfrm>
                <a:off x="8502136" y="2055271"/>
                <a:ext cx="74880" cy="473040"/>
              </p14:xfrm>
            </p:contentPart>
          </mc:Choice>
          <mc:Fallback>
            <p:pic>
              <p:nvPicPr>
                <p:cNvPr id="67" name="Käsinkirjoitus 66">
                  <a:extLst>
                    <a:ext uri="{FF2B5EF4-FFF2-40B4-BE49-F238E27FC236}">
                      <a16:creationId xmlns:a16="http://schemas.microsoft.com/office/drawing/2014/main" id="{E4B991A4-8938-43C4-B486-94597D15069A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493496" y="2046271"/>
                  <a:ext cx="92520" cy="49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80" name="Käsinkirjoitus 79">
                  <a:extLst>
                    <a:ext uri="{FF2B5EF4-FFF2-40B4-BE49-F238E27FC236}">
                      <a16:creationId xmlns:a16="http://schemas.microsoft.com/office/drawing/2014/main" id="{38922B19-1D88-41E5-8A21-FD3CF3F9B822}"/>
                    </a:ext>
                  </a:extLst>
                </p14:cNvPr>
                <p14:cNvContentPartPr/>
                <p14:nvPr/>
              </p14:nvContentPartPr>
              <p14:xfrm>
                <a:off x="6642736" y="2646391"/>
                <a:ext cx="281880" cy="244080"/>
              </p14:xfrm>
            </p:contentPart>
          </mc:Choice>
          <mc:Fallback>
            <p:pic>
              <p:nvPicPr>
                <p:cNvPr id="80" name="Käsinkirjoitus 79">
                  <a:extLst>
                    <a:ext uri="{FF2B5EF4-FFF2-40B4-BE49-F238E27FC236}">
                      <a16:creationId xmlns:a16="http://schemas.microsoft.com/office/drawing/2014/main" id="{38922B19-1D88-41E5-8A21-FD3CF3F9B822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633736" y="2637751"/>
                  <a:ext cx="29952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81" name="Käsinkirjoitus 80">
                  <a:extLst>
                    <a:ext uri="{FF2B5EF4-FFF2-40B4-BE49-F238E27FC236}">
                      <a16:creationId xmlns:a16="http://schemas.microsoft.com/office/drawing/2014/main" id="{E55E08E3-457E-40EB-8F6D-9E7671C719D4}"/>
                    </a:ext>
                  </a:extLst>
                </p14:cNvPr>
                <p14:cNvContentPartPr/>
                <p14:nvPr/>
              </p14:nvContentPartPr>
              <p14:xfrm>
                <a:off x="7008496" y="2795431"/>
                <a:ext cx="113400" cy="145440"/>
              </p14:xfrm>
            </p:contentPart>
          </mc:Choice>
          <mc:Fallback>
            <p:pic>
              <p:nvPicPr>
                <p:cNvPr id="81" name="Käsinkirjoitus 80">
                  <a:extLst>
                    <a:ext uri="{FF2B5EF4-FFF2-40B4-BE49-F238E27FC236}">
                      <a16:creationId xmlns:a16="http://schemas.microsoft.com/office/drawing/2014/main" id="{E55E08E3-457E-40EB-8F6D-9E7671C719D4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999496" y="2786791"/>
                  <a:ext cx="1310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82" name="Käsinkirjoitus 81">
                  <a:extLst>
                    <a:ext uri="{FF2B5EF4-FFF2-40B4-BE49-F238E27FC236}">
                      <a16:creationId xmlns:a16="http://schemas.microsoft.com/office/drawing/2014/main" id="{C3C690A5-235A-420E-8AFE-59F722E6EC23}"/>
                    </a:ext>
                  </a:extLst>
                </p14:cNvPr>
                <p14:cNvContentPartPr/>
                <p14:nvPr/>
              </p14:nvContentPartPr>
              <p14:xfrm>
                <a:off x="7359136" y="2788591"/>
                <a:ext cx="147600" cy="8280"/>
              </p14:xfrm>
            </p:contentPart>
          </mc:Choice>
          <mc:Fallback>
            <p:pic>
              <p:nvPicPr>
                <p:cNvPr id="82" name="Käsinkirjoitus 81">
                  <a:extLst>
                    <a:ext uri="{FF2B5EF4-FFF2-40B4-BE49-F238E27FC236}">
                      <a16:creationId xmlns:a16="http://schemas.microsoft.com/office/drawing/2014/main" id="{C3C690A5-235A-420E-8AFE-59F722E6EC2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350496" y="2779951"/>
                  <a:ext cx="1652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3" name="Käsinkirjoitus 82">
                  <a:extLst>
                    <a:ext uri="{FF2B5EF4-FFF2-40B4-BE49-F238E27FC236}">
                      <a16:creationId xmlns:a16="http://schemas.microsoft.com/office/drawing/2014/main" id="{BEB9D77B-AACC-43E5-8A61-1BAA41428ABB}"/>
                    </a:ext>
                  </a:extLst>
                </p14:cNvPr>
                <p14:cNvContentPartPr/>
                <p14:nvPr/>
              </p14:nvContentPartPr>
              <p14:xfrm>
                <a:off x="7352296" y="2881111"/>
                <a:ext cx="131400" cy="7560"/>
              </p14:xfrm>
            </p:contentPart>
          </mc:Choice>
          <mc:Fallback>
            <p:pic>
              <p:nvPicPr>
                <p:cNvPr id="83" name="Käsinkirjoitus 82">
                  <a:extLst>
                    <a:ext uri="{FF2B5EF4-FFF2-40B4-BE49-F238E27FC236}">
                      <a16:creationId xmlns:a16="http://schemas.microsoft.com/office/drawing/2014/main" id="{BEB9D77B-AACC-43E5-8A61-1BAA41428ABB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343296" y="2872471"/>
                  <a:ext cx="1490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4" name="Käsinkirjoitus 83">
                  <a:extLst>
                    <a:ext uri="{FF2B5EF4-FFF2-40B4-BE49-F238E27FC236}">
                      <a16:creationId xmlns:a16="http://schemas.microsoft.com/office/drawing/2014/main" id="{C1F2BDAA-85A8-43A1-9C91-26828B7C3D33}"/>
                    </a:ext>
                  </a:extLst>
                </p14:cNvPr>
                <p14:cNvContentPartPr/>
                <p14:nvPr/>
              </p14:nvContentPartPr>
              <p14:xfrm>
                <a:off x="7647496" y="2642431"/>
                <a:ext cx="16200" cy="369720"/>
              </p14:xfrm>
            </p:contentPart>
          </mc:Choice>
          <mc:Fallback>
            <p:pic>
              <p:nvPicPr>
                <p:cNvPr id="84" name="Käsinkirjoitus 83">
                  <a:extLst>
                    <a:ext uri="{FF2B5EF4-FFF2-40B4-BE49-F238E27FC236}">
                      <a16:creationId xmlns:a16="http://schemas.microsoft.com/office/drawing/2014/main" id="{C1F2BDAA-85A8-43A1-9C91-26828B7C3D33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638856" y="2633791"/>
                  <a:ext cx="3384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5" name="Käsinkirjoitus 84">
                  <a:extLst>
                    <a:ext uri="{FF2B5EF4-FFF2-40B4-BE49-F238E27FC236}">
                      <a16:creationId xmlns:a16="http://schemas.microsoft.com/office/drawing/2014/main" id="{6FC74CFB-BF4E-438C-9074-792C805A7F73}"/>
                    </a:ext>
                  </a:extLst>
                </p14:cNvPr>
                <p14:cNvContentPartPr/>
                <p14:nvPr/>
              </p14:nvContentPartPr>
              <p14:xfrm>
                <a:off x="7785016" y="2688871"/>
                <a:ext cx="231480" cy="333720"/>
              </p14:xfrm>
            </p:contentPart>
          </mc:Choice>
          <mc:Fallback>
            <p:pic>
              <p:nvPicPr>
                <p:cNvPr id="85" name="Käsinkirjoitus 84">
                  <a:extLst>
                    <a:ext uri="{FF2B5EF4-FFF2-40B4-BE49-F238E27FC236}">
                      <a16:creationId xmlns:a16="http://schemas.microsoft.com/office/drawing/2014/main" id="{6FC74CFB-BF4E-438C-9074-792C805A7F7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776376" y="2679871"/>
                  <a:ext cx="24912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6" name="Käsinkirjoitus 85">
                  <a:extLst>
                    <a:ext uri="{FF2B5EF4-FFF2-40B4-BE49-F238E27FC236}">
                      <a16:creationId xmlns:a16="http://schemas.microsoft.com/office/drawing/2014/main" id="{72B18B9F-F346-46FC-A741-8DB3574152D2}"/>
                    </a:ext>
                  </a:extLst>
                </p14:cNvPr>
                <p14:cNvContentPartPr/>
                <p14:nvPr/>
              </p14:nvContentPartPr>
              <p14:xfrm>
                <a:off x="8125576" y="2872111"/>
                <a:ext cx="153720" cy="7200"/>
              </p14:xfrm>
            </p:contentPart>
          </mc:Choice>
          <mc:Fallback>
            <p:pic>
              <p:nvPicPr>
                <p:cNvPr id="86" name="Käsinkirjoitus 85">
                  <a:extLst>
                    <a:ext uri="{FF2B5EF4-FFF2-40B4-BE49-F238E27FC236}">
                      <a16:creationId xmlns:a16="http://schemas.microsoft.com/office/drawing/2014/main" id="{72B18B9F-F346-46FC-A741-8DB3574152D2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116936" y="2863111"/>
                  <a:ext cx="1713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7" name="Käsinkirjoitus 86">
                  <a:extLst>
                    <a:ext uri="{FF2B5EF4-FFF2-40B4-BE49-F238E27FC236}">
                      <a16:creationId xmlns:a16="http://schemas.microsoft.com/office/drawing/2014/main" id="{797179B2-AFC4-4FF1-BD69-F27915B13DC7}"/>
                    </a:ext>
                  </a:extLst>
                </p14:cNvPr>
                <p14:cNvContentPartPr/>
                <p14:nvPr/>
              </p14:nvContentPartPr>
              <p14:xfrm>
                <a:off x="8192896" y="2756551"/>
                <a:ext cx="25560" cy="226440"/>
              </p14:xfrm>
            </p:contentPart>
          </mc:Choice>
          <mc:Fallback>
            <p:pic>
              <p:nvPicPr>
                <p:cNvPr id="87" name="Käsinkirjoitus 86">
                  <a:extLst>
                    <a:ext uri="{FF2B5EF4-FFF2-40B4-BE49-F238E27FC236}">
                      <a16:creationId xmlns:a16="http://schemas.microsoft.com/office/drawing/2014/main" id="{797179B2-AFC4-4FF1-BD69-F27915B13DC7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183896" y="2747551"/>
                  <a:ext cx="4320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90" name="Käsinkirjoitus 89">
                  <a:extLst>
                    <a:ext uri="{FF2B5EF4-FFF2-40B4-BE49-F238E27FC236}">
                      <a16:creationId xmlns:a16="http://schemas.microsoft.com/office/drawing/2014/main" id="{D640307A-C1B3-49D4-8F6B-53A44BA78857}"/>
                    </a:ext>
                  </a:extLst>
                </p14:cNvPr>
                <p14:cNvContentPartPr/>
                <p14:nvPr/>
              </p14:nvContentPartPr>
              <p14:xfrm>
                <a:off x="8427256" y="2655391"/>
                <a:ext cx="200880" cy="374760"/>
              </p14:xfrm>
            </p:contentPart>
          </mc:Choice>
          <mc:Fallback>
            <p:pic>
              <p:nvPicPr>
                <p:cNvPr id="90" name="Käsinkirjoitus 89">
                  <a:extLst>
                    <a:ext uri="{FF2B5EF4-FFF2-40B4-BE49-F238E27FC236}">
                      <a16:creationId xmlns:a16="http://schemas.microsoft.com/office/drawing/2014/main" id="{D640307A-C1B3-49D4-8F6B-53A44BA78857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418256" y="2646751"/>
                  <a:ext cx="21852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91" name="Käsinkirjoitus 90">
                  <a:extLst>
                    <a:ext uri="{FF2B5EF4-FFF2-40B4-BE49-F238E27FC236}">
                      <a16:creationId xmlns:a16="http://schemas.microsoft.com/office/drawing/2014/main" id="{F081DAE5-5314-40FD-9CEB-7F0F07D8668A}"/>
                    </a:ext>
                  </a:extLst>
                </p14:cNvPr>
                <p14:cNvContentPartPr/>
                <p14:nvPr/>
              </p14:nvContentPartPr>
              <p14:xfrm>
                <a:off x="8652976" y="2847991"/>
                <a:ext cx="171360" cy="208440"/>
              </p14:xfrm>
            </p:contentPart>
          </mc:Choice>
          <mc:Fallback>
            <p:pic>
              <p:nvPicPr>
                <p:cNvPr id="91" name="Käsinkirjoitus 90">
                  <a:extLst>
                    <a:ext uri="{FF2B5EF4-FFF2-40B4-BE49-F238E27FC236}">
                      <a16:creationId xmlns:a16="http://schemas.microsoft.com/office/drawing/2014/main" id="{F081DAE5-5314-40FD-9CEB-7F0F07D8668A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643976" y="2838991"/>
                  <a:ext cx="189000" cy="22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Ryhmä 94">
            <a:extLst>
              <a:ext uri="{FF2B5EF4-FFF2-40B4-BE49-F238E27FC236}">
                <a16:creationId xmlns:a16="http://schemas.microsoft.com/office/drawing/2014/main" id="{A972CABD-500E-4A24-B923-F06132A6854E}"/>
              </a:ext>
            </a:extLst>
          </p:cNvPr>
          <p:cNvGrpSpPr/>
          <p:nvPr/>
        </p:nvGrpSpPr>
        <p:grpSpPr>
          <a:xfrm>
            <a:off x="9024856" y="2771311"/>
            <a:ext cx="555480" cy="394920"/>
            <a:chOff x="9024856" y="2771311"/>
            <a:chExt cx="555480" cy="394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93" name="Käsinkirjoitus 92">
                  <a:extLst>
                    <a:ext uri="{FF2B5EF4-FFF2-40B4-BE49-F238E27FC236}">
                      <a16:creationId xmlns:a16="http://schemas.microsoft.com/office/drawing/2014/main" id="{116CC4DE-37E7-4E2F-A6F1-FDFEFA2E962D}"/>
                    </a:ext>
                  </a:extLst>
                </p14:cNvPr>
                <p14:cNvContentPartPr/>
                <p14:nvPr/>
              </p14:nvContentPartPr>
              <p14:xfrm>
                <a:off x="9024856" y="2965711"/>
                <a:ext cx="142560" cy="7560"/>
              </p14:xfrm>
            </p:contentPart>
          </mc:Choice>
          <mc:Fallback>
            <p:pic>
              <p:nvPicPr>
                <p:cNvPr id="93" name="Käsinkirjoitus 92">
                  <a:extLst>
                    <a:ext uri="{FF2B5EF4-FFF2-40B4-BE49-F238E27FC236}">
                      <a16:creationId xmlns:a16="http://schemas.microsoft.com/office/drawing/2014/main" id="{116CC4DE-37E7-4E2F-A6F1-FDFEFA2E962D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015856" y="2956711"/>
                  <a:ext cx="1602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94" name="Käsinkirjoitus 93">
                  <a:extLst>
                    <a:ext uri="{FF2B5EF4-FFF2-40B4-BE49-F238E27FC236}">
                      <a16:creationId xmlns:a16="http://schemas.microsoft.com/office/drawing/2014/main" id="{31F00A9C-E742-4C80-BE20-D278BFC58636}"/>
                    </a:ext>
                  </a:extLst>
                </p14:cNvPr>
                <p14:cNvContentPartPr/>
                <p14:nvPr/>
              </p14:nvContentPartPr>
              <p14:xfrm>
                <a:off x="9349576" y="2771311"/>
                <a:ext cx="230760" cy="394920"/>
              </p14:xfrm>
            </p:contentPart>
          </mc:Choice>
          <mc:Fallback>
            <p:pic>
              <p:nvPicPr>
                <p:cNvPr id="94" name="Käsinkirjoitus 93">
                  <a:extLst>
                    <a:ext uri="{FF2B5EF4-FFF2-40B4-BE49-F238E27FC236}">
                      <a16:creationId xmlns:a16="http://schemas.microsoft.com/office/drawing/2014/main" id="{31F00A9C-E742-4C80-BE20-D278BFC58636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340936" y="2762671"/>
                  <a:ext cx="248400" cy="41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Ryhmä 99">
            <a:extLst>
              <a:ext uri="{FF2B5EF4-FFF2-40B4-BE49-F238E27FC236}">
                <a16:creationId xmlns:a16="http://schemas.microsoft.com/office/drawing/2014/main" id="{74DC7DE0-3060-489F-BCC6-3C78B217793C}"/>
              </a:ext>
            </a:extLst>
          </p:cNvPr>
          <p:cNvGrpSpPr/>
          <p:nvPr/>
        </p:nvGrpSpPr>
        <p:grpSpPr>
          <a:xfrm>
            <a:off x="6748576" y="3211231"/>
            <a:ext cx="937440" cy="324360"/>
            <a:chOff x="6748576" y="3211231"/>
            <a:chExt cx="937440" cy="32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6" name="Käsinkirjoitus 95">
                  <a:extLst>
                    <a:ext uri="{FF2B5EF4-FFF2-40B4-BE49-F238E27FC236}">
                      <a16:creationId xmlns:a16="http://schemas.microsoft.com/office/drawing/2014/main" id="{D39DC745-F4E4-4801-9231-3538FC75B205}"/>
                    </a:ext>
                  </a:extLst>
                </p14:cNvPr>
                <p14:cNvContentPartPr/>
                <p14:nvPr/>
              </p14:nvContentPartPr>
              <p14:xfrm>
                <a:off x="6748576" y="3211231"/>
                <a:ext cx="244080" cy="255600"/>
              </p14:xfrm>
            </p:contentPart>
          </mc:Choice>
          <mc:Fallback>
            <p:pic>
              <p:nvPicPr>
                <p:cNvPr id="96" name="Käsinkirjoitus 95">
                  <a:extLst>
                    <a:ext uri="{FF2B5EF4-FFF2-40B4-BE49-F238E27FC236}">
                      <a16:creationId xmlns:a16="http://schemas.microsoft.com/office/drawing/2014/main" id="{D39DC745-F4E4-4801-9231-3538FC75B205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739936" y="3202591"/>
                  <a:ext cx="26172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7" name="Käsinkirjoitus 96">
                  <a:extLst>
                    <a:ext uri="{FF2B5EF4-FFF2-40B4-BE49-F238E27FC236}">
                      <a16:creationId xmlns:a16="http://schemas.microsoft.com/office/drawing/2014/main" id="{58183F50-D57A-4E5D-8429-FCDE51729A5B}"/>
                    </a:ext>
                  </a:extLst>
                </p14:cNvPr>
                <p14:cNvContentPartPr/>
                <p14:nvPr/>
              </p14:nvContentPartPr>
              <p14:xfrm>
                <a:off x="7131976" y="3383311"/>
                <a:ext cx="140040" cy="152280"/>
              </p14:xfrm>
            </p:contentPart>
          </mc:Choice>
          <mc:Fallback>
            <p:pic>
              <p:nvPicPr>
                <p:cNvPr id="97" name="Käsinkirjoitus 96">
                  <a:extLst>
                    <a:ext uri="{FF2B5EF4-FFF2-40B4-BE49-F238E27FC236}">
                      <a16:creationId xmlns:a16="http://schemas.microsoft.com/office/drawing/2014/main" id="{58183F50-D57A-4E5D-8429-FCDE51729A5B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122976" y="3374671"/>
                  <a:ext cx="1576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8" name="Käsinkirjoitus 97">
                  <a:extLst>
                    <a:ext uri="{FF2B5EF4-FFF2-40B4-BE49-F238E27FC236}">
                      <a16:creationId xmlns:a16="http://schemas.microsoft.com/office/drawing/2014/main" id="{2D7A5B4A-8369-4EC6-B7A3-BE9117D33AFA}"/>
                    </a:ext>
                  </a:extLst>
                </p14:cNvPr>
                <p14:cNvContentPartPr/>
                <p14:nvPr/>
              </p14:nvContentPartPr>
              <p14:xfrm>
                <a:off x="7510696" y="3385111"/>
                <a:ext cx="138240" cy="360"/>
              </p14:xfrm>
            </p:contentPart>
          </mc:Choice>
          <mc:Fallback>
            <p:pic>
              <p:nvPicPr>
                <p:cNvPr id="98" name="Käsinkirjoitus 97">
                  <a:extLst>
                    <a:ext uri="{FF2B5EF4-FFF2-40B4-BE49-F238E27FC236}">
                      <a16:creationId xmlns:a16="http://schemas.microsoft.com/office/drawing/2014/main" id="{2D7A5B4A-8369-4EC6-B7A3-BE9117D33AFA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501696" y="3376471"/>
                  <a:ext cx="1558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9" name="Käsinkirjoitus 98">
                  <a:extLst>
                    <a:ext uri="{FF2B5EF4-FFF2-40B4-BE49-F238E27FC236}">
                      <a16:creationId xmlns:a16="http://schemas.microsoft.com/office/drawing/2014/main" id="{FA454E56-999F-43E9-A0F5-7AB00E4DC405}"/>
                    </a:ext>
                  </a:extLst>
                </p14:cNvPr>
                <p14:cNvContentPartPr/>
                <p14:nvPr/>
              </p14:nvContentPartPr>
              <p14:xfrm>
                <a:off x="7467136" y="3471871"/>
                <a:ext cx="218880" cy="7200"/>
              </p14:xfrm>
            </p:contentPart>
          </mc:Choice>
          <mc:Fallback>
            <p:pic>
              <p:nvPicPr>
                <p:cNvPr id="99" name="Käsinkirjoitus 98">
                  <a:extLst>
                    <a:ext uri="{FF2B5EF4-FFF2-40B4-BE49-F238E27FC236}">
                      <a16:creationId xmlns:a16="http://schemas.microsoft.com/office/drawing/2014/main" id="{FA454E56-999F-43E9-A0F5-7AB00E4DC405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458496" y="3463231"/>
                  <a:ext cx="236520" cy="24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101" name="Käsinkirjoitus 100">
                <a:extLst>
                  <a:ext uri="{FF2B5EF4-FFF2-40B4-BE49-F238E27FC236}">
                    <a16:creationId xmlns:a16="http://schemas.microsoft.com/office/drawing/2014/main" id="{9F1E4FE0-A7D7-434A-B682-C3934A344228}"/>
                  </a:ext>
                </a:extLst>
              </p14:cNvPr>
              <p14:cNvContentPartPr/>
              <p14:nvPr/>
            </p14:nvContentPartPr>
            <p14:xfrm>
              <a:off x="7585216" y="3037351"/>
              <a:ext cx="421200" cy="360"/>
            </p14:xfrm>
          </p:contentPart>
        </mc:Choice>
        <mc:Fallback>
          <p:pic>
            <p:nvPicPr>
              <p:cNvPr id="101" name="Käsinkirjoitus 100">
                <a:extLst>
                  <a:ext uri="{FF2B5EF4-FFF2-40B4-BE49-F238E27FC236}">
                    <a16:creationId xmlns:a16="http://schemas.microsoft.com/office/drawing/2014/main" id="{9F1E4FE0-A7D7-434A-B682-C3934A344228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7567576" y="3001351"/>
                <a:ext cx="4568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102" name="Käsinkirjoitus 101">
                <a:extLst>
                  <a:ext uri="{FF2B5EF4-FFF2-40B4-BE49-F238E27FC236}">
                    <a16:creationId xmlns:a16="http://schemas.microsoft.com/office/drawing/2014/main" id="{5894FA6E-4413-4B40-A4BC-6259C0B57C95}"/>
                  </a:ext>
                </a:extLst>
              </p14:cNvPr>
              <p14:cNvContentPartPr/>
              <p14:nvPr/>
            </p14:nvContentPartPr>
            <p14:xfrm>
              <a:off x="9008656" y="3108991"/>
              <a:ext cx="553320" cy="96120"/>
            </p14:xfrm>
          </p:contentPart>
        </mc:Choice>
        <mc:Fallback>
          <p:pic>
            <p:nvPicPr>
              <p:cNvPr id="102" name="Käsinkirjoitus 101">
                <a:extLst>
                  <a:ext uri="{FF2B5EF4-FFF2-40B4-BE49-F238E27FC236}">
                    <a16:creationId xmlns:a16="http://schemas.microsoft.com/office/drawing/2014/main" id="{5894FA6E-4413-4B40-A4BC-6259C0B57C95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8990656" y="3072991"/>
                <a:ext cx="588960" cy="167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1" name="Ryhmä 110">
            <a:extLst>
              <a:ext uri="{FF2B5EF4-FFF2-40B4-BE49-F238E27FC236}">
                <a16:creationId xmlns:a16="http://schemas.microsoft.com/office/drawing/2014/main" id="{76DF50AB-4FDC-495D-AA2C-39B8E8C04B83}"/>
              </a:ext>
            </a:extLst>
          </p:cNvPr>
          <p:cNvGrpSpPr/>
          <p:nvPr/>
        </p:nvGrpSpPr>
        <p:grpSpPr>
          <a:xfrm>
            <a:off x="8044936" y="3184231"/>
            <a:ext cx="501120" cy="393120"/>
            <a:chOff x="8044936" y="3184231"/>
            <a:chExt cx="501120" cy="39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03" name="Käsinkirjoitus 102">
                  <a:extLst>
                    <a:ext uri="{FF2B5EF4-FFF2-40B4-BE49-F238E27FC236}">
                      <a16:creationId xmlns:a16="http://schemas.microsoft.com/office/drawing/2014/main" id="{733E2676-D7C3-415A-BD96-CFE5B36DFD5C}"/>
                    </a:ext>
                  </a:extLst>
                </p14:cNvPr>
                <p14:cNvContentPartPr/>
                <p14:nvPr/>
              </p14:nvContentPartPr>
              <p14:xfrm>
                <a:off x="8044936" y="3184231"/>
                <a:ext cx="214200" cy="393120"/>
              </p14:xfrm>
            </p:contentPart>
          </mc:Choice>
          <mc:Fallback>
            <p:pic>
              <p:nvPicPr>
                <p:cNvPr id="103" name="Käsinkirjoitus 102">
                  <a:extLst>
                    <a:ext uri="{FF2B5EF4-FFF2-40B4-BE49-F238E27FC236}">
                      <a16:creationId xmlns:a16="http://schemas.microsoft.com/office/drawing/2014/main" id="{733E2676-D7C3-415A-BD96-CFE5B36DFD5C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036296" y="3175591"/>
                  <a:ext cx="23184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04" name="Käsinkirjoitus 103">
                  <a:extLst>
                    <a:ext uri="{FF2B5EF4-FFF2-40B4-BE49-F238E27FC236}">
                      <a16:creationId xmlns:a16="http://schemas.microsoft.com/office/drawing/2014/main" id="{BE0E7452-768C-40E3-BFB3-F38F1B10690D}"/>
                    </a:ext>
                  </a:extLst>
                </p14:cNvPr>
                <p14:cNvContentPartPr/>
                <p14:nvPr/>
              </p14:nvContentPartPr>
              <p14:xfrm>
                <a:off x="8362456" y="3402391"/>
                <a:ext cx="183600" cy="147600"/>
              </p14:xfrm>
            </p:contentPart>
          </mc:Choice>
          <mc:Fallback>
            <p:pic>
              <p:nvPicPr>
                <p:cNvPr id="104" name="Käsinkirjoitus 103">
                  <a:extLst>
                    <a:ext uri="{FF2B5EF4-FFF2-40B4-BE49-F238E27FC236}">
                      <a16:creationId xmlns:a16="http://schemas.microsoft.com/office/drawing/2014/main" id="{BE0E7452-768C-40E3-BFB3-F38F1B10690D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353816" y="3393391"/>
                  <a:ext cx="201240" cy="16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Ryhmä 109">
            <a:extLst>
              <a:ext uri="{FF2B5EF4-FFF2-40B4-BE49-F238E27FC236}">
                <a16:creationId xmlns:a16="http://schemas.microsoft.com/office/drawing/2014/main" id="{976E5F6F-90C9-4EAA-BCC8-E42973FBF9A6}"/>
              </a:ext>
            </a:extLst>
          </p:cNvPr>
          <p:cNvGrpSpPr/>
          <p:nvPr/>
        </p:nvGrpSpPr>
        <p:grpSpPr>
          <a:xfrm>
            <a:off x="8748376" y="3391231"/>
            <a:ext cx="132480" cy="176400"/>
            <a:chOff x="8748376" y="3391231"/>
            <a:chExt cx="132480" cy="176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05" name="Käsinkirjoitus 104">
                  <a:extLst>
                    <a:ext uri="{FF2B5EF4-FFF2-40B4-BE49-F238E27FC236}">
                      <a16:creationId xmlns:a16="http://schemas.microsoft.com/office/drawing/2014/main" id="{DD405B7F-28F9-4BC2-9E06-A5E9BD6A6D9E}"/>
                    </a:ext>
                  </a:extLst>
                </p14:cNvPr>
                <p14:cNvContentPartPr/>
                <p14:nvPr/>
              </p14:nvContentPartPr>
              <p14:xfrm>
                <a:off x="8748376" y="3471871"/>
                <a:ext cx="132480" cy="14400"/>
              </p14:xfrm>
            </p:contentPart>
          </mc:Choice>
          <mc:Fallback>
            <p:pic>
              <p:nvPicPr>
                <p:cNvPr id="105" name="Käsinkirjoitus 104">
                  <a:extLst>
                    <a:ext uri="{FF2B5EF4-FFF2-40B4-BE49-F238E27FC236}">
                      <a16:creationId xmlns:a16="http://schemas.microsoft.com/office/drawing/2014/main" id="{DD405B7F-28F9-4BC2-9E06-A5E9BD6A6D9E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739736" y="3463231"/>
                  <a:ext cx="1501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6" name="Käsinkirjoitus 105">
                  <a:extLst>
                    <a:ext uri="{FF2B5EF4-FFF2-40B4-BE49-F238E27FC236}">
                      <a16:creationId xmlns:a16="http://schemas.microsoft.com/office/drawing/2014/main" id="{F2B7A39E-E823-492F-B154-7AE48E9F3467}"/>
                    </a:ext>
                  </a:extLst>
                </p14:cNvPr>
                <p14:cNvContentPartPr/>
                <p14:nvPr/>
              </p14:nvContentPartPr>
              <p14:xfrm>
                <a:off x="8835136" y="3391231"/>
                <a:ext cx="12600" cy="176400"/>
              </p14:xfrm>
            </p:contentPart>
          </mc:Choice>
          <mc:Fallback>
            <p:pic>
              <p:nvPicPr>
                <p:cNvPr id="106" name="Käsinkirjoitus 105">
                  <a:extLst>
                    <a:ext uri="{FF2B5EF4-FFF2-40B4-BE49-F238E27FC236}">
                      <a16:creationId xmlns:a16="http://schemas.microsoft.com/office/drawing/2014/main" id="{F2B7A39E-E823-492F-B154-7AE48E9F3467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826496" y="3382591"/>
                  <a:ext cx="30240" cy="19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Ryhmä 108">
            <a:extLst>
              <a:ext uri="{FF2B5EF4-FFF2-40B4-BE49-F238E27FC236}">
                <a16:creationId xmlns:a16="http://schemas.microsoft.com/office/drawing/2014/main" id="{179AF814-86F0-4D27-BB9B-34AAC2B81901}"/>
              </a:ext>
            </a:extLst>
          </p:cNvPr>
          <p:cNvGrpSpPr/>
          <p:nvPr/>
        </p:nvGrpSpPr>
        <p:grpSpPr>
          <a:xfrm>
            <a:off x="9083176" y="3247951"/>
            <a:ext cx="183240" cy="421200"/>
            <a:chOff x="9083176" y="3247951"/>
            <a:chExt cx="183240" cy="42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7" name="Käsinkirjoitus 106">
                  <a:extLst>
                    <a:ext uri="{FF2B5EF4-FFF2-40B4-BE49-F238E27FC236}">
                      <a16:creationId xmlns:a16="http://schemas.microsoft.com/office/drawing/2014/main" id="{F007C5AB-0CD8-4B64-A90E-A170CDC8ABFE}"/>
                    </a:ext>
                  </a:extLst>
                </p14:cNvPr>
                <p14:cNvContentPartPr/>
                <p14:nvPr/>
              </p14:nvContentPartPr>
              <p14:xfrm>
                <a:off x="9083176" y="3247951"/>
                <a:ext cx="181440" cy="213120"/>
              </p14:xfrm>
            </p:contentPart>
          </mc:Choice>
          <mc:Fallback>
            <p:pic>
              <p:nvPicPr>
                <p:cNvPr id="107" name="Käsinkirjoitus 106">
                  <a:extLst>
                    <a:ext uri="{FF2B5EF4-FFF2-40B4-BE49-F238E27FC236}">
                      <a16:creationId xmlns:a16="http://schemas.microsoft.com/office/drawing/2014/main" id="{F007C5AB-0CD8-4B64-A90E-A170CDC8ABFE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074176" y="3238951"/>
                  <a:ext cx="19908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8" name="Käsinkirjoitus 107">
                  <a:extLst>
                    <a:ext uri="{FF2B5EF4-FFF2-40B4-BE49-F238E27FC236}">
                      <a16:creationId xmlns:a16="http://schemas.microsoft.com/office/drawing/2014/main" id="{9561DEFB-BCD6-4FB6-BC9F-46DC8082CF51}"/>
                    </a:ext>
                  </a:extLst>
                </p14:cNvPr>
                <p14:cNvContentPartPr/>
                <p14:nvPr/>
              </p14:nvContentPartPr>
              <p14:xfrm>
                <a:off x="9188296" y="3262711"/>
                <a:ext cx="78120" cy="406440"/>
              </p14:xfrm>
            </p:contentPart>
          </mc:Choice>
          <mc:Fallback>
            <p:pic>
              <p:nvPicPr>
                <p:cNvPr id="108" name="Käsinkirjoitus 107">
                  <a:extLst>
                    <a:ext uri="{FF2B5EF4-FFF2-40B4-BE49-F238E27FC236}">
                      <a16:creationId xmlns:a16="http://schemas.microsoft.com/office/drawing/2014/main" id="{9561DEFB-BCD6-4FB6-BC9F-46DC8082CF51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179296" y="3253711"/>
                  <a:ext cx="95760" cy="42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Ryhmä 123">
            <a:extLst>
              <a:ext uri="{FF2B5EF4-FFF2-40B4-BE49-F238E27FC236}">
                <a16:creationId xmlns:a16="http://schemas.microsoft.com/office/drawing/2014/main" id="{62027AFA-D48E-41EC-99E1-8907303F8BDB}"/>
              </a:ext>
            </a:extLst>
          </p:cNvPr>
          <p:cNvGrpSpPr/>
          <p:nvPr/>
        </p:nvGrpSpPr>
        <p:grpSpPr>
          <a:xfrm>
            <a:off x="5947216" y="3576631"/>
            <a:ext cx="1032840" cy="485640"/>
            <a:chOff x="5947216" y="3576631"/>
            <a:chExt cx="1032840" cy="48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12" name="Käsinkirjoitus 111">
                  <a:extLst>
                    <a:ext uri="{FF2B5EF4-FFF2-40B4-BE49-F238E27FC236}">
                      <a16:creationId xmlns:a16="http://schemas.microsoft.com/office/drawing/2014/main" id="{C77C4AB2-864B-4CB4-9D79-2A914906B7C3}"/>
                    </a:ext>
                  </a:extLst>
                </p14:cNvPr>
                <p14:cNvContentPartPr/>
                <p14:nvPr/>
              </p14:nvContentPartPr>
              <p14:xfrm>
                <a:off x="5953696" y="3610471"/>
                <a:ext cx="183240" cy="412920"/>
              </p14:xfrm>
            </p:contentPart>
          </mc:Choice>
          <mc:Fallback>
            <p:pic>
              <p:nvPicPr>
                <p:cNvPr id="112" name="Käsinkirjoitus 111">
                  <a:extLst>
                    <a:ext uri="{FF2B5EF4-FFF2-40B4-BE49-F238E27FC236}">
                      <a16:creationId xmlns:a16="http://schemas.microsoft.com/office/drawing/2014/main" id="{C77C4AB2-864B-4CB4-9D79-2A914906B7C3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945056" y="3601831"/>
                  <a:ext cx="20088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13" name="Käsinkirjoitus 112">
                  <a:extLst>
                    <a:ext uri="{FF2B5EF4-FFF2-40B4-BE49-F238E27FC236}">
                      <a16:creationId xmlns:a16="http://schemas.microsoft.com/office/drawing/2014/main" id="{D4D941DE-9767-48DB-BA76-CE519DC4698F}"/>
                    </a:ext>
                  </a:extLst>
                </p14:cNvPr>
                <p14:cNvContentPartPr/>
                <p14:nvPr/>
              </p14:nvContentPartPr>
              <p14:xfrm>
                <a:off x="5967736" y="3844831"/>
                <a:ext cx="198720" cy="11520"/>
              </p14:xfrm>
            </p:contentPart>
          </mc:Choice>
          <mc:Fallback>
            <p:pic>
              <p:nvPicPr>
                <p:cNvPr id="113" name="Käsinkirjoitus 112">
                  <a:extLst>
                    <a:ext uri="{FF2B5EF4-FFF2-40B4-BE49-F238E27FC236}">
                      <a16:creationId xmlns:a16="http://schemas.microsoft.com/office/drawing/2014/main" id="{D4D941DE-9767-48DB-BA76-CE519DC4698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958736" y="3835831"/>
                  <a:ext cx="2163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14" name="Käsinkirjoitus 113">
                  <a:extLst>
                    <a:ext uri="{FF2B5EF4-FFF2-40B4-BE49-F238E27FC236}">
                      <a16:creationId xmlns:a16="http://schemas.microsoft.com/office/drawing/2014/main" id="{3FCD9B63-C5DF-4CF7-9530-582A90FF8E88}"/>
                    </a:ext>
                  </a:extLst>
                </p14:cNvPr>
                <p14:cNvContentPartPr/>
                <p14:nvPr/>
              </p14:nvContentPartPr>
              <p14:xfrm>
                <a:off x="5947216" y="3629911"/>
                <a:ext cx="225360" cy="15480"/>
              </p14:xfrm>
            </p:contentPart>
          </mc:Choice>
          <mc:Fallback>
            <p:pic>
              <p:nvPicPr>
                <p:cNvPr id="114" name="Käsinkirjoitus 113">
                  <a:extLst>
                    <a:ext uri="{FF2B5EF4-FFF2-40B4-BE49-F238E27FC236}">
                      <a16:creationId xmlns:a16="http://schemas.microsoft.com/office/drawing/2014/main" id="{3FCD9B63-C5DF-4CF7-9530-582A90FF8E88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938216" y="3620911"/>
                  <a:ext cx="2430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15" name="Käsinkirjoitus 114">
                  <a:extLst>
                    <a:ext uri="{FF2B5EF4-FFF2-40B4-BE49-F238E27FC236}">
                      <a16:creationId xmlns:a16="http://schemas.microsoft.com/office/drawing/2014/main" id="{3821A6E4-D019-4EA6-A2BC-BD82E5FB373C}"/>
                    </a:ext>
                  </a:extLst>
                </p14:cNvPr>
                <p14:cNvContentPartPr/>
                <p14:nvPr/>
              </p14:nvContentPartPr>
              <p14:xfrm>
                <a:off x="6264016" y="3576631"/>
                <a:ext cx="66240" cy="419760"/>
              </p14:xfrm>
            </p:contentPart>
          </mc:Choice>
          <mc:Fallback>
            <p:pic>
              <p:nvPicPr>
                <p:cNvPr id="115" name="Käsinkirjoitus 114">
                  <a:extLst>
                    <a:ext uri="{FF2B5EF4-FFF2-40B4-BE49-F238E27FC236}">
                      <a16:creationId xmlns:a16="http://schemas.microsoft.com/office/drawing/2014/main" id="{3821A6E4-D019-4EA6-A2BC-BD82E5FB373C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255016" y="3567631"/>
                  <a:ext cx="8388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16" name="Käsinkirjoitus 115">
                  <a:extLst>
                    <a:ext uri="{FF2B5EF4-FFF2-40B4-BE49-F238E27FC236}">
                      <a16:creationId xmlns:a16="http://schemas.microsoft.com/office/drawing/2014/main" id="{BE2F57CB-3871-421A-831E-6C8C3816C7D7}"/>
                    </a:ext>
                  </a:extLst>
                </p14:cNvPr>
                <p14:cNvContentPartPr/>
                <p14:nvPr/>
              </p14:nvContentPartPr>
              <p14:xfrm>
                <a:off x="6285616" y="3809551"/>
                <a:ext cx="141840" cy="156240"/>
              </p14:xfrm>
            </p:contentPart>
          </mc:Choice>
          <mc:Fallback>
            <p:pic>
              <p:nvPicPr>
                <p:cNvPr id="116" name="Käsinkirjoitus 115">
                  <a:extLst>
                    <a:ext uri="{FF2B5EF4-FFF2-40B4-BE49-F238E27FC236}">
                      <a16:creationId xmlns:a16="http://schemas.microsoft.com/office/drawing/2014/main" id="{BE2F57CB-3871-421A-831E-6C8C3816C7D7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276616" y="3800911"/>
                  <a:ext cx="1594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7" name="Käsinkirjoitus 116">
                  <a:extLst>
                    <a:ext uri="{FF2B5EF4-FFF2-40B4-BE49-F238E27FC236}">
                      <a16:creationId xmlns:a16="http://schemas.microsoft.com/office/drawing/2014/main" id="{D18A3417-3871-44D0-9269-B6AB1514687E}"/>
                    </a:ext>
                  </a:extLst>
                </p14:cNvPr>
                <p14:cNvContentPartPr/>
                <p14:nvPr/>
              </p14:nvContentPartPr>
              <p14:xfrm>
                <a:off x="6441856" y="3821791"/>
                <a:ext cx="121680" cy="229680"/>
              </p14:xfrm>
            </p:contentPart>
          </mc:Choice>
          <mc:Fallback>
            <p:pic>
              <p:nvPicPr>
                <p:cNvPr id="117" name="Käsinkirjoitus 116">
                  <a:extLst>
                    <a:ext uri="{FF2B5EF4-FFF2-40B4-BE49-F238E27FC236}">
                      <a16:creationId xmlns:a16="http://schemas.microsoft.com/office/drawing/2014/main" id="{D18A3417-3871-44D0-9269-B6AB1514687E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433216" y="3812791"/>
                  <a:ext cx="13932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8" name="Käsinkirjoitus 117">
                  <a:extLst>
                    <a:ext uri="{FF2B5EF4-FFF2-40B4-BE49-F238E27FC236}">
                      <a16:creationId xmlns:a16="http://schemas.microsoft.com/office/drawing/2014/main" id="{749310C1-7B3D-4F11-9F04-18A326485C7F}"/>
                    </a:ext>
                  </a:extLst>
                </p14:cNvPr>
                <p14:cNvContentPartPr/>
                <p14:nvPr/>
              </p14:nvContentPartPr>
              <p14:xfrm>
                <a:off x="6675136" y="3745111"/>
                <a:ext cx="53640" cy="317160"/>
              </p14:xfrm>
            </p:contentPart>
          </mc:Choice>
          <mc:Fallback>
            <p:pic>
              <p:nvPicPr>
                <p:cNvPr id="118" name="Käsinkirjoitus 117">
                  <a:extLst>
                    <a:ext uri="{FF2B5EF4-FFF2-40B4-BE49-F238E27FC236}">
                      <a16:creationId xmlns:a16="http://schemas.microsoft.com/office/drawing/2014/main" id="{749310C1-7B3D-4F11-9F04-18A326485C7F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666496" y="3736471"/>
                  <a:ext cx="7128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9" name="Käsinkirjoitus 118">
                  <a:extLst>
                    <a:ext uri="{FF2B5EF4-FFF2-40B4-BE49-F238E27FC236}">
                      <a16:creationId xmlns:a16="http://schemas.microsoft.com/office/drawing/2014/main" id="{27187C88-3538-441E-8BF3-272386C5A169}"/>
                    </a:ext>
                  </a:extLst>
                </p14:cNvPr>
                <p14:cNvContentPartPr/>
                <p14:nvPr/>
              </p14:nvContentPartPr>
              <p14:xfrm>
                <a:off x="6598456" y="3886231"/>
                <a:ext cx="175680" cy="4320"/>
              </p14:xfrm>
            </p:contentPart>
          </mc:Choice>
          <mc:Fallback>
            <p:pic>
              <p:nvPicPr>
                <p:cNvPr id="119" name="Käsinkirjoitus 118">
                  <a:extLst>
                    <a:ext uri="{FF2B5EF4-FFF2-40B4-BE49-F238E27FC236}">
                      <a16:creationId xmlns:a16="http://schemas.microsoft.com/office/drawing/2014/main" id="{27187C88-3538-441E-8BF3-272386C5A169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589456" y="3877591"/>
                  <a:ext cx="1933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20" name="Käsinkirjoitus 119">
                  <a:extLst>
                    <a:ext uri="{FF2B5EF4-FFF2-40B4-BE49-F238E27FC236}">
                      <a16:creationId xmlns:a16="http://schemas.microsoft.com/office/drawing/2014/main" id="{713F6B71-6911-47D2-8EB2-269E74D5A0DD}"/>
                    </a:ext>
                  </a:extLst>
                </p14:cNvPr>
                <p14:cNvContentPartPr/>
                <p14:nvPr/>
              </p14:nvContentPartPr>
              <p14:xfrm>
                <a:off x="6798616" y="3882271"/>
                <a:ext cx="181440" cy="177480"/>
              </p14:xfrm>
            </p:contentPart>
          </mc:Choice>
          <mc:Fallback>
            <p:pic>
              <p:nvPicPr>
                <p:cNvPr id="120" name="Käsinkirjoitus 119">
                  <a:extLst>
                    <a:ext uri="{FF2B5EF4-FFF2-40B4-BE49-F238E27FC236}">
                      <a16:creationId xmlns:a16="http://schemas.microsoft.com/office/drawing/2014/main" id="{713F6B71-6911-47D2-8EB2-269E74D5A0DD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789616" y="3873631"/>
                  <a:ext cx="199080" cy="195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9">
            <p14:nvContentPartPr>
              <p14:cNvPr id="121" name="Käsinkirjoitus 120">
                <a:extLst>
                  <a:ext uri="{FF2B5EF4-FFF2-40B4-BE49-F238E27FC236}">
                    <a16:creationId xmlns:a16="http://schemas.microsoft.com/office/drawing/2014/main" id="{4A9B552B-BEA8-4D68-8650-4FA074F22846}"/>
                  </a:ext>
                </a:extLst>
              </p14:cNvPr>
              <p14:cNvContentPartPr/>
              <p14:nvPr/>
            </p14:nvContentPartPr>
            <p14:xfrm>
              <a:off x="7171936" y="3890191"/>
              <a:ext cx="26640" cy="34560"/>
            </p14:xfrm>
          </p:contentPart>
        </mc:Choice>
        <mc:Fallback>
          <p:pic>
            <p:nvPicPr>
              <p:cNvPr id="121" name="Käsinkirjoitus 120">
                <a:extLst>
                  <a:ext uri="{FF2B5EF4-FFF2-40B4-BE49-F238E27FC236}">
                    <a16:creationId xmlns:a16="http://schemas.microsoft.com/office/drawing/2014/main" id="{4A9B552B-BEA8-4D68-8650-4FA074F22846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7162936" y="3881191"/>
                <a:ext cx="4428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1">
            <p14:nvContentPartPr>
              <p14:cNvPr id="122" name="Käsinkirjoitus 121">
                <a:extLst>
                  <a:ext uri="{FF2B5EF4-FFF2-40B4-BE49-F238E27FC236}">
                    <a16:creationId xmlns:a16="http://schemas.microsoft.com/office/drawing/2014/main" id="{827D96AB-3388-40CD-8407-4AEF2BC1339A}"/>
                  </a:ext>
                </a:extLst>
              </p14:cNvPr>
              <p14:cNvContentPartPr/>
              <p14:nvPr/>
            </p14:nvContentPartPr>
            <p14:xfrm>
              <a:off x="7178776" y="4059391"/>
              <a:ext cx="35640" cy="29160"/>
            </p14:xfrm>
          </p:contentPart>
        </mc:Choice>
        <mc:Fallback>
          <p:pic>
            <p:nvPicPr>
              <p:cNvPr id="122" name="Käsinkirjoitus 121">
                <a:extLst>
                  <a:ext uri="{FF2B5EF4-FFF2-40B4-BE49-F238E27FC236}">
                    <a16:creationId xmlns:a16="http://schemas.microsoft.com/office/drawing/2014/main" id="{827D96AB-3388-40CD-8407-4AEF2BC1339A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7170136" y="4050391"/>
                <a:ext cx="53280" cy="4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0" name="Ryhmä 129">
            <a:extLst>
              <a:ext uri="{FF2B5EF4-FFF2-40B4-BE49-F238E27FC236}">
                <a16:creationId xmlns:a16="http://schemas.microsoft.com/office/drawing/2014/main" id="{3C184023-3FFA-47A7-8A23-4A500BB3CD38}"/>
              </a:ext>
            </a:extLst>
          </p:cNvPr>
          <p:cNvGrpSpPr/>
          <p:nvPr/>
        </p:nvGrpSpPr>
        <p:grpSpPr>
          <a:xfrm>
            <a:off x="6318736" y="4469791"/>
            <a:ext cx="690480" cy="491040"/>
            <a:chOff x="6318736" y="4469791"/>
            <a:chExt cx="690480" cy="49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23" name="Käsinkirjoitus 122">
                  <a:extLst>
                    <a:ext uri="{FF2B5EF4-FFF2-40B4-BE49-F238E27FC236}">
                      <a16:creationId xmlns:a16="http://schemas.microsoft.com/office/drawing/2014/main" id="{8AA08AD4-BB30-4F99-9D0A-7F7EDFA0E12E}"/>
                    </a:ext>
                  </a:extLst>
                </p14:cNvPr>
                <p14:cNvContentPartPr/>
                <p14:nvPr/>
              </p14:nvContentPartPr>
              <p14:xfrm>
                <a:off x="6318736" y="4469791"/>
                <a:ext cx="279000" cy="328680"/>
              </p14:xfrm>
            </p:contentPart>
          </mc:Choice>
          <mc:Fallback>
            <p:pic>
              <p:nvPicPr>
                <p:cNvPr id="123" name="Käsinkirjoitus 122">
                  <a:extLst>
                    <a:ext uri="{FF2B5EF4-FFF2-40B4-BE49-F238E27FC236}">
                      <a16:creationId xmlns:a16="http://schemas.microsoft.com/office/drawing/2014/main" id="{8AA08AD4-BB30-4F99-9D0A-7F7EDFA0E12E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310096" y="4461151"/>
                  <a:ext cx="29664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25" name="Käsinkirjoitus 124">
                  <a:extLst>
                    <a:ext uri="{FF2B5EF4-FFF2-40B4-BE49-F238E27FC236}">
                      <a16:creationId xmlns:a16="http://schemas.microsoft.com/office/drawing/2014/main" id="{F7307469-7EB2-4B0C-AE85-54A531136AD2}"/>
                    </a:ext>
                  </a:extLst>
                </p14:cNvPr>
                <p14:cNvContentPartPr/>
                <p14:nvPr/>
              </p14:nvContentPartPr>
              <p14:xfrm>
                <a:off x="6717976" y="4707751"/>
                <a:ext cx="101160" cy="242640"/>
              </p14:xfrm>
            </p:contentPart>
          </mc:Choice>
          <mc:Fallback>
            <p:pic>
              <p:nvPicPr>
                <p:cNvPr id="125" name="Käsinkirjoitus 124">
                  <a:extLst>
                    <a:ext uri="{FF2B5EF4-FFF2-40B4-BE49-F238E27FC236}">
                      <a16:creationId xmlns:a16="http://schemas.microsoft.com/office/drawing/2014/main" id="{F7307469-7EB2-4B0C-AE85-54A531136AD2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709336" y="4699111"/>
                  <a:ext cx="11880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26" name="Käsinkirjoitus 125">
                  <a:extLst>
                    <a:ext uri="{FF2B5EF4-FFF2-40B4-BE49-F238E27FC236}">
                      <a16:creationId xmlns:a16="http://schemas.microsoft.com/office/drawing/2014/main" id="{E7E3DA3D-5401-41E9-84D3-59D6DBC5B93B}"/>
                    </a:ext>
                  </a:extLst>
                </p14:cNvPr>
                <p14:cNvContentPartPr/>
                <p14:nvPr/>
              </p14:nvContentPartPr>
              <p14:xfrm>
                <a:off x="6910216" y="4730791"/>
                <a:ext cx="99000" cy="230040"/>
              </p14:xfrm>
            </p:contentPart>
          </mc:Choice>
          <mc:Fallback>
            <p:pic>
              <p:nvPicPr>
                <p:cNvPr id="126" name="Käsinkirjoitus 125">
                  <a:extLst>
                    <a:ext uri="{FF2B5EF4-FFF2-40B4-BE49-F238E27FC236}">
                      <a16:creationId xmlns:a16="http://schemas.microsoft.com/office/drawing/2014/main" id="{E7E3DA3D-5401-41E9-84D3-59D6DBC5B93B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901216" y="4721791"/>
                  <a:ext cx="116640" cy="24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Ryhmä 128">
            <a:extLst>
              <a:ext uri="{FF2B5EF4-FFF2-40B4-BE49-F238E27FC236}">
                <a16:creationId xmlns:a16="http://schemas.microsoft.com/office/drawing/2014/main" id="{1DEF1504-1847-4637-88D9-324CAA837C4F}"/>
              </a:ext>
            </a:extLst>
          </p:cNvPr>
          <p:cNvGrpSpPr/>
          <p:nvPr/>
        </p:nvGrpSpPr>
        <p:grpSpPr>
          <a:xfrm>
            <a:off x="7222336" y="4598671"/>
            <a:ext cx="179640" cy="85680"/>
            <a:chOff x="7222336" y="4598671"/>
            <a:chExt cx="179640" cy="8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7" name="Käsinkirjoitus 126">
                  <a:extLst>
                    <a:ext uri="{FF2B5EF4-FFF2-40B4-BE49-F238E27FC236}">
                      <a16:creationId xmlns:a16="http://schemas.microsoft.com/office/drawing/2014/main" id="{96020368-9AAC-4330-8A47-2D84F6C82F3C}"/>
                    </a:ext>
                  </a:extLst>
                </p14:cNvPr>
                <p14:cNvContentPartPr/>
                <p14:nvPr/>
              </p14:nvContentPartPr>
              <p14:xfrm>
                <a:off x="7238536" y="4598671"/>
                <a:ext cx="149400" cy="8280"/>
              </p14:xfrm>
            </p:contentPart>
          </mc:Choice>
          <mc:Fallback>
            <p:pic>
              <p:nvPicPr>
                <p:cNvPr id="127" name="Käsinkirjoitus 126">
                  <a:extLst>
                    <a:ext uri="{FF2B5EF4-FFF2-40B4-BE49-F238E27FC236}">
                      <a16:creationId xmlns:a16="http://schemas.microsoft.com/office/drawing/2014/main" id="{96020368-9AAC-4330-8A47-2D84F6C82F3C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229896" y="4590031"/>
                  <a:ext cx="1670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8" name="Käsinkirjoitus 127">
                  <a:extLst>
                    <a:ext uri="{FF2B5EF4-FFF2-40B4-BE49-F238E27FC236}">
                      <a16:creationId xmlns:a16="http://schemas.microsoft.com/office/drawing/2014/main" id="{FFDE4AC2-8B8D-445D-A794-59D0692E5324}"/>
                    </a:ext>
                  </a:extLst>
                </p14:cNvPr>
                <p14:cNvContentPartPr/>
                <p14:nvPr/>
              </p14:nvContentPartPr>
              <p14:xfrm>
                <a:off x="7222336" y="4680751"/>
                <a:ext cx="179640" cy="3600"/>
              </p14:xfrm>
            </p:contentPart>
          </mc:Choice>
          <mc:Fallback>
            <p:pic>
              <p:nvPicPr>
                <p:cNvPr id="128" name="Käsinkirjoitus 127">
                  <a:extLst>
                    <a:ext uri="{FF2B5EF4-FFF2-40B4-BE49-F238E27FC236}">
                      <a16:creationId xmlns:a16="http://schemas.microsoft.com/office/drawing/2014/main" id="{FFDE4AC2-8B8D-445D-A794-59D0692E5324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213336" y="4672111"/>
                  <a:ext cx="197280" cy="2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Ryhmä 139">
            <a:extLst>
              <a:ext uri="{FF2B5EF4-FFF2-40B4-BE49-F238E27FC236}">
                <a16:creationId xmlns:a16="http://schemas.microsoft.com/office/drawing/2014/main" id="{0970955C-3700-49B2-958B-5F8FF3F4F8D3}"/>
              </a:ext>
            </a:extLst>
          </p:cNvPr>
          <p:cNvGrpSpPr/>
          <p:nvPr/>
        </p:nvGrpSpPr>
        <p:grpSpPr>
          <a:xfrm>
            <a:off x="7669816" y="4318951"/>
            <a:ext cx="411480" cy="441720"/>
            <a:chOff x="7669816" y="4318951"/>
            <a:chExt cx="411480" cy="44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31" name="Käsinkirjoitus 130">
                  <a:extLst>
                    <a:ext uri="{FF2B5EF4-FFF2-40B4-BE49-F238E27FC236}">
                      <a16:creationId xmlns:a16="http://schemas.microsoft.com/office/drawing/2014/main" id="{B49A23B3-577D-4773-8071-F74D73425F0E}"/>
                    </a:ext>
                  </a:extLst>
                </p14:cNvPr>
                <p14:cNvContentPartPr/>
                <p14:nvPr/>
              </p14:nvContentPartPr>
              <p14:xfrm>
                <a:off x="7669816" y="4318951"/>
                <a:ext cx="230040" cy="441720"/>
              </p14:xfrm>
            </p:contentPart>
          </mc:Choice>
          <mc:Fallback>
            <p:pic>
              <p:nvPicPr>
                <p:cNvPr id="131" name="Käsinkirjoitus 130">
                  <a:extLst>
                    <a:ext uri="{FF2B5EF4-FFF2-40B4-BE49-F238E27FC236}">
                      <a16:creationId xmlns:a16="http://schemas.microsoft.com/office/drawing/2014/main" id="{B49A23B3-577D-4773-8071-F74D73425F0E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661176" y="4310311"/>
                  <a:ext cx="247680" cy="45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32" name="Käsinkirjoitus 131">
                  <a:extLst>
                    <a:ext uri="{FF2B5EF4-FFF2-40B4-BE49-F238E27FC236}">
                      <a16:creationId xmlns:a16="http://schemas.microsoft.com/office/drawing/2014/main" id="{0313F2CB-5385-4A04-86C4-99DB337256D2}"/>
                    </a:ext>
                  </a:extLst>
                </p14:cNvPr>
                <p14:cNvContentPartPr/>
                <p14:nvPr/>
              </p14:nvContentPartPr>
              <p14:xfrm>
                <a:off x="8055376" y="4591831"/>
                <a:ext cx="25920" cy="19080"/>
              </p14:xfrm>
            </p:contentPart>
          </mc:Choice>
          <mc:Fallback>
            <p:pic>
              <p:nvPicPr>
                <p:cNvPr id="132" name="Käsinkirjoitus 131">
                  <a:extLst>
                    <a:ext uri="{FF2B5EF4-FFF2-40B4-BE49-F238E27FC236}">
                      <a16:creationId xmlns:a16="http://schemas.microsoft.com/office/drawing/2014/main" id="{0313F2CB-5385-4A04-86C4-99DB337256D2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8046376" y="4583191"/>
                  <a:ext cx="4356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Ryhmä 138">
            <a:extLst>
              <a:ext uri="{FF2B5EF4-FFF2-40B4-BE49-F238E27FC236}">
                <a16:creationId xmlns:a16="http://schemas.microsoft.com/office/drawing/2014/main" id="{361264FA-21A9-4CCE-AA35-45DA5666F5CC}"/>
              </a:ext>
            </a:extLst>
          </p:cNvPr>
          <p:cNvGrpSpPr/>
          <p:nvPr/>
        </p:nvGrpSpPr>
        <p:grpSpPr>
          <a:xfrm>
            <a:off x="8304856" y="4354591"/>
            <a:ext cx="1069920" cy="406080"/>
            <a:chOff x="8304856" y="4354591"/>
            <a:chExt cx="1069920" cy="406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33" name="Käsinkirjoitus 132">
                  <a:extLst>
                    <a:ext uri="{FF2B5EF4-FFF2-40B4-BE49-F238E27FC236}">
                      <a16:creationId xmlns:a16="http://schemas.microsoft.com/office/drawing/2014/main" id="{16FFCCD8-85A0-463A-B4DC-A91E45AB7C53}"/>
                    </a:ext>
                  </a:extLst>
                </p14:cNvPr>
                <p14:cNvContentPartPr/>
                <p14:nvPr/>
              </p14:nvContentPartPr>
              <p14:xfrm>
                <a:off x="8304856" y="4362151"/>
                <a:ext cx="142920" cy="356760"/>
              </p14:xfrm>
            </p:contentPart>
          </mc:Choice>
          <mc:Fallback>
            <p:pic>
              <p:nvPicPr>
                <p:cNvPr id="133" name="Käsinkirjoitus 132">
                  <a:extLst>
                    <a:ext uri="{FF2B5EF4-FFF2-40B4-BE49-F238E27FC236}">
                      <a16:creationId xmlns:a16="http://schemas.microsoft.com/office/drawing/2014/main" id="{16FFCCD8-85A0-463A-B4DC-A91E45AB7C53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8296216" y="4353151"/>
                  <a:ext cx="16056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34" name="Käsinkirjoitus 133">
                  <a:extLst>
                    <a:ext uri="{FF2B5EF4-FFF2-40B4-BE49-F238E27FC236}">
                      <a16:creationId xmlns:a16="http://schemas.microsoft.com/office/drawing/2014/main" id="{5B3986F1-D5ED-47A1-AD76-40E376B3393A}"/>
                    </a:ext>
                  </a:extLst>
                </p14:cNvPr>
                <p14:cNvContentPartPr/>
                <p14:nvPr/>
              </p14:nvContentPartPr>
              <p14:xfrm>
                <a:off x="8605456" y="4354591"/>
                <a:ext cx="114840" cy="374760"/>
              </p14:xfrm>
            </p:contentPart>
          </mc:Choice>
          <mc:Fallback>
            <p:pic>
              <p:nvPicPr>
                <p:cNvPr id="134" name="Käsinkirjoitus 133">
                  <a:extLst>
                    <a:ext uri="{FF2B5EF4-FFF2-40B4-BE49-F238E27FC236}">
                      <a16:creationId xmlns:a16="http://schemas.microsoft.com/office/drawing/2014/main" id="{5B3986F1-D5ED-47A1-AD76-40E376B3393A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8596816" y="4345591"/>
                  <a:ext cx="13248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35" name="Käsinkirjoitus 134">
                  <a:extLst>
                    <a:ext uri="{FF2B5EF4-FFF2-40B4-BE49-F238E27FC236}">
                      <a16:creationId xmlns:a16="http://schemas.microsoft.com/office/drawing/2014/main" id="{50F92316-F1B4-48EF-B1F6-638A71BAD01F}"/>
                    </a:ext>
                  </a:extLst>
                </p14:cNvPr>
                <p14:cNvContentPartPr/>
                <p14:nvPr/>
              </p14:nvContentPartPr>
              <p14:xfrm>
                <a:off x="8883376" y="4608751"/>
                <a:ext cx="166680" cy="7560"/>
              </p14:xfrm>
            </p:contentPart>
          </mc:Choice>
          <mc:Fallback>
            <p:pic>
              <p:nvPicPr>
                <p:cNvPr id="135" name="Käsinkirjoitus 134">
                  <a:extLst>
                    <a:ext uri="{FF2B5EF4-FFF2-40B4-BE49-F238E27FC236}">
                      <a16:creationId xmlns:a16="http://schemas.microsoft.com/office/drawing/2014/main" id="{50F92316-F1B4-48EF-B1F6-638A71BAD01F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8874376" y="4599751"/>
                  <a:ext cx="1843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36" name="Käsinkirjoitus 135">
                  <a:extLst>
                    <a:ext uri="{FF2B5EF4-FFF2-40B4-BE49-F238E27FC236}">
                      <a16:creationId xmlns:a16="http://schemas.microsoft.com/office/drawing/2014/main" id="{E22A7B5C-DBBE-412A-B075-ED3E7EA81200}"/>
                    </a:ext>
                  </a:extLst>
                </p14:cNvPr>
                <p14:cNvContentPartPr/>
                <p14:nvPr/>
              </p14:nvContentPartPr>
              <p14:xfrm>
                <a:off x="8989576" y="4476991"/>
                <a:ext cx="8280" cy="207360"/>
              </p14:xfrm>
            </p:contentPart>
          </mc:Choice>
          <mc:Fallback>
            <p:pic>
              <p:nvPicPr>
                <p:cNvPr id="136" name="Käsinkirjoitus 135">
                  <a:extLst>
                    <a:ext uri="{FF2B5EF4-FFF2-40B4-BE49-F238E27FC236}">
                      <a16:creationId xmlns:a16="http://schemas.microsoft.com/office/drawing/2014/main" id="{E22A7B5C-DBBE-412A-B075-ED3E7EA81200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980576" y="4468351"/>
                  <a:ext cx="2592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7" name="Käsinkirjoitus 136">
                  <a:extLst>
                    <a:ext uri="{FF2B5EF4-FFF2-40B4-BE49-F238E27FC236}">
                      <a16:creationId xmlns:a16="http://schemas.microsoft.com/office/drawing/2014/main" id="{302B1CE5-DFB7-448E-B85E-82C8D14EC24C}"/>
                    </a:ext>
                  </a:extLst>
                </p14:cNvPr>
                <p14:cNvContentPartPr/>
                <p14:nvPr/>
              </p14:nvContentPartPr>
              <p14:xfrm>
                <a:off x="9163816" y="4361431"/>
                <a:ext cx="167400" cy="265680"/>
              </p14:xfrm>
            </p:contentPart>
          </mc:Choice>
          <mc:Fallback>
            <p:pic>
              <p:nvPicPr>
                <p:cNvPr id="137" name="Käsinkirjoitus 136">
                  <a:extLst>
                    <a:ext uri="{FF2B5EF4-FFF2-40B4-BE49-F238E27FC236}">
                      <a16:creationId xmlns:a16="http://schemas.microsoft.com/office/drawing/2014/main" id="{302B1CE5-DFB7-448E-B85E-82C8D14EC24C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155176" y="4352431"/>
                  <a:ext cx="18504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8" name="Käsinkirjoitus 137">
                  <a:extLst>
                    <a:ext uri="{FF2B5EF4-FFF2-40B4-BE49-F238E27FC236}">
                      <a16:creationId xmlns:a16="http://schemas.microsoft.com/office/drawing/2014/main" id="{39EA675E-CA12-4725-81F4-40B3752260EB}"/>
                    </a:ext>
                  </a:extLst>
                </p14:cNvPr>
                <p14:cNvContentPartPr/>
                <p14:nvPr/>
              </p14:nvContentPartPr>
              <p14:xfrm>
                <a:off x="9324376" y="4357111"/>
                <a:ext cx="50400" cy="403560"/>
              </p14:xfrm>
            </p:contentPart>
          </mc:Choice>
          <mc:Fallback>
            <p:pic>
              <p:nvPicPr>
                <p:cNvPr id="138" name="Käsinkirjoitus 137">
                  <a:extLst>
                    <a:ext uri="{FF2B5EF4-FFF2-40B4-BE49-F238E27FC236}">
                      <a16:creationId xmlns:a16="http://schemas.microsoft.com/office/drawing/2014/main" id="{39EA675E-CA12-4725-81F4-40B3752260EB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9315376" y="4348471"/>
                  <a:ext cx="68040" cy="42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Ryhmä 142">
            <a:extLst>
              <a:ext uri="{FF2B5EF4-FFF2-40B4-BE49-F238E27FC236}">
                <a16:creationId xmlns:a16="http://schemas.microsoft.com/office/drawing/2014/main" id="{55D8C16E-62C8-4652-A090-75C71FD3ADD9}"/>
              </a:ext>
            </a:extLst>
          </p:cNvPr>
          <p:cNvGrpSpPr/>
          <p:nvPr/>
        </p:nvGrpSpPr>
        <p:grpSpPr>
          <a:xfrm>
            <a:off x="7345096" y="5206351"/>
            <a:ext cx="189000" cy="81000"/>
            <a:chOff x="7345096" y="5206351"/>
            <a:chExt cx="189000" cy="8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41" name="Käsinkirjoitus 140">
                  <a:extLst>
                    <a:ext uri="{FF2B5EF4-FFF2-40B4-BE49-F238E27FC236}">
                      <a16:creationId xmlns:a16="http://schemas.microsoft.com/office/drawing/2014/main" id="{349DED3C-DA82-4D1A-BFAD-A6B712722FE6}"/>
                    </a:ext>
                  </a:extLst>
                </p14:cNvPr>
                <p14:cNvContentPartPr/>
                <p14:nvPr/>
              </p14:nvContentPartPr>
              <p14:xfrm>
                <a:off x="7379656" y="5206351"/>
                <a:ext cx="154440" cy="15120"/>
              </p14:xfrm>
            </p:contentPart>
          </mc:Choice>
          <mc:Fallback>
            <p:pic>
              <p:nvPicPr>
                <p:cNvPr id="141" name="Käsinkirjoitus 140">
                  <a:extLst>
                    <a:ext uri="{FF2B5EF4-FFF2-40B4-BE49-F238E27FC236}">
                      <a16:creationId xmlns:a16="http://schemas.microsoft.com/office/drawing/2014/main" id="{349DED3C-DA82-4D1A-BFAD-A6B712722FE6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7371016" y="5197351"/>
                  <a:ext cx="1720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42" name="Käsinkirjoitus 141">
                  <a:extLst>
                    <a:ext uri="{FF2B5EF4-FFF2-40B4-BE49-F238E27FC236}">
                      <a16:creationId xmlns:a16="http://schemas.microsoft.com/office/drawing/2014/main" id="{B2E1F886-5660-4C08-B938-CA0B72FCAA77}"/>
                    </a:ext>
                  </a:extLst>
                </p14:cNvPr>
                <p14:cNvContentPartPr/>
                <p14:nvPr/>
              </p14:nvContentPartPr>
              <p14:xfrm>
                <a:off x="7345096" y="5280871"/>
                <a:ext cx="185760" cy="6480"/>
              </p14:xfrm>
            </p:contentPart>
          </mc:Choice>
          <mc:Fallback>
            <p:pic>
              <p:nvPicPr>
                <p:cNvPr id="142" name="Käsinkirjoitus 141">
                  <a:extLst>
                    <a:ext uri="{FF2B5EF4-FFF2-40B4-BE49-F238E27FC236}">
                      <a16:creationId xmlns:a16="http://schemas.microsoft.com/office/drawing/2014/main" id="{B2E1F886-5660-4C08-B938-CA0B72FCAA77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336456" y="5271871"/>
                  <a:ext cx="20340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Ryhmä 147">
            <a:extLst>
              <a:ext uri="{FF2B5EF4-FFF2-40B4-BE49-F238E27FC236}">
                <a16:creationId xmlns:a16="http://schemas.microsoft.com/office/drawing/2014/main" id="{8A4E361E-FCC3-48C8-8F44-401897ED84C6}"/>
              </a:ext>
            </a:extLst>
          </p:cNvPr>
          <p:cNvGrpSpPr/>
          <p:nvPr/>
        </p:nvGrpSpPr>
        <p:grpSpPr>
          <a:xfrm>
            <a:off x="7804456" y="4944991"/>
            <a:ext cx="891720" cy="488880"/>
            <a:chOff x="7804456" y="4944991"/>
            <a:chExt cx="891720" cy="48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44" name="Käsinkirjoitus 143">
                  <a:extLst>
                    <a:ext uri="{FF2B5EF4-FFF2-40B4-BE49-F238E27FC236}">
                      <a16:creationId xmlns:a16="http://schemas.microsoft.com/office/drawing/2014/main" id="{E94FCBDC-33E5-4A2E-8E20-E490F377B15D}"/>
                    </a:ext>
                  </a:extLst>
                </p14:cNvPr>
                <p14:cNvContentPartPr/>
                <p14:nvPr/>
              </p14:nvContentPartPr>
              <p14:xfrm>
                <a:off x="7804456" y="4947511"/>
                <a:ext cx="237240" cy="389160"/>
              </p14:xfrm>
            </p:contentPart>
          </mc:Choice>
          <mc:Fallback>
            <p:pic>
              <p:nvPicPr>
                <p:cNvPr id="144" name="Käsinkirjoitus 143">
                  <a:extLst>
                    <a:ext uri="{FF2B5EF4-FFF2-40B4-BE49-F238E27FC236}">
                      <a16:creationId xmlns:a16="http://schemas.microsoft.com/office/drawing/2014/main" id="{E94FCBDC-33E5-4A2E-8E20-E490F377B15D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7795816" y="4938511"/>
                  <a:ext cx="25488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45" name="Käsinkirjoitus 144">
                  <a:extLst>
                    <a:ext uri="{FF2B5EF4-FFF2-40B4-BE49-F238E27FC236}">
                      <a16:creationId xmlns:a16="http://schemas.microsoft.com/office/drawing/2014/main" id="{CCAEF64D-856F-4C7E-BF3C-5DC8EFF36693}"/>
                    </a:ext>
                  </a:extLst>
                </p14:cNvPr>
                <p14:cNvContentPartPr/>
                <p14:nvPr/>
              </p14:nvContentPartPr>
              <p14:xfrm>
                <a:off x="8155816" y="4969471"/>
                <a:ext cx="197640" cy="399240"/>
              </p14:xfrm>
            </p:contentPart>
          </mc:Choice>
          <mc:Fallback>
            <p:pic>
              <p:nvPicPr>
                <p:cNvPr id="145" name="Käsinkirjoitus 144">
                  <a:extLst>
                    <a:ext uri="{FF2B5EF4-FFF2-40B4-BE49-F238E27FC236}">
                      <a16:creationId xmlns:a16="http://schemas.microsoft.com/office/drawing/2014/main" id="{CCAEF64D-856F-4C7E-BF3C-5DC8EFF36693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8147176" y="4960471"/>
                  <a:ext cx="21528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46" name="Käsinkirjoitus 145">
                  <a:extLst>
                    <a:ext uri="{FF2B5EF4-FFF2-40B4-BE49-F238E27FC236}">
                      <a16:creationId xmlns:a16="http://schemas.microsoft.com/office/drawing/2014/main" id="{5B7F9B34-5801-4198-A66F-8055357601F7}"/>
                    </a:ext>
                  </a:extLst>
                </p14:cNvPr>
                <p14:cNvContentPartPr/>
                <p14:nvPr/>
              </p14:nvContentPartPr>
              <p14:xfrm>
                <a:off x="8495656" y="4944991"/>
                <a:ext cx="139320" cy="259920"/>
              </p14:xfrm>
            </p:contentPart>
          </mc:Choice>
          <mc:Fallback>
            <p:pic>
              <p:nvPicPr>
                <p:cNvPr id="146" name="Käsinkirjoitus 145">
                  <a:extLst>
                    <a:ext uri="{FF2B5EF4-FFF2-40B4-BE49-F238E27FC236}">
                      <a16:creationId xmlns:a16="http://schemas.microsoft.com/office/drawing/2014/main" id="{5B7F9B34-5801-4198-A66F-8055357601F7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8486656" y="4935991"/>
                  <a:ext cx="15696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47" name="Käsinkirjoitus 146">
                  <a:extLst>
                    <a:ext uri="{FF2B5EF4-FFF2-40B4-BE49-F238E27FC236}">
                      <a16:creationId xmlns:a16="http://schemas.microsoft.com/office/drawing/2014/main" id="{BB640ADA-21D4-4090-AA26-4355DD3043B7}"/>
                    </a:ext>
                  </a:extLst>
                </p14:cNvPr>
                <p14:cNvContentPartPr/>
                <p14:nvPr/>
              </p14:nvContentPartPr>
              <p14:xfrm>
                <a:off x="8687536" y="4986031"/>
                <a:ext cx="8640" cy="447840"/>
              </p14:xfrm>
            </p:contentPart>
          </mc:Choice>
          <mc:Fallback>
            <p:pic>
              <p:nvPicPr>
                <p:cNvPr id="147" name="Käsinkirjoitus 146">
                  <a:extLst>
                    <a:ext uri="{FF2B5EF4-FFF2-40B4-BE49-F238E27FC236}">
                      <a16:creationId xmlns:a16="http://schemas.microsoft.com/office/drawing/2014/main" id="{BB640ADA-21D4-4090-AA26-4355DD3043B7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8678536" y="4977391"/>
                  <a:ext cx="26280" cy="465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98078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D98BF9C3-A110-7C4F-BEBA-E6B095A500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149" y="373369"/>
            <a:ext cx="8419966" cy="128595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Käsinkirjoitus 1">
                <a:extLst>
                  <a:ext uri="{FF2B5EF4-FFF2-40B4-BE49-F238E27FC236}">
                    <a16:creationId xmlns:a16="http://schemas.microsoft.com/office/drawing/2014/main" id="{9469BEAC-CEE1-4B73-8BD6-CBF5A12658B3}"/>
                  </a:ext>
                </a:extLst>
              </p14:cNvPr>
              <p14:cNvContentPartPr/>
              <p14:nvPr/>
            </p14:nvContentPartPr>
            <p14:xfrm>
              <a:off x="12069736" y="3522224"/>
              <a:ext cx="360" cy="360"/>
            </p14:xfrm>
          </p:contentPart>
        </mc:Choice>
        <mc:Fallback>
          <p:pic>
            <p:nvPicPr>
              <p:cNvPr id="2" name="Käsinkirjoitus 1">
                <a:extLst>
                  <a:ext uri="{FF2B5EF4-FFF2-40B4-BE49-F238E27FC236}">
                    <a16:creationId xmlns:a16="http://schemas.microsoft.com/office/drawing/2014/main" id="{9469BEAC-CEE1-4B73-8BD6-CBF5A12658B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052096" y="3486584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Käsinkirjoitus 2">
                <a:extLst>
                  <a:ext uri="{FF2B5EF4-FFF2-40B4-BE49-F238E27FC236}">
                    <a16:creationId xmlns:a16="http://schemas.microsoft.com/office/drawing/2014/main" id="{8F3FE0C6-E508-40B5-B098-9C065A3F1A5F}"/>
                  </a:ext>
                </a:extLst>
              </p14:cNvPr>
              <p14:cNvContentPartPr/>
              <p14:nvPr/>
            </p14:nvContentPartPr>
            <p14:xfrm>
              <a:off x="1065256" y="564104"/>
              <a:ext cx="1974960" cy="33120"/>
            </p14:xfrm>
          </p:contentPart>
        </mc:Choice>
        <mc:Fallback>
          <p:pic>
            <p:nvPicPr>
              <p:cNvPr id="3" name="Käsinkirjoitus 2">
                <a:extLst>
                  <a:ext uri="{FF2B5EF4-FFF2-40B4-BE49-F238E27FC236}">
                    <a16:creationId xmlns:a16="http://schemas.microsoft.com/office/drawing/2014/main" id="{8F3FE0C6-E508-40B5-B098-9C065A3F1A5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47256" y="528464"/>
                <a:ext cx="201060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" name="Käsinkirjoitus 3">
                <a:extLst>
                  <a:ext uri="{FF2B5EF4-FFF2-40B4-BE49-F238E27FC236}">
                    <a16:creationId xmlns:a16="http://schemas.microsoft.com/office/drawing/2014/main" id="{947C005E-382C-452A-9E7D-B142C10E0D5D}"/>
                  </a:ext>
                </a:extLst>
              </p14:cNvPr>
              <p14:cNvContentPartPr/>
              <p14:nvPr/>
            </p14:nvContentPartPr>
            <p14:xfrm>
              <a:off x="5374816" y="524504"/>
              <a:ext cx="111960" cy="16200"/>
            </p14:xfrm>
          </p:contentPart>
        </mc:Choice>
        <mc:Fallback>
          <p:pic>
            <p:nvPicPr>
              <p:cNvPr id="4" name="Käsinkirjoitus 3">
                <a:extLst>
                  <a:ext uri="{FF2B5EF4-FFF2-40B4-BE49-F238E27FC236}">
                    <a16:creationId xmlns:a16="http://schemas.microsoft.com/office/drawing/2014/main" id="{947C005E-382C-452A-9E7D-B142C10E0D5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56816" y="488864"/>
                <a:ext cx="14760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" name="Käsinkirjoitus 5">
                <a:extLst>
                  <a:ext uri="{FF2B5EF4-FFF2-40B4-BE49-F238E27FC236}">
                    <a16:creationId xmlns:a16="http://schemas.microsoft.com/office/drawing/2014/main" id="{179F6B69-A874-491A-A611-CFE95B2FC07E}"/>
                  </a:ext>
                </a:extLst>
              </p14:cNvPr>
              <p14:cNvContentPartPr/>
              <p14:nvPr/>
            </p14:nvContentPartPr>
            <p14:xfrm>
              <a:off x="7028656" y="564104"/>
              <a:ext cx="132840" cy="360"/>
            </p14:xfrm>
          </p:contentPart>
        </mc:Choice>
        <mc:Fallback>
          <p:pic>
            <p:nvPicPr>
              <p:cNvPr id="6" name="Käsinkirjoitus 5">
                <a:extLst>
                  <a:ext uri="{FF2B5EF4-FFF2-40B4-BE49-F238E27FC236}">
                    <a16:creationId xmlns:a16="http://schemas.microsoft.com/office/drawing/2014/main" id="{179F6B69-A874-491A-A611-CFE95B2FC07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010656" y="528464"/>
                <a:ext cx="1684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7" name="Käsinkirjoitus 6">
                <a:extLst>
                  <a:ext uri="{FF2B5EF4-FFF2-40B4-BE49-F238E27FC236}">
                    <a16:creationId xmlns:a16="http://schemas.microsoft.com/office/drawing/2014/main" id="{E8105F6F-BD07-4EC8-8417-2AD9921C89CF}"/>
                  </a:ext>
                </a:extLst>
              </p14:cNvPr>
              <p14:cNvContentPartPr/>
              <p14:nvPr/>
            </p14:nvContentPartPr>
            <p14:xfrm>
              <a:off x="2011336" y="6631184"/>
              <a:ext cx="360" cy="360"/>
            </p14:xfrm>
          </p:contentPart>
        </mc:Choice>
        <mc:Fallback>
          <p:pic>
            <p:nvPicPr>
              <p:cNvPr id="7" name="Käsinkirjoitus 6">
                <a:extLst>
                  <a:ext uri="{FF2B5EF4-FFF2-40B4-BE49-F238E27FC236}">
                    <a16:creationId xmlns:a16="http://schemas.microsoft.com/office/drawing/2014/main" id="{E8105F6F-BD07-4EC8-8417-2AD9921C89C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002696" y="6622544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Kuva 8">
            <a:extLst>
              <a:ext uri="{FF2B5EF4-FFF2-40B4-BE49-F238E27FC236}">
                <a16:creationId xmlns:a16="http://schemas.microsoft.com/office/drawing/2014/main" id="{E47095B3-6CE3-4B3C-A7E2-9F1F64373D6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95211" y="2050730"/>
            <a:ext cx="3181794" cy="60968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" name="Käsinkirjoitus 10">
                <a:extLst>
                  <a:ext uri="{FF2B5EF4-FFF2-40B4-BE49-F238E27FC236}">
                    <a16:creationId xmlns:a16="http://schemas.microsoft.com/office/drawing/2014/main" id="{300E2398-CF17-43ED-9587-AF598176F4AF}"/>
                  </a:ext>
                </a:extLst>
              </p14:cNvPr>
              <p14:cNvContentPartPr/>
              <p14:nvPr/>
            </p14:nvContentPartPr>
            <p14:xfrm>
              <a:off x="1376232" y="2118718"/>
              <a:ext cx="287723" cy="242642"/>
            </p14:xfrm>
          </p:contentPart>
        </mc:Choice>
        <mc:Fallback>
          <p:pic>
            <p:nvPicPr>
              <p:cNvPr id="11" name="Käsinkirjoitus 10">
                <a:extLst>
                  <a:ext uri="{FF2B5EF4-FFF2-40B4-BE49-F238E27FC236}">
                    <a16:creationId xmlns:a16="http://schemas.microsoft.com/office/drawing/2014/main" id="{300E2398-CF17-43ED-9587-AF598176F4A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358249" y="2083078"/>
                <a:ext cx="323329" cy="3142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Käsinkirjoitus 11">
                <a:extLst>
                  <a:ext uri="{FF2B5EF4-FFF2-40B4-BE49-F238E27FC236}">
                    <a16:creationId xmlns:a16="http://schemas.microsoft.com/office/drawing/2014/main" id="{110C57A5-D4FC-4D8F-8991-105C3EECE937}"/>
                  </a:ext>
                </a:extLst>
              </p14:cNvPr>
              <p14:cNvContentPartPr/>
              <p14:nvPr/>
            </p14:nvContentPartPr>
            <p14:xfrm>
              <a:off x="5486056" y="394544"/>
              <a:ext cx="212400" cy="170640"/>
            </p14:xfrm>
          </p:contentPart>
        </mc:Choice>
        <mc:Fallback>
          <p:pic>
            <p:nvPicPr>
              <p:cNvPr id="12" name="Käsinkirjoitus 11">
                <a:extLst>
                  <a:ext uri="{FF2B5EF4-FFF2-40B4-BE49-F238E27FC236}">
                    <a16:creationId xmlns:a16="http://schemas.microsoft.com/office/drawing/2014/main" id="{110C57A5-D4FC-4D8F-8991-105C3EECE93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468056" y="358904"/>
                <a:ext cx="24804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" name="Käsinkirjoitus 12">
                <a:extLst>
                  <a:ext uri="{FF2B5EF4-FFF2-40B4-BE49-F238E27FC236}">
                    <a16:creationId xmlns:a16="http://schemas.microsoft.com/office/drawing/2014/main" id="{70B5EEC5-DA73-4293-A095-FFAA617A7B23}"/>
                  </a:ext>
                </a:extLst>
              </p14:cNvPr>
              <p14:cNvContentPartPr/>
              <p14:nvPr/>
            </p14:nvContentPartPr>
            <p14:xfrm>
              <a:off x="373577" y="2191114"/>
              <a:ext cx="265" cy="265"/>
            </p14:xfrm>
          </p:contentPart>
        </mc:Choice>
        <mc:Fallback>
          <p:pic>
            <p:nvPicPr>
              <p:cNvPr id="13" name="Käsinkirjoitus 12">
                <a:extLst>
                  <a:ext uri="{FF2B5EF4-FFF2-40B4-BE49-F238E27FC236}">
                    <a16:creationId xmlns:a16="http://schemas.microsoft.com/office/drawing/2014/main" id="{70B5EEC5-DA73-4293-A095-FFAA617A7B2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6952" y="2184489"/>
                <a:ext cx="13250" cy="1325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Ryhmä 15">
            <a:extLst>
              <a:ext uri="{FF2B5EF4-FFF2-40B4-BE49-F238E27FC236}">
                <a16:creationId xmlns:a16="http://schemas.microsoft.com/office/drawing/2014/main" id="{D10E45EA-64E0-4BF5-98A0-FB9D0070EF05}"/>
              </a:ext>
            </a:extLst>
          </p:cNvPr>
          <p:cNvGrpSpPr/>
          <p:nvPr/>
        </p:nvGrpSpPr>
        <p:grpSpPr>
          <a:xfrm>
            <a:off x="352097" y="1937864"/>
            <a:ext cx="294353" cy="413685"/>
            <a:chOff x="352097" y="1937864"/>
            <a:chExt cx="294353" cy="413685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Käsinkirjoitus 13">
                  <a:extLst>
                    <a:ext uri="{FF2B5EF4-FFF2-40B4-BE49-F238E27FC236}">
                      <a16:creationId xmlns:a16="http://schemas.microsoft.com/office/drawing/2014/main" id="{46F53B37-E68B-4AB9-94AD-2D7E366D9816}"/>
                    </a:ext>
                  </a:extLst>
                </p14:cNvPr>
                <p14:cNvContentPartPr/>
                <p14:nvPr/>
              </p14:nvContentPartPr>
              <p14:xfrm>
                <a:off x="352097" y="2078145"/>
                <a:ext cx="169982" cy="149033"/>
              </p14:xfrm>
            </p:contentPart>
          </mc:Choice>
          <mc:Fallback>
            <p:pic>
              <p:nvPicPr>
                <p:cNvPr id="14" name="Käsinkirjoitus 13">
                  <a:extLst>
                    <a:ext uri="{FF2B5EF4-FFF2-40B4-BE49-F238E27FC236}">
                      <a16:creationId xmlns:a16="http://schemas.microsoft.com/office/drawing/2014/main" id="{46F53B37-E68B-4AB9-94AD-2D7E366D981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43094" y="2069505"/>
                  <a:ext cx="187628" cy="1666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Käsinkirjoitus 14">
                  <a:extLst>
                    <a:ext uri="{FF2B5EF4-FFF2-40B4-BE49-F238E27FC236}">
                      <a16:creationId xmlns:a16="http://schemas.microsoft.com/office/drawing/2014/main" id="{C5904689-6AD8-4D9F-97A1-052DFA47468F}"/>
                    </a:ext>
                  </a:extLst>
                </p14:cNvPr>
                <p14:cNvContentPartPr/>
                <p14:nvPr/>
              </p14:nvContentPartPr>
              <p14:xfrm>
                <a:off x="588110" y="1937864"/>
                <a:ext cx="58340" cy="413685"/>
              </p14:xfrm>
            </p:contentPart>
          </mc:Choice>
          <mc:Fallback>
            <p:pic>
              <p:nvPicPr>
                <p:cNvPr id="15" name="Käsinkirjoitus 14">
                  <a:extLst>
                    <a:ext uri="{FF2B5EF4-FFF2-40B4-BE49-F238E27FC236}">
                      <a16:creationId xmlns:a16="http://schemas.microsoft.com/office/drawing/2014/main" id="{C5904689-6AD8-4D9F-97A1-052DFA47468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79467" y="1929231"/>
                  <a:ext cx="75986" cy="43131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Ryhmä 25">
            <a:extLst>
              <a:ext uri="{FF2B5EF4-FFF2-40B4-BE49-F238E27FC236}">
                <a16:creationId xmlns:a16="http://schemas.microsoft.com/office/drawing/2014/main" id="{22960E36-7AD0-498A-9AB1-E3CDA6596925}"/>
              </a:ext>
            </a:extLst>
          </p:cNvPr>
          <p:cNvGrpSpPr/>
          <p:nvPr/>
        </p:nvGrpSpPr>
        <p:grpSpPr>
          <a:xfrm>
            <a:off x="930725" y="1612383"/>
            <a:ext cx="1496956" cy="455584"/>
            <a:chOff x="930725" y="1612383"/>
            <a:chExt cx="1496956" cy="455584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7" name="Käsinkirjoitus 16">
                  <a:extLst>
                    <a:ext uri="{FF2B5EF4-FFF2-40B4-BE49-F238E27FC236}">
                      <a16:creationId xmlns:a16="http://schemas.microsoft.com/office/drawing/2014/main" id="{7C6A1E05-D11D-4962-9871-04549DAA0E8A}"/>
                    </a:ext>
                  </a:extLst>
                </p14:cNvPr>
                <p14:cNvContentPartPr/>
                <p14:nvPr/>
              </p14:nvContentPartPr>
              <p14:xfrm>
                <a:off x="930725" y="1788730"/>
                <a:ext cx="123045" cy="167330"/>
              </p14:xfrm>
            </p:contentPart>
          </mc:Choice>
          <mc:Fallback>
            <p:pic>
              <p:nvPicPr>
                <p:cNvPr id="17" name="Käsinkirjoitus 16">
                  <a:extLst>
                    <a:ext uri="{FF2B5EF4-FFF2-40B4-BE49-F238E27FC236}">
                      <a16:creationId xmlns:a16="http://schemas.microsoft.com/office/drawing/2014/main" id="{7C6A1E05-D11D-4962-9871-04549DAA0E8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21730" y="1779734"/>
                  <a:ext cx="140674" cy="1849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8" name="Käsinkirjoitus 17">
                  <a:extLst>
                    <a:ext uri="{FF2B5EF4-FFF2-40B4-BE49-F238E27FC236}">
                      <a16:creationId xmlns:a16="http://schemas.microsoft.com/office/drawing/2014/main" id="{1BB63E49-7043-4C92-A96C-0C60DD09D3EE}"/>
                    </a:ext>
                  </a:extLst>
                </p14:cNvPr>
                <p14:cNvContentPartPr/>
                <p14:nvPr/>
              </p14:nvContentPartPr>
              <p14:xfrm>
                <a:off x="1040510" y="1612383"/>
                <a:ext cx="28110" cy="351632"/>
              </p14:xfrm>
            </p:contentPart>
          </mc:Choice>
          <mc:Fallback>
            <p:pic>
              <p:nvPicPr>
                <p:cNvPr id="18" name="Käsinkirjoitus 17">
                  <a:extLst>
                    <a:ext uri="{FF2B5EF4-FFF2-40B4-BE49-F238E27FC236}">
                      <a16:creationId xmlns:a16="http://schemas.microsoft.com/office/drawing/2014/main" id="{1BB63E49-7043-4C92-A96C-0C60DD09D3E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31861" y="1603745"/>
                  <a:ext cx="45769" cy="3692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9" name="Käsinkirjoitus 18">
                  <a:extLst>
                    <a:ext uri="{FF2B5EF4-FFF2-40B4-BE49-F238E27FC236}">
                      <a16:creationId xmlns:a16="http://schemas.microsoft.com/office/drawing/2014/main" id="{108E082C-4876-47C7-88C9-6FFCA9366443}"/>
                    </a:ext>
                  </a:extLst>
                </p14:cNvPr>
                <p14:cNvContentPartPr/>
                <p14:nvPr/>
              </p14:nvContentPartPr>
              <p14:xfrm>
                <a:off x="1175488" y="1845213"/>
                <a:ext cx="158314" cy="5569"/>
              </p14:xfrm>
            </p:contentPart>
          </mc:Choice>
          <mc:Fallback>
            <p:pic>
              <p:nvPicPr>
                <p:cNvPr id="19" name="Käsinkirjoitus 18">
                  <a:extLst>
                    <a:ext uri="{FF2B5EF4-FFF2-40B4-BE49-F238E27FC236}">
                      <a16:creationId xmlns:a16="http://schemas.microsoft.com/office/drawing/2014/main" id="{108E082C-4876-47C7-88C9-6FFCA936644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166493" y="1836511"/>
                  <a:ext cx="175944" cy="226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0" name="Käsinkirjoitus 19">
                  <a:extLst>
                    <a:ext uri="{FF2B5EF4-FFF2-40B4-BE49-F238E27FC236}">
                      <a16:creationId xmlns:a16="http://schemas.microsoft.com/office/drawing/2014/main" id="{A7A9692A-1640-4C44-A311-25C6FE5B214A}"/>
                    </a:ext>
                  </a:extLst>
                </p14:cNvPr>
                <p14:cNvContentPartPr/>
                <p14:nvPr/>
              </p14:nvContentPartPr>
              <p14:xfrm>
                <a:off x="1195642" y="1916282"/>
                <a:ext cx="171838" cy="5569"/>
              </p14:xfrm>
            </p:contentPart>
          </mc:Choice>
          <mc:Fallback>
            <p:pic>
              <p:nvPicPr>
                <p:cNvPr id="20" name="Käsinkirjoitus 19">
                  <a:extLst>
                    <a:ext uri="{FF2B5EF4-FFF2-40B4-BE49-F238E27FC236}">
                      <a16:creationId xmlns:a16="http://schemas.microsoft.com/office/drawing/2014/main" id="{A7A9692A-1640-4C44-A311-25C6FE5B214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186996" y="1907580"/>
                  <a:ext cx="189490" cy="226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1" name="Käsinkirjoitus 20">
                  <a:extLst>
                    <a:ext uri="{FF2B5EF4-FFF2-40B4-BE49-F238E27FC236}">
                      <a16:creationId xmlns:a16="http://schemas.microsoft.com/office/drawing/2014/main" id="{BF945958-9116-487E-AD82-9A4169A413EA}"/>
                    </a:ext>
                  </a:extLst>
                </p14:cNvPr>
                <p14:cNvContentPartPr/>
                <p14:nvPr/>
              </p14:nvContentPartPr>
              <p14:xfrm>
                <a:off x="1509353" y="1792707"/>
                <a:ext cx="171308" cy="197296"/>
              </p14:xfrm>
            </p:contentPart>
          </mc:Choice>
          <mc:Fallback>
            <p:pic>
              <p:nvPicPr>
                <p:cNvPr id="21" name="Käsinkirjoitus 20">
                  <a:extLst>
                    <a:ext uri="{FF2B5EF4-FFF2-40B4-BE49-F238E27FC236}">
                      <a16:creationId xmlns:a16="http://schemas.microsoft.com/office/drawing/2014/main" id="{BF945958-9116-487E-AD82-9A4169A413E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500356" y="1784066"/>
                  <a:ext cx="188943" cy="2149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2" name="Käsinkirjoitus 21">
                  <a:extLst>
                    <a:ext uri="{FF2B5EF4-FFF2-40B4-BE49-F238E27FC236}">
                      <a16:creationId xmlns:a16="http://schemas.microsoft.com/office/drawing/2014/main" id="{BEC732D7-655D-4CB0-8E10-B74F2B296C90}"/>
                    </a:ext>
                  </a:extLst>
                </p14:cNvPr>
                <p14:cNvContentPartPr/>
                <p14:nvPr/>
              </p14:nvContentPartPr>
              <p14:xfrm>
                <a:off x="1729985" y="1950491"/>
                <a:ext cx="118802" cy="110846"/>
              </p14:xfrm>
            </p:contentPart>
          </mc:Choice>
          <mc:Fallback>
            <p:pic>
              <p:nvPicPr>
                <p:cNvPr id="22" name="Käsinkirjoitus 21">
                  <a:extLst>
                    <a:ext uri="{FF2B5EF4-FFF2-40B4-BE49-F238E27FC236}">
                      <a16:creationId xmlns:a16="http://schemas.microsoft.com/office/drawing/2014/main" id="{BEC732D7-655D-4CB0-8E10-B74F2B296C9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721345" y="1941854"/>
                  <a:ext cx="136442" cy="1284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3" name="Käsinkirjoitus 22">
                  <a:extLst>
                    <a:ext uri="{FF2B5EF4-FFF2-40B4-BE49-F238E27FC236}">
                      <a16:creationId xmlns:a16="http://schemas.microsoft.com/office/drawing/2014/main" id="{024DD26D-E080-4570-90E1-5326A33378D8}"/>
                    </a:ext>
                  </a:extLst>
                </p14:cNvPr>
                <p14:cNvContentPartPr/>
                <p14:nvPr/>
              </p14:nvContentPartPr>
              <p14:xfrm>
                <a:off x="1942397" y="1912039"/>
                <a:ext cx="157518" cy="11138"/>
              </p14:xfrm>
            </p:contentPart>
          </mc:Choice>
          <mc:Fallback>
            <p:pic>
              <p:nvPicPr>
                <p:cNvPr id="23" name="Käsinkirjoitus 22">
                  <a:extLst>
                    <a:ext uri="{FF2B5EF4-FFF2-40B4-BE49-F238E27FC236}">
                      <a16:creationId xmlns:a16="http://schemas.microsoft.com/office/drawing/2014/main" id="{024DD26D-E080-4570-90E1-5326A33378D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933766" y="1903416"/>
                  <a:ext cx="175140" cy="287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4" name="Käsinkirjoitus 23">
                  <a:extLst>
                    <a:ext uri="{FF2B5EF4-FFF2-40B4-BE49-F238E27FC236}">
                      <a16:creationId xmlns:a16="http://schemas.microsoft.com/office/drawing/2014/main" id="{39E57703-80A5-46DA-B074-B886933B4512}"/>
                    </a:ext>
                  </a:extLst>
                </p14:cNvPr>
                <p14:cNvContentPartPr/>
                <p14:nvPr/>
              </p14:nvContentPartPr>
              <p14:xfrm>
                <a:off x="2160376" y="1812065"/>
                <a:ext cx="156193" cy="183242"/>
              </p14:xfrm>
            </p:contentPart>
          </mc:Choice>
          <mc:Fallback>
            <p:pic>
              <p:nvPicPr>
                <p:cNvPr id="24" name="Käsinkirjoitus 23">
                  <a:extLst>
                    <a:ext uri="{FF2B5EF4-FFF2-40B4-BE49-F238E27FC236}">
                      <a16:creationId xmlns:a16="http://schemas.microsoft.com/office/drawing/2014/main" id="{39E57703-80A5-46DA-B074-B886933B451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151379" y="1803065"/>
                  <a:ext cx="173828" cy="2008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5" name="Käsinkirjoitus 24">
                  <a:extLst>
                    <a:ext uri="{FF2B5EF4-FFF2-40B4-BE49-F238E27FC236}">
                      <a16:creationId xmlns:a16="http://schemas.microsoft.com/office/drawing/2014/main" id="{46980352-AFF1-48DE-A0DC-511809B4F9B8}"/>
                    </a:ext>
                  </a:extLst>
                </p14:cNvPr>
                <p14:cNvContentPartPr/>
                <p14:nvPr/>
              </p14:nvContentPartPr>
              <p14:xfrm>
                <a:off x="2380478" y="1968258"/>
                <a:ext cx="47203" cy="99709"/>
              </p14:xfrm>
            </p:contentPart>
          </mc:Choice>
          <mc:Fallback>
            <p:pic>
              <p:nvPicPr>
                <p:cNvPr id="25" name="Käsinkirjoitus 24">
                  <a:extLst>
                    <a:ext uri="{FF2B5EF4-FFF2-40B4-BE49-F238E27FC236}">
                      <a16:creationId xmlns:a16="http://schemas.microsoft.com/office/drawing/2014/main" id="{46980352-AFF1-48DE-A0DC-511809B4F9B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371470" y="1959619"/>
                  <a:ext cx="64859" cy="11734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Ryhmä 28">
            <a:extLst>
              <a:ext uri="{FF2B5EF4-FFF2-40B4-BE49-F238E27FC236}">
                <a16:creationId xmlns:a16="http://schemas.microsoft.com/office/drawing/2014/main" id="{98CDE00A-95DE-4990-BC0C-82EE211F8BEA}"/>
              </a:ext>
            </a:extLst>
          </p:cNvPr>
          <p:cNvGrpSpPr/>
          <p:nvPr/>
        </p:nvGrpSpPr>
        <p:grpSpPr>
          <a:xfrm>
            <a:off x="2608269" y="1876505"/>
            <a:ext cx="137895" cy="78758"/>
            <a:chOff x="2608269" y="1876505"/>
            <a:chExt cx="137895" cy="78758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7" name="Käsinkirjoitus 26">
                  <a:extLst>
                    <a:ext uri="{FF2B5EF4-FFF2-40B4-BE49-F238E27FC236}">
                      <a16:creationId xmlns:a16="http://schemas.microsoft.com/office/drawing/2014/main" id="{421E8AC4-5398-4DF6-98EF-56C5A158A30D}"/>
                    </a:ext>
                  </a:extLst>
                </p14:cNvPr>
                <p14:cNvContentPartPr/>
                <p14:nvPr/>
              </p14:nvContentPartPr>
              <p14:xfrm>
                <a:off x="2617816" y="1876505"/>
                <a:ext cx="127553" cy="6100"/>
              </p14:xfrm>
            </p:contentPart>
          </mc:Choice>
          <mc:Fallback>
            <p:pic>
              <p:nvPicPr>
                <p:cNvPr id="27" name="Käsinkirjoitus 26">
                  <a:extLst>
                    <a:ext uri="{FF2B5EF4-FFF2-40B4-BE49-F238E27FC236}">
                      <a16:creationId xmlns:a16="http://schemas.microsoft.com/office/drawing/2014/main" id="{421E8AC4-5398-4DF6-98EF-56C5A158A30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609193" y="1867534"/>
                  <a:ext cx="145159" cy="236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8" name="Käsinkirjoitus 27">
                  <a:extLst>
                    <a:ext uri="{FF2B5EF4-FFF2-40B4-BE49-F238E27FC236}">
                      <a16:creationId xmlns:a16="http://schemas.microsoft.com/office/drawing/2014/main" id="{2FB5DAF9-F987-4829-9783-0FBD39B41C10}"/>
                    </a:ext>
                  </a:extLst>
                </p14:cNvPr>
                <p14:cNvContentPartPr/>
                <p14:nvPr/>
              </p14:nvContentPartPr>
              <p14:xfrm>
                <a:off x="2608269" y="1951021"/>
                <a:ext cx="137895" cy="4242"/>
              </p14:xfrm>
            </p:contentPart>
          </mc:Choice>
          <mc:Fallback>
            <p:pic>
              <p:nvPicPr>
                <p:cNvPr id="28" name="Käsinkirjoitus 27">
                  <a:extLst>
                    <a:ext uri="{FF2B5EF4-FFF2-40B4-BE49-F238E27FC236}">
                      <a16:creationId xmlns:a16="http://schemas.microsoft.com/office/drawing/2014/main" id="{2FB5DAF9-F987-4829-9783-0FBD39B41C1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599268" y="1942183"/>
                  <a:ext cx="155537" cy="21564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30" name="Käsinkirjoitus 29">
                <a:extLst>
                  <a:ext uri="{FF2B5EF4-FFF2-40B4-BE49-F238E27FC236}">
                    <a16:creationId xmlns:a16="http://schemas.microsoft.com/office/drawing/2014/main" id="{469E55F4-3687-4A1E-84B8-D481BA69DE22}"/>
                  </a:ext>
                </a:extLst>
              </p14:cNvPr>
              <p14:cNvContentPartPr/>
              <p14:nvPr/>
            </p14:nvContentPartPr>
            <p14:xfrm>
              <a:off x="2987481" y="1733836"/>
              <a:ext cx="141077" cy="305756"/>
            </p14:xfrm>
          </p:contentPart>
        </mc:Choice>
        <mc:Fallback>
          <p:pic>
            <p:nvPicPr>
              <p:cNvPr id="30" name="Käsinkirjoitus 29">
                <a:extLst>
                  <a:ext uri="{FF2B5EF4-FFF2-40B4-BE49-F238E27FC236}">
                    <a16:creationId xmlns:a16="http://schemas.microsoft.com/office/drawing/2014/main" id="{469E55F4-3687-4A1E-84B8-D481BA69DE22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978484" y="1724843"/>
                <a:ext cx="158712" cy="3233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31" name="Käsinkirjoitus 30">
                <a:extLst>
                  <a:ext uri="{FF2B5EF4-FFF2-40B4-BE49-F238E27FC236}">
                    <a16:creationId xmlns:a16="http://schemas.microsoft.com/office/drawing/2014/main" id="{DBE5F82D-34CB-45E1-842E-D46561401B10}"/>
                  </a:ext>
                </a:extLst>
              </p14:cNvPr>
              <p14:cNvContentPartPr/>
              <p14:nvPr/>
            </p14:nvContentPartPr>
            <p14:xfrm>
              <a:off x="3286342" y="1922381"/>
              <a:ext cx="127818" cy="2386"/>
            </p14:xfrm>
          </p:contentPart>
        </mc:Choice>
        <mc:Fallback>
          <p:pic>
            <p:nvPicPr>
              <p:cNvPr id="31" name="Käsinkirjoitus 30">
                <a:extLst>
                  <a:ext uri="{FF2B5EF4-FFF2-40B4-BE49-F238E27FC236}">
                    <a16:creationId xmlns:a16="http://schemas.microsoft.com/office/drawing/2014/main" id="{DBE5F82D-34CB-45E1-842E-D46561401B10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277701" y="1913860"/>
                <a:ext cx="145460" cy="19088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Ryhmä 37">
            <a:extLst>
              <a:ext uri="{FF2B5EF4-FFF2-40B4-BE49-F238E27FC236}">
                <a16:creationId xmlns:a16="http://schemas.microsoft.com/office/drawing/2014/main" id="{05EA401F-7196-4BAC-8E8D-B78F0089F170}"/>
              </a:ext>
            </a:extLst>
          </p:cNvPr>
          <p:cNvGrpSpPr/>
          <p:nvPr/>
        </p:nvGrpSpPr>
        <p:grpSpPr>
          <a:xfrm>
            <a:off x="3623919" y="1729859"/>
            <a:ext cx="722093" cy="404669"/>
            <a:chOff x="3623919" y="1729859"/>
            <a:chExt cx="722093" cy="404669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2" name="Käsinkirjoitus 31">
                  <a:extLst>
                    <a:ext uri="{FF2B5EF4-FFF2-40B4-BE49-F238E27FC236}">
                      <a16:creationId xmlns:a16="http://schemas.microsoft.com/office/drawing/2014/main" id="{B6720415-6E29-471A-9D5B-345A05D88906}"/>
                    </a:ext>
                  </a:extLst>
                </p14:cNvPr>
                <p14:cNvContentPartPr/>
                <p14:nvPr/>
              </p14:nvContentPartPr>
              <p14:xfrm>
                <a:off x="3623919" y="1729859"/>
                <a:ext cx="130204" cy="324849"/>
              </p14:xfrm>
            </p:contentPart>
          </mc:Choice>
          <mc:Fallback>
            <p:pic>
              <p:nvPicPr>
                <p:cNvPr id="32" name="Käsinkirjoitus 31">
                  <a:extLst>
                    <a:ext uri="{FF2B5EF4-FFF2-40B4-BE49-F238E27FC236}">
                      <a16:creationId xmlns:a16="http://schemas.microsoft.com/office/drawing/2014/main" id="{B6720415-6E29-471A-9D5B-345A05D8890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614927" y="1720865"/>
                  <a:ext cx="147828" cy="3424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3" name="Käsinkirjoitus 32">
                  <a:extLst>
                    <a:ext uri="{FF2B5EF4-FFF2-40B4-BE49-F238E27FC236}">
                      <a16:creationId xmlns:a16="http://schemas.microsoft.com/office/drawing/2014/main" id="{A398BEA9-5D01-415B-B694-5BDF0ED6C2D2}"/>
                    </a:ext>
                  </a:extLst>
                </p14:cNvPr>
                <p14:cNvContentPartPr/>
                <p14:nvPr/>
              </p14:nvContentPartPr>
              <p14:xfrm>
                <a:off x="3965474" y="1912569"/>
                <a:ext cx="99178" cy="265"/>
              </p14:xfrm>
            </p:contentPart>
          </mc:Choice>
          <mc:Fallback>
            <p:pic>
              <p:nvPicPr>
                <p:cNvPr id="33" name="Käsinkirjoitus 32">
                  <a:extLst>
                    <a:ext uri="{FF2B5EF4-FFF2-40B4-BE49-F238E27FC236}">
                      <a16:creationId xmlns:a16="http://schemas.microsoft.com/office/drawing/2014/main" id="{A398BEA9-5D01-415B-B694-5BDF0ED6C2D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956850" y="1906209"/>
                  <a:ext cx="116786" cy="132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4" name="Käsinkirjoitus 33">
                  <a:extLst>
                    <a:ext uri="{FF2B5EF4-FFF2-40B4-BE49-F238E27FC236}">
                      <a16:creationId xmlns:a16="http://schemas.microsoft.com/office/drawing/2014/main" id="{50F23724-27FC-4FAA-A5FB-345D76B96A4D}"/>
                    </a:ext>
                  </a:extLst>
                </p14:cNvPr>
                <p14:cNvContentPartPr/>
                <p14:nvPr/>
              </p14:nvContentPartPr>
              <p14:xfrm>
                <a:off x="3950889" y="1975683"/>
                <a:ext cx="130204" cy="5569"/>
              </p14:xfrm>
            </p:contentPart>
          </mc:Choice>
          <mc:Fallback>
            <p:pic>
              <p:nvPicPr>
                <p:cNvPr id="34" name="Käsinkirjoitus 33">
                  <a:extLst>
                    <a:ext uri="{FF2B5EF4-FFF2-40B4-BE49-F238E27FC236}">
                      <a16:creationId xmlns:a16="http://schemas.microsoft.com/office/drawing/2014/main" id="{50F23724-27FC-4FAA-A5FB-345D76B96A4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941897" y="1966981"/>
                  <a:ext cx="147828" cy="226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5" name="Käsinkirjoitus 34">
                  <a:extLst>
                    <a:ext uri="{FF2B5EF4-FFF2-40B4-BE49-F238E27FC236}">
                      <a16:creationId xmlns:a16="http://schemas.microsoft.com/office/drawing/2014/main" id="{DF756F2C-306C-481E-B35F-8D84CD74C3ED}"/>
                    </a:ext>
                  </a:extLst>
                </p14:cNvPr>
                <p14:cNvContentPartPr/>
                <p14:nvPr/>
              </p14:nvContentPartPr>
              <p14:xfrm>
                <a:off x="4205729" y="1758764"/>
                <a:ext cx="139221" cy="180589"/>
              </p14:xfrm>
            </p:contentPart>
          </mc:Choice>
          <mc:Fallback>
            <p:pic>
              <p:nvPicPr>
                <p:cNvPr id="35" name="Käsinkirjoitus 34">
                  <a:extLst>
                    <a:ext uri="{FF2B5EF4-FFF2-40B4-BE49-F238E27FC236}">
                      <a16:creationId xmlns:a16="http://schemas.microsoft.com/office/drawing/2014/main" id="{DF756F2C-306C-481E-B35F-8D84CD74C3E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196735" y="1749771"/>
                  <a:ext cx="156848" cy="1982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6" name="Käsinkirjoitus 35">
                  <a:extLst>
                    <a:ext uri="{FF2B5EF4-FFF2-40B4-BE49-F238E27FC236}">
                      <a16:creationId xmlns:a16="http://schemas.microsoft.com/office/drawing/2014/main" id="{98C8DCFE-2E20-4A57-BA23-42DEC8BE249A}"/>
                    </a:ext>
                  </a:extLst>
                </p14:cNvPr>
                <p14:cNvContentPartPr/>
                <p14:nvPr/>
              </p14:nvContentPartPr>
              <p14:xfrm>
                <a:off x="4307295" y="1811800"/>
                <a:ext cx="38717" cy="322728"/>
              </p14:xfrm>
            </p:contentPart>
          </mc:Choice>
          <mc:Fallback>
            <p:pic>
              <p:nvPicPr>
                <p:cNvPr id="36" name="Käsinkirjoitus 35">
                  <a:extLst>
                    <a:ext uri="{FF2B5EF4-FFF2-40B4-BE49-F238E27FC236}">
                      <a16:creationId xmlns:a16="http://schemas.microsoft.com/office/drawing/2014/main" id="{98C8DCFE-2E20-4A57-BA23-42DEC8BE249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298691" y="1803165"/>
                  <a:ext cx="56283" cy="3403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7" name="Käsinkirjoitus 36">
                  <a:extLst>
                    <a:ext uri="{FF2B5EF4-FFF2-40B4-BE49-F238E27FC236}">
                      <a16:creationId xmlns:a16="http://schemas.microsoft.com/office/drawing/2014/main" id="{79D702AF-4BF3-4108-B672-63B343E62B9F}"/>
                    </a:ext>
                  </a:extLst>
                </p14:cNvPr>
                <p14:cNvContentPartPr/>
                <p14:nvPr/>
              </p14:nvContentPartPr>
              <p14:xfrm>
                <a:off x="3663166" y="1740731"/>
                <a:ext cx="143995" cy="11933"/>
              </p14:xfrm>
            </p:contentPart>
          </mc:Choice>
          <mc:Fallback>
            <p:pic>
              <p:nvPicPr>
                <p:cNvPr id="37" name="Käsinkirjoitus 36">
                  <a:extLst>
                    <a:ext uri="{FF2B5EF4-FFF2-40B4-BE49-F238E27FC236}">
                      <a16:creationId xmlns:a16="http://schemas.microsoft.com/office/drawing/2014/main" id="{79D702AF-4BF3-4108-B672-63B343E62B9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654166" y="1731691"/>
                  <a:ext cx="161634" cy="2965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Ryhmä 43">
            <a:extLst>
              <a:ext uri="{FF2B5EF4-FFF2-40B4-BE49-F238E27FC236}">
                <a16:creationId xmlns:a16="http://schemas.microsoft.com/office/drawing/2014/main" id="{E525699A-BAD2-4989-BF76-8D86B0559692}"/>
              </a:ext>
            </a:extLst>
          </p:cNvPr>
          <p:cNvGrpSpPr/>
          <p:nvPr/>
        </p:nvGrpSpPr>
        <p:grpSpPr>
          <a:xfrm>
            <a:off x="789648" y="2619648"/>
            <a:ext cx="311059" cy="278973"/>
            <a:chOff x="789648" y="2619648"/>
            <a:chExt cx="311059" cy="278973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9" name="Käsinkirjoitus 38">
                  <a:extLst>
                    <a:ext uri="{FF2B5EF4-FFF2-40B4-BE49-F238E27FC236}">
                      <a16:creationId xmlns:a16="http://schemas.microsoft.com/office/drawing/2014/main" id="{978754E7-F469-4282-81C7-A81D8E2F960D}"/>
                    </a:ext>
                  </a:extLst>
                </p14:cNvPr>
                <p14:cNvContentPartPr/>
                <p14:nvPr/>
              </p14:nvContentPartPr>
              <p14:xfrm>
                <a:off x="789648" y="2619648"/>
                <a:ext cx="202600" cy="236808"/>
              </p14:xfrm>
            </p:contentPart>
          </mc:Choice>
          <mc:Fallback>
            <p:pic>
              <p:nvPicPr>
                <p:cNvPr id="39" name="Käsinkirjoitus 38">
                  <a:extLst>
                    <a:ext uri="{FF2B5EF4-FFF2-40B4-BE49-F238E27FC236}">
                      <a16:creationId xmlns:a16="http://schemas.microsoft.com/office/drawing/2014/main" id="{978754E7-F469-4282-81C7-A81D8E2F960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81011" y="2610651"/>
                  <a:ext cx="220233" cy="2544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0" name="Käsinkirjoitus 39">
                  <a:extLst>
                    <a:ext uri="{FF2B5EF4-FFF2-40B4-BE49-F238E27FC236}">
                      <a16:creationId xmlns:a16="http://schemas.microsoft.com/office/drawing/2014/main" id="{5C3E335B-8260-4A7F-9284-0F8C7C3EA477}"/>
                    </a:ext>
                  </a:extLst>
                </p14:cNvPr>
                <p14:cNvContentPartPr/>
                <p14:nvPr/>
              </p14:nvContentPartPr>
              <p14:xfrm>
                <a:off x="1023539" y="2768151"/>
                <a:ext cx="77168" cy="130470"/>
              </p14:xfrm>
            </p:contentPart>
          </mc:Choice>
          <mc:Fallback>
            <p:pic>
              <p:nvPicPr>
                <p:cNvPr id="40" name="Käsinkirjoitus 39">
                  <a:extLst>
                    <a:ext uri="{FF2B5EF4-FFF2-40B4-BE49-F238E27FC236}">
                      <a16:creationId xmlns:a16="http://schemas.microsoft.com/office/drawing/2014/main" id="{5C3E335B-8260-4A7F-9284-0F8C7C3EA47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14566" y="2759165"/>
                  <a:ext cx="94755" cy="14808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Ryhmä 42">
            <a:extLst>
              <a:ext uri="{FF2B5EF4-FFF2-40B4-BE49-F238E27FC236}">
                <a16:creationId xmlns:a16="http://schemas.microsoft.com/office/drawing/2014/main" id="{0BF497F6-526A-4769-9BDC-73E9ED0E2FC0}"/>
              </a:ext>
            </a:extLst>
          </p:cNvPr>
          <p:cNvGrpSpPr/>
          <p:nvPr/>
        </p:nvGrpSpPr>
        <p:grpSpPr>
          <a:xfrm>
            <a:off x="1227730" y="2776902"/>
            <a:ext cx="127818" cy="80350"/>
            <a:chOff x="1227730" y="2776902"/>
            <a:chExt cx="127818" cy="8035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1" name="Käsinkirjoitus 40">
                  <a:extLst>
                    <a:ext uri="{FF2B5EF4-FFF2-40B4-BE49-F238E27FC236}">
                      <a16:creationId xmlns:a16="http://schemas.microsoft.com/office/drawing/2014/main" id="{A9F06061-99C3-4C65-8772-6328A1E050C5}"/>
                    </a:ext>
                  </a:extLst>
                </p14:cNvPr>
                <p14:cNvContentPartPr/>
                <p14:nvPr/>
              </p14:nvContentPartPr>
              <p14:xfrm>
                <a:off x="1259552" y="2776902"/>
                <a:ext cx="95996" cy="16442"/>
              </p14:xfrm>
            </p:contentPart>
          </mc:Choice>
          <mc:Fallback>
            <p:pic>
              <p:nvPicPr>
                <p:cNvPr id="41" name="Käsinkirjoitus 40">
                  <a:extLst>
                    <a:ext uri="{FF2B5EF4-FFF2-40B4-BE49-F238E27FC236}">
                      <a16:creationId xmlns:a16="http://schemas.microsoft.com/office/drawing/2014/main" id="{A9F06061-99C3-4C65-8772-6328A1E050C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250564" y="2767966"/>
                  <a:ext cx="113613" cy="339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2" name="Käsinkirjoitus 41">
                  <a:extLst>
                    <a:ext uri="{FF2B5EF4-FFF2-40B4-BE49-F238E27FC236}">
                      <a16:creationId xmlns:a16="http://schemas.microsoft.com/office/drawing/2014/main" id="{3CF2E838-18A8-42A5-B2F3-083E02B360BA}"/>
                    </a:ext>
                  </a:extLst>
                </p14:cNvPr>
                <p14:cNvContentPartPr/>
                <p14:nvPr/>
              </p14:nvContentPartPr>
              <p14:xfrm>
                <a:off x="1227730" y="2846645"/>
                <a:ext cx="114559" cy="10607"/>
              </p14:xfrm>
            </p:contentPart>
          </mc:Choice>
          <mc:Fallback>
            <p:pic>
              <p:nvPicPr>
                <p:cNvPr id="42" name="Käsinkirjoitus 41">
                  <a:extLst>
                    <a:ext uri="{FF2B5EF4-FFF2-40B4-BE49-F238E27FC236}">
                      <a16:creationId xmlns:a16="http://schemas.microsoft.com/office/drawing/2014/main" id="{3CF2E838-18A8-42A5-B2F3-083E02B360B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218724" y="2837806"/>
                  <a:ext cx="132211" cy="27932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45" name="Käsinkirjoitus 44">
                <a:extLst>
                  <a:ext uri="{FF2B5EF4-FFF2-40B4-BE49-F238E27FC236}">
                    <a16:creationId xmlns:a16="http://schemas.microsoft.com/office/drawing/2014/main" id="{04677ED8-2C56-48DF-8FB5-FC5697ACD2AE}"/>
                  </a:ext>
                </a:extLst>
              </p14:cNvPr>
              <p14:cNvContentPartPr/>
              <p14:nvPr/>
            </p14:nvContentPartPr>
            <p14:xfrm>
              <a:off x="1573528" y="2597638"/>
              <a:ext cx="131795" cy="318749"/>
            </p14:xfrm>
          </p:contentPart>
        </mc:Choice>
        <mc:Fallback>
          <p:pic>
            <p:nvPicPr>
              <p:cNvPr id="45" name="Käsinkirjoitus 44">
                <a:extLst>
                  <a:ext uri="{FF2B5EF4-FFF2-40B4-BE49-F238E27FC236}">
                    <a16:creationId xmlns:a16="http://schemas.microsoft.com/office/drawing/2014/main" id="{04677ED8-2C56-48DF-8FB5-FC5697ACD2AE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564526" y="2588644"/>
                <a:ext cx="149440" cy="336377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Ryhmä 54">
            <a:extLst>
              <a:ext uri="{FF2B5EF4-FFF2-40B4-BE49-F238E27FC236}">
                <a16:creationId xmlns:a16="http://schemas.microsoft.com/office/drawing/2014/main" id="{E8210523-1CC0-4A0F-970E-9F73508CD3CA}"/>
              </a:ext>
            </a:extLst>
          </p:cNvPr>
          <p:cNvGrpSpPr/>
          <p:nvPr/>
        </p:nvGrpSpPr>
        <p:grpSpPr>
          <a:xfrm>
            <a:off x="1844809" y="2744285"/>
            <a:ext cx="103421" cy="159640"/>
            <a:chOff x="1844809" y="2744285"/>
            <a:chExt cx="103421" cy="15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6" name="Käsinkirjoitus 45">
                  <a:extLst>
                    <a:ext uri="{FF2B5EF4-FFF2-40B4-BE49-F238E27FC236}">
                      <a16:creationId xmlns:a16="http://schemas.microsoft.com/office/drawing/2014/main" id="{04C2C307-B402-4CDE-A7BD-AAC04C66CF99}"/>
                    </a:ext>
                  </a:extLst>
                </p14:cNvPr>
                <p14:cNvContentPartPr/>
                <p14:nvPr/>
              </p14:nvContentPartPr>
              <p14:xfrm>
                <a:off x="1844809" y="2795199"/>
                <a:ext cx="103421" cy="15911"/>
              </p14:xfrm>
            </p:contentPart>
          </mc:Choice>
          <mc:Fallback>
            <p:pic>
              <p:nvPicPr>
                <p:cNvPr id="46" name="Käsinkirjoitus 45">
                  <a:extLst>
                    <a:ext uri="{FF2B5EF4-FFF2-40B4-BE49-F238E27FC236}">
                      <a16:creationId xmlns:a16="http://schemas.microsoft.com/office/drawing/2014/main" id="{04C2C307-B402-4CDE-A7BD-AAC04C66CF9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835831" y="2786159"/>
                  <a:ext cx="121017" cy="336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7" name="Käsinkirjoitus 46">
                  <a:extLst>
                    <a:ext uri="{FF2B5EF4-FFF2-40B4-BE49-F238E27FC236}">
                      <a16:creationId xmlns:a16="http://schemas.microsoft.com/office/drawing/2014/main" id="{1896474F-B967-4EC2-8B3D-9F46AE41DCD4}"/>
                    </a:ext>
                  </a:extLst>
                </p14:cNvPr>
                <p14:cNvContentPartPr/>
                <p14:nvPr/>
              </p14:nvContentPartPr>
              <p14:xfrm>
                <a:off x="1898907" y="2744285"/>
                <a:ext cx="16972" cy="159640"/>
              </p14:xfrm>
            </p:contentPart>
          </mc:Choice>
          <mc:Fallback>
            <p:pic>
              <p:nvPicPr>
                <p:cNvPr id="47" name="Käsinkirjoitus 46">
                  <a:extLst>
                    <a:ext uri="{FF2B5EF4-FFF2-40B4-BE49-F238E27FC236}">
                      <a16:creationId xmlns:a16="http://schemas.microsoft.com/office/drawing/2014/main" id="{1896474F-B967-4EC2-8B3D-9F46AE41DCD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890067" y="2735296"/>
                  <a:ext cx="34298" cy="17725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Ryhmä 57">
            <a:extLst>
              <a:ext uri="{FF2B5EF4-FFF2-40B4-BE49-F238E27FC236}">
                <a16:creationId xmlns:a16="http://schemas.microsoft.com/office/drawing/2014/main" id="{D275CA9A-AAEA-42A4-88B9-D955500BDB25}"/>
              </a:ext>
            </a:extLst>
          </p:cNvPr>
          <p:cNvGrpSpPr/>
          <p:nvPr/>
        </p:nvGrpSpPr>
        <p:grpSpPr>
          <a:xfrm>
            <a:off x="2093551" y="2572446"/>
            <a:ext cx="1191200" cy="412094"/>
            <a:chOff x="2093551" y="2572446"/>
            <a:chExt cx="1191200" cy="412094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8" name="Käsinkirjoitus 47">
                  <a:extLst>
                    <a:ext uri="{FF2B5EF4-FFF2-40B4-BE49-F238E27FC236}">
                      <a16:creationId xmlns:a16="http://schemas.microsoft.com/office/drawing/2014/main" id="{F36C5AD3-2C94-4F1A-8051-6641F0BBABC5}"/>
                    </a:ext>
                  </a:extLst>
                </p14:cNvPr>
                <p14:cNvContentPartPr/>
                <p14:nvPr/>
              </p14:nvContentPartPr>
              <p14:xfrm>
                <a:off x="2093551" y="2572446"/>
                <a:ext cx="62848" cy="382659"/>
              </p14:xfrm>
            </p:contentPart>
          </mc:Choice>
          <mc:Fallback>
            <p:pic>
              <p:nvPicPr>
                <p:cNvPr id="48" name="Käsinkirjoitus 47">
                  <a:extLst>
                    <a:ext uri="{FF2B5EF4-FFF2-40B4-BE49-F238E27FC236}">
                      <a16:creationId xmlns:a16="http://schemas.microsoft.com/office/drawing/2014/main" id="{F36C5AD3-2C94-4F1A-8051-6641F0BBABC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084932" y="2563446"/>
                  <a:ext cx="80445" cy="4002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9" name="Käsinkirjoitus 48">
                  <a:extLst>
                    <a:ext uri="{FF2B5EF4-FFF2-40B4-BE49-F238E27FC236}">
                      <a16:creationId xmlns:a16="http://schemas.microsoft.com/office/drawing/2014/main" id="{582CFDAB-3B4D-4A09-8683-CCBFD54138C8}"/>
                    </a:ext>
                  </a:extLst>
                </p14:cNvPr>
                <p14:cNvContentPartPr/>
                <p14:nvPr/>
              </p14:nvContentPartPr>
              <p14:xfrm>
                <a:off x="2200420" y="2690982"/>
                <a:ext cx="159109" cy="209759"/>
              </p14:xfrm>
            </p:contentPart>
          </mc:Choice>
          <mc:Fallback>
            <p:pic>
              <p:nvPicPr>
                <p:cNvPr id="49" name="Käsinkirjoitus 48">
                  <a:extLst>
                    <a:ext uri="{FF2B5EF4-FFF2-40B4-BE49-F238E27FC236}">
                      <a16:creationId xmlns:a16="http://schemas.microsoft.com/office/drawing/2014/main" id="{582CFDAB-3B4D-4A09-8683-CCBFD54138C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191421" y="2682347"/>
                  <a:ext cx="176748" cy="2273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0" name="Käsinkirjoitus 49">
                  <a:extLst>
                    <a:ext uri="{FF2B5EF4-FFF2-40B4-BE49-F238E27FC236}">
                      <a16:creationId xmlns:a16="http://schemas.microsoft.com/office/drawing/2014/main" id="{2A9FCB88-3EDE-4353-8FF6-9BF4C3C67C9C}"/>
                    </a:ext>
                  </a:extLst>
                </p14:cNvPr>
                <p14:cNvContentPartPr/>
                <p14:nvPr/>
              </p14:nvContentPartPr>
              <p14:xfrm>
                <a:off x="2490530" y="2813232"/>
                <a:ext cx="98118" cy="6100"/>
              </p14:xfrm>
            </p:contentPart>
          </mc:Choice>
          <mc:Fallback>
            <p:pic>
              <p:nvPicPr>
                <p:cNvPr id="50" name="Käsinkirjoitus 49">
                  <a:extLst>
                    <a:ext uri="{FF2B5EF4-FFF2-40B4-BE49-F238E27FC236}">
                      <a16:creationId xmlns:a16="http://schemas.microsoft.com/office/drawing/2014/main" id="{2A9FCB88-3EDE-4353-8FF6-9BF4C3C67C9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481545" y="2804261"/>
                  <a:ext cx="115729" cy="236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1" name="Käsinkirjoitus 50">
                  <a:extLst>
                    <a:ext uri="{FF2B5EF4-FFF2-40B4-BE49-F238E27FC236}">
                      <a16:creationId xmlns:a16="http://schemas.microsoft.com/office/drawing/2014/main" id="{0D020AEB-34D6-4C70-85AB-E8AB6AF15AFC}"/>
                    </a:ext>
                  </a:extLst>
                </p14:cNvPr>
                <p14:cNvContentPartPr/>
                <p14:nvPr/>
              </p14:nvContentPartPr>
              <p14:xfrm>
                <a:off x="2673506" y="2690187"/>
                <a:ext cx="67622" cy="224080"/>
              </p14:xfrm>
            </p:contentPart>
          </mc:Choice>
          <mc:Fallback>
            <p:pic>
              <p:nvPicPr>
                <p:cNvPr id="51" name="Käsinkirjoitus 50">
                  <a:extLst>
                    <a:ext uri="{FF2B5EF4-FFF2-40B4-BE49-F238E27FC236}">
                      <a16:creationId xmlns:a16="http://schemas.microsoft.com/office/drawing/2014/main" id="{0D020AEB-34D6-4C70-85AB-E8AB6AF15AF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664514" y="2681195"/>
                  <a:ext cx="85247" cy="2417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2" name="Käsinkirjoitus 51">
                  <a:extLst>
                    <a:ext uri="{FF2B5EF4-FFF2-40B4-BE49-F238E27FC236}">
                      <a16:creationId xmlns:a16="http://schemas.microsoft.com/office/drawing/2014/main" id="{C160A1BD-80B5-4ACC-BA3E-DC66AD64CC14}"/>
                    </a:ext>
                  </a:extLst>
                </p14:cNvPr>
                <p14:cNvContentPartPr/>
                <p14:nvPr/>
              </p14:nvContentPartPr>
              <p14:xfrm>
                <a:off x="2851178" y="2572446"/>
                <a:ext cx="58871" cy="401222"/>
              </p14:xfrm>
            </p:contentPart>
          </mc:Choice>
          <mc:Fallback>
            <p:pic>
              <p:nvPicPr>
                <p:cNvPr id="52" name="Käsinkirjoitus 51">
                  <a:extLst>
                    <a:ext uri="{FF2B5EF4-FFF2-40B4-BE49-F238E27FC236}">
                      <a16:creationId xmlns:a16="http://schemas.microsoft.com/office/drawing/2014/main" id="{C160A1BD-80B5-4ACC-BA3E-DC66AD64CC1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842204" y="2563450"/>
                  <a:ext cx="76461" cy="4188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3" name="Käsinkirjoitus 52">
                  <a:extLst>
                    <a:ext uri="{FF2B5EF4-FFF2-40B4-BE49-F238E27FC236}">
                      <a16:creationId xmlns:a16="http://schemas.microsoft.com/office/drawing/2014/main" id="{59E915C5-1942-4F39-994F-976CE552FA58}"/>
                    </a:ext>
                  </a:extLst>
                </p14:cNvPr>
                <p14:cNvContentPartPr/>
                <p14:nvPr/>
              </p14:nvContentPartPr>
              <p14:xfrm>
                <a:off x="3008166" y="2805807"/>
                <a:ext cx="18298" cy="6895"/>
              </p14:xfrm>
            </p:contentPart>
          </mc:Choice>
          <mc:Fallback>
            <p:pic>
              <p:nvPicPr>
                <p:cNvPr id="53" name="Käsinkirjoitus 52">
                  <a:extLst>
                    <a:ext uri="{FF2B5EF4-FFF2-40B4-BE49-F238E27FC236}">
                      <a16:creationId xmlns:a16="http://schemas.microsoft.com/office/drawing/2014/main" id="{59E915C5-1942-4F39-994F-976CE552FA5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999196" y="2797188"/>
                  <a:ext cx="35878" cy="237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6" name="Käsinkirjoitus 55">
                  <a:extLst>
                    <a:ext uri="{FF2B5EF4-FFF2-40B4-BE49-F238E27FC236}">
                      <a16:creationId xmlns:a16="http://schemas.microsoft.com/office/drawing/2014/main" id="{0AA64EDD-1264-4CF4-915B-65DBFF17128D}"/>
                    </a:ext>
                  </a:extLst>
                </p14:cNvPr>
                <p14:cNvContentPartPr/>
                <p14:nvPr/>
              </p14:nvContentPartPr>
              <p14:xfrm>
                <a:off x="3164093" y="2617527"/>
                <a:ext cx="120658" cy="215328"/>
              </p14:xfrm>
            </p:contentPart>
          </mc:Choice>
          <mc:Fallback>
            <p:pic>
              <p:nvPicPr>
                <p:cNvPr id="56" name="Käsinkirjoitus 55">
                  <a:extLst>
                    <a:ext uri="{FF2B5EF4-FFF2-40B4-BE49-F238E27FC236}">
                      <a16:creationId xmlns:a16="http://schemas.microsoft.com/office/drawing/2014/main" id="{0AA64EDD-1264-4CF4-915B-65DBFF17128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155089" y="2608525"/>
                  <a:ext cx="138306" cy="2329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7" name="Käsinkirjoitus 56">
                  <a:extLst>
                    <a:ext uri="{FF2B5EF4-FFF2-40B4-BE49-F238E27FC236}">
                      <a16:creationId xmlns:a16="http://schemas.microsoft.com/office/drawing/2014/main" id="{E79689EA-C18E-4ACD-844E-FE6A594CCEF0}"/>
                    </a:ext>
                  </a:extLst>
                </p14:cNvPr>
                <p14:cNvContentPartPr/>
                <p14:nvPr/>
              </p14:nvContentPartPr>
              <p14:xfrm>
                <a:off x="3235958" y="2670033"/>
                <a:ext cx="38982" cy="314507"/>
              </p14:xfrm>
            </p:contentPart>
          </mc:Choice>
          <mc:Fallback>
            <p:pic>
              <p:nvPicPr>
                <p:cNvPr id="57" name="Käsinkirjoitus 56">
                  <a:extLst>
                    <a:ext uri="{FF2B5EF4-FFF2-40B4-BE49-F238E27FC236}">
                      <a16:creationId xmlns:a16="http://schemas.microsoft.com/office/drawing/2014/main" id="{E79689EA-C18E-4ACD-844E-FE6A594CCEF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227017" y="2661397"/>
                  <a:ext cx="56506" cy="3321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Ryhmä 66">
            <a:extLst>
              <a:ext uri="{FF2B5EF4-FFF2-40B4-BE49-F238E27FC236}">
                <a16:creationId xmlns:a16="http://schemas.microsoft.com/office/drawing/2014/main" id="{256476A7-4F3E-410C-B5BA-096CB9A660C4}"/>
              </a:ext>
            </a:extLst>
          </p:cNvPr>
          <p:cNvGrpSpPr/>
          <p:nvPr/>
        </p:nvGrpSpPr>
        <p:grpSpPr>
          <a:xfrm>
            <a:off x="768964" y="3151340"/>
            <a:ext cx="649697" cy="332007"/>
            <a:chOff x="768964" y="3151340"/>
            <a:chExt cx="649697" cy="332007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9" name="Käsinkirjoitus 58">
                  <a:extLst>
                    <a:ext uri="{FF2B5EF4-FFF2-40B4-BE49-F238E27FC236}">
                      <a16:creationId xmlns:a16="http://schemas.microsoft.com/office/drawing/2014/main" id="{C72320A8-49A3-4823-9BC7-06E683AD4D81}"/>
                    </a:ext>
                  </a:extLst>
                </p14:cNvPr>
                <p14:cNvContentPartPr/>
                <p14:nvPr/>
              </p14:nvContentPartPr>
              <p14:xfrm>
                <a:off x="768964" y="3151340"/>
                <a:ext cx="237338" cy="269160"/>
              </p14:xfrm>
            </p:contentPart>
          </mc:Choice>
          <mc:Fallback>
            <p:pic>
              <p:nvPicPr>
                <p:cNvPr id="59" name="Käsinkirjoitus 58">
                  <a:extLst>
                    <a:ext uri="{FF2B5EF4-FFF2-40B4-BE49-F238E27FC236}">
                      <a16:creationId xmlns:a16="http://schemas.microsoft.com/office/drawing/2014/main" id="{C72320A8-49A3-4823-9BC7-06E683AD4D8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60334" y="3142344"/>
                  <a:ext cx="254959" cy="2867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0" name="Käsinkirjoitus 59">
                  <a:extLst>
                    <a:ext uri="{FF2B5EF4-FFF2-40B4-BE49-F238E27FC236}">
                      <a16:creationId xmlns:a16="http://schemas.microsoft.com/office/drawing/2014/main" id="{E9493232-174F-4D4F-96A4-77ABD6305FC1}"/>
                    </a:ext>
                  </a:extLst>
                </p14:cNvPr>
                <p14:cNvContentPartPr/>
                <p14:nvPr/>
              </p14:nvContentPartPr>
              <p14:xfrm>
                <a:off x="1061460" y="3331133"/>
                <a:ext cx="122779" cy="152214"/>
              </p14:xfrm>
            </p:contentPart>
          </mc:Choice>
          <mc:Fallback>
            <p:pic>
              <p:nvPicPr>
                <p:cNvPr id="60" name="Käsinkirjoitus 59">
                  <a:extLst>
                    <a:ext uri="{FF2B5EF4-FFF2-40B4-BE49-F238E27FC236}">
                      <a16:creationId xmlns:a16="http://schemas.microsoft.com/office/drawing/2014/main" id="{E9493232-174F-4D4F-96A4-77ABD6305FC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52459" y="3322137"/>
                  <a:ext cx="140422" cy="1698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1" name="Käsinkirjoitus 60">
                  <a:extLst>
                    <a:ext uri="{FF2B5EF4-FFF2-40B4-BE49-F238E27FC236}">
                      <a16:creationId xmlns:a16="http://schemas.microsoft.com/office/drawing/2014/main" id="{551316AF-AF15-48C1-BEC4-EE63D603492E}"/>
                    </a:ext>
                  </a:extLst>
                </p14:cNvPr>
                <p14:cNvContentPartPr/>
                <p14:nvPr/>
              </p14:nvContentPartPr>
              <p14:xfrm>
                <a:off x="1318157" y="3257943"/>
                <a:ext cx="100504" cy="19624"/>
              </p14:xfrm>
            </p:contentPart>
          </mc:Choice>
          <mc:Fallback>
            <p:pic>
              <p:nvPicPr>
                <p:cNvPr id="61" name="Käsinkirjoitus 60">
                  <a:extLst>
                    <a:ext uri="{FF2B5EF4-FFF2-40B4-BE49-F238E27FC236}">
                      <a16:creationId xmlns:a16="http://schemas.microsoft.com/office/drawing/2014/main" id="{551316AF-AF15-48C1-BEC4-EE63D603492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309151" y="3249023"/>
                  <a:ext cx="118155" cy="371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2" name="Käsinkirjoitus 61">
                  <a:extLst>
                    <a:ext uri="{FF2B5EF4-FFF2-40B4-BE49-F238E27FC236}">
                      <a16:creationId xmlns:a16="http://schemas.microsoft.com/office/drawing/2014/main" id="{3CA01479-38EE-42DB-B1AC-7513D386A877}"/>
                    </a:ext>
                  </a:extLst>
                </p14:cNvPr>
                <p14:cNvContentPartPr/>
                <p14:nvPr/>
              </p14:nvContentPartPr>
              <p14:xfrm>
                <a:off x="1313119" y="3352082"/>
                <a:ext cx="94671" cy="265"/>
              </p14:xfrm>
            </p:contentPart>
          </mc:Choice>
          <mc:Fallback>
            <p:pic>
              <p:nvPicPr>
                <p:cNvPr id="62" name="Käsinkirjoitus 61">
                  <a:extLst>
                    <a:ext uri="{FF2B5EF4-FFF2-40B4-BE49-F238E27FC236}">
                      <a16:creationId xmlns:a16="http://schemas.microsoft.com/office/drawing/2014/main" id="{3CA01479-38EE-42DB-B1AC-7513D386A87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304120" y="3345457"/>
                  <a:ext cx="112309" cy="1325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Ryhmä 65">
            <a:extLst>
              <a:ext uri="{FF2B5EF4-FFF2-40B4-BE49-F238E27FC236}">
                <a16:creationId xmlns:a16="http://schemas.microsoft.com/office/drawing/2014/main" id="{B347A6F2-9246-443A-B0B5-EA63E629C23F}"/>
              </a:ext>
            </a:extLst>
          </p:cNvPr>
          <p:cNvGrpSpPr/>
          <p:nvPr/>
        </p:nvGrpSpPr>
        <p:grpSpPr>
          <a:xfrm>
            <a:off x="1588643" y="3077089"/>
            <a:ext cx="391675" cy="371256"/>
            <a:chOff x="1588643" y="3077089"/>
            <a:chExt cx="391675" cy="371256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3" name="Käsinkirjoitus 62">
                  <a:extLst>
                    <a:ext uri="{FF2B5EF4-FFF2-40B4-BE49-F238E27FC236}">
                      <a16:creationId xmlns:a16="http://schemas.microsoft.com/office/drawing/2014/main" id="{968E1517-8AAF-40BD-A5A5-856E4BA7AC77}"/>
                    </a:ext>
                  </a:extLst>
                </p14:cNvPr>
                <p14:cNvContentPartPr/>
                <p14:nvPr/>
              </p14:nvContentPartPr>
              <p14:xfrm>
                <a:off x="1588643" y="3077089"/>
                <a:ext cx="147707" cy="371256"/>
              </p14:xfrm>
            </p:contentPart>
          </mc:Choice>
          <mc:Fallback>
            <p:pic>
              <p:nvPicPr>
                <p:cNvPr id="63" name="Käsinkirjoitus 62">
                  <a:extLst>
                    <a:ext uri="{FF2B5EF4-FFF2-40B4-BE49-F238E27FC236}">
                      <a16:creationId xmlns:a16="http://schemas.microsoft.com/office/drawing/2014/main" id="{968E1517-8AAF-40BD-A5A5-856E4BA7AC7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580018" y="3068087"/>
                  <a:ext cx="165317" cy="3889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4" name="Käsinkirjoitus 63">
                  <a:extLst>
                    <a:ext uri="{FF2B5EF4-FFF2-40B4-BE49-F238E27FC236}">
                      <a16:creationId xmlns:a16="http://schemas.microsoft.com/office/drawing/2014/main" id="{0E09F735-F12E-40B3-9D43-2F2167381B43}"/>
                    </a:ext>
                  </a:extLst>
                </p14:cNvPr>
                <p14:cNvContentPartPr/>
                <p14:nvPr/>
              </p14:nvContentPartPr>
              <p14:xfrm>
                <a:off x="1862577" y="3309654"/>
                <a:ext cx="117741" cy="9016"/>
              </p14:xfrm>
            </p:contentPart>
          </mc:Choice>
          <mc:Fallback>
            <p:pic>
              <p:nvPicPr>
                <p:cNvPr id="64" name="Käsinkirjoitus 63">
                  <a:extLst>
                    <a:ext uri="{FF2B5EF4-FFF2-40B4-BE49-F238E27FC236}">
                      <a16:creationId xmlns:a16="http://schemas.microsoft.com/office/drawing/2014/main" id="{0E09F735-F12E-40B3-9D43-2F2167381B4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853575" y="3301332"/>
                  <a:ext cx="135384" cy="260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5" name="Käsinkirjoitus 64">
                  <a:extLst>
                    <a:ext uri="{FF2B5EF4-FFF2-40B4-BE49-F238E27FC236}">
                      <a16:creationId xmlns:a16="http://schemas.microsoft.com/office/drawing/2014/main" id="{D1EE4AF6-DC0D-46B5-A836-750A2F4BFAEE}"/>
                    </a:ext>
                  </a:extLst>
                </p14:cNvPr>
                <p14:cNvContentPartPr/>
                <p14:nvPr/>
              </p14:nvContentPartPr>
              <p14:xfrm>
                <a:off x="1923834" y="3223734"/>
                <a:ext cx="5834" cy="154602"/>
              </p14:xfrm>
            </p:contentPart>
          </mc:Choice>
          <mc:Fallback>
            <p:pic>
              <p:nvPicPr>
                <p:cNvPr id="65" name="Käsinkirjoitus 64">
                  <a:extLst>
                    <a:ext uri="{FF2B5EF4-FFF2-40B4-BE49-F238E27FC236}">
                      <a16:creationId xmlns:a16="http://schemas.microsoft.com/office/drawing/2014/main" id="{D1EE4AF6-DC0D-46B5-A836-750A2F4BFAE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914718" y="3214725"/>
                  <a:ext cx="23701" cy="17226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68" name="Käsinkirjoitus 67">
                <a:extLst>
                  <a:ext uri="{FF2B5EF4-FFF2-40B4-BE49-F238E27FC236}">
                    <a16:creationId xmlns:a16="http://schemas.microsoft.com/office/drawing/2014/main" id="{8C5E970B-4964-4E1B-82C0-FF482EE7D24A}"/>
                  </a:ext>
                </a:extLst>
              </p14:cNvPr>
              <p14:cNvContentPartPr/>
              <p14:nvPr/>
            </p14:nvContentPartPr>
            <p14:xfrm>
              <a:off x="2306492" y="2558657"/>
              <a:ext cx="778046" cy="105013"/>
            </p14:xfrm>
          </p:contentPart>
        </mc:Choice>
        <mc:Fallback>
          <p:pic>
            <p:nvPicPr>
              <p:cNvPr id="68" name="Käsinkirjoitus 67">
                <a:extLst>
                  <a:ext uri="{FF2B5EF4-FFF2-40B4-BE49-F238E27FC236}">
                    <a16:creationId xmlns:a16="http://schemas.microsoft.com/office/drawing/2014/main" id="{8C5E970B-4964-4E1B-82C0-FF482EE7D24A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2288490" y="2523053"/>
                <a:ext cx="813690" cy="1765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69" name="Käsinkirjoitus 68">
                <a:extLst>
                  <a:ext uri="{FF2B5EF4-FFF2-40B4-BE49-F238E27FC236}">
                    <a16:creationId xmlns:a16="http://schemas.microsoft.com/office/drawing/2014/main" id="{D4112B7A-0B1D-4072-9949-BDD214222B7B}"/>
                  </a:ext>
                </a:extLst>
              </p14:cNvPr>
              <p14:cNvContentPartPr/>
              <p14:nvPr/>
            </p14:nvContentPartPr>
            <p14:xfrm>
              <a:off x="2610922" y="2617527"/>
              <a:ext cx="441264" cy="89366"/>
            </p14:xfrm>
          </p:contentPart>
        </mc:Choice>
        <mc:Fallback>
          <p:pic>
            <p:nvPicPr>
              <p:cNvPr id="69" name="Käsinkirjoitus 68">
                <a:extLst>
                  <a:ext uri="{FF2B5EF4-FFF2-40B4-BE49-F238E27FC236}">
                    <a16:creationId xmlns:a16="http://schemas.microsoft.com/office/drawing/2014/main" id="{D4112B7A-0B1D-4072-9949-BDD214222B7B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2593286" y="2581996"/>
                <a:ext cx="476896" cy="160787"/>
              </a:xfrm>
              <a:prstGeom prst="rect">
                <a:avLst/>
              </a:prstGeom>
            </p:spPr>
          </p:pic>
        </mc:Fallback>
      </mc:AlternateContent>
      <p:grpSp>
        <p:nvGrpSpPr>
          <p:cNvPr id="77" name="Ryhmä 76">
            <a:extLst>
              <a:ext uri="{FF2B5EF4-FFF2-40B4-BE49-F238E27FC236}">
                <a16:creationId xmlns:a16="http://schemas.microsoft.com/office/drawing/2014/main" id="{2CBDADE0-2408-4571-AB3F-762704EA2A56}"/>
              </a:ext>
            </a:extLst>
          </p:cNvPr>
          <p:cNvGrpSpPr/>
          <p:nvPr/>
        </p:nvGrpSpPr>
        <p:grpSpPr>
          <a:xfrm>
            <a:off x="2210497" y="3110236"/>
            <a:ext cx="704059" cy="378416"/>
            <a:chOff x="2210497" y="3110236"/>
            <a:chExt cx="704059" cy="378416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0" name="Käsinkirjoitus 69">
                  <a:extLst>
                    <a:ext uri="{FF2B5EF4-FFF2-40B4-BE49-F238E27FC236}">
                      <a16:creationId xmlns:a16="http://schemas.microsoft.com/office/drawing/2014/main" id="{6A15B12A-CBC4-44B8-8208-B24C32C10EA9}"/>
                    </a:ext>
                  </a:extLst>
                </p14:cNvPr>
                <p14:cNvContentPartPr/>
                <p14:nvPr/>
              </p14:nvContentPartPr>
              <p14:xfrm>
                <a:off x="2210497" y="3110236"/>
                <a:ext cx="149563" cy="204191"/>
              </p14:xfrm>
            </p:contentPart>
          </mc:Choice>
          <mc:Fallback>
            <p:pic>
              <p:nvPicPr>
                <p:cNvPr id="70" name="Käsinkirjoitus 69">
                  <a:extLst>
                    <a:ext uri="{FF2B5EF4-FFF2-40B4-BE49-F238E27FC236}">
                      <a16:creationId xmlns:a16="http://schemas.microsoft.com/office/drawing/2014/main" id="{6A15B12A-CBC4-44B8-8208-B24C32C10EA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201848" y="3101593"/>
                  <a:ext cx="167222" cy="2218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1" name="Käsinkirjoitus 70">
                  <a:extLst>
                    <a:ext uri="{FF2B5EF4-FFF2-40B4-BE49-F238E27FC236}">
                      <a16:creationId xmlns:a16="http://schemas.microsoft.com/office/drawing/2014/main" id="{053C702F-2E77-48C5-BDE5-D0E0EEFAD775}"/>
                    </a:ext>
                  </a:extLst>
                </p14:cNvPr>
                <p14:cNvContentPartPr/>
                <p14:nvPr/>
              </p14:nvContentPartPr>
              <p14:xfrm>
                <a:off x="2360590" y="3166190"/>
                <a:ext cx="28640" cy="266243"/>
              </p14:xfrm>
            </p:contentPart>
          </mc:Choice>
          <mc:Fallback>
            <p:pic>
              <p:nvPicPr>
                <p:cNvPr id="71" name="Käsinkirjoitus 70">
                  <a:extLst>
                    <a:ext uri="{FF2B5EF4-FFF2-40B4-BE49-F238E27FC236}">
                      <a16:creationId xmlns:a16="http://schemas.microsoft.com/office/drawing/2014/main" id="{053C702F-2E77-48C5-BDE5-D0E0EEFAD77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351640" y="3157195"/>
                  <a:ext cx="46182" cy="2838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2" name="Käsinkirjoitus 71">
                  <a:extLst>
                    <a:ext uri="{FF2B5EF4-FFF2-40B4-BE49-F238E27FC236}">
                      <a16:creationId xmlns:a16="http://schemas.microsoft.com/office/drawing/2014/main" id="{8B15ECEA-26A1-4F3D-920A-D99213D5A966}"/>
                    </a:ext>
                  </a:extLst>
                </p14:cNvPr>
                <p14:cNvContentPartPr/>
                <p14:nvPr/>
              </p14:nvContentPartPr>
              <p14:xfrm>
                <a:off x="2498220" y="3257148"/>
                <a:ext cx="133652" cy="231504"/>
              </p14:xfrm>
            </p:contentPart>
          </mc:Choice>
          <mc:Fallback>
            <p:pic>
              <p:nvPicPr>
                <p:cNvPr id="72" name="Käsinkirjoitus 71">
                  <a:extLst>
                    <a:ext uri="{FF2B5EF4-FFF2-40B4-BE49-F238E27FC236}">
                      <a16:creationId xmlns:a16="http://schemas.microsoft.com/office/drawing/2014/main" id="{8B15ECEA-26A1-4F3D-920A-D99213D5A96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489238" y="3248147"/>
                  <a:ext cx="151257" cy="2491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3" name="Käsinkirjoitus 72">
                  <a:extLst>
                    <a:ext uri="{FF2B5EF4-FFF2-40B4-BE49-F238E27FC236}">
                      <a16:creationId xmlns:a16="http://schemas.microsoft.com/office/drawing/2014/main" id="{7A08BB95-F87C-46B9-AD1D-3DA635F99EBA}"/>
                    </a:ext>
                  </a:extLst>
                </p14:cNvPr>
                <p14:cNvContentPartPr/>
                <p14:nvPr/>
              </p14:nvContentPartPr>
              <p14:xfrm>
                <a:off x="2771888" y="3357652"/>
                <a:ext cx="142668" cy="5834"/>
              </p14:xfrm>
            </p:contentPart>
          </mc:Choice>
          <mc:Fallback>
            <p:pic>
              <p:nvPicPr>
                <p:cNvPr id="73" name="Käsinkirjoitus 72">
                  <a:extLst>
                    <a:ext uri="{FF2B5EF4-FFF2-40B4-BE49-F238E27FC236}">
                      <a16:creationId xmlns:a16="http://schemas.microsoft.com/office/drawing/2014/main" id="{7A08BB95-F87C-46B9-AD1D-3DA635F99EB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762904" y="3348536"/>
                  <a:ext cx="160277" cy="2370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Ryhmä 75">
            <a:extLst>
              <a:ext uri="{FF2B5EF4-FFF2-40B4-BE49-F238E27FC236}">
                <a16:creationId xmlns:a16="http://schemas.microsoft.com/office/drawing/2014/main" id="{A4CA3AD9-5421-42F8-A2C9-1D2F18A893C5}"/>
              </a:ext>
            </a:extLst>
          </p:cNvPr>
          <p:cNvGrpSpPr/>
          <p:nvPr/>
        </p:nvGrpSpPr>
        <p:grpSpPr>
          <a:xfrm>
            <a:off x="3080296" y="3137020"/>
            <a:ext cx="187749" cy="371520"/>
            <a:chOff x="3080296" y="3137020"/>
            <a:chExt cx="187749" cy="37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4" name="Käsinkirjoitus 73">
                  <a:extLst>
                    <a:ext uri="{FF2B5EF4-FFF2-40B4-BE49-F238E27FC236}">
                      <a16:creationId xmlns:a16="http://schemas.microsoft.com/office/drawing/2014/main" id="{EB7CBEF0-5C7A-482C-875C-7D93A9F491D6}"/>
                    </a:ext>
                  </a:extLst>
                </p14:cNvPr>
                <p14:cNvContentPartPr/>
                <p14:nvPr/>
              </p14:nvContentPartPr>
              <p14:xfrm>
                <a:off x="3080296" y="3137020"/>
                <a:ext cx="128348" cy="216124"/>
              </p14:xfrm>
            </p:contentPart>
          </mc:Choice>
          <mc:Fallback>
            <p:pic>
              <p:nvPicPr>
                <p:cNvPr id="74" name="Käsinkirjoitus 73">
                  <a:extLst>
                    <a:ext uri="{FF2B5EF4-FFF2-40B4-BE49-F238E27FC236}">
                      <a16:creationId xmlns:a16="http://schemas.microsoft.com/office/drawing/2014/main" id="{EB7CBEF0-5C7A-482C-875C-7D93A9F491D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071668" y="3128015"/>
                  <a:ext cx="145964" cy="2337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5" name="Käsinkirjoitus 74">
                  <a:extLst>
                    <a:ext uri="{FF2B5EF4-FFF2-40B4-BE49-F238E27FC236}">
                      <a16:creationId xmlns:a16="http://schemas.microsoft.com/office/drawing/2014/main" id="{3CFB9102-6142-422E-A059-562AF5D6E481}"/>
                    </a:ext>
                  </a:extLst>
                </p14:cNvPr>
                <p14:cNvContentPartPr/>
                <p14:nvPr/>
              </p14:nvContentPartPr>
              <p14:xfrm>
                <a:off x="3255847" y="3139937"/>
                <a:ext cx="12198" cy="368603"/>
              </p14:xfrm>
            </p:contentPart>
          </mc:Choice>
          <mc:Fallback>
            <p:pic>
              <p:nvPicPr>
                <p:cNvPr id="75" name="Käsinkirjoitus 74">
                  <a:extLst>
                    <a:ext uri="{FF2B5EF4-FFF2-40B4-BE49-F238E27FC236}">
                      <a16:creationId xmlns:a16="http://schemas.microsoft.com/office/drawing/2014/main" id="{3CFB9102-6142-422E-A059-562AF5D6E48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246878" y="3130938"/>
                  <a:ext cx="29777" cy="38624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78" name="Käsinkirjoitus 77">
                <a:extLst>
                  <a:ext uri="{FF2B5EF4-FFF2-40B4-BE49-F238E27FC236}">
                    <a16:creationId xmlns:a16="http://schemas.microsoft.com/office/drawing/2014/main" id="{4AEBF315-455D-419A-AFDA-8D4711BD02AB}"/>
                  </a:ext>
                </a:extLst>
              </p14:cNvPr>
              <p14:cNvContentPartPr/>
              <p14:nvPr/>
            </p14:nvContentPartPr>
            <p14:xfrm>
              <a:off x="2839509" y="3450465"/>
              <a:ext cx="477859" cy="40043"/>
            </p14:xfrm>
          </p:contentPart>
        </mc:Choice>
        <mc:Fallback>
          <p:pic>
            <p:nvPicPr>
              <p:cNvPr id="78" name="Käsinkirjoitus 77">
                <a:extLst>
                  <a:ext uri="{FF2B5EF4-FFF2-40B4-BE49-F238E27FC236}">
                    <a16:creationId xmlns:a16="http://schemas.microsoft.com/office/drawing/2014/main" id="{4AEBF315-455D-419A-AFDA-8D4711BD02AB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2821517" y="3414712"/>
                <a:ext cx="513483" cy="1111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79" name="Käsinkirjoitus 78">
                <a:extLst>
                  <a:ext uri="{FF2B5EF4-FFF2-40B4-BE49-F238E27FC236}">
                    <a16:creationId xmlns:a16="http://schemas.microsoft.com/office/drawing/2014/main" id="{C4A0450B-8F35-4603-9F69-AD33567555F5}"/>
                  </a:ext>
                </a:extLst>
              </p14:cNvPr>
              <p14:cNvContentPartPr/>
              <p14:nvPr/>
            </p14:nvContentPartPr>
            <p14:xfrm>
              <a:off x="1483366" y="3432964"/>
              <a:ext cx="407850" cy="8486"/>
            </p14:xfrm>
          </p:contentPart>
        </mc:Choice>
        <mc:Fallback>
          <p:pic>
            <p:nvPicPr>
              <p:cNvPr id="79" name="Käsinkirjoitus 78">
                <a:extLst>
                  <a:ext uri="{FF2B5EF4-FFF2-40B4-BE49-F238E27FC236}">
                    <a16:creationId xmlns:a16="http://schemas.microsoft.com/office/drawing/2014/main" id="{C4A0450B-8F35-4603-9F69-AD33567555F5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465367" y="3397606"/>
                <a:ext cx="443487" cy="78849"/>
              </a:xfrm>
              <a:prstGeom prst="rect">
                <a:avLst/>
              </a:prstGeom>
            </p:spPr>
          </p:pic>
        </mc:Fallback>
      </mc:AlternateContent>
      <p:grpSp>
        <p:nvGrpSpPr>
          <p:cNvPr id="92" name="Ryhmä 91">
            <a:extLst>
              <a:ext uri="{FF2B5EF4-FFF2-40B4-BE49-F238E27FC236}">
                <a16:creationId xmlns:a16="http://schemas.microsoft.com/office/drawing/2014/main" id="{1CA6C530-48A9-44D6-90C5-212D3584ED96}"/>
              </a:ext>
            </a:extLst>
          </p:cNvPr>
          <p:cNvGrpSpPr/>
          <p:nvPr/>
        </p:nvGrpSpPr>
        <p:grpSpPr>
          <a:xfrm>
            <a:off x="801052" y="3754630"/>
            <a:ext cx="660038" cy="374438"/>
            <a:chOff x="801052" y="3754630"/>
            <a:chExt cx="660038" cy="374438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0" name="Käsinkirjoitus 79">
                  <a:extLst>
                    <a:ext uri="{FF2B5EF4-FFF2-40B4-BE49-F238E27FC236}">
                      <a16:creationId xmlns:a16="http://schemas.microsoft.com/office/drawing/2014/main" id="{C83219A2-1718-4773-84F6-C0652213D72A}"/>
                    </a:ext>
                  </a:extLst>
                </p14:cNvPr>
                <p14:cNvContentPartPr/>
                <p14:nvPr/>
              </p14:nvContentPartPr>
              <p14:xfrm>
                <a:off x="801052" y="3754630"/>
                <a:ext cx="267834" cy="307346"/>
              </p14:xfrm>
            </p:contentPart>
          </mc:Choice>
          <mc:Fallback>
            <p:pic>
              <p:nvPicPr>
                <p:cNvPr id="80" name="Käsinkirjoitus 79">
                  <a:extLst>
                    <a:ext uri="{FF2B5EF4-FFF2-40B4-BE49-F238E27FC236}">
                      <a16:creationId xmlns:a16="http://schemas.microsoft.com/office/drawing/2014/main" id="{C83219A2-1718-4773-84F6-C0652213D72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92412" y="3745633"/>
                  <a:ext cx="285474" cy="3249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1" name="Käsinkirjoitus 80">
                  <a:extLst>
                    <a:ext uri="{FF2B5EF4-FFF2-40B4-BE49-F238E27FC236}">
                      <a16:creationId xmlns:a16="http://schemas.microsoft.com/office/drawing/2014/main" id="{11CF3AFE-2856-40E9-9D0D-14FDEEA7C093}"/>
                    </a:ext>
                  </a:extLst>
                </p14:cNvPr>
                <p14:cNvContentPartPr/>
                <p14:nvPr/>
              </p14:nvContentPartPr>
              <p14:xfrm>
                <a:off x="1117149" y="3961207"/>
                <a:ext cx="128614" cy="167861"/>
              </p14:xfrm>
            </p:contentPart>
          </mc:Choice>
          <mc:Fallback>
            <p:pic>
              <p:nvPicPr>
                <p:cNvPr id="81" name="Käsinkirjoitus 80">
                  <a:extLst>
                    <a:ext uri="{FF2B5EF4-FFF2-40B4-BE49-F238E27FC236}">
                      <a16:creationId xmlns:a16="http://schemas.microsoft.com/office/drawing/2014/main" id="{11CF3AFE-2856-40E9-9D0D-14FDEEA7C09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108142" y="3952221"/>
                  <a:ext cx="146267" cy="1854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2" name="Käsinkirjoitus 81">
                  <a:extLst>
                    <a:ext uri="{FF2B5EF4-FFF2-40B4-BE49-F238E27FC236}">
                      <a16:creationId xmlns:a16="http://schemas.microsoft.com/office/drawing/2014/main" id="{BACF09F0-17BD-4C6C-AAA1-3C87FEEF7255}"/>
                    </a:ext>
                  </a:extLst>
                </p14:cNvPr>
                <p14:cNvContentPartPr/>
                <p14:nvPr/>
              </p14:nvContentPartPr>
              <p14:xfrm>
                <a:off x="1335129" y="3912944"/>
                <a:ext cx="99178" cy="25458"/>
              </p14:xfrm>
            </p:contentPart>
          </mc:Choice>
          <mc:Fallback>
            <p:pic>
              <p:nvPicPr>
                <p:cNvPr id="82" name="Käsinkirjoitus 81">
                  <a:extLst>
                    <a:ext uri="{FF2B5EF4-FFF2-40B4-BE49-F238E27FC236}">
                      <a16:creationId xmlns:a16="http://schemas.microsoft.com/office/drawing/2014/main" id="{BACF09F0-17BD-4C6C-AAA1-3C87FEEF725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326145" y="3903980"/>
                  <a:ext cx="116786" cy="430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3" name="Käsinkirjoitus 82">
                  <a:extLst>
                    <a:ext uri="{FF2B5EF4-FFF2-40B4-BE49-F238E27FC236}">
                      <a16:creationId xmlns:a16="http://schemas.microsoft.com/office/drawing/2014/main" id="{B00B81D3-C85B-4AE9-B6A2-83B6E789DC3D}"/>
                    </a:ext>
                  </a:extLst>
                </p14:cNvPr>
                <p14:cNvContentPartPr/>
                <p14:nvPr/>
              </p14:nvContentPartPr>
              <p14:xfrm>
                <a:off x="1360321" y="3983747"/>
                <a:ext cx="100769" cy="25723"/>
              </p14:xfrm>
            </p:contentPart>
          </mc:Choice>
          <mc:Fallback>
            <p:pic>
              <p:nvPicPr>
                <p:cNvPr id="83" name="Käsinkirjoitus 82">
                  <a:extLst>
                    <a:ext uri="{FF2B5EF4-FFF2-40B4-BE49-F238E27FC236}">
                      <a16:creationId xmlns:a16="http://schemas.microsoft.com/office/drawing/2014/main" id="{B00B81D3-C85B-4AE9-B6A2-83B6E789DC3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351684" y="3975173"/>
                  <a:ext cx="118404" cy="4322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Ryhmä 90">
            <a:extLst>
              <a:ext uri="{FF2B5EF4-FFF2-40B4-BE49-F238E27FC236}">
                <a16:creationId xmlns:a16="http://schemas.microsoft.com/office/drawing/2014/main" id="{C4869A0E-53C2-4657-A63E-E290DEE81D3D}"/>
              </a:ext>
            </a:extLst>
          </p:cNvPr>
          <p:cNvGrpSpPr/>
          <p:nvPr/>
        </p:nvGrpSpPr>
        <p:grpSpPr>
          <a:xfrm>
            <a:off x="1631868" y="3694433"/>
            <a:ext cx="404404" cy="400161"/>
            <a:chOff x="1631868" y="3694433"/>
            <a:chExt cx="404404" cy="400161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4" name="Käsinkirjoitus 83">
                  <a:extLst>
                    <a:ext uri="{FF2B5EF4-FFF2-40B4-BE49-F238E27FC236}">
                      <a16:creationId xmlns:a16="http://schemas.microsoft.com/office/drawing/2014/main" id="{7BD60750-5FB2-4AD3-8C65-A547F4C1A7A1}"/>
                    </a:ext>
                  </a:extLst>
                </p14:cNvPr>
                <p14:cNvContentPartPr/>
                <p14:nvPr/>
              </p14:nvContentPartPr>
              <p14:xfrm>
                <a:off x="1631868" y="3694433"/>
                <a:ext cx="162291" cy="239990"/>
              </p14:xfrm>
            </p:contentPart>
          </mc:Choice>
          <mc:Fallback>
            <p:pic>
              <p:nvPicPr>
                <p:cNvPr id="84" name="Käsinkirjoitus 83">
                  <a:extLst>
                    <a:ext uri="{FF2B5EF4-FFF2-40B4-BE49-F238E27FC236}">
                      <a16:creationId xmlns:a16="http://schemas.microsoft.com/office/drawing/2014/main" id="{7BD60750-5FB2-4AD3-8C65-A547F4C1A7A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622872" y="3685438"/>
                  <a:ext cx="179924" cy="2576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5" name="Käsinkirjoitus 84">
                  <a:extLst>
                    <a:ext uri="{FF2B5EF4-FFF2-40B4-BE49-F238E27FC236}">
                      <a16:creationId xmlns:a16="http://schemas.microsoft.com/office/drawing/2014/main" id="{848679C9-852B-4030-8B54-7DC94B6D7D39}"/>
                    </a:ext>
                  </a:extLst>
                </p14:cNvPr>
                <p14:cNvContentPartPr/>
                <p14:nvPr/>
              </p14:nvContentPartPr>
              <p14:xfrm>
                <a:off x="1764990" y="3718035"/>
                <a:ext cx="40838" cy="376559"/>
              </p14:xfrm>
            </p:contentPart>
          </mc:Choice>
          <mc:Fallback>
            <p:pic>
              <p:nvPicPr>
                <p:cNvPr id="85" name="Käsinkirjoitus 84">
                  <a:extLst>
                    <a:ext uri="{FF2B5EF4-FFF2-40B4-BE49-F238E27FC236}">
                      <a16:creationId xmlns:a16="http://schemas.microsoft.com/office/drawing/2014/main" id="{848679C9-852B-4030-8B54-7DC94B6D7D3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756034" y="3709403"/>
                  <a:ext cx="58391" cy="3941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6" name="Käsinkirjoitus 85">
                  <a:extLst>
                    <a:ext uri="{FF2B5EF4-FFF2-40B4-BE49-F238E27FC236}">
                      <a16:creationId xmlns:a16="http://schemas.microsoft.com/office/drawing/2014/main" id="{05E6A3A6-4A24-4576-8C6D-F9F512058B0B}"/>
                    </a:ext>
                  </a:extLst>
                </p14:cNvPr>
                <p14:cNvContentPartPr/>
                <p14:nvPr/>
              </p14:nvContentPartPr>
              <p14:xfrm>
                <a:off x="1897847" y="3907906"/>
                <a:ext cx="138425" cy="181650"/>
              </p14:xfrm>
            </p:contentPart>
          </mc:Choice>
          <mc:Fallback>
            <p:pic>
              <p:nvPicPr>
                <p:cNvPr id="86" name="Käsinkirjoitus 85">
                  <a:extLst>
                    <a:ext uri="{FF2B5EF4-FFF2-40B4-BE49-F238E27FC236}">
                      <a16:creationId xmlns:a16="http://schemas.microsoft.com/office/drawing/2014/main" id="{05E6A3A6-4A24-4576-8C6D-F9F512058B0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889218" y="3898913"/>
                  <a:ext cx="156043" cy="19927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Ryhmä 89">
            <a:extLst>
              <a:ext uri="{FF2B5EF4-FFF2-40B4-BE49-F238E27FC236}">
                <a16:creationId xmlns:a16="http://schemas.microsoft.com/office/drawing/2014/main" id="{A767BB8B-8F26-4E2E-8D65-B971D66ADC2C}"/>
              </a:ext>
            </a:extLst>
          </p:cNvPr>
          <p:cNvGrpSpPr/>
          <p:nvPr/>
        </p:nvGrpSpPr>
        <p:grpSpPr>
          <a:xfrm>
            <a:off x="2219513" y="3860173"/>
            <a:ext cx="135509" cy="149298"/>
            <a:chOff x="2219513" y="3860173"/>
            <a:chExt cx="135509" cy="149298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7" name="Käsinkirjoitus 86">
                  <a:extLst>
                    <a:ext uri="{FF2B5EF4-FFF2-40B4-BE49-F238E27FC236}">
                      <a16:creationId xmlns:a16="http://schemas.microsoft.com/office/drawing/2014/main" id="{6BD7DA7F-C6B2-48BB-93B8-A1FF694EEA0F}"/>
                    </a:ext>
                  </a:extLst>
                </p14:cNvPr>
                <p14:cNvContentPartPr/>
                <p14:nvPr/>
              </p14:nvContentPartPr>
              <p14:xfrm>
                <a:off x="2219513" y="3952191"/>
                <a:ext cx="135509" cy="9812"/>
              </p14:xfrm>
            </p:contentPart>
          </mc:Choice>
          <mc:Fallback>
            <p:pic>
              <p:nvPicPr>
                <p:cNvPr id="87" name="Käsinkirjoitus 86">
                  <a:extLst>
                    <a:ext uri="{FF2B5EF4-FFF2-40B4-BE49-F238E27FC236}">
                      <a16:creationId xmlns:a16="http://schemas.microsoft.com/office/drawing/2014/main" id="{6BD7DA7F-C6B2-48BB-93B8-A1FF694EEA0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210527" y="3943781"/>
                  <a:ext cx="153122" cy="269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8" name="Käsinkirjoitus 87">
                  <a:extLst>
                    <a:ext uri="{FF2B5EF4-FFF2-40B4-BE49-F238E27FC236}">
                      <a16:creationId xmlns:a16="http://schemas.microsoft.com/office/drawing/2014/main" id="{E557A088-3023-4EA2-BCED-078337EC6A1D}"/>
                    </a:ext>
                  </a:extLst>
                </p14:cNvPr>
                <p14:cNvContentPartPr/>
                <p14:nvPr/>
              </p14:nvContentPartPr>
              <p14:xfrm>
                <a:off x="2290847" y="3860173"/>
                <a:ext cx="4773" cy="149298"/>
              </p14:xfrm>
            </p:contentPart>
          </mc:Choice>
          <mc:Fallback>
            <p:pic>
              <p:nvPicPr>
                <p:cNvPr id="88" name="Käsinkirjoitus 87">
                  <a:extLst>
                    <a:ext uri="{FF2B5EF4-FFF2-40B4-BE49-F238E27FC236}">
                      <a16:creationId xmlns:a16="http://schemas.microsoft.com/office/drawing/2014/main" id="{E557A088-3023-4EA2-BCED-078337EC6A1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281668" y="3851539"/>
                  <a:ext cx="22764" cy="166926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89" name="Käsinkirjoitus 88">
                <a:extLst>
                  <a:ext uri="{FF2B5EF4-FFF2-40B4-BE49-F238E27FC236}">
                    <a16:creationId xmlns:a16="http://schemas.microsoft.com/office/drawing/2014/main" id="{7E1CAA55-7935-4344-8741-6C1DE40FEE42}"/>
                  </a:ext>
                </a:extLst>
              </p14:cNvPr>
              <p14:cNvContentPartPr/>
              <p14:nvPr/>
            </p14:nvContentPartPr>
            <p14:xfrm>
              <a:off x="2506706" y="3718566"/>
              <a:ext cx="63644" cy="362770"/>
            </p14:xfrm>
          </p:contentPart>
        </mc:Choice>
        <mc:Fallback>
          <p:pic>
            <p:nvPicPr>
              <p:cNvPr id="89" name="Käsinkirjoitus 88">
                <a:extLst>
                  <a:ext uri="{FF2B5EF4-FFF2-40B4-BE49-F238E27FC236}">
                    <a16:creationId xmlns:a16="http://schemas.microsoft.com/office/drawing/2014/main" id="{7E1CAA55-7935-4344-8741-6C1DE40FEE42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2497717" y="3709929"/>
                <a:ext cx="81263" cy="3804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93" name="Käsinkirjoitus 92">
                <a:extLst>
                  <a:ext uri="{FF2B5EF4-FFF2-40B4-BE49-F238E27FC236}">
                    <a16:creationId xmlns:a16="http://schemas.microsoft.com/office/drawing/2014/main" id="{CB3E570C-078D-4157-9116-0F20CC14E1C4}"/>
                  </a:ext>
                </a:extLst>
              </p14:cNvPr>
              <p14:cNvContentPartPr/>
              <p14:nvPr/>
            </p14:nvContentPartPr>
            <p14:xfrm>
              <a:off x="567160" y="3543015"/>
              <a:ext cx="2350313" cy="751792"/>
            </p14:xfrm>
          </p:contentPart>
        </mc:Choice>
        <mc:Fallback>
          <p:pic>
            <p:nvPicPr>
              <p:cNvPr id="93" name="Käsinkirjoitus 92">
                <a:extLst>
                  <a:ext uri="{FF2B5EF4-FFF2-40B4-BE49-F238E27FC236}">
                    <a16:creationId xmlns:a16="http://schemas.microsoft.com/office/drawing/2014/main" id="{CB3E570C-078D-4157-9116-0F20CC14E1C4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549521" y="3507387"/>
                <a:ext cx="2385951" cy="823408"/>
              </a:xfrm>
              <a:prstGeom prst="rect">
                <a:avLst/>
              </a:prstGeom>
            </p:spPr>
          </p:pic>
        </mc:Fallback>
      </mc:AlternateContent>
      <p:grpSp>
        <p:nvGrpSpPr>
          <p:cNvPr id="96" name="Ryhmä 95">
            <a:extLst>
              <a:ext uri="{FF2B5EF4-FFF2-40B4-BE49-F238E27FC236}">
                <a16:creationId xmlns:a16="http://schemas.microsoft.com/office/drawing/2014/main" id="{57C85D2B-3917-411F-A530-6F7FF8C5661A}"/>
              </a:ext>
            </a:extLst>
          </p:cNvPr>
          <p:cNvGrpSpPr/>
          <p:nvPr/>
        </p:nvGrpSpPr>
        <p:grpSpPr>
          <a:xfrm>
            <a:off x="547303" y="4653755"/>
            <a:ext cx="400161" cy="556618"/>
            <a:chOff x="547303" y="4653755"/>
            <a:chExt cx="400161" cy="556618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4" name="Käsinkirjoitus 93">
                  <a:extLst>
                    <a:ext uri="{FF2B5EF4-FFF2-40B4-BE49-F238E27FC236}">
                      <a16:creationId xmlns:a16="http://schemas.microsoft.com/office/drawing/2014/main" id="{E837BE2A-23DC-4908-8D8E-7EFEAB038AE3}"/>
                    </a:ext>
                  </a:extLst>
                </p14:cNvPr>
                <p14:cNvContentPartPr/>
                <p14:nvPr/>
              </p14:nvContentPartPr>
              <p14:xfrm>
                <a:off x="547303" y="4726150"/>
                <a:ext cx="171838" cy="367013"/>
              </p14:xfrm>
            </p:contentPart>
          </mc:Choice>
          <mc:Fallback>
            <p:pic>
              <p:nvPicPr>
                <p:cNvPr id="94" name="Käsinkirjoitus 93">
                  <a:extLst>
                    <a:ext uri="{FF2B5EF4-FFF2-40B4-BE49-F238E27FC236}">
                      <a16:creationId xmlns:a16="http://schemas.microsoft.com/office/drawing/2014/main" id="{E837BE2A-23DC-4908-8D8E-7EFEAB038AE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38657" y="4717155"/>
                  <a:ext cx="189490" cy="3846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5" name="Käsinkirjoitus 94">
                  <a:extLst>
                    <a:ext uri="{FF2B5EF4-FFF2-40B4-BE49-F238E27FC236}">
                      <a16:creationId xmlns:a16="http://schemas.microsoft.com/office/drawing/2014/main" id="{7423D046-A454-440E-9508-E5C8DDFE202E}"/>
                    </a:ext>
                  </a:extLst>
                </p14:cNvPr>
                <p14:cNvContentPartPr/>
                <p14:nvPr/>
              </p14:nvContentPartPr>
              <p14:xfrm>
                <a:off x="826276" y="4653755"/>
                <a:ext cx="121188" cy="556618"/>
              </p14:xfrm>
            </p:contentPart>
          </mc:Choice>
          <mc:Fallback>
            <p:pic>
              <p:nvPicPr>
                <p:cNvPr id="95" name="Käsinkirjoitus 94">
                  <a:extLst>
                    <a:ext uri="{FF2B5EF4-FFF2-40B4-BE49-F238E27FC236}">
                      <a16:creationId xmlns:a16="http://schemas.microsoft.com/office/drawing/2014/main" id="{7423D046-A454-440E-9508-E5C8DDFE202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17645" y="4644754"/>
                  <a:ext cx="138809" cy="5742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Ryhmä 101">
            <a:extLst>
              <a:ext uri="{FF2B5EF4-FFF2-40B4-BE49-F238E27FC236}">
                <a16:creationId xmlns:a16="http://schemas.microsoft.com/office/drawing/2014/main" id="{6124753E-065E-4C8F-AFB6-2DA566B3BA33}"/>
              </a:ext>
            </a:extLst>
          </p:cNvPr>
          <p:cNvGrpSpPr/>
          <p:nvPr/>
        </p:nvGrpSpPr>
        <p:grpSpPr>
          <a:xfrm>
            <a:off x="1246590" y="4808356"/>
            <a:ext cx="827901" cy="398305"/>
            <a:chOff x="1246590" y="4808356"/>
            <a:chExt cx="827901" cy="398305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7" name="Käsinkirjoitus 96">
                  <a:extLst>
                    <a:ext uri="{FF2B5EF4-FFF2-40B4-BE49-F238E27FC236}">
                      <a16:creationId xmlns:a16="http://schemas.microsoft.com/office/drawing/2014/main" id="{4292C3FB-3166-4040-9C44-1179840A948D}"/>
                    </a:ext>
                  </a:extLst>
                </p14:cNvPr>
                <p14:cNvContentPartPr/>
                <p14:nvPr/>
              </p14:nvContentPartPr>
              <p14:xfrm>
                <a:off x="1246590" y="4808356"/>
                <a:ext cx="257492" cy="251658"/>
              </p14:xfrm>
            </p:contentPart>
          </mc:Choice>
          <mc:Fallback>
            <p:pic>
              <p:nvPicPr>
                <p:cNvPr id="97" name="Käsinkirjoitus 96">
                  <a:extLst>
                    <a:ext uri="{FF2B5EF4-FFF2-40B4-BE49-F238E27FC236}">
                      <a16:creationId xmlns:a16="http://schemas.microsoft.com/office/drawing/2014/main" id="{4292C3FB-3166-4040-9C44-1179840A948D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237599" y="4799715"/>
                  <a:ext cx="275114" cy="2692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8" name="Käsinkirjoitus 97">
                  <a:extLst>
                    <a:ext uri="{FF2B5EF4-FFF2-40B4-BE49-F238E27FC236}">
                      <a16:creationId xmlns:a16="http://schemas.microsoft.com/office/drawing/2014/main" id="{8FC07379-D433-4179-8B4C-B3880B765418}"/>
                    </a:ext>
                  </a:extLst>
                </p14:cNvPr>
                <p14:cNvContentPartPr/>
                <p14:nvPr/>
              </p14:nvContentPartPr>
              <p14:xfrm>
                <a:off x="1557384" y="5017586"/>
                <a:ext cx="99709" cy="160170"/>
              </p14:xfrm>
            </p:contentPart>
          </mc:Choice>
          <mc:Fallback>
            <p:pic>
              <p:nvPicPr>
                <p:cNvPr id="98" name="Käsinkirjoitus 97">
                  <a:extLst>
                    <a:ext uri="{FF2B5EF4-FFF2-40B4-BE49-F238E27FC236}">
                      <a16:creationId xmlns:a16="http://schemas.microsoft.com/office/drawing/2014/main" id="{8FC07379-D433-4179-8B4C-B3880B76541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548417" y="5008588"/>
                  <a:ext cx="117284" cy="1778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9" name="Käsinkirjoitus 98">
                  <a:extLst>
                    <a:ext uri="{FF2B5EF4-FFF2-40B4-BE49-F238E27FC236}">
                      <a16:creationId xmlns:a16="http://schemas.microsoft.com/office/drawing/2014/main" id="{DFBDAF79-C4BF-420E-94C5-98D66CC39680}"/>
                    </a:ext>
                  </a:extLst>
                </p14:cNvPr>
                <p14:cNvContentPartPr/>
                <p14:nvPr/>
              </p14:nvContentPartPr>
              <p14:xfrm>
                <a:off x="1715433" y="5008305"/>
                <a:ext cx="84594" cy="198356"/>
              </p14:xfrm>
            </p:contentPart>
          </mc:Choice>
          <mc:Fallback>
            <p:pic>
              <p:nvPicPr>
                <p:cNvPr id="99" name="Käsinkirjoitus 98">
                  <a:extLst>
                    <a:ext uri="{FF2B5EF4-FFF2-40B4-BE49-F238E27FC236}">
                      <a16:creationId xmlns:a16="http://schemas.microsoft.com/office/drawing/2014/main" id="{DFBDAF79-C4BF-420E-94C5-98D66CC3968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706434" y="4999665"/>
                  <a:ext cx="102233" cy="2159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0" name="Käsinkirjoitus 99">
                  <a:extLst>
                    <a:ext uri="{FF2B5EF4-FFF2-40B4-BE49-F238E27FC236}">
                      <a16:creationId xmlns:a16="http://schemas.microsoft.com/office/drawing/2014/main" id="{22D3634A-D8D8-44F9-9C52-8DC4872BE1F3}"/>
                    </a:ext>
                  </a:extLst>
                </p14:cNvPr>
                <p14:cNvContentPartPr/>
                <p14:nvPr/>
              </p14:nvContentPartPr>
              <p14:xfrm>
                <a:off x="1950385" y="4962693"/>
                <a:ext cx="103156" cy="4773"/>
              </p14:xfrm>
            </p:contentPart>
          </mc:Choice>
          <mc:Fallback>
            <p:pic>
              <p:nvPicPr>
                <p:cNvPr id="100" name="Käsinkirjoitus 99">
                  <a:extLst>
                    <a:ext uri="{FF2B5EF4-FFF2-40B4-BE49-F238E27FC236}">
                      <a16:creationId xmlns:a16="http://schemas.microsoft.com/office/drawing/2014/main" id="{22D3634A-D8D8-44F9-9C52-8DC4872BE1F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941399" y="4953881"/>
                  <a:ext cx="120768" cy="227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1" name="Käsinkirjoitus 100">
                  <a:extLst>
                    <a:ext uri="{FF2B5EF4-FFF2-40B4-BE49-F238E27FC236}">
                      <a16:creationId xmlns:a16="http://schemas.microsoft.com/office/drawing/2014/main" id="{7FA3B802-6419-44B3-A71E-2FF45FF1EE2A}"/>
                    </a:ext>
                  </a:extLst>
                </p14:cNvPr>
                <p14:cNvContentPartPr/>
                <p14:nvPr/>
              </p14:nvContentPartPr>
              <p14:xfrm>
                <a:off x="1940308" y="5026336"/>
                <a:ext cx="134183" cy="10872"/>
              </p14:xfrm>
            </p:contentPart>
          </mc:Choice>
          <mc:Fallback>
            <p:pic>
              <p:nvPicPr>
                <p:cNvPr id="101" name="Käsinkirjoitus 100">
                  <a:extLst>
                    <a:ext uri="{FF2B5EF4-FFF2-40B4-BE49-F238E27FC236}">
                      <a16:creationId xmlns:a16="http://schemas.microsoft.com/office/drawing/2014/main" id="{7FA3B802-6419-44B3-A71E-2FF45FF1EE2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931315" y="5017276"/>
                  <a:ext cx="151810" cy="2863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Ryhmä 108">
            <a:extLst>
              <a:ext uri="{FF2B5EF4-FFF2-40B4-BE49-F238E27FC236}">
                <a16:creationId xmlns:a16="http://schemas.microsoft.com/office/drawing/2014/main" id="{E68BFBF1-38AF-4440-BF67-052B1DED2136}"/>
              </a:ext>
            </a:extLst>
          </p:cNvPr>
          <p:cNvGrpSpPr/>
          <p:nvPr/>
        </p:nvGrpSpPr>
        <p:grpSpPr>
          <a:xfrm>
            <a:off x="2273378" y="4776800"/>
            <a:ext cx="430922" cy="344737"/>
            <a:chOff x="2273378" y="4776800"/>
            <a:chExt cx="430922" cy="344737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3" name="Käsinkirjoitus 102">
                  <a:extLst>
                    <a:ext uri="{FF2B5EF4-FFF2-40B4-BE49-F238E27FC236}">
                      <a16:creationId xmlns:a16="http://schemas.microsoft.com/office/drawing/2014/main" id="{CFBAAE18-491C-4F11-91B3-DE2A9CC3BC37}"/>
                    </a:ext>
                  </a:extLst>
                </p14:cNvPr>
                <p14:cNvContentPartPr/>
                <p14:nvPr/>
              </p14:nvContentPartPr>
              <p14:xfrm>
                <a:off x="2273378" y="4776800"/>
                <a:ext cx="101299" cy="192257"/>
              </p14:xfrm>
            </p:contentPart>
          </mc:Choice>
          <mc:Fallback>
            <p:pic>
              <p:nvPicPr>
                <p:cNvPr id="103" name="Käsinkirjoitus 102">
                  <a:extLst>
                    <a:ext uri="{FF2B5EF4-FFF2-40B4-BE49-F238E27FC236}">
                      <a16:creationId xmlns:a16="http://schemas.microsoft.com/office/drawing/2014/main" id="{CFBAAE18-491C-4F11-91B3-DE2A9CC3BC3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264757" y="4767799"/>
                  <a:ext cx="118901" cy="2098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4" name="Käsinkirjoitus 103">
                  <a:extLst>
                    <a:ext uri="{FF2B5EF4-FFF2-40B4-BE49-F238E27FC236}">
                      <a16:creationId xmlns:a16="http://schemas.microsoft.com/office/drawing/2014/main" id="{2342C706-5A6B-4652-B266-035F565BCCD7}"/>
                    </a:ext>
                  </a:extLst>
                </p14:cNvPr>
                <p14:cNvContentPartPr/>
                <p14:nvPr/>
              </p14:nvContentPartPr>
              <p14:xfrm>
                <a:off x="2341264" y="4794567"/>
                <a:ext cx="44816" cy="326970"/>
              </p14:xfrm>
            </p:contentPart>
          </mc:Choice>
          <mc:Fallback>
            <p:pic>
              <p:nvPicPr>
                <p:cNvPr id="104" name="Käsinkirjoitus 103">
                  <a:extLst>
                    <a:ext uri="{FF2B5EF4-FFF2-40B4-BE49-F238E27FC236}">
                      <a16:creationId xmlns:a16="http://schemas.microsoft.com/office/drawing/2014/main" id="{2342C706-5A6B-4652-B266-035F565BCCD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332301" y="4785565"/>
                  <a:ext cx="62384" cy="3446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5" name="Käsinkirjoitus 104">
                  <a:extLst>
                    <a:ext uri="{FF2B5EF4-FFF2-40B4-BE49-F238E27FC236}">
                      <a16:creationId xmlns:a16="http://schemas.microsoft.com/office/drawing/2014/main" id="{0FBC7709-4F6B-4081-9DF0-4CCA4ADF090D}"/>
                    </a:ext>
                  </a:extLst>
                </p14:cNvPr>
                <p14:cNvContentPartPr/>
                <p14:nvPr/>
              </p14:nvContentPartPr>
              <p14:xfrm>
                <a:off x="2486054" y="4996371"/>
                <a:ext cx="26519" cy="19358"/>
              </p14:xfrm>
            </p:contentPart>
          </mc:Choice>
          <mc:Fallback>
            <p:pic>
              <p:nvPicPr>
                <p:cNvPr id="105" name="Käsinkirjoitus 104">
                  <a:extLst>
                    <a:ext uri="{FF2B5EF4-FFF2-40B4-BE49-F238E27FC236}">
                      <a16:creationId xmlns:a16="http://schemas.microsoft.com/office/drawing/2014/main" id="{0FBC7709-4F6B-4081-9DF0-4CCA4ADF090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477095" y="4987409"/>
                  <a:ext cx="44079" cy="369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6" name="Käsinkirjoitus 105">
                  <a:extLst>
                    <a:ext uri="{FF2B5EF4-FFF2-40B4-BE49-F238E27FC236}">
                      <a16:creationId xmlns:a16="http://schemas.microsoft.com/office/drawing/2014/main" id="{C989197D-A1AD-4EA9-8075-C055D92B4759}"/>
                    </a:ext>
                  </a:extLst>
                </p14:cNvPr>
                <p14:cNvContentPartPr/>
                <p14:nvPr/>
              </p14:nvContentPartPr>
              <p14:xfrm>
                <a:off x="2568526" y="4872796"/>
                <a:ext cx="135774" cy="246885"/>
              </p14:xfrm>
            </p:contentPart>
          </mc:Choice>
          <mc:Fallback>
            <p:pic>
              <p:nvPicPr>
                <p:cNvPr id="106" name="Käsinkirjoitus 105">
                  <a:extLst>
                    <a:ext uri="{FF2B5EF4-FFF2-40B4-BE49-F238E27FC236}">
                      <a16:creationId xmlns:a16="http://schemas.microsoft.com/office/drawing/2014/main" id="{C989197D-A1AD-4EA9-8075-C055D92B475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559522" y="4863799"/>
                  <a:ext cx="153421" cy="26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Ryhmä 115">
            <a:extLst>
              <a:ext uri="{FF2B5EF4-FFF2-40B4-BE49-F238E27FC236}">
                <a16:creationId xmlns:a16="http://schemas.microsoft.com/office/drawing/2014/main" id="{E28366FF-9B62-446E-BE5F-081467509D4A}"/>
              </a:ext>
            </a:extLst>
          </p:cNvPr>
          <p:cNvGrpSpPr/>
          <p:nvPr/>
        </p:nvGrpSpPr>
        <p:grpSpPr>
          <a:xfrm>
            <a:off x="2780937" y="4856885"/>
            <a:ext cx="363830" cy="256166"/>
            <a:chOff x="2780937" y="4856885"/>
            <a:chExt cx="363830" cy="256166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0" name="Käsinkirjoitus 109">
                  <a:extLst>
                    <a:ext uri="{FF2B5EF4-FFF2-40B4-BE49-F238E27FC236}">
                      <a16:creationId xmlns:a16="http://schemas.microsoft.com/office/drawing/2014/main" id="{21D75629-616D-4794-A356-38A00BCF8980}"/>
                    </a:ext>
                  </a:extLst>
                </p14:cNvPr>
                <p14:cNvContentPartPr/>
                <p14:nvPr/>
              </p14:nvContentPartPr>
              <p14:xfrm>
                <a:off x="2879054" y="4883403"/>
                <a:ext cx="265" cy="265"/>
              </p14:xfrm>
            </p:contentPart>
          </mc:Choice>
          <mc:Fallback>
            <p:pic>
              <p:nvPicPr>
                <p:cNvPr id="110" name="Käsinkirjoitus 109">
                  <a:extLst>
                    <a:ext uri="{FF2B5EF4-FFF2-40B4-BE49-F238E27FC236}">
                      <a16:creationId xmlns:a16="http://schemas.microsoft.com/office/drawing/2014/main" id="{21D75629-616D-4794-A356-38A00BCF898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872429" y="4877043"/>
                  <a:ext cx="13250" cy="132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1" name="Käsinkirjoitus 110">
                  <a:extLst>
                    <a:ext uri="{FF2B5EF4-FFF2-40B4-BE49-F238E27FC236}">
                      <a16:creationId xmlns:a16="http://schemas.microsoft.com/office/drawing/2014/main" id="{7163EC4F-8E06-4F8B-85A3-EA6DABFE0B3B}"/>
                    </a:ext>
                  </a:extLst>
                </p14:cNvPr>
                <p14:cNvContentPartPr/>
                <p14:nvPr/>
              </p14:nvContentPartPr>
              <p14:xfrm>
                <a:off x="2780937" y="4856885"/>
                <a:ext cx="121984" cy="256166"/>
              </p14:xfrm>
            </p:contentPart>
          </mc:Choice>
          <mc:Fallback>
            <p:pic>
              <p:nvPicPr>
                <p:cNvPr id="111" name="Käsinkirjoitus 110">
                  <a:extLst>
                    <a:ext uri="{FF2B5EF4-FFF2-40B4-BE49-F238E27FC236}">
                      <a16:creationId xmlns:a16="http://schemas.microsoft.com/office/drawing/2014/main" id="{7163EC4F-8E06-4F8B-85A3-EA6DABFE0B3B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2771941" y="4847890"/>
                  <a:ext cx="139616" cy="2737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2" name="Käsinkirjoitus 111">
                  <a:extLst>
                    <a:ext uri="{FF2B5EF4-FFF2-40B4-BE49-F238E27FC236}">
                      <a16:creationId xmlns:a16="http://schemas.microsoft.com/office/drawing/2014/main" id="{5C3E12D5-B866-4A82-B06B-5B32FFBAB688}"/>
                    </a:ext>
                  </a:extLst>
                </p14:cNvPr>
                <p14:cNvContentPartPr/>
                <p14:nvPr/>
              </p14:nvContentPartPr>
              <p14:xfrm>
                <a:off x="3023844" y="5010956"/>
                <a:ext cx="120923" cy="265"/>
              </p14:xfrm>
            </p:contentPart>
          </mc:Choice>
          <mc:Fallback>
            <p:pic>
              <p:nvPicPr>
                <p:cNvPr id="112" name="Käsinkirjoitus 111">
                  <a:extLst>
                    <a:ext uri="{FF2B5EF4-FFF2-40B4-BE49-F238E27FC236}">
                      <a16:creationId xmlns:a16="http://schemas.microsoft.com/office/drawing/2014/main" id="{5C3E12D5-B866-4A82-B06B-5B32FFBAB688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014847" y="5004331"/>
                  <a:ext cx="138558" cy="132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4" name="Käsinkirjoitus 113">
                  <a:extLst>
                    <a:ext uri="{FF2B5EF4-FFF2-40B4-BE49-F238E27FC236}">
                      <a16:creationId xmlns:a16="http://schemas.microsoft.com/office/drawing/2014/main" id="{8353F950-6EB4-4F03-9159-ED0EA0921931}"/>
                    </a:ext>
                  </a:extLst>
                </p14:cNvPr>
                <p14:cNvContentPartPr/>
                <p14:nvPr/>
              </p14:nvContentPartPr>
              <p14:xfrm>
                <a:off x="3077676" y="4954737"/>
                <a:ext cx="7956" cy="123841"/>
              </p14:xfrm>
            </p:contentPart>
          </mc:Choice>
          <mc:Fallback>
            <p:pic>
              <p:nvPicPr>
                <p:cNvPr id="114" name="Käsinkirjoitus 113">
                  <a:extLst>
                    <a:ext uri="{FF2B5EF4-FFF2-40B4-BE49-F238E27FC236}">
                      <a16:creationId xmlns:a16="http://schemas.microsoft.com/office/drawing/2014/main" id="{8353F950-6EB4-4F03-9159-ED0EA0921931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3068635" y="4945737"/>
                  <a:ext cx="25676" cy="14148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7">
            <p14:nvContentPartPr>
              <p14:cNvPr id="115" name="Käsinkirjoitus 114">
                <a:extLst>
                  <a:ext uri="{FF2B5EF4-FFF2-40B4-BE49-F238E27FC236}">
                    <a16:creationId xmlns:a16="http://schemas.microsoft.com/office/drawing/2014/main" id="{24E0633E-985C-401C-8209-79DBF1C730CA}"/>
                  </a:ext>
                </a:extLst>
              </p14:cNvPr>
              <p14:cNvContentPartPr/>
              <p14:nvPr/>
            </p14:nvContentPartPr>
            <p14:xfrm>
              <a:off x="3320053" y="4887381"/>
              <a:ext cx="37921" cy="265448"/>
            </p14:xfrm>
          </p:contentPart>
        </mc:Choice>
        <mc:Fallback>
          <p:pic>
            <p:nvPicPr>
              <p:cNvPr id="115" name="Käsinkirjoitus 114">
                <a:extLst>
                  <a:ext uri="{FF2B5EF4-FFF2-40B4-BE49-F238E27FC236}">
                    <a16:creationId xmlns:a16="http://schemas.microsoft.com/office/drawing/2014/main" id="{24E0633E-985C-401C-8209-79DBF1C730CA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3311109" y="4878377"/>
                <a:ext cx="55451" cy="283097"/>
              </a:xfrm>
              <a:prstGeom prst="rect">
                <a:avLst/>
              </a:prstGeom>
            </p:spPr>
          </p:pic>
        </mc:Fallback>
      </mc:AlternateContent>
      <p:grpSp>
        <p:nvGrpSpPr>
          <p:cNvPr id="120" name="Ryhmä 119">
            <a:extLst>
              <a:ext uri="{FF2B5EF4-FFF2-40B4-BE49-F238E27FC236}">
                <a16:creationId xmlns:a16="http://schemas.microsoft.com/office/drawing/2014/main" id="{CDA9C787-FB4D-4A5F-A1BB-C65AF33D3517}"/>
              </a:ext>
            </a:extLst>
          </p:cNvPr>
          <p:cNvGrpSpPr/>
          <p:nvPr/>
        </p:nvGrpSpPr>
        <p:grpSpPr>
          <a:xfrm>
            <a:off x="3523448" y="5014668"/>
            <a:ext cx="132326" cy="46937"/>
            <a:chOff x="3523448" y="5014668"/>
            <a:chExt cx="132326" cy="46937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7" name="Käsinkirjoitus 116">
                  <a:extLst>
                    <a:ext uri="{FF2B5EF4-FFF2-40B4-BE49-F238E27FC236}">
                      <a16:creationId xmlns:a16="http://schemas.microsoft.com/office/drawing/2014/main" id="{C126D6E7-42AD-4214-A264-20D09BD20887}"/>
                    </a:ext>
                  </a:extLst>
                </p14:cNvPr>
                <p14:cNvContentPartPr/>
                <p14:nvPr/>
              </p14:nvContentPartPr>
              <p14:xfrm>
                <a:off x="3523448" y="5014668"/>
                <a:ext cx="107664" cy="2652"/>
              </p14:xfrm>
            </p:contentPart>
          </mc:Choice>
          <mc:Fallback>
            <p:pic>
              <p:nvPicPr>
                <p:cNvPr id="117" name="Käsinkirjoitus 116">
                  <a:extLst>
                    <a:ext uri="{FF2B5EF4-FFF2-40B4-BE49-F238E27FC236}">
                      <a16:creationId xmlns:a16="http://schemas.microsoft.com/office/drawing/2014/main" id="{C126D6E7-42AD-4214-A264-20D09BD20887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514806" y="5005197"/>
                  <a:ext cx="125308" cy="212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8" name="Käsinkirjoitus 117">
                  <a:extLst>
                    <a:ext uri="{FF2B5EF4-FFF2-40B4-BE49-F238E27FC236}">
                      <a16:creationId xmlns:a16="http://schemas.microsoft.com/office/drawing/2014/main" id="{CA4155F9-36E0-4E3B-8069-43B6C7006E22}"/>
                    </a:ext>
                  </a:extLst>
                </p14:cNvPr>
                <p14:cNvContentPartPr/>
                <p14:nvPr/>
              </p14:nvContentPartPr>
              <p14:xfrm>
                <a:off x="3546784" y="5060810"/>
                <a:ext cx="108990" cy="795"/>
              </p14:xfrm>
            </p:contentPart>
          </mc:Choice>
          <mc:Fallback>
            <p:pic>
              <p:nvPicPr>
                <p:cNvPr id="118" name="Käsinkirjoitus 117">
                  <a:extLst>
                    <a:ext uri="{FF2B5EF4-FFF2-40B4-BE49-F238E27FC236}">
                      <a16:creationId xmlns:a16="http://schemas.microsoft.com/office/drawing/2014/main" id="{CA4155F9-36E0-4E3B-8069-43B6C7006E22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537791" y="5054185"/>
                  <a:ext cx="126615" cy="137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119" name="Käsinkirjoitus 118">
                <a:extLst>
                  <a:ext uri="{FF2B5EF4-FFF2-40B4-BE49-F238E27FC236}">
                    <a16:creationId xmlns:a16="http://schemas.microsoft.com/office/drawing/2014/main" id="{35830A55-D9AA-4F9C-95A9-41012B334F0A}"/>
                  </a:ext>
                </a:extLst>
              </p14:cNvPr>
              <p14:cNvContentPartPr/>
              <p14:nvPr/>
            </p14:nvContentPartPr>
            <p14:xfrm>
              <a:off x="3820983" y="4869348"/>
              <a:ext cx="6365" cy="293027"/>
            </p14:xfrm>
          </p:contentPart>
        </mc:Choice>
        <mc:Fallback>
          <p:pic>
            <p:nvPicPr>
              <p:cNvPr id="119" name="Käsinkirjoitus 118">
                <a:extLst>
                  <a:ext uri="{FF2B5EF4-FFF2-40B4-BE49-F238E27FC236}">
                    <a16:creationId xmlns:a16="http://schemas.microsoft.com/office/drawing/2014/main" id="{35830A55-D9AA-4F9C-95A9-41012B334F0A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3812143" y="4860348"/>
                <a:ext cx="23692" cy="310666"/>
              </a:xfrm>
              <a:prstGeom prst="rect">
                <a:avLst/>
              </a:prstGeom>
            </p:spPr>
          </p:pic>
        </mc:Fallback>
      </mc:AlternateContent>
      <p:grpSp>
        <p:nvGrpSpPr>
          <p:cNvPr id="123" name="Ryhmä 122">
            <a:extLst>
              <a:ext uri="{FF2B5EF4-FFF2-40B4-BE49-F238E27FC236}">
                <a16:creationId xmlns:a16="http://schemas.microsoft.com/office/drawing/2014/main" id="{C53EE2B9-3B4A-44CD-8871-E26B005B4395}"/>
              </a:ext>
            </a:extLst>
          </p:cNvPr>
          <p:cNvGrpSpPr/>
          <p:nvPr/>
        </p:nvGrpSpPr>
        <p:grpSpPr>
          <a:xfrm>
            <a:off x="3965772" y="4887115"/>
            <a:ext cx="253250" cy="303369"/>
            <a:chOff x="3965772" y="4887115"/>
            <a:chExt cx="253250" cy="303369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21" name="Käsinkirjoitus 120">
                  <a:extLst>
                    <a:ext uri="{FF2B5EF4-FFF2-40B4-BE49-F238E27FC236}">
                      <a16:creationId xmlns:a16="http://schemas.microsoft.com/office/drawing/2014/main" id="{A37D8300-244F-4147-A165-C1C30114B10E}"/>
                    </a:ext>
                  </a:extLst>
                </p14:cNvPr>
                <p14:cNvContentPartPr/>
                <p14:nvPr/>
              </p14:nvContentPartPr>
              <p14:xfrm>
                <a:off x="3965772" y="4887115"/>
                <a:ext cx="116946" cy="258288"/>
              </p14:xfrm>
            </p:contentPart>
          </mc:Choice>
          <mc:Fallback>
            <p:pic>
              <p:nvPicPr>
                <p:cNvPr id="121" name="Käsinkirjoitus 120">
                  <a:extLst>
                    <a:ext uri="{FF2B5EF4-FFF2-40B4-BE49-F238E27FC236}">
                      <a16:creationId xmlns:a16="http://schemas.microsoft.com/office/drawing/2014/main" id="{A37D8300-244F-4147-A165-C1C30114B10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957136" y="4878469"/>
                  <a:ext cx="134578" cy="2759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22" name="Käsinkirjoitus 121">
                  <a:extLst>
                    <a:ext uri="{FF2B5EF4-FFF2-40B4-BE49-F238E27FC236}">
                      <a16:creationId xmlns:a16="http://schemas.microsoft.com/office/drawing/2014/main" id="{9149125B-7569-4639-8A8C-683A28B52A4A}"/>
                    </a:ext>
                  </a:extLst>
                </p14:cNvPr>
                <p14:cNvContentPartPr/>
                <p14:nvPr/>
              </p14:nvContentPartPr>
              <p14:xfrm>
                <a:off x="4206294" y="4907269"/>
                <a:ext cx="12728" cy="283215"/>
              </p14:xfrm>
            </p:contentPart>
          </mc:Choice>
          <mc:Fallback>
            <p:pic>
              <p:nvPicPr>
                <p:cNvPr id="122" name="Käsinkirjoitus 121">
                  <a:extLst>
                    <a:ext uri="{FF2B5EF4-FFF2-40B4-BE49-F238E27FC236}">
                      <a16:creationId xmlns:a16="http://schemas.microsoft.com/office/drawing/2014/main" id="{9149125B-7569-4639-8A8C-683A28B52A4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197566" y="4898272"/>
                  <a:ext cx="30547" cy="30084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Ryhmä 125">
            <a:extLst>
              <a:ext uri="{FF2B5EF4-FFF2-40B4-BE49-F238E27FC236}">
                <a16:creationId xmlns:a16="http://schemas.microsoft.com/office/drawing/2014/main" id="{BBE3B40F-D14B-46DC-8F9C-9F3B43552274}"/>
              </a:ext>
            </a:extLst>
          </p:cNvPr>
          <p:cNvGrpSpPr/>
          <p:nvPr/>
        </p:nvGrpSpPr>
        <p:grpSpPr>
          <a:xfrm>
            <a:off x="6082576" y="1766864"/>
            <a:ext cx="378720" cy="538200"/>
            <a:chOff x="6082576" y="1766864"/>
            <a:chExt cx="378720" cy="538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4" name="Käsinkirjoitus 123">
                  <a:extLst>
                    <a:ext uri="{FF2B5EF4-FFF2-40B4-BE49-F238E27FC236}">
                      <a16:creationId xmlns:a16="http://schemas.microsoft.com/office/drawing/2014/main" id="{86ADE637-4455-4F7A-B402-06051AB16F6D}"/>
                    </a:ext>
                  </a:extLst>
                </p14:cNvPr>
                <p14:cNvContentPartPr/>
                <p14:nvPr/>
              </p14:nvContentPartPr>
              <p14:xfrm>
                <a:off x="6082576" y="1906904"/>
                <a:ext cx="156960" cy="234360"/>
              </p14:xfrm>
            </p:contentPart>
          </mc:Choice>
          <mc:Fallback>
            <p:pic>
              <p:nvPicPr>
                <p:cNvPr id="124" name="Käsinkirjoitus 123">
                  <a:extLst>
                    <a:ext uri="{FF2B5EF4-FFF2-40B4-BE49-F238E27FC236}">
                      <a16:creationId xmlns:a16="http://schemas.microsoft.com/office/drawing/2014/main" id="{86ADE637-4455-4F7A-B402-06051AB16F6D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073576" y="1897904"/>
                  <a:ext cx="17460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5" name="Käsinkirjoitus 124">
                  <a:extLst>
                    <a:ext uri="{FF2B5EF4-FFF2-40B4-BE49-F238E27FC236}">
                      <a16:creationId xmlns:a16="http://schemas.microsoft.com/office/drawing/2014/main" id="{FAE7EB3E-0C55-4ED0-84C5-27DD7D7DB905}"/>
                    </a:ext>
                  </a:extLst>
                </p14:cNvPr>
                <p14:cNvContentPartPr/>
                <p14:nvPr/>
              </p14:nvContentPartPr>
              <p14:xfrm>
                <a:off x="6355816" y="1766864"/>
                <a:ext cx="105480" cy="538200"/>
              </p14:xfrm>
            </p:contentPart>
          </mc:Choice>
          <mc:Fallback>
            <p:pic>
              <p:nvPicPr>
                <p:cNvPr id="125" name="Käsinkirjoitus 124">
                  <a:extLst>
                    <a:ext uri="{FF2B5EF4-FFF2-40B4-BE49-F238E27FC236}">
                      <a16:creationId xmlns:a16="http://schemas.microsoft.com/office/drawing/2014/main" id="{FAE7EB3E-0C55-4ED0-84C5-27DD7D7DB90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346816" y="1758224"/>
                  <a:ext cx="123120" cy="55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Ryhmä 129">
            <a:extLst>
              <a:ext uri="{FF2B5EF4-FFF2-40B4-BE49-F238E27FC236}">
                <a16:creationId xmlns:a16="http://schemas.microsoft.com/office/drawing/2014/main" id="{4419715A-273A-4F1A-8F17-DAFF305C7167}"/>
              </a:ext>
            </a:extLst>
          </p:cNvPr>
          <p:cNvGrpSpPr/>
          <p:nvPr/>
        </p:nvGrpSpPr>
        <p:grpSpPr>
          <a:xfrm>
            <a:off x="6869536" y="2096624"/>
            <a:ext cx="585360" cy="479880"/>
            <a:chOff x="6869536" y="2096624"/>
            <a:chExt cx="585360" cy="47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7" name="Käsinkirjoitus 126">
                  <a:extLst>
                    <a:ext uri="{FF2B5EF4-FFF2-40B4-BE49-F238E27FC236}">
                      <a16:creationId xmlns:a16="http://schemas.microsoft.com/office/drawing/2014/main" id="{2795C9A0-843D-42AF-9753-106B0F18F019}"/>
                    </a:ext>
                  </a:extLst>
                </p14:cNvPr>
                <p14:cNvContentPartPr/>
                <p14:nvPr/>
              </p14:nvContentPartPr>
              <p14:xfrm>
                <a:off x="6869536" y="2096624"/>
                <a:ext cx="230040" cy="402840"/>
              </p14:xfrm>
            </p:contentPart>
          </mc:Choice>
          <mc:Fallback>
            <p:pic>
              <p:nvPicPr>
                <p:cNvPr id="127" name="Käsinkirjoitus 126">
                  <a:extLst>
                    <a:ext uri="{FF2B5EF4-FFF2-40B4-BE49-F238E27FC236}">
                      <a16:creationId xmlns:a16="http://schemas.microsoft.com/office/drawing/2014/main" id="{2795C9A0-843D-42AF-9753-106B0F18F019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860896" y="2087984"/>
                  <a:ext cx="24768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8" name="Käsinkirjoitus 127">
                  <a:extLst>
                    <a:ext uri="{FF2B5EF4-FFF2-40B4-BE49-F238E27FC236}">
                      <a16:creationId xmlns:a16="http://schemas.microsoft.com/office/drawing/2014/main" id="{54D6222E-3B23-486B-B993-739DB97ADAA6}"/>
                    </a:ext>
                  </a:extLst>
                </p14:cNvPr>
                <p14:cNvContentPartPr/>
                <p14:nvPr/>
              </p14:nvContentPartPr>
              <p14:xfrm>
                <a:off x="6962416" y="2334224"/>
                <a:ext cx="228240" cy="5400"/>
              </p14:xfrm>
            </p:contentPart>
          </mc:Choice>
          <mc:Fallback>
            <p:pic>
              <p:nvPicPr>
                <p:cNvPr id="128" name="Käsinkirjoitus 127">
                  <a:extLst>
                    <a:ext uri="{FF2B5EF4-FFF2-40B4-BE49-F238E27FC236}">
                      <a16:creationId xmlns:a16="http://schemas.microsoft.com/office/drawing/2014/main" id="{54D6222E-3B23-486B-B993-739DB97ADAA6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953416" y="2325224"/>
                  <a:ext cx="2458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9" name="Käsinkirjoitus 128">
                  <a:extLst>
                    <a:ext uri="{FF2B5EF4-FFF2-40B4-BE49-F238E27FC236}">
                      <a16:creationId xmlns:a16="http://schemas.microsoft.com/office/drawing/2014/main" id="{8FFC0ED5-7CFE-4A44-852E-2E21994DB47A}"/>
                    </a:ext>
                  </a:extLst>
                </p14:cNvPr>
                <p14:cNvContentPartPr/>
                <p14:nvPr/>
              </p14:nvContentPartPr>
              <p14:xfrm>
                <a:off x="7292536" y="2119304"/>
                <a:ext cx="162360" cy="457200"/>
              </p14:xfrm>
            </p:contentPart>
          </mc:Choice>
          <mc:Fallback>
            <p:pic>
              <p:nvPicPr>
                <p:cNvPr id="129" name="Käsinkirjoitus 128">
                  <a:extLst>
                    <a:ext uri="{FF2B5EF4-FFF2-40B4-BE49-F238E27FC236}">
                      <a16:creationId xmlns:a16="http://schemas.microsoft.com/office/drawing/2014/main" id="{8FFC0ED5-7CFE-4A44-852E-2E21994DB47A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283896" y="2110304"/>
                  <a:ext cx="180000" cy="47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Ryhmä 132">
            <a:extLst>
              <a:ext uri="{FF2B5EF4-FFF2-40B4-BE49-F238E27FC236}">
                <a16:creationId xmlns:a16="http://schemas.microsoft.com/office/drawing/2014/main" id="{9917F8B4-ADBF-4F42-8618-64E36AFAA003}"/>
              </a:ext>
            </a:extLst>
          </p:cNvPr>
          <p:cNvGrpSpPr/>
          <p:nvPr/>
        </p:nvGrpSpPr>
        <p:grpSpPr>
          <a:xfrm>
            <a:off x="7684936" y="2354024"/>
            <a:ext cx="222840" cy="113040"/>
            <a:chOff x="7684936" y="2354024"/>
            <a:chExt cx="222840" cy="11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31" name="Käsinkirjoitus 130">
                  <a:extLst>
                    <a:ext uri="{FF2B5EF4-FFF2-40B4-BE49-F238E27FC236}">
                      <a16:creationId xmlns:a16="http://schemas.microsoft.com/office/drawing/2014/main" id="{62214A0B-B3E8-4CDC-AEC8-1C622414CC16}"/>
                    </a:ext>
                  </a:extLst>
                </p14:cNvPr>
                <p14:cNvContentPartPr/>
                <p14:nvPr/>
              </p14:nvContentPartPr>
              <p14:xfrm>
                <a:off x="7728136" y="2354024"/>
                <a:ext cx="179640" cy="5760"/>
              </p14:xfrm>
            </p:contentPart>
          </mc:Choice>
          <mc:Fallback>
            <p:pic>
              <p:nvPicPr>
                <p:cNvPr id="131" name="Käsinkirjoitus 130">
                  <a:extLst>
                    <a:ext uri="{FF2B5EF4-FFF2-40B4-BE49-F238E27FC236}">
                      <a16:creationId xmlns:a16="http://schemas.microsoft.com/office/drawing/2014/main" id="{62214A0B-B3E8-4CDC-AEC8-1C622414CC1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719496" y="2345384"/>
                  <a:ext cx="1972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32" name="Käsinkirjoitus 131">
                  <a:extLst>
                    <a:ext uri="{FF2B5EF4-FFF2-40B4-BE49-F238E27FC236}">
                      <a16:creationId xmlns:a16="http://schemas.microsoft.com/office/drawing/2014/main" id="{9F323337-9C26-48FC-A06B-A8B90D7E3BD1}"/>
                    </a:ext>
                  </a:extLst>
                </p14:cNvPr>
                <p14:cNvContentPartPr/>
                <p14:nvPr/>
              </p14:nvContentPartPr>
              <p14:xfrm>
                <a:off x="7684936" y="2466704"/>
                <a:ext cx="194040" cy="360"/>
              </p14:xfrm>
            </p:contentPart>
          </mc:Choice>
          <mc:Fallback>
            <p:pic>
              <p:nvPicPr>
                <p:cNvPr id="132" name="Käsinkirjoitus 131">
                  <a:extLst>
                    <a:ext uri="{FF2B5EF4-FFF2-40B4-BE49-F238E27FC236}">
                      <a16:creationId xmlns:a16="http://schemas.microsoft.com/office/drawing/2014/main" id="{9F323337-9C26-48FC-A06B-A8B90D7E3BD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675936" y="2458064"/>
                  <a:ext cx="21168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Ryhmä 141">
            <a:extLst>
              <a:ext uri="{FF2B5EF4-FFF2-40B4-BE49-F238E27FC236}">
                <a16:creationId xmlns:a16="http://schemas.microsoft.com/office/drawing/2014/main" id="{229577B1-51AE-444C-A3F3-5BC9D8168A75}"/>
              </a:ext>
            </a:extLst>
          </p:cNvPr>
          <p:cNvGrpSpPr/>
          <p:nvPr/>
        </p:nvGrpSpPr>
        <p:grpSpPr>
          <a:xfrm>
            <a:off x="8242216" y="2088704"/>
            <a:ext cx="544320" cy="513360"/>
            <a:chOff x="8242216" y="2088704"/>
            <a:chExt cx="544320" cy="51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34" name="Käsinkirjoitus 133">
                  <a:extLst>
                    <a:ext uri="{FF2B5EF4-FFF2-40B4-BE49-F238E27FC236}">
                      <a16:creationId xmlns:a16="http://schemas.microsoft.com/office/drawing/2014/main" id="{3C6981A0-1807-4196-AD59-9E91ED247E70}"/>
                    </a:ext>
                  </a:extLst>
                </p14:cNvPr>
                <p14:cNvContentPartPr/>
                <p14:nvPr/>
              </p14:nvContentPartPr>
              <p14:xfrm>
                <a:off x="8242216" y="2088704"/>
                <a:ext cx="174960" cy="261000"/>
              </p14:xfrm>
            </p:contentPart>
          </mc:Choice>
          <mc:Fallback>
            <p:pic>
              <p:nvPicPr>
                <p:cNvPr id="134" name="Käsinkirjoitus 133">
                  <a:extLst>
                    <a:ext uri="{FF2B5EF4-FFF2-40B4-BE49-F238E27FC236}">
                      <a16:creationId xmlns:a16="http://schemas.microsoft.com/office/drawing/2014/main" id="{3C6981A0-1807-4196-AD59-9E91ED247E70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233216" y="2080064"/>
                  <a:ext cx="19260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35" name="Käsinkirjoitus 134">
                  <a:extLst>
                    <a:ext uri="{FF2B5EF4-FFF2-40B4-BE49-F238E27FC236}">
                      <a16:creationId xmlns:a16="http://schemas.microsoft.com/office/drawing/2014/main" id="{8A99554D-BA93-4B9C-A047-DC2B24306315}"/>
                    </a:ext>
                  </a:extLst>
                </p14:cNvPr>
                <p14:cNvContentPartPr/>
                <p14:nvPr/>
              </p14:nvContentPartPr>
              <p14:xfrm>
                <a:off x="8399176" y="2108864"/>
                <a:ext cx="27000" cy="487440"/>
              </p14:xfrm>
            </p:contentPart>
          </mc:Choice>
          <mc:Fallback>
            <p:pic>
              <p:nvPicPr>
                <p:cNvPr id="135" name="Käsinkirjoitus 134">
                  <a:extLst>
                    <a:ext uri="{FF2B5EF4-FFF2-40B4-BE49-F238E27FC236}">
                      <a16:creationId xmlns:a16="http://schemas.microsoft.com/office/drawing/2014/main" id="{8A99554D-BA93-4B9C-A047-DC2B2430631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390176" y="2099864"/>
                  <a:ext cx="44640" cy="50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37" name="Käsinkirjoitus 136">
                  <a:extLst>
                    <a:ext uri="{FF2B5EF4-FFF2-40B4-BE49-F238E27FC236}">
                      <a16:creationId xmlns:a16="http://schemas.microsoft.com/office/drawing/2014/main" id="{781735D4-D7D5-4488-9199-E8973337C5FF}"/>
                    </a:ext>
                  </a:extLst>
                </p14:cNvPr>
                <p14:cNvContentPartPr/>
                <p14:nvPr/>
              </p14:nvContentPartPr>
              <p14:xfrm>
                <a:off x="8609056" y="2362304"/>
                <a:ext cx="177480" cy="239760"/>
              </p14:xfrm>
            </p:contentPart>
          </mc:Choice>
          <mc:Fallback>
            <p:pic>
              <p:nvPicPr>
                <p:cNvPr id="137" name="Käsinkirjoitus 136">
                  <a:extLst>
                    <a:ext uri="{FF2B5EF4-FFF2-40B4-BE49-F238E27FC236}">
                      <a16:creationId xmlns:a16="http://schemas.microsoft.com/office/drawing/2014/main" id="{781735D4-D7D5-4488-9199-E8973337C5FF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600416" y="2353664"/>
                  <a:ext cx="195120" cy="25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Ryhmä 140">
            <a:extLst>
              <a:ext uri="{FF2B5EF4-FFF2-40B4-BE49-F238E27FC236}">
                <a16:creationId xmlns:a16="http://schemas.microsoft.com/office/drawing/2014/main" id="{E637F5E1-00D5-4066-8B38-9483CC4CEE7F}"/>
              </a:ext>
            </a:extLst>
          </p:cNvPr>
          <p:cNvGrpSpPr/>
          <p:nvPr/>
        </p:nvGrpSpPr>
        <p:grpSpPr>
          <a:xfrm>
            <a:off x="8987776" y="2386424"/>
            <a:ext cx="147960" cy="216000"/>
            <a:chOff x="8987776" y="2386424"/>
            <a:chExt cx="147960" cy="216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38" name="Käsinkirjoitus 137">
                  <a:extLst>
                    <a:ext uri="{FF2B5EF4-FFF2-40B4-BE49-F238E27FC236}">
                      <a16:creationId xmlns:a16="http://schemas.microsoft.com/office/drawing/2014/main" id="{4A27F05A-3AE7-4CA6-A2AA-2173674705D3}"/>
                    </a:ext>
                  </a:extLst>
                </p14:cNvPr>
                <p14:cNvContentPartPr/>
                <p14:nvPr/>
              </p14:nvContentPartPr>
              <p14:xfrm>
                <a:off x="8987776" y="2487224"/>
                <a:ext cx="147960" cy="23400"/>
              </p14:xfrm>
            </p:contentPart>
          </mc:Choice>
          <mc:Fallback>
            <p:pic>
              <p:nvPicPr>
                <p:cNvPr id="138" name="Käsinkirjoitus 137">
                  <a:extLst>
                    <a:ext uri="{FF2B5EF4-FFF2-40B4-BE49-F238E27FC236}">
                      <a16:creationId xmlns:a16="http://schemas.microsoft.com/office/drawing/2014/main" id="{4A27F05A-3AE7-4CA6-A2AA-2173674705D3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979136" y="2478224"/>
                  <a:ext cx="1656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9" name="Käsinkirjoitus 138">
                  <a:extLst>
                    <a:ext uri="{FF2B5EF4-FFF2-40B4-BE49-F238E27FC236}">
                      <a16:creationId xmlns:a16="http://schemas.microsoft.com/office/drawing/2014/main" id="{22F1A118-FFE1-4234-919C-367C55F128D2}"/>
                    </a:ext>
                  </a:extLst>
                </p14:cNvPr>
                <p14:cNvContentPartPr/>
                <p14:nvPr/>
              </p14:nvContentPartPr>
              <p14:xfrm>
                <a:off x="9081016" y="2386424"/>
                <a:ext cx="14400" cy="216000"/>
              </p14:xfrm>
            </p:contentPart>
          </mc:Choice>
          <mc:Fallback>
            <p:pic>
              <p:nvPicPr>
                <p:cNvPr id="139" name="Käsinkirjoitus 138">
                  <a:extLst>
                    <a:ext uri="{FF2B5EF4-FFF2-40B4-BE49-F238E27FC236}">
                      <a16:creationId xmlns:a16="http://schemas.microsoft.com/office/drawing/2014/main" id="{22F1A118-FFE1-4234-919C-367C55F128D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072376" y="2377424"/>
                  <a:ext cx="32040" cy="233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2">
            <p14:nvContentPartPr>
              <p14:cNvPr id="140" name="Käsinkirjoitus 139">
                <a:extLst>
                  <a:ext uri="{FF2B5EF4-FFF2-40B4-BE49-F238E27FC236}">
                    <a16:creationId xmlns:a16="http://schemas.microsoft.com/office/drawing/2014/main" id="{B5160D9C-814C-4AAA-AB88-780876766FD8}"/>
                  </a:ext>
                </a:extLst>
              </p14:cNvPr>
              <p14:cNvContentPartPr/>
              <p14:nvPr/>
            </p14:nvContentPartPr>
            <p14:xfrm>
              <a:off x="9357496" y="2200664"/>
              <a:ext cx="84960" cy="397440"/>
            </p14:xfrm>
          </p:contentPart>
        </mc:Choice>
        <mc:Fallback>
          <p:pic>
            <p:nvPicPr>
              <p:cNvPr id="140" name="Käsinkirjoitus 139">
                <a:extLst>
                  <a:ext uri="{FF2B5EF4-FFF2-40B4-BE49-F238E27FC236}">
                    <a16:creationId xmlns:a16="http://schemas.microsoft.com/office/drawing/2014/main" id="{B5160D9C-814C-4AAA-AB88-780876766FD8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9348496" y="2192024"/>
                <a:ext cx="102600" cy="415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0" name="Ryhmä 149">
            <a:extLst>
              <a:ext uri="{FF2B5EF4-FFF2-40B4-BE49-F238E27FC236}">
                <a16:creationId xmlns:a16="http://schemas.microsoft.com/office/drawing/2014/main" id="{42D66C17-0E75-4412-B3DA-D420E56CD039}"/>
              </a:ext>
            </a:extLst>
          </p:cNvPr>
          <p:cNvGrpSpPr/>
          <p:nvPr/>
        </p:nvGrpSpPr>
        <p:grpSpPr>
          <a:xfrm>
            <a:off x="9356056" y="918704"/>
            <a:ext cx="1375560" cy="384840"/>
            <a:chOff x="9356056" y="918704"/>
            <a:chExt cx="1375560" cy="38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43" name="Käsinkirjoitus 142">
                  <a:extLst>
                    <a:ext uri="{FF2B5EF4-FFF2-40B4-BE49-F238E27FC236}">
                      <a16:creationId xmlns:a16="http://schemas.microsoft.com/office/drawing/2014/main" id="{E03F6EC0-B338-4E40-8AB7-F76BC18A0E56}"/>
                    </a:ext>
                  </a:extLst>
                </p14:cNvPr>
                <p14:cNvContentPartPr/>
                <p14:nvPr/>
              </p14:nvContentPartPr>
              <p14:xfrm>
                <a:off x="9356056" y="983504"/>
                <a:ext cx="261000" cy="297720"/>
              </p14:xfrm>
            </p:contentPart>
          </mc:Choice>
          <mc:Fallback>
            <p:pic>
              <p:nvPicPr>
                <p:cNvPr id="143" name="Käsinkirjoitus 142">
                  <a:extLst>
                    <a:ext uri="{FF2B5EF4-FFF2-40B4-BE49-F238E27FC236}">
                      <a16:creationId xmlns:a16="http://schemas.microsoft.com/office/drawing/2014/main" id="{E03F6EC0-B338-4E40-8AB7-F76BC18A0E56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347416" y="974504"/>
                  <a:ext cx="27864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44" name="Käsinkirjoitus 143">
                  <a:extLst>
                    <a:ext uri="{FF2B5EF4-FFF2-40B4-BE49-F238E27FC236}">
                      <a16:creationId xmlns:a16="http://schemas.microsoft.com/office/drawing/2014/main" id="{02988CE6-7BE7-4832-8FDE-70F32F3F9270}"/>
                    </a:ext>
                  </a:extLst>
                </p14:cNvPr>
                <p14:cNvContentPartPr/>
                <p14:nvPr/>
              </p14:nvContentPartPr>
              <p14:xfrm>
                <a:off x="9695896" y="1195544"/>
                <a:ext cx="104040" cy="108000"/>
              </p14:xfrm>
            </p:contentPart>
          </mc:Choice>
          <mc:Fallback>
            <p:pic>
              <p:nvPicPr>
                <p:cNvPr id="144" name="Käsinkirjoitus 143">
                  <a:extLst>
                    <a:ext uri="{FF2B5EF4-FFF2-40B4-BE49-F238E27FC236}">
                      <a16:creationId xmlns:a16="http://schemas.microsoft.com/office/drawing/2014/main" id="{02988CE6-7BE7-4832-8FDE-70F32F3F9270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687256" y="1186544"/>
                  <a:ext cx="1216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45" name="Käsinkirjoitus 144">
                  <a:extLst>
                    <a:ext uri="{FF2B5EF4-FFF2-40B4-BE49-F238E27FC236}">
                      <a16:creationId xmlns:a16="http://schemas.microsoft.com/office/drawing/2014/main" id="{7C549A5E-F57C-4CE2-8392-B88F9A7B94A3}"/>
                    </a:ext>
                  </a:extLst>
                </p14:cNvPr>
                <p14:cNvContentPartPr/>
                <p14:nvPr/>
              </p14:nvContentPartPr>
              <p14:xfrm>
                <a:off x="9965896" y="1098704"/>
                <a:ext cx="92160" cy="360"/>
              </p14:xfrm>
            </p:contentPart>
          </mc:Choice>
          <mc:Fallback>
            <p:pic>
              <p:nvPicPr>
                <p:cNvPr id="145" name="Käsinkirjoitus 144">
                  <a:extLst>
                    <a:ext uri="{FF2B5EF4-FFF2-40B4-BE49-F238E27FC236}">
                      <a16:creationId xmlns:a16="http://schemas.microsoft.com/office/drawing/2014/main" id="{7C549A5E-F57C-4CE2-8392-B88F9A7B94A3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957256" y="1089704"/>
                  <a:ext cx="1098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46" name="Käsinkirjoitus 145">
                  <a:extLst>
                    <a:ext uri="{FF2B5EF4-FFF2-40B4-BE49-F238E27FC236}">
                      <a16:creationId xmlns:a16="http://schemas.microsoft.com/office/drawing/2014/main" id="{C142980F-F5D3-4E55-943D-A4211CA1EB69}"/>
                    </a:ext>
                  </a:extLst>
                </p14:cNvPr>
                <p14:cNvContentPartPr/>
                <p14:nvPr/>
              </p14:nvContentPartPr>
              <p14:xfrm>
                <a:off x="9965896" y="1188344"/>
                <a:ext cx="144360" cy="7560"/>
              </p14:xfrm>
            </p:contentPart>
          </mc:Choice>
          <mc:Fallback>
            <p:pic>
              <p:nvPicPr>
                <p:cNvPr id="146" name="Käsinkirjoitus 145">
                  <a:extLst>
                    <a:ext uri="{FF2B5EF4-FFF2-40B4-BE49-F238E27FC236}">
                      <a16:creationId xmlns:a16="http://schemas.microsoft.com/office/drawing/2014/main" id="{C142980F-F5D3-4E55-943D-A4211CA1EB69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957256" y="1179344"/>
                  <a:ext cx="1620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47" name="Käsinkirjoitus 146">
                  <a:extLst>
                    <a:ext uri="{FF2B5EF4-FFF2-40B4-BE49-F238E27FC236}">
                      <a16:creationId xmlns:a16="http://schemas.microsoft.com/office/drawing/2014/main" id="{3B15840D-BA4C-489E-9B48-D39BCEE7AB7F}"/>
                    </a:ext>
                  </a:extLst>
                </p14:cNvPr>
                <p14:cNvContentPartPr/>
                <p14:nvPr/>
              </p14:nvContentPartPr>
              <p14:xfrm>
                <a:off x="10300336" y="921944"/>
                <a:ext cx="127440" cy="316080"/>
              </p14:xfrm>
            </p:contentPart>
          </mc:Choice>
          <mc:Fallback>
            <p:pic>
              <p:nvPicPr>
                <p:cNvPr id="147" name="Käsinkirjoitus 146">
                  <a:extLst>
                    <a:ext uri="{FF2B5EF4-FFF2-40B4-BE49-F238E27FC236}">
                      <a16:creationId xmlns:a16="http://schemas.microsoft.com/office/drawing/2014/main" id="{3B15840D-BA4C-489E-9B48-D39BCEE7AB7F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291696" y="912944"/>
                  <a:ext cx="14508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48" name="Käsinkirjoitus 147">
                  <a:extLst>
                    <a:ext uri="{FF2B5EF4-FFF2-40B4-BE49-F238E27FC236}">
                      <a16:creationId xmlns:a16="http://schemas.microsoft.com/office/drawing/2014/main" id="{5581B70F-E258-4D37-95F0-E38F11D7EB19}"/>
                    </a:ext>
                  </a:extLst>
                </p14:cNvPr>
                <p14:cNvContentPartPr/>
                <p14:nvPr/>
              </p14:nvContentPartPr>
              <p14:xfrm>
                <a:off x="10328776" y="1103744"/>
                <a:ext cx="211680" cy="7200"/>
              </p14:xfrm>
            </p:contentPart>
          </mc:Choice>
          <mc:Fallback>
            <p:pic>
              <p:nvPicPr>
                <p:cNvPr id="148" name="Käsinkirjoitus 147">
                  <a:extLst>
                    <a:ext uri="{FF2B5EF4-FFF2-40B4-BE49-F238E27FC236}">
                      <a16:creationId xmlns:a16="http://schemas.microsoft.com/office/drawing/2014/main" id="{5581B70F-E258-4D37-95F0-E38F11D7EB19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320136" y="1095104"/>
                  <a:ext cx="2293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49" name="Käsinkirjoitus 148">
                  <a:extLst>
                    <a:ext uri="{FF2B5EF4-FFF2-40B4-BE49-F238E27FC236}">
                      <a16:creationId xmlns:a16="http://schemas.microsoft.com/office/drawing/2014/main" id="{47A97696-DFBB-4D81-97B5-AAAF3B041D09}"/>
                    </a:ext>
                  </a:extLst>
                </p14:cNvPr>
                <p14:cNvContentPartPr/>
                <p14:nvPr/>
              </p14:nvContentPartPr>
              <p14:xfrm>
                <a:off x="10585456" y="918704"/>
                <a:ext cx="146160" cy="352440"/>
              </p14:xfrm>
            </p:contentPart>
          </mc:Choice>
          <mc:Fallback>
            <p:pic>
              <p:nvPicPr>
                <p:cNvPr id="149" name="Käsinkirjoitus 148">
                  <a:extLst>
                    <a:ext uri="{FF2B5EF4-FFF2-40B4-BE49-F238E27FC236}">
                      <a16:creationId xmlns:a16="http://schemas.microsoft.com/office/drawing/2014/main" id="{47A97696-DFBB-4D81-97B5-AAAF3B041D09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576816" y="910064"/>
                  <a:ext cx="163800" cy="37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Ryhmä 154">
            <a:extLst>
              <a:ext uri="{FF2B5EF4-FFF2-40B4-BE49-F238E27FC236}">
                <a16:creationId xmlns:a16="http://schemas.microsoft.com/office/drawing/2014/main" id="{D9574E73-8035-4AF4-A57E-CE3BF589339A}"/>
              </a:ext>
            </a:extLst>
          </p:cNvPr>
          <p:cNvGrpSpPr/>
          <p:nvPr/>
        </p:nvGrpSpPr>
        <p:grpSpPr>
          <a:xfrm>
            <a:off x="11055256" y="1952624"/>
            <a:ext cx="420120" cy="606240"/>
            <a:chOff x="11055256" y="1952624"/>
            <a:chExt cx="420120" cy="60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51" name="Käsinkirjoitus 150">
                  <a:extLst>
                    <a:ext uri="{FF2B5EF4-FFF2-40B4-BE49-F238E27FC236}">
                      <a16:creationId xmlns:a16="http://schemas.microsoft.com/office/drawing/2014/main" id="{11DC17FC-C6CB-44C8-AD48-BDA337AA3DCF}"/>
                    </a:ext>
                  </a:extLst>
                </p14:cNvPr>
                <p14:cNvContentPartPr/>
                <p14:nvPr/>
              </p14:nvContentPartPr>
              <p14:xfrm>
                <a:off x="11055256" y="1952624"/>
                <a:ext cx="86040" cy="606240"/>
              </p14:xfrm>
            </p:contentPart>
          </mc:Choice>
          <mc:Fallback>
            <p:pic>
              <p:nvPicPr>
                <p:cNvPr id="151" name="Käsinkirjoitus 150">
                  <a:extLst>
                    <a:ext uri="{FF2B5EF4-FFF2-40B4-BE49-F238E27FC236}">
                      <a16:creationId xmlns:a16="http://schemas.microsoft.com/office/drawing/2014/main" id="{11DC17FC-C6CB-44C8-AD48-BDA337AA3DCF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1046256" y="1943984"/>
                  <a:ext cx="103680" cy="62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52" name="Käsinkirjoitus 151">
                  <a:extLst>
                    <a:ext uri="{FF2B5EF4-FFF2-40B4-BE49-F238E27FC236}">
                      <a16:creationId xmlns:a16="http://schemas.microsoft.com/office/drawing/2014/main" id="{2322FDC9-CF76-4BA1-8245-CB3B2A313F06}"/>
                    </a:ext>
                  </a:extLst>
                </p14:cNvPr>
                <p14:cNvContentPartPr/>
                <p14:nvPr/>
              </p14:nvContentPartPr>
              <p14:xfrm>
                <a:off x="11144176" y="1990064"/>
                <a:ext cx="83160" cy="567000"/>
              </p14:xfrm>
            </p:contentPart>
          </mc:Choice>
          <mc:Fallback>
            <p:pic>
              <p:nvPicPr>
                <p:cNvPr id="152" name="Käsinkirjoitus 151">
                  <a:extLst>
                    <a:ext uri="{FF2B5EF4-FFF2-40B4-BE49-F238E27FC236}">
                      <a16:creationId xmlns:a16="http://schemas.microsoft.com/office/drawing/2014/main" id="{2322FDC9-CF76-4BA1-8245-CB3B2A313F06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1135176" y="1981424"/>
                  <a:ext cx="100800" cy="58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53" name="Käsinkirjoitus 152">
                  <a:extLst>
                    <a:ext uri="{FF2B5EF4-FFF2-40B4-BE49-F238E27FC236}">
                      <a16:creationId xmlns:a16="http://schemas.microsoft.com/office/drawing/2014/main" id="{316028D9-F635-4C8C-8C1E-37BE49B0F1BD}"/>
                    </a:ext>
                  </a:extLst>
                </p14:cNvPr>
                <p14:cNvContentPartPr/>
                <p14:nvPr/>
              </p14:nvContentPartPr>
              <p14:xfrm>
                <a:off x="11385016" y="2354024"/>
                <a:ext cx="90360" cy="360"/>
              </p14:xfrm>
            </p:contentPart>
          </mc:Choice>
          <mc:Fallback>
            <p:pic>
              <p:nvPicPr>
                <p:cNvPr id="153" name="Käsinkirjoitus 152">
                  <a:extLst>
                    <a:ext uri="{FF2B5EF4-FFF2-40B4-BE49-F238E27FC236}">
                      <a16:creationId xmlns:a16="http://schemas.microsoft.com/office/drawing/2014/main" id="{316028D9-F635-4C8C-8C1E-37BE49B0F1BD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1376376" y="2345384"/>
                  <a:ext cx="10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3">
            <p14:nvContentPartPr>
              <p14:cNvPr id="154" name="Käsinkirjoitus 153">
                <a:extLst>
                  <a:ext uri="{FF2B5EF4-FFF2-40B4-BE49-F238E27FC236}">
                    <a16:creationId xmlns:a16="http://schemas.microsoft.com/office/drawing/2014/main" id="{95818694-6762-49C1-85C4-BF123B8EB60D}"/>
                  </a:ext>
                </a:extLst>
              </p14:cNvPr>
              <p14:cNvContentPartPr/>
              <p14:nvPr/>
            </p14:nvContentPartPr>
            <p14:xfrm>
              <a:off x="11685616" y="2153504"/>
              <a:ext cx="90720" cy="313560"/>
            </p14:xfrm>
          </p:contentPart>
        </mc:Choice>
        <mc:Fallback>
          <p:pic>
            <p:nvPicPr>
              <p:cNvPr id="154" name="Käsinkirjoitus 153">
                <a:extLst>
                  <a:ext uri="{FF2B5EF4-FFF2-40B4-BE49-F238E27FC236}">
                    <a16:creationId xmlns:a16="http://schemas.microsoft.com/office/drawing/2014/main" id="{95818694-6762-49C1-85C4-BF123B8EB60D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11676616" y="2144864"/>
                <a:ext cx="108360" cy="331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5" name="Ryhmä 164">
            <a:extLst>
              <a:ext uri="{FF2B5EF4-FFF2-40B4-BE49-F238E27FC236}">
                <a16:creationId xmlns:a16="http://schemas.microsoft.com/office/drawing/2014/main" id="{E90A9731-F0F4-48FB-83E9-ABBDBE839FA0}"/>
              </a:ext>
            </a:extLst>
          </p:cNvPr>
          <p:cNvGrpSpPr/>
          <p:nvPr/>
        </p:nvGrpSpPr>
        <p:grpSpPr>
          <a:xfrm>
            <a:off x="6882496" y="2878184"/>
            <a:ext cx="1106640" cy="382320"/>
            <a:chOff x="6882496" y="2878184"/>
            <a:chExt cx="1106640" cy="38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56" name="Käsinkirjoitus 155">
                  <a:extLst>
                    <a:ext uri="{FF2B5EF4-FFF2-40B4-BE49-F238E27FC236}">
                      <a16:creationId xmlns:a16="http://schemas.microsoft.com/office/drawing/2014/main" id="{E194A3FB-8C59-4F0B-9561-017EDDE05233}"/>
                    </a:ext>
                  </a:extLst>
                </p14:cNvPr>
                <p14:cNvContentPartPr/>
                <p14:nvPr/>
              </p14:nvContentPartPr>
              <p14:xfrm>
                <a:off x="6882496" y="2878184"/>
                <a:ext cx="237240" cy="382320"/>
              </p14:xfrm>
            </p:contentPart>
          </mc:Choice>
          <mc:Fallback>
            <p:pic>
              <p:nvPicPr>
                <p:cNvPr id="156" name="Käsinkirjoitus 155">
                  <a:extLst>
                    <a:ext uri="{FF2B5EF4-FFF2-40B4-BE49-F238E27FC236}">
                      <a16:creationId xmlns:a16="http://schemas.microsoft.com/office/drawing/2014/main" id="{E194A3FB-8C59-4F0B-9561-017EDDE05233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6873856" y="2869184"/>
                  <a:ext cx="25488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57" name="Käsinkirjoitus 156">
                  <a:extLst>
                    <a:ext uri="{FF2B5EF4-FFF2-40B4-BE49-F238E27FC236}">
                      <a16:creationId xmlns:a16="http://schemas.microsoft.com/office/drawing/2014/main" id="{76E94695-47A1-4671-AA1F-003F1889D02E}"/>
                    </a:ext>
                  </a:extLst>
                </p14:cNvPr>
                <p14:cNvContentPartPr/>
                <p14:nvPr/>
              </p14:nvContentPartPr>
              <p14:xfrm>
                <a:off x="6966376" y="3075824"/>
                <a:ext cx="232200" cy="2880"/>
              </p14:xfrm>
            </p:contentPart>
          </mc:Choice>
          <mc:Fallback>
            <p:pic>
              <p:nvPicPr>
                <p:cNvPr id="157" name="Käsinkirjoitus 156">
                  <a:extLst>
                    <a:ext uri="{FF2B5EF4-FFF2-40B4-BE49-F238E27FC236}">
                      <a16:creationId xmlns:a16="http://schemas.microsoft.com/office/drawing/2014/main" id="{76E94695-47A1-4671-AA1F-003F1889D02E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6957736" y="3067184"/>
                  <a:ext cx="2498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58" name="Käsinkirjoitus 157">
                  <a:extLst>
                    <a:ext uri="{FF2B5EF4-FFF2-40B4-BE49-F238E27FC236}">
                      <a16:creationId xmlns:a16="http://schemas.microsoft.com/office/drawing/2014/main" id="{A627DA57-AF45-45EF-B29A-78A0D49AB4E2}"/>
                    </a:ext>
                  </a:extLst>
                </p14:cNvPr>
                <p14:cNvContentPartPr/>
                <p14:nvPr/>
              </p14:nvContentPartPr>
              <p14:xfrm>
                <a:off x="7305496" y="2892224"/>
                <a:ext cx="280080" cy="326520"/>
              </p14:xfrm>
            </p:contentPart>
          </mc:Choice>
          <mc:Fallback>
            <p:pic>
              <p:nvPicPr>
                <p:cNvPr id="158" name="Käsinkirjoitus 157">
                  <a:extLst>
                    <a:ext uri="{FF2B5EF4-FFF2-40B4-BE49-F238E27FC236}">
                      <a16:creationId xmlns:a16="http://schemas.microsoft.com/office/drawing/2014/main" id="{A627DA57-AF45-45EF-B29A-78A0D49AB4E2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7296856" y="2883224"/>
                  <a:ext cx="29772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59" name="Käsinkirjoitus 158">
                  <a:extLst>
                    <a:ext uri="{FF2B5EF4-FFF2-40B4-BE49-F238E27FC236}">
                      <a16:creationId xmlns:a16="http://schemas.microsoft.com/office/drawing/2014/main" id="{FA0676A3-1FB3-48C0-80C6-0D4E47C2C204}"/>
                    </a:ext>
                  </a:extLst>
                </p14:cNvPr>
                <p14:cNvContentPartPr/>
                <p14:nvPr/>
              </p14:nvContentPartPr>
              <p14:xfrm>
                <a:off x="7774216" y="3039464"/>
                <a:ext cx="154440" cy="16200"/>
              </p14:xfrm>
            </p:contentPart>
          </mc:Choice>
          <mc:Fallback>
            <p:pic>
              <p:nvPicPr>
                <p:cNvPr id="159" name="Käsinkirjoitus 158">
                  <a:extLst>
                    <a:ext uri="{FF2B5EF4-FFF2-40B4-BE49-F238E27FC236}">
                      <a16:creationId xmlns:a16="http://schemas.microsoft.com/office/drawing/2014/main" id="{FA0676A3-1FB3-48C0-80C6-0D4E47C2C204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765576" y="3030824"/>
                  <a:ext cx="1720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60" name="Käsinkirjoitus 159">
                  <a:extLst>
                    <a:ext uri="{FF2B5EF4-FFF2-40B4-BE49-F238E27FC236}">
                      <a16:creationId xmlns:a16="http://schemas.microsoft.com/office/drawing/2014/main" id="{4F700782-BD73-42DD-9FB3-1EEEA085DFD2}"/>
                    </a:ext>
                  </a:extLst>
                </p14:cNvPr>
                <p14:cNvContentPartPr/>
                <p14:nvPr/>
              </p14:nvContentPartPr>
              <p14:xfrm>
                <a:off x="7843336" y="3121904"/>
                <a:ext cx="145800" cy="5400"/>
              </p14:xfrm>
            </p:contentPart>
          </mc:Choice>
          <mc:Fallback>
            <p:pic>
              <p:nvPicPr>
                <p:cNvPr id="160" name="Käsinkirjoitus 159">
                  <a:extLst>
                    <a:ext uri="{FF2B5EF4-FFF2-40B4-BE49-F238E27FC236}">
                      <a16:creationId xmlns:a16="http://schemas.microsoft.com/office/drawing/2014/main" id="{4F700782-BD73-42DD-9FB3-1EEEA085DFD2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834336" y="3113264"/>
                  <a:ext cx="163440" cy="2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Ryhmä 163">
            <a:extLst>
              <a:ext uri="{FF2B5EF4-FFF2-40B4-BE49-F238E27FC236}">
                <a16:creationId xmlns:a16="http://schemas.microsoft.com/office/drawing/2014/main" id="{9A63BC7B-CDEB-4575-9A19-ED9240BF0938}"/>
              </a:ext>
            </a:extLst>
          </p:cNvPr>
          <p:cNvGrpSpPr/>
          <p:nvPr/>
        </p:nvGrpSpPr>
        <p:grpSpPr>
          <a:xfrm>
            <a:off x="8232496" y="2822384"/>
            <a:ext cx="208440" cy="432720"/>
            <a:chOff x="8232496" y="2822384"/>
            <a:chExt cx="208440" cy="43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61" name="Käsinkirjoitus 160">
                  <a:extLst>
                    <a:ext uri="{FF2B5EF4-FFF2-40B4-BE49-F238E27FC236}">
                      <a16:creationId xmlns:a16="http://schemas.microsoft.com/office/drawing/2014/main" id="{12F65A13-5652-4F90-87F6-9A3C4A18F46D}"/>
                    </a:ext>
                  </a:extLst>
                </p14:cNvPr>
                <p14:cNvContentPartPr/>
                <p14:nvPr/>
              </p14:nvContentPartPr>
              <p14:xfrm>
                <a:off x="8232496" y="2822384"/>
                <a:ext cx="169560" cy="254880"/>
              </p14:xfrm>
            </p:contentPart>
          </mc:Choice>
          <mc:Fallback>
            <p:pic>
              <p:nvPicPr>
                <p:cNvPr id="161" name="Käsinkirjoitus 160">
                  <a:extLst>
                    <a:ext uri="{FF2B5EF4-FFF2-40B4-BE49-F238E27FC236}">
                      <a16:creationId xmlns:a16="http://schemas.microsoft.com/office/drawing/2014/main" id="{12F65A13-5652-4F90-87F6-9A3C4A18F46D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8223496" y="2813384"/>
                  <a:ext cx="18720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62" name="Käsinkirjoitus 161">
                  <a:extLst>
                    <a:ext uri="{FF2B5EF4-FFF2-40B4-BE49-F238E27FC236}">
                      <a16:creationId xmlns:a16="http://schemas.microsoft.com/office/drawing/2014/main" id="{AFC6CB2A-2A6C-43E5-BCA1-270EDD1880A3}"/>
                    </a:ext>
                  </a:extLst>
                </p14:cNvPr>
                <p14:cNvContentPartPr/>
                <p14:nvPr/>
              </p14:nvContentPartPr>
              <p14:xfrm>
                <a:off x="8399536" y="2894024"/>
                <a:ext cx="41400" cy="361080"/>
              </p14:xfrm>
            </p:contentPart>
          </mc:Choice>
          <mc:Fallback>
            <p:pic>
              <p:nvPicPr>
                <p:cNvPr id="162" name="Käsinkirjoitus 161">
                  <a:extLst>
                    <a:ext uri="{FF2B5EF4-FFF2-40B4-BE49-F238E27FC236}">
                      <a16:creationId xmlns:a16="http://schemas.microsoft.com/office/drawing/2014/main" id="{AFC6CB2A-2A6C-43E5-BCA1-270EDD1880A3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8390896" y="2885024"/>
                  <a:ext cx="59040" cy="378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9">
            <p14:nvContentPartPr>
              <p14:cNvPr id="163" name="Käsinkirjoitus 162">
                <a:extLst>
                  <a:ext uri="{FF2B5EF4-FFF2-40B4-BE49-F238E27FC236}">
                    <a16:creationId xmlns:a16="http://schemas.microsoft.com/office/drawing/2014/main" id="{BE1C0FFA-5043-4C53-9AC1-4D266DD90761}"/>
                  </a:ext>
                </a:extLst>
              </p14:cNvPr>
              <p14:cNvContentPartPr/>
              <p14:nvPr/>
            </p14:nvContentPartPr>
            <p14:xfrm>
              <a:off x="8650816" y="2978984"/>
              <a:ext cx="276480" cy="268200"/>
            </p14:xfrm>
          </p:contentPart>
        </mc:Choice>
        <mc:Fallback>
          <p:pic>
            <p:nvPicPr>
              <p:cNvPr id="163" name="Käsinkirjoitus 162">
                <a:extLst>
                  <a:ext uri="{FF2B5EF4-FFF2-40B4-BE49-F238E27FC236}">
                    <a16:creationId xmlns:a16="http://schemas.microsoft.com/office/drawing/2014/main" id="{BE1C0FFA-5043-4C53-9AC1-4D266DD90761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8642176" y="2969984"/>
                <a:ext cx="294120" cy="285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8" name="Ryhmä 167">
            <a:extLst>
              <a:ext uri="{FF2B5EF4-FFF2-40B4-BE49-F238E27FC236}">
                <a16:creationId xmlns:a16="http://schemas.microsoft.com/office/drawing/2014/main" id="{72654C8F-1060-4141-8E9F-6AF3FF35A469}"/>
              </a:ext>
            </a:extLst>
          </p:cNvPr>
          <p:cNvGrpSpPr/>
          <p:nvPr/>
        </p:nvGrpSpPr>
        <p:grpSpPr>
          <a:xfrm>
            <a:off x="11042296" y="2699264"/>
            <a:ext cx="110160" cy="511560"/>
            <a:chOff x="11042296" y="2699264"/>
            <a:chExt cx="110160" cy="51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66" name="Käsinkirjoitus 165">
                  <a:extLst>
                    <a:ext uri="{FF2B5EF4-FFF2-40B4-BE49-F238E27FC236}">
                      <a16:creationId xmlns:a16="http://schemas.microsoft.com/office/drawing/2014/main" id="{E84E7917-F6EB-49C1-BAB4-3D8107C7DC8C}"/>
                    </a:ext>
                  </a:extLst>
                </p14:cNvPr>
                <p14:cNvContentPartPr/>
                <p14:nvPr/>
              </p14:nvContentPartPr>
              <p14:xfrm>
                <a:off x="11042296" y="2699264"/>
                <a:ext cx="24480" cy="511560"/>
              </p14:xfrm>
            </p:contentPart>
          </mc:Choice>
          <mc:Fallback>
            <p:pic>
              <p:nvPicPr>
                <p:cNvPr id="166" name="Käsinkirjoitus 165">
                  <a:extLst>
                    <a:ext uri="{FF2B5EF4-FFF2-40B4-BE49-F238E27FC236}">
                      <a16:creationId xmlns:a16="http://schemas.microsoft.com/office/drawing/2014/main" id="{E84E7917-F6EB-49C1-BAB4-3D8107C7DC8C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1033296" y="2690624"/>
                  <a:ext cx="42120" cy="52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67" name="Käsinkirjoitus 166">
                  <a:extLst>
                    <a:ext uri="{FF2B5EF4-FFF2-40B4-BE49-F238E27FC236}">
                      <a16:creationId xmlns:a16="http://schemas.microsoft.com/office/drawing/2014/main" id="{52E5E487-AE71-42E5-8BD9-D089858462F1}"/>
                    </a:ext>
                  </a:extLst>
                </p14:cNvPr>
                <p14:cNvContentPartPr/>
                <p14:nvPr/>
              </p14:nvContentPartPr>
              <p14:xfrm>
                <a:off x="11139856" y="2773064"/>
                <a:ext cx="12600" cy="397800"/>
              </p14:xfrm>
            </p:contentPart>
          </mc:Choice>
          <mc:Fallback>
            <p:pic>
              <p:nvPicPr>
                <p:cNvPr id="167" name="Käsinkirjoitus 166">
                  <a:extLst>
                    <a:ext uri="{FF2B5EF4-FFF2-40B4-BE49-F238E27FC236}">
                      <a16:creationId xmlns:a16="http://schemas.microsoft.com/office/drawing/2014/main" id="{52E5E487-AE71-42E5-8BD9-D089858462F1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1131216" y="2764064"/>
                  <a:ext cx="30240" cy="41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Ryhmä 172">
            <a:extLst>
              <a:ext uri="{FF2B5EF4-FFF2-40B4-BE49-F238E27FC236}">
                <a16:creationId xmlns:a16="http://schemas.microsoft.com/office/drawing/2014/main" id="{9E0C6E22-52B0-4ABA-BE18-901D921810E9}"/>
              </a:ext>
            </a:extLst>
          </p:cNvPr>
          <p:cNvGrpSpPr/>
          <p:nvPr/>
        </p:nvGrpSpPr>
        <p:grpSpPr>
          <a:xfrm>
            <a:off x="11406256" y="2824184"/>
            <a:ext cx="369720" cy="372240"/>
            <a:chOff x="11406256" y="2824184"/>
            <a:chExt cx="369720" cy="37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69" name="Käsinkirjoitus 168">
                  <a:extLst>
                    <a:ext uri="{FF2B5EF4-FFF2-40B4-BE49-F238E27FC236}">
                      <a16:creationId xmlns:a16="http://schemas.microsoft.com/office/drawing/2014/main" id="{9D510CB9-9A10-419F-984B-E6690EC5E031}"/>
                    </a:ext>
                  </a:extLst>
                </p14:cNvPr>
                <p14:cNvContentPartPr/>
                <p14:nvPr/>
              </p14:nvContentPartPr>
              <p14:xfrm>
                <a:off x="11421016" y="2865224"/>
                <a:ext cx="55800" cy="81000"/>
              </p14:xfrm>
            </p:contentPart>
          </mc:Choice>
          <mc:Fallback>
            <p:pic>
              <p:nvPicPr>
                <p:cNvPr id="169" name="Käsinkirjoitus 168">
                  <a:extLst>
                    <a:ext uri="{FF2B5EF4-FFF2-40B4-BE49-F238E27FC236}">
                      <a16:creationId xmlns:a16="http://schemas.microsoft.com/office/drawing/2014/main" id="{9D510CB9-9A10-419F-984B-E6690EC5E031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1412016" y="2856224"/>
                  <a:ext cx="734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70" name="Käsinkirjoitus 169">
                  <a:extLst>
                    <a:ext uri="{FF2B5EF4-FFF2-40B4-BE49-F238E27FC236}">
                      <a16:creationId xmlns:a16="http://schemas.microsoft.com/office/drawing/2014/main" id="{2D3EC2C8-5942-4CFF-9855-40E53B24B01D}"/>
                    </a:ext>
                  </a:extLst>
                </p14:cNvPr>
                <p14:cNvContentPartPr/>
                <p14:nvPr/>
              </p14:nvContentPartPr>
              <p14:xfrm>
                <a:off x="11406256" y="3107144"/>
                <a:ext cx="37080" cy="52560"/>
              </p14:xfrm>
            </p:contentPart>
          </mc:Choice>
          <mc:Fallback>
            <p:pic>
              <p:nvPicPr>
                <p:cNvPr id="170" name="Käsinkirjoitus 169">
                  <a:extLst>
                    <a:ext uri="{FF2B5EF4-FFF2-40B4-BE49-F238E27FC236}">
                      <a16:creationId xmlns:a16="http://schemas.microsoft.com/office/drawing/2014/main" id="{2D3EC2C8-5942-4CFF-9855-40E53B24B01D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1397256" y="3098144"/>
                  <a:ext cx="547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71" name="Käsinkirjoitus 170">
                  <a:extLst>
                    <a:ext uri="{FF2B5EF4-FFF2-40B4-BE49-F238E27FC236}">
                      <a16:creationId xmlns:a16="http://schemas.microsoft.com/office/drawing/2014/main" id="{A41278B9-3869-4375-9B0F-02AA722DE075}"/>
                    </a:ext>
                  </a:extLst>
                </p14:cNvPr>
                <p14:cNvContentPartPr/>
                <p14:nvPr/>
              </p14:nvContentPartPr>
              <p14:xfrm>
                <a:off x="11613256" y="2824184"/>
                <a:ext cx="134640" cy="211320"/>
              </p14:xfrm>
            </p:contentPart>
          </mc:Choice>
          <mc:Fallback>
            <p:pic>
              <p:nvPicPr>
                <p:cNvPr id="171" name="Käsinkirjoitus 170">
                  <a:extLst>
                    <a:ext uri="{FF2B5EF4-FFF2-40B4-BE49-F238E27FC236}">
                      <a16:creationId xmlns:a16="http://schemas.microsoft.com/office/drawing/2014/main" id="{A41278B9-3869-4375-9B0F-02AA722DE075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1604616" y="2815184"/>
                  <a:ext cx="1522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72" name="Käsinkirjoitus 171">
                  <a:extLst>
                    <a:ext uri="{FF2B5EF4-FFF2-40B4-BE49-F238E27FC236}">
                      <a16:creationId xmlns:a16="http://schemas.microsoft.com/office/drawing/2014/main" id="{1A430B73-1B18-4F66-A02A-C79E70388E7B}"/>
                    </a:ext>
                  </a:extLst>
                </p14:cNvPr>
                <p14:cNvContentPartPr/>
                <p14:nvPr/>
              </p14:nvContentPartPr>
              <p14:xfrm>
                <a:off x="11749696" y="2837144"/>
                <a:ext cx="26280" cy="359280"/>
              </p14:xfrm>
            </p:contentPart>
          </mc:Choice>
          <mc:Fallback>
            <p:pic>
              <p:nvPicPr>
                <p:cNvPr id="172" name="Käsinkirjoitus 171">
                  <a:extLst>
                    <a:ext uri="{FF2B5EF4-FFF2-40B4-BE49-F238E27FC236}">
                      <a16:creationId xmlns:a16="http://schemas.microsoft.com/office/drawing/2014/main" id="{1A430B73-1B18-4F66-A02A-C79E70388E7B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1741056" y="2828504"/>
                  <a:ext cx="43920" cy="37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0" name="Ryhmä 189">
            <a:extLst>
              <a:ext uri="{FF2B5EF4-FFF2-40B4-BE49-F238E27FC236}">
                <a16:creationId xmlns:a16="http://schemas.microsoft.com/office/drawing/2014/main" id="{71EB2952-2F4E-48D2-8039-BB8DB3EE8197}"/>
              </a:ext>
            </a:extLst>
          </p:cNvPr>
          <p:cNvGrpSpPr/>
          <p:nvPr/>
        </p:nvGrpSpPr>
        <p:grpSpPr>
          <a:xfrm>
            <a:off x="6734536" y="3661544"/>
            <a:ext cx="640080" cy="893520"/>
            <a:chOff x="6734536" y="3661544"/>
            <a:chExt cx="640080" cy="89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74" name="Käsinkirjoitus 173">
                  <a:extLst>
                    <a:ext uri="{FF2B5EF4-FFF2-40B4-BE49-F238E27FC236}">
                      <a16:creationId xmlns:a16="http://schemas.microsoft.com/office/drawing/2014/main" id="{AD408AB4-D2D3-45DA-A823-2F02BBFBDAEF}"/>
                    </a:ext>
                  </a:extLst>
                </p14:cNvPr>
                <p14:cNvContentPartPr/>
                <p14:nvPr/>
              </p14:nvContentPartPr>
              <p14:xfrm>
                <a:off x="6758656" y="3670544"/>
                <a:ext cx="207720" cy="332280"/>
              </p14:xfrm>
            </p:contentPart>
          </mc:Choice>
          <mc:Fallback>
            <p:pic>
              <p:nvPicPr>
                <p:cNvPr id="174" name="Käsinkirjoitus 173">
                  <a:extLst>
                    <a:ext uri="{FF2B5EF4-FFF2-40B4-BE49-F238E27FC236}">
                      <a16:creationId xmlns:a16="http://schemas.microsoft.com/office/drawing/2014/main" id="{AD408AB4-D2D3-45DA-A823-2F02BBFBDAEF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6749656" y="3661544"/>
                  <a:ext cx="22536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75" name="Käsinkirjoitus 174">
                  <a:extLst>
                    <a:ext uri="{FF2B5EF4-FFF2-40B4-BE49-F238E27FC236}">
                      <a16:creationId xmlns:a16="http://schemas.microsoft.com/office/drawing/2014/main" id="{2EAA9CB9-BD0B-4B1E-BD48-7F1CFA7F3038}"/>
                    </a:ext>
                  </a:extLst>
                </p14:cNvPr>
                <p14:cNvContentPartPr/>
                <p14:nvPr/>
              </p14:nvContentPartPr>
              <p14:xfrm>
                <a:off x="6799336" y="3836144"/>
                <a:ext cx="229320" cy="8640"/>
              </p14:xfrm>
            </p:contentPart>
          </mc:Choice>
          <mc:Fallback>
            <p:pic>
              <p:nvPicPr>
                <p:cNvPr id="175" name="Käsinkirjoitus 174">
                  <a:extLst>
                    <a:ext uri="{FF2B5EF4-FFF2-40B4-BE49-F238E27FC236}">
                      <a16:creationId xmlns:a16="http://schemas.microsoft.com/office/drawing/2014/main" id="{2EAA9CB9-BD0B-4B1E-BD48-7F1CFA7F3038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6790336" y="3827504"/>
                  <a:ext cx="2469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76" name="Käsinkirjoitus 175">
                  <a:extLst>
                    <a:ext uri="{FF2B5EF4-FFF2-40B4-BE49-F238E27FC236}">
                      <a16:creationId xmlns:a16="http://schemas.microsoft.com/office/drawing/2014/main" id="{599B0A9B-1827-4613-A2AD-B27F990E5223}"/>
                    </a:ext>
                  </a:extLst>
                </p14:cNvPr>
                <p14:cNvContentPartPr/>
                <p14:nvPr/>
              </p14:nvContentPartPr>
              <p14:xfrm>
                <a:off x="7155016" y="3661544"/>
                <a:ext cx="213840" cy="346680"/>
              </p14:xfrm>
            </p:contentPart>
          </mc:Choice>
          <mc:Fallback>
            <p:pic>
              <p:nvPicPr>
                <p:cNvPr id="176" name="Käsinkirjoitus 175">
                  <a:extLst>
                    <a:ext uri="{FF2B5EF4-FFF2-40B4-BE49-F238E27FC236}">
                      <a16:creationId xmlns:a16="http://schemas.microsoft.com/office/drawing/2014/main" id="{599B0A9B-1827-4613-A2AD-B27F990E5223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7146376" y="3652904"/>
                  <a:ext cx="23148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77" name="Käsinkirjoitus 176">
                  <a:extLst>
                    <a:ext uri="{FF2B5EF4-FFF2-40B4-BE49-F238E27FC236}">
                      <a16:creationId xmlns:a16="http://schemas.microsoft.com/office/drawing/2014/main" id="{E6AF7039-CA97-441C-A9C6-7078672EF98C}"/>
                    </a:ext>
                  </a:extLst>
                </p14:cNvPr>
                <p14:cNvContentPartPr/>
                <p14:nvPr/>
              </p14:nvContentPartPr>
              <p14:xfrm>
                <a:off x="6734536" y="4068704"/>
                <a:ext cx="640080" cy="12600"/>
              </p14:xfrm>
            </p:contentPart>
          </mc:Choice>
          <mc:Fallback>
            <p:pic>
              <p:nvPicPr>
                <p:cNvPr id="177" name="Käsinkirjoitus 176">
                  <a:extLst>
                    <a:ext uri="{FF2B5EF4-FFF2-40B4-BE49-F238E27FC236}">
                      <a16:creationId xmlns:a16="http://schemas.microsoft.com/office/drawing/2014/main" id="{E6AF7039-CA97-441C-A9C6-7078672EF98C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6725536" y="4059704"/>
                  <a:ext cx="6577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78" name="Käsinkirjoitus 177">
                  <a:extLst>
                    <a:ext uri="{FF2B5EF4-FFF2-40B4-BE49-F238E27FC236}">
                      <a16:creationId xmlns:a16="http://schemas.microsoft.com/office/drawing/2014/main" id="{32704152-ECCE-4885-8613-FEF596504038}"/>
                    </a:ext>
                  </a:extLst>
                </p14:cNvPr>
                <p14:cNvContentPartPr/>
                <p14:nvPr/>
              </p14:nvContentPartPr>
              <p14:xfrm>
                <a:off x="6957736" y="4114424"/>
                <a:ext cx="130320" cy="253800"/>
              </p14:xfrm>
            </p:contentPart>
          </mc:Choice>
          <mc:Fallback>
            <p:pic>
              <p:nvPicPr>
                <p:cNvPr id="178" name="Käsinkirjoitus 177">
                  <a:extLst>
                    <a:ext uri="{FF2B5EF4-FFF2-40B4-BE49-F238E27FC236}">
                      <a16:creationId xmlns:a16="http://schemas.microsoft.com/office/drawing/2014/main" id="{32704152-ECCE-4885-8613-FEF596504038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6949096" y="4105424"/>
                  <a:ext cx="14796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79" name="Käsinkirjoitus 178">
                  <a:extLst>
                    <a:ext uri="{FF2B5EF4-FFF2-40B4-BE49-F238E27FC236}">
                      <a16:creationId xmlns:a16="http://schemas.microsoft.com/office/drawing/2014/main" id="{0F1FFBE0-34D9-4559-9CEE-205E3FC110D6}"/>
                    </a:ext>
                  </a:extLst>
                </p14:cNvPr>
                <p14:cNvContentPartPr/>
                <p14:nvPr/>
              </p14:nvContentPartPr>
              <p14:xfrm>
                <a:off x="7125136" y="4205504"/>
                <a:ext cx="57960" cy="349560"/>
              </p14:xfrm>
            </p:contentPart>
          </mc:Choice>
          <mc:Fallback>
            <p:pic>
              <p:nvPicPr>
                <p:cNvPr id="179" name="Käsinkirjoitus 178">
                  <a:extLst>
                    <a:ext uri="{FF2B5EF4-FFF2-40B4-BE49-F238E27FC236}">
                      <a16:creationId xmlns:a16="http://schemas.microsoft.com/office/drawing/2014/main" id="{0F1FFBE0-34D9-4559-9CEE-205E3FC110D6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7116496" y="4196504"/>
                  <a:ext cx="75600" cy="36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9" name="Ryhmä 188">
            <a:extLst>
              <a:ext uri="{FF2B5EF4-FFF2-40B4-BE49-F238E27FC236}">
                <a16:creationId xmlns:a16="http://schemas.microsoft.com/office/drawing/2014/main" id="{F09BE295-D7C0-4519-801F-92E8DC3E50FC}"/>
              </a:ext>
            </a:extLst>
          </p:cNvPr>
          <p:cNvGrpSpPr/>
          <p:nvPr/>
        </p:nvGrpSpPr>
        <p:grpSpPr>
          <a:xfrm>
            <a:off x="7656136" y="4044584"/>
            <a:ext cx="213840" cy="156240"/>
            <a:chOff x="7656136" y="4044584"/>
            <a:chExt cx="213840" cy="15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80" name="Käsinkirjoitus 179">
                  <a:extLst>
                    <a:ext uri="{FF2B5EF4-FFF2-40B4-BE49-F238E27FC236}">
                      <a16:creationId xmlns:a16="http://schemas.microsoft.com/office/drawing/2014/main" id="{70942304-92C8-4A93-A2FC-B5161A7190A4}"/>
                    </a:ext>
                  </a:extLst>
                </p14:cNvPr>
                <p14:cNvContentPartPr/>
                <p14:nvPr/>
              </p14:nvContentPartPr>
              <p14:xfrm>
                <a:off x="7656136" y="4044584"/>
                <a:ext cx="116640" cy="25560"/>
              </p14:xfrm>
            </p:contentPart>
          </mc:Choice>
          <mc:Fallback>
            <p:pic>
              <p:nvPicPr>
                <p:cNvPr id="180" name="Käsinkirjoitus 179">
                  <a:extLst>
                    <a:ext uri="{FF2B5EF4-FFF2-40B4-BE49-F238E27FC236}">
                      <a16:creationId xmlns:a16="http://schemas.microsoft.com/office/drawing/2014/main" id="{70942304-92C8-4A93-A2FC-B5161A7190A4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7647136" y="4035584"/>
                  <a:ext cx="1342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81" name="Käsinkirjoitus 180">
                  <a:extLst>
                    <a:ext uri="{FF2B5EF4-FFF2-40B4-BE49-F238E27FC236}">
                      <a16:creationId xmlns:a16="http://schemas.microsoft.com/office/drawing/2014/main" id="{AF0A8FB7-411B-4E96-9136-5FE55F928CD9}"/>
                    </a:ext>
                  </a:extLst>
                </p14:cNvPr>
                <p14:cNvContentPartPr/>
                <p14:nvPr/>
              </p14:nvContentPartPr>
              <p14:xfrm>
                <a:off x="7656136" y="4183544"/>
                <a:ext cx="213840" cy="17280"/>
              </p14:xfrm>
            </p:contentPart>
          </mc:Choice>
          <mc:Fallback>
            <p:pic>
              <p:nvPicPr>
                <p:cNvPr id="181" name="Käsinkirjoitus 180">
                  <a:extLst>
                    <a:ext uri="{FF2B5EF4-FFF2-40B4-BE49-F238E27FC236}">
                      <a16:creationId xmlns:a16="http://schemas.microsoft.com/office/drawing/2014/main" id="{AF0A8FB7-411B-4E96-9136-5FE55F928CD9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7647136" y="4174544"/>
                  <a:ext cx="23148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8" name="Ryhmä 187">
            <a:extLst>
              <a:ext uri="{FF2B5EF4-FFF2-40B4-BE49-F238E27FC236}">
                <a16:creationId xmlns:a16="http://schemas.microsoft.com/office/drawing/2014/main" id="{99C13D3A-2A00-4671-B3FC-89CC343353A0}"/>
              </a:ext>
            </a:extLst>
          </p:cNvPr>
          <p:cNvGrpSpPr/>
          <p:nvPr/>
        </p:nvGrpSpPr>
        <p:grpSpPr>
          <a:xfrm>
            <a:off x="8195776" y="3578744"/>
            <a:ext cx="779400" cy="1175400"/>
            <a:chOff x="8195776" y="3578744"/>
            <a:chExt cx="779400" cy="117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82" name="Käsinkirjoitus 181">
                  <a:extLst>
                    <a:ext uri="{FF2B5EF4-FFF2-40B4-BE49-F238E27FC236}">
                      <a16:creationId xmlns:a16="http://schemas.microsoft.com/office/drawing/2014/main" id="{A41BA601-B959-43AE-A313-D80476FE6994}"/>
                    </a:ext>
                  </a:extLst>
                </p14:cNvPr>
                <p14:cNvContentPartPr/>
                <p14:nvPr/>
              </p14:nvContentPartPr>
              <p14:xfrm>
                <a:off x="8237896" y="3578744"/>
                <a:ext cx="192240" cy="334440"/>
              </p14:xfrm>
            </p:contentPart>
          </mc:Choice>
          <mc:Fallback>
            <p:pic>
              <p:nvPicPr>
                <p:cNvPr id="182" name="Käsinkirjoitus 181">
                  <a:extLst>
                    <a:ext uri="{FF2B5EF4-FFF2-40B4-BE49-F238E27FC236}">
                      <a16:creationId xmlns:a16="http://schemas.microsoft.com/office/drawing/2014/main" id="{A41BA601-B959-43AE-A313-D80476FE6994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8229256" y="3570104"/>
                  <a:ext cx="20988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83" name="Käsinkirjoitus 182">
                  <a:extLst>
                    <a:ext uri="{FF2B5EF4-FFF2-40B4-BE49-F238E27FC236}">
                      <a16:creationId xmlns:a16="http://schemas.microsoft.com/office/drawing/2014/main" id="{8FD2F2FF-38BF-417F-BE17-2802DE73F66C}"/>
                    </a:ext>
                  </a:extLst>
                </p14:cNvPr>
                <p14:cNvContentPartPr/>
                <p14:nvPr/>
              </p14:nvContentPartPr>
              <p14:xfrm>
                <a:off x="8370016" y="3618344"/>
                <a:ext cx="32400" cy="384480"/>
              </p14:xfrm>
            </p:contentPart>
          </mc:Choice>
          <mc:Fallback>
            <p:pic>
              <p:nvPicPr>
                <p:cNvPr id="183" name="Käsinkirjoitus 182">
                  <a:extLst>
                    <a:ext uri="{FF2B5EF4-FFF2-40B4-BE49-F238E27FC236}">
                      <a16:creationId xmlns:a16="http://schemas.microsoft.com/office/drawing/2014/main" id="{8FD2F2FF-38BF-417F-BE17-2802DE73F66C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8361016" y="3609344"/>
                  <a:ext cx="5004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84" name="Käsinkirjoitus 183">
                  <a:extLst>
                    <a:ext uri="{FF2B5EF4-FFF2-40B4-BE49-F238E27FC236}">
                      <a16:creationId xmlns:a16="http://schemas.microsoft.com/office/drawing/2014/main" id="{FEAEF8C4-968A-4234-997C-CE6B3186194D}"/>
                    </a:ext>
                  </a:extLst>
                </p14:cNvPr>
                <p14:cNvContentPartPr/>
                <p14:nvPr/>
              </p14:nvContentPartPr>
              <p14:xfrm>
                <a:off x="8640736" y="3679544"/>
                <a:ext cx="249120" cy="347400"/>
              </p14:xfrm>
            </p:contentPart>
          </mc:Choice>
          <mc:Fallback>
            <p:pic>
              <p:nvPicPr>
                <p:cNvPr id="184" name="Käsinkirjoitus 183">
                  <a:extLst>
                    <a:ext uri="{FF2B5EF4-FFF2-40B4-BE49-F238E27FC236}">
                      <a16:creationId xmlns:a16="http://schemas.microsoft.com/office/drawing/2014/main" id="{FEAEF8C4-968A-4234-997C-CE6B3186194D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8632096" y="3670544"/>
                  <a:ext cx="26676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85" name="Käsinkirjoitus 184">
                  <a:extLst>
                    <a:ext uri="{FF2B5EF4-FFF2-40B4-BE49-F238E27FC236}">
                      <a16:creationId xmlns:a16="http://schemas.microsoft.com/office/drawing/2014/main" id="{B0A8E941-0842-408F-A226-73D01B3CCE85}"/>
                    </a:ext>
                  </a:extLst>
                </p14:cNvPr>
                <p14:cNvContentPartPr/>
                <p14:nvPr/>
              </p14:nvContentPartPr>
              <p14:xfrm>
                <a:off x="8195776" y="4146464"/>
                <a:ext cx="779400" cy="39240"/>
              </p14:xfrm>
            </p:contentPart>
          </mc:Choice>
          <mc:Fallback>
            <p:pic>
              <p:nvPicPr>
                <p:cNvPr id="185" name="Käsinkirjoitus 184">
                  <a:extLst>
                    <a:ext uri="{FF2B5EF4-FFF2-40B4-BE49-F238E27FC236}">
                      <a16:creationId xmlns:a16="http://schemas.microsoft.com/office/drawing/2014/main" id="{B0A8E941-0842-408F-A226-73D01B3CCE85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8187136" y="4137464"/>
                  <a:ext cx="7970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86" name="Käsinkirjoitus 185">
                  <a:extLst>
                    <a:ext uri="{FF2B5EF4-FFF2-40B4-BE49-F238E27FC236}">
                      <a16:creationId xmlns:a16="http://schemas.microsoft.com/office/drawing/2014/main" id="{C28AF77D-6123-49F7-A2B2-842DCBE49ECE}"/>
                    </a:ext>
                  </a:extLst>
                </p14:cNvPr>
                <p14:cNvContentPartPr/>
                <p14:nvPr/>
              </p14:nvContentPartPr>
              <p14:xfrm>
                <a:off x="8399176" y="4191464"/>
                <a:ext cx="209160" cy="248400"/>
              </p14:xfrm>
            </p:contentPart>
          </mc:Choice>
          <mc:Fallback>
            <p:pic>
              <p:nvPicPr>
                <p:cNvPr id="186" name="Käsinkirjoitus 185">
                  <a:extLst>
                    <a:ext uri="{FF2B5EF4-FFF2-40B4-BE49-F238E27FC236}">
                      <a16:creationId xmlns:a16="http://schemas.microsoft.com/office/drawing/2014/main" id="{C28AF77D-6123-49F7-A2B2-842DCBE49ECE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8390176" y="4182824"/>
                  <a:ext cx="22680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87" name="Käsinkirjoitus 186">
                  <a:extLst>
                    <a:ext uri="{FF2B5EF4-FFF2-40B4-BE49-F238E27FC236}">
                      <a16:creationId xmlns:a16="http://schemas.microsoft.com/office/drawing/2014/main" id="{7AFB30AC-7F64-4653-957F-F274C9E4B092}"/>
                    </a:ext>
                  </a:extLst>
                </p14:cNvPr>
                <p14:cNvContentPartPr/>
                <p14:nvPr/>
              </p14:nvContentPartPr>
              <p14:xfrm>
                <a:off x="8609056" y="4295144"/>
                <a:ext cx="23040" cy="459000"/>
              </p14:xfrm>
            </p:contentPart>
          </mc:Choice>
          <mc:Fallback>
            <p:pic>
              <p:nvPicPr>
                <p:cNvPr id="187" name="Käsinkirjoitus 186">
                  <a:extLst>
                    <a:ext uri="{FF2B5EF4-FFF2-40B4-BE49-F238E27FC236}">
                      <a16:creationId xmlns:a16="http://schemas.microsoft.com/office/drawing/2014/main" id="{7AFB30AC-7F64-4653-957F-F274C9E4B092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8600416" y="4286144"/>
                  <a:ext cx="40680" cy="47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Ryhmä 196">
            <a:extLst>
              <a:ext uri="{FF2B5EF4-FFF2-40B4-BE49-F238E27FC236}">
                <a16:creationId xmlns:a16="http://schemas.microsoft.com/office/drawing/2014/main" id="{F79821B9-2955-41F8-82BA-23EF155274D4}"/>
              </a:ext>
            </a:extLst>
          </p:cNvPr>
          <p:cNvGrpSpPr/>
          <p:nvPr/>
        </p:nvGrpSpPr>
        <p:grpSpPr>
          <a:xfrm>
            <a:off x="6694936" y="4865744"/>
            <a:ext cx="417240" cy="488520"/>
            <a:chOff x="6694936" y="4865744"/>
            <a:chExt cx="417240" cy="48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91" name="Käsinkirjoitus 190">
                  <a:extLst>
                    <a:ext uri="{FF2B5EF4-FFF2-40B4-BE49-F238E27FC236}">
                      <a16:creationId xmlns:a16="http://schemas.microsoft.com/office/drawing/2014/main" id="{CE943BA3-B842-4543-B7B4-37CC0CFCBF1E}"/>
                    </a:ext>
                  </a:extLst>
                </p14:cNvPr>
                <p14:cNvContentPartPr/>
                <p14:nvPr/>
              </p14:nvContentPartPr>
              <p14:xfrm>
                <a:off x="6694936" y="4865744"/>
                <a:ext cx="29520" cy="411840"/>
              </p14:xfrm>
            </p:contentPart>
          </mc:Choice>
          <mc:Fallback>
            <p:pic>
              <p:nvPicPr>
                <p:cNvPr id="191" name="Käsinkirjoitus 190">
                  <a:extLst>
                    <a:ext uri="{FF2B5EF4-FFF2-40B4-BE49-F238E27FC236}">
                      <a16:creationId xmlns:a16="http://schemas.microsoft.com/office/drawing/2014/main" id="{CE943BA3-B842-4543-B7B4-37CC0CFCBF1E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6686296" y="4856744"/>
                  <a:ext cx="47160" cy="4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92" name="Käsinkirjoitus 191">
                  <a:extLst>
                    <a:ext uri="{FF2B5EF4-FFF2-40B4-BE49-F238E27FC236}">
                      <a16:creationId xmlns:a16="http://schemas.microsoft.com/office/drawing/2014/main" id="{C6D1385C-3F3E-4260-B0D9-4BF8CB6157AF}"/>
                    </a:ext>
                  </a:extLst>
                </p14:cNvPr>
                <p14:cNvContentPartPr/>
                <p14:nvPr/>
              </p14:nvContentPartPr>
              <p14:xfrm>
                <a:off x="6924616" y="4874024"/>
                <a:ext cx="187560" cy="480240"/>
              </p14:xfrm>
            </p:contentPart>
          </mc:Choice>
          <mc:Fallback>
            <p:pic>
              <p:nvPicPr>
                <p:cNvPr id="192" name="Käsinkirjoitus 191">
                  <a:extLst>
                    <a:ext uri="{FF2B5EF4-FFF2-40B4-BE49-F238E27FC236}">
                      <a16:creationId xmlns:a16="http://schemas.microsoft.com/office/drawing/2014/main" id="{C6D1385C-3F3E-4260-B0D9-4BF8CB6157AF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6915616" y="4865384"/>
                  <a:ext cx="205200" cy="49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6" name="Ryhmä 195">
            <a:extLst>
              <a:ext uri="{FF2B5EF4-FFF2-40B4-BE49-F238E27FC236}">
                <a16:creationId xmlns:a16="http://schemas.microsoft.com/office/drawing/2014/main" id="{8B9AF507-300F-4E09-8585-06B8CBA4613E}"/>
              </a:ext>
            </a:extLst>
          </p:cNvPr>
          <p:cNvGrpSpPr/>
          <p:nvPr/>
        </p:nvGrpSpPr>
        <p:grpSpPr>
          <a:xfrm>
            <a:off x="7533016" y="5092184"/>
            <a:ext cx="168480" cy="63720"/>
            <a:chOff x="7533016" y="5092184"/>
            <a:chExt cx="168480" cy="63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93" name="Käsinkirjoitus 192">
                  <a:extLst>
                    <a:ext uri="{FF2B5EF4-FFF2-40B4-BE49-F238E27FC236}">
                      <a16:creationId xmlns:a16="http://schemas.microsoft.com/office/drawing/2014/main" id="{25172CDC-8201-4587-A979-C4BDDED1EC2C}"/>
                    </a:ext>
                  </a:extLst>
                </p14:cNvPr>
                <p14:cNvContentPartPr/>
                <p14:nvPr/>
              </p14:nvContentPartPr>
              <p14:xfrm>
                <a:off x="7533016" y="5092184"/>
                <a:ext cx="149400" cy="8280"/>
              </p14:xfrm>
            </p:contentPart>
          </mc:Choice>
          <mc:Fallback>
            <p:pic>
              <p:nvPicPr>
                <p:cNvPr id="193" name="Käsinkirjoitus 192">
                  <a:extLst>
                    <a:ext uri="{FF2B5EF4-FFF2-40B4-BE49-F238E27FC236}">
                      <a16:creationId xmlns:a16="http://schemas.microsoft.com/office/drawing/2014/main" id="{25172CDC-8201-4587-A979-C4BDDED1EC2C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7524016" y="5083184"/>
                  <a:ext cx="1670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94" name="Käsinkirjoitus 193">
                  <a:extLst>
                    <a:ext uri="{FF2B5EF4-FFF2-40B4-BE49-F238E27FC236}">
                      <a16:creationId xmlns:a16="http://schemas.microsoft.com/office/drawing/2014/main" id="{B4E94014-246A-4B29-9EFD-8C2E15BF89DC}"/>
                    </a:ext>
                  </a:extLst>
                </p14:cNvPr>
                <p14:cNvContentPartPr/>
                <p14:nvPr/>
              </p14:nvContentPartPr>
              <p14:xfrm>
                <a:off x="7539496" y="5143304"/>
                <a:ext cx="162000" cy="12600"/>
              </p14:xfrm>
            </p:contentPart>
          </mc:Choice>
          <mc:Fallback>
            <p:pic>
              <p:nvPicPr>
                <p:cNvPr id="194" name="Käsinkirjoitus 193">
                  <a:extLst>
                    <a:ext uri="{FF2B5EF4-FFF2-40B4-BE49-F238E27FC236}">
                      <a16:creationId xmlns:a16="http://schemas.microsoft.com/office/drawing/2014/main" id="{B4E94014-246A-4B29-9EFD-8C2E15BF89DC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7530496" y="5134664"/>
                  <a:ext cx="179640" cy="3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9">
            <p14:nvContentPartPr>
              <p14:cNvPr id="195" name="Käsinkirjoitus 194">
                <a:extLst>
                  <a:ext uri="{FF2B5EF4-FFF2-40B4-BE49-F238E27FC236}">
                    <a16:creationId xmlns:a16="http://schemas.microsoft.com/office/drawing/2014/main" id="{31D114AF-F003-4329-ADE6-36C59F9FA96E}"/>
                  </a:ext>
                </a:extLst>
              </p14:cNvPr>
              <p14:cNvContentPartPr/>
              <p14:nvPr/>
            </p14:nvContentPartPr>
            <p14:xfrm>
              <a:off x="8044936" y="4913984"/>
              <a:ext cx="244800" cy="331200"/>
            </p14:xfrm>
          </p:contentPart>
        </mc:Choice>
        <mc:Fallback>
          <p:pic>
            <p:nvPicPr>
              <p:cNvPr id="195" name="Käsinkirjoitus 194">
                <a:extLst>
                  <a:ext uri="{FF2B5EF4-FFF2-40B4-BE49-F238E27FC236}">
                    <a16:creationId xmlns:a16="http://schemas.microsoft.com/office/drawing/2014/main" id="{31D114AF-F003-4329-ADE6-36C59F9FA96E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8036296" y="4904984"/>
                <a:ext cx="262440" cy="348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1" name="Ryhmä 200">
            <a:extLst>
              <a:ext uri="{FF2B5EF4-FFF2-40B4-BE49-F238E27FC236}">
                <a16:creationId xmlns:a16="http://schemas.microsoft.com/office/drawing/2014/main" id="{2BF6920D-4C4F-44E3-8660-8C9BC66CF451}"/>
              </a:ext>
            </a:extLst>
          </p:cNvPr>
          <p:cNvGrpSpPr/>
          <p:nvPr/>
        </p:nvGrpSpPr>
        <p:grpSpPr>
          <a:xfrm>
            <a:off x="5896456" y="5542732"/>
            <a:ext cx="414000" cy="467640"/>
            <a:chOff x="5896456" y="5542732"/>
            <a:chExt cx="414000" cy="467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98" name="Käsinkirjoitus 197">
                  <a:extLst>
                    <a:ext uri="{FF2B5EF4-FFF2-40B4-BE49-F238E27FC236}">
                      <a16:creationId xmlns:a16="http://schemas.microsoft.com/office/drawing/2014/main" id="{9453045B-18AF-4A16-892A-8882E6C0D229}"/>
                    </a:ext>
                  </a:extLst>
                </p14:cNvPr>
                <p14:cNvContentPartPr/>
                <p14:nvPr/>
              </p14:nvContentPartPr>
              <p14:xfrm>
                <a:off x="5896456" y="5542732"/>
                <a:ext cx="173160" cy="467640"/>
              </p14:xfrm>
            </p:contentPart>
          </mc:Choice>
          <mc:Fallback>
            <p:pic>
              <p:nvPicPr>
                <p:cNvPr id="198" name="Käsinkirjoitus 197">
                  <a:extLst>
                    <a:ext uri="{FF2B5EF4-FFF2-40B4-BE49-F238E27FC236}">
                      <a16:creationId xmlns:a16="http://schemas.microsoft.com/office/drawing/2014/main" id="{9453045B-18AF-4A16-892A-8882E6C0D229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5887456" y="5534092"/>
                  <a:ext cx="190800" cy="48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99" name="Käsinkirjoitus 198">
                  <a:extLst>
                    <a:ext uri="{FF2B5EF4-FFF2-40B4-BE49-F238E27FC236}">
                      <a16:creationId xmlns:a16="http://schemas.microsoft.com/office/drawing/2014/main" id="{DD2AA807-4697-44A2-9041-549EA7CA6B8B}"/>
                    </a:ext>
                  </a:extLst>
                </p14:cNvPr>
                <p14:cNvContentPartPr/>
                <p14:nvPr/>
              </p14:nvContentPartPr>
              <p14:xfrm>
                <a:off x="6245656" y="5693212"/>
                <a:ext cx="43920" cy="47160"/>
              </p14:xfrm>
            </p:contentPart>
          </mc:Choice>
          <mc:Fallback>
            <p:pic>
              <p:nvPicPr>
                <p:cNvPr id="199" name="Käsinkirjoitus 198">
                  <a:extLst>
                    <a:ext uri="{FF2B5EF4-FFF2-40B4-BE49-F238E27FC236}">
                      <a16:creationId xmlns:a16="http://schemas.microsoft.com/office/drawing/2014/main" id="{DD2AA807-4697-44A2-9041-549EA7CA6B8B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6237016" y="5684212"/>
                  <a:ext cx="6156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200" name="Käsinkirjoitus 199">
                  <a:extLst>
                    <a:ext uri="{FF2B5EF4-FFF2-40B4-BE49-F238E27FC236}">
                      <a16:creationId xmlns:a16="http://schemas.microsoft.com/office/drawing/2014/main" id="{842505A3-C507-4C25-8F40-F73F8104CEF1}"/>
                    </a:ext>
                  </a:extLst>
                </p14:cNvPr>
                <p14:cNvContentPartPr/>
                <p14:nvPr/>
              </p14:nvContentPartPr>
              <p14:xfrm>
                <a:off x="6244936" y="5900212"/>
                <a:ext cx="65520" cy="47520"/>
              </p14:xfrm>
            </p:contentPart>
          </mc:Choice>
          <mc:Fallback>
            <p:pic>
              <p:nvPicPr>
                <p:cNvPr id="200" name="Käsinkirjoitus 199">
                  <a:extLst>
                    <a:ext uri="{FF2B5EF4-FFF2-40B4-BE49-F238E27FC236}">
                      <a16:creationId xmlns:a16="http://schemas.microsoft.com/office/drawing/2014/main" id="{842505A3-C507-4C25-8F40-F73F8104CEF1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6235936" y="5891212"/>
                  <a:ext cx="83160" cy="6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4" name="Ryhmä 213">
            <a:extLst>
              <a:ext uri="{FF2B5EF4-FFF2-40B4-BE49-F238E27FC236}">
                <a16:creationId xmlns:a16="http://schemas.microsoft.com/office/drawing/2014/main" id="{E3C80FCF-EAD0-4E93-99BB-C35E065B5ECC}"/>
              </a:ext>
            </a:extLst>
          </p:cNvPr>
          <p:cNvGrpSpPr/>
          <p:nvPr/>
        </p:nvGrpSpPr>
        <p:grpSpPr>
          <a:xfrm>
            <a:off x="6607816" y="5534092"/>
            <a:ext cx="731160" cy="428760"/>
            <a:chOff x="6607816" y="5534092"/>
            <a:chExt cx="731160" cy="428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202" name="Käsinkirjoitus 201">
                  <a:extLst>
                    <a:ext uri="{FF2B5EF4-FFF2-40B4-BE49-F238E27FC236}">
                      <a16:creationId xmlns:a16="http://schemas.microsoft.com/office/drawing/2014/main" id="{EE1DB6BA-6525-4418-9ABD-A032A9CA361C}"/>
                    </a:ext>
                  </a:extLst>
                </p14:cNvPr>
                <p14:cNvContentPartPr/>
                <p14:nvPr/>
              </p14:nvContentPartPr>
              <p14:xfrm>
                <a:off x="6607816" y="5566132"/>
                <a:ext cx="26640" cy="396720"/>
              </p14:xfrm>
            </p:contentPart>
          </mc:Choice>
          <mc:Fallback>
            <p:pic>
              <p:nvPicPr>
                <p:cNvPr id="202" name="Käsinkirjoitus 201">
                  <a:extLst>
                    <a:ext uri="{FF2B5EF4-FFF2-40B4-BE49-F238E27FC236}">
                      <a16:creationId xmlns:a16="http://schemas.microsoft.com/office/drawing/2014/main" id="{EE1DB6BA-6525-4418-9ABD-A032A9CA361C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6598816" y="5557492"/>
                  <a:ext cx="4428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03" name="Käsinkirjoitus 202">
                  <a:extLst>
                    <a:ext uri="{FF2B5EF4-FFF2-40B4-BE49-F238E27FC236}">
                      <a16:creationId xmlns:a16="http://schemas.microsoft.com/office/drawing/2014/main" id="{C54A6536-75A0-46B0-B419-69B5BC6B89AA}"/>
                    </a:ext>
                  </a:extLst>
                </p14:cNvPr>
                <p14:cNvContentPartPr/>
                <p14:nvPr/>
              </p14:nvContentPartPr>
              <p14:xfrm>
                <a:off x="6744256" y="5775292"/>
                <a:ext cx="135720" cy="156960"/>
              </p14:xfrm>
            </p:contentPart>
          </mc:Choice>
          <mc:Fallback>
            <p:pic>
              <p:nvPicPr>
                <p:cNvPr id="203" name="Käsinkirjoitus 202">
                  <a:extLst>
                    <a:ext uri="{FF2B5EF4-FFF2-40B4-BE49-F238E27FC236}">
                      <a16:creationId xmlns:a16="http://schemas.microsoft.com/office/drawing/2014/main" id="{C54A6536-75A0-46B0-B419-69B5BC6B89AA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6735616" y="5766652"/>
                  <a:ext cx="1533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04" name="Käsinkirjoitus 203">
                  <a:extLst>
                    <a:ext uri="{FF2B5EF4-FFF2-40B4-BE49-F238E27FC236}">
                      <a16:creationId xmlns:a16="http://schemas.microsoft.com/office/drawing/2014/main" id="{A66E8D5A-75D0-4046-932F-119195CB6D1F}"/>
                    </a:ext>
                  </a:extLst>
                </p14:cNvPr>
                <p14:cNvContentPartPr/>
                <p14:nvPr/>
              </p14:nvContentPartPr>
              <p14:xfrm>
                <a:off x="6998776" y="5534092"/>
                <a:ext cx="20160" cy="403560"/>
              </p14:xfrm>
            </p:contentPart>
          </mc:Choice>
          <mc:Fallback>
            <p:pic>
              <p:nvPicPr>
                <p:cNvPr id="204" name="Käsinkirjoitus 203">
                  <a:extLst>
                    <a:ext uri="{FF2B5EF4-FFF2-40B4-BE49-F238E27FC236}">
                      <a16:creationId xmlns:a16="http://schemas.microsoft.com/office/drawing/2014/main" id="{A66E8D5A-75D0-4046-932F-119195CB6D1F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6989776" y="5525092"/>
                  <a:ext cx="3780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05" name="Käsinkirjoitus 204">
                  <a:extLst>
                    <a:ext uri="{FF2B5EF4-FFF2-40B4-BE49-F238E27FC236}">
                      <a16:creationId xmlns:a16="http://schemas.microsoft.com/office/drawing/2014/main" id="{B2DEFA55-9674-4CAD-9767-499D38204EC7}"/>
                    </a:ext>
                  </a:extLst>
                </p14:cNvPr>
                <p14:cNvContentPartPr/>
                <p14:nvPr/>
              </p14:nvContentPartPr>
              <p14:xfrm>
                <a:off x="7032616" y="5746132"/>
                <a:ext cx="87480" cy="158760"/>
              </p14:xfrm>
            </p:contentPart>
          </mc:Choice>
          <mc:Fallback>
            <p:pic>
              <p:nvPicPr>
                <p:cNvPr id="205" name="Käsinkirjoitus 204">
                  <a:extLst>
                    <a:ext uri="{FF2B5EF4-FFF2-40B4-BE49-F238E27FC236}">
                      <a16:creationId xmlns:a16="http://schemas.microsoft.com/office/drawing/2014/main" id="{B2DEFA55-9674-4CAD-9767-499D38204EC7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7023616" y="5737492"/>
                  <a:ext cx="1051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06" name="Käsinkirjoitus 205">
                  <a:extLst>
                    <a:ext uri="{FF2B5EF4-FFF2-40B4-BE49-F238E27FC236}">
                      <a16:creationId xmlns:a16="http://schemas.microsoft.com/office/drawing/2014/main" id="{847A4561-2371-456A-A063-A730C96A053E}"/>
                    </a:ext>
                  </a:extLst>
                </p14:cNvPr>
                <p14:cNvContentPartPr/>
                <p14:nvPr/>
              </p14:nvContentPartPr>
              <p14:xfrm>
                <a:off x="7232776" y="5779612"/>
                <a:ext cx="106200" cy="145800"/>
              </p14:xfrm>
            </p:contentPart>
          </mc:Choice>
          <mc:Fallback>
            <p:pic>
              <p:nvPicPr>
                <p:cNvPr id="206" name="Käsinkirjoitus 205">
                  <a:extLst>
                    <a:ext uri="{FF2B5EF4-FFF2-40B4-BE49-F238E27FC236}">
                      <a16:creationId xmlns:a16="http://schemas.microsoft.com/office/drawing/2014/main" id="{847A4561-2371-456A-A063-A730C96A053E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7223776" y="5770612"/>
                  <a:ext cx="123840" cy="16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Ryhmä 212">
            <a:extLst>
              <a:ext uri="{FF2B5EF4-FFF2-40B4-BE49-F238E27FC236}">
                <a16:creationId xmlns:a16="http://schemas.microsoft.com/office/drawing/2014/main" id="{FA653A4C-4EDA-4025-BB42-132EA2726BC0}"/>
              </a:ext>
            </a:extLst>
          </p:cNvPr>
          <p:cNvGrpSpPr/>
          <p:nvPr/>
        </p:nvGrpSpPr>
        <p:grpSpPr>
          <a:xfrm>
            <a:off x="7827136" y="5596732"/>
            <a:ext cx="506160" cy="378360"/>
            <a:chOff x="7827136" y="5596732"/>
            <a:chExt cx="506160" cy="378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07" name="Käsinkirjoitus 206">
                  <a:extLst>
                    <a:ext uri="{FF2B5EF4-FFF2-40B4-BE49-F238E27FC236}">
                      <a16:creationId xmlns:a16="http://schemas.microsoft.com/office/drawing/2014/main" id="{8509EB5D-96DA-4C00-AB2A-A27E231CBAF8}"/>
                    </a:ext>
                  </a:extLst>
                </p14:cNvPr>
                <p14:cNvContentPartPr/>
                <p14:nvPr/>
              </p14:nvContentPartPr>
              <p14:xfrm>
                <a:off x="7827136" y="5597452"/>
                <a:ext cx="151560" cy="377640"/>
              </p14:xfrm>
            </p:contentPart>
          </mc:Choice>
          <mc:Fallback>
            <p:pic>
              <p:nvPicPr>
                <p:cNvPr id="207" name="Käsinkirjoitus 206">
                  <a:extLst>
                    <a:ext uri="{FF2B5EF4-FFF2-40B4-BE49-F238E27FC236}">
                      <a16:creationId xmlns:a16="http://schemas.microsoft.com/office/drawing/2014/main" id="{8509EB5D-96DA-4C00-AB2A-A27E231CBAF8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7818136" y="5588452"/>
                  <a:ext cx="16920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08" name="Käsinkirjoitus 207">
                  <a:extLst>
                    <a:ext uri="{FF2B5EF4-FFF2-40B4-BE49-F238E27FC236}">
                      <a16:creationId xmlns:a16="http://schemas.microsoft.com/office/drawing/2014/main" id="{A96D4CE1-E97C-46C4-B5D7-B50EFB350F42}"/>
                    </a:ext>
                  </a:extLst>
                </p14:cNvPr>
                <p14:cNvContentPartPr/>
                <p14:nvPr/>
              </p14:nvContentPartPr>
              <p14:xfrm>
                <a:off x="7856296" y="5788252"/>
                <a:ext cx="199080" cy="28800"/>
              </p14:xfrm>
            </p:contentPart>
          </mc:Choice>
          <mc:Fallback>
            <p:pic>
              <p:nvPicPr>
                <p:cNvPr id="208" name="Käsinkirjoitus 207">
                  <a:extLst>
                    <a:ext uri="{FF2B5EF4-FFF2-40B4-BE49-F238E27FC236}">
                      <a16:creationId xmlns:a16="http://schemas.microsoft.com/office/drawing/2014/main" id="{A96D4CE1-E97C-46C4-B5D7-B50EFB350F42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7847656" y="5779612"/>
                  <a:ext cx="2167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09" name="Käsinkirjoitus 208">
                  <a:extLst>
                    <a:ext uri="{FF2B5EF4-FFF2-40B4-BE49-F238E27FC236}">
                      <a16:creationId xmlns:a16="http://schemas.microsoft.com/office/drawing/2014/main" id="{A5338525-6D75-4737-986E-CB42D2B97B81}"/>
                    </a:ext>
                  </a:extLst>
                </p14:cNvPr>
                <p14:cNvContentPartPr/>
                <p14:nvPr/>
              </p14:nvContentPartPr>
              <p14:xfrm>
                <a:off x="8173816" y="5596732"/>
                <a:ext cx="159480" cy="374040"/>
              </p14:xfrm>
            </p:contentPart>
          </mc:Choice>
          <mc:Fallback>
            <p:pic>
              <p:nvPicPr>
                <p:cNvPr id="209" name="Käsinkirjoitus 208">
                  <a:extLst>
                    <a:ext uri="{FF2B5EF4-FFF2-40B4-BE49-F238E27FC236}">
                      <a16:creationId xmlns:a16="http://schemas.microsoft.com/office/drawing/2014/main" id="{A5338525-6D75-4737-986E-CB42D2B97B81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8164816" y="5588092"/>
                  <a:ext cx="177120" cy="39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Ryhmä 211">
            <a:extLst>
              <a:ext uri="{FF2B5EF4-FFF2-40B4-BE49-F238E27FC236}">
                <a16:creationId xmlns:a16="http://schemas.microsoft.com/office/drawing/2014/main" id="{119E2C06-B6A6-4803-A278-A3044BE1C5B0}"/>
              </a:ext>
            </a:extLst>
          </p:cNvPr>
          <p:cNvGrpSpPr/>
          <p:nvPr/>
        </p:nvGrpSpPr>
        <p:grpSpPr>
          <a:xfrm>
            <a:off x="8711656" y="5787172"/>
            <a:ext cx="393480" cy="187560"/>
            <a:chOff x="8711656" y="5787172"/>
            <a:chExt cx="393480" cy="187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10" name="Käsinkirjoitus 209">
                  <a:extLst>
                    <a:ext uri="{FF2B5EF4-FFF2-40B4-BE49-F238E27FC236}">
                      <a16:creationId xmlns:a16="http://schemas.microsoft.com/office/drawing/2014/main" id="{961BB195-B518-4877-B170-84A4FC51E027}"/>
                    </a:ext>
                  </a:extLst>
                </p14:cNvPr>
                <p14:cNvContentPartPr/>
                <p14:nvPr/>
              </p14:nvContentPartPr>
              <p14:xfrm>
                <a:off x="8711656" y="5795452"/>
                <a:ext cx="119520" cy="157680"/>
              </p14:xfrm>
            </p:contentPart>
          </mc:Choice>
          <mc:Fallback>
            <p:pic>
              <p:nvPicPr>
                <p:cNvPr id="210" name="Käsinkirjoitus 209">
                  <a:extLst>
                    <a:ext uri="{FF2B5EF4-FFF2-40B4-BE49-F238E27FC236}">
                      <a16:creationId xmlns:a16="http://schemas.microsoft.com/office/drawing/2014/main" id="{961BB195-B518-4877-B170-84A4FC51E027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8703016" y="5786812"/>
                  <a:ext cx="1371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11" name="Käsinkirjoitus 210">
                  <a:extLst>
                    <a:ext uri="{FF2B5EF4-FFF2-40B4-BE49-F238E27FC236}">
                      <a16:creationId xmlns:a16="http://schemas.microsoft.com/office/drawing/2014/main" id="{E2F02D71-9C47-4BDD-99A8-25DEDB6486F5}"/>
                    </a:ext>
                  </a:extLst>
                </p14:cNvPr>
                <p14:cNvContentPartPr/>
                <p14:nvPr/>
              </p14:nvContentPartPr>
              <p14:xfrm>
                <a:off x="8930896" y="5787172"/>
                <a:ext cx="174240" cy="187560"/>
              </p14:xfrm>
            </p:contentPart>
          </mc:Choice>
          <mc:Fallback>
            <p:pic>
              <p:nvPicPr>
                <p:cNvPr id="211" name="Käsinkirjoitus 210">
                  <a:extLst>
                    <a:ext uri="{FF2B5EF4-FFF2-40B4-BE49-F238E27FC236}">
                      <a16:creationId xmlns:a16="http://schemas.microsoft.com/office/drawing/2014/main" id="{E2F02D71-9C47-4BDD-99A8-25DEDB6486F5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8921896" y="5778532"/>
                  <a:ext cx="191880" cy="20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8" name="Ryhmä 227">
            <a:extLst>
              <a:ext uri="{FF2B5EF4-FFF2-40B4-BE49-F238E27FC236}">
                <a16:creationId xmlns:a16="http://schemas.microsoft.com/office/drawing/2014/main" id="{81059D8D-B08F-44BA-BFC0-82070CA6100B}"/>
              </a:ext>
            </a:extLst>
          </p:cNvPr>
          <p:cNvGrpSpPr/>
          <p:nvPr/>
        </p:nvGrpSpPr>
        <p:grpSpPr>
          <a:xfrm>
            <a:off x="10225816" y="5666572"/>
            <a:ext cx="1079640" cy="543240"/>
            <a:chOff x="10225816" y="5666572"/>
            <a:chExt cx="1079640" cy="543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19" name="Käsinkirjoitus 218">
                  <a:extLst>
                    <a:ext uri="{FF2B5EF4-FFF2-40B4-BE49-F238E27FC236}">
                      <a16:creationId xmlns:a16="http://schemas.microsoft.com/office/drawing/2014/main" id="{621A375E-0CB2-47F5-A039-755625AC325F}"/>
                    </a:ext>
                  </a:extLst>
                </p14:cNvPr>
                <p14:cNvContentPartPr/>
                <p14:nvPr/>
              </p14:nvContentPartPr>
              <p14:xfrm>
                <a:off x="10225816" y="5798332"/>
                <a:ext cx="137160" cy="411480"/>
              </p14:xfrm>
            </p:contentPart>
          </mc:Choice>
          <mc:Fallback>
            <p:pic>
              <p:nvPicPr>
                <p:cNvPr id="219" name="Käsinkirjoitus 218">
                  <a:extLst>
                    <a:ext uri="{FF2B5EF4-FFF2-40B4-BE49-F238E27FC236}">
                      <a16:creationId xmlns:a16="http://schemas.microsoft.com/office/drawing/2014/main" id="{621A375E-0CB2-47F5-A039-755625AC325F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0217176" y="5789332"/>
                  <a:ext cx="15480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20" name="Käsinkirjoitus 219">
                  <a:extLst>
                    <a:ext uri="{FF2B5EF4-FFF2-40B4-BE49-F238E27FC236}">
                      <a16:creationId xmlns:a16="http://schemas.microsoft.com/office/drawing/2014/main" id="{BA5D8AAF-649A-4B78-91F5-7E579B3FD6D8}"/>
                    </a:ext>
                  </a:extLst>
                </p14:cNvPr>
                <p14:cNvContentPartPr/>
                <p14:nvPr/>
              </p14:nvContentPartPr>
              <p14:xfrm>
                <a:off x="10392136" y="5666572"/>
                <a:ext cx="17640" cy="10440"/>
              </p14:xfrm>
            </p:contentPart>
          </mc:Choice>
          <mc:Fallback>
            <p:pic>
              <p:nvPicPr>
                <p:cNvPr id="220" name="Käsinkirjoitus 219">
                  <a:extLst>
                    <a:ext uri="{FF2B5EF4-FFF2-40B4-BE49-F238E27FC236}">
                      <a16:creationId xmlns:a16="http://schemas.microsoft.com/office/drawing/2014/main" id="{BA5D8AAF-649A-4B78-91F5-7E579B3FD6D8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0383496" y="5657932"/>
                  <a:ext cx="352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21" name="Käsinkirjoitus 220">
                  <a:extLst>
                    <a:ext uri="{FF2B5EF4-FFF2-40B4-BE49-F238E27FC236}">
                      <a16:creationId xmlns:a16="http://schemas.microsoft.com/office/drawing/2014/main" id="{32859887-961B-4E0E-8CAE-EE50026EF9A5}"/>
                    </a:ext>
                  </a:extLst>
                </p14:cNvPr>
                <p14:cNvContentPartPr/>
                <p14:nvPr/>
              </p14:nvContentPartPr>
              <p14:xfrm>
                <a:off x="10492576" y="5839012"/>
                <a:ext cx="153000" cy="100080"/>
              </p14:xfrm>
            </p:contentPart>
          </mc:Choice>
          <mc:Fallback>
            <p:pic>
              <p:nvPicPr>
                <p:cNvPr id="221" name="Käsinkirjoitus 220">
                  <a:extLst>
                    <a:ext uri="{FF2B5EF4-FFF2-40B4-BE49-F238E27FC236}">
                      <a16:creationId xmlns:a16="http://schemas.microsoft.com/office/drawing/2014/main" id="{32859887-961B-4E0E-8CAE-EE50026EF9A5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0483936" y="5830012"/>
                  <a:ext cx="1706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22" name="Käsinkirjoitus 221">
                  <a:extLst>
                    <a:ext uri="{FF2B5EF4-FFF2-40B4-BE49-F238E27FC236}">
                      <a16:creationId xmlns:a16="http://schemas.microsoft.com/office/drawing/2014/main" id="{17828F34-6867-4F93-A80E-3FEC27957CDF}"/>
                    </a:ext>
                  </a:extLst>
                </p14:cNvPr>
                <p14:cNvContentPartPr/>
                <p14:nvPr/>
              </p14:nvContentPartPr>
              <p14:xfrm>
                <a:off x="10732336" y="5783212"/>
                <a:ext cx="120960" cy="176040"/>
              </p14:xfrm>
            </p:contentPart>
          </mc:Choice>
          <mc:Fallback>
            <p:pic>
              <p:nvPicPr>
                <p:cNvPr id="222" name="Käsinkirjoitus 221">
                  <a:extLst>
                    <a:ext uri="{FF2B5EF4-FFF2-40B4-BE49-F238E27FC236}">
                      <a16:creationId xmlns:a16="http://schemas.microsoft.com/office/drawing/2014/main" id="{17828F34-6867-4F93-A80E-3FEC27957CDF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0723336" y="5774572"/>
                  <a:ext cx="1386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23" name="Käsinkirjoitus 222">
                  <a:extLst>
                    <a:ext uri="{FF2B5EF4-FFF2-40B4-BE49-F238E27FC236}">
                      <a16:creationId xmlns:a16="http://schemas.microsoft.com/office/drawing/2014/main" id="{AE78452F-A6BA-4162-BFA3-F1DC60EA9741}"/>
                    </a:ext>
                  </a:extLst>
                </p14:cNvPr>
                <p14:cNvContentPartPr/>
                <p14:nvPr/>
              </p14:nvContentPartPr>
              <p14:xfrm>
                <a:off x="10917376" y="5836132"/>
                <a:ext cx="136440" cy="119160"/>
              </p14:xfrm>
            </p:contentPart>
          </mc:Choice>
          <mc:Fallback>
            <p:pic>
              <p:nvPicPr>
                <p:cNvPr id="223" name="Käsinkirjoitus 222">
                  <a:extLst>
                    <a:ext uri="{FF2B5EF4-FFF2-40B4-BE49-F238E27FC236}">
                      <a16:creationId xmlns:a16="http://schemas.microsoft.com/office/drawing/2014/main" id="{AE78452F-A6BA-4162-BFA3-F1DC60EA9741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0908376" y="5827492"/>
                  <a:ext cx="1540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24" name="Käsinkirjoitus 223">
                  <a:extLst>
                    <a:ext uri="{FF2B5EF4-FFF2-40B4-BE49-F238E27FC236}">
                      <a16:creationId xmlns:a16="http://schemas.microsoft.com/office/drawing/2014/main" id="{38EF82AB-DCDB-45CB-9D4A-BD01E7F76E0B}"/>
                    </a:ext>
                  </a:extLst>
                </p14:cNvPr>
                <p14:cNvContentPartPr/>
                <p14:nvPr/>
              </p14:nvContentPartPr>
              <p14:xfrm>
                <a:off x="11134816" y="5802652"/>
                <a:ext cx="170640" cy="210600"/>
              </p14:xfrm>
            </p:contentPart>
          </mc:Choice>
          <mc:Fallback>
            <p:pic>
              <p:nvPicPr>
                <p:cNvPr id="224" name="Käsinkirjoitus 223">
                  <a:extLst>
                    <a:ext uri="{FF2B5EF4-FFF2-40B4-BE49-F238E27FC236}">
                      <a16:creationId xmlns:a16="http://schemas.microsoft.com/office/drawing/2014/main" id="{38EF82AB-DCDB-45CB-9D4A-BD01E7F76E0B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1126176" y="5793652"/>
                  <a:ext cx="18828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25" name="Käsinkirjoitus 224">
                  <a:extLst>
                    <a:ext uri="{FF2B5EF4-FFF2-40B4-BE49-F238E27FC236}">
                      <a16:creationId xmlns:a16="http://schemas.microsoft.com/office/drawing/2014/main" id="{14231B87-8A5A-4226-96C0-0D3781A68AB3}"/>
                    </a:ext>
                  </a:extLst>
                </p14:cNvPr>
                <p14:cNvContentPartPr/>
                <p14:nvPr/>
              </p14:nvContentPartPr>
              <p14:xfrm>
                <a:off x="10520296" y="5739292"/>
                <a:ext cx="139680" cy="360"/>
              </p14:xfrm>
            </p:contentPart>
          </mc:Choice>
          <mc:Fallback>
            <p:pic>
              <p:nvPicPr>
                <p:cNvPr id="225" name="Käsinkirjoitus 224">
                  <a:extLst>
                    <a:ext uri="{FF2B5EF4-FFF2-40B4-BE49-F238E27FC236}">
                      <a16:creationId xmlns:a16="http://schemas.microsoft.com/office/drawing/2014/main" id="{14231B87-8A5A-4226-96C0-0D3781A68AB3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0511656" y="5730652"/>
                  <a:ext cx="15732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7" name="Ryhmä 226">
            <a:extLst>
              <a:ext uri="{FF2B5EF4-FFF2-40B4-BE49-F238E27FC236}">
                <a16:creationId xmlns:a16="http://schemas.microsoft.com/office/drawing/2014/main" id="{0B8DA293-F660-4564-AB93-87B7E15D2FE7}"/>
              </a:ext>
            </a:extLst>
          </p:cNvPr>
          <p:cNvGrpSpPr/>
          <p:nvPr/>
        </p:nvGrpSpPr>
        <p:grpSpPr>
          <a:xfrm>
            <a:off x="9599776" y="5548132"/>
            <a:ext cx="419040" cy="493920"/>
            <a:chOff x="9599776" y="5548132"/>
            <a:chExt cx="419040" cy="49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15" name="Käsinkirjoitus 214">
                  <a:extLst>
                    <a:ext uri="{FF2B5EF4-FFF2-40B4-BE49-F238E27FC236}">
                      <a16:creationId xmlns:a16="http://schemas.microsoft.com/office/drawing/2014/main" id="{D604DEBD-6C5E-41E2-B7CF-EB339AA56138}"/>
                    </a:ext>
                  </a:extLst>
                </p14:cNvPr>
                <p14:cNvContentPartPr/>
                <p14:nvPr/>
              </p14:nvContentPartPr>
              <p14:xfrm>
                <a:off x="9599776" y="5548132"/>
                <a:ext cx="25200" cy="478080"/>
              </p14:xfrm>
            </p:contentPart>
          </mc:Choice>
          <mc:Fallback>
            <p:pic>
              <p:nvPicPr>
                <p:cNvPr id="215" name="Käsinkirjoitus 214">
                  <a:extLst>
                    <a:ext uri="{FF2B5EF4-FFF2-40B4-BE49-F238E27FC236}">
                      <a16:creationId xmlns:a16="http://schemas.microsoft.com/office/drawing/2014/main" id="{D604DEBD-6C5E-41E2-B7CF-EB339AA56138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9590776" y="5539132"/>
                  <a:ext cx="42840" cy="49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16" name="Käsinkirjoitus 215">
                  <a:extLst>
                    <a:ext uri="{FF2B5EF4-FFF2-40B4-BE49-F238E27FC236}">
                      <a16:creationId xmlns:a16="http://schemas.microsoft.com/office/drawing/2014/main" id="{A8293CA1-41AE-4500-BA93-20F39A13A2A3}"/>
                    </a:ext>
                  </a:extLst>
                </p14:cNvPr>
                <p14:cNvContentPartPr/>
                <p14:nvPr/>
              </p14:nvContentPartPr>
              <p14:xfrm>
                <a:off x="9727936" y="5625532"/>
                <a:ext cx="180360" cy="390240"/>
              </p14:xfrm>
            </p:contentPart>
          </mc:Choice>
          <mc:Fallback>
            <p:pic>
              <p:nvPicPr>
                <p:cNvPr id="216" name="Käsinkirjoitus 215">
                  <a:extLst>
                    <a:ext uri="{FF2B5EF4-FFF2-40B4-BE49-F238E27FC236}">
                      <a16:creationId xmlns:a16="http://schemas.microsoft.com/office/drawing/2014/main" id="{A8293CA1-41AE-4500-BA93-20F39A13A2A3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9718936" y="5616532"/>
                  <a:ext cx="19800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18" name="Käsinkirjoitus 217">
                  <a:extLst>
                    <a:ext uri="{FF2B5EF4-FFF2-40B4-BE49-F238E27FC236}">
                      <a16:creationId xmlns:a16="http://schemas.microsoft.com/office/drawing/2014/main" id="{60FC0375-3AEE-40BC-B3AF-5BB7A9B3FACA}"/>
                    </a:ext>
                  </a:extLst>
                </p14:cNvPr>
                <p14:cNvContentPartPr/>
                <p14:nvPr/>
              </p14:nvContentPartPr>
              <p14:xfrm>
                <a:off x="10012696" y="6034132"/>
                <a:ext cx="360" cy="360"/>
              </p14:xfrm>
            </p:contentPart>
          </mc:Choice>
          <mc:Fallback>
            <p:pic>
              <p:nvPicPr>
                <p:cNvPr id="218" name="Käsinkirjoitus 217">
                  <a:extLst>
                    <a:ext uri="{FF2B5EF4-FFF2-40B4-BE49-F238E27FC236}">
                      <a16:creationId xmlns:a16="http://schemas.microsoft.com/office/drawing/2014/main" id="{60FC0375-3AEE-40BC-B3AF-5BB7A9B3FAC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003696" y="602513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26" name="Käsinkirjoitus 225">
                  <a:extLst>
                    <a:ext uri="{FF2B5EF4-FFF2-40B4-BE49-F238E27FC236}">
                      <a16:creationId xmlns:a16="http://schemas.microsoft.com/office/drawing/2014/main" id="{908AC28B-11E1-443E-A51C-1AD84379B4ED}"/>
                    </a:ext>
                  </a:extLst>
                </p14:cNvPr>
                <p14:cNvContentPartPr/>
                <p14:nvPr/>
              </p14:nvContentPartPr>
              <p14:xfrm>
                <a:off x="9984976" y="6001732"/>
                <a:ext cx="33840" cy="40320"/>
              </p14:xfrm>
            </p:contentPart>
          </mc:Choice>
          <mc:Fallback>
            <p:pic>
              <p:nvPicPr>
                <p:cNvPr id="226" name="Käsinkirjoitus 225">
                  <a:extLst>
                    <a:ext uri="{FF2B5EF4-FFF2-40B4-BE49-F238E27FC236}">
                      <a16:creationId xmlns:a16="http://schemas.microsoft.com/office/drawing/2014/main" id="{908AC28B-11E1-443E-A51C-1AD84379B4ED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9976336" y="5992732"/>
                  <a:ext cx="51480" cy="57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8">
            <p14:nvContentPartPr>
              <p14:cNvPr id="229" name="Käsinkirjoitus 228">
                <a:extLst>
                  <a:ext uri="{FF2B5EF4-FFF2-40B4-BE49-F238E27FC236}">
                    <a16:creationId xmlns:a16="http://schemas.microsoft.com/office/drawing/2014/main" id="{99753BE0-9671-44EC-98E4-6B4520FAAB84}"/>
                  </a:ext>
                </a:extLst>
              </p14:cNvPr>
              <p14:cNvContentPartPr/>
              <p14:nvPr/>
            </p14:nvContentPartPr>
            <p14:xfrm>
              <a:off x="1224376" y="507678"/>
              <a:ext cx="1920600" cy="128520"/>
            </p14:xfrm>
          </p:contentPart>
        </mc:Choice>
        <mc:Fallback>
          <p:pic>
            <p:nvPicPr>
              <p:cNvPr id="229" name="Käsinkirjoitus 228">
                <a:extLst>
                  <a:ext uri="{FF2B5EF4-FFF2-40B4-BE49-F238E27FC236}">
                    <a16:creationId xmlns:a16="http://schemas.microsoft.com/office/drawing/2014/main" id="{99753BE0-9671-44EC-98E4-6B4520FAAB84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1206376" y="472038"/>
                <a:ext cx="1956240" cy="20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56920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633B9C69-F901-FE3B-C8FD-338DC397D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352" y="286413"/>
            <a:ext cx="7135221" cy="1095528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9C630029-58C2-4AB6-A728-8020DC6CEF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7925" y="286413"/>
            <a:ext cx="4068172" cy="65615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Käsinkirjoitus 6">
                <a:extLst>
                  <a:ext uri="{FF2B5EF4-FFF2-40B4-BE49-F238E27FC236}">
                    <a16:creationId xmlns:a16="http://schemas.microsoft.com/office/drawing/2014/main" id="{7C2D0894-420E-4E3A-96D8-E8F1BF1C96E7}"/>
                  </a:ext>
                </a:extLst>
              </p14:cNvPr>
              <p14:cNvContentPartPr/>
              <p14:nvPr/>
            </p14:nvContentPartPr>
            <p14:xfrm>
              <a:off x="4735111" y="659308"/>
              <a:ext cx="437760" cy="29520"/>
            </p14:xfrm>
          </p:contentPart>
        </mc:Choice>
        <mc:Fallback>
          <p:pic>
            <p:nvPicPr>
              <p:cNvPr id="7" name="Käsinkirjoitus 6">
                <a:extLst>
                  <a:ext uri="{FF2B5EF4-FFF2-40B4-BE49-F238E27FC236}">
                    <a16:creationId xmlns:a16="http://schemas.microsoft.com/office/drawing/2014/main" id="{7C2D0894-420E-4E3A-96D8-E8F1BF1C96E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17111" y="623308"/>
                <a:ext cx="47340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Käsinkirjoitus 7">
                <a:extLst>
                  <a:ext uri="{FF2B5EF4-FFF2-40B4-BE49-F238E27FC236}">
                    <a16:creationId xmlns:a16="http://schemas.microsoft.com/office/drawing/2014/main" id="{5DB8A403-C264-417A-A0F5-476B57D2DFD5}"/>
                  </a:ext>
                </a:extLst>
              </p14:cNvPr>
              <p14:cNvContentPartPr/>
              <p14:nvPr/>
            </p14:nvContentPartPr>
            <p14:xfrm>
              <a:off x="8612311" y="914188"/>
              <a:ext cx="378360" cy="43200"/>
            </p14:xfrm>
          </p:contentPart>
        </mc:Choice>
        <mc:Fallback>
          <p:pic>
            <p:nvPicPr>
              <p:cNvPr id="8" name="Käsinkirjoitus 7">
                <a:extLst>
                  <a:ext uri="{FF2B5EF4-FFF2-40B4-BE49-F238E27FC236}">
                    <a16:creationId xmlns:a16="http://schemas.microsoft.com/office/drawing/2014/main" id="{5DB8A403-C264-417A-A0F5-476B57D2DFD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594311" y="878548"/>
                <a:ext cx="41400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" name="Käsinkirjoitus 8">
                <a:extLst>
                  <a:ext uri="{FF2B5EF4-FFF2-40B4-BE49-F238E27FC236}">
                    <a16:creationId xmlns:a16="http://schemas.microsoft.com/office/drawing/2014/main" id="{60782FA5-247E-4B4A-A652-62CC886BB337}"/>
                  </a:ext>
                </a:extLst>
              </p14:cNvPr>
              <p14:cNvContentPartPr/>
              <p14:nvPr/>
            </p14:nvContentPartPr>
            <p14:xfrm>
              <a:off x="10880311" y="887188"/>
              <a:ext cx="232560" cy="13320"/>
            </p14:xfrm>
          </p:contentPart>
        </mc:Choice>
        <mc:Fallback>
          <p:pic>
            <p:nvPicPr>
              <p:cNvPr id="9" name="Käsinkirjoitus 8">
                <a:extLst>
                  <a:ext uri="{FF2B5EF4-FFF2-40B4-BE49-F238E27FC236}">
                    <a16:creationId xmlns:a16="http://schemas.microsoft.com/office/drawing/2014/main" id="{60782FA5-247E-4B4A-A652-62CC886BB33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862671" y="851548"/>
                <a:ext cx="268200" cy="84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Ryhmä 16">
            <a:extLst>
              <a:ext uri="{FF2B5EF4-FFF2-40B4-BE49-F238E27FC236}">
                <a16:creationId xmlns:a16="http://schemas.microsoft.com/office/drawing/2014/main" id="{07629095-1EAC-4629-9D5D-70C546AAFE4C}"/>
              </a:ext>
            </a:extLst>
          </p:cNvPr>
          <p:cNvGrpSpPr/>
          <p:nvPr/>
        </p:nvGrpSpPr>
        <p:grpSpPr>
          <a:xfrm>
            <a:off x="7576619" y="1583968"/>
            <a:ext cx="412067" cy="355980"/>
            <a:chOff x="7576619" y="1583968"/>
            <a:chExt cx="412067" cy="3559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0" name="Käsinkirjoitus 9">
                  <a:extLst>
                    <a:ext uri="{FF2B5EF4-FFF2-40B4-BE49-F238E27FC236}">
                      <a16:creationId xmlns:a16="http://schemas.microsoft.com/office/drawing/2014/main" id="{101F8961-D5ED-41FF-8684-46F70C45E9F9}"/>
                    </a:ext>
                  </a:extLst>
                </p14:cNvPr>
                <p14:cNvContentPartPr/>
                <p14:nvPr/>
              </p14:nvContentPartPr>
              <p14:xfrm>
                <a:off x="7576619" y="1787998"/>
                <a:ext cx="157100" cy="151950"/>
              </p14:xfrm>
            </p:contentPart>
          </mc:Choice>
          <mc:Fallback>
            <p:pic>
              <p:nvPicPr>
                <p:cNvPr id="10" name="Käsinkirjoitus 9">
                  <a:extLst>
                    <a:ext uri="{FF2B5EF4-FFF2-40B4-BE49-F238E27FC236}">
                      <a16:creationId xmlns:a16="http://schemas.microsoft.com/office/drawing/2014/main" id="{101F8961-D5ED-41FF-8684-46F70C45E9F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567611" y="1779356"/>
                  <a:ext cx="174756" cy="1695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1" name="Käsinkirjoitus 10">
                  <a:extLst>
                    <a:ext uri="{FF2B5EF4-FFF2-40B4-BE49-F238E27FC236}">
                      <a16:creationId xmlns:a16="http://schemas.microsoft.com/office/drawing/2014/main" id="{85A2B230-97E2-404A-8A86-FC1762A6DFDA}"/>
                    </a:ext>
                  </a:extLst>
                </p14:cNvPr>
                <p14:cNvContentPartPr/>
                <p14:nvPr/>
              </p14:nvContentPartPr>
              <p14:xfrm>
                <a:off x="7700811" y="1583968"/>
                <a:ext cx="24323" cy="236938"/>
              </p14:xfrm>
            </p:contentPart>
          </mc:Choice>
          <mc:Fallback>
            <p:pic>
              <p:nvPicPr>
                <p:cNvPr id="11" name="Käsinkirjoitus 10">
                  <a:extLst>
                    <a:ext uri="{FF2B5EF4-FFF2-40B4-BE49-F238E27FC236}">
                      <a16:creationId xmlns:a16="http://schemas.microsoft.com/office/drawing/2014/main" id="{85A2B230-97E2-404A-8A86-FC1762A6DFD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691869" y="1574979"/>
                  <a:ext cx="41850" cy="2545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5" name="Käsinkirjoitus 14">
                  <a:extLst>
                    <a:ext uri="{FF2B5EF4-FFF2-40B4-BE49-F238E27FC236}">
                      <a16:creationId xmlns:a16="http://schemas.microsoft.com/office/drawing/2014/main" id="{6F367016-9EA8-4A9F-B946-E76E7359805E}"/>
                    </a:ext>
                  </a:extLst>
                </p14:cNvPr>
                <p14:cNvContentPartPr/>
                <p14:nvPr/>
              </p14:nvContentPartPr>
              <p14:xfrm>
                <a:off x="7870503" y="1885292"/>
                <a:ext cx="83272" cy="3720"/>
              </p14:xfrm>
            </p:contentPart>
          </mc:Choice>
          <mc:Fallback>
            <p:pic>
              <p:nvPicPr>
                <p:cNvPr id="15" name="Käsinkirjoitus 14">
                  <a:extLst>
                    <a:ext uri="{FF2B5EF4-FFF2-40B4-BE49-F238E27FC236}">
                      <a16:creationId xmlns:a16="http://schemas.microsoft.com/office/drawing/2014/main" id="{6F367016-9EA8-4A9F-B946-E76E7359805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861491" y="1877176"/>
                  <a:ext cx="100936" cy="202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6" name="Käsinkirjoitus 15">
                  <a:extLst>
                    <a:ext uri="{FF2B5EF4-FFF2-40B4-BE49-F238E27FC236}">
                      <a16:creationId xmlns:a16="http://schemas.microsoft.com/office/drawing/2014/main" id="{FF8B44DB-92AA-4FE7-96D5-24D2B381FF61}"/>
                    </a:ext>
                  </a:extLst>
                </p14:cNvPr>
                <p14:cNvContentPartPr/>
                <p14:nvPr/>
              </p14:nvContentPartPr>
              <p14:xfrm>
                <a:off x="7838739" y="1812894"/>
                <a:ext cx="149947" cy="8585"/>
              </p14:xfrm>
            </p:contentPart>
          </mc:Choice>
          <mc:Fallback>
            <p:pic>
              <p:nvPicPr>
                <p:cNvPr id="16" name="Käsinkirjoitus 15">
                  <a:extLst>
                    <a:ext uri="{FF2B5EF4-FFF2-40B4-BE49-F238E27FC236}">
                      <a16:creationId xmlns:a16="http://schemas.microsoft.com/office/drawing/2014/main" id="{FF8B44DB-92AA-4FE7-96D5-24D2B381FF6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829728" y="1803951"/>
                  <a:ext cx="167609" cy="2611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Ryhmä 25">
            <a:extLst>
              <a:ext uri="{FF2B5EF4-FFF2-40B4-BE49-F238E27FC236}">
                <a16:creationId xmlns:a16="http://schemas.microsoft.com/office/drawing/2014/main" id="{7B463624-D2C5-4A3D-A948-078F04AA1149}"/>
              </a:ext>
            </a:extLst>
          </p:cNvPr>
          <p:cNvGrpSpPr/>
          <p:nvPr/>
        </p:nvGrpSpPr>
        <p:grpSpPr>
          <a:xfrm>
            <a:off x="8168107" y="1713311"/>
            <a:ext cx="514225" cy="234936"/>
            <a:chOff x="8168107" y="1713311"/>
            <a:chExt cx="514225" cy="234936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8" name="Käsinkirjoitus 17">
                  <a:extLst>
                    <a:ext uri="{FF2B5EF4-FFF2-40B4-BE49-F238E27FC236}">
                      <a16:creationId xmlns:a16="http://schemas.microsoft.com/office/drawing/2014/main" id="{01F3EC5F-723B-46CC-A6B4-09F1AFBA0DB6}"/>
                    </a:ext>
                  </a:extLst>
                </p14:cNvPr>
                <p14:cNvContentPartPr/>
                <p14:nvPr/>
              </p14:nvContentPartPr>
              <p14:xfrm>
                <a:off x="8168107" y="1713311"/>
                <a:ext cx="165399" cy="163396"/>
              </p14:xfrm>
            </p:contentPart>
          </mc:Choice>
          <mc:Fallback>
            <p:pic>
              <p:nvPicPr>
                <p:cNvPr id="18" name="Käsinkirjoitus 17">
                  <a:extLst>
                    <a:ext uri="{FF2B5EF4-FFF2-40B4-BE49-F238E27FC236}">
                      <a16:creationId xmlns:a16="http://schemas.microsoft.com/office/drawing/2014/main" id="{01F3EC5F-723B-46CC-A6B4-09F1AFBA0DB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159118" y="1704313"/>
                  <a:ext cx="183018" cy="1810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9" name="Käsinkirjoitus 18">
                  <a:extLst>
                    <a:ext uri="{FF2B5EF4-FFF2-40B4-BE49-F238E27FC236}">
                      <a16:creationId xmlns:a16="http://schemas.microsoft.com/office/drawing/2014/main" id="{1197A9C2-B6AE-4E6C-8F20-9CDC8A662AC5}"/>
                    </a:ext>
                  </a:extLst>
                </p14:cNvPr>
                <p14:cNvContentPartPr/>
                <p14:nvPr/>
              </p14:nvContentPartPr>
              <p14:xfrm>
                <a:off x="8403328" y="1852670"/>
                <a:ext cx="77549" cy="95577"/>
              </p14:xfrm>
            </p:contentPart>
          </mc:Choice>
          <mc:Fallback>
            <p:pic>
              <p:nvPicPr>
                <p:cNvPr id="19" name="Käsinkirjoitus 18">
                  <a:extLst>
                    <a:ext uri="{FF2B5EF4-FFF2-40B4-BE49-F238E27FC236}">
                      <a16:creationId xmlns:a16="http://schemas.microsoft.com/office/drawing/2014/main" id="{1197A9C2-B6AE-4E6C-8F20-9CDC8A662AC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394352" y="1844047"/>
                  <a:ext cx="95141" cy="1131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0" name="Käsinkirjoitus 19">
                  <a:extLst>
                    <a:ext uri="{FF2B5EF4-FFF2-40B4-BE49-F238E27FC236}">
                      <a16:creationId xmlns:a16="http://schemas.microsoft.com/office/drawing/2014/main" id="{4138EAA8-B665-42D8-B88B-E95BABF3B337}"/>
                    </a:ext>
                  </a:extLst>
                </p14:cNvPr>
                <p14:cNvContentPartPr/>
                <p14:nvPr/>
              </p14:nvContentPartPr>
              <p14:xfrm>
                <a:off x="8575881" y="1802878"/>
                <a:ext cx="106451" cy="9443"/>
              </p14:xfrm>
            </p:contentPart>
          </mc:Choice>
          <mc:Fallback>
            <p:pic>
              <p:nvPicPr>
                <p:cNvPr id="20" name="Käsinkirjoitus 19">
                  <a:extLst>
                    <a:ext uri="{FF2B5EF4-FFF2-40B4-BE49-F238E27FC236}">
                      <a16:creationId xmlns:a16="http://schemas.microsoft.com/office/drawing/2014/main" id="{4138EAA8-B665-42D8-B88B-E95BABF3B33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567250" y="1794134"/>
                  <a:ext cx="124073" cy="265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Ryhmä 34">
            <a:extLst>
              <a:ext uri="{FF2B5EF4-FFF2-40B4-BE49-F238E27FC236}">
                <a16:creationId xmlns:a16="http://schemas.microsoft.com/office/drawing/2014/main" id="{E62DA7FB-C464-48A9-B585-94684979D67A}"/>
              </a:ext>
            </a:extLst>
          </p:cNvPr>
          <p:cNvGrpSpPr/>
          <p:nvPr/>
        </p:nvGrpSpPr>
        <p:grpSpPr>
          <a:xfrm>
            <a:off x="8835140" y="1692422"/>
            <a:ext cx="1293432" cy="249529"/>
            <a:chOff x="8835140" y="1692422"/>
            <a:chExt cx="1293432" cy="249529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1" name="Käsinkirjoitus 20">
                  <a:extLst>
                    <a:ext uri="{FF2B5EF4-FFF2-40B4-BE49-F238E27FC236}">
                      <a16:creationId xmlns:a16="http://schemas.microsoft.com/office/drawing/2014/main" id="{65687C3D-10B3-48E9-BA3A-31C98E780CEB}"/>
                    </a:ext>
                  </a:extLst>
                </p14:cNvPr>
                <p14:cNvContentPartPr/>
                <p14:nvPr/>
              </p14:nvContentPartPr>
              <p14:xfrm>
                <a:off x="8835140" y="1712453"/>
                <a:ext cx="128771" cy="139645"/>
              </p14:xfrm>
            </p:contentPart>
          </mc:Choice>
          <mc:Fallback>
            <p:pic>
              <p:nvPicPr>
                <p:cNvPr id="21" name="Käsinkirjoitus 20">
                  <a:extLst>
                    <a:ext uri="{FF2B5EF4-FFF2-40B4-BE49-F238E27FC236}">
                      <a16:creationId xmlns:a16="http://schemas.microsoft.com/office/drawing/2014/main" id="{65687C3D-10B3-48E9-BA3A-31C98E780CE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826507" y="1703815"/>
                  <a:ext cx="146396" cy="1572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2" name="Käsinkirjoitus 21">
                  <a:extLst>
                    <a:ext uri="{FF2B5EF4-FFF2-40B4-BE49-F238E27FC236}">
                      <a16:creationId xmlns:a16="http://schemas.microsoft.com/office/drawing/2014/main" id="{A42EBCEA-6A07-4AED-90CB-EC3256476AD1}"/>
                    </a:ext>
                  </a:extLst>
                </p14:cNvPr>
                <p14:cNvContentPartPr/>
                <p14:nvPr/>
              </p14:nvContentPartPr>
              <p14:xfrm>
                <a:off x="9011699" y="1860110"/>
                <a:ext cx="34053" cy="81841"/>
              </p14:xfrm>
            </p:contentPart>
          </mc:Choice>
          <mc:Fallback>
            <p:pic>
              <p:nvPicPr>
                <p:cNvPr id="22" name="Käsinkirjoitus 21">
                  <a:extLst>
                    <a:ext uri="{FF2B5EF4-FFF2-40B4-BE49-F238E27FC236}">
                      <a16:creationId xmlns:a16="http://schemas.microsoft.com/office/drawing/2014/main" id="{A42EBCEA-6A07-4AED-90CB-EC3256476AD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002642" y="1851495"/>
                  <a:ext cx="51804" cy="994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3" name="Käsinkirjoitus 22">
                  <a:extLst>
                    <a:ext uri="{FF2B5EF4-FFF2-40B4-BE49-F238E27FC236}">
                      <a16:creationId xmlns:a16="http://schemas.microsoft.com/office/drawing/2014/main" id="{24DA5B7F-15B6-4401-B94D-84304C59BB9D}"/>
                    </a:ext>
                  </a:extLst>
                </p14:cNvPr>
                <p14:cNvContentPartPr/>
                <p14:nvPr/>
              </p14:nvContentPartPr>
              <p14:xfrm>
                <a:off x="9172806" y="1765964"/>
                <a:ext cx="106164" cy="10016"/>
              </p14:xfrm>
            </p:contentPart>
          </mc:Choice>
          <mc:Fallback>
            <p:pic>
              <p:nvPicPr>
                <p:cNvPr id="23" name="Käsinkirjoitus 22">
                  <a:extLst>
                    <a:ext uri="{FF2B5EF4-FFF2-40B4-BE49-F238E27FC236}">
                      <a16:creationId xmlns:a16="http://schemas.microsoft.com/office/drawing/2014/main" id="{24DA5B7F-15B6-4401-B94D-84304C59BB9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164169" y="1757021"/>
                  <a:ext cx="123798" cy="275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4" name="Käsinkirjoitus 23">
                  <a:extLst>
                    <a:ext uri="{FF2B5EF4-FFF2-40B4-BE49-F238E27FC236}">
                      <a16:creationId xmlns:a16="http://schemas.microsoft.com/office/drawing/2014/main" id="{10F1D71F-4BF7-41B2-AD4F-FCA92C61B07D}"/>
                    </a:ext>
                  </a:extLst>
                </p14:cNvPr>
                <p14:cNvContentPartPr/>
                <p14:nvPr/>
              </p14:nvContentPartPr>
              <p14:xfrm>
                <a:off x="9181677" y="1852098"/>
                <a:ext cx="88137" cy="286"/>
              </p14:xfrm>
            </p:contentPart>
          </mc:Choice>
          <mc:Fallback>
            <p:pic>
              <p:nvPicPr>
                <p:cNvPr id="24" name="Käsinkirjoitus 23">
                  <a:extLst>
                    <a:ext uri="{FF2B5EF4-FFF2-40B4-BE49-F238E27FC236}">
                      <a16:creationId xmlns:a16="http://schemas.microsoft.com/office/drawing/2014/main" id="{10F1D71F-4BF7-41B2-AD4F-FCA92C61B07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173043" y="1844948"/>
                  <a:ext cx="105764" cy="143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7" name="Käsinkirjoitus 26">
                  <a:extLst>
                    <a:ext uri="{FF2B5EF4-FFF2-40B4-BE49-F238E27FC236}">
                      <a16:creationId xmlns:a16="http://schemas.microsoft.com/office/drawing/2014/main" id="{42B86D24-321D-4A7C-9B50-AB3A27AAE8EE}"/>
                    </a:ext>
                  </a:extLst>
                </p14:cNvPr>
                <p14:cNvContentPartPr/>
                <p14:nvPr/>
              </p14:nvContentPartPr>
              <p14:xfrm>
                <a:off x="9382559" y="1804882"/>
                <a:ext cx="87564" cy="5151"/>
              </p14:xfrm>
            </p:contentPart>
          </mc:Choice>
          <mc:Fallback>
            <p:pic>
              <p:nvPicPr>
                <p:cNvPr id="27" name="Käsinkirjoitus 26">
                  <a:extLst>
                    <a:ext uri="{FF2B5EF4-FFF2-40B4-BE49-F238E27FC236}">
                      <a16:creationId xmlns:a16="http://schemas.microsoft.com/office/drawing/2014/main" id="{42B86D24-321D-4A7C-9B50-AB3A27AAE8E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373550" y="1796640"/>
                  <a:ext cx="105221" cy="219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8" name="Käsinkirjoitus 27">
                  <a:extLst>
                    <a:ext uri="{FF2B5EF4-FFF2-40B4-BE49-F238E27FC236}">
                      <a16:creationId xmlns:a16="http://schemas.microsoft.com/office/drawing/2014/main" id="{C5FEF349-7C28-4591-ACA7-C4DABD61BA5A}"/>
                    </a:ext>
                  </a:extLst>
                </p14:cNvPr>
                <p14:cNvContentPartPr/>
                <p14:nvPr/>
              </p14:nvContentPartPr>
              <p14:xfrm>
                <a:off x="9581725" y="1692422"/>
                <a:ext cx="4292" cy="200596"/>
              </p14:xfrm>
            </p:contentPart>
          </mc:Choice>
          <mc:Fallback>
            <p:pic>
              <p:nvPicPr>
                <p:cNvPr id="28" name="Käsinkirjoitus 27">
                  <a:extLst>
                    <a:ext uri="{FF2B5EF4-FFF2-40B4-BE49-F238E27FC236}">
                      <a16:creationId xmlns:a16="http://schemas.microsoft.com/office/drawing/2014/main" id="{C5FEF349-7C28-4591-ACA7-C4DABD61BA5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572783" y="1683435"/>
                  <a:ext cx="21818" cy="2182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9" name="Käsinkirjoitus 28">
                  <a:extLst>
                    <a:ext uri="{FF2B5EF4-FFF2-40B4-BE49-F238E27FC236}">
                      <a16:creationId xmlns:a16="http://schemas.microsoft.com/office/drawing/2014/main" id="{F6CC81A7-FC83-48A5-BD5B-38076FE374EA}"/>
                    </a:ext>
                  </a:extLst>
                </p14:cNvPr>
                <p14:cNvContentPartPr/>
                <p14:nvPr/>
              </p14:nvContentPartPr>
              <p14:xfrm>
                <a:off x="9684169" y="1692708"/>
                <a:ext cx="96721" cy="225206"/>
              </p14:xfrm>
            </p:contentPart>
          </mc:Choice>
          <mc:Fallback>
            <p:pic>
              <p:nvPicPr>
                <p:cNvPr id="29" name="Käsinkirjoitus 28">
                  <a:extLst>
                    <a:ext uri="{FF2B5EF4-FFF2-40B4-BE49-F238E27FC236}">
                      <a16:creationId xmlns:a16="http://schemas.microsoft.com/office/drawing/2014/main" id="{F6CC81A7-FC83-48A5-BD5B-38076FE374E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675540" y="1683714"/>
                  <a:ext cx="114339" cy="2428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0" name="Käsinkirjoitus 29">
                  <a:extLst>
                    <a:ext uri="{FF2B5EF4-FFF2-40B4-BE49-F238E27FC236}">
                      <a16:creationId xmlns:a16="http://schemas.microsoft.com/office/drawing/2014/main" id="{19CAC30B-25F0-455B-B925-7BCD97B06398}"/>
                    </a:ext>
                  </a:extLst>
                </p14:cNvPr>
                <p14:cNvContentPartPr/>
                <p14:nvPr/>
              </p14:nvContentPartPr>
              <p14:xfrm>
                <a:off x="9838408" y="1695283"/>
                <a:ext cx="110457" cy="233791"/>
              </p14:xfrm>
            </p:contentPart>
          </mc:Choice>
          <mc:Fallback>
            <p:pic>
              <p:nvPicPr>
                <p:cNvPr id="30" name="Käsinkirjoitus 29">
                  <a:extLst>
                    <a:ext uri="{FF2B5EF4-FFF2-40B4-BE49-F238E27FC236}">
                      <a16:creationId xmlns:a16="http://schemas.microsoft.com/office/drawing/2014/main" id="{19CAC30B-25F0-455B-B925-7BCD97B0639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829773" y="1686291"/>
                  <a:ext cx="128087" cy="2514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1" name="Käsinkirjoitus 30">
                  <a:extLst>
                    <a:ext uri="{FF2B5EF4-FFF2-40B4-BE49-F238E27FC236}">
                      <a16:creationId xmlns:a16="http://schemas.microsoft.com/office/drawing/2014/main" id="{7740828D-D12C-450C-AFD8-19F67FE8FB05}"/>
                    </a:ext>
                  </a:extLst>
                </p14:cNvPr>
                <p14:cNvContentPartPr/>
                <p14:nvPr/>
              </p14:nvContentPartPr>
              <p14:xfrm>
                <a:off x="10025841" y="1850381"/>
                <a:ext cx="102731" cy="5437"/>
              </p14:xfrm>
            </p:contentPart>
          </mc:Choice>
          <mc:Fallback>
            <p:pic>
              <p:nvPicPr>
                <p:cNvPr id="31" name="Käsinkirjoitus 30">
                  <a:extLst>
                    <a:ext uri="{FF2B5EF4-FFF2-40B4-BE49-F238E27FC236}">
                      <a16:creationId xmlns:a16="http://schemas.microsoft.com/office/drawing/2014/main" id="{7740828D-D12C-450C-AFD8-19F67FE8FB0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017190" y="1842225"/>
                  <a:ext cx="120394" cy="22088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39" name="Käsinkirjoitus 38">
                <a:extLst>
                  <a:ext uri="{FF2B5EF4-FFF2-40B4-BE49-F238E27FC236}">
                    <a16:creationId xmlns:a16="http://schemas.microsoft.com/office/drawing/2014/main" id="{1CE7A1B7-AEA9-4579-AB4B-F8E2B085E7E6}"/>
                  </a:ext>
                </a:extLst>
              </p14:cNvPr>
              <p14:cNvContentPartPr/>
              <p14:nvPr/>
            </p14:nvContentPartPr>
            <p14:xfrm>
              <a:off x="11088630" y="1652360"/>
              <a:ext cx="48361" cy="347395"/>
            </p14:xfrm>
          </p:contentPart>
        </mc:Choice>
        <mc:Fallback>
          <p:pic>
            <p:nvPicPr>
              <p:cNvPr id="39" name="Käsinkirjoitus 38">
                <a:extLst>
                  <a:ext uri="{FF2B5EF4-FFF2-40B4-BE49-F238E27FC236}">
                    <a16:creationId xmlns:a16="http://schemas.microsoft.com/office/drawing/2014/main" id="{1CE7A1B7-AEA9-4579-AB4B-F8E2B085E7E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1079968" y="1643720"/>
                <a:ext cx="66045" cy="365035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Ryhmä 41">
            <a:extLst>
              <a:ext uri="{FF2B5EF4-FFF2-40B4-BE49-F238E27FC236}">
                <a16:creationId xmlns:a16="http://schemas.microsoft.com/office/drawing/2014/main" id="{141008CB-EFD0-4B7E-80EB-73BA1285E4B3}"/>
              </a:ext>
            </a:extLst>
          </p:cNvPr>
          <p:cNvGrpSpPr/>
          <p:nvPr/>
        </p:nvGrpSpPr>
        <p:grpSpPr>
          <a:xfrm>
            <a:off x="10267644" y="1669243"/>
            <a:ext cx="678480" cy="267271"/>
            <a:chOff x="10267644" y="1669243"/>
            <a:chExt cx="678480" cy="267271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2" name="Käsinkirjoitus 31">
                  <a:extLst>
                    <a:ext uri="{FF2B5EF4-FFF2-40B4-BE49-F238E27FC236}">
                      <a16:creationId xmlns:a16="http://schemas.microsoft.com/office/drawing/2014/main" id="{66DF361F-D599-40C6-B996-CE057BDBF00F}"/>
                    </a:ext>
                  </a:extLst>
                </p14:cNvPr>
                <p14:cNvContentPartPr/>
                <p14:nvPr/>
              </p14:nvContentPartPr>
              <p14:xfrm>
                <a:off x="10267644" y="1669243"/>
                <a:ext cx="88423" cy="266413"/>
              </p14:xfrm>
            </p:contentPart>
          </mc:Choice>
          <mc:Fallback>
            <p:pic>
              <p:nvPicPr>
                <p:cNvPr id="32" name="Käsinkirjoitus 31">
                  <a:extLst>
                    <a:ext uri="{FF2B5EF4-FFF2-40B4-BE49-F238E27FC236}">
                      <a16:creationId xmlns:a16="http://schemas.microsoft.com/office/drawing/2014/main" id="{66DF361F-D599-40C6-B996-CE057BDBF00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258658" y="1660603"/>
                  <a:ext cx="106036" cy="2840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3" name="Käsinkirjoitus 32">
                  <a:extLst>
                    <a:ext uri="{FF2B5EF4-FFF2-40B4-BE49-F238E27FC236}">
                      <a16:creationId xmlns:a16="http://schemas.microsoft.com/office/drawing/2014/main" id="{DBC4621E-0D87-4666-94ED-826214A1019A}"/>
                    </a:ext>
                  </a:extLst>
                </p14:cNvPr>
                <p14:cNvContentPartPr/>
                <p14:nvPr/>
              </p14:nvContentPartPr>
              <p14:xfrm>
                <a:off x="10361790" y="1829777"/>
                <a:ext cx="112174" cy="13736"/>
              </p14:xfrm>
            </p:contentPart>
          </mc:Choice>
          <mc:Fallback>
            <p:pic>
              <p:nvPicPr>
                <p:cNvPr id="33" name="Käsinkirjoitus 32">
                  <a:extLst>
                    <a:ext uri="{FF2B5EF4-FFF2-40B4-BE49-F238E27FC236}">
                      <a16:creationId xmlns:a16="http://schemas.microsoft.com/office/drawing/2014/main" id="{DBC4621E-0D87-4666-94ED-826214A1019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352802" y="1821324"/>
                  <a:ext cx="129791" cy="309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7" name="Käsinkirjoitus 36">
                  <a:extLst>
                    <a:ext uri="{FF2B5EF4-FFF2-40B4-BE49-F238E27FC236}">
                      <a16:creationId xmlns:a16="http://schemas.microsoft.com/office/drawing/2014/main" id="{2266AAA0-E656-450A-B95B-FA028849CD3E}"/>
                    </a:ext>
                  </a:extLst>
                </p14:cNvPr>
                <p14:cNvContentPartPr/>
                <p14:nvPr/>
              </p14:nvContentPartPr>
              <p14:xfrm>
                <a:off x="10715767" y="1749367"/>
                <a:ext cx="125623" cy="180565"/>
              </p14:xfrm>
            </p:contentPart>
          </mc:Choice>
          <mc:Fallback>
            <p:pic>
              <p:nvPicPr>
                <p:cNvPr id="37" name="Käsinkirjoitus 36">
                  <a:extLst>
                    <a:ext uri="{FF2B5EF4-FFF2-40B4-BE49-F238E27FC236}">
                      <a16:creationId xmlns:a16="http://schemas.microsoft.com/office/drawing/2014/main" id="{2266AAA0-E656-450A-B95B-FA028849CD3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707153" y="1740734"/>
                  <a:ext cx="143210" cy="1981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8" name="Käsinkirjoitus 37">
                  <a:extLst>
                    <a:ext uri="{FF2B5EF4-FFF2-40B4-BE49-F238E27FC236}">
                      <a16:creationId xmlns:a16="http://schemas.microsoft.com/office/drawing/2014/main" id="{C1301D30-FD81-4E77-83EA-D5D310A86ADA}"/>
                    </a:ext>
                  </a:extLst>
                </p14:cNvPr>
                <p14:cNvContentPartPr/>
                <p14:nvPr/>
              </p14:nvContentPartPr>
              <p14:xfrm>
                <a:off x="10940115" y="1755090"/>
                <a:ext cx="6009" cy="181424"/>
              </p14:xfrm>
            </p:contentPart>
          </mc:Choice>
          <mc:Fallback>
            <p:pic>
              <p:nvPicPr>
                <p:cNvPr id="38" name="Käsinkirjoitus 37">
                  <a:extLst>
                    <a:ext uri="{FF2B5EF4-FFF2-40B4-BE49-F238E27FC236}">
                      <a16:creationId xmlns:a16="http://schemas.microsoft.com/office/drawing/2014/main" id="{C1301D30-FD81-4E77-83EA-D5D310A86AD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931278" y="1746091"/>
                  <a:ext cx="23329" cy="1990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1" name="Käsinkirjoitus 40">
                  <a:extLst>
                    <a:ext uri="{FF2B5EF4-FFF2-40B4-BE49-F238E27FC236}">
                      <a16:creationId xmlns:a16="http://schemas.microsoft.com/office/drawing/2014/main" id="{4D420514-2628-4FF7-BC66-8850B05EE994}"/>
                    </a:ext>
                  </a:extLst>
                </p14:cNvPr>
                <p14:cNvContentPartPr/>
                <p14:nvPr/>
              </p14:nvContentPartPr>
              <p14:xfrm>
                <a:off x="10518230" y="1752206"/>
                <a:ext cx="156814" cy="165685"/>
              </p14:xfrm>
            </p:contentPart>
          </mc:Choice>
          <mc:Fallback>
            <p:pic>
              <p:nvPicPr>
                <p:cNvPr id="41" name="Käsinkirjoitus 40">
                  <a:extLst>
                    <a:ext uri="{FF2B5EF4-FFF2-40B4-BE49-F238E27FC236}">
                      <a16:creationId xmlns:a16="http://schemas.microsoft.com/office/drawing/2014/main" id="{4D420514-2628-4FF7-BC66-8850B05EE99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509238" y="1743221"/>
                  <a:ext cx="174438" cy="18329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Ryhmä 53">
            <a:extLst>
              <a:ext uri="{FF2B5EF4-FFF2-40B4-BE49-F238E27FC236}">
                <a16:creationId xmlns:a16="http://schemas.microsoft.com/office/drawing/2014/main" id="{573C37BE-40C6-4EE5-BFD1-FFA66E1E4748}"/>
              </a:ext>
            </a:extLst>
          </p:cNvPr>
          <p:cNvGrpSpPr/>
          <p:nvPr/>
        </p:nvGrpSpPr>
        <p:grpSpPr>
          <a:xfrm>
            <a:off x="9176064" y="2068124"/>
            <a:ext cx="1506047" cy="339955"/>
            <a:chOff x="9176064" y="2068124"/>
            <a:chExt cx="1506047" cy="339955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3" name="Käsinkirjoitus 42">
                  <a:extLst>
                    <a:ext uri="{FF2B5EF4-FFF2-40B4-BE49-F238E27FC236}">
                      <a16:creationId xmlns:a16="http://schemas.microsoft.com/office/drawing/2014/main" id="{63B5343A-791D-48C1-980B-428CD3453C0C}"/>
                    </a:ext>
                  </a:extLst>
                </p14:cNvPr>
                <p14:cNvContentPartPr/>
                <p14:nvPr/>
              </p14:nvContentPartPr>
              <p14:xfrm>
                <a:off x="9176064" y="2229517"/>
                <a:ext cx="117325" cy="12591"/>
              </p14:xfrm>
            </p:contentPart>
          </mc:Choice>
          <mc:Fallback>
            <p:pic>
              <p:nvPicPr>
                <p:cNvPr id="43" name="Käsinkirjoitus 42">
                  <a:extLst>
                    <a:ext uri="{FF2B5EF4-FFF2-40B4-BE49-F238E27FC236}">
                      <a16:creationId xmlns:a16="http://schemas.microsoft.com/office/drawing/2014/main" id="{63B5343A-791D-48C1-980B-428CD3453C0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167067" y="2220883"/>
                  <a:ext cx="134960" cy="302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4" name="Käsinkirjoitus 43">
                  <a:extLst>
                    <a:ext uri="{FF2B5EF4-FFF2-40B4-BE49-F238E27FC236}">
                      <a16:creationId xmlns:a16="http://schemas.microsoft.com/office/drawing/2014/main" id="{8A27606F-0809-4BBE-8902-7840D2E2CCF6}"/>
                    </a:ext>
                  </a:extLst>
                </p14:cNvPr>
                <p14:cNvContentPartPr/>
                <p14:nvPr/>
              </p14:nvContentPartPr>
              <p14:xfrm>
                <a:off x="9212978" y="2319084"/>
                <a:ext cx="110457" cy="2003"/>
              </p14:xfrm>
            </p:contentPart>
          </mc:Choice>
          <mc:Fallback>
            <p:pic>
              <p:nvPicPr>
                <p:cNvPr id="44" name="Käsinkirjoitus 43">
                  <a:extLst>
                    <a:ext uri="{FF2B5EF4-FFF2-40B4-BE49-F238E27FC236}">
                      <a16:creationId xmlns:a16="http://schemas.microsoft.com/office/drawing/2014/main" id="{8A27606F-0809-4BBE-8902-7840D2E2CCF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203983" y="2310738"/>
                  <a:ext cx="128087" cy="183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5" name="Käsinkirjoitus 44">
                  <a:extLst>
                    <a:ext uri="{FF2B5EF4-FFF2-40B4-BE49-F238E27FC236}">
                      <a16:creationId xmlns:a16="http://schemas.microsoft.com/office/drawing/2014/main" id="{5BAC7BF8-037D-49ED-9A35-D94E96658E76}"/>
                    </a:ext>
                  </a:extLst>
                </p14:cNvPr>
                <p14:cNvContentPartPr/>
                <p14:nvPr/>
              </p14:nvContentPartPr>
              <p14:xfrm>
                <a:off x="9435036" y="2239246"/>
                <a:ext cx="111029" cy="3434"/>
              </p14:xfrm>
            </p:contentPart>
          </mc:Choice>
          <mc:Fallback>
            <p:pic>
              <p:nvPicPr>
                <p:cNvPr id="45" name="Käsinkirjoitus 44">
                  <a:extLst>
                    <a:ext uri="{FF2B5EF4-FFF2-40B4-BE49-F238E27FC236}">
                      <a16:creationId xmlns:a16="http://schemas.microsoft.com/office/drawing/2014/main" id="{5BAC7BF8-037D-49ED-9A35-D94E96658E7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426384" y="2230661"/>
                  <a:ext cx="128693" cy="202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6" name="Käsinkirjoitus 45">
                  <a:extLst>
                    <a:ext uri="{FF2B5EF4-FFF2-40B4-BE49-F238E27FC236}">
                      <a16:creationId xmlns:a16="http://schemas.microsoft.com/office/drawing/2014/main" id="{3097F535-2BF6-4E54-81CA-FE4834FE25CD}"/>
                    </a:ext>
                  </a:extLst>
                </p14:cNvPr>
                <p14:cNvContentPartPr/>
                <p14:nvPr/>
              </p14:nvContentPartPr>
              <p14:xfrm>
                <a:off x="9650513" y="2068124"/>
                <a:ext cx="18314" cy="280148"/>
              </p14:xfrm>
            </p:contentPart>
          </mc:Choice>
          <mc:Fallback>
            <p:pic>
              <p:nvPicPr>
                <p:cNvPr id="46" name="Käsinkirjoitus 45">
                  <a:extLst>
                    <a:ext uri="{FF2B5EF4-FFF2-40B4-BE49-F238E27FC236}">
                      <a16:creationId xmlns:a16="http://schemas.microsoft.com/office/drawing/2014/main" id="{3097F535-2BF6-4E54-81CA-FE4834FE25C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641536" y="2059122"/>
                  <a:ext cx="35910" cy="2977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7" name="Käsinkirjoitus 46">
                  <a:extLst>
                    <a:ext uri="{FF2B5EF4-FFF2-40B4-BE49-F238E27FC236}">
                      <a16:creationId xmlns:a16="http://schemas.microsoft.com/office/drawing/2014/main" id="{A4B5078D-7FB9-4C02-8408-B627F735F690}"/>
                    </a:ext>
                  </a:extLst>
                </p14:cNvPr>
                <p14:cNvContentPartPr/>
                <p14:nvPr/>
              </p14:nvContentPartPr>
              <p14:xfrm>
                <a:off x="9771558" y="2104466"/>
                <a:ext cx="126195" cy="270991"/>
              </p14:xfrm>
            </p:contentPart>
          </mc:Choice>
          <mc:Fallback>
            <p:pic>
              <p:nvPicPr>
                <p:cNvPr id="47" name="Käsinkirjoitus 46">
                  <a:extLst>
                    <a:ext uri="{FF2B5EF4-FFF2-40B4-BE49-F238E27FC236}">
                      <a16:creationId xmlns:a16="http://schemas.microsoft.com/office/drawing/2014/main" id="{A4B5078D-7FB9-4C02-8408-B627F735F69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762570" y="2095829"/>
                  <a:ext cx="143812" cy="2886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8" name="Käsinkirjoitus 47">
                  <a:extLst>
                    <a:ext uri="{FF2B5EF4-FFF2-40B4-BE49-F238E27FC236}">
                      <a16:creationId xmlns:a16="http://schemas.microsoft.com/office/drawing/2014/main" id="{C4D5A0E1-3777-4FB1-835E-68A1A76C4B00}"/>
                    </a:ext>
                  </a:extLst>
                </p14:cNvPr>
                <p14:cNvContentPartPr/>
                <p14:nvPr/>
              </p14:nvContentPartPr>
              <p14:xfrm>
                <a:off x="9960994" y="2101318"/>
                <a:ext cx="108168" cy="260976"/>
              </p14:xfrm>
            </p:contentPart>
          </mc:Choice>
          <mc:Fallback>
            <p:pic>
              <p:nvPicPr>
                <p:cNvPr id="48" name="Käsinkirjoitus 47">
                  <a:extLst>
                    <a:ext uri="{FF2B5EF4-FFF2-40B4-BE49-F238E27FC236}">
                      <a16:creationId xmlns:a16="http://schemas.microsoft.com/office/drawing/2014/main" id="{C4D5A0E1-3777-4FB1-835E-68A1A76C4B0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952369" y="2092319"/>
                  <a:ext cx="125777" cy="2786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9" name="Käsinkirjoitus 48">
                  <a:extLst>
                    <a:ext uri="{FF2B5EF4-FFF2-40B4-BE49-F238E27FC236}">
                      <a16:creationId xmlns:a16="http://schemas.microsoft.com/office/drawing/2014/main" id="{63919EA5-E508-4277-96D5-A5BB94578935}"/>
                    </a:ext>
                  </a:extLst>
                </p14:cNvPr>
                <p14:cNvContentPartPr/>
                <p14:nvPr/>
              </p14:nvContentPartPr>
              <p14:xfrm>
                <a:off x="10169317" y="2264714"/>
                <a:ext cx="93860" cy="12591"/>
              </p14:xfrm>
            </p:contentPart>
          </mc:Choice>
          <mc:Fallback>
            <p:pic>
              <p:nvPicPr>
                <p:cNvPr id="49" name="Käsinkirjoitus 48">
                  <a:extLst>
                    <a:ext uri="{FF2B5EF4-FFF2-40B4-BE49-F238E27FC236}">
                      <a16:creationId xmlns:a16="http://schemas.microsoft.com/office/drawing/2014/main" id="{63919EA5-E508-4277-96D5-A5BB9457893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160686" y="2255720"/>
                  <a:ext cx="111481" cy="302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0" name="Käsinkirjoitus 49">
                  <a:extLst>
                    <a:ext uri="{FF2B5EF4-FFF2-40B4-BE49-F238E27FC236}">
                      <a16:creationId xmlns:a16="http://schemas.microsoft.com/office/drawing/2014/main" id="{09EE1030-32AC-49F5-8308-53B930E08761}"/>
                    </a:ext>
                  </a:extLst>
                </p14:cNvPr>
                <p14:cNvContentPartPr/>
                <p14:nvPr/>
              </p14:nvContentPartPr>
              <p14:xfrm>
                <a:off x="10218250" y="2203477"/>
                <a:ext cx="17742" cy="129343"/>
              </p14:xfrm>
            </p:contentPart>
          </mc:Choice>
          <mc:Fallback>
            <p:pic>
              <p:nvPicPr>
                <p:cNvPr id="50" name="Käsinkirjoitus 49">
                  <a:extLst>
                    <a:ext uri="{FF2B5EF4-FFF2-40B4-BE49-F238E27FC236}">
                      <a16:creationId xmlns:a16="http://schemas.microsoft.com/office/drawing/2014/main" id="{09EE1030-32AC-49F5-8308-53B930E0876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209198" y="2194495"/>
                  <a:ext cx="35484" cy="1469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1" name="Käsinkirjoitus 50">
                  <a:extLst>
                    <a:ext uri="{FF2B5EF4-FFF2-40B4-BE49-F238E27FC236}">
                      <a16:creationId xmlns:a16="http://schemas.microsoft.com/office/drawing/2014/main" id="{762D430A-87CF-4929-ABD2-6935CA922221}"/>
                    </a:ext>
                  </a:extLst>
                </p14:cNvPr>
                <p14:cNvContentPartPr/>
                <p14:nvPr/>
              </p14:nvContentPartPr>
              <p14:xfrm>
                <a:off x="10358467" y="2165418"/>
                <a:ext cx="151091" cy="227495"/>
              </p14:xfrm>
            </p:contentPart>
          </mc:Choice>
          <mc:Fallback>
            <p:pic>
              <p:nvPicPr>
                <p:cNvPr id="51" name="Käsinkirjoitus 50">
                  <a:extLst>
                    <a:ext uri="{FF2B5EF4-FFF2-40B4-BE49-F238E27FC236}">
                      <a16:creationId xmlns:a16="http://schemas.microsoft.com/office/drawing/2014/main" id="{762D430A-87CF-4929-ABD2-6935CA92222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349473" y="2156419"/>
                  <a:ext cx="168718" cy="2451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2" name="Käsinkirjoitus 51">
                  <a:extLst>
                    <a:ext uri="{FF2B5EF4-FFF2-40B4-BE49-F238E27FC236}">
                      <a16:creationId xmlns:a16="http://schemas.microsoft.com/office/drawing/2014/main" id="{6A2AC003-882C-405C-8B29-1CEF239F74C2}"/>
                    </a:ext>
                  </a:extLst>
                </p14:cNvPr>
                <p14:cNvContentPartPr/>
                <p14:nvPr/>
              </p14:nvContentPartPr>
              <p14:xfrm>
                <a:off x="10578522" y="2189169"/>
                <a:ext cx="103589" cy="218910"/>
              </p14:xfrm>
            </p:contentPart>
          </mc:Choice>
          <mc:Fallback>
            <p:pic>
              <p:nvPicPr>
                <p:cNvPr id="52" name="Käsinkirjoitus 51">
                  <a:extLst>
                    <a:ext uri="{FF2B5EF4-FFF2-40B4-BE49-F238E27FC236}">
                      <a16:creationId xmlns:a16="http://schemas.microsoft.com/office/drawing/2014/main" id="{6A2AC003-882C-405C-8B29-1CEF239F74C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569530" y="2180168"/>
                  <a:ext cx="121214" cy="236552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53" name="Käsinkirjoitus 52">
                <a:extLst>
                  <a:ext uri="{FF2B5EF4-FFF2-40B4-BE49-F238E27FC236}">
                    <a16:creationId xmlns:a16="http://schemas.microsoft.com/office/drawing/2014/main" id="{9C5A5A2B-12BD-480C-B789-8303BD536F8C}"/>
                  </a:ext>
                </a:extLst>
              </p14:cNvPr>
              <p14:cNvContentPartPr/>
              <p14:nvPr/>
            </p14:nvContentPartPr>
            <p14:xfrm>
              <a:off x="10834919" y="2198326"/>
              <a:ext cx="24896" cy="244951"/>
            </p14:xfrm>
          </p:contentPart>
        </mc:Choice>
        <mc:Fallback>
          <p:pic>
            <p:nvPicPr>
              <p:cNvPr id="53" name="Käsinkirjoitus 52">
                <a:extLst>
                  <a:ext uri="{FF2B5EF4-FFF2-40B4-BE49-F238E27FC236}">
                    <a16:creationId xmlns:a16="http://schemas.microsoft.com/office/drawing/2014/main" id="{9C5A5A2B-12BD-480C-B789-8303BD536F8C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0825899" y="2189681"/>
                <a:ext cx="42576" cy="262602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Ryhmä 58">
            <a:extLst>
              <a:ext uri="{FF2B5EF4-FFF2-40B4-BE49-F238E27FC236}">
                <a16:creationId xmlns:a16="http://schemas.microsoft.com/office/drawing/2014/main" id="{5DDA6347-4D08-47C7-9934-2554FE226303}"/>
              </a:ext>
            </a:extLst>
          </p:cNvPr>
          <p:cNvGrpSpPr/>
          <p:nvPr/>
        </p:nvGrpSpPr>
        <p:grpSpPr>
          <a:xfrm>
            <a:off x="9253326" y="2578057"/>
            <a:ext cx="575463" cy="298462"/>
            <a:chOff x="9253326" y="2578057"/>
            <a:chExt cx="575463" cy="298462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5" name="Käsinkirjoitus 54">
                  <a:extLst>
                    <a:ext uri="{FF2B5EF4-FFF2-40B4-BE49-F238E27FC236}">
                      <a16:creationId xmlns:a16="http://schemas.microsoft.com/office/drawing/2014/main" id="{FCA46622-E117-4A62-9D6B-8AF5DBB56356}"/>
                    </a:ext>
                  </a:extLst>
                </p14:cNvPr>
                <p14:cNvContentPartPr/>
                <p14:nvPr/>
              </p14:nvContentPartPr>
              <p14:xfrm>
                <a:off x="9253326" y="2693951"/>
                <a:ext cx="98724" cy="9157"/>
              </p14:xfrm>
            </p:contentPart>
          </mc:Choice>
          <mc:Fallback>
            <p:pic>
              <p:nvPicPr>
                <p:cNvPr id="55" name="Käsinkirjoitus 54">
                  <a:extLst>
                    <a:ext uri="{FF2B5EF4-FFF2-40B4-BE49-F238E27FC236}">
                      <a16:creationId xmlns:a16="http://schemas.microsoft.com/office/drawing/2014/main" id="{FCA46622-E117-4A62-9D6B-8AF5DBB5635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244318" y="2685498"/>
                  <a:ext cx="116379" cy="264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6" name="Käsinkirjoitus 55">
                  <a:extLst>
                    <a:ext uri="{FF2B5EF4-FFF2-40B4-BE49-F238E27FC236}">
                      <a16:creationId xmlns:a16="http://schemas.microsoft.com/office/drawing/2014/main" id="{E5DD75CE-A9A5-45F5-982D-FC8B714FDF54}"/>
                    </a:ext>
                  </a:extLst>
                </p14:cNvPr>
                <p14:cNvContentPartPr/>
                <p14:nvPr/>
              </p14:nvContentPartPr>
              <p14:xfrm>
                <a:off x="9270782" y="2753471"/>
                <a:ext cx="105306" cy="2003"/>
              </p14:xfrm>
            </p:contentPart>
          </mc:Choice>
          <mc:Fallback>
            <p:pic>
              <p:nvPicPr>
                <p:cNvPr id="56" name="Käsinkirjoitus 55">
                  <a:extLst>
                    <a:ext uri="{FF2B5EF4-FFF2-40B4-BE49-F238E27FC236}">
                      <a16:creationId xmlns:a16="http://schemas.microsoft.com/office/drawing/2014/main" id="{E5DD75CE-A9A5-45F5-982D-FC8B714FDF5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261797" y="2745125"/>
                  <a:ext cx="122917" cy="183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7" name="Käsinkirjoitus 56">
                  <a:extLst>
                    <a:ext uri="{FF2B5EF4-FFF2-40B4-BE49-F238E27FC236}">
                      <a16:creationId xmlns:a16="http://schemas.microsoft.com/office/drawing/2014/main" id="{312017E8-BB7E-49FE-AB93-718C483F398D}"/>
                    </a:ext>
                  </a:extLst>
                </p14:cNvPr>
                <p14:cNvContentPartPr/>
                <p14:nvPr/>
              </p14:nvContentPartPr>
              <p14:xfrm>
                <a:off x="9463652" y="2578057"/>
                <a:ext cx="157673" cy="270419"/>
              </p14:xfrm>
            </p:contentPart>
          </mc:Choice>
          <mc:Fallback>
            <p:pic>
              <p:nvPicPr>
                <p:cNvPr id="57" name="Käsinkirjoitus 56">
                  <a:extLst>
                    <a:ext uri="{FF2B5EF4-FFF2-40B4-BE49-F238E27FC236}">
                      <a16:creationId xmlns:a16="http://schemas.microsoft.com/office/drawing/2014/main" id="{312017E8-BB7E-49FE-AB93-718C483F398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455012" y="2569055"/>
                  <a:ext cx="175312" cy="2880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8" name="Käsinkirjoitus 57">
                  <a:extLst>
                    <a:ext uri="{FF2B5EF4-FFF2-40B4-BE49-F238E27FC236}">
                      <a16:creationId xmlns:a16="http://schemas.microsoft.com/office/drawing/2014/main" id="{601382EC-74A0-4E53-B485-484F47D0D547}"/>
                    </a:ext>
                  </a:extLst>
                </p14:cNvPr>
                <p14:cNvContentPartPr/>
                <p14:nvPr/>
              </p14:nvContentPartPr>
              <p14:xfrm>
                <a:off x="9723483" y="2600663"/>
                <a:ext cx="105306" cy="275856"/>
              </p14:xfrm>
            </p:contentPart>
          </mc:Choice>
          <mc:Fallback>
            <p:pic>
              <p:nvPicPr>
                <p:cNvPr id="58" name="Käsinkirjoitus 57">
                  <a:extLst>
                    <a:ext uri="{FF2B5EF4-FFF2-40B4-BE49-F238E27FC236}">
                      <a16:creationId xmlns:a16="http://schemas.microsoft.com/office/drawing/2014/main" id="{601382EC-74A0-4E53-B485-484F47D0D54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714467" y="2592031"/>
                  <a:ext cx="122977" cy="29347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Ryhmä 61">
            <a:extLst>
              <a:ext uri="{FF2B5EF4-FFF2-40B4-BE49-F238E27FC236}">
                <a16:creationId xmlns:a16="http://schemas.microsoft.com/office/drawing/2014/main" id="{B5A7109F-F26A-411E-B3D8-690CA0FDB7A4}"/>
              </a:ext>
            </a:extLst>
          </p:cNvPr>
          <p:cNvGrpSpPr/>
          <p:nvPr/>
        </p:nvGrpSpPr>
        <p:grpSpPr>
          <a:xfrm>
            <a:off x="1567590" y="1431840"/>
            <a:ext cx="271800" cy="336600"/>
            <a:chOff x="1567590" y="1431840"/>
            <a:chExt cx="271800" cy="33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0" name="Käsinkirjoitus 59">
                  <a:extLst>
                    <a:ext uri="{FF2B5EF4-FFF2-40B4-BE49-F238E27FC236}">
                      <a16:creationId xmlns:a16="http://schemas.microsoft.com/office/drawing/2014/main" id="{A42ABF1C-2360-4446-9890-750099AA94CB}"/>
                    </a:ext>
                  </a:extLst>
                </p14:cNvPr>
                <p14:cNvContentPartPr/>
                <p14:nvPr/>
              </p14:nvContentPartPr>
              <p14:xfrm>
                <a:off x="1567590" y="1530120"/>
                <a:ext cx="160560" cy="133200"/>
              </p14:xfrm>
            </p:contentPart>
          </mc:Choice>
          <mc:Fallback>
            <p:pic>
              <p:nvPicPr>
                <p:cNvPr id="60" name="Käsinkirjoitus 59">
                  <a:extLst>
                    <a:ext uri="{FF2B5EF4-FFF2-40B4-BE49-F238E27FC236}">
                      <a16:creationId xmlns:a16="http://schemas.microsoft.com/office/drawing/2014/main" id="{A42ABF1C-2360-4446-9890-750099AA94C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558590" y="1521120"/>
                  <a:ext cx="1782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1" name="Käsinkirjoitus 60">
                  <a:extLst>
                    <a:ext uri="{FF2B5EF4-FFF2-40B4-BE49-F238E27FC236}">
                      <a16:creationId xmlns:a16="http://schemas.microsoft.com/office/drawing/2014/main" id="{D2BE9365-89E1-40B5-8F1B-76BC781F3C0F}"/>
                    </a:ext>
                  </a:extLst>
                </p14:cNvPr>
                <p14:cNvContentPartPr/>
                <p14:nvPr/>
              </p14:nvContentPartPr>
              <p14:xfrm>
                <a:off x="1780710" y="1431840"/>
                <a:ext cx="58680" cy="336600"/>
              </p14:xfrm>
            </p:contentPart>
          </mc:Choice>
          <mc:Fallback>
            <p:pic>
              <p:nvPicPr>
                <p:cNvPr id="61" name="Käsinkirjoitus 60">
                  <a:extLst>
                    <a:ext uri="{FF2B5EF4-FFF2-40B4-BE49-F238E27FC236}">
                      <a16:creationId xmlns:a16="http://schemas.microsoft.com/office/drawing/2014/main" id="{D2BE9365-89E1-40B5-8F1B-76BC781F3C0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772070" y="1422840"/>
                  <a:ext cx="76320" cy="35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Ryhmä 88">
            <a:extLst>
              <a:ext uri="{FF2B5EF4-FFF2-40B4-BE49-F238E27FC236}">
                <a16:creationId xmlns:a16="http://schemas.microsoft.com/office/drawing/2014/main" id="{B8AE41B2-036B-401D-8FE0-0D52F4874F27}"/>
              </a:ext>
            </a:extLst>
          </p:cNvPr>
          <p:cNvGrpSpPr/>
          <p:nvPr/>
        </p:nvGrpSpPr>
        <p:grpSpPr>
          <a:xfrm>
            <a:off x="2280030" y="1518600"/>
            <a:ext cx="3739680" cy="510840"/>
            <a:chOff x="2280030" y="1518600"/>
            <a:chExt cx="3739680" cy="51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3" name="Käsinkirjoitus 62">
                  <a:extLst>
                    <a:ext uri="{FF2B5EF4-FFF2-40B4-BE49-F238E27FC236}">
                      <a16:creationId xmlns:a16="http://schemas.microsoft.com/office/drawing/2014/main" id="{C316A050-3235-4024-82F9-04DA2E2591BC}"/>
                    </a:ext>
                  </a:extLst>
                </p14:cNvPr>
                <p14:cNvContentPartPr/>
                <p14:nvPr/>
              </p14:nvContentPartPr>
              <p14:xfrm>
                <a:off x="2280030" y="1518600"/>
                <a:ext cx="109800" cy="192600"/>
              </p14:xfrm>
            </p:contentPart>
          </mc:Choice>
          <mc:Fallback>
            <p:pic>
              <p:nvPicPr>
                <p:cNvPr id="63" name="Käsinkirjoitus 62">
                  <a:extLst>
                    <a:ext uri="{FF2B5EF4-FFF2-40B4-BE49-F238E27FC236}">
                      <a16:creationId xmlns:a16="http://schemas.microsoft.com/office/drawing/2014/main" id="{C316A050-3235-4024-82F9-04DA2E2591B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271390" y="1509960"/>
                  <a:ext cx="12744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4" name="Käsinkirjoitus 63">
                  <a:extLst>
                    <a:ext uri="{FF2B5EF4-FFF2-40B4-BE49-F238E27FC236}">
                      <a16:creationId xmlns:a16="http://schemas.microsoft.com/office/drawing/2014/main" id="{577B4434-7FE6-4FC4-9E93-11A45EF9357E}"/>
                    </a:ext>
                  </a:extLst>
                </p14:cNvPr>
                <p14:cNvContentPartPr/>
                <p14:nvPr/>
              </p14:nvContentPartPr>
              <p14:xfrm>
                <a:off x="2407830" y="1535520"/>
                <a:ext cx="10080" cy="297720"/>
              </p14:xfrm>
            </p:contentPart>
          </mc:Choice>
          <mc:Fallback>
            <p:pic>
              <p:nvPicPr>
                <p:cNvPr id="64" name="Käsinkirjoitus 63">
                  <a:extLst>
                    <a:ext uri="{FF2B5EF4-FFF2-40B4-BE49-F238E27FC236}">
                      <a16:creationId xmlns:a16="http://schemas.microsoft.com/office/drawing/2014/main" id="{577B4434-7FE6-4FC4-9E93-11A45EF9357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399190" y="1526880"/>
                  <a:ext cx="2772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5" name="Käsinkirjoitus 64">
                  <a:extLst>
                    <a:ext uri="{FF2B5EF4-FFF2-40B4-BE49-F238E27FC236}">
                      <a16:creationId xmlns:a16="http://schemas.microsoft.com/office/drawing/2014/main" id="{0BF4540F-27AE-4144-B878-9CADEF09CC35}"/>
                    </a:ext>
                  </a:extLst>
                </p14:cNvPr>
                <p14:cNvContentPartPr/>
                <p14:nvPr/>
              </p14:nvContentPartPr>
              <p14:xfrm>
                <a:off x="2527350" y="1547760"/>
                <a:ext cx="118440" cy="293400"/>
              </p14:xfrm>
            </p:contentPart>
          </mc:Choice>
          <mc:Fallback>
            <p:pic>
              <p:nvPicPr>
                <p:cNvPr id="65" name="Käsinkirjoitus 64">
                  <a:extLst>
                    <a:ext uri="{FF2B5EF4-FFF2-40B4-BE49-F238E27FC236}">
                      <a16:creationId xmlns:a16="http://schemas.microsoft.com/office/drawing/2014/main" id="{0BF4540F-27AE-4144-B878-9CADEF09CC3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518710" y="1538760"/>
                  <a:ext cx="13608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6" name="Käsinkirjoitus 65">
                  <a:extLst>
                    <a:ext uri="{FF2B5EF4-FFF2-40B4-BE49-F238E27FC236}">
                      <a16:creationId xmlns:a16="http://schemas.microsoft.com/office/drawing/2014/main" id="{37E6DD71-AC56-4D0C-9799-AF7E0B17253E}"/>
                    </a:ext>
                  </a:extLst>
                </p14:cNvPr>
                <p14:cNvContentPartPr/>
                <p14:nvPr/>
              </p14:nvContentPartPr>
              <p14:xfrm>
                <a:off x="2724270" y="1570800"/>
                <a:ext cx="160200" cy="329040"/>
              </p14:xfrm>
            </p:contentPart>
          </mc:Choice>
          <mc:Fallback>
            <p:pic>
              <p:nvPicPr>
                <p:cNvPr id="66" name="Käsinkirjoitus 65">
                  <a:extLst>
                    <a:ext uri="{FF2B5EF4-FFF2-40B4-BE49-F238E27FC236}">
                      <a16:creationId xmlns:a16="http://schemas.microsoft.com/office/drawing/2014/main" id="{37E6DD71-AC56-4D0C-9799-AF7E0B17253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715630" y="1561800"/>
                  <a:ext cx="17784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8" name="Käsinkirjoitus 67">
                  <a:extLst>
                    <a:ext uri="{FF2B5EF4-FFF2-40B4-BE49-F238E27FC236}">
                      <a16:creationId xmlns:a16="http://schemas.microsoft.com/office/drawing/2014/main" id="{9E0141E4-777B-4D00-810D-F0F3EE677131}"/>
                    </a:ext>
                  </a:extLst>
                </p14:cNvPr>
                <p14:cNvContentPartPr/>
                <p14:nvPr/>
              </p14:nvContentPartPr>
              <p14:xfrm>
                <a:off x="3016590" y="1721280"/>
                <a:ext cx="153000" cy="22680"/>
              </p14:xfrm>
            </p:contentPart>
          </mc:Choice>
          <mc:Fallback>
            <p:pic>
              <p:nvPicPr>
                <p:cNvPr id="68" name="Käsinkirjoitus 67">
                  <a:extLst>
                    <a:ext uri="{FF2B5EF4-FFF2-40B4-BE49-F238E27FC236}">
                      <a16:creationId xmlns:a16="http://schemas.microsoft.com/office/drawing/2014/main" id="{9E0141E4-777B-4D00-810D-F0F3EE67713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007590" y="1712280"/>
                  <a:ext cx="1706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9" name="Käsinkirjoitus 68">
                  <a:extLst>
                    <a:ext uri="{FF2B5EF4-FFF2-40B4-BE49-F238E27FC236}">
                      <a16:creationId xmlns:a16="http://schemas.microsoft.com/office/drawing/2014/main" id="{E1ECE101-36FA-4E5F-9CA6-2029BFCF7013}"/>
                    </a:ext>
                  </a:extLst>
                </p14:cNvPr>
                <p14:cNvContentPartPr/>
                <p14:nvPr/>
              </p14:nvContentPartPr>
              <p14:xfrm>
                <a:off x="3014790" y="1809480"/>
                <a:ext cx="110520" cy="11880"/>
              </p14:xfrm>
            </p:contentPart>
          </mc:Choice>
          <mc:Fallback>
            <p:pic>
              <p:nvPicPr>
                <p:cNvPr id="69" name="Käsinkirjoitus 68">
                  <a:extLst>
                    <a:ext uri="{FF2B5EF4-FFF2-40B4-BE49-F238E27FC236}">
                      <a16:creationId xmlns:a16="http://schemas.microsoft.com/office/drawing/2014/main" id="{E1ECE101-36FA-4E5F-9CA6-2029BFCF701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005790" y="1800840"/>
                  <a:ext cx="1281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71" name="Käsinkirjoitus 70">
                  <a:extLst>
                    <a:ext uri="{FF2B5EF4-FFF2-40B4-BE49-F238E27FC236}">
                      <a16:creationId xmlns:a16="http://schemas.microsoft.com/office/drawing/2014/main" id="{0A2AC1BD-E97E-4DF6-84F7-4B578314564D}"/>
                    </a:ext>
                  </a:extLst>
                </p14:cNvPr>
                <p14:cNvContentPartPr/>
                <p14:nvPr/>
              </p14:nvContentPartPr>
              <p14:xfrm>
                <a:off x="3298830" y="1770240"/>
                <a:ext cx="110520" cy="360"/>
              </p14:xfrm>
            </p:contentPart>
          </mc:Choice>
          <mc:Fallback>
            <p:pic>
              <p:nvPicPr>
                <p:cNvPr id="71" name="Käsinkirjoitus 70">
                  <a:extLst>
                    <a:ext uri="{FF2B5EF4-FFF2-40B4-BE49-F238E27FC236}">
                      <a16:creationId xmlns:a16="http://schemas.microsoft.com/office/drawing/2014/main" id="{0A2AC1BD-E97E-4DF6-84F7-4B578314564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290190" y="1761600"/>
                  <a:ext cx="128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2" name="Käsinkirjoitus 71">
                  <a:extLst>
                    <a:ext uri="{FF2B5EF4-FFF2-40B4-BE49-F238E27FC236}">
                      <a16:creationId xmlns:a16="http://schemas.microsoft.com/office/drawing/2014/main" id="{805FFD95-4835-42AB-9026-74B4142E55DF}"/>
                    </a:ext>
                  </a:extLst>
                </p14:cNvPr>
                <p14:cNvContentPartPr/>
                <p14:nvPr/>
              </p14:nvContentPartPr>
              <p14:xfrm>
                <a:off x="3523110" y="1581960"/>
                <a:ext cx="127440" cy="305280"/>
              </p14:xfrm>
            </p:contentPart>
          </mc:Choice>
          <mc:Fallback>
            <p:pic>
              <p:nvPicPr>
                <p:cNvPr id="72" name="Käsinkirjoitus 71">
                  <a:extLst>
                    <a:ext uri="{FF2B5EF4-FFF2-40B4-BE49-F238E27FC236}">
                      <a16:creationId xmlns:a16="http://schemas.microsoft.com/office/drawing/2014/main" id="{805FFD95-4835-42AB-9026-74B4142E55DF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514470" y="1572960"/>
                  <a:ext cx="14508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3" name="Käsinkirjoitus 72">
                  <a:extLst>
                    <a:ext uri="{FF2B5EF4-FFF2-40B4-BE49-F238E27FC236}">
                      <a16:creationId xmlns:a16="http://schemas.microsoft.com/office/drawing/2014/main" id="{AE5BF134-E603-43FB-BDB5-595FB315949F}"/>
                    </a:ext>
                  </a:extLst>
                </p14:cNvPr>
                <p14:cNvContentPartPr/>
                <p14:nvPr/>
              </p14:nvContentPartPr>
              <p14:xfrm>
                <a:off x="3742350" y="1596720"/>
                <a:ext cx="112680" cy="276840"/>
              </p14:xfrm>
            </p:contentPart>
          </mc:Choice>
          <mc:Fallback>
            <p:pic>
              <p:nvPicPr>
                <p:cNvPr id="73" name="Käsinkirjoitus 72">
                  <a:extLst>
                    <a:ext uri="{FF2B5EF4-FFF2-40B4-BE49-F238E27FC236}">
                      <a16:creationId xmlns:a16="http://schemas.microsoft.com/office/drawing/2014/main" id="{AE5BF134-E603-43FB-BDB5-595FB315949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733710" y="1588080"/>
                  <a:ext cx="13032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4" name="Käsinkirjoitus 73">
                  <a:extLst>
                    <a:ext uri="{FF2B5EF4-FFF2-40B4-BE49-F238E27FC236}">
                      <a16:creationId xmlns:a16="http://schemas.microsoft.com/office/drawing/2014/main" id="{0938B823-03A6-462F-B0DB-D9A5F4310C86}"/>
                    </a:ext>
                  </a:extLst>
                </p14:cNvPr>
                <p14:cNvContentPartPr/>
                <p14:nvPr/>
              </p14:nvContentPartPr>
              <p14:xfrm>
                <a:off x="3982830" y="1599960"/>
                <a:ext cx="18360" cy="276480"/>
              </p14:xfrm>
            </p:contentPart>
          </mc:Choice>
          <mc:Fallback>
            <p:pic>
              <p:nvPicPr>
                <p:cNvPr id="74" name="Käsinkirjoitus 73">
                  <a:extLst>
                    <a:ext uri="{FF2B5EF4-FFF2-40B4-BE49-F238E27FC236}">
                      <a16:creationId xmlns:a16="http://schemas.microsoft.com/office/drawing/2014/main" id="{0938B823-03A6-462F-B0DB-D9A5F4310C86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974190" y="1591320"/>
                  <a:ext cx="3600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6" name="Käsinkirjoitus 75">
                  <a:extLst>
                    <a:ext uri="{FF2B5EF4-FFF2-40B4-BE49-F238E27FC236}">
                      <a16:creationId xmlns:a16="http://schemas.microsoft.com/office/drawing/2014/main" id="{07204503-1759-491E-83B8-BB9E3E6A7684}"/>
                    </a:ext>
                  </a:extLst>
                </p14:cNvPr>
                <p14:cNvContentPartPr/>
                <p14:nvPr/>
              </p14:nvContentPartPr>
              <p14:xfrm>
                <a:off x="4131870" y="1757280"/>
                <a:ext cx="126000" cy="6120"/>
              </p14:xfrm>
            </p:contentPart>
          </mc:Choice>
          <mc:Fallback>
            <p:pic>
              <p:nvPicPr>
                <p:cNvPr id="76" name="Käsinkirjoitus 75">
                  <a:extLst>
                    <a:ext uri="{FF2B5EF4-FFF2-40B4-BE49-F238E27FC236}">
                      <a16:creationId xmlns:a16="http://schemas.microsoft.com/office/drawing/2014/main" id="{07204503-1759-491E-83B8-BB9E3E6A768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123230" y="1748640"/>
                  <a:ext cx="1436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7" name="Käsinkirjoitus 76">
                  <a:extLst>
                    <a:ext uri="{FF2B5EF4-FFF2-40B4-BE49-F238E27FC236}">
                      <a16:creationId xmlns:a16="http://schemas.microsoft.com/office/drawing/2014/main" id="{64306C8E-90B6-4CC5-823E-0DF8C50910E2}"/>
                    </a:ext>
                  </a:extLst>
                </p14:cNvPr>
                <p14:cNvContentPartPr/>
                <p14:nvPr/>
              </p14:nvContentPartPr>
              <p14:xfrm>
                <a:off x="4215030" y="1696440"/>
                <a:ext cx="5400" cy="149040"/>
              </p14:xfrm>
            </p:contentPart>
          </mc:Choice>
          <mc:Fallback>
            <p:pic>
              <p:nvPicPr>
                <p:cNvPr id="77" name="Käsinkirjoitus 76">
                  <a:extLst>
                    <a:ext uri="{FF2B5EF4-FFF2-40B4-BE49-F238E27FC236}">
                      <a16:creationId xmlns:a16="http://schemas.microsoft.com/office/drawing/2014/main" id="{64306C8E-90B6-4CC5-823E-0DF8C50910E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206030" y="1687440"/>
                  <a:ext cx="230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8" name="Käsinkirjoitus 77">
                  <a:extLst>
                    <a:ext uri="{FF2B5EF4-FFF2-40B4-BE49-F238E27FC236}">
                      <a16:creationId xmlns:a16="http://schemas.microsoft.com/office/drawing/2014/main" id="{0247FA05-1125-470C-8870-B623A42FA803}"/>
                    </a:ext>
                  </a:extLst>
                </p14:cNvPr>
                <p14:cNvContentPartPr/>
                <p14:nvPr/>
              </p14:nvContentPartPr>
              <p14:xfrm>
                <a:off x="4417350" y="1566840"/>
                <a:ext cx="70920" cy="387000"/>
              </p14:xfrm>
            </p:contentPart>
          </mc:Choice>
          <mc:Fallback>
            <p:pic>
              <p:nvPicPr>
                <p:cNvPr id="78" name="Käsinkirjoitus 77">
                  <a:extLst>
                    <a:ext uri="{FF2B5EF4-FFF2-40B4-BE49-F238E27FC236}">
                      <a16:creationId xmlns:a16="http://schemas.microsoft.com/office/drawing/2014/main" id="{0247FA05-1125-470C-8870-B623A42FA803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408710" y="1558200"/>
                  <a:ext cx="8856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9" name="Käsinkirjoitus 78">
                  <a:extLst>
                    <a:ext uri="{FF2B5EF4-FFF2-40B4-BE49-F238E27FC236}">
                      <a16:creationId xmlns:a16="http://schemas.microsoft.com/office/drawing/2014/main" id="{74AA247C-9D6B-4718-9759-4732E6A17C89}"/>
                    </a:ext>
                  </a:extLst>
                </p14:cNvPr>
                <p14:cNvContentPartPr/>
                <p14:nvPr/>
              </p14:nvContentPartPr>
              <p14:xfrm>
                <a:off x="4540830" y="1720200"/>
                <a:ext cx="140760" cy="150840"/>
              </p14:xfrm>
            </p:contentPart>
          </mc:Choice>
          <mc:Fallback>
            <p:pic>
              <p:nvPicPr>
                <p:cNvPr id="79" name="Käsinkirjoitus 78">
                  <a:extLst>
                    <a:ext uri="{FF2B5EF4-FFF2-40B4-BE49-F238E27FC236}">
                      <a16:creationId xmlns:a16="http://schemas.microsoft.com/office/drawing/2014/main" id="{74AA247C-9D6B-4718-9759-4732E6A17C89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532190" y="1711560"/>
                  <a:ext cx="1584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81" name="Käsinkirjoitus 80">
                  <a:extLst>
                    <a:ext uri="{FF2B5EF4-FFF2-40B4-BE49-F238E27FC236}">
                      <a16:creationId xmlns:a16="http://schemas.microsoft.com/office/drawing/2014/main" id="{D50BA97C-B3AD-49A1-8CE8-BE87C743CD99}"/>
                    </a:ext>
                  </a:extLst>
                </p14:cNvPr>
                <p14:cNvContentPartPr/>
                <p14:nvPr/>
              </p14:nvContentPartPr>
              <p14:xfrm>
                <a:off x="4808310" y="1799400"/>
                <a:ext cx="102240" cy="25200"/>
              </p14:xfrm>
            </p:contentPart>
          </mc:Choice>
          <mc:Fallback>
            <p:pic>
              <p:nvPicPr>
                <p:cNvPr id="81" name="Käsinkirjoitus 80">
                  <a:extLst>
                    <a:ext uri="{FF2B5EF4-FFF2-40B4-BE49-F238E27FC236}">
                      <a16:creationId xmlns:a16="http://schemas.microsoft.com/office/drawing/2014/main" id="{D50BA97C-B3AD-49A1-8CE8-BE87C743CD99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799670" y="1790400"/>
                  <a:ext cx="1198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82" name="Käsinkirjoitus 81">
                  <a:extLst>
                    <a:ext uri="{FF2B5EF4-FFF2-40B4-BE49-F238E27FC236}">
                      <a16:creationId xmlns:a16="http://schemas.microsoft.com/office/drawing/2014/main" id="{51DEE27B-81AB-4F5B-AB14-7632CDFA9E3B}"/>
                    </a:ext>
                  </a:extLst>
                </p14:cNvPr>
                <p14:cNvContentPartPr/>
                <p14:nvPr/>
              </p14:nvContentPartPr>
              <p14:xfrm>
                <a:off x="5059230" y="1624080"/>
                <a:ext cx="36720" cy="307080"/>
              </p14:xfrm>
            </p:contentPart>
          </mc:Choice>
          <mc:Fallback>
            <p:pic>
              <p:nvPicPr>
                <p:cNvPr id="82" name="Käsinkirjoitus 81">
                  <a:extLst>
                    <a:ext uri="{FF2B5EF4-FFF2-40B4-BE49-F238E27FC236}">
                      <a16:creationId xmlns:a16="http://schemas.microsoft.com/office/drawing/2014/main" id="{51DEE27B-81AB-4F5B-AB14-7632CDFA9E3B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050230" y="1615440"/>
                  <a:ext cx="5436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3" name="Käsinkirjoitus 82">
                  <a:extLst>
                    <a:ext uri="{FF2B5EF4-FFF2-40B4-BE49-F238E27FC236}">
                      <a16:creationId xmlns:a16="http://schemas.microsoft.com/office/drawing/2014/main" id="{5D2DAD6F-64B7-4851-8F11-0DAA15DD937C}"/>
                    </a:ext>
                  </a:extLst>
                </p14:cNvPr>
                <p14:cNvContentPartPr/>
                <p14:nvPr/>
              </p14:nvContentPartPr>
              <p14:xfrm>
                <a:off x="5242830" y="1566840"/>
                <a:ext cx="111240" cy="433440"/>
              </p14:xfrm>
            </p:contentPart>
          </mc:Choice>
          <mc:Fallback>
            <p:pic>
              <p:nvPicPr>
                <p:cNvPr id="83" name="Käsinkirjoitus 82">
                  <a:extLst>
                    <a:ext uri="{FF2B5EF4-FFF2-40B4-BE49-F238E27FC236}">
                      <a16:creationId xmlns:a16="http://schemas.microsoft.com/office/drawing/2014/main" id="{5D2DAD6F-64B7-4851-8F11-0DAA15DD937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234190" y="1558200"/>
                  <a:ext cx="128880" cy="45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4" name="Käsinkirjoitus 83">
                  <a:extLst>
                    <a:ext uri="{FF2B5EF4-FFF2-40B4-BE49-F238E27FC236}">
                      <a16:creationId xmlns:a16="http://schemas.microsoft.com/office/drawing/2014/main" id="{37FEC6DB-81A7-40CE-AAEF-468DD579A03C}"/>
                    </a:ext>
                  </a:extLst>
                </p14:cNvPr>
                <p14:cNvContentPartPr/>
                <p14:nvPr/>
              </p14:nvContentPartPr>
              <p14:xfrm>
                <a:off x="5430390" y="1823880"/>
                <a:ext cx="360" cy="360"/>
              </p14:xfrm>
            </p:contentPart>
          </mc:Choice>
          <mc:Fallback>
            <p:pic>
              <p:nvPicPr>
                <p:cNvPr id="84" name="Käsinkirjoitus 83">
                  <a:extLst>
                    <a:ext uri="{FF2B5EF4-FFF2-40B4-BE49-F238E27FC236}">
                      <a16:creationId xmlns:a16="http://schemas.microsoft.com/office/drawing/2014/main" id="{37FEC6DB-81A7-40CE-AAEF-468DD579A03C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421750" y="181524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6" name="Käsinkirjoitus 85">
                  <a:extLst>
                    <a:ext uri="{FF2B5EF4-FFF2-40B4-BE49-F238E27FC236}">
                      <a16:creationId xmlns:a16="http://schemas.microsoft.com/office/drawing/2014/main" id="{5D9897EA-C634-4E1B-A1DE-125A7DE9D154}"/>
                    </a:ext>
                  </a:extLst>
                </p14:cNvPr>
                <p14:cNvContentPartPr/>
                <p14:nvPr/>
              </p14:nvContentPartPr>
              <p14:xfrm>
                <a:off x="5413110" y="1782480"/>
                <a:ext cx="62280" cy="55440"/>
              </p14:xfrm>
            </p:contentPart>
          </mc:Choice>
          <mc:Fallback>
            <p:pic>
              <p:nvPicPr>
                <p:cNvPr id="86" name="Käsinkirjoitus 85">
                  <a:extLst>
                    <a:ext uri="{FF2B5EF4-FFF2-40B4-BE49-F238E27FC236}">
                      <a16:creationId xmlns:a16="http://schemas.microsoft.com/office/drawing/2014/main" id="{5D9897EA-C634-4E1B-A1DE-125A7DE9D154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404110" y="1773480"/>
                  <a:ext cx="799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7" name="Käsinkirjoitus 86">
                  <a:extLst>
                    <a:ext uri="{FF2B5EF4-FFF2-40B4-BE49-F238E27FC236}">
                      <a16:creationId xmlns:a16="http://schemas.microsoft.com/office/drawing/2014/main" id="{AF37B997-5F2E-4A5F-87BA-325A7CD5CA7A}"/>
                    </a:ext>
                  </a:extLst>
                </p14:cNvPr>
                <p14:cNvContentPartPr/>
                <p14:nvPr/>
              </p14:nvContentPartPr>
              <p14:xfrm>
                <a:off x="5555310" y="1654320"/>
                <a:ext cx="193320" cy="375120"/>
              </p14:xfrm>
            </p:contentPart>
          </mc:Choice>
          <mc:Fallback>
            <p:pic>
              <p:nvPicPr>
                <p:cNvPr id="87" name="Käsinkirjoitus 86">
                  <a:extLst>
                    <a:ext uri="{FF2B5EF4-FFF2-40B4-BE49-F238E27FC236}">
                      <a16:creationId xmlns:a16="http://schemas.microsoft.com/office/drawing/2014/main" id="{AF37B997-5F2E-4A5F-87BA-325A7CD5CA7A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546310" y="1645320"/>
                  <a:ext cx="21096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8" name="Käsinkirjoitus 87">
                  <a:extLst>
                    <a:ext uri="{FF2B5EF4-FFF2-40B4-BE49-F238E27FC236}">
                      <a16:creationId xmlns:a16="http://schemas.microsoft.com/office/drawing/2014/main" id="{555C6DF6-3ABB-4743-8806-A8C960C961A2}"/>
                    </a:ext>
                  </a:extLst>
                </p14:cNvPr>
                <p14:cNvContentPartPr/>
                <p14:nvPr/>
              </p14:nvContentPartPr>
              <p14:xfrm>
                <a:off x="5903070" y="1661880"/>
                <a:ext cx="116640" cy="367200"/>
              </p14:xfrm>
            </p:contentPart>
          </mc:Choice>
          <mc:Fallback>
            <p:pic>
              <p:nvPicPr>
                <p:cNvPr id="88" name="Käsinkirjoitus 87">
                  <a:extLst>
                    <a:ext uri="{FF2B5EF4-FFF2-40B4-BE49-F238E27FC236}">
                      <a16:creationId xmlns:a16="http://schemas.microsoft.com/office/drawing/2014/main" id="{555C6DF6-3ABB-4743-8806-A8C960C961A2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894070" y="1653240"/>
                  <a:ext cx="134280" cy="38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Ryhmä 101">
            <a:extLst>
              <a:ext uri="{FF2B5EF4-FFF2-40B4-BE49-F238E27FC236}">
                <a16:creationId xmlns:a16="http://schemas.microsoft.com/office/drawing/2014/main" id="{317B12B1-3C66-452C-9C61-55B803A9C8F0}"/>
              </a:ext>
            </a:extLst>
          </p:cNvPr>
          <p:cNvGrpSpPr/>
          <p:nvPr/>
        </p:nvGrpSpPr>
        <p:grpSpPr>
          <a:xfrm>
            <a:off x="2209110" y="2023320"/>
            <a:ext cx="645480" cy="448200"/>
            <a:chOff x="2209110" y="2023320"/>
            <a:chExt cx="645480" cy="448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90" name="Käsinkirjoitus 89">
                  <a:extLst>
                    <a:ext uri="{FF2B5EF4-FFF2-40B4-BE49-F238E27FC236}">
                      <a16:creationId xmlns:a16="http://schemas.microsoft.com/office/drawing/2014/main" id="{89479300-5FF9-4A1C-A214-727393F68094}"/>
                    </a:ext>
                  </a:extLst>
                </p14:cNvPr>
                <p14:cNvContentPartPr/>
                <p14:nvPr/>
              </p14:nvContentPartPr>
              <p14:xfrm>
                <a:off x="2209110" y="2023320"/>
                <a:ext cx="105120" cy="203760"/>
              </p14:xfrm>
            </p:contentPart>
          </mc:Choice>
          <mc:Fallback>
            <p:pic>
              <p:nvPicPr>
                <p:cNvPr id="90" name="Käsinkirjoitus 89">
                  <a:extLst>
                    <a:ext uri="{FF2B5EF4-FFF2-40B4-BE49-F238E27FC236}">
                      <a16:creationId xmlns:a16="http://schemas.microsoft.com/office/drawing/2014/main" id="{89479300-5FF9-4A1C-A214-727393F68094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200110" y="2014680"/>
                  <a:ext cx="12276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91" name="Käsinkirjoitus 90">
                  <a:extLst>
                    <a:ext uri="{FF2B5EF4-FFF2-40B4-BE49-F238E27FC236}">
                      <a16:creationId xmlns:a16="http://schemas.microsoft.com/office/drawing/2014/main" id="{88ECB2C0-7331-45A4-807B-79A8F0D4BA99}"/>
                    </a:ext>
                  </a:extLst>
                </p14:cNvPr>
                <p14:cNvContentPartPr/>
                <p14:nvPr/>
              </p14:nvContentPartPr>
              <p14:xfrm>
                <a:off x="2319270" y="2042760"/>
                <a:ext cx="17640" cy="361800"/>
              </p14:xfrm>
            </p:contentPart>
          </mc:Choice>
          <mc:Fallback>
            <p:pic>
              <p:nvPicPr>
                <p:cNvPr id="91" name="Käsinkirjoitus 90">
                  <a:extLst>
                    <a:ext uri="{FF2B5EF4-FFF2-40B4-BE49-F238E27FC236}">
                      <a16:creationId xmlns:a16="http://schemas.microsoft.com/office/drawing/2014/main" id="{88ECB2C0-7331-45A4-807B-79A8F0D4BA99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310270" y="2033760"/>
                  <a:ext cx="3528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92" name="Käsinkirjoitus 91">
                  <a:extLst>
                    <a:ext uri="{FF2B5EF4-FFF2-40B4-BE49-F238E27FC236}">
                      <a16:creationId xmlns:a16="http://schemas.microsoft.com/office/drawing/2014/main" id="{C93C948A-89EA-4FE0-8B11-B4730EE84CF1}"/>
                    </a:ext>
                  </a:extLst>
                </p14:cNvPr>
                <p14:cNvContentPartPr/>
                <p14:nvPr/>
              </p14:nvContentPartPr>
              <p14:xfrm>
                <a:off x="2470110" y="2084520"/>
                <a:ext cx="109440" cy="339480"/>
              </p14:xfrm>
            </p:contentPart>
          </mc:Choice>
          <mc:Fallback>
            <p:pic>
              <p:nvPicPr>
                <p:cNvPr id="92" name="Käsinkirjoitus 91">
                  <a:extLst>
                    <a:ext uri="{FF2B5EF4-FFF2-40B4-BE49-F238E27FC236}">
                      <a16:creationId xmlns:a16="http://schemas.microsoft.com/office/drawing/2014/main" id="{C93C948A-89EA-4FE0-8B11-B4730EE84CF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461470" y="2075520"/>
                  <a:ext cx="12708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93" name="Käsinkirjoitus 92">
                  <a:extLst>
                    <a:ext uri="{FF2B5EF4-FFF2-40B4-BE49-F238E27FC236}">
                      <a16:creationId xmlns:a16="http://schemas.microsoft.com/office/drawing/2014/main" id="{B36D66F2-D494-4D50-BD0F-E96B69D559CB}"/>
                    </a:ext>
                  </a:extLst>
                </p14:cNvPr>
                <p14:cNvContentPartPr/>
                <p14:nvPr/>
              </p14:nvContentPartPr>
              <p14:xfrm>
                <a:off x="2669910" y="2118360"/>
                <a:ext cx="184680" cy="353160"/>
              </p14:xfrm>
            </p:contentPart>
          </mc:Choice>
          <mc:Fallback>
            <p:pic>
              <p:nvPicPr>
                <p:cNvPr id="93" name="Käsinkirjoitus 92">
                  <a:extLst>
                    <a:ext uri="{FF2B5EF4-FFF2-40B4-BE49-F238E27FC236}">
                      <a16:creationId xmlns:a16="http://schemas.microsoft.com/office/drawing/2014/main" id="{B36D66F2-D494-4D50-BD0F-E96B69D559CB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660910" y="2109360"/>
                  <a:ext cx="202320" cy="37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Ryhmä 100">
            <a:extLst>
              <a:ext uri="{FF2B5EF4-FFF2-40B4-BE49-F238E27FC236}">
                <a16:creationId xmlns:a16="http://schemas.microsoft.com/office/drawing/2014/main" id="{7AE20AAF-EE76-4992-9420-2C45B2CE614D}"/>
              </a:ext>
            </a:extLst>
          </p:cNvPr>
          <p:cNvGrpSpPr/>
          <p:nvPr/>
        </p:nvGrpSpPr>
        <p:grpSpPr>
          <a:xfrm>
            <a:off x="3055110" y="2290800"/>
            <a:ext cx="141120" cy="113040"/>
            <a:chOff x="3055110" y="2290800"/>
            <a:chExt cx="141120" cy="11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4" name="Käsinkirjoitus 93">
                  <a:extLst>
                    <a:ext uri="{FF2B5EF4-FFF2-40B4-BE49-F238E27FC236}">
                      <a16:creationId xmlns:a16="http://schemas.microsoft.com/office/drawing/2014/main" id="{9F6939D9-2567-47D7-9190-0A6F882BDD62}"/>
                    </a:ext>
                  </a:extLst>
                </p14:cNvPr>
                <p14:cNvContentPartPr/>
                <p14:nvPr/>
              </p14:nvContentPartPr>
              <p14:xfrm>
                <a:off x="3090750" y="2290800"/>
                <a:ext cx="104760" cy="10800"/>
              </p14:xfrm>
            </p:contentPart>
          </mc:Choice>
          <mc:Fallback>
            <p:pic>
              <p:nvPicPr>
                <p:cNvPr id="94" name="Käsinkirjoitus 93">
                  <a:extLst>
                    <a:ext uri="{FF2B5EF4-FFF2-40B4-BE49-F238E27FC236}">
                      <a16:creationId xmlns:a16="http://schemas.microsoft.com/office/drawing/2014/main" id="{9F6939D9-2567-47D7-9190-0A6F882BDD62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081750" y="2282160"/>
                  <a:ext cx="1224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5" name="Käsinkirjoitus 94">
                  <a:extLst>
                    <a:ext uri="{FF2B5EF4-FFF2-40B4-BE49-F238E27FC236}">
                      <a16:creationId xmlns:a16="http://schemas.microsoft.com/office/drawing/2014/main" id="{2BE85AC4-7E25-4219-811E-CB07C7E87DC5}"/>
                    </a:ext>
                  </a:extLst>
                </p14:cNvPr>
                <p14:cNvContentPartPr/>
                <p14:nvPr/>
              </p14:nvContentPartPr>
              <p14:xfrm>
                <a:off x="3055110" y="2388000"/>
                <a:ext cx="141120" cy="15840"/>
              </p14:xfrm>
            </p:contentPart>
          </mc:Choice>
          <mc:Fallback>
            <p:pic>
              <p:nvPicPr>
                <p:cNvPr id="95" name="Käsinkirjoitus 94">
                  <a:extLst>
                    <a:ext uri="{FF2B5EF4-FFF2-40B4-BE49-F238E27FC236}">
                      <a16:creationId xmlns:a16="http://schemas.microsoft.com/office/drawing/2014/main" id="{2BE85AC4-7E25-4219-811E-CB07C7E87DC5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046470" y="2379360"/>
                  <a:ext cx="158760" cy="3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Ryhmä 99">
            <a:extLst>
              <a:ext uri="{FF2B5EF4-FFF2-40B4-BE49-F238E27FC236}">
                <a16:creationId xmlns:a16="http://schemas.microsoft.com/office/drawing/2014/main" id="{EAFBFFFA-4E8E-4D75-A787-5622F6875677}"/>
              </a:ext>
            </a:extLst>
          </p:cNvPr>
          <p:cNvGrpSpPr/>
          <p:nvPr/>
        </p:nvGrpSpPr>
        <p:grpSpPr>
          <a:xfrm>
            <a:off x="3406110" y="2163360"/>
            <a:ext cx="839160" cy="327240"/>
            <a:chOff x="3406110" y="2163360"/>
            <a:chExt cx="839160" cy="327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6" name="Käsinkirjoitus 95">
                  <a:extLst>
                    <a:ext uri="{FF2B5EF4-FFF2-40B4-BE49-F238E27FC236}">
                      <a16:creationId xmlns:a16="http://schemas.microsoft.com/office/drawing/2014/main" id="{E79841FC-C582-4960-B3F5-E4B151DD157E}"/>
                    </a:ext>
                  </a:extLst>
                </p14:cNvPr>
                <p14:cNvContentPartPr/>
                <p14:nvPr/>
              </p14:nvContentPartPr>
              <p14:xfrm>
                <a:off x="3406110" y="2337600"/>
                <a:ext cx="113760" cy="5040"/>
              </p14:xfrm>
            </p:contentPart>
          </mc:Choice>
          <mc:Fallback>
            <p:pic>
              <p:nvPicPr>
                <p:cNvPr id="96" name="Käsinkirjoitus 95">
                  <a:extLst>
                    <a:ext uri="{FF2B5EF4-FFF2-40B4-BE49-F238E27FC236}">
                      <a16:creationId xmlns:a16="http://schemas.microsoft.com/office/drawing/2014/main" id="{E79841FC-C582-4960-B3F5-E4B151DD157E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397470" y="2328600"/>
                  <a:ext cx="1314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7" name="Käsinkirjoitus 96">
                  <a:extLst>
                    <a:ext uri="{FF2B5EF4-FFF2-40B4-BE49-F238E27FC236}">
                      <a16:creationId xmlns:a16="http://schemas.microsoft.com/office/drawing/2014/main" id="{53CB7929-80C4-4147-84BA-B5FFFD5BF495}"/>
                    </a:ext>
                  </a:extLst>
                </p14:cNvPr>
                <p14:cNvContentPartPr/>
                <p14:nvPr/>
              </p14:nvContentPartPr>
              <p14:xfrm>
                <a:off x="3630390" y="2163360"/>
                <a:ext cx="185760" cy="296640"/>
              </p14:xfrm>
            </p:contentPart>
          </mc:Choice>
          <mc:Fallback>
            <p:pic>
              <p:nvPicPr>
                <p:cNvPr id="97" name="Käsinkirjoitus 96">
                  <a:extLst>
                    <a:ext uri="{FF2B5EF4-FFF2-40B4-BE49-F238E27FC236}">
                      <a16:creationId xmlns:a16="http://schemas.microsoft.com/office/drawing/2014/main" id="{53CB7929-80C4-4147-84BA-B5FFFD5BF495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621750" y="2154360"/>
                  <a:ext cx="20340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8" name="Käsinkirjoitus 97">
                  <a:extLst>
                    <a:ext uri="{FF2B5EF4-FFF2-40B4-BE49-F238E27FC236}">
                      <a16:creationId xmlns:a16="http://schemas.microsoft.com/office/drawing/2014/main" id="{4299E5E8-41D1-4C74-A0A8-11FCCC987957}"/>
                    </a:ext>
                  </a:extLst>
                </p14:cNvPr>
                <p14:cNvContentPartPr/>
                <p14:nvPr/>
              </p14:nvContentPartPr>
              <p14:xfrm>
                <a:off x="3922710" y="2180640"/>
                <a:ext cx="168120" cy="285840"/>
              </p14:xfrm>
            </p:contentPart>
          </mc:Choice>
          <mc:Fallback>
            <p:pic>
              <p:nvPicPr>
                <p:cNvPr id="98" name="Käsinkirjoitus 97">
                  <a:extLst>
                    <a:ext uri="{FF2B5EF4-FFF2-40B4-BE49-F238E27FC236}">
                      <a16:creationId xmlns:a16="http://schemas.microsoft.com/office/drawing/2014/main" id="{4299E5E8-41D1-4C74-A0A8-11FCCC987957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914070" y="2172000"/>
                  <a:ext cx="18576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9" name="Käsinkirjoitus 98">
                  <a:extLst>
                    <a:ext uri="{FF2B5EF4-FFF2-40B4-BE49-F238E27FC236}">
                      <a16:creationId xmlns:a16="http://schemas.microsoft.com/office/drawing/2014/main" id="{79234BF2-7C1D-48F6-BA26-AD43B3E75F7D}"/>
                    </a:ext>
                  </a:extLst>
                </p14:cNvPr>
                <p14:cNvContentPartPr/>
                <p14:nvPr/>
              </p14:nvContentPartPr>
              <p14:xfrm>
                <a:off x="4238430" y="2183880"/>
                <a:ext cx="6840" cy="306720"/>
              </p14:xfrm>
            </p:contentPart>
          </mc:Choice>
          <mc:Fallback>
            <p:pic>
              <p:nvPicPr>
                <p:cNvPr id="99" name="Käsinkirjoitus 98">
                  <a:extLst>
                    <a:ext uri="{FF2B5EF4-FFF2-40B4-BE49-F238E27FC236}">
                      <a16:creationId xmlns:a16="http://schemas.microsoft.com/office/drawing/2014/main" id="{79234BF2-7C1D-48F6-BA26-AD43B3E75F7D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229430" y="2175240"/>
                  <a:ext cx="24480" cy="32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Ryhmä 112">
            <a:extLst>
              <a:ext uri="{FF2B5EF4-FFF2-40B4-BE49-F238E27FC236}">
                <a16:creationId xmlns:a16="http://schemas.microsoft.com/office/drawing/2014/main" id="{3153781D-8ACB-4FFB-B416-32939A25A453}"/>
              </a:ext>
            </a:extLst>
          </p:cNvPr>
          <p:cNvGrpSpPr/>
          <p:nvPr/>
        </p:nvGrpSpPr>
        <p:grpSpPr>
          <a:xfrm>
            <a:off x="4428150" y="2194320"/>
            <a:ext cx="437040" cy="333360"/>
            <a:chOff x="4428150" y="2194320"/>
            <a:chExt cx="437040" cy="33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03" name="Käsinkirjoitus 102">
                  <a:extLst>
                    <a:ext uri="{FF2B5EF4-FFF2-40B4-BE49-F238E27FC236}">
                      <a16:creationId xmlns:a16="http://schemas.microsoft.com/office/drawing/2014/main" id="{21ACC628-4BB2-4AC6-AB45-CB635D100511}"/>
                    </a:ext>
                  </a:extLst>
                </p14:cNvPr>
                <p14:cNvContentPartPr/>
                <p14:nvPr/>
              </p14:nvContentPartPr>
              <p14:xfrm>
                <a:off x="4428150" y="2367120"/>
                <a:ext cx="140040" cy="9000"/>
              </p14:xfrm>
            </p:contentPart>
          </mc:Choice>
          <mc:Fallback>
            <p:pic>
              <p:nvPicPr>
                <p:cNvPr id="103" name="Käsinkirjoitus 102">
                  <a:extLst>
                    <a:ext uri="{FF2B5EF4-FFF2-40B4-BE49-F238E27FC236}">
                      <a16:creationId xmlns:a16="http://schemas.microsoft.com/office/drawing/2014/main" id="{21ACC628-4BB2-4AC6-AB45-CB635D100511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419150" y="2358480"/>
                  <a:ext cx="1576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04" name="Käsinkirjoitus 103">
                  <a:extLst>
                    <a:ext uri="{FF2B5EF4-FFF2-40B4-BE49-F238E27FC236}">
                      <a16:creationId xmlns:a16="http://schemas.microsoft.com/office/drawing/2014/main" id="{3ED73581-BAC9-48CA-89BA-7D49E7EB8C17}"/>
                    </a:ext>
                  </a:extLst>
                </p14:cNvPr>
                <p14:cNvContentPartPr/>
                <p14:nvPr/>
              </p14:nvContentPartPr>
              <p14:xfrm>
                <a:off x="4499070" y="2277480"/>
                <a:ext cx="16560" cy="198720"/>
              </p14:xfrm>
            </p:contentPart>
          </mc:Choice>
          <mc:Fallback>
            <p:pic>
              <p:nvPicPr>
                <p:cNvPr id="104" name="Käsinkirjoitus 103">
                  <a:extLst>
                    <a:ext uri="{FF2B5EF4-FFF2-40B4-BE49-F238E27FC236}">
                      <a16:creationId xmlns:a16="http://schemas.microsoft.com/office/drawing/2014/main" id="{3ED73581-BAC9-48CA-89BA-7D49E7EB8C17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490070" y="2268480"/>
                  <a:ext cx="342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05" name="Käsinkirjoitus 104">
                  <a:extLst>
                    <a:ext uri="{FF2B5EF4-FFF2-40B4-BE49-F238E27FC236}">
                      <a16:creationId xmlns:a16="http://schemas.microsoft.com/office/drawing/2014/main" id="{B64A027C-8C3A-454E-B47E-AE7C563FBAC5}"/>
                    </a:ext>
                  </a:extLst>
                </p14:cNvPr>
                <p14:cNvContentPartPr/>
                <p14:nvPr/>
              </p14:nvContentPartPr>
              <p14:xfrm>
                <a:off x="4669710" y="2194320"/>
                <a:ext cx="195480" cy="333360"/>
              </p14:xfrm>
            </p:contentPart>
          </mc:Choice>
          <mc:Fallback>
            <p:pic>
              <p:nvPicPr>
                <p:cNvPr id="105" name="Käsinkirjoitus 104">
                  <a:extLst>
                    <a:ext uri="{FF2B5EF4-FFF2-40B4-BE49-F238E27FC236}">
                      <a16:creationId xmlns:a16="http://schemas.microsoft.com/office/drawing/2014/main" id="{B64A027C-8C3A-454E-B47E-AE7C563FBAC5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660710" y="2185320"/>
                  <a:ext cx="213120" cy="35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Ryhmä 111">
            <a:extLst>
              <a:ext uri="{FF2B5EF4-FFF2-40B4-BE49-F238E27FC236}">
                <a16:creationId xmlns:a16="http://schemas.microsoft.com/office/drawing/2014/main" id="{9210904A-C7E7-47C4-8847-42994FB67EB3}"/>
              </a:ext>
            </a:extLst>
          </p:cNvPr>
          <p:cNvGrpSpPr/>
          <p:nvPr/>
        </p:nvGrpSpPr>
        <p:grpSpPr>
          <a:xfrm>
            <a:off x="5029710" y="2199360"/>
            <a:ext cx="468360" cy="373320"/>
            <a:chOff x="5029710" y="2199360"/>
            <a:chExt cx="468360" cy="37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6" name="Käsinkirjoitus 105">
                  <a:extLst>
                    <a:ext uri="{FF2B5EF4-FFF2-40B4-BE49-F238E27FC236}">
                      <a16:creationId xmlns:a16="http://schemas.microsoft.com/office/drawing/2014/main" id="{42B55715-046A-4BA4-A854-9381416D304A}"/>
                    </a:ext>
                  </a:extLst>
                </p14:cNvPr>
                <p14:cNvContentPartPr/>
                <p14:nvPr/>
              </p14:nvContentPartPr>
              <p14:xfrm>
                <a:off x="5029710" y="2199360"/>
                <a:ext cx="137520" cy="350280"/>
              </p14:xfrm>
            </p:contentPart>
          </mc:Choice>
          <mc:Fallback>
            <p:pic>
              <p:nvPicPr>
                <p:cNvPr id="106" name="Käsinkirjoitus 105">
                  <a:extLst>
                    <a:ext uri="{FF2B5EF4-FFF2-40B4-BE49-F238E27FC236}">
                      <a16:creationId xmlns:a16="http://schemas.microsoft.com/office/drawing/2014/main" id="{42B55715-046A-4BA4-A854-9381416D304A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020710" y="2190720"/>
                  <a:ext cx="15516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7" name="Käsinkirjoitus 106">
                  <a:extLst>
                    <a:ext uri="{FF2B5EF4-FFF2-40B4-BE49-F238E27FC236}">
                      <a16:creationId xmlns:a16="http://schemas.microsoft.com/office/drawing/2014/main" id="{7F6D3C27-BB43-4D67-BFE1-3F265B5B4B41}"/>
                    </a:ext>
                  </a:extLst>
                </p14:cNvPr>
                <p14:cNvContentPartPr/>
                <p14:nvPr/>
              </p14:nvContentPartPr>
              <p14:xfrm>
                <a:off x="5319510" y="2367120"/>
                <a:ext cx="178560" cy="205560"/>
              </p14:xfrm>
            </p:contentPart>
          </mc:Choice>
          <mc:Fallback>
            <p:pic>
              <p:nvPicPr>
                <p:cNvPr id="107" name="Käsinkirjoitus 106">
                  <a:extLst>
                    <a:ext uri="{FF2B5EF4-FFF2-40B4-BE49-F238E27FC236}">
                      <a16:creationId xmlns:a16="http://schemas.microsoft.com/office/drawing/2014/main" id="{7F6D3C27-BB43-4D67-BFE1-3F265B5B4B41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310870" y="2358480"/>
                  <a:ext cx="196200" cy="22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Ryhmä 110">
            <a:extLst>
              <a:ext uri="{FF2B5EF4-FFF2-40B4-BE49-F238E27FC236}">
                <a16:creationId xmlns:a16="http://schemas.microsoft.com/office/drawing/2014/main" id="{781A3C62-7838-4B14-9A34-5D3F1C00BA34}"/>
              </a:ext>
            </a:extLst>
          </p:cNvPr>
          <p:cNvGrpSpPr/>
          <p:nvPr/>
        </p:nvGrpSpPr>
        <p:grpSpPr>
          <a:xfrm>
            <a:off x="5690310" y="2263080"/>
            <a:ext cx="760320" cy="456120"/>
            <a:chOff x="5690310" y="2263080"/>
            <a:chExt cx="760320" cy="45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8" name="Käsinkirjoitus 107">
                  <a:extLst>
                    <a:ext uri="{FF2B5EF4-FFF2-40B4-BE49-F238E27FC236}">
                      <a16:creationId xmlns:a16="http://schemas.microsoft.com/office/drawing/2014/main" id="{2AD424DC-311C-4F23-BD40-80C14DC691D5}"/>
                    </a:ext>
                  </a:extLst>
                </p14:cNvPr>
                <p14:cNvContentPartPr/>
                <p14:nvPr/>
              </p14:nvContentPartPr>
              <p14:xfrm>
                <a:off x="5690310" y="2506440"/>
                <a:ext cx="146520" cy="9000"/>
              </p14:xfrm>
            </p:contentPart>
          </mc:Choice>
          <mc:Fallback>
            <p:pic>
              <p:nvPicPr>
                <p:cNvPr id="108" name="Käsinkirjoitus 107">
                  <a:extLst>
                    <a:ext uri="{FF2B5EF4-FFF2-40B4-BE49-F238E27FC236}">
                      <a16:creationId xmlns:a16="http://schemas.microsoft.com/office/drawing/2014/main" id="{2AD424DC-311C-4F23-BD40-80C14DC691D5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681310" y="2497440"/>
                  <a:ext cx="1641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9" name="Käsinkirjoitus 108">
                  <a:extLst>
                    <a:ext uri="{FF2B5EF4-FFF2-40B4-BE49-F238E27FC236}">
                      <a16:creationId xmlns:a16="http://schemas.microsoft.com/office/drawing/2014/main" id="{CB9FE258-A6F8-4633-B71D-0A44E91A3BA3}"/>
                    </a:ext>
                  </a:extLst>
                </p14:cNvPr>
                <p14:cNvContentPartPr/>
                <p14:nvPr/>
              </p14:nvContentPartPr>
              <p14:xfrm>
                <a:off x="5995230" y="2263080"/>
                <a:ext cx="181440" cy="375480"/>
              </p14:xfrm>
            </p:contentPart>
          </mc:Choice>
          <mc:Fallback>
            <p:pic>
              <p:nvPicPr>
                <p:cNvPr id="109" name="Käsinkirjoitus 108">
                  <a:extLst>
                    <a:ext uri="{FF2B5EF4-FFF2-40B4-BE49-F238E27FC236}">
                      <a16:creationId xmlns:a16="http://schemas.microsoft.com/office/drawing/2014/main" id="{CB9FE258-A6F8-4633-B71D-0A44E91A3BA3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986590" y="2254440"/>
                  <a:ext cx="19908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10" name="Käsinkirjoitus 109">
                  <a:extLst>
                    <a:ext uri="{FF2B5EF4-FFF2-40B4-BE49-F238E27FC236}">
                      <a16:creationId xmlns:a16="http://schemas.microsoft.com/office/drawing/2014/main" id="{F0A6D20C-A874-4082-9159-B9659627856D}"/>
                    </a:ext>
                  </a:extLst>
                </p14:cNvPr>
                <p14:cNvContentPartPr/>
                <p14:nvPr/>
              </p14:nvContentPartPr>
              <p14:xfrm>
                <a:off x="6296550" y="2265600"/>
                <a:ext cx="154080" cy="453600"/>
              </p14:xfrm>
            </p:contentPart>
          </mc:Choice>
          <mc:Fallback>
            <p:pic>
              <p:nvPicPr>
                <p:cNvPr id="110" name="Käsinkirjoitus 109">
                  <a:extLst>
                    <a:ext uri="{FF2B5EF4-FFF2-40B4-BE49-F238E27FC236}">
                      <a16:creationId xmlns:a16="http://schemas.microsoft.com/office/drawing/2014/main" id="{F0A6D20C-A874-4082-9159-B9659627856D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287910" y="2256600"/>
                  <a:ext cx="171720" cy="47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Ryhmä 125">
            <a:extLst>
              <a:ext uri="{FF2B5EF4-FFF2-40B4-BE49-F238E27FC236}">
                <a16:creationId xmlns:a16="http://schemas.microsoft.com/office/drawing/2014/main" id="{3DDBC0E9-D7EE-44CB-A8AA-63B37BE4339D}"/>
              </a:ext>
            </a:extLst>
          </p:cNvPr>
          <p:cNvGrpSpPr/>
          <p:nvPr/>
        </p:nvGrpSpPr>
        <p:grpSpPr>
          <a:xfrm>
            <a:off x="2202270" y="2573760"/>
            <a:ext cx="760680" cy="470520"/>
            <a:chOff x="2202270" y="2573760"/>
            <a:chExt cx="760680" cy="47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19" name="Käsinkirjoitus 118">
                  <a:extLst>
                    <a:ext uri="{FF2B5EF4-FFF2-40B4-BE49-F238E27FC236}">
                      <a16:creationId xmlns:a16="http://schemas.microsoft.com/office/drawing/2014/main" id="{36C67790-994E-4183-B18F-8478DA5FE45C}"/>
                    </a:ext>
                  </a:extLst>
                </p14:cNvPr>
                <p14:cNvContentPartPr/>
                <p14:nvPr/>
              </p14:nvContentPartPr>
              <p14:xfrm>
                <a:off x="2202270" y="2573760"/>
                <a:ext cx="238680" cy="185040"/>
              </p14:xfrm>
            </p:contentPart>
          </mc:Choice>
          <mc:Fallback>
            <p:pic>
              <p:nvPicPr>
                <p:cNvPr id="119" name="Käsinkirjoitus 118">
                  <a:extLst>
                    <a:ext uri="{FF2B5EF4-FFF2-40B4-BE49-F238E27FC236}">
                      <a16:creationId xmlns:a16="http://schemas.microsoft.com/office/drawing/2014/main" id="{36C67790-994E-4183-B18F-8478DA5FE45C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193270" y="2564760"/>
                  <a:ext cx="2563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20" name="Käsinkirjoitus 119">
                  <a:extLst>
                    <a:ext uri="{FF2B5EF4-FFF2-40B4-BE49-F238E27FC236}">
                      <a16:creationId xmlns:a16="http://schemas.microsoft.com/office/drawing/2014/main" id="{29E9B2BC-1931-40B9-A63D-BAC681CCF987}"/>
                    </a:ext>
                  </a:extLst>
                </p14:cNvPr>
                <p14:cNvContentPartPr/>
                <p14:nvPr/>
              </p14:nvContentPartPr>
              <p14:xfrm>
                <a:off x="2388390" y="2582400"/>
                <a:ext cx="27000" cy="391680"/>
              </p14:xfrm>
            </p:contentPart>
          </mc:Choice>
          <mc:Fallback>
            <p:pic>
              <p:nvPicPr>
                <p:cNvPr id="120" name="Käsinkirjoitus 119">
                  <a:extLst>
                    <a:ext uri="{FF2B5EF4-FFF2-40B4-BE49-F238E27FC236}">
                      <a16:creationId xmlns:a16="http://schemas.microsoft.com/office/drawing/2014/main" id="{29E9B2BC-1931-40B9-A63D-BAC681CCF987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2379750" y="2573760"/>
                  <a:ext cx="4464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21" name="Käsinkirjoitus 120">
                  <a:extLst>
                    <a:ext uri="{FF2B5EF4-FFF2-40B4-BE49-F238E27FC236}">
                      <a16:creationId xmlns:a16="http://schemas.microsoft.com/office/drawing/2014/main" id="{838EBE9B-5E67-4DAE-B805-788D65B282E7}"/>
                    </a:ext>
                  </a:extLst>
                </p14:cNvPr>
                <p14:cNvContentPartPr/>
                <p14:nvPr/>
              </p14:nvContentPartPr>
              <p14:xfrm>
                <a:off x="2581710" y="2642160"/>
                <a:ext cx="117360" cy="340200"/>
              </p14:xfrm>
            </p:contentPart>
          </mc:Choice>
          <mc:Fallback>
            <p:pic>
              <p:nvPicPr>
                <p:cNvPr id="121" name="Käsinkirjoitus 120">
                  <a:extLst>
                    <a:ext uri="{FF2B5EF4-FFF2-40B4-BE49-F238E27FC236}">
                      <a16:creationId xmlns:a16="http://schemas.microsoft.com/office/drawing/2014/main" id="{838EBE9B-5E67-4DAE-B805-788D65B282E7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2573070" y="2633520"/>
                  <a:ext cx="13500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22" name="Käsinkirjoitus 121">
                  <a:extLst>
                    <a:ext uri="{FF2B5EF4-FFF2-40B4-BE49-F238E27FC236}">
                      <a16:creationId xmlns:a16="http://schemas.microsoft.com/office/drawing/2014/main" id="{27D2DDC6-5594-4B8A-BCF6-348A493E6CE6}"/>
                    </a:ext>
                  </a:extLst>
                </p14:cNvPr>
                <p14:cNvContentPartPr/>
                <p14:nvPr/>
              </p14:nvContentPartPr>
              <p14:xfrm>
                <a:off x="2797710" y="2659080"/>
                <a:ext cx="165240" cy="385200"/>
              </p14:xfrm>
            </p:contentPart>
          </mc:Choice>
          <mc:Fallback>
            <p:pic>
              <p:nvPicPr>
                <p:cNvPr id="122" name="Käsinkirjoitus 121">
                  <a:extLst>
                    <a:ext uri="{FF2B5EF4-FFF2-40B4-BE49-F238E27FC236}">
                      <a16:creationId xmlns:a16="http://schemas.microsoft.com/office/drawing/2014/main" id="{27D2DDC6-5594-4B8A-BCF6-348A493E6CE6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2788710" y="2650080"/>
                  <a:ext cx="182880" cy="40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Ryhmä 124">
            <a:extLst>
              <a:ext uri="{FF2B5EF4-FFF2-40B4-BE49-F238E27FC236}">
                <a16:creationId xmlns:a16="http://schemas.microsoft.com/office/drawing/2014/main" id="{16B473EB-DDD0-4DFC-9668-A5BDB0FB6368}"/>
              </a:ext>
            </a:extLst>
          </p:cNvPr>
          <p:cNvGrpSpPr/>
          <p:nvPr/>
        </p:nvGrpSpPr>
        <p:grpSpPr>
          <a:xfrm>
            <a:off x="3191910" y="2858880"/>
            <a:ext cx="185760" cy="81000"/>
            <a:chOff x="3191910" y="2858880"/>
            <a:chExt cx="185760" cy="8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23" name="Käsinkirjoitus 122">
                  <a:extLst>
                    <a:ext uri="{FF2B5EF4-FFF2-40B4-BE49-F238E27FC236}">
                      <a16:creationId xmlns:a16="http://schemas.microsoft.com/office/drawing/2014/main" id="{8DAEDB1A-580F-4133-A9D0-6EA12C5397CF}"/>
                    </a:ext>
                  </a:extLst>
                </p14:cNvPr>
                <p14:cNvContentPartPr/>
                <p14:nvPr/>
              </p14:nvContentPartPr>
              <p14:xfrm>
                <a:off x="3220710" y="2858880"/>
                <a:ext cx="106920" cy="360"/>
              </p14:xfrm>
            </p:contentPart>
          </mc:Choice>
          <mc:Fallback>
            <p:pic>
              <p:nvPicPr>
                <p:cNvPr id="123" name="Käsinkirjoitus 122">
                  <a:extLst>
                    <a:ext uri="{FF2B5EF4-FFF2-40B4-BE49-F238E27FC236}">
                      <a16:creationId xmlns:a16="http://schemas.microsoft.com/office/drawing/2014/main" id="{8DAEDB1A-580F-4133-A9D0-6EA12C5397C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212070" y="2850240"/>
                  <a:ext cx="1245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24" name="Käsinkirjoitus 123">
                  <a:extLst>
                    <a:ext uri="{FF2B5EF4-FFF2-40B4-BE49-F238E27FC236}">
                      <a16:creationId xmlns:a16="http://schemas.microsoft.com/office/drawing/2014/main" id="{B7B325EA-0AB2-4503-B83E-E2B6CD83A1D1}"/>
                    </a:ext>
                  </a:extLst>
                </p14:cNvPr>
                <p14:cNvContentPartPr/>
                <p14:nvPr/>
              </p14:nvContentPartPr>
              <p14:xfrm>
                <a:off x="3191910" y="2933760"/>
                <a:ext cx="185760" cy="6120"/>
              </p14:xfrm>
            </p:contentPart>
          </mc:Choice>
          <mc:Fallback>
            <p:pic>
              <p:nvPicPr>
                <p:cNvPr id="124" name="Käsinkirjoitus 123">
                  <a:extLst>
                    <a:ext uri="{FF2B5EF4-FFF2-40B4-BE49-F238E27FC236}">
                      <a16:creationId xmlns:a16="http://schemas.microsoft.com/office/drawing/2014/main" id="{B7B325EA-0AB2-4503-B83E-E2B6CD83A1D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182910" y="2924760"/>
                  <a:ext cx="20340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Ryhmä 130">
            <a:extLst>
              <a:ext uri="{FF2B5EF4-FFF2-40B4-BE49-F238E27FC236}">
                <a16:creationId xmlns:a16="http://schemas.microsoft.com/office/drawing/2014/main" id="{154BFF0E-35E5-4CA8-9F35-2DD2AB05758F}"/>
              </a:ext>
            </a:extLst>
          </p:cNvPr>
          <p:cNvGrpSpPr/>
          <p:nvPr/>
        </p:nvGrpSpPr>
        <p:grpSpPr>
          <a:xfrm>
            <a:off x="3698070" y="2757360"/>
            <a:ext cx="1140120" cy="392760"/>
            <a:chOff x="3698070" y="2757360"/>
            <a:chExt cx="1140120" cy="392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27" name="Käsinkirjoitus 126">
                  <a:extLst>
                    <a:ext uri="{FF2B5EF4-FFF2-40B4-BE49-F238E27FC236}">
                      <a16:creationId xmlns:a16="http://schemas.microsoft.com/office/drawing/2014/main" id="{29DA07A2-827A-47BB-834B-D5CE8C3FCD42}"/>
                    </a:ext>
                  </a:extLst>
                </p14:cNvPr>
                <p14:cNvContentPartPr/>
                <p14:nvPr/>
              </p14:nvContentPartPr>
              <p14:xfrm>
                <a:off x="3698070" y="2968320"/>
                <a:ext cx="169200" cy="7560"/>
              </p14:xfrm>
            </p:contentPart>
          </mc:Choice>
          <mc:Fallback>
            <p:pic>
              <p:nvPicPr>
                <p:cNvPr id="127" name="Käsinkirjoitus 126">
                  <a:extLst>
                    <a:ext uri="{FF2B5EF4-FFF2-40B4-BE49-F238E27FC236}">
                      <a16:creationId xmlns:a16="http://schemas.microsoft.com/office/drawing/2014/main" id="{29DA07A2-827A-47BB-834B-D5CE8C3FCD42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689430" y="2959680"/>
                  <a:ext cx="1868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28" name="Käsinkirjoitus 127">
                  <a:extLst>
                    <a:ext uri="{FF2B5EF4-FFF2-40B4-BE49-F238E27FC236}">
                      <a16:creationId xmlns:a16="http://schemas.microsoft.com/office/drawing/2014/main" id="{B1E1FDA4-BBAF-4BB3-9593-BA738044B6BA}"/>
                    </a:ext>
                  </a:extLst>
                </p14:cNvPr>
                <p14:cNvContentPartPr/>
                <p14:nvPr/>
              </p14:nvContentPartPr>
              <p14:xfrm>
                <a:off x="3926310" y="2757360"/>
                <a:ext cx="257760" cy="381600"/>
              </p14:xfrm>
            </p:contentPart>
          </mc:Choice>
          <mc:Fallback>
            <p:pic>
              <p:nvPicPr>
                <p:cNvPr id="128" name="Käsinkirjoitus 127">
                  <a:extLst>
                    <a:ext uri="{FF2B5EF4-FFF2-40B4-BE49-F238E27FC236}">
                      <a16:creationId xmlns:a16="http://schemas.microsoft.com/office/drawing/2014/main" id="{B1E1FDA4-BBAF-4BB3-9593-BA738044B6B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917310" y="2748360"/>
                  <a:ext cx="27540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29" name="Käsinkirjoitus 128">
                  <a:extLst>
                    <a:ext uri="{FF2B5EF4-FFF2-40B4-BE49-F238E27FC236}">
                      <a16:creationId xmlns:a16="http://schemas.microsoft.com/office/drawing/2014/main" id="{94E7A96C-C789-49D8-951E-B5B991249619}"/>
                    </a:ext>
                  </a:extLst>
                </p14:cNvPr>
                <p14:cNvContentPartPr/>
                <p14:nvPr/>
              </p14:nvContentPartPr>
              <p14:xfrm>
                <a:off x="4342110" y="2785080"/>
                <a:ext cx="220320" cy="365040"/>
              </p14:xfrm>
            </p:contentPart>
          </mc:Choice>
          <mc:Fallback>
            <p:pic>
              <p:nvPicPr>
                <p:cNvPr id="129" name="Käsinkirjoitus 128">
                  <a:extLst>
                    <a:ext uri="{FF2B5EF4-FFF2-40B4-BE49-F238E27FC236}">
                      <a16:creationId xmlns:a16="http://schemas.microsoft.com/office/drawing/2014/main" id="{94E7A96C-C789-49D8-951E-B5B99124961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333110" y="2776080"/>
                  <a:ext cx="23796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30" name="Käsinkirjoitus 129">
                  <a:extLst>
                    <a:ext uri="{FF2B5EF4-FFF2-40B4-BE49-F238E27FC236}">
                      <a16:creationId xmlns:a16="http://schemas.microsoft.com/office/drawing/2014/main" id="{1AAE4F3A-05DF-4295-AADE-25C4F6C706D6}"/>
                    </a:ext>
                  </a:extLst>
                </p14:cNvPr>
                <p14:cNvContentPartPr/>
                <p14:nvPr/>
              </p14:nvContentPartPr>
              <p14:xfrm>
                <a:off x="4661430" y="2787960"/>
                <a:ext cx="176760" cy="358920"/>
              </p14:xfrm>
            </p:contentPart>
          </mc:Choice>
          <mc:Fallback>
            <p:pic>
              <p:nvPicPr>
                <p:cNvPr id="130" name="Käsinkirjoitus 129">
                  <a:extLst>
                    <a:ext uri="{FF2B5EF4-FFF2-40B4-BE49-F238E27FC236}">
                      <a16:creationId xmlns:a16="http://schemas.microsoft.com/office/drawing/2014/main" id="{1AAE4F3A-05DF-4295-AADE-25C4F6C706D6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652790" y="2779320"/>
                  <a:ext cx="194400" cy="37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Ryhmä 136">
            <a:extLst>
              <a:ext uri="{FF2B5EF4-FFF2-40B4-BE49-F238E27FC236}">
                <a16:creationId xmlns:a16="http://schemas.microsoft.com/office/drawing/2014/main" id="{A785F91E-9521-45A7-8873-23F7FBE62BEB}"/>
              </a:ext>
            </a:extLst>
          </p:cNvPr>
          <p:cNvGrpSpPr/>
          <p:nvPr/>
        </p:nvGrpSpPr>
        <p:grpSpPr>
          <a:xfrm>
            <a:off x="5038350" y="2856360"/>
            <a:ext cx="1043280" cy="403920"/>
            <a:chOff x="5038350" y="2856360"/>
            <a:chExt cx="1043280" cy="40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32" name="Käsinkirjoitus 131">
                  <a:extLst>
                    <a:ext uri="{FF2B5EF4-FFF2-40B4-BE49-F238E27FC236}">
                      <a16:creationId xmlns:a16="http://schemas.microsoft.com/office/drawing/2014/main" id="{DCF1465B-9966-430D-9AD5-9CDFC8E6EB86}"/>
                    </a:ext>
                  </a:extLst>
                </p14:cNvPr>
                <p14:cNvContentPartPr/>
                <p14:nvPr/>
              </p14:nvContentPartPr>
              <p14:xfrm>
                <a:off x="5038350" y="3038880"/>
                <a:ext cx="174960" cy="6120"/>
              </p14:xfrm>
            </p:contentPart>
          </mc:Choice>
          <mc:Fallback>
            <p:pic>
              <p:nvPicPr>
                <p:cNvPr id="132" name="Käsinkirjoitus 131">
                  <a:extLst>
                    <a:ext uri="{FF2B5EF4-FFF2-40B4-BE49-F238E27FC236}">
                      <a16:creationId xmlns:a16="http://schemas.microsoft.com/office/drawing/2014/main" id="{DCF1465B-9966-430D-9AD5-9CDFC8E6EB86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029710" y="3030240"/>
                  <a:ext cx="1926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33" name="Käsinkirjoitus 132">
                  <a:extLst>
                    <a:ext uri="{FF2B5EF4-FFF2-40B4-BE49-F238E27FC236}">
                      <a16:creationId xmlns:a16="http://schemas.microsoft.com/office/drawing/2014/main" id="{7BFD952C-7F31-46B5-BCAD-96245923926B}"/>
                    </a:ext>
                  </a:extLst>
                </p14:cNvPr>
                <p14:cNvContentPartPr/>
                <p14:nvPr/>
              </p14:nvContentPartPr>
              <p14:xfrm>
                <a:off x="5125470" y="2927280"/>
                <a:ext cx="48600" cy="184680"/>
              </p14:xfrm>
            </p:contentPart>
          </mc:Choice>
          <mc:Fallback>
            <p:pic>
              <p:nvPicPr>
                <p:cNvPr id="133" name="Käsinkirjoitus 132">
                  <a:extLst>
                    <a:ext uri="{FF2B5EF4-FFF2-40B4-BE49-F238E27FC236}">
                      <a16:creationId xmlns:a16="http://schemas.microsoft.com/office/drawing/2014/main" id="{7BFD952C-7F31-46B5-BCAD-96245923926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116470" y="2918280"/>
                  <a:ext cx="662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34" name="Käsinkirjoitus 133">
                  <a:extLst>
                    <a:ext uri="{FF2B5EF4-FFF2-40B4-BE49-F238E27FC236}">
                      <a16:creationId xmlns:a16="http://schemas.microsoft.com/office/drawing/2014/main" id="{2C4266EC-963E-4FE0-ABA6-AFA3CE6EAEC8}"/>
                    </a:ext>
                  </a:extLst>
                </p14:cNvPr>
                <p14:cNvContentPartPr/>
                <p14:nvPr/>
              </p14:nvContentPartPr>
              <p14:xfrm>
                <a:off x="5326350" y="2856360"/>
                <a:ext cx="225360" cy="363240"/>
              </p14:xfrm>
            </p:contentPart>
          </mc:Choice>
          <mc:Fallback>
            <p:pic>
              <p:nvPicPr>
                <p:cNvPr id="134" name="Käsinkirjoitus 133">
                  <a:extLst>
                    <a:ext uri="{FF2B5EF4-FFF2-40B4-BE49-F238E27FC236}">
                      <a16:creationId xmlns:a16="http://schemas.microsoft.com/office/drawing/2014/main" id="{2C4266EC-963E-4FE0-ABA6-AFA3CE6EAEC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317350" y="2847360"/>
                  <a:ext cx="24300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35" name="Käsinkirjoitus 134">
                  <a:extLst>
                    <a:ext uri="{FF2B5EF4-FFF2-40B4-BE49-F238E27FC236}">
                      <a16:creationId xmlns:a16="http://schemas.microsoft.com/office/drawing/2014/main" id="{B39D04FF-ABCF-49AC-9DAB-5663B27C57E2}"/>
                    </a:ext>
                  </a:extLst>
                </p14:cNvPr>
                <p14:cNvContentPartPr/>
                <p14:nvPr/>
              </p14:nvContentPartPr>
              <p14:xfrm>
                <a:off x="5685270" y="2894880"/>
                <a:ext cx="131400" cy="354600"/>
              </p14:xfrm>
            </p:contentPart>
          </mc:Choice>
          <mc:Fallback>
            <p:pic>
              <p:nvPicPr>
                <p:cNvPr id="135" name="Käsinkirjoitus 134">
                  <a:extLst>
                    <a:ext uri="{FF2B5EF4-FFF2-40B4-BE49-F238E27FC236}">
                      <a16:creationId xmlns:a16="http://schemas.microsoft.com/office/drawing/2014/main" id="{B39D04FF-ABCF-49AC-9DAB-5663B27C57E2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676270" y="2885880"/>
                  <a:ext cx="14904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36" name="Käsinkirjoitus 135">
                  <a:extLst>
                    <a:ext uri="{FF2B5EF4-FFF2-40B4-BE49-F238E27FC236}">
                      <a16:creationId xmlns:a16="http://schemas.microsoft.com/office/drawing/2014/main" id="{F6084725-6F27-4326-8359-753D97757591}"/>
                    </a:ext>
                  </a:extLst>
                </p14:cNvPr>
                <p14:cNvContentPartPr/>
                <p14:nvPr/>
              </p14:nvContentPartPr>
              <p14:xfrm>
                <a:off x="5896590" y="3036000"/>
                <a:ext cx="185040" cy="224280"/>
              </p14:xfrm>
            </p:contentPart>
          </mc:Choice>
          <mc:Fallback>
            <p:pic>
              <p:nvPicPr>
                <p:cNvPr id="136" name="Käsinkirjoitus 135">
                  <a:extLst>
                    <a:ext uri="{FF2B5EF4-FFF2-40B4-BE49-F238E27FC236}">
                      <a16:creationId xmlns:a16="http://schemas.microsoft.com/office/drawing/2014/main" id="{F6084725-6F27-4326-8359-753D9775759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887950" y="3027000"/>
                  <a:ext cx="202680" cy="24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Ryhmä 157">
            <a:extLst>
              <a:ext uri="{FF2B5EF4-FFF2-40B4-BE49-F238E27FC236}">
                <a16:creationId xmlns:a16="http://schemas.microsoft.com/office/drawing/2014/main" id="{57E9D1CA-401D-4C7B-A313-ADDD99816DDC}"/>
              </a:ext>
            </a:extLst>
          </p:cNvPr>
          <p:cNvGrpSpPr/>
          <p:nvPr/>
        </p:nvGrpSpPr>
        <p:grpSpPr>
          <a:xfrm>
            <a:off x="2206590" y="3311040"/>
            <a:ext cx="813960" cy="444240"/>
            <a:chOff x="2206590" y="3311040"/>
            <a:chExt cx="813960" cy="444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47" name="Käsinkirjoitus 146">
                  <a:extLst>
                    <a:ext uri="{FF2B5EF4-FFF2-40B4-BE49-F238E27FC236}">
                      <a16:creationId xmlns:a16="http://schemas.microsoft.com/office/drawing/2014/main" id="{74A3B574-1FEB-43AB-8CDA-BA42E44B1715}"/>
                    </a:ext>
                  </a:extLst>
                </p14:cNvPr>
                <p14:cNvContentPartPr/>
                <p14:nvPr/>
              </p14:nvContentPartPr>
              <p14:xfrm>
                <a:off x="2206590" y="3329760"/>
                <a:ext cx="184320" cy="380520"/>
              </p14:xfrm>
            </p:contentPart>
          </mc:Choice>
          <mc:Fallback>
            <p:pic>
              <p:nvPicPr>
                <p:cNvPr id="147" name="Käsinkirjoitus 146">
                  <a:extLst>
                    <a:ext uri="{FF2B5EF4-FFF2-40B4-BE49-F238E27FC236}">
                      <a16:creationId xmlns:a16="http://schemas.microsoft.com/office/drawing/2014/main" id="{74A3B574-1FEB-43AB-8CDA-BA42E44B1715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197590" y="3320760"/>
                  <a:ext cx="20196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48" name="Käsinkirjoitus 147">
                  <a:extLst>
                    <a:ext uri="{FF2B5EF4-FFF2-40B4-BE49-F238E27FC236}">
                      <a16:creationId xmlns:a16="http://schemas.microsoft.com/office/drawing/2014/main" id="{98F00530-958A-4250-98FF-861917AC4C91}"/>
                    </a:ext>
                  </a:extLst>
                </p14:cNvPr>
                <p14:cNvContentPartPr/>
                <p14:nvPr/>
              </p14:nvContentPartPr>
              <p14:xfrm>
                <a:off x="2267790" y="3538560"/>
                <a:ext cx="190080" cy="12600"/>
              </p14:xfrm>
            </p:contentPart>
          </mc:Choice>
          <mc:Fallback>
            <p:pic>
              <p:nvPicPr>
                <p:cNvPr id="148" name="Käsinkirjoitus 147">
                  <a:extLst>
                    <a:ext uri="{FF2B5EF4-FFF2-40B4-BE49-F238E27FC236}">
                      <a16:creationId xmlns:a16="http://schemas.microsoft.com/office/drawing/2014/main" id="{98F00530-958A-4250-98FF-861917AC4C9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259150" y="3529920"/>
                  <a:ext cx="2077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50" name="Käsinkirjoitus 149">
                  <a:extLst>
                    <a:ext uri="{FF2B5EF4-FFF2-40B4-BE49-F238E27FC236}">
                      <a16:creationId xmlns:a16="http://schemas.microsoft.com/office/drawing/2014/main" id="{7A9C8680-A7E6-4167-86F3-138CBBADEF53}"/>
                    </a:ext>
                  </a:extLst>
                </p14:cNvPr>
                <p14:cNvContentPartPr/>
                <p14:nvPr/>
              </p14:nvContentPartPr>
              <p14:xfrm>
                <a:off x="2582790" y="3335160"/>
                <a:ext cx="150480" cy="391680"/>
              </p14:xfrm>
            </p:contentPart>
          </mc:Choice>
          <mc:Fallback>
            <p:pic>
              <p:nvPicPr>
                <p:cNvPr id="150" name="Käsinkirjoitus 149">
                  <a:extLst>
                    <a:ext uri="{FF2B5EF4-FFF2-40B4-BE49-F238E27FC236}">
                      <a16:creationId xmlns:a16="http://schemas.microsoft.com/office/drawing/2014/main" id="{7A9C8680-A7E6-4167-86F3-138CBBADEF53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574150" y="3326520"/>
                  <a:ext cx="16812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51" name="Käsinkirjoitus 150">
                  <a:extLst>
                    <a:ext uri="{FF2B5EF4-FFF2-40B4-BE49-F238E27FC236}">
                      <a16:creationId xmlns:a16="http://schemas.microsoft.com/office/drawing/2014/main" id="{237E23C7-09F0-447B-9755-59D5D70B6CA3}"/>
                    </a:ext>
                  </a:extLst>
                </p14:cNvPr>
                <p14:cNvContentPartPr/>
                <p14:nvPr/>
              </p14:nvContentPartPr>
              <p14:xfrm>
                <a:off x="2856390" y="3311040"/>
                <a:ext cx="164160" cy="444240"/>
              </p14:xfrm>
            </p:contentPart>
          </mc:Choice>
          <mc:Fallback>
            <p:pic>
              <p:nvPicPr>
                <p:cNvPr id="151" name="Käsinkirjoitus 150">
                  <a:extLst>
                    <a:ext uri="{FF2B5EF4-FFF2-40B4-BE49-F238E27FC236}">
                      <a16:creationId xmlns:a16="http://schemas.microsoft.com/office/drawing/2014/main" id="{237E23C7-09F0-447B-9755-59D5D70B6CA3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847390" y="3302400"/>
                  <a:ext cx="181800" cy="46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Ryhmä 156">
            <a:extLst>
              <a:ext uri="{FF2B5EF4-FFF2-40B4-BE49-F238E27FC236}">
                <a16:creationId xmlns:a16="http://schemas.microsoft.com/office/drawing/2014/main" id="{1288F571-5D46-4E5A-A7FB-F3AE51E4AD7A}"/>
              </a:ext>
            </a:extLst>
          </p:cNvPr>
          <p:cNvGrpSpPr/>
          <p:nvPr/>
        </p:nvGrpSpPr>
        <p:grpSpPr>
          <a:xfrm>
            <a:off x="3244830" y="3527400"/>
            <a:ext cx="166320" cy="109440"/>
            <a:chOff x="3244830" y="3527400"/>
            <a:chExt cx="166320" cy="109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52" name="Käsinkirjoitus 151">
                  <a:extLst>
                    <a:ext uri="{FF2B5EF4-FFF2-40B4-BE49-F238E27FC236}">
                      <a16:creationId xmlns:a16="http://schemas.microsoft.com/office/drawing/2014/main" id="{5772F913-064E-4859-8384-666CCD3B7EEC}"/>
                    </a:ext>
                  </a:extLst>
                </p14:cNvPr>
                <p14:cNvContentPartPr/>
                <p14:nvPr/>
              </p14:nvContentPartPr>
              <p14:xfrm>
                <a:off x="3278670" y="3527400"/>
                <a:ext cx="127800" cy="6840"/>
              </p14:xfrm>
            </p:contentPart>
          </mc:Choice>
          <mc:Fallback>
            <p:pic>
              <p:nvPicPr>
                <p:cNvPr id="152" name="Käsinkirjoitus 151">
                  <a:extLst>
                    <a:ext uri="{FF2B5EF4-FFF2-40B4-BE49-F238E27FC236}">
                      <a16:creationId xmlns:a16="http://schemas.microsoft.com/office/drawing/2014/main" id="{5772F913-064E-4859-8384-666CCD3B7EE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270030" y="3518400"/>
                  <a:ext cx="1454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53" name="Käsinkirjoitus 152">
                  <a:extLst>
                    <a:ext uri="{FF2B5EF4-FFF2-40B4-BE49-F238E27FC236}">
                      <a16:creationId xmlns:a16="http://schemas.microsoft.com/office/drawing/2014/main" id="{A8ED34CF-0AAB-44E1-88D9-E5087B9C9B72}"/>
                    </a:ext>
                  </a:extLst>
                </p14:cNvPr>
                <p14:cNvContentPartPr/>
                <p14:nvPr/>
              </p14:nvContentPartPr>
              <p14:xfrm>
                <a:off x="3244830" y="3616680"/>
                <a:ext cx="166320" cy="20160"/>
              </p14:xfrm>
            </p:contentPart>
          </mc:Choice>
          <mc:Fallback>
            <p:pic>
              <p:nvPicPr>
                <p:cNvPr id="153" name="Käsinkirjoitus 152">
                  <a:extLst>
                    <a:ext uri="{FF2B5EF4-FFF2-40B4-BE49-F238E27FC236}">
                      <a16:creationId xmlns:a16="http://schemas.microsoft.com/office/drawing/2014/main" id="{A8ED34CF-0AAB-44E1-88D9-E5087B9C9B72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236190" y="3608040"/>
                  <a:ext cx="183960" cy="3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Ryhmä 159">
            <a:extLst>
              <a:ext uri="{FF2B5EF4-FFF2-40B4-BE49-F238E27FC236}">
                <a16:creationId xmlns:a16="http://schemas.microsoft.com/office/drawing/2014/main" id="{501479B0-FEA2-43B0-BE4E-F22FAE1F57B8}"/>
              </a:ext>
            </a:extLst>
          </p:cNvPr>
          <p:cNvGrpSpPr/>
          <p:nvPr/>
        </p:nvGrpSpPr>
        <p:grpSpPr>
          <a:xfrm>
            <a:off x="3623910" y="3283320"/>
            <a:ext cx="910080" cy="413280"/>
            <a:chOff x="3623910" y="3283320"/>
            <a:chExt cx="910080" cy="413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54" name="Käsinkirjoitus 153">
                  <a:extLst>
                    <a:ext uri="{FF2B5EF4-FFF2-40B4-BE49-F238E27FC236}">
                      <a16:creationId xmlns:a16="http://schemas.microsoft.com/office/drawing/2014/main" id="{4C153C0C-A29E-48EB-A85A-830F5C1201FB}"/>
                    </a:ext>
                  </a:extLst>
                </p14:cNvPr>
                <p14:cNvContentPartPr/>
                <p14:nvPr/>
              </p14:nvContentPartPr>
              <p14:xfrm>
                <a:off x="3623910" y="3293400"/>
                <a:ext cx="259560" cy="372600"/>
              </p14:xfrm>
            </p:contentPart>
          </mc:Choice>
          <mc:Fallback>
            <p:pic>
              <p:nvPicPr>
                <p:cNvPr id="154" name="Käsinkirjoitus 153">
                  <a:extLst>
                    <a:ext uri="{FF2B5EF4-FFF2-40B4-BE49-F238E27FC236}">
                      <a16:creationId xmlns:a16="http://schemas.microsoft.com/office/drawing/2014/main" id="{4C153C0C-A29E-48EB-A85A-830F5C1201FB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615270" y="3284400"/>
                  <a:ext cx="27720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55" name="Käsinkirjoitus 154">
                  <a:extLst>
                    <a:ext uri="{FF2B5EF4-FFF2-40B4-BE49-F238E27FC236}">
                      <a16:creationId xmlns:a16="http://schemas.microsoft.com/office/drawing/2014/main" id="{BC93EFB9-EB00-4336-84BA-664EB396F57D}"/>
                    </a:ext>
                  </a:extLst>
                </p14:cNvPr>
                <p14:cNvContentPartPr/>
                <p14:nvPr/>
              </p14:nvContentPartPr>
              <p14:xfrm>
                <a:off x="4044030" y="3283320"/>
                <a:ext cx="162720" cy="413280"/>
              </p14:xfrm>
            </p:contentPart>
          </mc:Choice>
          <mc:Fallback>
            <p:pic>
              <p:nvPicPr>
                <p:cNvPr id="155" name="Käsinkirjoitus 154">
                  <a:extLst>
                    <a:ext uri="{FF2B5EF4-FFF2-40B4-BE49-F238E27FC236}">
                      <a16:creationId xmlns:a16="http://schemas.microsoft.com/office/drawing/2014/main" id="{BC93EFB9-EB00-4336-84BA-664EB396F57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035030" y="3274680"/>
                  <a:ext cx="18036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59" name="Käsinkirjoitus 158">
                  <a:extLst>
                    <a:ext uri="{FF2B5EF4-FFF2-40B4-BE49-F238E27FC236}">
                      <a16:creationId xmlns:a16="http://schemas.microsoft.com/office/drawing/2014/main" id="{E29E3DD9-472F-4816-B6FC-992A4DD047DE}"/>
                    </a:ext>
                  </a:extLst>
                </p14:cNvPr>
                <p14:cNvContentPartPr/>
                <p14:nvPr/>
              </p14:nvContentPartPr>
              <p14:xfrm>
                <a:off x="4375230" y="3463320"/>
                <a:ext cx="158760" cy="211680"/>
              </p14:xfrm>
            </p:contentPart>
          </mc:Choice>
          <mc:Fallback>
            <p:pic>
              <p:nvPicPr>
                <p:cNvPr id="159" name="Käsinkirjoitus 158">
                  <a:extLst>
                    <a:ext uri="{FF2B5EF4-FFF2-40B4-BE49-F238E27FC236}">
                      <a16:creationId xmlns:a16="http://schemas.microsoft.com/office/drawing/2014/main" id="{E29E3DD9-472F-4816-B6FC-992A4DD047DE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366230" y="3454320"/>
                  <a:ext cx="176400" cy="22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Ryhmä 163">
            <a:extLst>
              <a:ext uri="{FF2B5EF4-FFF2-40B4-BE49-F238E27FC236}">
                <a16:creationId xmlns:a16="http://schemas.microsoft.com/office/drawing/2014/main" id="{778E912B-ECAA-49EF-ABF3-E7AA094E38C1}"/>
              </a:ext>
            </a:extLst>
          </p:cNvPr>
          <p:cNvGrpSpPr/>
          <p:nvPr/>
        </p:nvGrpSpPr>
        <p:grpSpPr>
          <a:xfrm>
            <a:off x="6799110" y="2778960"/>
            <a:ext cx="1076040" cy="1061260"/>
            <a:chOff x="6799110" y="2778960"/>
            <a:chExt cx="1076040" cy="10612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8" name="Käsinkirjoitus 137">
                  <a:extLst>
                    <a:ext uri="{FF2B5EF4-FFF2-40B4-BE49-F238E27FC236}">
                      <a16:creationId xmlns:a16="http://schemas.microsoft.com/office/drawing/2014/main" id="{C6B40878-3A37-419E-93C1-086142685993}"/>
                    </a:ext>
                  </a:extLst>
                </p14:cNvPr>
                <p14:cNvContentPartPr/>
                <p14:nvPr/>
              </p14:nvContentPartPr>
              <p14:xfrm>
                <a:off x="6799110" y="2789040"/>
                <a:ext cx="49320" cy="534600"/>
              </p14:xfrm>
            </p:contentPart>
          </mc:Choice>
          <mc:Fallback>
            <p:pic>
              <p:nvPicPr>
                <p:cNvPr id="138" name="Käsinkirjoitus 137">
                  <a:extLst>
                    <a:ext uri="{FF2B5EF4-FFF2-40B4-BE49-F238E27FC236}">
                      <a16:creationId xmlns:a16="http://schemas.microsoft.com/office/drawing/2014/main" id="{C6B40878-3A37-419E-93C1-086142685993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790110" y="2780400"/>
                  <a:ext cx="66960" cy="55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9" name="Käsinkirjoitus 138">
                  <a:extLst>
                    <a:ext uri="{FF2B5EF4-FFF2-40B4-BE49-F238E27FC236}">
                      <a16:creationId xmlns:a16="http://schemas.microsoft.com/office/drawing/2014/main" id="{CADE8154-FF21-41D0-AA20-46388262BE33}"/>
                    </a:ext>
                  </a:extLst>
                </p14:cNvPr>
                <p14:cNvContentPartPr/>
                <p14:nvPr/>
              </p14:nvContentPartPr>
              <p14:xfrm>
                <a:off x="6866790" y="2778960"/>
                <a:ext cx="37080" cy="515880"/>
              </p14:xfrm>
            </p:contentPart>
          </mc:Choice>
          <mc:Fallback>
            <p:pic>
              <p:nvPicPr>
                <p:cNvPr id="139" name="Käsinkirjoitus 138">
                  <a:extLst>
                    <a:ext uri="{FF2B5EF4-FFF2-40B4-BE49-F238E27FC236}">
                      <a16:creationId xmlns:a16="http://schemas.microsoft.com/office/drawing/2014/main" id="{CADE8154-FF21-41D0-AA20-46388262BE33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857790" y="2769960"/>
                  <a:ext cx="54720" cy="53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40" name="Käsinkirjoitus 139">
                  <a:extLst>
                    <a:ext uri="{FF2B5EF4-FFF2-40B4-BE49-F238E27FC236}">
                      <a16:creationId xmlns:a16="http://schemas.microsoft.com/office/drawing/2014/main" id="{734184C4-A4A5-4145-A954-DD1C787E60C1}"/>
                    </a:ext>
                  </a:extLst>
                </p14:cNvPr>
                <p14:cNvContentPartPr/>
                <p14:nvPr/>
              </p14:nvContentPartPr>
              <p14:xfrm>
                <a:off x="6947070" y="3116280"/>
                <a:ext cx="159120" cy="6840"/>
              </p14:xfrm>
            </p:contentPart>
          </mc:Choice>
          <mc:Fallback>
            <p:pic>
              <p:nvPicPr>
                <p:cNvPr id="140" name="Käsinkirjoitus 139">
                  <a:extLst>
                    <a:ext uri="{FF2B5EF4-FFF2-40B4-BE49-F238E27FC236}">
                      <a16:creationId xmlns:a16="http://schemas.microsoft.com/office/drawing/2014/main" id="{734184C4-A4A5-4145-A954-DD1C787E60C1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938430" y="3107280"/>
                  <a:ext cx="1767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41" name="Käsinkirjoitus 140">
                  <a:extLst>
                    <a:ext uri="{FF2B5EF4-FFF2-40B4-BE49-F238E27FC236}">
                      <a16:creationId xmlns:a16="http://schemas.microsoft.com/office/drawing/2014/main" id="{25B48E13-8522-4B3E-8D72-CF26C65AD59D}"/>
                    </a:ext>
                  </a:extLst>
                </p14:cNvPr>
                <p14:cNvContentPartPr/>
                <p14:nvPr/>
              </p14:nvContentPartPr>
              <p14:xfrm>
                <a:off x="7021950" y="3023040"/>
                <a:ext cx="18000" cy="210240"/>
              </p14:xfrm>
            </p:contentPart>
          </mc:Choice>
          <mc:Fallback>
            <p:pic>
              <p:nvPicPr>
                <p:cNvPr id="141" name="Käsinkirjoitus 140">
                  <a:extLst>
                    <a:ext uri="{FF2B5EF4-FFF2-40B4-BE49-F238E27FC236}">
                      <a16:creationId xmlns:a16="http://schemas.microsoft.com/office/drawing/2014/main" id="{25B48E13-8522-4B3E-8D72-CF26C65AD59D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012950" y="3014040"/>
                  <a:ext cx="356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43" name="Käsinkirjoitus 142">
                  <a:extLst>
                    <a:ext uri="{FF2B5EF4-FFF2-40B4-BE49-F238E27FC236}">
                      <a16:creationId xmlns:a16="http://schemas.microsoft.com/office/drawing/2014/main" id="{1CEE65F7-C2DD-4273-BE52-715837087948}"/>
                    </a:ext>
                  </a:extLst>
                </p14:cNvPr>
                <p14:cNvContentPartPr/>
                <p14:nvPr/>
              </p14:nvContentPartPr>
              <p14:xfrm>
                <a:off x="7196190" y="2867520"/>
                <a:ext cx="195480" cy="366120"/>
              </p14:xfrm>
            </p:contentPart>
          </mc:Choice>
          <mc:Fallback>
            <p:pic>
              <p:nvPicPr>
                <p:cNvPr id="143" name="Käsinkirjoitus 142">
                  <a:extLst>
                    <a:ext uri="{FF2B5EF4-FFF2-40B4-BE49-F238E27FC236}">
                      <a16:creationId xmlns:a16="http://schemas.microsoft.com/office/drawing/2014/main" id="{1CEE65F7-C2DD-4273-BE52-715837087948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187190" y="2858880"/>
                  <a:ext cx="21312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44" name="Käsinkirjoitus 143">
                  <a:extLst>
                    <a:ext uri="{FF2B5EF4-FFF2-40B4-BE49-F238E27FC236}">
                      <a16:creationId xmlns:a16="http://schemas.microsoft.com/office/drawing/2014/main" id="{25C076E4-7200-47DB-8991-FA6F249E9501}"/>
                    </a:ext>
                  </a:extLst>
                </p14:cNvPr>
                <p14:cNvContentPartPr/>
                <p14:nvPr/>
              </p14:nvContentPartPr>
              <p14:xfrm>
                <a:off x="7504350" y="2843040"/>
                <a:ext cx="179280" cy="376560"/>
              </p14:xfrm>
            </p:contentPart>
          </mc:Choice>
          <mc:Fallback>
            <p:pic>
              <p:nvPicPr>
                <p:cNvPr id="144" name="Käsinkirjoitus 143">
                  <a:extLst>
                    <a:ext uri="{FF2B5EF4-FFF2-40B4-BE49-F238E27FC236}">
                      <a16:creationId xmlns:a16="http://schemas.microsoft.com/office/drawing/2014/main" id="{25C076E4-7200-47DB-8991-FA6F249E9501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495350" y="2834040"/>
                  <a:ext cx="19692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45" name="Käsinkirjoitus 144">
                  <a:extLst>
                    <a:ext uri="{FF2B5EF4-FFF2-40B4-BE49-F238E27FC236}">
                      <a16:creationId xmlns:a16="http://schemas.microsoft.com/office/drawing/2014/main" id="{66114A30-0D9B-426A-83FC-24EFFB9B29D1}"/>
                    </a:ext>
                  </a:extLst>
                </p14:cNvPr>
                <p14:cNvContentPartPr/>
                <p14:nvPr/>
              </p14:nvContentPartPr>
              <p14:xfrm>
                <a:off x="7713150" y="2854920"/>
                <a:ext cx="162000" cy="389520"/>
              </p14:xfrm>
            </p:contentPart>
          </mc:Choice>
          <mc:Fallback>
            <p:pic>
              <p:nvPicPr>
                <p:cNvPr id="145" name="Käsinkirjoitus 144">
                  <a:extLst>
                    <a:ext uri="{FF2B5EF4-FFF2-40B4-BE49-F238E27FC236}">
                      <a16:creationId xmlns:a16="http://schemas.microsoft.com/office/drawing/2014/main" id="{66114A30-0D9B-426A-83FC-24EFFB9B29D1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704510" y="2846280"/>
                  <a:ext cx="17964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61" name="Käsinkirjoitus 160">
                  <a:extLst>
                    <a:ext uri="{FF2B5EF4-FFF2-40B4-BE49-F238E27FC236}">
                      <a16:creationId xmlns:a16="http://schemas.microsoft.com/office/drawing/2014/main" id="{7D377817-747D-4307-860C-F50939B4B777}"/>
                    </a:ext>
                  </a:extLst>
                </p14:cNvPr>
                <p14:cNvContentPartPr/>
                <p14:nvPr/>
              </p14:nvContentPartPr>
              <p14:xfrm>
                <a:off x="6830120" y="3380140"/>
                <a:ext cx="14760" cy="460080"/>
              </p14:xfrm>
            </p:contentPart>
          </mc:Choice>
          <mc:Fallback>
            <p:pic>
              <p:nvPicPr>
                <p:cNvPr id="161" name="Käsinkirjoitus 160">
                  <a:extLst>
                    <a:ext uri="{FF2B5EF4-FFF2-40B4-BE49-F238E27FC236}">
                      <a16:creationId xmlns:a16="http://schemas.microsoft.com/office/drawing/2014/main" id="{7D377817-747D-4307-860C-F50939B4B777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821480" y="3371500"/>
                  <a:ext cx="32400" cy="47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63" name="Käsinkirjoitus 162">
                  <a:extLst>
                    <a:ext uri="{FF2B5EF4-FFF2-40B4-BE49-F238E27FC236}">
                      <a16:creationId xmlns:a16="http://schemas.microsoft.com/office/drawing/2014/main" id="{8B8E4094-D3A8-44AB-B9CA-839A2A72B810}"/>
                    </a:ext>
                  </a:extLst>
                </p14:cNvPr>
                <p14:cNvContentPartPr/>
                <p14:nvPr/>
              </p14:nvContentPartPr>
              <p14:xfrm>
                <a:off x="6908960" y="3380140"/>
                <a:ext cx="14400" cy="425520"/>
              </p14:xfrm>
            </p:contentPart>
          </mc:Choice>
          <mc:Fallback>
            <p:pic>
              <p:nvPicPr>
                <p:cNvPr id="163" name="Käsinkirjoitus 162">
                  <a:extLst>
                    <a:ext uri="{FF2B5EF4-FFF2-40B4-BE49-F238E27FC236}">
                      <a16:creationId xmlns:a16="http://schemas.microsoft.com/office/drawing/2014/main" id="{8B8E4094-D3A8-44AB-B9CA-839A2A72B810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899960" y="3371500"/>
                  <a:ext cx="32040" cy="44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Ryhmä 169">
            <a:extLst>
              <a:ext uri="{FF2B5EF4-FFF2-40B4-BE49-F238E27FC236}">
                <a16:creationId xmlns:a16="http://schemas.microsoft.com/office/drawing/2014/main" id="{AA9033B7-1420-4D8A-88F5-82ED4DEBE4A3}"/>
              </a:ext>
            </a:extLst>
          </p:cNvPr>
          <p:cNvGrpSpPr/>
          <p:nvPr/>
        </p:nvGrpSpPr>
        <p:grpSpPr>
          <a:xfrm>
            <a:off x="7100840" y="3517660"/>
            <a:ext cx="58680" cy="228600"/>
            <a:chOff x="7100840" y="3517660"/>
            <a:chExt cx="58680" cy="22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65" name="Käsinkirjoitus 164">
                  <a:extLst>
                    <a:ext uri="{FF2B5EF4-FFF2-40B4-BE49-F238E27FC236}">
                      <a16:creationId xmlns:a16="http://schemas.microsoft.com/office/drawing/2014/main" id="{76060593-E0ED-4627-ABFB-6F5AE146B3BC}"/>
                    </a:ext>
                  </a:extLst>
                </p14:cNvPr>
                <p14:cNvContentPartPr/>
                <p14:nvPr/>
              </p14:nvContentPartPr>
              <p14:xfrm>
                <a:off x="7106960" y="3517660"/>
                <a:ext cx="52560" cy="56160"/>
              </p14:xfrm>
            </p:contentPart>
          </mc:Choice>
          <mc:Fallback>
            <p:pic>
              <p:nvPicPr>
                <p:cNvPr id="165" name="Käsinkirjoitus 164">
                  <a:extLst>
                    <a:ext uri="{FF2B5EF4-FFF2-40B4-BE49-F238E27FC236}">
                      <a16:creationId xmlns:a16="http://schemas.microsoft.com/office/drawing/2014/main" id="{76060593-E0ED-4627-ABFB-6F5AE146B3BC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098320" y="3508660"/>
                  <a:ext cx="702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66" name="Käsinkirjoitus 165">
                  <a:extLst>
                    <a:ext uri="{FF2B5EF4-FFF2-40B4-BE49-F238E27FC236}">
                      <a16:creationId xmlns:a16="http://schemas.microsoft.com/office/drawing/2014/main" id="{99F284A2-876A-46D0-AE5D-2D7A6B90BFBB}"/>
                    </a:ext>
                  </a:extLst>
                </p14:cNvPr>
                <p14:cNvContentPartPr/>
                <p14:nvPr/>
              </p14:nvContentPartPr>
              <p14:xfrm>
                <a:off x="7100840" y="3685420"/>
                <a:ext cx="47880" cy="60840"/>
              </p14:xfrm>
            </p:contentPart>
          </mc:Choice>
          <mc:Fallback>
            <p:pic>
              <p:nvPicPr>
                <p:cNvPr id="166" name="Käsinkirjoitus 165">
                  <a:extLst>
                    <a:ext uri="{FF2B5EF4-FFF2-40B4-BE49-F238E27FC236}">
                      <a16:creationId xmlns:a16="http://schemas.microsoft.com/office/drawing/2014/main" id="{99F284A2-876A-46D0-AE5D-2D7A6B90BFBB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092200" y="3676780"/>
                  <a:ext cx="65520" cy="7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Ryhmä 168">
            <a:extLst>
              <a:ext uri="{FF2B5EF4-FFF2-40B4-BE49-F238E27FC236}">
                <a16:creationId xmlns:a16="http://schemas.microsoft.com/office/drawing/2014/main" id="{8BD92660-ACFC-4B67-A373-53C21D69E3D4}"/>
              </a:ext>
            </a:extLst>
          </p:cNvPr>
          <p:cNvGrpSpPr/>
          <p:nvPr/>
        </p:nvGrpSpPr>
        <p:grpSpPr>
          <a:xfrm>
            <a:off x="7340240" y="3424780"/>
            <a:ext cx="447480" cy="453960"/>
            <a:chOff x="7340240" y="3424780"/>
            <a:chExt cx="447480" cy="45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67" name="Käsinkirjoitus 166">
                  <a:extLst>
                    <a:ext uri="{FF2B5EF4-FFF2-40B4-BE49-F238E27FC236}">
                      <a16:creationId xmlns:a16="http://schemas.microsoft.com/office/drawing/2014/main" id="{EF2575B8-AF41-436A-883F-3D67AE06541D}"/>
                    </a:ext>
                  </a:extLst>
                </p14:cNvPr>
                <p14:cNvContentPartPr/>
                <p14:nvPr/>
              </p14:nvContentPartPr>
              <p14:xfrm>
                <a:off x="7340240" y="3424780"/>
                <a:ext cx="174240" cy="389880"/>
              </p14:xfrm>
            </p:contentPart>
          </mc:Choice>
          <mc:Fallback>
            <p:pic>
              <p:nvPicPr>
                <p:cNvPr id="167" name="Käsinkirjoitus 166">
                  <a:extLst>
                    <a:ext uri="{FF2B5EF4-FFF2-40B4-BE49-F238E27FC236}">
                      <a16:creationId xmlns:a16="http://schemas.microsoft.com/office/drawing/2014/main" id="{EF2575B8-AF41-436A-883F-3D67AE06541D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331600" y="3415780"/>
                  <a:ext cx="19188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68" name="Käsinkirjoitus 167">
                  <a:extLst>
                    <a:ext uri="{FF2B5EF4-FFF2-40B4-BE49-F238E27FC236}">
                      <a16:creationId xmlns:a16="http://schemas.microsoft.com/office/drawing/2014/main" id="{D3BC8586-2074-45B2-ABE2-A6F139AD04FA}"/>
                    </a:ext>
                  </a:extLst>
                </p14:cNvPr>
                <p14:cNvContentPartPr/>
                <p14:nvPr/>
              </p14:nvContentPartPr>
              <p14:xfrm>
                <a:off x="7635800" y="3426220"/>
                <a:ext cx="151920" cy="452520"/>
              </p14:xfrm>
            </p:contentPart>
          </mc:Choice>
          <mc:Fallback>
            <p:pic>
              <p:nvPicPr>
                <p:cNvPr id="168" name="Käsinkirjoitus 167">
                  <a:extLst>
                    <a:ext uri="{FF2B5EF4-FFF2-40B4-BE49-F238E27FC236}">
                      <a16:creationId xmlns:a16="http://schemas.microsoft.com/office/drawing/2014/main" id="{D3BC8586-2074-45B2-ABE2-A6F139AD04FA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626800" y="3417580"/>
                  <a:ext cx="169560" cy="470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8">
            <p14:nvContentPartPr>
              <p14:cNvPr id="171" name="Käsinkirjoitus 170">
                <a:extLst>
                  <a:ext uri="{FF2B5EF4-FFF2-40B4-BE49-F238E27FC236}">
                    <a16:creationId xmlns:a16="http://schemas.microsoft.com/office/drawing/2014/main" id="{F954C1CD-A287-422A-9D4C-4F520BFAD248}"/>
                  </a:ext>
                </a:extLst>
              </p14:cNvPr>
              <p14:cNvContentPartPr/>
              <p14:nvPr/>
            </p14:nvContentPartPr>
            <p14:xfrm>
              <a:off x="2414360" y="3996820"/>
              <a:ext cx="199080" cy="391680"/>
            </p14:xfrm>
          </p:contentPart>
        </mc:Choice>
        <mc:Fallback>
          <p:pic>
            <p:nvPicPr>
              <p:cNvPr id="171" name="Käsinkirjoitus 170">
                <a:extLst>
                  <a:ext uri="{FF2B5EF4-FFF2-40B4-BE49-F238E27FC236}">
                    <a16:creationId xmlns:a16="http://schemas.microsoft.com/office/drawing/2014/main" id="{F954C1CD-A287-422A-9D4C-4F520BFAD248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2405720" y="3988180"/>
                <a:ext cx="216720" cy="40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0">
            <p14:nvContentPartPr>
              <p14:cNvPr id="172" name="Käsinkirjoitus 171">
                <a:extLst>
                  <a:ext uri="{FF2B5EF4-FFF2-40B4-BE49-F238E27FC236}">
                    <a16:creationId xmlns:a16="http://schemas.microsoft.com/office/drawing/2014/main" id="{F4021206-3CF0-4F96-9AA7-3CC4FA0721C4}"/>
                  </a:ext>
                </a:extLst>
              </p14:cNvPr>
              <p14:cNvContentPartPr/>
              <p14:nvPr/>
            </p14:nvContentPartPr>
            <p14:xfrm>
              <a:off x="2850680" y="3978100"/>
              <a:ext cx="15480" cy="415080"/>
            </p14:xfrm>
          </p:contentPart>
        </mc:Choice>
        <mc:Fallback>
          <p:pic>
            <p:nvPicPr>
              <p:cNvPr id="172" name="Käsinkirjoitus 171">
                <a:extLst>
                  <a:ext uri="{FF2B5EF4-FFF2-40B4-BE49-F238E27FC236}">
                    <a16:creationId xmlns:a16="http://schemas.microsoft.com/office/drawing/2014/main" id="{F4021206-3CF0-4F96-9AA7-3CC4FA0721C4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2841680" y="3969100"/>
                <a:ext cx="33120" cy="43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6" name="Ryhmä 175">
            <a:extLst>
              <a:ext uri="{FF2B5EF4-FFF2-40B4-BE49-F238E27FC236}">
                <a16:creationId xmlns:a16="http://schemas.microsoft.com/office/drawing/2014/main" id="{D196B8E7-66D7-4F43-AF66-833B1491F064}"/>
              </a:ext>
            </a:extLst>
          </p:cNvPr>
          <p:cNvGrpSpPr/>
          <p:nvPr/>
        </p:nvGrpSpPr>
        <p:grpSpPr>
          <a:xfrm>
            <a:off x="3244880" y="4138660"/>
            <a:ext cx="245880" cy="103320"/>
            <a:chOff x="3244880" y="4138660"/>
            <a:chExt cx="245880" cy="10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73" name="Käsinkirjoitus 172">
                  <a:extLst>
                    <a:ext uri="{FF2B5EF4-FFF2-40B4-BE49-F238E27FC236}">
                      <a16:creationId xmlns:a16="http://schemas.microsoft.com/office/drawing/2014/main" id="{493E95AC-E18C-40F1-9575-4FCD257CBFAD}"/>
                    </a:ext>
                  </a:extLst>
                </p14:cNvPr>
                <p14:cNvContentPartPr/>
                <p14:nvPr/>
              </p14:nvContentPartPr>
              <p14:xfrm>
                <a:off x="3265760" y="4138660"/>
                <a:ext cx="161640" cy="3600"/>
              </p14:xfrm>
            </p:contentPart>
          </mc:Choice>
          <mc:Fallback>
            <p:pic>
              <p:nvPicPr>
                <p:cNvPr id="173" name="Käsinkirjoitus 172">
                  <a:extLst>
                    <a:ext uri="{FF2B5EF4-FFF2-40B4-BE49-F238E27FC236}">
                      <a16:creationId xmlns:a16="http://schemas.microsoft.com/office/drawing/2014/main" id="{493E95AC-E18C-40F1-9575-4FCD257CBFAD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256760" y="4130020"/>
                  <a:ext cx="1792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74" name="Käsinkirjoitus 173">
                  <a:extLst>
                    <a:ext uri="{FF2B5EF4-FFF2-40B4-BE49-F238E27FC236}">
                      <a16:creationId xmlns:a16="http://schemas.microsoft.com/office/drawing/2014/main" id="{BFF99D1A-7B55-423D-8D82-DCC67E7E106D}"/>
                    </a:ext>
                  </a:extLst>
                </p14:cNvPr>
                <p14:cNvContentPartPr/>
                <p14:nvPr/>
              </p14:nvContentPartPr>
              <p14:xfrm>
                <a:off x="3244880" y="4239100"/>
                <a:ext cx="245880" cy="2880"/>
              </p14:xfrm>
            </p:contentPart>
          </mc:Choice>
          <mc:Fallback>
            <p:pic>
              <p:nvPicPr>
                <p:cNvPr id="174" name="Käsinkirjoitus 173">
                  <a:extLst>
                    <a:ext uri="{FF2B5EF4-FFF2-40B4-BE49-F238E27FC236}">
                      <a16:creationId xmlns:a16="http://schemas.microsoft.com/office/drawing/2014/main" id="{BFF99D1A-7B55-423D-8D82-DCC67E7E106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236240" y="4230100"/>
                  <a:ext cx="263520" cy="20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6">
            <p14:nvContentPartPr>
              <p14:cNvPr id="175" name="Käsinkirjoitus 174">
                <a:extLst>
                  <a:ext uri="{FF2B5EF4-FFF2-40B4-BE49-F238E27FC236}">
                    <a16:creationId xmlns:a16="http://schemas.microsoft.com/office/drawing/2014/main" id="{38EED63D-DF87-43DD-830B-C281348BB8F6}"/>
                  </a:ext>
                </a:extLst>
              </p14:cNvPr>
              <p14:cNvContentPartPr/>
              <p14:nvPr/>
            </p14:nvContentPartPr>
            <p14:xfrm>
              <a:off x="3837440" y="3933100"/>
              <a:ext cx="280800" cy="349920"/>
            </p14:xfrm>
          </p:contentPart>
        </mc:Choice>
        <mc:Fallback>
          <p:pic>
            <p:nvPicPr>
              <p:cNvPr id="175" name="Käsinkirjoitus 174">
                <a:extLst>
                  <a:ext uri="{FF2B5EF4-FFF2-40B4-BE49-F238E27FC236}">
                    <a16:creationId xmlns:a16="http://schemas.microsoft.com/office/drawing/2014/main" id="{38EED63D-DF87-43DD-830B-C281348BB8F6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3828800" y="3924100"/>
                <a:ext cx="298440" cy="367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9" name="Ryhmä 178">
            <a:extLst>
              <a:ext uri="{FF2B5EF4-FFF2-40B4-BE49-F238E27FC236}">
                <a16:creationId xmlns:a16="http://schemas.microsoft.com/office/drawing/2014/main" id="{CF6A4B02-2952-455F-9E1F-9D523E8357EB}"/>
              </a:ext>
            </a:extLst>
          </p:cNvPr>
          <p:cNvGrpSpPr/>
          <p:nvPr/>
        </p:nvGrpSpPr>
        <p:grpSpPr>
          <a:xfrm>
            <a:off x="1597680" y="4548387"/>
            <a:ext cx="467500" cy="604630"/>
            <a:chOff x="1597680" y="4548387"/>
            <a:chExt cx="467500" cy="60463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77" name="Käsinkirjoitus 176">
                  <a:extLst>
                    <a:ext uri="{FF2B5EF4-FFF2-40B4-BE49-F238E27FC236}">
                      <a16:creationId xmlns:a16="http://schemas.microsoft.com/office/drawing/2014/main" id="{C67CD131-053E-484F-946B-BA5DACFF76B1}"/>
                    </a:ext>
                  </a:extLst>
                </p14:cNvPr>
                <p14:cNvContentPartPr/>
                <p14:nvPr/>
              </p14:nvContentPartPr>
              <p14:xfrm>
                <a:off x="1597680" y="4568247"/>
                <a:ext cx="227603" cy="472859"/>
              </p14:xfrm>
            </p:contentPart>
          </mc:Choice>
          <mc:Fallback>
            <p:pic>
              <p:nvPicPr>
                <p:cNvPr id="177" name="Käsinkirjoitus 176">
                  <a:extLst>
                    <a:ext uri="{FF2B5EF4-FFF2-40B4-BE49-F238E27FC236}">
                      <a16:creationId xmlns:a16="http://schemas.microsoft.com/office/drawing/2014/main" id="{C67CD131-053E-484F-946B-BA5DACFF76B1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589037" y="4559244"/>
                  <a:ext cx="245249" cy="4905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78" name="Käsinkirjoitus 177">
                  <a:extLst>
                    <a:ext uri="{FF2B5EF4-FFF2-40B4-BE49-F238E27FC236}">
                      <a16:creationId xmlns:a16="http://schemas.microsoft.com/office/drawing/2014/main" id="{5F55787D-9617-4D63-AA08-14311E25D5FC}"/>
                    </a:ext>
                  </a:extLst>
                </p14:cNvPr>
                <p14:cNvContentPartPr/>
                <p14:nvPr/>
              </p14:nvContentPartPr>
              <p14:xfrm>
                <a:off x="1969032" y="4548387"/>
                <a:ext cx="96148" cy="604630"/>
              </p14:xfrm>
            </p:contentPart>
          </mc:Choice>
          <mc:Fallback>
            <p:pic>
              <p:nvPicPr>
                <p:cNvPr id="178" name="Käsinkirjoitus 177">
                  <a:extLst>
                    <a:ext uri="{FF2B5EF4-FFF2-40B4-BE49-F238E27FC236}">
                      <a16:creationId xmlns:a16="http://schemas.microsoft.com/office/drawing/2014/main" id="{5F55787D-9617-4D63-AA08-14311E25D5FC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960389" y="4539749"/>
                  <a:ext cx="113793" cy="622265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2">
            <p14:nvContentPartPr>
              <p14:cNvPr id="180" name="Käsinkirjoitus 179">
                <a:extLst>
                  <a:ext uri="{FF2B5EF4-FFF2-40B4-BE49-F238E27FC236}">
                    <a16:creationId xmlns:a16="http://schemas.microsoft.com/office/drawing/2014/main" id="{7571E520-BD08-480C-875F-829B13C76306}"/>
                  </a:ext>
                </a:extLst>
              </p14:cNvPr>
              <p14:cNvContentPartPr/>
              <p14:nvPr/>
            </p14:nvContentPartPr>
            <p14:xfrm>
              <a:off x="2601718" y="5084411"/>
              <a:ext cx="194818" cy="7881"/>
            </p14:xfrm>
          </p:contentPart>
        </mc:Choice>
        <mc:Fallback>
          <p:pic>
            <p:nvPicPr>
              <p:cNvPr id="180" name="Käsinkirjoitus 179">
                <a:extLst>
                  <a:ext uri="{FF2B5EF4-FFF2-40B4-BE49-F238E27FC236}">
                    <a16:creationId xmlns:a16="http://schemas.microsoft.com/office/drawing/2014/main" id="{7571E520-BD08-480C-875F-829B13C76306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2592732" y="5075455"/>
                <a:ext cx="212431" cy="25434"/>
              </a:xfrm>
              <a:prstGeom prst="rect">
                <a:avLst/>
              </a:prstGeom>
            </p:spPr>
          </p:pic>
        </mc:Fallback>
      </mc:AlternateContent>
      <p:grpSp>
        <p:nvGrpSpPr>
          <p:cNvPr id="186" name="Ryhmä 185">
            <a:extLst>
              <a:ext uri="{FF2B5EF4-FFF2-40B4-BE49-F238E27FC236}">
                <a16:creationId xmlns:a16="http://schemas.microsoft.com/office/drawing/2014/main" id="{8231E149-89FF-4F8D-BF1B-5CFA13493426}"/>
              </a:ext>
            </a:extLst>
          </p:cNvPr>
          <p:cNvGrpSpPr/>
          <p:nvPr/>
        </p:nvGrpSpPr>
        <p:grpSpPr>
          <a:xfrm>
            <a:off x="2849811" y="4795021"/>
            <a:ext cx="565856" cy="449847"/>
            <a:chOff x="2849811" y="4795021"/>
            <a:chExt cx="565856" cy="449847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82" name="Käsinkirjoitus 181">
                  <a:extLst>
                    <a:ext uri="{FF2B5EF4-FFF2-40B4-BE49-F238E27FC236}">
                      <a16:creationId xmlns:a16="http://schemas.microsoft.com/office/drawing/2014/main" id="{FA47658A-8A80-40EA-9513-C02ECA0F68AB}"/>
                    </a:ext>
                  </a:extLst>
                </p14:cNvPr>
                <p14:cNvContentPartPr/>
                <p14:nvPr/>
              </p14:nvContentPartPr>
              <p14:xfrm>
                <a:off x="2849811" y="4795021"/>
                <a:ext cx="219407" cy="449847"/>
              </p14:xfrm>
            </p:contentPart>
          </mc:Choice>
          <mc:Fallback>
            <p:pic>
              <p:nvPicPr>
                <p:cNvPr id="182" name="Käsinkirjoitus 181">
                  <a:extLst>
                    <a:ext uri="{FF2B5EF4-FFF2-40B4-BE49-F238E27FC236}">
                      <a16:creationId xmlns:a16="http://schemas.microsoft.com/office/drawing/2014/main" id="{FA47658A-8A80-40EA-9513-C02ECA0F68AB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840804" y="4786377"/>
                  <a:ext cx="237060" cy="4674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83" name="Käsinkirjoitus 182">
                  <a:extLst>
                    <a:ext uri="{FF2B5EF4-FFF2-40B4-BE49-F238E27FC236}">
                      <a16:creationId xmlns:a16="http://schemas.microsoft.com/office/drawing/2014/main" id="{ACAEEFA0-EE60-4376-9A31-D61423FEDE9E}"/>
                    </a:ext>
                  </a:extLst>
                </p14:cNvPr>
                <p14:cNvContentPartPr/>
                <p14:nvPr/>
              </p14:nvContentPartPr>
              <p14:xfrm>
                <a:off x="3176400" y="4795651"/>
                <a:ext cx="239267" cy="432194"/>
              </p14:xfrm>
            </p:contentPart>
          </mc:Choice>
          <mc:Fallback>
            <p:pic>
              <p:nvPicPr>
                <p:cNvPr id="183" name="Käsinkirjoitus 182">
                  <a:extLst>
                    <a:ext uri="{FF2B5EF4-FFF2-40B4-BE49-F238E27FC236}">
                      <a16:creationId xmlns:a16="http://schemas.microsoft.com/office/drawing/2014/main" id="{ACAEEFA0-EE60-4376-9A31-D61423FEDE9E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167405" y="4786647"/>
                  <a:ext cx="256897" cy="449842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8">
            <p14:nvContentPartPr>
              <p14:cNvPr id="184" name="Käsinkirjoitus 183">
                <a:extLst>
                  <a:ext uri="{FF2B5EF4-FFF2-40B4-BE49-F238E27FC236}">
                    <a16:creationId xmlns:a16="http://schemas.microsoft.com/office/drawing/2014/main" id="{722018E1-ABBA-45B6-BEE7-371F0DF5AFF2}"/>
                  </a:ext>
                </a:extLst>
              </p14:cNvPr>
              <p14:cNvContentPartPr/>
              <p14:nvPr/>
            </p14:nvContentPartPr>
            <p14:xfrm>
              <a:off x="3584635" y="4765704"/>
              <a:ext cx="18599" cy="406029"/>
            </p14:xfrm>
          </p:contentPart>
        </mc:Choice>
        <mc:Fallback>
          <p:pic>
            <p:nvPicPr>
              <p:cNvPr id="184" name="Käsinkirjoitus 183">
                <a:extLst>
                  <a:ext uri="{FF2B5EF4-FFF2-40B4-BE49-F238E27FC236}">
                    <a16:creationId xmlns:a16="http://schemas.microsoft.com/office/drawing/2014/main" id="{722018E1-ABBA-45B6-BEE7-371F0DF5AFF2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3576051" y="4757065"/>
                <a:ext cx="36125" cy="4236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0">
            <p14:nvContentPartPr>
              <p14:cNvPr id="185" name="Käsinkirjoitus 184">
                <a:extLst>
                  <a:ext uri="{FF2B5EF4-FFF2-40B4-BE49-F238E27FC236}">
                    <a16:creationId xmlns:a16="http://schemas.microsoft.com/office/drawing/2014/main" id="{441807D3-B2F9-4765-A062-7ECE9582CF61}"/>
                  </a:ext>
                </a:extLst>
              </p14:cNvPr>
              <p14:cNvContentPartPr/>
              <p14:nvPr/>
            </p14:nvContentPartPr>
            <p14:xfrm>
              <a:off x="3891048" y="5215866"/>
              <a:ext cx="107181" cy="132716"/>
            </p14:xfrm>
          </p:contentPart>
        </mc:Choice>
        <mc:Fallback>
          <p:pic>
            <p:nvPicPr>
              <p:cNvPr id="185" name="Käsinkirjoitus 184">
                <a:extLst>
                  <a:ext uri="{FF2B5EF4-FFF2-40B4-BE49-F238E27FC236}">
                    <a16:creationId xmlns:a16="http://schemas.microsoft.com/office/drawing/2014/main" id="{441807D3-B2F9-4765-A062-7ECE9582CF61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3882056" y="5206874"/>
                <a:ext cx="124805" cy="1503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2">
            <p14:nvContentPartPr>
              <p14:cNvPr id="187" name="Käsinkirjoitus 186">
                <a:extLst>
                  <a:ext uri="{FF2B5EF4-FFF2-40B4-BE49-F238E27FC236}">
                    <a16:creationId xmlns:a16="http://schemas.microsoft.com/office/drawing/2014/main" id="{1A14462F-4866-4442-A696-BD6297F9E851}"/>
                  </a:ext>
                </a:extLst>
              </p14:cNvPr>
              <p14:cNvContentPartPr/>
              <p14:nvPr/>
            </p14:nvContentPartPr>
            <p14:xfrm>
              <a:off x="4178546" y="4983055"/>
              <a:ext cx="217515" cy="40666"/>
            </p14:xfrm>
          </p:contentPart>
        </mc:Choice>
        <mc:Fallback>
          <p:pic>
            <p:nvPicPr>
              <p:cNvPr id="187" name="Käsinkirjoitus 186">
                <a:extLst>
                  <a:ext uri="{FF2B5EF4-FFF2-40B4-BE49-F238E27FC236}">
                    <a16:creationId xmlns:a16="http://schemas.microsoft.com/office/drawing/2014/main" id="{1A14462F-4866-4442-A696-BD6297F9E851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4169903" y="4974418"/>
                <a:ext cx="235161" cy="583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2" name="Ryhmä 191">
            <a:extLst>
              <a:ext uri="{FF2B5EF4-FFF2-40B4-BE49-F238E27FC236}">
                <a16:creationId xmlns:a16="http://schemas.microsoft.com/office/drawing/2014/main" id="{D38B72EC-64CE-41BE-AFDA-92E418A3B6F5}"/>
              </a:ext>
            </a:extLst>
          </p:cNvPr>
          <p:cNvGrpSpPr/>
          <p:nvPr/>
        </p:nvGrpSpPr>
        <p:grpSpPr>
          <a:xfrm>
            <a:off x="4601597" y="4717623"/>
            <a:ext cx="881095" cy="569954"/>
            <a:chOff x="4601597" y="4717623"/>
            <a:chExt cx="881095" cy="569954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88" name="Käsinkirjoitus 187">
                  <a:extLst>
                    <a:ext uri="{FF2B5EF4-FFF2-40B4-BE49-F238E27FC236}">
                      <a16:creationId xmlns:a16="http://schemas.microsoft.com/office/drawing/2014/main" id="{4711FE59-FBEA-4467-8AA0-BA50070FC2B9}"/>
                    </a:ext>
                  </a:extLst>
                </p14:cNvPr>
                <p14:cNvContentPartPr/>
                <p14:nvPr/>
              </p14:nvContentPartPr>
              <p14:xfrm>
                <a:off x="4601597" y="4718569"/>
                <a:ext cx="14186" cy="493035"/>
              </p14:xfrm>
            </p:contentPart>
          </mc:Choice>
          <mc:Fallback>
            <p:pic>
              <p:nvPicPr>
                <p:cNvPr id="188" name="Käsinkirjoitus 187">
                  <a:extLst>
                    <a:ext uri="{FF2B5EF4-FFF2-40B4-BE49-F238E27FC236}">
                      <a16:creationId xmlns:a16="http://schemas.microsoft.com/office/drawing/2014/main" id="{4711FE59-FBEA-4467-8AA0-BA50070FC2B9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592867" y="4709926"/>
                  <a:ext cx="32009" cy="5106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89" name="Käsinkirjoitus 188">
                  <a:extLst>
                    <a:ext uri="{FF2B5EF4-FFF2-40B4-BE49-F238E27FC236}">
                      <a16:creationId xmlns:a16="http://schemas.microsoft.com/office/drawing/2014/main" id="{1DC76911-5AC5-4173-9697-F3D2A3E339A1}"/>
                    </a:ext>
                  </a:extLst>
                </p14:cNvPr>
                <p14:cNvContentPartPr/>
                <p14:nvPr/>
              </p14:nvContentPartPr>
              <p14:xfrm>
                <a:off x="4766152" y="4726765"/>
                <a:ext cx="246202" cy="534331"/>
              </p14:xfrm>
            </p:contentPart>
          </mc:Choice>
          <mc:Fallback>
            <p:pic>
              <p:nvPicPr>
                <p:cNvPr id="189" name="Käsinkirjoitus 188">
                  <a:extLst>
                    <a:ext uri="{FF2B5EF4-FFF2-40B4-BE49-F238E27FC236}">
                      <a16:creationId xmlns:a16="http://schemas.microsoft.com/office/drawing/2014/main" id="{1DC76911-5AC5-4173-9697-F3D2A3E339A1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757513" y="4718124"/>
                  <a:ext cx="263839" cy="5519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90" name="Käsinkirjoitus 189">
                  <a:extLst>
                    <a:ext uri="{FF2B5EF4-FFF2-40B4-BE49-F238E27FC236}">
                      <a16:creationId xmlns:a16="http://schemas.microsoft.com/office/drawing/2014/main" id="{4D89CA0C-6B13-489B-97EB-03F8E88D135E}"/>
                    </a:ext>
                  </a:extLst>
                </p14:cNvPr>
                <p14:cNvContentPartPr/>
                <p14:nvPr/>
              </p14:nvContentPartPr>
              <p14:xfrm>
                <a:off x="5142548" y="4717623"/>
                <a:ext cx="159196" cy="487045"/>
              </p14:xfrm>
            </p:contentPart>
          </mc:Choice>
          <mc:Fallback>
            <p:pic>
              <p:nvPicPr>
                <p:cNvPr id="190" name="Käsinkirjoitus 189">
                  <a:extLst>
                    <a:ext uri="{FF2B5EF4-FFF2-40B4-BE49-F238E27FC236}">
                      <a16:creationId xmlns:a16="http://schemas.microsoft.com/office/drawing/2014/main" id="{4D89CA0C-6B13-489B-97EB-03F8E88D135E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133544" y="4708984"/>
                  <a:ext cx="176844" cy="5046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91" name="Käsinkirjoitus 190">
                  <a:extLst>
                    <a:ext uri="{FF2B5EF4-FFF2-40B4-BE49-F238E27FC236}">
                      <a16:creationId xmlns:a16="http://schemas.microsoft.com/office/drawing/2014/main" id="{F8E2AEB2-6859-4330-B836-8F482B12F4A2}"/>
                    </a:ext>
                  </a:extLst>
                </p14:cNvPr>
                <p14:cNvContentPartPr/>
                <p14:nvPr/>
              </p14:nvContentPartPr>
              <p14:xfrm>
                <a:off x="5417122" y="5180080"/>
                <a:ext cx="65570" cy="107497"/>
              </p14:xfrm>
            </p:contentPart>
          </mc:Choice>
          <mc:Fallback>
            <p:pic>
              <p:nvPicPr>
                <p:cNvPr id="191" name="Käsinkirjoitus 190">
                  <a:extLst>
                    <a:ext uri="{FF2B5EF4-FFF2-40B4-BE49-F238E27FC236}">
                      <a16:creationId xmlns:a16="http://schemas.microsoft.com/office/drawing/2014/main" id="{F8E2AEB2-6859-4330-B836-8F482B12F4A2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408115" y="5171062"/>
                  <a:ext cx="83223" cy="12517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2">
            <p14:nvContentPartPr>
              <p14:cNvPr id="193" name="Käsinkirjoitus 192">
                <a:extLst>
                  <a:ext uri="{FF2B5EF4-FFF2-40B4-BE49-F238E27FC236}">
                    <a16:creationId xmlns:a16="http://schemas.microsoft.com/office/drawing/2014/main" id="{93622FD4-748E-4D00-9190-55972886BF23}"/>
                  </a:ext>
                </a:extLst>
              </p14:cNvPr>
              <p14:cNvContentPartPr/>
              <p14:nvPr/>
            </p14:nvContentPartPr>
            <p14:xfrm>
              <a:off x="5648823" y="5073214"/>
              <a:ext cx="152261" cy="6935"/>
            </p14:xfrm>
          </p:contentPart>
        </mc:Choice>
        <mc:Fallback>
          <p:pic>
            <p:nvPicPr>
              <p:cNvPr id="193" name="Käsinkirjoitus 192">
                <a:extLst>
                  <a:ext uri="{FF2B5EF4-FFF2-40B4-BE49-F238E27FC236}">
                    <a16:creationId xmlns:a16="http://schemas.microsoft.com/office/drawing/2014/main" id="{93622FD4-748E-4D00-9190-55972886BF23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5639824" y="5064454"/>
                <a:ext cx="169899" cy="24820"/>
              </a:xfrm>
              <a:prstGeom prst="rect">
                <a:avLst/>
              </a:prstGeom>
            </p:spPr>
          </p:pic>
        </mc:Fallback>
      </mc:AlternateContent>
      <p:grpSp>
        <p:nvGrpSpPr>
          <p:cNvPr id="196" name="Ryhmä 195">
            <a:extLst>
              <a:ext uri="{FF2B5EF4-FFF2-40B4-BE49-F238E27FC236}">
                <a16:creationId xmlns:a16="http://schemas.microsoft.com/office/drawing/2014/main" id="{FE8AC970-C23C-4B9C-9DC4-B970450A7F3D}"/>
              </a:ext>
            </a:extLst>
          </p:cNvPr>
          <p:cNvGrpSpPr/>
          <p:nvPr/>
        </p:nvGrpSpPr>
        <p:grpSpPr>
          <a:xfrm>
            <a:off x="5999685" y="4664348"/>
            <a:ext cx="352752" cy="592020"/>
            <a:chOff x="5999685" y="4664348"/>
            <a:chExt cx="352752" cy="5920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94" name="Käsinkirjoitus 193">
                  <a:extLst>
                    <a:ext uri="{FF2B5EF4-FFF2-40B4-BE49-F238E27FC236}">
                      <a16:creationId xmlns:a16="http://schemas.microsoft.com/office/drawing/2014/main" id="{73B22A19-67FB-45F8-8BB2-FEA3D09CF857}"/>
                    </a:ext>
                  </a:extLst>
                </p14:cNvPr>
                <p14:cNvContentPartPr/>
                <p14:nvPr/>
              </p14:nvContentPartPr>
              <p14:xfrm>
                <a:off x="5999685" y="4681371"/>
                <a:ext cx="35622" cy="574997"/>
              </p14:xfrm>
            </p:contentPart>
          </mc:Choice>
          <mc:Fallback>
            <p:pic>
              <p:nvPicPr>
                <p:cNvPr id="194" name="Käsinkirjoitus 193">
                  <a:extLst>
                    <a:ext uri="{FF2B5EF4-FFF2-40B4-BE49-F238E27FC236}">
                      <a16:creationId xmlns:a16="http://schemas.microsoft.com/office/drawing/2014/main" id="{73B22A19-67FB-45F8-8BB2-FEA3D09CF857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990690" y="4672370"/>
                  <a:ext cx="53253" cy="5926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95" name="Käsinkirjoitus 194">
                  <a:extLst>
                    <a:ext uri="{FF2B5EF4-FFF2-40B4-BE49-F238E27FC236}">
                      <a16:creationId xmlns:a16="http://schemas.microsoft.com/office/drawing/2014/main" id="{9B058424-584C-459D-96F1-329BA0A8915B}"/>
                    </a:ext>
                  </a:extLst>
                </p14:cNvPr>
                <p14:cNvContentPartPr/>
                <p14:nvPr/>
              </p14:nvContentPartPr>
              <p14:xfrm>
                <a:off x="6192611" y="4664348"/>
                <a:ext cx="159826" cy="577204"/>
              </p14:xfrm>
            </p:contentPart>
          </mc:Choice>
          <mc:Fallback>
            <p:pic>
              <p:nvPicPr>
                <p:cNvPr id="195" name="Käsinkirjoitus 194">
                  <a:extLst>
                    <a:ext uri="{FF2B5EF4-FFF2-40B4-BE49-F238E27FC236}">
                      <a16:creationId xmlns:a16="http://schemas.microsoft.com/office/drawing/2014/main" id="{9B058424-584C-459D-96F1-329BA0A8915B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183612" y="4655352"/>
                  <a:ext cx="177464" cy="594837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8">
            <p14:nvContentPartPr>
              <p14:cNvPr id="197" name="Käsinkirjoitus 196">
                <a:extLst>
                  <a:ext uri="{FF2B5EF4-FFF2-40B4-BE49-F238E27FC236}">
                    <a16:creationId xmlns:a16="http://schemas.microsoft.com/office/drawing/2014/main" id="{125B9D5F-5403-4506-800F-B669AADF6681}"/>
                  </a:ext>
                </a:extLst>
              </p14:cNvPr>
              <p14:cNvContentPartPr/>
              <p14:nvPr/>
            </p14:nvContentPartPr>
            <p14:xfrm>
              <a:off x="6563963" y="4687045"/>
              <a:ext cx="16077" cy="573421"/>
            </p14:xfrm>
          </p:contentPart>
        </mc:Choice>
        <mc:Fallback>
          <p:pic>
            <p:nvPicPr>
              <p:cNvPr id="197" name="Käsinkirjoitus 196">
                <a:extLst>
                  <a:ext uri="{FF2B5EF4-FFF2-40B4-BE49-F238E27FC236}">
                    <a16:creationId xmlns:a16="http://schemas.microsoft.com/office/drawing/2014/main" id="{125B9D5F-5403-4506-800F-B669AADF6681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6555031" y="4678046"/>
                <a:ext cx="33583" cy="5910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0">
            <p14:nvContentPartPr>
              <p14:cNvPr id="198" name="Käsinkirjoitus 197">
                <a:extLst>
                  <a:ext uri="{FF2B5EF4-FFF2-40B4-BE49-F238E27FC236}">
                    <a16:creationId xmlns:a16="http://schemas.microsoft.com/office/drawing/2014/main" id="{04E28259-2441-47D7-9C77-7E2E95D539DB}"/>
                  </a:ext>
                </a:extLst>
              </p14:cNvPr>
              <p14:cNvContentPartPr/>
              <p14:nvPr/>
            </p14:nvContentPartPr>
            <p14:xfrm>
              <a:off x="6794088" y="5230834"/>
              <a:ext cx="153206" cy="155098"/>
            </p14:xfrm>
          </p:contentPart>
        </mc:Choice>
        <mc:Fallback>
          <p:pic>
            <p:nvPicPr>
              <p:cNvPr id="198" name="Käsinkirjoitus 197">
                <a:extLst>
                  <a:ext uri="{FF2B5EF4-FFF2-40B4-BE49-F238E27FC236}">
                    <a16:creationId xmlns:a16="http://schemas.microsoft.com/office/drawing/2014/main" id="{04E28259-2441-47D7-9C77-7E2E95D539DB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6785457" y="5222197"/>
                <a:ext cx="170828" cy="1727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2">
            <p14:nvContentPartPr>
              <p14:cNvPr id="199" name="Käsinkirjoitus 198">
                <a:extLst>
                  <a:ext uri="{FF2B5EF4-FFF2-40B4-BE49-F238E27FC236}">
                    <a16:creationId xmlns:a16="http://schemas.microsoft.com/office/drawing/2014/main" id="{EE60A758-68B2-4A59-8C13-9A7812F3DD1D}"/>
                  </a:ext>
                </a:extLst>
              </p14:cNvPr>
              <p14:cNvContentPartPr/>
              <p14:nvPr/>
            </p14:nvContentPartPr>
            <p14:xfrm>
              <a:off x="7159451" y="4998817"/>
              <a:ext cx="229810" cy="7251"/>
            </p14:xfrm>
          </p:contentPart>
        </mc:Choice>
        <mc:Fallback>
          <p:pic>
            <p:nvPicPr>
              <p:cNvPr id="199" name="Käsinkirjoitus 198">
                <a:extLst>
                  <a:ext uri="{FF2B5EF4-FFF2-40B4-BE49-F238E27FC236}">
                    <a16:creationId xmlns:a16="http://schemas.microsoft.com/office/drawing/2014/main" id="{EE60A758-68B2-4A59-8C13-9A7812F3DD1D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7150806" y="4990116"/>
                <a:ext cx="247460" cy="25016"/>
              </a:xfrm>
              <a:prstGeom prst="rect">
                <a:avLst/>
              </a:prstGeom>
            </p:spPr>
          </p:pic>
        </mc:Fallback>
      </mc:AlternateContent>
      <p:grpSp>
        <p:nvGrpSpPr>
          <p:cNvPr id="206" name="Ryhmä 205">
            <a:extLst>
              <a:ext uri="{FF2B5EF4-FFF2-40B4-BE49-F238E27FC236}">
                <a16:creationId xmlns:a16="http://schemas.microsoft.com/office/drawing/2014/main" id="{59DB7CC3-33E0-4C48-B94D-EC81C72B3127}"/>
              </a:ext>
            </a:extLst>
          </p:cNvPr>
          <p:cNvGrpSpPr/>
          <p:nvPr/>
        </p:nvGrpSpPr>
        <p:grpSpPr>
          <a:xfrm>
            <a:off x="7608982" y="4713210"/>
            <a:ext cx="423998" cy="522667"/>
            <a:chOff x="7608982" y="4713210"/>
            <a:chExt cx="423998" cy="522667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200" name="Käsinkirjoitus 199">
                  <a:extLst>
                    <a:ext uri="{FF2B5EF4-FFF2-40B4-BE49-F238E27FC236}">
                      <a16:creationId xmlns:a16="http://schemas.microsoft.com/office/drawing/2014/main" id="{1C0C0625-84AC-426D-9763-C0C5282BFEA3}"/>
                    </a:ext>
                  </a:extLst>
                </p14:cNvPr>
                <p14:cNvContentPartPr/>
                <p14:nvPr/>
              </p14:nvContentPartPr>
              <p14:xfrm>
                <a:off x="7608982" y="4713210"/>
                <a:ext cx="46971" cy="522667"/>
              </p14:xfrm>
            </p:contentPart>
          </mc:Choice>
          <mc:Fallback>
            <p:pic>
              <p:nvPicPr>
                <p:cNvPr id="200" name="Käsinkirjoitus 199">
                  <a:extLst>
                    <a:ext uri="{FF2B5EF4-FFF2-40B4-BE49-F238E27FC236}">
                      <a16:creationId xmlns:a16="http://schemas.microsoft.com/office/drawing/2014/main" id="{1C0C0625-84AC-426D-9763-C0C5282BFEA3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600310" y="4704211"/>
                  <a:ext cx="64675" cy="5403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201" name="Käsinkirjoitus 200">
                  <a:extLst>
                    <a:ext uri="{FF2B5EF4-FFF2-40B4-BE49-F238E27FC236}">
                      <a16:creationId xmlns:a16="http://schemas.microsoft.com/office/drawing/2014/main" id="{111073EC-3459-439D-AC03-1A8E02F82FDB}"/>
                    </a:ext>
                  </a:extLst>
                </p14:cNvPr>
                <p14:cNvContentPartPr/>
                <p14:nvPr/>
              </p14:nvContentPartPr>
              <p14:xfrm>
                <a:off x="7777951" y="4730233"/>
                <a:ext cx="255029" cy="461826"/>
              </p14:xfrm>
            </p:contentPart>
          </mc:Choice>
          <mc:Fallback>
            <p:pic>
              <p:nvPicPr>
                <p:cNvPr id="201" name="Käsinkirjoitus 200">
                  <a:extLst>
                    <a:ext uri="{FF2B5EF4-FFF2-40B4-BE49-F238E27FC236}">
                      <a16:creationId xmlns:a16="http://schemas.microsoft.com/office/drawing/2014/main" id="{111073EC-3459-439D-AC03-1A8E02F82FDB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769306" y="4721594"/>
                  <a:ext cx="272679" cy="47946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" name="Ryhmä 204">
            <a:extLst>
              <a:ext uri="{FF2B5EF4-FFF2-40B4-BE49-F238E27FC236}">
                <a16:creationId xmlns:a16="http://schemas.microsoft.com/office/drawing/2014/main" id="{5DAF3192-12D0-42D1-B8EB-539CFEC12048}"/>
              </a:ext>
            </a:extLst>
          </p:cNvPr>
          <p:cNvGrpSpPr/>
          <p:nvPr/>
        </p:nvGrpSpPr>
        <p:grpSpPr>
          <a:xfrm>
            <a:off x="8213297" y="4698079"/>
            <a:ext cx="774543" cy="643403"/>
            <a:chOff x="8213297" y="4698079"/>
            <a:chExt cx="774543" cy="643403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202" name="Käsinkirjoitus 201">
                  <a:extLst>
                    <a:ext uri="{FF2B5EF4-FFF2-40B4-BE49-F238E27FC236}">
                      <a16:creationId xmlns:a16="http://schemas.microsoft.com/office/drawing/2014/main" id="{0C6DB81D-B394-4C5F-9F67-CE0CDF49E14E}"/>
                    </a:ext>
                  </a:extLst>
                </p14:cNvPr>
                <p14:cNvContentPartPr/>
                <p14:nvPr/>
              </p14:nvContentPartPr>
              <p14:xfrm>
                <a:off x="8213297" y="4698079"/>
                <a:ext cx="162033" cy="543788"/>
              </p14:xfrm>
            </p:contentPart>
          </mc:Choice>
          <mc:Fallback>
            <p:pic>
              <p:nvPicPr>
                <p:cNvPr id="202" name="Käsinkirjoitus 201">
                  <a:extLst>
                    <a:ext uri="{FF2B5EF4-FFF2-40B4-BE49-F238E27FC236}">
                      <a16:creationId xmlns:a16="http://schemas.microsoft.com/office/drawing/2014/main" id="{0C6DB81D-B394-4C5F-9F67-CE0CDF49E14E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204295" y="4689082"/>
                  <a:ext cx="179677" cy="5614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203" name="Käsinkirjoitus 202">
                  <a:extLst>
                    <a:ext uri="{FF2B5EF4-FFF2-40B4-BE49-F238E27FC236}">
                      <a16:creationId xmlns:a16="http://schemas.microsoft.com/office/drawing/2014/main" id="{1FAD9A2D-7FFC-44E5-A056-6E60EB0B3D15}"/>
                    </a:ext>
                  </a:extLst>
                </p14:cNvPr>
                <p14:cNvContentPartPr/>
                <p14:nvPr/>
              </p14:nvContentPartPr>
              <p14:xfrm>
                <a:off x="8513089" y="5222637"/>
                <a:ext cx="90159" cy="118845"/>
              </p14:xfrm>
            </p:contentPart>
          </mc:Choice>
          <mc:Fallback>
            <p:pic>
              <p:nvPicPr>
                <p:cNvPr id="203" name="Käsinkirjoitus 202">
                  <a:extLst>
                    <a:ext uri="{FF2B5EF4-FFF2-40B4-BE49-F238E27FC236}">
                      <a16:creationId xmlns:a16="http://schemas.microsoft.com/office/drawing/2014/main" id="{1FAD9A2D-7FFC-44E5-A056-6E60EB0B3D15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8504468" y="5213634"/>
                  <a:ext cx="107760" cy="1364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204" name="Käsinkirjoitus 203">
                  <a:extLst>
                    <a:ext uri="{FF2B5EF4-FFF2-40B4-BE49-F238E27FC236}">
                      <a16:creationId xmlns:a16="http://schemas.microsoft.com/office/drawing/2014/main" id="{2DD36EB8-F71A-4375-A0E9-616A0F1DABB6}"/>
                    </a:ext>
                  </a:extLst>
                </p14:cNvPr>
                <p14:cNvContentPartPr/>
                <p14:nvPr/>
              </p14:nvContentPartPr>
              <p14:xfrm>
                <a:off x="8745106" y="4988729"/>
                <a:ext cx="242734" cy="3152"/>
              </p14:xfrm>
            </p:contentPart>
          </mc:Choice>
          <mc:Fallback>
            <p:pic>
              <p:nvPicPr>
                <p:cNvPr id="204" name="Käsinkirjoitus 203">
                  <a:extLst>
                    <a:ext uri="{FF2B5EF4-FFF2-40B4-BE49-F238E27FC236}">
                      <a16:creationId xmlns:a16="http://schemas.microsoft.com/office/drawing/2014/main" id="{2DD36EB8-F71A-4375-A0E9-616A0F1DABB6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736463" y="4979973"/>
                  <a:ext cx="260381" cy="2031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4" name="Ryhmä 213">
            <a:extLst>
              <a:ext uri="{FF2B5EF4-FFF2-40B4-BE49-F238E27FC236}">
                <a16:creationId xmlns:a16="http://schemas.microsoft.com/office/drawing/2014/main" id="{A1C574BC-536A-41FB-8C0B-06A72084F39F}"/>
              </a:ext>
            </a:extLst>
          </p:cNvPr>
          <p:cNvGrpSpPr/>
          <p:nvPr/>
        </p:nvGrpSpPr>
        <p:grpSpPr>
          <a:xfrm>
            <a:off x="9111414" y="4695241"/>
            <a:ext cx="524873" cy="703300"/>
            <a:chOff x="9111414" y="4695241"/>
            <a:chExt cx="524873" cy="7033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207" name="Käsinkirjoitus 206">
                  <a:extLst>
                    <a:ext uri="{FF2B5EF4-FFF2-40B4-BE49-F238E27FC236}">
                      <a16:creationId xmlns:a16="http://schemas.microsoft.com/office/drawing/2014/main" id="{43ED5397-124A-450B-8B41-B8616D2B9B55}"/>
                    </a:ext>
                  </a:extLst>
                </p14:cNvPr>
                <p14:cNvContentPartPr/>
                <p14:nvPr/>
              </p14:nvContentPartPr>
              <p14:xfrm>
                <a:off x="9111414" y="4698394"/>
                <a:ext cx="202699" cy="556398"/>
              </p14:xfrm>
            </p:contentPart>
          </mc:Choice>
          <mc:Fallback>
            <p:pic>
              <p:nvPicPr>
                <p:cNvPr id="207" name="Käsinkirjoitus 206">
                  <a:extLst>
                    <a:ext uri="{FF2B5EF4-FFF2-40B4-BE49-F238E27FC236}">
                      <a16:creationId xmlns:a16="http://schemas.microsoft.com/office/drawing/2014/main" id="{43ED5397-124A-450B-8B41-B8616D2B9B55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102413" y="4689397"/>
                  <a:ext cx="220341" cy="5740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208" name="Käsinkirjoitus 207">
                  <a:extLst>
                    <a:ext uri="{FF2B5EF4-FFF2-40B4-BE49-F238E27FC236}">
                      <a16:creationId xmlns:a16="http://schemas.microsoft.com/office/drawing/2014/main" id="{4EC238D3-1102-47AC-9A39-9E6D8C714AF8}"/>
                    </a:ext>
                  </a:extLst>
                </p14:cNvPr>
                <p14:cNvContentPartPr/>
                <p14:nvPr/>
              </p14:nvContentPartPr>
              <p14:xfrm>
                <a:off x="9478353" y="4695241"/>
                <a:ext cx="11349" cy="516363"/>
              </p14:xfrm>
            </p:contentPart>
          </mc:Choice>
          <mc:Fallback>
            <p:pic>
              <p:nvPicPr>
                <p:cNvPr id="208" name="Käsinkirjoitus 207">
                  <a:extLst>
                    <a:ext uri="{FF2B5EF4-FFF2-40B4-BE49-F238E27FC236}">
                      <a16:creationId xmlns:a16="http://schemas.microsoft.com/office/drawing/2014/main" id="{4EC238D3-1102-47AC-9A39-9E6D8C714AF8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9469841" y="4686599"/>
                  <a:ext cx="28727" cy="5340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209" name="Käsinkirjoitus 208">
                  <a:extLst>
                    <a:ext uri="{FF2B5EF4-FFF2-40B4-BE49-F238E27FC236}">
                      <a16:creationId xmlns:a16="http://schemas.microsoft.com/office/drawing/2014/main" id="{83CC62AB-75A8-46F6-A3FD-3A4D3CBBF1CF}"/>
                    </a:ext>
                  </a:extLst>
                </p14:cNvPr>
                <p14:cNvContentPartPr/>
                <p14:nvPr/>
              </p14:nvContentPartPr>
              <p14:xfrm>
                <a:off x="9590893" y="5281587"/>
                <a:ext cx="45394" cy="116954"/>
              </p14:xfrm>
            </p:contentPart>
          </mc:Choice>
          <mc:Fallback>
            <p:pic>
              <p:nvPicPr>
                <p:cNvPr id="209" name="Käsinkirjoitus 208">
                  <a:extLst>
                    <a:ext uri="{FF2B5EF4-FFF2-40B4-BE49-F238E27FC236}">
                      <a16:creationId xmlns:a16="http://schemas.microsoft.com/office/drawing/2014/main" id="{83CC62AB-75A8-46F6-A3FD-3A4D3CBBF1CF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582247" y="5272591"/>
                  <a:ext cx="63047" cy="13458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" name="Ryhmä 215">
            <a:extLst>
              <a:ext uri="{FF2B5EF4-FFF2-40B4-BE49-F238E27FC236}">
                <a16:creationId xmlns:a16="http://schemas.microsoft.com/office/drawing/2014/main" id="{719371B3-D597-4786-9E55-F96A92CDDA8A}"/>
              </a:ext>
            </a:extLst>
          </p:cNvPr>
          <p:cNvGrpSpPr/>
          <p:nvPr/>
        </p:nvGrpSpPr>
        <p:grpSpPr>
          <a:xfrm>
            <a:off x="9851281" y="4673175"/>
            <a:ext cx="868485" cy="695103"/>
            <a:chOff x="9851281" y="4673175"/>
            <a:chExt cx="868485" cy="695103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210" name="Käsinkirjoitus 209">
                  <a:extLst>
                    <a:ext uri="{FF2B5EF4-FFF2-40B4-BE49-F238E27FC236}">
                      <a16:creationId xmlns:a16="http://schemas.microsoft.com/office/drawing/2014/main" id="{2B8D548B-A3D5-40C8-BEA8-DD965070359E}"/>
                    </a:ext>
                  </a:extLst>
                </p14:cNvPr>
                <p14:cNvContentPartPr/>
                <p14:nvPr/>
              </p14:nvContentPartPr>
              <p14:xfrm>
                <a:off x="9851281" y="5014264"/>
                <a:ext cx="191981" cy="7881"/>
              </p14:xfrm>
            </p:contentPart>
          </mc:Choice>
          <mc:Fallback>
            <p:pic>
              <p:nvPicPr>
                <p:cNvPr id="210" name="Käsinkirjoitus 209">
                  <a:extLst>
                    <a:ext uri="{FF2B5EF4-FFF2-40B4-BE49-F238E27FC236}">
                      <a16:creationId xmlns:a16="http://schemas.microsoft.com/office/drawing/2014/main" id="{2B8D548B-A3D5-40C8-BEA8-DD965070359E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842276" y="5005308"/>
                  <a:ext cx="209630" cy="254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11" name="Käsinkirjoitus 210">
                  <a:extLst>
                    <a:ext uri="{FF2B5EF4-FFF2-40B4-BE49-F238E27FC236}">
                      <a16:creationId xmlns:a16="http://schemas.microsoft.com/office/drawing/2014/main" id="{D81EA346-A3F6-4806-A6DA-5F02B663ADC3}"/>
                    </a:ext>
                  </a:extLst>
                </p14:cNvPr>
                <p14:cNvContentPartPr/>
                <p14:nvPr/>
              </p14:nvContentPartPr>
              <p14:xfrm>
                <a:off x="10164944" y="4673175"/>
                <a:ext cx="157305" cy="520776"/>
              </p14:xfrm>
            </p:contentPart>
          </mc:Choice>
          <mc:Fallback>
            <p:pic>
              <p:nvPicPr>
                <p:cNvPr id="211" name="Käsinkirjoitus 210">
                  <a:extLst>
                    <a:ext uri="{FF2B5EF4-FFF2-40B4-BE49-F238E27FC236}">
                      <a16:creationId xmlns:a16="http://schemas.microsoft.com/office/drawing/2014/main" id="{D81EA346-A3F6-4806-A6DA-5F02B663ADC3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0155945" y="4664171"/>
                  <a:ext cx="174943" cy="5384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12" name="Käsinkirjoitus 211">
                  <a:extLst>
                    <a:ext uri="{FF2B5EF4-FFF2-40B4-BE49-F238E27FC236}">
                      <a16:creationId xmlns:a16="http://schemas.microsoft.com/office/drawing/2014/main" id="{9BED4B7B-E982-4C66-9F80-982F69C94A7E}"/>
                    </a:ext>
                  </a:extLst>
                </p14:cNvPr>
                <p14:cNvContentPartPr/>
                <p14:nvPr/>
              </p14:nvContentPartPr>
              <p14:xfrm>
                <a:off x="10433213" y="4692404"/>
                <a:ext cx="152576" cy="510688"/>
              </p14:xfrm>
            </p:contentPart>
          </mc:Choice>
          <mc:Fallback>
            <p:pic>
              <p:nvPicPr>
                <p:cNvPr id="212" name="Käsinkirjoitus 211">
                  <a:extLst>
                    <a:ext uri="{FF2B5EF4-FFF2-40B4-BE49-F238E27FC236}">
                      <a16:creationId xmlns:a16="http://schemas.microsoft.com/office/drawing/2014/main" id="{9BED4B7B-E982-4C66-9F80-982F69C94A7E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0424577" y="4683767"/>
                  <a:ext cx="170209" cy="5283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15" name="Käsinkirjoitus 214">
                  <a:extLst>
                    <a:ext uri="{FF2B5EF4-FFF2-40B4-BE49-F238E27FC236}">
                      <a16:creationId xmlns:a16="http://schemas.microsoft.com/office/drawing/2014/main" id="{F7E88624-3F1D-4EC4-81FD-13EC6EF3191E}"/>
                    </a:ext>
                  </a:extLst>
                </p14:cNvPr>
                <p14:cNvContentPartPr/>
                <p14:nvPr/>
              </p14:nvContentPartPr>
              <p14:xfrm>
                <a:off x="10607856" y="5258890"/>
                <a:ext cx="111910" cy="109388"/>
              </p14:xfrm>
            </p:contentPart>
          </mc:Choice>
          <mc:Fallback>
            <p:pic>
              <p:nvPicPr>
                <p:cNvPr id="215" name="Käsinkirjoitus 214">
                  <a:extLst>
                    <a:ext uri="{FF2B5EF4-FFF2-40B4-BE49-F238E27FC236}">
                      <a16:creationId xmlns:a16="http://schemas.microsoft.com/office/drawing/2014/main" id="{F7E88624-3F1D-4EC4-81FD-13EC6EF3191E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0598860" y="5250254"/>
                  <a:ext cx="129542" cy="1270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2" name="Ryhmä 221">
            <a:extLst>
              <a:ext uri="{FF2B5EF4-FFF2-40B4-BE49-F238E27FC236}">
                <a16:creationId xmlns:a16="http://schemas.microsoft.com/office/drawing/2014/main" id="{25722415-8430-4F81-86DE-B27C8DD96DC4}"/>
              </a:ext>
            </a:extLst>
          </p:cNvPr>
          <p:cNvGrpSpPr/>
          <p:nvPr/>
        </p:nvGrpSpPr>
        <p:grpSpPr>
          <a:xfrm>
            <a:off x="10947600" y="4774413"/>
            <a:ext cx="515880" cy="415440"/>
            <a:chOff x="10947600" y="4774413"/>
            <a:chExt cx="515880" cy="41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17" name="Käsinkirjoitus 216">
                  <a:extLst>
                    <a:ext uri="{FF2B5EF4-FFF2-40B4-BE49-F238E27FC236}">
                      <a16:creationId xmlns:a16="http://schemas.microsoft.com/office/drawing/2014/main" id="{1A80657B-2EB4-4F9E-985E-A8811D03DC65}"/>
                    </a:ext>
                  </a:extLst>
                </p14:cNvPr>
                <p14:cNvContentPartPr/>
                <p14:nvPr/>
              </p14:nvContentPartPr>
              <p14:xfrm>
                <a:off x="10947600" y="5014893"/>
                <a:ext cx="159840" cy="17280"/>
              </p14:xfrm>
            </p:contentPart>
          </mc:Choice>
          <mc:Fallback>
            <p:pic>
              <p:nvPicPr>
                <p:cNvPr id="217" name="Käsinkirjoitus 216">
                  <a:extLst>
                    <a:ext uri="{FF2B5EF4-FFF2-40B4-BE49-F238E27FC236}">
                      <a16:creationId xmlns:a16="http://schemas.microsoft.com/office/drawing/2014/main" id="{1A80657B-2EB4-4F9E-985E-A8811D03DC65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0938600" y="5006253"/>
                  <a:ext cx="1774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18" name="Käsinkirjoitus 217">
                  <a:extLst>
                    <a:ext uri="{FF2B5EF4-FFF2-40B4-BE49-F238E27FC236}">
                      <a16:creationId xmlns:a16="http://schemas.microsoft.com/office/drawing/2014/main" id="{CDEBEBEA-BE80-4B29-ABE4-FB069E3058F0}"/>
                    </a:ext>
                  </a:extLst>
                </p14:cNvPr>
                <p14:cNvContentPartPr/>
                <p14:nvPr/>
              </p14:nvContentPartPr>
              <p14:xfrm>
                <a:off x="11226960" y="4774413"/>
                <a:ext cx="236520" cy="415440"/>
              </p14:xfrm>
            </p:contentPart>
          </mc:Choice>
          <mc:Fallback>
            <p:pic>
              <p:nvPicPr>
                <p:cNvPr id="218" name="Käsinkirjoitus 217">
                  <a:extLst>
                    <a:ext uri="{FF2B5EF4-FFF2-40B4-BE49-F238E27FC236}">
                      <a16:creationId xmlns:a16="http://schemas.microsoft.com/office/drawing/2014/main" id="{CDEBEBEA-BE80-4B29-ABE4-FB069E3058F0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1217960" y="4765773"/>
                  <a:ext cx="254160" cy="43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1" name="Ryhmä 220">
            <a:extLst>
              <a:ext uri="{FF2B5EF4-FFF2-40B4-BE49-F238E27FC236}">
                <a16:creationId xmlns:a16="http://schemas.microsoft.com/office/drawing/2014/main" id="{CDE36B74-64C9-4F8D-B03F-AAE5B30B2AB9}"/>
              </a:ext>
            </a:extLst>
          </p:cNvPr>
          <p:cNvGrpSpPr/>
          <p:nvPr/>
        </p:nvGrpSpPr>
        <p:grpSpPr>
          <a:xfrm>
            <a:off x="11653200" y="4739493"/>
            <a:ext cx="239400" cy="671040"/>
            <a:chOff x="11653200" y="4739493"/>
            <a:chExt cx="239400" cy="67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19" name="Käsinkirjoitus 218">
                  <a:extLst>
                    <a:ext uri="{FF2B5EF4-FFF2-40B4-BE49-F238E27FC236}">
                      <a16:creationId xmlns:a16="http://schemas.microsoft.com/office/drawing/2014/main" id="{562CC2E5-9AA4-4B4D-930C-24D7F144298B}"/>
                    </a:ext>
                  </a:extLst>
                </p14:cNvPr>
                <p14:cNvContentPartPr/>
                <p14:nvPr/>
              </p14:nvContentPartPr>
              <p14:xfrm>
                <a:off x="11653200" y="4739493"/>
                <a:ext cx="25200" cy="495720"/>
              </p14:xfrm>
            </p:contentPart>
          </mc:Choice>
          <mc:Fallback>
            <p:pic>
              <p:nvPicPr>
                <p:cNvPr id="219" name="Käsinkirjoitus 218">
                  <a:extLst>
                    <a:ext uri="{FF2B5EF4-FFF2-40B4-BE49-F238E27FC236}">
                      <a16:creationId xmlns:a16="http://schemas.microsoft.com/office/drawing/2014/main" id="{562CC2E5-9AA4-4B4D-930C-24D7F144298B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1644200" y="4730853"/>
                  <a:ext cx="42840" cy="51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20" name="Käsinkirjoitus 219">
                  <a:extLst>
                    <a:ext uri="{FF2B5EF4-FFF2-40B4-BE49-F238E27FC236}">
                      <a16:creationId xmlns:a16="http://schemas.microsoft.com/office/drawing/2014/main" id="{B3B615C9-D99B-412D-B75E-FD0BEB99400B}"/>
                    </a:ext>
                  </a:extLst>
                </p14:cNvPr>
                <p14:cNvContentPartPr/>
                <p14:nvPr/>
              </p14:nvContentPartPr>
              <p14:xfrm>
                <a:off x="11760120" y="5225853"/>
                <a:ext cx="132480" cy="184680"/>
              </p14:xfrm>
            </p:contentPart>
          </mc:Choice>
          <mc:Fallback>
            <p:pic>
              <p:nvPicPr>
                <p:cNvPr id="220" name="Käsinkirjoitus 219">
                  <a:extLst>
                    <a:ext uri="{FF2B5EF4-FFF2-40B4-BE49-F238E27FC236}">
                      <a16:creationId xmlns:a16="http://schemas.microsoft.com/office/drawing/2014/main" id="{B3B615C9-D99B-412D-B75E-FD0BEB99400B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1751480" y="5217213"/>
                  <a:ext cx="150120" cy="202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16">
            <p14:nvContentPartPr>
              <p14:cNvPr id="223" name="Käsinkirjoitus 222">
                <a:extLst>
                  <a:ext uri="{FF2B5EF4-FFF2-40B4-BE49-F238E27FC236}">
                    <a16:creationId xmlns:a16="http://schemas.microsoft.com/office/drawing/2014/main" id="{12AD5C1F-169E-4234-8BD3-14A22E51DAD0}"/>
                  </a:ext>
                </a:extLst>
              </p14:cNvPr>
              <p14:cNvContentPartPr/>
              <p14:nvPr/>
            </p14:nvContentPartPr>
            <p14:xfrm>
              <a:off x="2276280" y="4321173"/>
              <a:ext cx="9781200" cy="1505520"/>
            </p14:xfrm>
          </p:contentPart>
        </mc:Choice>
        <mc:Fallback>
          <p:pic>
            <p:nvPicPr>
              <p:cNvPr id="223" name="Käsinkirjoitus 222">
                <a:extLst>
                  <a:ext uri="{FF2B5EF4-FFF2-40B4-BE49-F238E27FC236}">
                    <a16:creationId xmlns:a16="http://schemas.microsoft.com/office/drawing/2014/main" id="{12AD5C1F-169E-4234-8BD3-14A22E51DAD0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2258280" y="4285173"/>
                <a:ext cx="9816840" cy="157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8">
            <p14:nvContentPartPr>
              <p14:cNvPr id="224" name="Käsinkirjoitus 223">
                <a:extLst>
                  <a:ext uri="{FF2B5EF4-FFF2-40B4-BE49-F238E27FC236}">
                    <a16:creationId xmlns:a16="http://schemas.microsoft.com/office/drawing/2014/main" id="{62FF1E21-173E-4EA3-A98D-1FB040F76E34}"/>
                  </a:ext>
                </a:extLst>
              </p14:cNvPr>
              <p14:cNvContentPartPr/>
              <p14:nvPr/>
            </p14:nvContentPartPr>
            <p14:xfrm>
              <a:off x="11827800" y="5951613"/>
              <a:ext cx="360" cy="360"/>
            </p14:xfrm>
          </p:contentPart>
        </mc:Choice>
        <mc:Fallback>
          <p:pic>
            <p:nvPicPr>
              <p:cNvPr id="224" name="Käsinkirjoitus 223">
                <a:extLst>
                  <a:ext uri="{FF2B5EF4-FFF2-40B4-BE49-F238E27FC236}">
                    <a16:creationId xmlns:a16="http://schemas.microsoft.com/office/drawing/2014/main" id="{62FF1E21-173E-4EA3-A98D-1FB040F76E34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11810160" y="5915973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0">
            <p14:nvContentPartPr>
              <p14:cNvPr id="225" name="Käsinkirjoitus 224">
                <a:extLst>
                  <a:ext uri="{FF2B5EF4-FFF2-40B4-BE49-F238E27FC236}">
                    <a16:creationId xmlns:a16="http://schemas.microsoft.com/office/drawing/2014/main" id="{699769E4-868C-4CF2-8A33-8F4B349C3ADC}"/>
                  </a:ext>
                </a:extLst>
              </p14:cNvPr>
              <p14:cNvContentPartPr/>
              <p14:nvPr/>
            </p14:nvContentPartPr>
            <p14:xfrm>
              <a:off x="2751480" y="1277733"/>
              <a:ext cx="2439720" cy="103680"/>
            </p14:xfrm>
          </p:contentPart>
        </mc:Choice>
        <mc:Fallback>
          <p:pic>
            <p:nvPicPr>
              <p:cNvPr id="225" name="Käsinkirjoitus 224">
                <a:extLst>
                  <a:ext uri="{FF2B5EF4-FFF2-40B4-BE49-F238E27FC236}">
                    <a16:creationId xmlns:a16="http://schemas.microsoft.com/office/drawing/2014/main" id="{699769E4-868C-4CF2-8A33-8F4B349C3ADC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2733480" y="1241733"/>
                <a:ext cx="2475360" cy="17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19018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B49D0B37-8B70-43EB-9EA7-9173769AE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745" y="-6727"/>
            <a:ext cx="9908729" cy="1521367"/>
          </a:xfrm>
          <a:prstGeom prst="rect">
            <a:avLst/>
          </a:prstGeom>
        </p:spPr>
      </p:pic>
      <p:grpSp>
        <p:nvGrpSpPr>
          <p:cNvPr id="5" name="Ryhmä 4">
            <a:extLst>
              <a:ext uri="{FF2B5EF4-FFF2-40B4-BE49-F238E27FC236}">
                <a16:creationId xmlns:a16="http://schemas.microsoft.com/office/drawing/2014/main" id="{A93678FE-A059-48AF-8C68-8A0FB46EC925}"/>
              </a:ext>
            </a:extLst>
          </p:cNvPr>
          <p:cNvGrpSpPr/>
          <p:nvPr/>
        </p:nvGrpSpPr>
        <p:grpSpPr>
          <a:xfrm>
            <a:off x="3014790" y="1566840"/>
            <a:ext cx="3004920" cy="462600"/>
            <a:chOff x="3014790" y="1566840"/>
            <a:chExt cx="3004920" cy="46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10" name="Käsinkirjoitus 9">
                  <a:extLst>
                    <a:ext uri="{FF2B5EF4-FFF2-40B4-BE49-F238E27FC236}">
                      <a16:creationId xmlns:a16="http://schemas.microsoft.com/office/drawing/2014/main" id="{F8327F42-2643-4915-B45C-893BC0E6DAF7}"/>
                    </a:ext>
                  </a:extLst>
                </p14:cNvPr>
                <p14:cNvContentPartPr/>
                <p14:nvPr/>
              </p14:nvContentPartPr>
              <p14:xfrm>
                <a:off x="3016590" y="1721280"/>
                <a:ext cx="153000" cy="22680"/>
              </p14:xfrm>
            </p:contentPart>
          </mc:Choice>
          <mc:Fallback>
            <p:pic>
              <p:nvPicPr>
                <p:cNvPr id="10" name="Käsinkirjoitus 9">
                  <a:extLst>
                    <a:ext uri="{FF2B5EF4-FFF2-40B4-BE49-F238E27FC236}">
                      <a16:creationId xmlns:a16="http://schemas.microsoft.com/office/drawing/2014/main" id="{F8327F42-2643-4915-B45C-893BC0E6DAF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007590" y="1712280"/>
                  <a:ext cx="1706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11" name="Käsinkirjoitus 10">
                  <a:extLst>
                    <a:ext uri="{FF2B5EF4-FFF2-40B4-BE49-F238E27FC236}">
                      <a16:creationId xmlns:a16="http://schemas.microsoft.com/office/drawing/2014/main" id="{B495A675-2150-476A-8605-CD64059E23CA}"/>
                    </a:ext>
                  </a:extLst>
                </p14:cNvPr>
                <p14:cNvContentPartPr/>
                <p14:nvPr/>
              </p14:nvContentPartPr>
              <p14:xfrm>
                <a:off x="3014790" y="1809480"/>
                <a:ext cx="110520" cy="11880"/>
              </p14:xfrm>
            </p:contentPart>
          </mc:Choice>
          <mc:Fallback>
            <p:pic>
              <p:nvPicPr>
                <p:cNvPr id="11" name="Käsinkirjoitus 10">
                  <a:extLst>
                    <a:ext uri="{FF2B5EF4-FFF2-40B4-BE49-F238E27FC236}">
                      <a16:creationId xmlns:a16="http://schemas.microsoft.com/office/drawing/2014/main" id="{B495A675-2150-476A-8605-CD64059E23C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005790" y="1800840"/>
                  <a:ext cx="1281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2" name="Käsinkirjoitus 11">
                  <a:extLst>
                    <a:ext uri="{FF2B5EF4-FFF2-40B4-BE49-F238E27FC236}">
                      <a16:creationId xmlns:a16="http://schemas.microsoft.com/office/drawing/2014/main" id="{9AFBDA41-D8D5-48BC-AF8A-2974CB3F77AC}"/>
                    </a:ext>
                  </a:extLst>
                </p14:cNvPr>
                <p14:cNvContentPartPr/>
                <p14:nvPr/>
              </p14:nvContentPartPr>
              <p14:xfrm>
                <a:off x="3298830" y="1770240"/>
                <a:ext cx="110520" cy="360"/>
              </p14:xfrm>
            </p:contentPart>
          </mc:Choice>
          <mc:Fallback>
            <p:pic>
              <p:nvPicPr>
                <p:cNvPr id="12" name="Käsinkirjoitus 11">
                  <a:extLst>
                    <a:ext uri="{FF2B5EF4-FFF2-40B4-BE49-F238E27FC236}">
                      <a16:creationId xmlns:a16="http://schemas.microsoft.com/office/drawing/2014/main" id="{9AFBDA41-D8D5-48BC-AF8A-2974CB3F77A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290190" y="1761600"/>
                  <a:ext cx="128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3" name="Käsinkirjoitus 12">
                  <a:extLst>
                    <a:ext uri="{FF2B5EF4-FFF2-40B4-BE49-F238E27FC236}">
                      <a16:creationId xmlns:a16="http://schemas.microsoft.com/office/drawing/2014/main" id="{19770DF4-ACDB-475E-9D14-6DDEED2AEC45}"/>
                    </a:ext>
                  </a:extLst>
                </p14:cNvPr>
                <p14:cNvContentPartPr/>
                <p14:nvPr/>
              </p14:nvContentPartPr>
              <p14:xfrm>
                <a:off x="3523110" y="1581960"/>
                <a:ext cx="127440" cy="305280"/>
              </p14:xfrm>
            </p:contentPart>
          </mc:Choice>
          <mc:Fallback>
            <p:pic>
              <p:nvPicPr>
                <p:cNvPr id="13" name="Käsinkirjoitus 12">
                  <a:extLst>
                    <a:ext uri="{FF2B5EF4-FFF2-40B4-BE49-F238E27FC236}">
                      <a16:creationId xmlns:a16="http://schemas.microsoft.com/office/drawing/2014/main" id="{19770DF4-ACDB-475E-9D14-6DDEED2AEC4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514470" y="1572960"/>
                  <a:ext cx="14508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4" name="Käsinkirjoitus 13">
                  <a:extLst>
                    <a:ext uri="{FF2B5EF4-FFF2-40B4-BE49-F238E27FC236}">
                      <a16:creationId xmlns:a16="http://schemas.microsoft.com/office/drawing/2014/main" id="{A2CCC4DF-5D98-42CB-A162-960060FFEB5A}"/>
                    </a:ext>
                  </a:extLst>
                </p14:cNvPr>
                <p14:cNvContentPartPr/>
                <p14:nvPr/>
              </p14:nvContentPartPr>
              <p14:xfrm>
                <a:off x="3742350" y="1596720"/>
                <a:ext cx="112680" cy="276840"/>
              </p14:xfrm>
            </p:contentPart>
          </mc:Choice>
          <mc:Fallback>
            <p:pic>
              <p:nvPicPr>
                <p:cNvPr id="14" name="Käsinkirjoitus 13">
                  <a:extLst>
                    <a:ext uri="{FF2B5EF4-FFF2-40B4-BE49-F238E27FC236}">
                      <a16:creationId xmlns:a16="http://schemas.microsoft.com/office/drawing/2014/main" id="{A2CCC4DF-5D98-42CB-A162-960060FFEB5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733710" y="1588080"/>
                  <a:ext cx="13032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5" name="Käsinkirjoitus 14">
                  <a:extLst>
                    <a:ext uri="{FF2B5EF4-FFF2-40B4-BE49-F238E27FC236}">
                      <a16:creationId xmlns:a16="http://schemas.microsoft.com/office/drawing/2014/main" id="{6EF5E7BB-1235-4CC3-9147-CAE4CF24FF26}"/>
                    </a:ext>
                  </a:extLst>
                </p14:cNvPr>
                <p14:cNvContentPartPr/>
                <p14:nvPr/>
              </p14:nvContentPartPr>
              <p14:xfrm>
                <a:off x="3982830" y="1599960"/>
                <a:ext cx="18360" cy="276480"/>
              </p14:xfrm>
            </p:contentPart>
          </mc:Choice>
          <mc:Fallback>
            <p:pic>
              <p:nvPicPr>
                <p:cNvPr id="15" name="Käsinkirjoitus 14">
                  <a:extLst>
                    <a:ext uri="{FF2B5EF4-FFF2-40B4-BE49-F238E27FC236}">
                      <a16:creationId xmlns:a16="http://schemas.microsoft.com/office/drawing/2014/main" id="{6EF5E7BB-1235-4CC3-9147-CAE4CF24FF2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974190" y="1591320"/>
                  <a:ext cx="3600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6" name="Käsinkirjoitus 15">
                  <a:extLst>
                    <a:ext uri="{FF2B5EF4-FFF2-40B4-BE49-F238E27FC236}">
                      <a16:creationId xmlns:a16="http://schemas.microsoft.com/office/drawing/2014/main" id="{702E2D5A-C21A-419C-878C-30235349B2F5}"/>
                    </a:ext>
                  </a:extLst>
                </p14:cNvPr>
                <p14:cNvContentPartPr/>
                <p14:nvPr/>
              </p14:nvContentPartPr>
              <p14:xfrm>
                <a:off x="4131870" y="1757280"/>
                <a:ext cx="126000" cy="6120"/>
              </p14:xfrm>
            </p:contentPart>
          </mc:Choice>
          <mc:Fallback>
            <p:pic>
              <p:nvPicPr>
                <p:cNvPr id="16" name="Käsinkirjoitus 15">
                  <a:extLst>
                    <a:ext uri="{FF2B5EF4-FFF2-40B4-BE49-F238E27FC236}">
                      <a16:creationId xmlns:a16="http://schemas.microsoft.com/office/drawing/2014/main" id="{702E2D5A-C21A-419C-878C-30235349B2F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123230" y="1748640"/>
                  <a:ext cx="1436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7" name="Käsinkirjoitus 16">
                  <a:extLst>
                    <a:ext uri="{FF2B5EF4-FFF2-40B4-BE49-F238E27FC236}">
                      <a16:creationId xmlns:a16="http://schemas.microsoft.com/office/drawing/2014/main" id="{6E6F6850-B049-4428-B3E7-50F61AA32FA8}"/>
                    </a:ext>
                  </a:extLst>
                </p14:cNvPr>
                <p14:cNvContentPartPr/>
                <p14:nvPr/>
              </p14:nvContentPartPr>
              <p14:xfrm>
                <a:off x="4215030" y="1696440"/>
                <a:ext cx="5400" cy="149040"/>
              </p14:xfrm>
            </p:contentPart>
          </mc:Choice>
          <mc:Fallback>
            <p:pic>
              <p:nvPicPr>
                <p:cNvPr id="17" name="Käsinkirjoitus 16">
                  <a:extLst>
                    <a:ext uri="{FF2B5EF4-FFF2-40B4-BE49-F238E27FC236}">
                      <a16:creationId xmlns:a16="http://schemas.microsoft.com/office/drawing/2014/main" id="{6E6F6850-B049-4428-B3E7-50F61AA32FA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206030" y="1687440"/>
                  <a:ext cx="230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8" name="Käsinkirjoitus 17">
                  <a:extLst>
                    <a:ext uri="{FF2B5EF4-FFF2-40B4-BE49-F238E27FC236}">
                      <a16:creationId xmlns:a16="http://schemas.microsoft.com/office/drawing/2014/main" id="{42D409C4-2E3B-43D3-A81C-31AC39965048}"/>
                    </a:ext>
                  </a:extLst>
                </p14:cNvPr>
                <p14:cNvContentPartPr/>
                <p14:nvPr/>
              </p14:nvContentPartPr>
              <p14:xfrm>
                <a:off x="4417350" y="1566840"/>
                <a:ext cx="70920" cy="387000"/>
              </p14:xfrm>
            </p:contentPart>
          </mc:Choice>
          <mc:Fallback>
            <p:pic>
              <p:nvPicPr>
                <p:cNvPr id="18" name="Käsinkirjoitus 17">
                  <a:extLst>
                    <a:ext uri="{FF2B5EF4-FFF2-40B4-BE49-F238E27FC236}">
                      <a16:creationId xmlns:a16="http://schemas.microsoft.com/office/drawing/2014/main" id="{42D409C4-2E3B-43D3-A81C-31AC3996504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408710" y="1558200"/>
                  <a:ext cx="8856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9" name="Käsinkirjoitus 18">
                  <a:extLst>
                    <a:ext uri="{FF2B5EF4-FFF2-40B4-BE49-F238E27FC236}">
                      <a16:creationId xmlns:a16="http://schemas.microsoft.com/office/drawing/2014/main" id="{F90E27B8-1812-4D0C-8CDF-97FE648A2957}"/>
                    </a:ext>
                  </a:extLst>
                </p14:cNvPr>
                <p14:cNvContentPartPr/>
                <p14:nvPr/>
              </p14:nvContentPartPr>
              <p14:xfrm>
                <a:off x="4540830" y="1720200"/>
                <a:ext cx="140760" cy="150840"/>
              </p14:xfrm>
            </p:contentPart>
          </mc:Choice>
          <mc:Fallback>
            <p:pic>
              <p:nvPicPr>
                <p:cNvPr id="19" name="Käsinkirjoitus 18">
                  <a:extLst>
                    <a:ext uri="{FF2B5EF4-FFF2-40B4-BE49-F238E27FC236}">
                      <a16:creationId xmlns:a16="http://schemas.microsoft.com/office/drawing/2014/main" id="{F90E27B8-1812-4D0C-8CDF-97FE648A295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532190" y="1711560"/>
                  <a:ext cx="1584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0" name="Käsinkirjoitus 19">
                  <a:extLst>
                    <a:ext uri="{FF2B5EF4-FFF2-40B4-BE49-F238E27FC236}">
                      <a16:creationId xmlns:a16="http://schemas.microsoft.com/office/drawing/2014/main" id="{0F2384C6-7FDA-437D-BDC5-318F74F3839F}"/>
                    </a:ext>
                  </a:extLst>
                </p14:cNvPr>
                <p14:cNvContentPartPr/>
                <p14:nvPr/>
              </p14:nvContentPartPr>
              <p14:xfrm>
                <a:off x="4808310" y="1799400"/>
                <a:ext cx="102240" cy="25200"/>
              </p14:xfrm>
            </p:contentPart>
          </mc:Choice>
          <mc:Fallback>
            <p:pic>
              <p:nvPicPr>
                <p:cNvPr id="20" name="Käsinkirjoitus 19">
                  <a:extLst>
                    <a:ext uri="{FF2B5EF4-FFF2-40B4-BE49-F238E27FC236}">
                      <a16:creationId xmlns:a16="http://schemas.microsoft.com/office/drawing/2014/main" id="{0F2384C6-7FDA-437D-BDC5-318F74F3839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799670" y="1790400"/>
                  <a:ext cx="1198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1" name="Käsinkirjoitus 20">
                  <a:extLst>
                    <a:ext uri="{FF2B5EF4-FFF2-40B4-BE49-F238E27FC236}">
                      <a16:creationId xmlns:a16="http://schemas.microsoft.com/office/drawing/2014/main" id="{62350268-4137-488B-BCB0-5D7BB853924C}"/>
                    </a:ext>
                  </a:extLst>
                </p14:cNvPr>
                <p14:cNvContentPartPr/>
                <p14:nvPr/>
              </p14:nvContentPartPr>
              <p14:xfrm>
                <a:off x="5059230" y="1624080"/>
                <a:ext cx="36720" cy="307080"/>
              </p14:xfrm>
            </p:contentPart>
          </mc:Choice>
          <mc:Fallback>
            <p:pic>
              <p:nvPicPr>
                <p:cNvPr id="21" name="Käsinkirjoitus 20">
                  <a:extLst>
                    <a:ext uri="{FF2B5EF4-FFF2-40B4-BE49-F238E27FC236}">
                      <a16:creationId xmlns:a16="http://schemas.microsoft.com/office/drawing/2014/main" id="{62350268-4137-488B-BCB0-5D7BB853924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050230" y="1615440"/>
                  <a:ext cx="5436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2" name="Käsinkirjoitus 21">
                  <a:extLst>
                    <a:ext uri="{FF2B5EF4-FFF2-40B4-BE49-F238E27FC236}">
                      <a16:creationId xmlns:a16="http://schemas.microsoft.com/office/drawing/2014/main" id="{9E61B50F-54B3-4CE8-935F-CCE2DE7E1279}"/>
                    </a:ext>
                  </a:extLst>
                </p14:cNvPr>
                <p14:cNvContentPartPr/>
                <p14:nvPr/>
              </p14:nvContentPartPr>
              <p14:xfrm>
                <a:off x="5242830" y="1566840"/>
                <a:ext cx="111240" cy="433440"/>
              </p14:xfrm>
            </p:contentPart>
          </mc:Choice>
          <mc:Fallback>
            <p:pic>
              <p:nvPicPr>
                <p:cNvPr id="22" name="Käsinkirjoitus 21">
                  <a:extLst>
                    <a:ext uri="{FF2B5EF4-FFF2-40B4-BE49-F238E27FC236}">
                      <a16:creationId xmlns:a16="http://schemas.microsoft.com/office/drawing/2014/main" id="{9E61B50F-54B3-4CE8-935F-CCE2DE7E127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234190" y="1558200"/>
                  <a:ext cx="128880" cy="45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3" name="Käsinkirjoitus 22">
                  <a:extLst>
                    <a:ext uri="{FF2B5EF4-FFF2-40B4-BE49-F238E27FC236}">
                      <a16:creationId xmlns:a16="http://schemas.microsoft.com/office/drawing/2014/main" id="{236F8EC7-2099-4805-A552-33BC5C8CC749}"/>
                    </a:ext>
                  </a:extLst>
                </p14:cNvPr>
                <p14:cNvContentPartPr/>
                <p14:nvPr/>
              </p14:nvContentPartPr>
              <p14:xfrm>
                <a:off x="5430390" y="1823880"/>
                <a:ext cx="360" cy="360"/>
              </p14:xfrm>
            </p:contentPart>
          </mc:Choice>
          <mc:Fallback>
            <p:pic>
              <p:nvPicPr>
                <p:cNvPr id="23" name="Käsinkirjoitus 22">
                  <a:extLst>
                    <a:ext uri="{FF2B5EF4-FFF2-40B4-BE49-F238E27FC236}">
                      <a16:creationId xmlns:a16="http://schemas.microsoft.com/office/drawing/2014/main" id="{236F8EC7-2099-4805-A552-33BC5C8CC74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421750" y="181524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4" name="Käsinkirjoitus 23">
                  <a:extLst>
                    <a:ext uri="{FF2B5EF4-FFF2-40B4-BE49-F238E27FC236}">
                      <a16:creationId xmlns:a16="http://schemas.microsoft.com/office/drawing/2014/main" id="{8B489457-7BCB-4FEB-AB51-AD2E084E28E4}"/>
                    </a:ext>
                  </a:extLst>
                </p14:cNvPr>
                <p14:cNvContentPartPr/>
                <p14:nvPr/>
              </p14:nvContentPartPr>
              <p14:xfrm>
                <a:off x="5413110" y="1782480"/>
                <a:ext cx="62280" cy="55440"/>
              </p14:xfrm>
            </p:contentPart>
          </mc:Choice>
          <mc:Fallback>
            <p:pic>
              <p:nvPicPr>
                <p:cNvPr id="24" name="Käsinkirjoitus 23">
                  <a:extLst>
                    <a:ext uri="{FF2B5EF4-FFF2-40B4-BE49-F238E27FC236}">
                      <a16:creationId xmlns:a16="http://schemas.microsoft.com/office/drawing/2014/main" id="{8B489457-7BCB-4FEB-AB51-AD2E084E28E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404110" y="1773480"/>
                  <a:ext cx="799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5" name="Käsinkirjoitus 24">
                  <a:extLst>
                    <a:ext uri="{FF2B5EF4-FFF2-40B4-BE49-F238E27FC236}">
                      <a16:creationId xmlns:a16="http://schemas.microsoft.com/office/drawing/2014/main" id="{17516CB2-8713-4BF0-AAAA-475FDF0BE3A8}"/>
                    </a:ext>
                  </a:extLst>
                </p14:cNvPr>
                <p14:cNvContentPartPr/>
                <p14:nvPr/>
              </p14:nvContentPartPr>
              <p14:xfrm>
                <a:off x="5555310" y="1654320"/>
                <a:ext cx="193320" cy="375120"/>
              </p14:xfrm>
            </p:contentPart>
          </mc:Choice>
          <mc:Fallback>
            <p:pic>
              <p:nvPicPr>
                <p:cNvPr id="25" name="Käsinkirjoitus 24">
                  <a:extLst>
                    <a:ext uri="{FF2B5EF4-FFF2-40B4-BE49-F238E27FC236}">
                      <a16:creationId xmlns:a16="http://schemas.microsoft.com/office/drawing/2014/main" id="{17516CB2-8713-4BF0-AAAA-475FDF0BE3A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546310" y="1645320"/>
                  <a:ext cx="21096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6" name="Käsinkirjoitus 25">
                  <a:extLst>
                    <a:ext uri="{FF2B5EF4-FFF2-40B4-BE49-F238E27FC236}">
                      <a16:creationId xmlns:a16="http://schemas.microsoft.com/office/drawing/2014/main" id="{CAC5C767-394C-449E-9ECC-AD732CD0A9FF}"/>
                    </a:ext>
                  </a:extLst>
                </p14:cNvPr>
                <p14:cNvContentPartPr/>
                <p14:nvPr/>
              </p14:nvContentPartPr>
              <p14:xfrm>
                <a:off x="5903070" y="1661880"/>
                <a:ext cx="116640" cy="367200"/>
              </p14:xfrm>
            </p:contentPart>
          </mc:Choice>
          <mc:Fallback>
            <p:pic>
              <p:nvPicPr>
                <p:cNvPr id="26" name="Käsinkirjoitus 25">
                  <a:extLst>
                    <a:ext uri="{FF2B5EF4-FFF2-40B4-BE49-F238E27FC236}">
                      <a16:creationId xmlns:a16="http://schemas.microsoft.com/office/drawing/2014/main" id="{CAC5C767-394C-449E-9ECC-AD732CD0A9F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894070" y="1653240"/>
                  <a:ext cx="134280" cy="384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7" name="Käsinkirjoitus 26">
                <a:extLst>
                  <a:ext uri="{FF2B5EF4-FFF2-40B4-BE49-F238E27FC236}">
                    <a16:creationId xmlns:a16="http://schemas.microsoft.com/office/drawing/2014/main" id="{11DA430E-E9EB-486C-9888-8EBBC547A195}"/>
                  </a:ext>
                </a:extLst>
              </p14:cNvPr>
              <p14:cNvContentPartPr/>
              <p14:nvPr/>
            </p14:nvContentPartPr>
            <p14:xfrm>
              <a:off x="2545920" y="1549200"/>
              <a:ext cx="326520" cy="348840"/>
            </p14:xfrm>
          </p:contentPart>
        </mc:Choice>
        <mc:Fallback>
          <p:pic>
            <p:nvPicPr>
              <p:cNvPr id="27" name="Käsinkirjoitus 26">
                <a:extLst>
                  <a:ext uri="{FF2B5EF4-FFF2-40B4-BE49-F238E27FC236}">
                    <a16:creationId xmlns:a16="http://schemas.microsoft.com/office/drawing/2014/main" id="{11DA430E-E9EB-486C-9888-8EBBC547A195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537280" y="1540200"/>
                <a:ext cx="344160" cy="366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Ryhmä 29">
            <a:extLst>
              <a:ext uri="{FF2B5EF4-FFF2-40B4-BE49-F238E27FC236}">
                <a16:creationId xmlns:a16="http://schemas.microsoft.com/office/drawing/2014/main" id="{8EE92E27-7608-4042-9C67-952B7433F164}"/>
              </a:ext>
            </a:extLst>
          </p:cNvPr>
          <p:cNvGrpSpPr/>
          <p:nvPr/>
        </p:nvGrpSpPr>
        <p:grpSpPr>
          <a:xfrm>
            <a:off x="1190160" y="1317720"/>
            <a:ext cx="304560" cy="447480"/>
            <a:chOff x="1190160" y="1317720"/>
            <a:chExt cx="304560" cy="44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8" name="Käsinkirjoitus 27">
                  <a:extLst>
                    <a:ext uri="{FF2B5EF4-FFF2-40B4-BE49-F238E27FC236}">
                      <a16:creationId xmlns:a16="http://schemas.microsoft.com/office/drawing/2014/main" id="{72555A58-745C-4D7C-B425-4C5C613EFDE0}"/>
                    </a:ext>
                  </a:extLst>
                </p14:cNvPr>
                <p14:cNvContentPartPr/>
                <p14:nvPr/>
              </p14:nvContentPartPr>
              <p14:xfrm>
                <a:off x="1190160" y="1330680"/>
                <a:ext cx="124920" cy="434520"/>
              </p14:xfrm>
            </p:contentPart>
          </mc:Choice>
          <mc:Fallback>
            <p:pic>
              <p:nvPicPr>
                <p:cNvPr id="28" name="Käsinkirjoitus 27">
                  <a:extLst>
                    <a:ext uri="{FF2B5EF4-FFF2-40B4-BE49-F238E27FC236}">
                      <a16:creationId xmlns:a16="http://schemas.microsoft.com/office/drawing/2014/main" id="{72555A58-745C-4D7C-B425-4C5C613EFDE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181160" y="1321680"/>
                  <a:ext cx="142560" cy="45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9" name="Käsinkirjoitus 28">
                  <a:extLst>
                    <a:ext uri="{FF2B5EF4-FFF2-40B4-BE49-F238E27FC236}">
                      <a16:creationId xmlns:a16="http://schemas.microsoft.com/office/drawing/2014/main" id="{AE1DC892-8F06-4552-AF55-5665CDFFE596}"/>
                    </a:ext>
                  </a:extLst>
                </p14:cNvPr>
                <p14:cNvContentPartPr/>
                <p14:nvPr/>
              </p14:nvContentPartPr>
              <p14:xfrm>
                <a:off x="1391760" y="1317720"/>
                <a:ext cx="102960" cy="441720"/>
              </p14:xfrm>
            </p:contentPart>
          </mc:Choice>
          <mc:Fallback>
            <p:pic>
              <p:nvPicPr>
                <p:cNvPr id="29" name="Käsinkirjoitus 28">
                  <a:extLst>
                    <a:ext uri="{FF2B5EF4-FFF2-40B4-BE49-F238E27FC236}">
                      <a16:creationId xmlns:a16="http://schemas.microsoft.com/office/drawing/2014/main" id="{AE1DC892-8F06-4552-AF55-5665CDFFE59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383120" y="1309080"/>
                  <a:ext cx="120600" cy="45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Ryhmä 44">
            <a:extLst>
              <a:ext uri="{FF2B5EF4-FFF2-40B4-BE49-F238E27FC236}">
                <a16:creationId xmlns:a16="http://schemas.microsoft.com/office/drawing/2014/main" id="{6C2D7E2E-7A37-466B-902A-CB186A8D4E53}"/>
              </a:ext>
            </a:extLst>
          </p:cNvPr>
          <p:cNvGrpSpPr/>
          <p:nvPr/>
        </p:nvGrpSpPr>
        <p:grpSpPr>
          <a:xfrm>
            <a:off x="2551320" y="2186760"/>
            <a:ext cx="3909960" cy="732240"/>
            <a:chOff x="2551320" y="2186760"/>
            <a:chExt cx="3909960" cy="73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1" name="Käsinkirjoitus 30">
                  <a:extLst>
                    <a:ext uri="{FF2B5EF4-FFF2-40B4-BE49-F238E27FC236}">
                      <a16:creationId xmlns:a16="http://schemas.microsoft.com/office/drawing/2014/main" id="{07DF2AE7-C766-4FC3-BAE5-189E6BB97150}"/>
                    </a:ext>
                  </a:extLst>
                </p14:cNvPr>
                <p14:cNvContentPartPr/>
                <p14:nvPr/>
              </p14:nvContentPartPr>
              <p14:xfrm>
                <a:off x="2551320" y="2186760"/>
                <a:ext cx="350280" cy="569880"/>
              </p14:xfrm>
            </p:contentPart>
          </mc:Choice>
          <mc:Fallback>
            <p:pic>
              <p:nvPicPr>
                <p:cNvPr id="31" name="Käsinkirjoitus 30">
                  <a:extLst>
                    <a:ext uri="{FF2B5EF4-FFF2-40B4-BE49-F238E27FC236}">
                      <a16:creationId xmlns:a16="http://schemas.microsoft.com/office/drawing/2014/main" id="{07DF2AE7-C766-4FC3-BAE5-189E6BB9715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542680" y="2177760"/>
                  <a:ext cx="367920" cy="58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2" name="Käsinkirjoitus 31">
                  <a:extLst>
                    <a:ext uri="{FF2B5EF4-FFF2-40B4-BE49-F238E27FC236}">
                      <a16:creationId xmlns:a16="http://schemas.microsoft.com/office/drawing/2014/main" id="{9FB48522-1FA7-40C1-96F9-E4A495861736}"/>
                    </a:ext>
                  </a:extLst>
                </p14:cNvPr>
                <p14:cNvContentPartPr/>
                <p14:nvPr/>
              </p14:nvContentPartPr>
              <p14:xfrm>
                <a:off x="3010320" y="2449200"/>
                <a:ext cx="192960" cy="13320"/>
              </p14:xfrm>
            </p:contentPart>
          </mc:Choice>
          <mc:Fallback>
            <p:pic>
              <p:nvPicPr>
                <p:cNvPr id="32" name="Käsinkirjoitus 31">
                  <a:extLst>
                    <a:ext uri="{FF2B5EF4-FFF2-40B4-BE49-F238E27FC236}">
                      <a16:creationId xmlns:a16="http://schemas.microsoft.com/office/drawing/2014/main" id="{9FB48522-1FA7-40C1-96F9-E4A49586173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001320" y="2440200"/>
                  <a:ext cx="2106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3" name="Käsinkirjoitus 32">
                  <a:extLst>
                    <a:ext uri="{FF2B5EF4-FFF2-40B4-BE49-F238E27FC236}">
                      <a16:creationId xmlns:a16="http://schemas.microsoft.com/office/drawing/2014/main" id="{3C2479F7-CC3E-408C-BE3E-D138CBAFDBF5}"/>
                    </a:ext>
                  </a:extLst>
                </p14:cNvPr>
                <p14:cNvContentPartPr/>
                <p14:nvPr/>
              </p14:nvContentPartPr>
              <p14:xfrm>
                <a:off x="3030480" y="2615880"/>
                <a:ext cx="168120" cy="360"/>
              </p14:xfrm>
            </p:contentPart>
          </mc:Choice>
          <mc:Fallback>
            <p:pic>
              <p:nvPicPr>
                <p:cNvPr id="33" name="Käsinkirjoitus 32">
                  <a:extLst>
                    <a:ext uri="{FF2B5EF4-FFF2-40B4-BE49-F238E27FC236}">
                      <a16:creationId xmlns:a16="http://schemas.microsoft.com/office/drawing/2014/main" id="{3C2479F7-CC3E-408C-BE3E-D138CBAFDBF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021840" y="2607240"/>
                  <a:ext cx="1857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4" name="Käsinkirjoitus 33">
                  <a:extLst>
                    <a:ext uri="{FF2B5EF4-FFF2-40B4-BE49-F238E27FC236}">
                      <a16:creationId xmlns:a16="http://schemas.microsoft.com/office/drawing/2014/main" id="{680FC8CB-73B1-44EF-A0BE-9D9EF4BAE985}"/>
                    </a:ext>
                  </a:extLst>
                </p14:cNvPr>
                <p14:cNvContentPartPr/>
                <p14:nvPr/>
              </p14:nvContentPartPr>
              <p14:xfrm>
                <a:off x="3401640" y="2510040"/>
                <a:ext cx="200160" cy="9000"/>
              </p14:xfrm>
            </p:contentPart>
          </mc:Choice>
          <mc:Fallback>
            <p:pic>
              <p:nvPicPr>
                <p:cNvPr id="34" name="Käsinkirjoitus 33">
                  <a:extLst>
                    <a:ext uri="{FF2B5EF4-FFF2-40B4-BE49-F238E27FC236}">
                      <a16:creationId xmlns:a16="http://schemas.microsoft.com/office/drawing/2014/main" id="{680FC8CB-73B1-44EF-A0BE-9D9EF4BAE98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392640" y="2501040"/>
                  <a:ext cx="2178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5" name="Käsinkirjoitus 34">
                  <a:extLst>
                    <a:ext uri="{FF2B5EF4-FFF2-40B4-BE49-F238E27FC236}">
                      <a16:creationId xmlns:a16="http://schemas.microsoft.com/office/drawing/2014/main" id="{96C1BDD1-C64E-4BCD-A9C2-5247AC4315E9}"/>
                    </a:ext>
                  </a:extLst>
                </p14:cNvPr>
                <p14:cNvContentPartPr/>
                <p14:nvPr/>
              </p14:nvContentPartPr>
              <p14:xfrm>
                <a:off x="3671280" y="2267400"/>
                <a:ext cx="248400" cy="436320"/>
              </p14:xfrm>
            </p:contentPart>
          </mc:Choice>
          <mc:Fallback>
            <p:pic>
              <p:nvPicPr>
                <p:cNvPr id="35" name="Käsinkirjoitus 34">
                  <a:extLst>
                    <a:ext uri="{FF2B5EF4-FFF2-40B4-BE49-F238E27FC236}">
                      <a16:creationId xmlns:a16="http://schemas.microsoft.com/office/drawing/2014/main" id="{96C1BDD1-C64E-4BCD-A9C2-5247AC4315E9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662640" y="2258760"/>
                  <a:ext cx="266040" cy="45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6" name="Käsinkirjoitus 35">
                  <a:extLst>
                    <a:ext uri="{FF2B5EF4-FFF2-40B4-BE49-F238E27FC236}">
                      <a16:creationId xmlns:a16="http://schemas.microsoft.com/office/drawing/2014/main" id="{4D679B93-963A-4DB8-B1D9-BB12EBCD57CD}"/>
                    </a:ext>
                  </a:extLst>
                </p14:cNvPr>
                <p14:cNvContentPartPr/>
                <p14:nvPr/>
              </p14:nvContentPartPr>
              <p14:xfrm>
                <a:off x="4057920" y="2290080"/>
                <a:ext cx="237600" cy="470160"/>
              </p14:xfrm>
            </p:contentPart>
          </mc:Choice>
          <mc:Fallback>
            <p:pic>
              <p:nvPicPr>
                <p:cNvPr id="36" name="Käsinkirjoitus 35">
                  <a:extLst>
                    <a:ext uri="{FF2B5EF4-FFF2-40B4-BE49-F238E27FC236}">
                      <a16:creationId xmlns:a16="http://schemas.microsoft.com/office/drawing/2014/main" id="{4D679B93-963A-4DB8-B1D9-BB12EBCD57C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048920" y="2281080"/>
                  <a:ext cx="255240" cy="48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7" name="Käsinkirjoitus 36">
                  <a:extLst>
                    <a:ext uri="{FF2B5EF4-FFF2-40B4-BE49-F238E27FC236}">
                      <a16:creationId xmlns:a16="http://schemas.microsoft.com/office/drawing/2014/main" id="{ACBC335C-AD91-4F49-BC8E-7610F573CC9E}"/>
                    </a:ext>
                  </a:extLst>
                </p14:cNvPr>
                <p14:cNvContentPartPr/>
                <p14:nvPr/>
              </p14:nvContentPartPr>
              <p14:xfrm>
                <a:off x="4458240" y="2313120"/>
                <a:ext cx="29520" cy="502560"/>
              </p14:xfrm>
            </p:contentPart>
          </mc:Choice>
          <mc:Fallback>
            <p:pic>
              <p:nvPicPr>
                <p:cNvPr id="37" name="Käsinkirjoitus 36">
                  <a:extLst>
                    <a:ext uri="{FF2B5EF4-FFF2-40B4-BE49-F238E27FC236}">
                      <a16:creationId xmlns:a16="http://schemas.microsoft.com/office/drawing/2014/main" id="{ACBC335C-AD91-4F49-BC8E-7610F573CC9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449240" y="2304120"/>
                  <a:ext cx="47160" cy="52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8" name="Käsinkirjoitus 37">
                  <a:extLst>
                    <a:ext uri="{FF2B5EF4-FFF2-40B4-BE49-F238E27FC236}">
                      <a16:creationId xmlns:a16="http://schemas.microsoft.com/office/drawing/2014/main" id="{74BBB9E8-1980-49E6-8BAC-0454C347BA26}"/>
                    </a:ext>
                  </a:extLst>
                </p14:cNvPr>
                <p14:cNvContentPartPr/>
                <p14:nvPr/>
              </p14:nvContentPartPr>
              <p14:xfrm>
                <a:off x="4644720" y="2603280"/>
                <a:ext cx="211680" cy="20880"/>
              </p14:xfrm>
            </p:contentPart>
          </mc:Choice>
          <mc:Fallback>
            <p:pic>
              <p:nvPicPr>
                <p:cNvPr id="38" name="Käsinkirjoitus 37">
                  <a:extLst>
                    <a:ext uri="{FF2B5EF4-FFF2-40B4-BE49-F238E27FC236}">
                      <a16:creationId xmlns:a16="http://schemas.microsoft.com/office/drawing/2014/main" id="{74BBB9E8-1980-49E6-8BAC-0454C347BA2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636080" y="2594280"/>
                  <a:ext cx="2293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9" name="Käsinkirjoitus 38">
                  <a:extLst>
                    <a:ext uri="{FF2B5EF4-FFF2-40B4-BE49-F238E27FC236}">
                      <a16:creationId xmlns:a16="http://schemas.microsoft.com/office/drawing/2014/main" id="{FEE1F7FF-8C1A-488C-A3FE-DD6D54A14CE9}"/>
                    </a:ext>
                  </a:extLst>
                </p14:cNvPr>
                <p14:cNvContentPartPr/>
                <p14:nvPr/>
              </p14:nvContentPartPr>
              <p14:xfrm>
                <a:off x="4746960" y="2482320"/>
                <a:ext cx="35640" cy="274320"/>
              </p14:xfrm>
            </p:contentPart>
          </mc:Choice>
          <mc:Fallback>
            <p:pic>
              <p:nvPicPr>
                <p:cNvPr id="39" name="Käsinkirjoitus 38">
                  <a:extLst>
                    <a:ext uri="{FF2B5EF4-FFF2-40B4-BE49-F238E27FC236}">
                      <a16:creationId xmlns:a16="http://schemas.microsoft.com/office/drawing/2014/main" id="{FEE1F7FF-8C1A-488C-A3FE-DD6D54A14CE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738320" y="2473680"/>
                  <a:ext cx="5328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0" name="Käsinkirjoitus 39">
                  <a:extLst>
                    <a:ext uri="{FF2B5EF4-FFF2-40B4-BE49-F238E27FC236}">
                      <a16:creationId xmlns:a16="http://schemas.microsoft.com/office/drawing/2014/main" id="{5020743D-5295-435C-95BE-20FA99445125}"/>
                    </a:ext>
                  </a:extLst>
                </p14:cNvPr>
                <p14:cNvContentPartPr/>
                <p14:nvPr/>
              </p14:nvContentPartPr>
              <p14:xfrm>
                <a:off x="5058000" y="2400240"/>
                <a:ext cx="275400" cy="442800"/>
              </p14:xfrm>
            </p:contentPart>
          </mc:Choice>
          <mc:Fallback>
            <p:pic>
              <p:nvPicPr>
                <p:cNvPr id="40" name="Käsinkirjoitus 39">
                  <a:extLst>
                    <a:ext uri="{FF2B5EF4-FFF2-40B4-BE49-F238E27FC236}">
                      <a16:creationId xmlns:a16="http://schemas.microsoft.com/office/drawing/2014/main" id="{5020743D-5295-435C-95BE-20FA9944512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049000" y="2391600"/>
                  <a:ext cx="293040" cy="46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1" name="Käsinkirjoitus 40">
                  <a:extLst>
                    <a:ext uri="{FF2B5EF4-FFF2-40B4-BE49-F238E27FC236}">
                      <a16:creationId xmlns:a16="http://schemas.microsoft.com/office/drawing/2014/main" id="{58944BC6-9936-4474-8939-4709AF1700C5}"/>
                    </a:ext>
                  </a:extLst>
                </p14:cNvPr>
                <p14:cNvContentPartPr/>
                <p14:nvPr/>
              </p14:nvContentPartPr>
              <p14:xfrm>
                <a:off x="5502240" y="2380080"/>
                <a:ext cx="150480" cy="512640"/>
              </p14:xfrm>
            </p:contentPart>
          </mc:Choice>
          <mc:Fallback>
            <p:pic>
              <p:nvPicPr>
                <p:cNvPr id="41" name="Käsinkirjoitus 40">
                  <a:extLst>
                    <a:ext uri="{FF2B5EF4-FFF2-40B4-BE49-F238E27FC236}">
                      <a16:creationId xmlns:a16="http://schemas.microsoft.com/office/drawing/2014/main" id="{58944BC6-9936-4474-8939-4709AF1700C5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493600" y="2371440"/>
                  <a:ext cx="168120" cy="53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2" name="Käsinkirjoitus 41">
                  <a:extLst>
                    <a:ext uri="{FF2B5EF4-FFF2-40B4-BE49-F238E27FC236}">
                      <a16:creationId xmlns:a16="http://schemas.microsoft.com/office/drawing/2014/main" id="{27F5E583-FECC-49F5-B0D8-ADAA0305E5A9}"/>
                    </a:ext>
                  </a:extLst>
                </p14:cNvPr>
                <p14:cNvContentPartPr/>
                <p14:nvPr/>
              </p14:nvContentPartPr>
              <p14:xfrm>
                <a:off x="5793840" y="2587440"/>
                <a:ext cx="232560" cy="331560"/>
              </p14:xfrm>
            </p:contentPart>
          </mc:Choice>
          <mc:Fallback>
            <p:pic>
              <p:nvPicPr>
                <p:cNvPr id="42" name="Käsinkirjoitus 41">
                  <a:extLst>
                    <a:ext uri="{FF2B5EF4-FFF2-40B4-BE49-F238E27FC236}">
                      <a16:creationId xmlns:a16="http://schemas.microsoft.com/office/drawing/2014/main" id="{27F5E583-FECC-49F5-B0D8-ADAA0305E5A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785200" y="2578440"/>
                  <a:ext cx="25020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3" name="Käsinkirjoitus 42">
                  <a:extLst>
                    <a:ext uri="{FF2B5EF4-FFF2-40B4-BE49-F238E27FC236}">
                      <a16:creationId xmlns:a16="http://schemas.microsoft.com/office/drawing/2014/main" id="{49BE76F7-33AF-4449-A944-C5DFDE5C58DB}"/>
                    </a:ext>
                  </a:extLst>
                </p14:cNvPr>
                <p14:cNvContentPartPr/>
                <p14:nvPr/>
              </p14:nvContentPartPr>
              <p14:xfrm>
                <a:off x="6247080" y="2807040"/>
                <a:ext cx="214200" cy="15120"/>
              </p14:xfrm>
            </p:contentPart>
          </mc:Choice>
          <mc:Fallback>
            <p:pic>
              <p:nvPicPr>
                <p:cNvPr id="43" name="Käsinkirjoitus 42">
                  <a:extLst>
                    <a:ext uri="{FF2B5EF4-FFF2-40B4-BE49-F238E27FC236}">
                      <a16:creationId xmlns:a16="http://schemas.microsoft.com/office/drawing/2014/main" id="{49BE76F7-33AF-4449-A944-C5DFDE5C58D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238440" y="2798040"/>
                  <a:ext cx="231840" cy="3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Ryhmä 47">
            <a:extLst>
              <a:ext uri="{FF2B5EF4-FFF2-40B4-BE49-F238E27FC236}">
                <a16:creationId xmlns:a16="http://schemas.microsoft.com/office/drawing/2014/main" id="{3F641824-3385-41E3-9DB9-1110508A11AB}"/>
              </a:ext>
            </a:extLst>
          </p:cNvPr>
          <p:cNvGrpSpPr/>
          <p:nvPr/>
        </p:nvGrpSpPr>
        <p:grpSpPr>
          <a:xfrm>
            <a:off x="6514560" y="2471160"/>
            <a:ext cx="636480" cy="527760"/>
            <a:chOff x="6514560" y="2471160"/>
            <a:chExt cx="636480" cy="52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6" name="Käsinkirjoitus 45">
                  <a:extLst>
                    <a:ext uri="{FF2B5EF4-FFF2-40B4-BE49-F238E27FC236}">
                      <a16:creationId xmlns:a16="http://schemas.microsoft.com/office/drawing/2014/main" id="{8FB4A2E1-86C0-4260-A47E-C036A8CB723C}"/>
                    </a:ext>
                  </a:extLst>
                </p14:cNvPr>
                <p14:cNvContentPartPr/>
                <p14:nvPr/>
              </p14:nvContentPartPr>
              <p14:xfrm>
                <a:off x="6514560" y="2471160"/>
                <a:ext cx="247320" cy="489240"/>
              </p14:xfrm>
            </p:contentPart>
          </mc:Choice>
          <mc:Fallback>
            <p:pic>
              <p:nvPicPr>
                <p:cNvPr id="46" name="Käsinkirjoitus 45">
                  <a:extLst>
                    <a:ext uri="{FF2B5EF4-FFF2-40B4-BE49-F238E27FC236}">
                      <a16:creationId xmlns:a16="http://schemas.microsoft.com/office/drawing/2014/main" id="{8FB4A2E1-86C0-4260-A47E-C036A8CB723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505560" y="2462160"/>
                  <a:ext cx="264960" cy="50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7" name="Käsinkirjoitus 46">
                  <a:extLst>
                    <a:ext uri="{FF2B5EF4-FFF2-40B4-BE49-F238E27FC236}">
                      <a16:creationId xmlns:a16="http://schemas.microsoft.com/office/drawing/2014/main" id="{738A63EE-9F78-4488-93D0-BA3D52F80B06}"/>
                    </a:ext>
                  </a:extLst>
                </p14:cNvPr>
                <p14:cNvContentPartPr/>
                <p14:nvPr/>
              </p14:nvContentPartPr>
              <p14:xfrm>
                <a:off x="6972840" y="2494560"/>
                <a:ext cx="178200" cy="504360"/>
              </p14:xfrm>
            </p:contentPart>
          </mc:Choice>
          <mc:Fallback>
            <p:pic>
              <p:nvPicPr>
                <p:cNvPr id="47" name="Käsinkirjoitus 46">
                  <a:extLst>
                    <a:ext uri="{FF2B5EF4-FFF2-40B4-BE49-F238E27FC236}">
                      <a16:creationId xmlns:a16="http://schemas.microsoft.com/office/drawing/2014/main" id="{738A63EE-9F78-4488-93D0-BA3D52F80B0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964200" y="2485560"/>
                  <a:ext cx="195840" cy="52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Ryhmä 71">
            <a:extLst>
              <a:ext uri="{FF2B5EF4-FFF2-40B4-BE49-F238E27FC236}">
                <a16:creationId xmlns:a16="http://schemas.microsoft.com/office/drawing/2014/main" id="{FC63B739-0DEE-489B-B3C8-544286C71A47}"/>
              </a:ext>
            </a:extLst>
          </p:cNvPr>
          <p:cNvGrpSpPr/>
          <p:nvPr/>
        </p:nvGrpSpPr>
        <p:grpSpPr>
          <a:xfrm>
            <a:off x="2502000" y="3011520"/>
            <a:ext cx="2028240" cy="614160"/>
            <a:chOff x="2502000" y="3011520"/>
            <a:chExt cx="2028240" cy="61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9" name="Käsinkirjoitus 48">
                  <a:extLst>
                    <a:ext uri="{FF2B5EF4-FFF2-40B4-BE49-F238E27FC236}">
                      <a16:creationId xmlns:a16="http://schemas.microsoft.com/office/drawing/2014/main" id="{FCEE8B40-8395-44FA-AFB5-C7B803EDC349}"/>
                    </a:ext>
                  </a:extLst>
                </p14:cNvPr>
                <p14:cNvContentPartPr/>
                <p14:nvPr/>
              </p14:nvContentPartPr>
              <p14:xfrm>
                <a:off x="2502000" y="3011520"/>
                <a:ext cx="271800" cy="522000"/>
              </p14:xfrm>
            </p:contentPart>
          </mc:Choice>
          <mc:Fallback>
            <p:pic>
              <p:nvPicPr>
                <p:cNvPr id="49" name="Käsinkirjoitus 48">
                  <a:extLst>
                    <a:ext uri="{FF2B5EF4-FFF2-40B4-BE49-F238E27FC236}">
                      <a16:creationId xmlns:a16="http://schemas.microsoft.com/office/drawing/2014/main" id="{FCEE8B40-8395-44FA-AFB5-C7B803EDC34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493360" y="3002880"/>
                  <a:ext cx="289440" cy="53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0" name="Käsinkirjoitus 49">
                  <a:extLst>
                    <a:ext uri="{FF2B5EF4-FFF2-40B4-BE49-F238E27FC236}">
                      <a16:creationId xmlns:a16="http://schemas.microsoft.com/office/drawing/2014/main" id="{677471BF-DE64-4F67-8CC9-2B31B26C0748}"/>
                    </a:ext>
                  </a:extLst>
                </p14:cNvPr>
                <p14:cNvContentPartPr/>
                <p14:nvPr/>
              </p14:nvContentPartPr>
              <p14:xfrm>
                <a:off x="2986560" y="3294480"/>
                <a:ext cx="145800" cy="28080"/>
              </p14:xfrm>
            </p:contentPart>
          </mc:Choice>
          <mc:Fallback>
            <p:pic>
              <p:nvPicPr>
                <p:cNvPr id="50" name="Käsinkirjoitus 49">
                  <a:extLst>
                    <a:ext uri="{FF2B5EF4-FFF2-40B4-BE49-F238E27FC236}">
                      <a16:creationId xmlns:a16="http://schemas.microsoft.com/office/drawing/2014/main" id="{677471BF-DE64-4F67-8CC9-2B31B26C0748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977560" y="3285480"/>
                  <a:ext cx="1634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1" name="Käsinkirjoitus 50">
                  <a:extLst>
                    <a:ext uri="{FF2B5EF4-FFF2-40B4-BE49-F238E27FC236}">
                      <a16:creationId xmlns:a16="http://schemas.microsoft.com/office/drawing/2014/main" id="{B1BA120B-253E-4F1E-8774-9361AC660DCF}"/>
                    </a:ext>
                  </a:extLst>
                </p14:cNvPr>
                <p14:cNvContentPartPr/>
                <p14:nvPr/>
              </p14:nvContentPartPr>
              <p14:xfrm>
                <a:off x="2969280" y="3435960"/>
                <a:ext cx="144360" cy="5760"/>
              </p14:xfrm>
            </p:contentPart>
          </mc:Choice>
          <mc:Fallback>
            <p:pic>
              <p:nvPicPr>
                <p:cNvPr id="51" name="Käsinkirjoitus 50">
                  <a:extLst>
                    <a:ext uri="{FF2B5EF4-FFF2-40B4-BE49-F238E27FC236}">
                      <a16:creationId xmlns:a16="http://schemas.microsoft.com/office/drawing/2014/main" id="{B1BA120B-253E-4F1E-8774-9361AC660DC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960640" y="3426960"/>
                  <a:ext cx="1620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2" name="Käsinkirjoitus 51">
                  <a:extLst>
                    <a:ext uri="{FF2B5EF4-FFF2-40B4-BE49-F238E27FC236}">
                      <a16:creationId xmlns:a16="http://schemas.microsoft.com/office/drawing/2014/main" id="{5948D9B8-3FEE-4326-8538-51FC4D317824}"/>
                    </a:ext>
                  </a:extLst>
                </p14:cNvPr>
                <p14:cNvContentPartPr/>
                <p14:nvPr/>
              </p14:nvContentPartPr>
              <p14:xfrm>
                <a:off x="3291480" y="3091800"/>
                <a:ext cx="395280" cy="533880"/>
              </p14:xfrm>
            </p:contentPart>
          </mc:Choice>
          <mc:Fallback>
            <p:pic>
              <p:nvPicPr>
                <p:cNvPr id="52" name="Käsinkirjoitus 51">
                  <a:extLst>
                    <a:ext uri="{FF2B5EF4-FFF2-40B4-BE49-F238E27FC236}">
                      <a16:creationId xmlns:a16="http://schemas.microsoft.com/office/drawing/2014/main" id="{5948D9B8-3FEE-4326-8538-51FC4D31782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282480" y="3082800"/>
                  <a:ext cx="412920" cy="55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4" name="Käsinkirjoitus 53">
                  <a:extLst>
                    <a:ext uri="{FF2B5EF4-FFF2-40B4-BE49-F238E27FC236}">
                      <a16:creationId xmlns:a16="http://schemas.microsoft.com/office/drawing/2014/main" id="{4BCF7384-F473-49A6-BDA8-9B6931574AED}"/>
                    </a:ext>
                  </a:extLst>
                </p14:cNvPr>
                <p14:cNvContentPartPr/>
                <p14:nvPr/>
              </p14:nvContentPartPr>
              <p14:xfrm>
                <a:off x="3171600" y="3380160"/>
                <a:ext cx="126720" cy="3600"/>
              </p14:xfrm>
            </p:contentPart>
          </mc:Choice>
          <mc:Fallback>
            <p:pic>
              <p:nvPicPr>
                <p:cNvPr id="54" name="Käsinkirjoitus 53">
                  <a:extLst>
                    <a:ext uri="{FF2B5EF4-FFF2-40B4-BE49-F238E27FC236}">
                      <a16:creationId xmlns:a16="http://schemas.microsoft.com/office/drawing/2014/main" id="{4BCF7384-F473-49A6-BDA8-9B6931574AE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162600" y="3371160"/>
                  <a:ext cx="1443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5" name="Käsinkirjoitus 54">
                  <a:extLst>
                    <a:ext uri="{FF2B5EF4-FFF2-40B4-BE49-F238E27FC236}">
                      <a16:creationId xmlns:a16="http://schemas.microsoft.com/office/drawing/2014/main" id="{1C4B4D66-7A33-4BE1-9EC3-7D9ED46C7110}"/>
                    </a:ext>
                  </a:extLst>
                </p14:cNvPr>
                <p14:cNvContentPartPr/>
                <p14:nvPr/>
              </p14:nvContentPartPr>
              <p14:xfrm>
                <a:off x="3889440" y="3079920"/>
                <a:ext cx="230760" cy="536760"/>
              </p14:xfrm>
            </p:contentPart>
          </mc:Choice>
          <mc:Fallback>
            <p:pic>
              <p:nvPicPr>
                <p:cNvPr id="55" name="Käsinkirjoitus 54">
                  <a:extLst>
                    <a:ext uri="{FF2B5EF4-FFF2-40B4-BE49-F238E27FC236}">
                      <a16:creationId xmlns:a16="http://schemas.microsoft.com/office/drawing/2014/main" id="{1C4B4D66-7A33-4BE1-9EC3-7D9ED46C7110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880440" y="3071280"/>
                  <a:ext cx="248400" cy="55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6" name="Käsinkirjoitus 55">
                  <a:extLst>
                    <a:ext uri="{FF2B5EF4-FFF2-40B4-BE49-F238E27FC236}">
                      <a16:creationId xmlns:a16="http://schemas.microsoft.com/office/drawing/2014/main" id="{30C57C63-1FE4-44D9-8418-2364DC675E61}"/>
                    </a:ext>
                  </a:extLst>
                </p14:cNvPr>
                <p14:cNvContentPartPr/>
                <p14:nvPr/>
              </p14:nvContentPartPr>
              <p14:xfrm>
                <a:off x="4289040" y="3136080"/>
                <a:ext cx="241200" cy="480960"/>
              </p14:xfrm>
            </p:contentPart>
          </mc:Choice>
          <mc:Fallback>
            <p:pic>
              <p:nvPicPr>
                <p:cNvPr id="56" name="Käsinkirjoitus 55">
                  <a:extLst>
                    <a:ext uri="{FF2B5EF4-FFF2-40B4-BE49-F238E27FC236}">
                      <a16:creationId xmlns:a16="http://schemas.microsoft.com/office/drawing/2014/main" id="{30C57C63-1FE4-44D9-8418-2364DC675E6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280040" y="3127080"/>
                  <a:ext cx="258840" cy="49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Ryhmä 70">
            <a:extLst>
              <a:ext uri="{FF2B5EF4-FFF2-40B4-BE49-F238E27FC236}">
                <a16:creationId xmlns:a16="http://schemas.microsoft.com/office/drawing/2014/main" id="{E274BAE4-3DC3-4C10-A22F-14A09C006F8A}"/>
              </a:ext>
            </a:extLst>
          </p:cNvPr>
          <p:cNvGrpSpPr/>
          <p:nvPr/>
        </p:nvGrpSpPr>
        <p:grpSpPr>
          <a:xfrm>
            <a:off x="4817520" y="3253800"/>
            <a:ext cx="617040" cy="477360"/>
            <a:chOff x="4817520" y="3253800"/>
            <a:chExt cx="617040" cy="47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7" name="Käsinkirjoitus 56">
                  <a:extLst>
                    <a:ext uri="{FF2B5EF4-FFF2-40B4-BE49-F238E27FC236}">
                      <a16:creationId xmlns:a16="http://schemas.microsoft.com/office/drawing/2014/main" id="{D8EE591A-8557-43F0-8FCA-6F33CC830528}"/>
                    </a:ext>
                  </a:extLst>
                </p14:cNvPr>
                <p14:cNvContentPartPr/>
                <p14:nvPr/>
              </p14:nvContentPartPr>
              <p14:xfrm>
                <a:off x="4817520" y="3479520"/>
                <a:ext cx="176400" cy="15480"/>
              </p14:xfrm>
            </p:contentPart>
          </mc:Choice>
          <mc:Fallback>
            <p:pic>
              <p:nvPicPr>
                <p:cNvPr id="57" name="Käsinkirjoitus 56">
                  <a:extLst>
                    <a:ext uri="{FF2B5EF4-FFF2-40B4-BE49-F238E27FC236}">
                      <a16:creationId xmlns:a16="http://schemas.microsoft.com/office/drawing/2014/main" id="{D8EE591A-8557-43F0-8FCA-6F33CC83052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808520" y="3470880"/>
                  <a:ext cx="1940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8" name="Käsinkirjoitus 57">
                  <a:extLst>
                    <a:ext uri="{FF2B5EF4-FFF2-40B4-BE49-F238E27FC236}">
                      <a16:creationId xmlns:a16="http://schemas.microsoft.com/office/drawing/2014/main" id="{C96C7BDC-A111-4EE9-AE03-9352B6D9832B}"/>
                    </a:ext>
                  </a:extLst>
                </p14:cNvPr>
                <p14:cNvContentPartPr/>
                <p14:nvPr/>
              </p14:nvContentPartPr>
              <p14:xfrm>
                <a:off x="4927320" y="3336240"/>
                <a:ext cx="42480" cy="298080"/>
              </p14:xfrm>
            </p:contentPart>
          </mc:Choice>
          <mc:Fallback>
            <p:pic>
              <p:nvPicPr>
                <p:cNvPr id="58" name="Käsinkirjoitus 57">
                  <a:extLst>
                    <a:ext uri="{FF2B5EF4-FFF2-40B4-BE49-F238E27FC236}">
                      <a16:creationId xmlns:a16="http://schemas.microsoft.com/office/drawing/2014/main" id="{C96C7BDC-A111-4EE9-AE03-9352B6D9832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918320" y="3327240"/>
                  <a:ext cx="6012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9" name="Käsinkirjoitus 58">
                  <a:extLst>
                    <a:ext uri="{FF2B5EF4-FFF2-40B4-BE49-F238E27FC236}">
                      <a16:creationId xmlns:a16="http://schemas.microsoft.com/office/drawing/2014/main" id="{6A5AB648-FA79-413B-88DC-E365C0A30FB1}"/>
                    </a:ext>
                  </a:extLst>
                </p14:cNvPr>
                <p14:cNvContentPartPr/>
                <p14:nvPr/>
              </p14:nvContentPartPr>
              <p14:xfrm>
                <a:off x="5137560" y="3253800"/>
                <a:ext cx="297000" cy="477360"/>
              </p14:xfrm>
            </p:contentPart>
          </mc:Choice>
          <mc:Fallback>
            <p:pic>
              <p:nvPicPr>
                <p:cNvPr id="59" name="Käsinkirjoitus 58">
                  <a:extLst>
                    <a:ext uri="{FF2B5EF4-FFF2-40B4-BE49-F238E27FC236}">
                      <a16:creationId xmlns:a16="http://schemas.microsoft.com/office/drawing/2014/main" id="{6A5AB648-FA79-413B-88DC-E365C0A30FB1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128560" y="3245160"/>
                  <a:ext cx="314640" cy="49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Ryhmä 69">
            <a:extLst>
              <a:ext uri="{FF2B5EF4-FFF2-40B4-BE49-F238E27FC236}">
                <a16:creationId xmlns:a16="http://schemas.microsoft.com/office/drawing/2014/main" id="{55BA1EFA-75E8-4535-88BE-09185A8B070D}"/>
              </a:ext>
            </a:extLst>
          </p:cNvPr>
          <p:cNvGrpSpPr/>
          <p:nvPr/>
        </p:nvGrpSpPr>
        <p:grpSpPr>
          <a:xfrm>
            <a:off x="5679000" y="3252720"/>
            <a:ext cx="690120" cy="562680"/>
            <a:chOff x="5679000" y="3252720"/>
            <a:chExt cx="690120" cy="56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0" name="Käsinkirjoitus 59">
                  <a:extLst>
                    <a:ext uri="{FF2B5EF4-FFF2-40B4-BE49-F238E27FC236}">
                      <a16:creationId xmlns:a16="http://schemas.microsoft.com/office/drawing/2014/main" id="{30AB6EA3-53B7-4CCC-B369-175C52FEA1FC}"/>
                    </a:ext>
                  </a:extLst>
                </p14:cNvPr>
                <p14:cNvContentPartPr/>
                <p14:nvPr/>
              </p14:nvContentPartPr>
              <p14:xfrm>
                <a:off x="5679000" y="3252720"/>
                <a:ext cx="190800" cy="550800"/>
              </p14:xfrm>
            </p:contentPart>
          </mc:Choice>
          <mc:Fallback>
            <p:pic>
              <p:nvPicPr>
                <p:cNvPr id="60" name="Käsinkirjoitus 59">
                  <a:extLst>
                    <a:ext uri="{FF2B5EF4-FFF2-40B4-BE49-F238E27FC236}">
                      <a16:creationId xmlns:a16="http://schemas.microsoft.com/office/drawing/2014/main" id="{30AB6EA3-53B7-4CCC-B369-175C52FEA1FC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670000" y="3243720"/>
                  <a:ext cx="208440" cy="56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1" name="Käsinkirjoitus 60">
                  <a:extLst>
                    <a:ext uri="{FF2B5EF4-FFF2-40B4-BE49-F238E27FC236}">
                      <a16:creationId xmlns:a16="http://schemas.microsoft.com/office/drawing/2014/main" id="{0BF0E900-8FC0-4779-94E8-D87C430943AC}"/>
                    </a:ext>
                  </a:extLst>
                </p14:cNvPr>
                <p14:cNvContentPartPr/>
                <p14:nvPr/>
              </p14:nvContentPartPr>
              <p14:xfrm>
                <a:off x="6069600" y="3490320"/>
                <a:ext cx="299520" cy="325080"/>
              </p14:xfrm>
            </p:contentPart>
          </mc:Choice>
          <mc:Fallback>
            <p:pic>
              <p:nvPicPr>
                <p:cNvPr id="61" name="Käsinkirjoitus 60">
                  <a:extLst>
                    <a:ext uri="{FF2B5EF4-FFF2-40B4-BE49-F238E27FC236}">
                      <a16:creationId xmlns:a16="http://schemas.microsoft.com/office/drawing/2014/main" id="{0BF0E900-8FC0-4779-94E8-D87C430943AC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060600" y="3481320"/>
                  <a:ext cx="317160" cy="342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73" name="Käsinkirjoitus 72">
                <a:extLst>
                  <a:ext uri="{FF2B5EF4-FFF2-40B4-BE49-F238E27FC236}">
                    <a16:creationId xmlns:a16="http://schemas.microsoft.com/office/drawing/2014/main" id="{2B88C1C0-3D43-4701-B94D-C15999C777A5}"/>
                  </a:ext>
                </a:extLst>
              </p14:cNvPr>
              <p14:cNvContentPartPr/>
              <p14:nvPr/>
            </p14:nvContentPartPr>
            <p14:xfrm>
              <a:off x="1357560" y="3924840"/>
              <a:ext cx="228600" cy="475560"/>
            </p14:xfrm>
          </p:contentPart>
        </mc:Choice>
        <mc:Fallback>
          <p:pic>
            <p:nvPicPr>
              <p:cNvPr id="73" name="Käsinkirjoitus 72">
                <a:extLst>
                  <a:ext uri="{FF2B5EF4-FFF2-40B4-BE49-F238E27FC236}">
                    <a16:creationId xmlns:a16="http://schemas.microsoft.com/office/drawing/2014/main" id="{2B88C1C0-3D43-4701-B94D-C15999C777A5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348920" y="3916200"/>
                <a:ext cx="246240" cy="493200"/>
              </a:xfrm>
              <a:prstGeom prst="rect">
                <a:avLst/>
              </a:prstGeom>
            </p:spPr>
          </p:pic>
        </mc:Fallback>
      </mc:AlternateContent>
      <p:grpSp>
        <p:nvGrpSpPr>
          <p:cNvPr id="80" name="Ryhmä 79">
            <a:extLst>
              <a:ext uri="{FF2B5EF4-FFF2-40B4-BE49-F238E27FC236}">
                <a16:creationId xmlns:a16="http://schemas.microsoft.com/office/drawing/2014/main" id="{1DE1CD66-AA7A-49DA-A590-79AD45A95588}"/>
              </a:ext>
            </a:extLst>
          </p:cNvPr>
          <p:cNvGrpSpPr/>
          <p:nvPr/>
        </p:nvGrpSpPr>
        <p:grpSpPr>
          <a:xfrm>
            <a:off x="1828440" y="3881280"/>
            <a:ext cx="478440" cy="471240"/>
            <a:chOff x="1828440" y="3881280"/>
            <a:chExt cx="478440" cy="47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74" name="Käsinkirjoitus 73">
                  <a:extLst>
                    <a:ext uri="{FF2B5EF4-FFF2-40B4-BE49-F238E27FC236}">
                      <a16:creationId xmlns:a16="http://schemas.microsoft.com/office/drawing/2014/main" id="{FF2BED7C-4DF4-411B-838F-546464D25FBF}"/>
                    </a:ext>
                  </a:extLst>
                </p14:cNvPr>
                <p14:cNvContentPartPr/>
                <p14:nvPr/>
              </p14:nvContentPartPr>
              <p14:xfrm>
                <a:off x="1828440" y="3881280"/>
                <a:ext cx="211320" cy="471240"/>
              </p14:xfrm>
            </p:contentPart>
          </mc:Choice>
          <mc:Fallback>
            <p:pic>
              <p:nvPicPr>
                <p:cNvPr id="74" name="Käsinkirjoitus 73">
                  <a:extLst>
                    <a:ext uri="{FF2B5EF4-FFF2-40B4-BE49-F238E27FC236}">
                      <a16:creationId xmlns:a16="http://schemas.microsoft.com/office/drawing/2014/main" id="{FF2BED7C-4DF4-411B-838F-546464D25FB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819800" y="3872280"/>
                  <a:ext cx="228960" cy="48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5" name="Käsinkirjoitus 74">
                  <a:extLst>
                    <a:ext uri="{FF2B5EF4-FFF2-40B4-BE49-F238E27FC236}">
                      <a16:creationId xmlns:a16="http://schemas.microsoft.com/office/drawing/2014/main" id="{8D2481EB-254E-48D1-B582-9F76192F90F1}"/>
                    </a:ext>
                  </a:extLst>
                </p14:cNvPr>
                <p14:cNvContentPartPr/>
                <p14:nvPr/>
              </p14:nvContentPartPr>
              <p14:xfrm>
                <a:off x="2097360" y="3938160"/>
                <a:ext cx="209520" cy="398520"/>
              </p14:xfrm>
            </p:contentPart>
          </mc:Choice>
          <mc:Fallback>
            <p:pic>
              <p:nvPicPr>
                <p:cNvPr id="75" name="Käsinkirjoitus 74">
                  <a:extLst>
                    <a:ext uri="{FF2B5EF4-FFF2-40B4-BE49-F238E27FC236}">
                      <a16:creationId xmlns:a16="http://schemas.microsoft.com/office/drawing/2014/main" id="{8D2481EB-254E-48D1-B582-9F76192F90F1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088360" y="3929520"/>
                  <a:ext cx="227160" cy="41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Ryhmä 78">
            <a:extLst>
              <a:ext uri="{FF2B5EF4-FFF2-40B4-BE49-F238E27FC236}">
                <a16:creationId xmlns:a16="http://schemas.microsoft.com/office/drawing/2014/main" id="{B7E794D8-A9D4-4496-95A6-73CDB1D10A1F}"/>
              </a:ext>
            </a:extLst>
          </p:cNvPr>
          <p:cNvGrpSpPr/>
          <p:nvPr/>
        </p:nvGrpSpPr>
        <p:grpSpPr>
          <a:xfrm>
            <a:off x="2702160" y="4169640"/>
            <a:ext cx="195840" cy="122400"/>
            <a:chOff x="2702160" y="4169640"/>
            <a:chExt cx="195840" cy="12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6" name="Käsinkirjoitus 75">
                  <a:extLst>
                    <a:ext uri="{FF2B5EF4-FFF2-40B4-BE49-F238E27FC236}">
                      <a16:creationId xmlns:a16="http://schemas.microsoft.com/office/drawing/2014/main" id="{62CB8F4C-4FFC-4E0A-84E3-3CF3004671AA}"/>
                    </a:ext>
                  </a:extLst>
                </p14:cNvPr>
                <p14:cNvContentPartPr/>
                <p14:nvPr/>
              </p14:nvContentPartPr>
              <p14:xfrm>
                <a:off x="2702160" y="4169640"/>
                <a:ext cx="169920" cy="3600"/>
              </p14:xfrm>
            </p:contentPart>
          </mc:Choice>
          <mc:Fallback>
            <p:pic>
              <p:nvPicPr>
                <p:cNvPr id="76" name="Käsinkirjoitus 75">
                  <a:extLst>
                    <a:ext uri="{FF2B5EF4-FFF2-40B4-BE49-F238E27FC236}">
                      <a16:creationId xmlns:a16="http://schemas.microsoft.com/office/drawing/2014/main" id="{62CB8F4C-4FFC-4E0A-84E3-3CF3004671A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693160" y="4160640"/>
                  <a:ext cx="1875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7" name="Käsinkirjoitus 76">
                  <a:extLst>
                    <a:ext uri="{FF2B5EF4-FFF2-40B4-BE49-F238E27FC236}">
                      <a16:creationId xmlns:a16="http://schemas.microsoft.com/office/drawing/2014/main" id="{C74697DB-3A5A-425F-B71F-370DB96E848F}"/>
                    </a:ext>
                  </a:extLst>
                </p14:cNvPr>
                <p14:cNvContentPartPr/>
                <p14:nvPr/>
              </p14:nvContentPartPr>
              <p14:xfrm>
                <a:off x="2707560" y="4291680"/>
                <a:ext cx="190440" cy="360"/>
              </p14:xfrm>
            </p:contentPart>
          </mc:Choice>
          <mc:Fallback>
            <p:pic>
              <p:nvPicPr>
                <p:cNvPr id="77" name="Käsinkirjoitus 76">
                  <a:extLst>
                    <a:ext uri="{FF2B5EF4-FFF2-40B4-BE49-F238E27FC236}">
                      <a16:creationId xmlns:a16="http://schemas.microsoft.com/office/drawing/2014/main" id="{C74697DB-3A5A-425F-B71F-370DB96E848F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698560" y="4283040"/>
                  <a:ext cx="20808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Ryhmä 82">
            <a:extLst>
              <a:ext uri="{FF2B5EF4-FFF2-40B4-BE49-F238E27FC236}">
                <a16:creationId xmlns:a16="http://schemas.microsoft.com/office/drawing/2014/main" id="{595258DF-6091-47FA-9ECE-DE6A413BB671}"/>
              </a:ext>
            </a:extLst>
          </p:cNvPr>
          <p:cNvGrpSpPr/>
          <p:nvPr/>
        </p:nvGrpSpPr>
        <p:grpSpPr>
          <a:xfrm>
            <a:off x="3233520" y="3859320"/>
            <a:ext cx="779040" cy="532440"/>
            <a:chOff x="3233520" y="3859320"/>
            <a:chExt cx="779040" cy="53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8" name="Käsinkirjoitus 77">
                  <a:extLst>
                    <a:ext uri="{FF2B5EF4-FFF2-40B4-BE49-F238E27FC236}">
                      <a16:creationId xmlns:a16="http://schemas.microsoft.com/office/drawing/2014/main" id="{2531B711-E02E-4D36-8EA3-6F9599BBFD06}"/>
                    </a:ext>
                  </a:extLst>
                </p14:cNvPr>
                <p14:cNvContentPartPr/>
                <p14:nvPr/>
              </p14:nvContentPartPr>
              <p14:xfrm>
                <a:off x="3233520" y="3859320"/>
                <a:ext cx="430560" cy="532440"/>
              </p14:xfrm>
            </p:contentPart>
          </mc:Choice>
          <mc:Fallback>
            <p:pic>
              <p:nvPicPr>
                <p:cNvPr id="78" name="Käsinkirjoitus 77">
                  <a:extLst>
                    <a:ext uri="{FF2B5EF4-FFF2-40B4-BE49-F238E27FC236}">
                      <a16:creationId xmlns:a16="http://schemas.microsoft.com/office/drawing/2014/main" id="{2531B711-E02E-4D36-8EA3-6F9599BBFD06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224520" y="3850320"/>
                  <a:ext cx="448200" cy="55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81" name="Käsinkirjoitus 80">
                  <a:extLst>
                    <a:ext uri="{FF2B5EF4-FFF2-40B4-BE49-F238E27FC236}">
                      <a16:creationId xmlns:a16="http://schemas.microsoft.com/office/drawing/2014/main" id="{015DB35F-CD5E-4334-8B99-D7A2A8424357}"/>
                    </a:ext>
                  </a:extLst>
                </p14:cNvPr>
                <p14:cNvContentPartPr/>
                <p14:nvPr/>
              </p14:nvContentPartPr>
              <p14:xfrm>
                <a:off x="3836160" y="3900720"/>
                <a:ext cx="176400" cy="481680"/>
              </p14:xfrm>
            </p:contentPart>
          </mc:Choice>
          <mc:Fallback>
            <p:pic>
              <p:nvPicPr>
                <p:cNvPr id="81" name="Käsinkirjoitus 80">
                  <a:extLst>
                    <a:ext uri="{FF2B5EF4-FFF2-40B4-BE49-F238E27FC236}">
                      <a16:creationId xmlns:a16="http://schemas.microsoft.com/office/drawing/2014/main" id="{015DB35F-CD5E-4334-8B99-D7A2A842435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827160" y="3891720"/>
                  <a:ext cx="194040" cy="499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82" name="Käsinkirjoitus 81">
                <a:extLst>
                  <a:ext uri="{FF2B5EF4-FFF2-40B4-BE49-F238E27FC236}">
                    <a16:creationId xmlns:a16="http://schemas.microsoft.com/office/drawing/2014/main" id="{4B6E1ADC-5EA7-4AB7-B0BA-929E7F3B7ADD}"/>
                  </a:ext>
                </a:extLst>
              </p14:cNvPr>
              <p14:cNvContentPartPr/>
              <p14:nvPr/>
            </p14:nvContentPartPr>
            <p14:xfrm>
              <a:off x="4414680" y="4143000"/>
              <a:ext cx="344160" cy="304560"/>
            </p14:xfrm>
          </p:contentPart>
        </mc:Choice>
        <mc:Fallback>
          <p:pic>
            <p:nvPicPr>
              <p:cNvPr id="82" name="Käsinkirjoitus 81">
                <a:extLst>
                  <a:ext uri="{FF2B5EF4-FFF2-40B4-BE49-F238E27FC236}">
                    <a16:creationId xmlns:a16="http://schemas.microsoft.com/office/drawing/2014/main" id="{4B6E1ADC-5EA7-4AB7-B0BA-929E7F3B7ADD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4405680" y="4134360"/>
                <a:ext cx="361800" cy="32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92" name="Ryhmä 91">
            <a:extLst>
              <a:ext uri="{FF2B5EF4-FFF2-40B4-BE49-F238E27FC236}">
                <a16:creationId xmlns:a16="http://schemas.microsoft.com/office/drawing/2014/main" id="{BC4FC872-630C-44BE-8CDE-49DCE11879E2}"/>
              </a:ext>
            </a:extLst>
          </p:cNvPr>
          <p:cNvGrpSpPr/>
          <p:nvPr/>
        </p:nvGrpSpPr>
        <p:grpSpPr>
          <a:xfrm>
            <a:off x="7560000" y="3205560"/>
            <a:ext cx="1603440" cy="1686600"/>
            <a:chOff x="7560000" y="3205560"/>
            <a:chExt cx="1603440" cy="168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2" name="Käsinkirjoitus 61">
                  <a:extLst>
                    <a:ext uri="{FF2B5EF4-FFF2-40B4-BE49-F238E27FC236}">
                      <a16:creationId xmlns:a16="http://schemas.microsoft.com/office/drawing/2014/main" id="{83FAD086-6B8E-43FA-A7EF-D25851660464}"/>
                    </a:ext>
                  </a:extLst>
                </p14:cNvPr>
                <p14:cNvContentPartPr/>
                <p14:nvPr/>
              </p14:nvContentPartPr>
              <p14:xfrm>
                <a:off x="7629120" y="3207360"/>
                <a:ext cx="51120" cy="841320"/>
              </p14:xfrm>
            </p:contentPart>
          </mc:Choice>
          <mc:Fallback>
            <p:pic>
              <p:nvPicPr>
                <p:cNvPr id="62" name="Käsinkirjoitus 61">
                  <a:extLst>
                    <a:ext uri="{FF2B5EF4-FFF2-40B4-BE49-F238E27FC236}">
                      <a16:creationId xmlns:a16="http://schemas.microsoft.com/office/drawing/2014/main" id="{83FAD086-6B8E-43FA-A7EF-D25851660464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620480" y="3198720"/>
                  <a:ext cx="68760" cy="85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63" name="Käsinkirjoitus 62">
                  <a:extLst>
                    <a:ext uri="{FF2B5EF4-FFF2-40B4-BE49-F238E27FC236}">
                      <a16:creationId xmlns:a16="http://schemas.microsoft.com/office/drawing/2014/main" id="{563BC05E-7727-4F9D-8CF0-9209027E62B6}"/>
                    </a:ext>
                  </a:extLst>
                </p14:cNvPr>
                <p14:cNvContentPartPr/>
                <p14:nvPr/>
              </p14:nvContentPartPr>
              <p14:xfrm>
                <a:off x="7850520" y="3732600"/>
                <a:ext cx="180360" cy="20520"/>
              </p14:xfrm>
            </p:contentPart>
          </mc:Choice>
          <mc:Fallback>
            <p:pic>
              <p:nvPicPr>
                <p:cNvPr id="63" name="Käsinkirjoitus 62">
                  <a:extLst>
                    <a:ext uri="{FF2B5EF4-FFF2-40B4-BE49-F238E27FC236}">
                      <a16:creationId xmlns:a16="http://schemas.microsoft.com/office/drawing/2014/main" id="{563BC05E-7727-4F9D-8CF0-9209027E62B6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841520" y="3723600"/>
                  <a:ext cx="1980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64" name="Käsinkirjoitus 63">
                  <a:extLst>
                    <a:ext uri="{FF2B5EF4-FFF2-40B4-BE49-F238E27FC236}">
                      <a16:creationId xmlns:a16="http://schemas.microsoft.com/office/drawing/2014/main" id="{B42F01DC-CD0C-4327-812F-CC8030C56C2F}"/>
                    </a:ext>
                  </a:extLst>
                </p14:cNvPr>
                <p14:cNvContentPartPr/>
                <p14:nvPr/>
              </p14:nvContentPartPr>
              <p14:xfrm>
                <a:off x="7964280" y="3666000"/>
                <a:ext cx="15840" cy="168480"/>
              </p14:xfrm>
            </p:contentPart>
          </mc:Choice>
          <mc:Fallback>
            <p:pic>
              <p:nvPicPr>
                <p:cNvPr id="64" name="Käsinkirjoitus 63">
                  <a:extLst>
                    <a:ext uri="{FF2B5EF4-FFF2-40B4-BE49-F238E27FC236}">
                      <a16:creationId xmlns:a16="http://schemas.microsoft.com/office/drawing/2014/main" id="{B42F01DC-CD0C-4327-812F-CC8030C56C2F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955280" y="3657360"/>
                  <a:ext cx="334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65" name="Käsinkirjoitus 64">
                  <a:extLst>
                    <a:ext uri="{FF2B5EF4-FFF2-40B4-BE49-F238E27FC236}">
                      <a16:creationId xmlns:a16="http://schemas.microsoft.com/office/drawing/2014/main" id="{50FABD1C-BD8F-4B1C-93AB-B48AF1C89425}"/>
                    </a:ext>
                  </a:extLst>
                </p14:cNvPr>
                <p14:cNvContentPartPr/>
                <p14:nvPr/>
              </p14:nvContentPartPr>
              <p14:xfrm>
                <a:off x="7584120" y="3205560"/>
                <a:ext cx="61560" cy="945000"/>
              </p14:xfrm>
            </p:contentPart>
          </mc:Choice>
          <mc:Fallback>
            <p:pic>
              <p:nvPicPr>
                <p:cNvPr id="65" name="Käsinkirjoitus 64">
                  <a:extLst>
                    <a:ext uri="{FF2B5EF4-FFF2-40B4-BE49-F238E27FC236}">
                      <a16:creationId xmlns:a16="http://schemas.microsoft.com/office/drawing/2014/main" id="{50FABD1C-BD8F-4B1C-93AB-B48AF1C89425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575480" y="3196560"/>
                  <a:ext cx="79200" cy="9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66" name="Käsinkirjoitus 65">
                  <a:extLst>
                    <a:ext uri="{FF2B5EF4-FFF2-40B4-BE49-F238E27FC236}">
                      <a16:creationId xmlns:a16="http://schemas.microsoft.com/office/drawing/2014/main" id="{A6AEA78B-8B01-4BE3-A7F6-071E9AEECCE7}"/>
                    </a:ext>
                  </a:extLst>
                </p14:cNvPr>
                <p14:cNvContentPartPr/>
                <p14:nvPr/>
              </p14:nvContentPartPr>
              <p14:xfrm>
                <a:off x="8206560" y="3536400"/>
                <a:ext cx="204840" cy="453960"/>
              </p14:xfrm>
            </p:contentPart>
          </mc:Choice>
          <mc:Fallback>
            <p:pic>
              <p:nvPicPr>
                <p:cNvPr id="66" name="Käsinkirjoitus 65">
                  <a:extLst>
                    <a:ext uri="{FF2B5EF4-FFF2-40B4-BE49-F238E27FC236}">
                      <a16:creationId xmlns:a16="http://schemas.microsoft.com/office/drawing/2014/main" id="{A6AEA78B-8B01-4BE3-A7F6-071E9AEECCE7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197920" y="3527400"/>
                  <a:ext cx="222480" cy="47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67" name="Käsinkirjoitus 66">
                  <a:extLst>
                    <a:ext uri="{FF2B5EF4-FFF2-40B4-BE49-F238E27FC236}">
                      <a16:creationId xmlns:a16="http://schemas.microsoft.com/office/drawing/2014/main" id="{10EE5E47-2FEE-48C1-897C-AC6EF10D65A6}"/>
                    </a:ext>
                  </a:extLst>
                </p14:cNvPr>
                <p14:cNvContentPartPr/>
                <p14:nvPr/>
              </p14:nvContentPartPr>
              <p14:xfrm>
                <a:off x="8617320" y="3539640"/>
                <a:ext cx="216720" cy="456840"/>
              </p14:xfrm>
            </p:contentPart>
          </mc:Choice>
          <mc:Fallback>
            <p:pic>
              <p:nvPicPr>
                <p:cNvPr id="67" name="Käsinkirjoitus 66">
                  <a:extLst>
                    <a:ext uri="{FF2B5EF4-FFF2-40B4-BE49-F238E27FC236}">
                      <a16:creationId xmlns:a16="http://schemas.microsoft.com/office/drawing/2014/main" id="{10EE5E47-2FEE-48C1-897C-AC6EF10D65A6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608680" y="3531000"/>
                  <a:ext cx="234360" cy="47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68" name="Käsinkirjoitus 67">
                  <a:extLst>
                    <a:ext uri="{FF2B5EF4-FFF2-40B4-BE49-F238E27FC236}">
                      <a16:creationId xmlns:a16="http://schemas.microsoft.com/office/drawing/2014/main" id="{6480D90F-F4E1-49A2-B30A-A04F84680767}"/>
                    </a:ext>
                  </a:extLst>
                </p14:cNvPr>
                <p14:cNvContentPartPr/>
                <p14:nvPr/>
              </p14:nvContentPartPr>
              <p14:xfrm>
                <a:off x="8958960" y="3624600"/>
                <a:ext cx="204480" cy="419400"/>
              </p14:xfrm>
            </p:contentPart>
          </mc:Choice>
          <mc:Fallback>
            <p:pic>
              <p:nvPicPr>
                <p:cNvPr id="68" name="Käsinkirjoitus 67">
                  <a:extLst>
                    <a:ext uri="{FF2B5EF4-FFF2-40B4-BE49-F238E27FC236}">
                      <a16:creationId xmlns:a16="http://schemas.microsoft.com/office/drawing/2014/main" id="{6480D90F-F4E1-49A2-B30A-A04F8468076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949960" y="3615600"/>
                  <a:ext cx="222120" cy="43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4" name="Käsinkirjoitus 83">
                  <a:extLst>
                    <a:ext uri="{FF2B5EF4-FFF2-40B4-BE49-F238E27FC236}">
                      <a16:creationId xmlns:a16="http://schemas.microsoft.com/office/drawing/2014/main" id="{02CBCE97-2381-474C-9B81-002F9BFBC4F8}"/>
                    </a:ext>
                  </a:extLst>
                </p14:cNvPr>
                <p14:cNvContentPartPr/>
                <p14:nvPr/>
              </p14:nvContentPartPr>
              <p14:xfrm>
                <a:off x="7560000" y="4274400"/>
                <a:ext cx="15840" cy="617760"/>
              </p14:xfrm>
            </p:contentPart>
          </mc:Choice>
          <mc:Fallback>
            <p:pic>
              <p:nvPicPr>
                <p:cNvPr id="84" name="Käsinkirjoitus 83">
                  <a:extLst>
                    <a:ext uri="{FF2B5EF4-FFF2-40B4-BE49-F238E27FC236}">
                      <a16:creationId xmlns:a16="http://schemas.microsoft.com/office/drawing/2014/main" id="{02CBCE97-2381-474C-9B81-002F9BFBC4F8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551000" y="4265760"/>
                  <a:ext cx="33480" cy="63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5" name="Käsinkirjoitus 84">
                  <a:extLst>
                    <a:ext uri="{FF2B5EF4-FFF2-40B4-BE49-F238E27FC236}">
                      <a16:creationId xmlns:a16="http://schemas.microsoft.com/office/drawing/2014/main" id="{67FBE45E-6DEA-4E56-9CED-E285C432F18E}"/>
                    </a:ext>
                  </a:extLst>
                </p14:cNvPr>
                <p14:cNvContentPartPr/>
                <p14:nvPr/>
              </p14:nvContentPartPr>
              <p14:xfrm>
                <a:off x="7657200" y="4248840"/>
                <a:ext cx="12600" cy="573480"/>
              </p14:xfrm>
            </p:contentPart>
          </mc:Choice>
          <mc:Fallback>
            <p:pic>
              <p:nvPicPr>
                <p:cNvPr id="85" name="Käsinkirjoitus 84">
                  <a:extLst>
                    <a:ext uri="{FF2B5EF4-FFF2-40B4-BE49-F238E27FC236}">
                      <a16:creationId xmlns:a16="http://schemas.microsoft.com/office/drawing/2014/main" id="{67FBE45E-6DEA-4E56-9CED-E285C432F18E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648560" y="4240200"/>
                  <a:ext cx="30240" cy="59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6" name="Käsinkirjoitus 85">
                  <a:extLst>
                    <a:ext uri="{FF2B5EF4-FFF2-40B4-BE49-F238E27FC236}">
                      <a16:creationId xmlns:a16="http://schemas.microsoft.com/office/drawing/2014/main" id="{77038532-CF25-483A-8F2A-3ADC24522212}"/>
                    </a:ext>
                  </a:extLst>
                </p14:cNvPr>
                <p14:cNvContentPartPr/>
                <p14:nvPr/>
              </p14:nvContentPartPr>
              <p14:xfrm>
                <a:off x="7945200" y="4479960"/>
                <a:ext cx="50400" cy="79920"/>
              </p14:xfrm>
            </p:contentPart>
          </mc:Choice>
          <mc:Fallback>
            <p:pic>
              <p:nvPicPr>
                <p:cNvPr id="86" name="Käsinkirjoitus 85">
                  <a:extLst>
                    <a:ext uri="{FF2B5EF4-FFF2-40B4-BE49-F238E27FC236}">
                      <a16:creationId xmlns:a16="http://schemas.microsoft.com/office/drawing/2014/main" id="{77038532-CF25-483A-8F2A-3ADC24522212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936200" y="4470960"/>
                  <a:ext cx="680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7" name="Käsinkirjoitus 86">
                  <a:extLst>
                    <a:ext uri="{FF2B5EF4-FFF2-40B4-BE49-F238E27FC236}">
                      <a16:creationId xmlns:a16="http://schemas.microsoft.com/office/drawing/2014/main" id="{A4594435-4479-4F65-99CE-C40C5D3AB630}"/>
                    </a:ext>
                  </a:extLst>
                </p14:cNvPr>
                <p14:cNvContentPartPr/>
                <p14:nvPr/>
              </p14:nvContentPartPr>
              <p14:xfrm>
                <a:off x="7956360" y="4627200"/>
                <a:ext cx="51120" cy="108360"/>
              </p14:xfrm>
            </p:contentPart>
          </mc:Choice>
          <mc:Fallback>
            <p:pic>
              <p:nvPicPr>
                <p:cNvPr id="87" name="Käsinkirjoitus 86">
                  <a:extLst>
                    <a:ext uri="{FF2B5EF4-FFF2-40B4-BE49-F238E27FC236}">
                      <a16:creationId xmlns:a16="http://schemas.microsoft.com/office/drawing/2014/main" id="{A4594435-4479-4F65-99CE-C40C5D3AB630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947720" y="4618200"/>
                  <a:ext cx="687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8" name="Käsinkirjoitus 87">
                  <a:extLst>
                    <a:ext uri="{FF2B5EF4-FFF2-40B4-BE49-F238E27FC236}">
                      <a16:creationId xmlns:a16="http://schemas.microsoft.com/office/drawing/2014/main" id="{3BA94EF7-14DE-4C04-8BDD-F4DAC362761B}"/>
                    </a:ext>
                  </a:extLst>
                </p14:cNvPr>
                <p14:cNvContentPartPr/>
                <p14:nvPr/>
              </p14:nvContentPartPr>
              <p14:xfrm>
                <a:off x="8217720" y="4424520"/>
                <a:ext cx="360" cy="360"/>
              </p14:xfrm>
            </p:contentPart>
          </mc:Choice>
          <mc:Fallback>
            <p:pic>
              <p:nvPicPr>
                <p:cNvPr id="88" name="Käsinkirjoitus 87">
                  <a:extLst>
                    <a:ext uri="{FF2B5EF4-FFF2-40B4-BE49-F238E27FC236}">
                      <a16:creationId xmlns:a16="http://schemas.microsoft.com/office/drawing/2014/main" id="{3BA94EF7-14DE-4C04-8BDD-F4DAC362761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208720" y="441552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9" name="Käsinkirjoitus 88">
                  <a:extLst>
                    <a:ext uri="{FF2B5EF4-FFF2-40B4-BE49-F238E27FC236}">
                      <a16:creationId xmlns:a16="http://schemas.microsoft.com/office/drawing/2014/main" id="{E7513681-1D85-48A2-A2F7-61768EAA7084}"/>
                    </a:ext>
                  </a:extLst>
                </p14:cNvPr>
                <p14:cNvContentPartPr/>
                <p14:nvPr/>
              </p14:nvContentPartPr>
              <p14:xfrm>
                <a:off x="8194320" y="4365120"/>
                <a:ext cx="211320" cy="428040"/>
              </p14:xfrm>
            </p:contentPart>
          </mc:Choice>
          <mc:Fallback>
            <p:pic>
              <p:nvPicPr>
                <p:cNvPr id="89" name="Käsinkirjoitus 88">
                  <a:extLst>
                    <a:ext uri="{FF2B5EF4-FFF2-40B4-BE49-F238E27FC236}">
                      <a16:creationId xmlns:a16="http://schemas.microsoft.com/office/drawing/2014/main" id="{E7513681-1D85-48A2-A2F7-61768EAA708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185680" y="4356120"/>
                  <a:ext cx="22896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0" name="Käsinkirjoitus 89">
                  <a:extLst>
                    <a:ext uri="{FF2B5EF4-FFF2-40B4-BE49-F238E27FC236}">
                      <a16:creationId xmlns:a16="http://schemas.microsoft.com/office/drawing/2014/main" id="{93D0ED94-168B-4DBC-91D5-BCDD7E92117A}"/>
                    </a:ext>
                  </a:extLst>
                </p14:cNvPr>
                <p14:cNvContentPartPr/>
                <p14:nvPr/>
              </p14:nvContentPartPr>
              <p14:xfrm>
                <a:off x="8587080" y="4416600"/>
                <a:ext cx="177120" cy="423000"/>
              </p14:xfrm>
            </p:contentPart>
          </mc:Choice>
          <mc:Fallback>
            <p:pic>
              <p:nvPicPr>
                <p:cNvPr id="90" name="Käsinkirjoitus 89">
                  <a:extLst>
                    <a:ext uri="{FF2B5EF4-FFF2-40B4-BE49-F238E27FC236}">
                      <a16:creationId xmlns:a16="http://schemas.microsoft.com/office/drawing/2014/main" id="{93D0ED94-168B-4DBC-91D5-BCDD7E92117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578440" y="4407600"/>
                  <a:ext cx="194760" cy="44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Ryhmä 101">
            <a:extLst>
              <a:ext uri="{FF2B5EF4-FFF2-40B4-BE49-F238E27FC236}">
                <a16:creationId xmlns:a16="http://schemas.microsoft.com/office/drawing/2014/main" id="{5F7AF723-AF91-4762-A6B8-03CB98551725}"/>
              </a:ext>
            </a:extLst>
          </p:cNvPr>
          <p:cNvGrpSpPr/>
          <p:nvPr/>
        </p:nvGrpSpPr>
        <p:grpSpPr>
          <a:xfrm>
            <a:off x="2655000" y="4917720"/>
            <a:ext cx="233640" cy="158760"/>
            <a:chOff x="2655000" y="4917720"/>
            <a:chExt cx="233640" cy="158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7" name="Käsinkirjoitus 96">
                  <a:extLst>
                    <a:ext uri="{FF2B5EF4-FFF2-40B4-BE49-F238E27FC236}">
                      <a16:creationId xmlns:a16="http://schemas.microsoft.com/office/drawing/2014/main" id="{730CCD7C-5567-4A2F-BA21-9DB208710FAF}"/>
                    </a:ext>
                  </a:extLst>
                </p14:cNvPr>
                <p14:cNvContentPartPr/>
                <p14:nvPr/>
              </p14:nvContentPartPr>
              <p14:xfrm>
                <a:off x="2671200" y="4917720"/>
                <a:ext cx="209160" cy="44280"/>
              </p14:xfrm>
            </p:contentPart>
          </mc:Choice>
          <mc:Fallback>
            <p:pic>
              <p:nvPicPr>
                <p:cNvPr id="97" name="Käsinkirjoitus 96">
                  <a:extLst>
                    <a:ext uri="{FF2B5EF4-FFF2-40B4-BE49-F238E27FC236}">
                      <a16:creationId xmlns:a16="http://schemas.microsoft.com/office/drawing/2014/main" id="{730CCD7C-5567-4A2F-BA21-9DB208710FA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662560" y="4908720"/>
                  <a:ext cx="2268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8" name="Käsinkirjoitus 97">
                  <a:extLst>
                    <a:ext uri="{FF2B5EF4-FFF2-40B4-BE49-F238E27FC236}">
                      <a16:creationId xmlns:a16="http://schemas.microsoft.com/office/drawing/2014/main" id="{2D18EB70-6A93-413C-B563-704606E58A98}"/>
                    </a:ext>
                  </a:extLst>
                </p14:cNvPr>
                <p14:cNvContentPartPr/>
                <p14:nvPr/>
              </p14:nvContentPartPr>
              <p14:xfrm>
                <a:off x="2655000" y="5063160"/>
                <a:ext cx="233640" cy="13320"/>
              </p14:xfrm>
            </p:contentPart>
          </mc:Choice>
          <mc:Fallback>
            <p:pic>
              <p:nvPicPr>
                <p:cNvPr id="98" name="Käsinkirjoitus 97">
                  <a:extLst>
                    <a:ext uri="{FF2B5EF4-FFF2-40B4-BE49-F238E27FC236}">
                      <a16:creationId xmlns:a16="http://schemas.microsoft.com/office/drawing/2014/main" id="{2D18EB70-6A93-413C-B563-704606E58A9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646000" y="5054160"/>
                  <a:ext cx="251280" cy="30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99" name="Käsinkirjoitus 98">
                <a:extLst>
                  <a:ext uri="{FF2B5EF4-FFF2-40B4-BE49-F238E27FC236}">
                    <a16:creationId xmlns:a16="http://schemas.microsoft.com/office/drawing/2014/main" id="{E561A0F8-6AB2-4C9A-93EB-D556A930D282}"/>
                  </a:ext>
                </a:extLst>
              </p14:cNvPr>
              <p14:cNvContentPartPr/>
              <p14:nvPr/>
            </p14:nvContentPartPr>
            <p14:xfrm>
              <a:off x="3347640" y="4762920"/>
              <a:ext cx="333360" cy="404640"/>
            </p14:xfrm>
          </p:contentPart>
        </mc:Choice>
        <mc:Fallback>
          <p:pic>
            <p:nvPicPr>
              <p:cNvPr id="99" name="Käsinkirjoitus 98">
                <a:extLst>
                  <a:ext uri="{FF2B5EF4-FFF2-40B4-BE49-F238E27FC236}">
                    <a16:creationId xmlns:a16="http://schemas.microsoft.com/office/drawing/2014/main" id="{E561A0F8-6AB2-4C9A-93EB-D556A930D282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3339000" y="4754280"/>
                <a:ext cx="351000" cy="422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1" name="Ryhmä 100">
            <a:extLst>
              <a:ext uri="{FF2B5EF4-FFF2-40B4-BE49-F238E27FC236}">
                <a16:creationId xmlns:a16="http://schemas.microsoft.com/office/drawing/2014/main" id="{431C9550-5586-4D62-A5CF-39668014F9C3}"/>
              </a:ext>
            </a:extLst>
          </p:cNvPr>
          <p:cNvGrpSpPr/>
          <p:nvPr/>
        </p:nvGrpSpPr>
        <p:grpSpPr>
          <a:xfrm>
            <a:off x="1357560" y="4697040"/>
            <a:ext cx="922680" cy="590040"/>
            <a:chOff x="1357560" y="4697040"/>
            <a:chExt cx="922680" cy="59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3" name="Käsinkirjoitus 92">
                  <a:extLst>
                    <a:ext uri="{FF2B5EF4-FFF2-40B4-BE49-F238E27FC236}">
                      <a16:creationId xmlns:a16="http://schemas.microsoft.com/office/drawing/2014/main" id="{AB20ACF4-64E1-4C19-BC0F-FA6E6F13C50E}"/>
                    </a:ext>
                  </a:extLst>
                </p14:cNvPr>
                <p14:cNvContentPartPr/>
                <p14:nvPr/>
              </p14:nvContentPartPr>
              <p14:xfrm>
                <a:off x="1357560" y="4697040"/>
                <a:ext cx="294480" cy="536760"/>
              </p14:xfrm>
            </p:contentPart>
          </mc:Choice>
          <mc:Fallback>
            <p:pic>
              <p:nvPicPr>
                <p:cNvPr id="93" name="Käsinkirjoitus 92">
                  <a:extLst>
                    <a:ext uri="{FF2B5EF4-FFF2-40B4-BE49-F238E27FC236}">
                      <a16:creationId xmlns:a16="http://schemas.microsoft.com/office/drawing/2014/main" id="{AB20ACF4-64E1-4C19-BC0F-FA6E6F13C50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348920" y="4688040"/>
                  <a:ext cx="312120" cy="55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4" name="Käsinkirjoitus 93">
                  <a:extLst>
                    <a:ext uri="{FF2B5EF4-FFF2-40B4-BE49-F238E27FC236}">
                      <a16:creationId xmlns:a16="http://schemas.microsoft.com/office/drawing/2014/main" id="{662EB5CB-A8F9-41E8-BFB9-DF9934D118C4}"/>
                    </a:ext>
                  </a:extLst>
                </p14:cNvPr>
                <p14:cNvContentPartPr/>
                <p14:nvPr/>
              </p14:nvContentPartPr>
              <p14:xfrm>
                <a:off x="1451160" y="4986840"/>
                <a:ext cx="231120" cy="8280"/>
              </p14:xfrm>
            </p:contentPart>
          </mc:Choice>
          <mc:Fallback>
            <p:pic>
              <p:nvPicPr>
                <p:cNvPr id="94" name="Käsinkirjoitus 93">
                  <a:extLst>
                    <a:ext uri="{FF2B5EF4-FFF2-40B4-BE49-F238E27FC236}">
                      <a16:creationId xmlns:a16="http://schemas.microsoft.com/office/drawing/2014/main" id="{662EB5CB-A8F9-41E8-BFB9-DF9934D118C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442160" y="4977840"/>
                  <a:ext cx="2487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5" name="Käsinkirjoitus 94">
                  <a:extLst>
                    <a:ext uri="{FF2B5EF4-FFF2-40B4-BE49-F238E27FC236}">
                      <a16:creationId xmlns:a16="http://schemas.microsoft.com/office/drawing/2014/main" id="{ED1A7009-0BED-48FB-99C8-BB5B723AA5C5}"/>
                    </a:ext>
                  </a:extLst>
                </p14:cNvPr>
                <p14:cNvContentPartPr/>
                <p14:nvPr/>
              </p14:nvContentPartPr>
              <p14:xfrm>
                <a:off x="1782720" y="5075760"/>
                <a:ext cx="72000" cy="184680"/>
              </p14:xfrm>
            </p:contentPart>
          </mc:Choice>
          <mc:Fallback>
            <p:pic>
              <p:nvPicPr>
                <p:cNvPr id="95" name="Käsinkirjoitus 94">
                  <a:extLst>
                    <a:ext uri="{FF2B5EF4-FFF2-40B4-BE49-F238E27FC236}">
                      <a16:creationId xmlns:a16="http://schemas.microsoft.com/office/drawing/2014/main" id="{ED1A7009-0BED-48FB-99C8-BB5B723AA5C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774080" y="5067120"/>
                  <a:ext cx="896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6" name="Käsinkirjoitus 95">
                  <a:extLst>
                    <a:ext uri="{FF2B5EF4-FFF2-40B4-BE49-F238E27FC236}">
                      <a16:creationId xmlns:a16="http://schemas.microsoft.com/office/drawing/2014/main" id="{59CB47EF-B440-472A-B42C-98295FB1F5AF}"/>
                    </a:ext>
                  </a:extLst>
                </p14:cNvPr>
                <p14:cNvContentPartPr/>
                <p14:nvPr/>
              </p14:nvContentPartPr>
              <p14:xfrm>
                <a:off x="2021400" y="4739520"/>
                <a:ext cx="258840" cy="547560"/>
              </p14:xfrm>
            </p:contentPart>
          </mc:Choice>
          <mc:Fallback>
            <p:pic>
              <p:nvPicPr>
                <p:cNvPr id="96" name="Käsinkirjoitus 95">
                  <a:extLst>
                    <a:ext uri="{FF2B5EF4-FFF2-40B4-BE49-F238E27FC236}">
                      <a16:creationId xmlns:a16="http://schemas.microsoft.com/office/drawing/2014/main" id="{59CB47EF-B440-472A-B42C-98295FB1F5A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012760" y="4730880"/>
                  <a:ext cx="276480" cy="56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0" name="Käsinkirjoitus 99">
                  <a:extLst>
                    <a:ext uri="{FF2B5EF4-FFF2-40B4-BE49-F238E27FC236}">
                      <a16:creationId xmlns:a16="http://schemas.microsoft.com/office/drawing/2014/main" id="{F44D18B7-694E-43BC-9EBE-F3DAB9F6D93D}"/>
                    </a:ext>
                  </a:extLst>
                </p14:cNvPr>
                <p14:cNvContentPartPr/>
                <p14:nvPr/>
              </p14:nvContentPartPr>
              <p14:xfrm>
                <a:off x="2018880" y="5024640"/>
                <a:ext cx="130680" cy="75240"/>
              </p14:xfrm>
            </p:contentPart>
          </mc:Choice>
          <mc:Fallback>
            <p:pic>
              <p:nvPicPr>
                <p:cNvPr id="100" name="Käsinkirjoitus 99">
                  <a:extLst>
                    <a:ext uri="{FF2B5EF4-FFF2-40B4-BE49-F238E27FC236}">
                      <a16:creationId xmlns:a16="http://schemas.microsoft.com/office/drawing/2014/main" id="{F44D18B7-694E-43BC-9EBE-F3DAB9F6D93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010240" y="5015640"/>
                  <a:ext cx="148320" cy="92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24163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84F9C38-7651-DFAF-53F8-9FBF83FE1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Tehtäviä s. 95-98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F2DFD9D-F3D0-8AD2-A2B3-D1ED99CFD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/>
              <a:t>10.7, 10.12,</a:t>
            </a:r>
            <a:r>
              <a:rPr lang="fi-FI" dirty="0"/>
              <a:t> </a:t>
            </a:r>
            <a:r>
              <a:rPr lang="fi-FI" b="1" dirty="0"/>
              <a:t>10.18</a:t>
            </a:r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55B6C30E-EA8B-48B8-9303-DC36F3A662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28" y="2215583"/>
            <a:ext cx="8447640" cy="1540901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D8905DD9-51FA-48B6-9380-4E305E7ACE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526" y="4146442"/>
            <a:ext cx="10936207" cy="117881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Käsinkirjoitus 6">
                <a:extLst>
                  <a:ext uri="{FF2B5EF4-FFF2-40B4-BE49-F238E27FC236}">
                    <a16:creationId xmlns:a16="http://schemas.microsoft.com/office/drawing/2014/main" id="{8D134C21-E79A-4970-8D99-C66A2E7487C4}"/>
                  </a:ext>
                </a:extLst>
              </p14:cNvPr>
              <p14:cNvContentPartPr/>
              <p14:nvPr/>
            </p14:nvContentPartPr>
            <p14:xfrm>
              <a:off x="7179480" y="2259840"/>
              <a:ext cx="840240" cy="163440"/>
            </p14:xfrm>
          </p:contentPart>
        </mc:Choice>
        <mc:Fallback>
          <p:pic>
            <p:nvPicPr>
              <p:cNvPr id="7" name="Käsinkirjoitus 6">
                <a:extLst>
                  <a:ext uri="{FF2B5EF4-FFF2-40B4-BE49-F238E27FC236}">
                    <a16:creationId xmlns:a16="http://schemas.microsoft.com/office/drawing/2014/main" id="{8D134C21-E79A-4970-8D99-C66A2E7487C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70480" y="2251200"/>
                <a:ext cx="857880" cy="181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Ryhmä 12">
            <a:extLst>
              <a:ext uri="{FF2B5EF4-FFF2-40B4-BE49-F238E27FC236}">
                <a16:creationId xmlns:a16="http://schemas.microsoft.com/office/drawing/2014/main" id="{D47D8B45-577C-4DB6-A34D-E4CCC0324642}"/>
              </a:ext>
            </a:extLst>
          </p:cNvPr>
          <p:cNvGrpSpPr/>
          <p:nvPr/>
        </p:nvGrpSpPr>
        <p:grpSpPr>
          <a:xfrm>
            <a:off x="7425000" y="1963920"/>
            <a:ext cx="281160" cy="205920"/>
            <a:chOff x="7425000" y="1963920"/>
            <a:chExt cx="281160" cy="20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8" name="Käsinkirjoitus 7">
                  <a:extLst>
                    <a:ext uri="{FF2B5EF4-FFF2-40B4-BE49-F238E27FC236}">
                      <a16:creationId xmlns:a16="http://schemas.microsoft.com/office/drawing/2014/main" id="{FE761F19-3E61-404C-B0C2-7C01DF63B3DE}"/>
                    </a:ext>
                  </a:extLst>
                </p14:cNvPr>
                <p14:cNvContentPartPr/>
                <p14:nvPr/>
              </p14:nvContentPartPr>
              <p14:xfrm>
                <a:off x="7425000" y="2074440"/>
                <a:ext cx="21960" cy="360"/>
              </p14:xfrm>
            </p:contentPart>
          </mc:Choice>
          <mc:Fallback>
            <p:pic>
              <p:nvPicPr>
                <p:cNvPr id="8" name="Käsinkirjoitus 7">
                  <a:extLst>
                    <a:ext uri="{FF2B5EF4-FFF2-40B4-BE49-F238E27FC236}">
                      <a16:creationId xmlns:a16="http://schemas.microsoft.com/office/drawing/2014/main" id="{FE761F19-3E61-404C-B0C2-7C01DF63B3D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416360" y="2065440"/>
                  <a:ext cx="396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9" name="Käsinkirjoitus 8">
                  <a:extLst>
                    <a:ext uri="{FF2B5EF4-FFF2-40B4-BE49-F238E27FC236}">
                      <a16:creationId xmlns:a16="http://schemas.microsoft.com/office/drawing/2014/main" id="{FB8C56F9-A49F-41A6-9A80-823D07071EFD}"/>
                    </a:ext>
                  </a:extLst>
                </p14:cNvPr>
                <p14:cNvContentPartPr/>
                <p14:nvPr/>
              </p14:nvContentPartPr>
              <p14:xfrm>
                <a:off x="7585920" y="1963920"/>
                <a:ext cx="120240" cy="116640"/>
              </p14:xfrm>
            </p:contentPart>
          </mc:Choice>
          <mc:Fallback>
            <p:pic>
              <p:nvPicPr>
                <p:cNvPr id="9" name="Käsinkirjoitus 8">
                  <a:extLst>
                    <a:ext uri="{FF2B5EF4-FFF2-40B4-BE49-F238E27FC236}">
                      <a16:creationId xmlns:a16="http://schemas.microsoft.com/office/drawing/2014/main" id="{FB8C56F9-A49F-41A6-9A80-823D07071EF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576920" y="1955280"/>
                  <a:ext cx="1378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0" name="Käsinkirjoitus 9">
                  <a:extLst>
                    <a:ext uri="{FF2B5EF4-FFF2-40B4-BE49-F238E27FC236}">
                      <a16:creationId xmlns:a16="http://schemas.microsoft.com/office/drawing/2014/main" id="{E8FF1B50-EEED-4B3F-9225-1CFDF3EB442D}"/>
                    </a:ext>
                  </a:extLst>
                </p14:cNvPr>
                <p14:cNvContentPartPr/>
                <p14:nvPr/>
              </p14:nvContentPartPr>
              <p14:xfrm>
                <a:off x="7679160" y="1963920"/>
                <a:ext cx="360" cy="205920"/>
              </p14:xfrm>
            </p:contentPart>
          </mc:Choice>
          <mc:Fallback>
            <p:pic>
              <p:nvPicPr>
                <p:cNvPr id="10" name="Käsinkirjoitus 9">
                  <a:extLst>
                    <a:ext uri="{FF2B5EF4-FFF2-40B4-BE49-F238E27FC236}">
                      <a16:creationId xmlns:a16="http://schemas.microsoft.com/office/drawing/2014/main" id="{E8FF1B50-EEED-4B3F-9225-1CFDF3EB442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670160" y="1955280"/>
                  <a:ext cx="1800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2" name="Käsinkirjoitus 11">
                  <a:extLst>
                    <a:ext uri="{FF2B5EF4-FFF2-40B4-BE49-F238E27FC236}">
                      <a16:creationId xmlns:a16="http://schemas.microsoft.com/office/drawing/2014/main" id="{BB3150AC-E2FA-4C71-ADE6-ACFB985E9ED1}"/>
                    </a:ext>
                  </a:extLst>
                </p14:cNvPr>
                <p14:cNvContentPartPr/>
                <p14:nvPr/>
              </p14:nvContentPartPr>
              <p14:xfrm>
                <a:off x="7433280" y="2057160"/>
                <a:ext cx="92880" cy="360"/>
              </p14:xfrm>
            </p:contentPart>
          </mc:Choice>
          <mc:Fallback>
            <p:pic>
              <p:nvPicPr>
                <p:cNvPr id="12" name="Käsinkirjoitus 11">
                  <a:extLst>
                    <a:ext uri="{FF2B5EF4-FFF2-40B4-BE49-F238E27FC236}">
                      <a16:creationId xmlns:a16="http://schemas.microsoft.com/office/drawing/2014/main" id="{BB3150AC-E2FA-4C71-ADE6-ACFB985E9ED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424640" y="2048160"/>
                  <a:ext cx="11052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4" name="Käsinkirjoitus 13">
                <a:extLst>
                  <a:ext uri="{FF2B5EF4-FFF2-40B4-BE49-F238E27FC236}">
                    <a16:creationId xmlns:a16="http://schemas.microsoft.com/office/drawing/2014/main" id="{D08DA31C-F3CF-42FF-B518-E9E94D184A20}"/>
                  </a:ext>
                </a:extLst>
              </p14:cNvPr>
              <p14:cNvContentPartPr/>
              <p14:nvPr/>
            </p14:nvContentPartPr>
            <p14:xfrm>
              <a:off x="8889840" y="1854120"/>
              <a:ext cx="360" cy="360"/>
            </p14:xfrm>
          </p:contentPart>
        </mc:Choice>
        <mc:Fallback>
          <p:pic>
            <p:nvPicPr>
              <p:cNvPr id="14" name="Käsinkirjoitus 13">
                <a:extLst>
                  <a:ext uri="{FF2B5EF4-FFF2-40B4-BE49-F238E27FC236}">
                    <a16:creationId xmlns:a16="http://schemas.microsoft.com/office/drawing/2014/main" id="{D08DA31C-F3CF-42FF-B518-E9E94D184A2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880840" y="1845120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6" name="Kuva 15">
            <a:extLst>
              <a:ext uri="{FF2B5EF4-FFF2-40B4-BE49-F238E27FC236}">
                <a16:creationId xmlns:a16="http://schemas.microsoft.com/office/drawing/2014/main" id="{1379E977-92B4-4D6A-920B-D7C4E319D5F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511499" y="162083"/>
            <a:ext cx="2167661" cy="655856"/>
          </a:xfrm>
          <a:prstGeom prst="rect">
            <a:avLst/>
          </a:prstGeom>
        </p:spPr>
      </p:pic>
      <p:grpSp>
        <p:nvGrpSpPr>
          <p:cNvPr id="19" name="Ryhmä 18">
            <a:extLst>
              <a:ext uri="{FF2B5EF4-FFF2-40B4-BE49-F238E27FC236}">
                <a16:creationId xmlns:a16="http://schemas.microsoft.com/office/drawing/2014/main" id="{1E3D7169-DCE9-423D-A9C5-E523319F93DD}"/>
              </a:ext>
            </a:extLst>
          </p:cNvPr>
          <p:cNvGrpSpPr/>
          <p:nvPr/>
        </p:nvGrpSpPr>
        <p:grpSpPr>
          <a:xfrm>
            <a:off x="4979520" y="199200"/>
            <a:ext cx="358920" cy="479520"/>
            <a:chOff x="4979520" y="199200"/>
            <a:chExt cx="358920" cy="479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7" name="Käsinkirjoitus 16">
                  <a:extLst>
                    <a:ext uri="{FF2B5EF4-FFF2-40B4-BE49-F238E27FC236}">
                      <a16:creationId xmlns:a16="http://schemas.microsoft.com/office/drawing/2014/main" id="{69055C5F-F21C-46E6-89CB-0CEFA68D994C}"/>
                    </a:ext>
                  </a:extLst>
                </p14:cNvPr>
                <p14:cNvContentPartPr/>
                <p14:nvPr/>
              </p14:nvContentPartPr>
              <p14:xfrm>
                <a:off x="4979520" y="363720"/>
                <a:ext cx="232920" cy="180720"/>
              </p14:xfrm>
            </p:contentPart>
          </mc:Choice>
          <mc:Fallback>
            <p:pic>
              <p:nvPicPr>
                <p:cNvPr id="17" name="Käsinkirjoitus 16">
                  <a:extLst>
                    <a:ext uri="{FF2B5EF4-FFF2-40B4-BE49-F238E27FC236}">
                      <a16:creationId xmlns:a16="http://schemas.microsoft.com/office/drawing/2014/main" id="{69055C5F-F21C-46E6-89CB-0CEFA68D994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970880" y="355080"/>
                  <a:ext cx="2505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8" name="Käsinkirjoitus 17">
                  <a:extLst>
                    <a:ext uri="{FF2B5EF4-FFF2-40B4-BE49-F238E27FC236}">
                      <a16:creationId xmlns:a16="http://schemas.microsoft.com/office/drawing/2014/main" id="{FBC5C539-616E-40A1-A6C2-D4FA22254618}"/>
                    </a:ext>
                  </a:extLst>
                </p14:cNvPr>
                <p14:cNvContentPartPr/>
                <p14:nvPr/>
              </p14:nvContentPartPr>
              <p14:xfrm>
                <a:off x="5247000" y="199200"/>
                <a:ext cx="91440" cy="479520"/>
              </p14:xfrm>
            </p:contentPart>
          </mc:Choice>
          <mc:Fallback>
            <p:pic>
              <p:nvPicPr>
                <p:cNvPr id="18" name="Käsinkirjoitus 17">
                  <a:extLst>
                    <a:ext uri="{FF2B5EF4-FFF2-40B4-BE49-F238E27FC236}">
                      <a16:creationId xmlns:a16="http://schemas.microsoft.com/office/drawing/2014/main" id="{FBC5C539-616E-40A1-A6C2-D4FA2225461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238000" y="190200"/>
                  <a:ext cx="109080" cy="49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Ryhmä 24">
            <a:extLst>
              <a:ext uri="{FF2B5EF4-FFF2-40B4-BE49-F238E27FC236}">
                <a16:creationId xmlns:a16="http://schemas.microsoft.com/office/drawing/2014/main" id="{FF2A84E6-46D9-465B-B335-5C8D71FC023A}"/>
              </a:ext>
            </a:extLst>
          </p:cNvPr>
          <p:cNvGrpSpPr/>
          <p:nvPr/>
        </p:nvGrpSpPr>
        <p:grpSpPr>
          <a:xfrm>
            <a:off x="5627520" y="824880"/>
            <a:ext cx="542520" cy="364680"/>
            <a:chOff x="5627520" y="824880"/>
            <a:chExt cx="542520" cy="36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0" name="Käsinkirjoitus 19">
                  <a:extLst>
                    <a:ext uri="{FF2B5EF4-FFF2-40B4-BE49-F238E27FC236}">
                      <a16:creationId xmlns:a16="http://schemas.microsoft.com/office/drawing/2014/main" id="{5C663AB9-2918-4938-9D36-2478A9EAAF73}"/>
                    </a:ext>
                  </a:extLst>
                </p14:cNvPr>
                <p14:cNvContentPartPr/>
                <p14:nvPr/>
              </p14:nvContentPartPr>
              <p14:xfrm>
                <a:off x="5627520" y="961680"/>
                <a:ext cx="190440" cy="195840"/>
              </p14:xfrm>
            </p:contentPart>
          </mc:Choice>
          <mc:Fallback>
            <p:pic>
              <p:nvPicPr>
                <p:cNvPr id="20" name="Käsinkirjoitus 19">
                  <a:extLst>
                    <a:ext uri="{FF2B5EF4-FFF2-40B4-BE49-F238E27FC236}">
                      <a16:creationId xmlns:a16="http://schemas.microsoft.com/office/drawing/2014/main" id="{5C663AB9-2918-4938-9D36-2478A9EAAF7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618520" y="952680"/>
                  <a:ext cx="2080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1" name="Käsinkirjoitus 20">
                  <a:extLst>
                    <a:ext uri="{FF2B5EF4-FFF2-40B4-BE49-F238E27FC236}">
                      <a16:creationId xmlns:a16="http://schemas.microsoft.com/office/drawing/2014/main" id="{2072CE18-D6D5-4A66-A9EB-1DC2DC13FCD7}"/>
                    </a:ext>
                  </a:extLst>
                </p14:cNvPr>
                <p14:cNvContentPartPr/>
                <p14:nvPr/>
              </p14:nvContentPartPr>
              <p14:xfrm>
                <a:off x="5780520" y="824880"/>
                <a:ext cx="39240" cy="364680"/>
              </p14:xfrm>
            </p:contentPart>
          </mc:Choice>
          <mc:Fallback>
            <p:pic>
              <p:nvPicPr>
                <p:cNvPr id="21" name="Käsinkirjoitus 20">
                  <a:extLst>
                    <a:ext uri="{FF2B5EF4-FFF2-40B4-BE49-F238E27FC236}">
                      <a16:creationId xmlns:a16="http://schemas.microsoft.com/office/drawing/2014/main" id="{2072CE18-D6D5-4A66-A9EB-1DC2DC13FCD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771880" y="816240"/>
                  <a:ext cx="5688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3" name="Käsinkirjoitus 22">
                  <a:extLst>
                    <a:ext uri="{FF2B5EF4-FFF2-40B4-BE49-F238E27FC236}">
                      <a16:creationId xmlns:a16="http://schemas.microsoft.com/office/drawing/2014/main" id="{24F4A959-F3A3-4244-B5C9-930D2E547337}"/>
                    </a:ext>
                  </a:extLst>
                </p14:cNvPr>
                <p14:cNvContentPartPr/>
                <p14:nvPr/>
              </p14:nvContentPartPr>
              <p14:xfrm>
                <a:off x="5989680" y="1030800"/>
                <a:ext cx="165600" cy="360"/>
              </p14:xfrm>
            </p:contentPart>
          </mc:Choice>
          <mc:Fallback>
            <p:pic>
              <p:nvPicPr>
                <p:cNvPr id="23" name="Käsinkirjoitus 22">
                  <a:extLst>
                    <a:ext uri="{FF2B5EF4-FFF2-40B4-BE49-F238E27FC236}">
                      <a16:creationId xmlns:a16="http://schemas.microsoft.com/office/drawing/2014/main" id="{24F4A959-F3A3-4244-B5C9-930D2E54733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980680" y="1021800"/>
                  <a:ext cx="1832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4" name="Käsinkirjoitus 23">
                  <a:extLst>
                    <a:ext uri="{FF2B5EF4-FFF2-40B4-BE49-F238E27FC236}">
                      <a16:creationId xmlns:a16="http://schemas.microsoft.com/office/drawing/2014/main" id="{D8FBDA18-6B05-411C-84A6-97FF6F1C95ED}"/>
                    </a:ext>
                  </a:extLst>
                </p14:cNvPr>
                <p14:cNvContentPartPr/>
                <p14:nvPr/>
              </p14:nvContentPartPr>
              <p14:xfrm>
                <a:off x="6018480" y="1124760"/>
                <a:ext cx="151560" cy="7560"/>
              </p14:xfrm>
            </p:contentPart>
          </mc:Choice>
          <mc:Fallback>
            <p:pic>
              <p:nvPicPr>
                <p:cNvPr id="24" name="Käsinkirjoitus 23">
                  <a:extLst>
                    <a:ext uri="{FF2B5EF4-FFF2-40B4-BE49-F238E27FC236}">
                      <a16:creationId xmlns:a16="http://schemas.microsoft.com/office/drawing/2014/main" id="{D8FBDA18-6B05-411C-84A6-97FF6F1C95E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009840" y="1116120"/>
                  <a:ext cx="169200" cy="25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6" name="Käsinkirjoitus 25">
                <a:extLst>
                  <a:ext uri="{FF2B5EF4-FFF2-40B4-BE49-F238E27FC236}">
                    <a16:creationId xmlns:a16="http://schemas.microsoft.com/office/drawing/2014/main" id="{7C201C92-406C-43CB-81F7-92AD697A928B}"/>
                  </a:ext>
                </a:extLst>
              </p14:cNvPr>
              <p14:cNvContentPartPr/>
              <p14:nvPr/>
            </p14:nvContentPartPr>
            <p14:xfrm>
              <a:off x="6458760" y="985080"/>
              <a:ext cx="222120" cy="169200"/>
            </p14:xfrm>
          </p:contentPart>
        </mc:Choice>
        <mc:Fallback>
          <p:pic>
            <p:nvPicPr>
              <p:cNvPr id="26" name="Käsinkirjoitus 25">
                <a:extLst>
                  <a:ext uri="{FF2B5EF4-FFF2-40B4-BE49-F238E27FC236}">
                    <a16:creationId xmlns:a16="http://schemas.microsoft.com/office/drawing/2014/main" id="{7C201C92-406C-43CB-81F7-92AD697A928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450120" y="976080"/>
                <a:ext cx="239760" cy="186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Ryhmä 33">
            <a:extLst>
              <a:ext uri="{FF2B5EF4-FFF2-40B4-BE49-F238E27FC236}">
                <a16:creationId xmlns:a16="http://schemas.microsoft.com/office/drawing/2014/main" id="{7B1D485C-5978-44F1-8536-1D6B1A17ADA9}"/>
              </a:ext>
            </a:extLst>
          </p:cNvPr>
          <p:cNvGrpSpPr/>
          <p:nvPr/>
        </p:nvGrpSpPr>
        <p:grpSpPr>
          <a:xfrm>
            <a:off x="6747120" y="1104427"/>
            <a:ext cx="486360" cy="177120"/>
            <a:chOff x="6747120" y="1104427"/>
            <a:chExt cx="486360" cy="17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9" name="Käsinkirjoitus 28">
                  <a:extLst>
                    <a:ext uri="{FF2B5EF4-FFF2-40B4-BE49-F238E27FC236}">
                      <a16:creationId xmlns:a16="http://schemas.microsoft.com/office/drawing/2014/main" id="{B5B4E722-1A77-462D-93B4-B70C5DDA7174}"/>
                    </a:ext>
                  </a:extLst>
                </p14:cNvPr>
                <p14:cNvContentPartPr/>
                <p14:nvPr/>
              </p14:nvContentPartPr>
              <p14:xfrm>
                <a:off x="6747120" y="1120267"/>
                <a:ext cx="160200" cy="161280"/>
              </p14:xfrm>
            </p:contentPart>
          </mc:Choice>
          <mc:Fallback>
            <p:pic>
              <p:nvPicPr>
                <p:cNvPr id="29" name="Käsinkirjoitus 28">
                  <a:extLst>
                    <a:ext uri="{FF2B5EF4-FFF2-40B4-BE49-F238E27FC236}">
                      <a16:creationId xmlns:a16="http://schemas.microsoft.com/office/drawing/2014/main" id="{B5B4E722-1A77-462D-93B4-B70C5DDA717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738480" y="1111267"/>
                  <a:ext cx="1778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30" name="Käsinkirjoitus 29">
                  <a:extLst>
                    <a:ext uri="{FF2B5EF4-FFF2-40B4-BE49-F238E27FC236}">
                      <a16:creationId xmlns:a16="http://schemas.microsoft.com/office/drawing/2014/main" id="{6BBB50C2-089A-47F9-96EE-ACA7A28420D5}"/>
                    </a:ext>
                  </a:extLst>
                </p14:cNvPr>
                <p14:cNvContentPartPr/>
                <p14:nvPr/>
              </p14:nvContentPartPr>
              <p14:xfrm>
                <a:off x="7054200" y="1104427"/>
                <a:ext cx="179280" cy="7920"/>
              </p14:xfrm>
            </p:contentPart>
          </mc:Choice>
          <mc:Fallback>
            <p:pic>
              <p:nvPicPr>
                <p:cNvPr id="30" name="Käsinkirjoitus 29">
                  <a:extLst>
                    <a:ext uri="{FF2B5EF4-FFF2-40B4-BE49-F238E27FC236}">
                      <a16:creationId xmlns:a16="http://schemas.microsoft.com/office/drawing/2014/main" id="{6BBB50C2-089A-47F9-96EE-ACA7A28420D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045560" y="1095427"/>
                  <a:ext cx="196920" cy="2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Ryhmä 32">
            <a:extLst>
              <a:ext uri="{FF2B5EF4-FFF2-40B4-BE49-F238E27FC236}">
                <a16:creationId xmlns:a16="http://schemas.microsoft.com/office/drawing/2014/main" id="{0ED3689C-042E-45E0-85CB-8C63650BFFA8}"/>
              </a:ext>
            </a:extLst>
          </p:cNvPr>
          <p:cNvGrpSpPr/>
          <p:nvPr/>
        </p:nvGrpSpPr>
        <p:grpSpPr>
          <a:xfrm>
            <a:off x="7451640" y="949627"/>
            <a:ext cx="404640" cy="382320"/>
            <a:chOff x="7451640" y="949627"/>
            <a:chExt cx="404640" cy="38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1" name="Käsinkirjoitus 30">
                  <a:extLst>
                    <a:ext uri="{FF2B5EF4-FFF2-40B4-BE49-F238E27FC236}">
                      <a16:creationId xmlns:a16="http://schemas.microsoft.com/office/drawing/2014/main" id="{392857DC-E6AE-4B7C-8B68-D8D689E20EFB}"/>
                    </a:ext>
                  </a:extLst>
                </p14:cNvPr>
                <p14:cNvContentPartPr/>
                <p14:nvPr/>
              </p14:nvContentPartPr>
              <p14:xfrm>
                <a:off x="7451640" y="949627"/>
                <a:ext cx="192600" cy="187200"/>
              </p14:xfrm>
            </p:contentPart>
          </mc:Choice>
          <mc:Fallback>
            <p:pic>
              <p:nvPicPr>
                <p:cNvPr id="31" name="Käsinkirjoitus 30">
                  <a:extLst>
                    <a:ext uri="{FF2B5EF4-FFF2-40B4-BE49-F238E27FC236}">
                      <a16:creationId xmlns:a16="http://schemas.microsoft.com/office/drawing/2014/main" id="{392857DC-E6AE-4B7C-8B68-D8D689E20EF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443000" y="940627"/>
                  <a:ext cx="2102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2" name="Käsinkirjoitus 31">
                  <a:extLst>
                    <a:ext uri="{FF2B5EF4-FFF2-40B4-BE49-F238E27FC236}">
                      <a16:creationId xmlns:a16="http://schemas.microsoft.com/office/drawing/2014/main" id="{B0483F11-683E-42A0-A4E0-7BE4125109CB}"/>
                    </a:ext>
                  </a:extLst>
                </p14:cNvPr>
                <p14:cNvContentPartPr/>
                <p14:nvPr/>
              </p14:nvContentPartPr>
              <p14:xfrm>
                <a:off x="7785000" y="1137907"/>
                <a:ext cx="71280" cy="194040"/>
              </p14:xfrm>
            </p:contentPart>
          </mc:Choice>
          <mc:Fallback>
            <p:pic>
              <p:nvPicPr>
                <p:cNvPr id="32" name="Käsinkirjoitus 31">
                  <a:extLst>
                    <a:ext uri="{FF2B5EF4-FFF2-40B4-BE49-F238E27FC236}">
                      <a16:creationId xmlns:a16="http://schemas.microsoft.com/office/drawing/2014/main" id="{B0483F11-683E-42A0-A4E0-7BE4125109C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776360" y="1128907"/>
                  <a:ext cx="88920" cy="21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Ryhmä 36">
            <a:extLst>
              <a:ext uri="{FF2B5EF4-FFF2-40B4-BE49-F238E27FC236}">
                <a16:creationId xmlns:a16="http://schemas.microsoft.com/office/drawing/2014/main" id="{7C47FC0F-2A6D-4285-9DCD-441D8EFC8D9D}"/>
              </a:ext>
            </a:extLst>
          </p:cNvPr>
          <p:cNvGrpSpPr/>
          <p:nvPr/>
        </p:nvGrpSpPr>
        <p:grpSpPr>
          <a:xfrm>
            <a:off x="8140320" y="1052947"/>
            <a:ext cx="186120" cy="93600"/>
            <a:chOff x="8140320" y="1052947"/>
            <a:chExt cx="186120" cy="9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5" name="Käsinkirjoitus 34">
                  <a:extLst>
                    <a:ext uri="{FF2B5EF4-FFF2-40B4-BE49-F238E27FC236}">
                      <a16:creationId xmlns:a16="http://schemas.microsoft.com/office/drawing/2014/main" id="{2B1310ED-B4D8-4B20-90E0-3554FFD68EB6}"/>
                    </a:ext>
                  </a:extLst>
                </p14:cNvPr>
                <p14:cNvContentPartPr/>
                <p14:nvPr/>
              </p14:nvContentPartPr>
              <p14:xfrm>
                <a:off x="8154720" y="1052947"/>
                <a:ext cx="171720" cy="7920"/>
              </p14:xfrm>
            </p:contentPart>
          </mc:Choice>
          <mc:Fallback>
            <p:pic>
              <p:nvPicPr>
                <p:cNvPr id="35" name="Käsinkirjoitus 34">
                  <a:extLst>
                    <a:ext uri="{FF2B5EF4-FFF2-40B4-BE49-F238E27FC236}">
                      <a16:creationId xmlns:a16="http://schemas.microsoft.com/office/drawing/2014/main" id="{2B1310ED-B4D8-4B20-90E0-3554FFD68EB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145720" y="1043947"/>
                  <a:ext cx="1893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6" name="Käsinkirjoitus 35">
                  <a:extLst>
                    <a:ext uri="{FF2B5EF4-FFF2-40B4-BE49-F238E27FC236}">
                      <a16:creationId xmlns:a16="http://schemas.microsoft.com/office/drawing/2014/main" id="{FBDBE044-CD8A-431C-A4BA-1338CDC6A710}"/>
                    </a:ext>
                  </a:extLst>
                </p14:cNvPr>
                <p14:cNvContentPartPr/>
                <p14:nvPr/>
              </p14:nvContentPartPr>
              <p14:xfrm>
                <a:off x="8140320" y="1146187"/>
                <a:ext cx="186120" cy="360"/>
              </p14:xfrm>
            </p:contentPart>
          </mc:Choice>
          <mc:Fallback>
            <p:pic>
              <p:nvPicPr>
                <p:cNvPr id="36" name="Käsinkirjoitus 35">
                  <a:extLst>
                    <a:ext uri="{FF2B5EF4-FFF2-40B4-BE49-F238E27FC236}">
                      <a16:creationId xmlns:a16="http://schemas.microsoft.com/office/drawing/2014/main" id="{FBDBE044-CD8A-431C-A4BA-1338CDC6A71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131320" y="1137547"/>
                  <a:ext cx="20376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Ryhmä 47">
            <a:extLst>
              <a:ext uri="{FF2B5EF4-FFF2-40B4-BE49-F238E27FC236}">
                <a16:creationId xmlns:a16="http://schemas.microsoft.com/office/drawing/2014/main" id="{328731D2-F31C-418F-99F8-39CFC6F784B0}"/>
              </a:ext>
            </a:extLst>
          </p:cNvPr>
          <p:cNvGrpSpPr/>
          <p:nvPr/>
        </p:nvGrpSpPr>
        <p:grpSpPr>
          <a:xfrm>
            <a:off x="8535600" y="893107"/>
            <a:ext cx="1607760" cy="403200"/>
            <a:chOff x="8535600" y="893107"/>
            <a:chExt cx="1607760" cy="40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8" name="Käsinkirjoitus 37">
                  <a:extLst>
                    <a:ext uri="{FF2B5EF4-FFF2-40B4-BE49-F238E27FC236}">
                      <a16:creationId xmlns:a16="http://schemas.microsoft.com/office/drawing/2014/main" id="{75F7EDEC-2B8D-4A9D-B86C-6169202AD1F7}"/>
                    </a:ext>
                  </a:extLst>
                </p14:cNvPr>
                <p14:cNvContentPartPr/>
                <p14:nvPr/>
              </p14:nvContentPartPr>
              <p14:xfrm>
                <a:off x="8535600" y="1110907"/>
                <a:ext cx="202680" cy="1440"/>
              </p14:xfrm>
            </p:contentPart>
          </mc:Choice>
          <mc:Fallback>
            <p:pic>
              <p:nvPicPr>
                <p:cNvPr id="38" name="Käsinkirjoitus 37">
                  <a:extLst>
                    <a:ext uri="{FF2B5EF4-FFF2-40B4-BE49-F238E27FC236}">
                      <a16:creationId xmlns:a16="http://schemas.microsoft.com/office/drawing/2014/main" id="{75F7EDEC-2B8D-4A9D-B86C-6169202AD1F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526960" y="1101907"/>
                  <a:ext cx="2203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9" name="Käsinkirjoitus 38">
                  <a:extLst>
                    <a:ext uri="{FF2B5EF4-FFF2-40B4-BE49-F238E27FC236}">
                      <a16:creationId xmlns:a16="http://schemas.microsoft.com/office/drawing/2014/main" id="{5746DAA7-A36D-4CB9-AD20-450CA90DB850}"/>
                    </a:ext>
                  </a:extLst>
                </p14:cNvPr>
                <p14:cNvContentPartPr/>
                <p14:nvPr/>
              </p14:nvContentPartPr>
              <p14:xfrm>
                <a:off x="8887320" y="893107"/>
                <a:ext cx="81720" cy="345600"/>
              </p14:xfrm>
            </p:contentPart>
          </mc:Choice>
          <mc:Fallback>
            <p:pic>
              <p:nvPicPr>
                <p:cNvPr id="39" name="Käsinkirjoitus 38">
                  <a:extLst>
                    <a:ext uri="{FF2B5EF4-FFF2-40B4-BE49-F238E27FC236}">
                      <a16:creationId xmlns:a16="http://schemas.microsoft.com/office/drawing/2014/main" id="{5746DAA7-A36D-4CB9-AD20-450CA90DB85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878680" y="884107"/>
                  <a:ext cx="9936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40" name="Käsinkirjoitus 39">
                  <a:extLst>
                    <a:ext uri="{FF2B5EF4-FFF2-40B4-BE49-F238E27FC236}">
                      <a16:creationId xmlns:a16="http://schemas.microsoft.com/office/drawing/2014/main" id="{974BFAD3-27FC-4D52-A656-F85B2DA9B3C3}"/>
                    </a:ext>
                  </a:extLst>
                </p14:cNvPr>
                <p14:cNvContentPartPr/>
                <p14:nvPr/>
              </p14:nvContentPartPr>
              <p14:xfrm>
                <a:off x="9129960" y="1123867"/>
                <a:ext cx="216000" cy="10080"/>
              </p14:xfrm>
            </p:contentPart>
          </mc:Choice>
          <mc:Fallback>
            <p:pic>
              <p:nvPicPr>
                <p:cNvPr id="40" name="Käsinkirjoitus 39">
                  <a:extLst>
                    <a:ext uri="{FF2B5EF4-FFF2-40B4-BE49-F238E27FC236}">
                      <a16:creationId xmlns:a16="http://schemas.microsoft.com/office/drawing/2014/main" id="{974BFAD3-27FC-4D52-A656-F85B2DA9B3C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121320" y="1114867"/>
                  <a:ext cx="2336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41" name="Käsinkirjoitus 40">
                  <a:extLst>
                    <a:ext uri="{FF2B5EF4-FFF2-40B4-BE49-F238E27FC236}">
                      <a16:creationId xmlns:a16="http://schemas.microsoft.com/office/drawing/2014/main" id="{5BC20E7C-EAC2-4F3B-AFAA-3BBEAC1A2C77}"/>
                    </a:ext>
                  </a:extLst>
                </p14:cNvPr>
                <p14:cNvContentPartPr/>
                <p14:nvPr/>
              </p14:nvContentPartPr>
              <p14:xfrm>
                <a:off x="9531360" y="929107"/>
                <a:ext cx="225720" cy="367200"/>
              </p14:xfrm>
            </p:contentPart>
          </mc:Choice>
          <mc:Fallback>
            <p:pic>
              <p:nvPicPr>
                <p:cNvPr id="41" name="Käsinkirjoitus 40">
                  <a:extLst>
                    <a:ext uri="{FF2B5EF4-FFF2-40B4-BE49-F238E27FC236}">
                      <a16:creationId xmlns:a16="http://schemas.microsoft.com/office/drawing/2014/main" id="{5BC20E7C-EAC2-4F3B-AFAA-3BBEAC1A2C7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522360" y="920107"/>
                  <a:ext cx="24336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2" name="Käsinkirjoitus 41">
                  <a:extLst>
                    <a:ext uri="{FF2B5EF4-FFF2-40B4-BE49-F238E27FC236}">
                      <a16:creationId xmlns:a16="http://schemas.microsoft.com/office/drawing/2014/main" id="{EA8EEE98-E6D7-4101-A78A-0B939053B46C}"/>
                    </a:ext>
                  </a:extLst>
                </p14:cNvPr>
                <p14:cNvContentPartPr/>
                <p14:nvPr/>
              </p14:nvContentPartPr>
              <p14:xfrm>
                <a:off x="9956520" y="1104427"/>
                <a:ext cx="171000" cy="7920"/>
              </p14:xfrm>
            </p:contentPart>
          </mc:Choice>
          <mc:Fallback>
            <p:pic>
              <p:nvPicPr>
                <p:cNvPr id="42" name="Käsinkirjoitus 41">
                  <a:extLst>
                    <a:ext uri="{FF2B5EF4-FFF2-40B4-BE49-F238E27FC236}">
                      <a16:creationId xmlns:a16="http://schemas.microsoft.com/office/drawing/2014/main" id="{EA8EEE98-E6D7-4101-A78A-0B939053B46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947520" y="1095427"/>
                  <a:ext cx="1886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3" name="Käsinkirjoitus 42">
                  <a:extLst>
                    <a:ext uri="{FF2B5EF4-FFF2-40B4-BE49-F238E27FC236}">
                      <a16:creationId xmlns:a16="http://schemas.microsoft.com/office/drawing/2014/main" id="{78AE09C2-4958-4215-8901-2959772CFB23}"/>
                    </a:ext>
                  </a:extLst>
                </p14:cNvPr>
                <p14:cNvContentPartPr/>
                <p14:nvPr/>
              </p14:nvContentPartPr>
              <p14:xfrm>
                <a:off x="9934920" y="1211707"/>
                <a:ext cx="208440" cy="7560"/>
              </p14:xfrm>
            </p:contentPart>
          </mc:Choice>
          <mc:Fallback>
            <p:pic>
              <p:nvPicPr>
                <p:cNvPr id="43" name="Käsinkirjoitus 42">
                  <a:extLst>
                    <a:ext uri="{FF2B5EF4-FFF2-40B4-BE49-F238E27FC236}">
                      <a16:creationId xmlns:a16="http://schemas.microsoft.com/office/drawing/2014/main" id="{78AE09C2-4958-4215-8901-2959772CFB2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926280" y="1202707"/>
                  <a:ext cx="22608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Ryhmä 46">
            <a:extLst>
              <a:ext uri="{FF2B5EF4-FFF2-40B4-BE49-F238E27FC236}">
                <a16:creationId xmlns:a16="http://schemas.microsoft.com/office/drawing/2014/main" id="{9DBC1514-F030-43ED-A370-E4B44EFFF43C}"/>
              </a:ext>
            </a:extLst>
          </p:cNvPr>
          <p:cNvGrpSpPr/>
          <p:nvPr/>
        </p:nvGrpSpPr>
        <p:grpSpPr>
          <a:xfrm>
            <a:off x="10355400" y="931987"/>
            <a:ext cx="573840" cy="450000"/>
            <a:chOff x="10355400" y="931987"/>
            <a:chExt cx="573840" cy="45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4" name="Käsinkirjoitus 43">
                  <a:extLst>
                    <a:ext uri="{FF2B5EF4-FFF2-40B4-BE49-F238E27FC236}">
                      <a16:creationId xmlns:a16="http://schemas.microsoft.com/office/drawing/2014/main" id="{2A3A2C9E-7E56-4766-878C-3A1D3E6241A3}"/>
                    </a:ext>
                  </a:extLst>
                </p14:cNvPr>
                <p14:cNvContentPartPr/>
                <p14:nvPr/>
              </p14:nvContentPartPr>
              <p14:xfrm>
                <a:off x="10355400" y="1168507"/>
                <a:ext cx="215280" cy="11160"/>
              </p14:xfrm>
            </p:contentPart>
          </mc:Choice>
          <mc:Fallback>
            <p:pic>
              <p:nvPicPr>
                <p:cNvPr id="44" name="Käsinkirjoitus 43">
                  <a:extLst>
                    <a:ext uri="{FF2B5EF4-FFF2-40B4-BE49-F238E27FC236}">
                      <a16:creationId xmlns:a16="http://schemas.microsoft.com/office/drawing/2014/main" id="{2A3A2C9E-7E56-4766-878C-3A1D3E6241A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346400" y="1159867"/>
                  <a:ext cx="2329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5" name="Käsinkirjoitus 44">
                  <a:extLst>
                    <a:ext uri="{FF2B5EF4-FFF2-40B4-BE49-F238E27FC236}">
                      <a16:creationId xmlns:a16="http://schemas.microsoft.com/office/drawing/2014/main" id="{6CAFF0A3-91AB-4B32-A826-EEBA92B014AD}"/>
                    </a:ext>
                  </a:extLst>
                </p14:cNvPr>
                <p14:cNvContentPartPr/>
                <p14:nvPr/>
              </p14:nvContentPartPr>
              <p14:xfrm>
                <a:off x="10724760" y="931987"/>
                <a:ext cx="204480" cy="280440"/>
              </p14:xfrm>
            </p:contentPart>
          </mc:Choice>
          <mc:Fallback>
            <p:pic>
              <p:nvPicPr>
                <p:cNvPr id="45" name="Käsinkirjoitus 44">
                  <a:extLst>
                    <a:ext uri="{FF2B5EF4-FFF2-40B4-BE49-F238E27FC236}">
                      <a16:creationId xmlns:a16="http://schemas.microsoft.com/office/drawing/2014/main" id="{6CAFF0A3-91AB-4B32-A826-EEBA92B014A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715760" y="922987"/>
                  <a:ext cx="22212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6" name="Käsinkirjoitus 45">
                  <a:extLst>
                    <a:ext uri="{FF2B5EF4-FFF2-40B4-BE49-F238E27FC236}">
                      <a16:creationId xmlns:a16="http://schemas.microsoft.com/office/drawing/2014/main" id="{D3045C0F-03FC-4127-BA2F-C93F093D73BE}"/>
                    </a:ext>
                  </a:extLst>
                </p14:cNvPr>
                <p14:cNvContentPartPr/>
                <p14:nvPr/>
              </p14:nvContentPartPr>
              <p14:xfrm>
                <a:off x="10832400" y="996067"/>
                <a:ext cx="93960" cy="385920"/>
              </p14:xfrm>
            </p:contentPart>
          </mc:Choice>
          <mc:Fallback>
            <p:pic>
              <p:nvPicPr>
                <p:cNvPr id="46" name="Käsinkirjoitus 45">
                  <a:extLst>
                    <a:ext uri="{FF2B5EF4-FFF2-40B4-BE49-F238E27FC236}">
                      <a16:creationId xmlns:a16="http://schemas.microsoft.com/office/drawing/2014/main" id="{D3045C0F-03FC-4127-BA2F-C93F093D73B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823760" y="987427"/>
                  <a:ext cx="111600" cy="40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Ryhmä 55">
            <a:extLst>
              <a:ext uri="{FF2B5EF4-FFF2-40B4-BE49-F238E27FC236}">
                <a16:creationId xmlns:a16="http://schemas.microsoft.com/office/drawing/2014/main" id="{A2EA5C36-1BF3-4892-9893-46041DFC5577}"/>
              </a:ext>
            </a:extLst>
          </p:cNvPr>
          <p:cNvGrpSpPr/>
          <p:nvPr/>
        </p:nvGrpSpPr>
        <p:grpSpPr>
          <a:xfrm>
            <a:off x="6968160" y="2765827"/>
            <a:ext cx="288360" cy="426600"/>
            <a:chOff x="6968160" y="2765827"/>
            <a:chExt cx="288360" cy="42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9" name="Käsinkirjoitus 48">
                  <a:extLst>
                    <a:ext uri="{FF2B5EF4-FFF2-40B4-BE49-F238E27FC236}">
                      <a16:creationId xmlns:a16="http://schemas.microsoft.com/office/drawing/2014/main" id="{DF85CFF3-6619-4353-A67A-DD7914054BAF}"/>
                    </a:ext>
                  </a:extLst>
                </p14:cNvPr>
                <p14:cNvContentPartPr/>
                <p14:nvPr/>
              </p14:nvContentPartPr>
              <p14:xfrm>
                <a:off x="6968160" y="2792467"/>
                <a:ext cx="176040" cy="340920"/>
              </p14:xfrm>
            </p:contentPart>
          </mc:Choice>
          <mc:Fallback>
            <p:pic>
              <p:nvPicPr>
                <p:cNvPr id="49" name="Käsinkirjoitus 48">
                  <a:extLst>
                    <a:ext uri="{FF2B5EF4-FFF2-40B4-BE49-F238E27FC236}">
                      <a16:creationId xmlns:a16="http://schemas.microsoft.com/office/drawing/2014/main" id="{DF85CFF3-6619-4353-A67A-DD7914054BA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959520" y="2783467"/>
                  <a:ext cx="19368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50" name="Käsinkirjoitus 49">
                  <a:extLst>
                    <a:ext uri="{FF2B5EF4-FFF2-40B4-BE49-F238E27FC236}">
                      <a16:creationId xmlns:a16="http://schemas.microsoft.com/office/drawing/2014/main" id="{F6FCFDAC-5D42-4C1D-9E56-5B6ABCAAB4E8}"/>
                    </a:ext>
                  </a:extLst>
                </p14:cNvPr>
                <p14:cNvContentPartPr/>
                <p14:nvPr/>
              </p14:nvContentPartPr>
              <p14:xfrm>
                <a:off x="7167960" y="2765827"/>
                <a:ext cx="88560" cy="426600"/>
              </p14:xfrm>
            </p:contentPart>
          </mc:Choice>
          <mc:Fallback>
            <p:pic>
              <p:nvPicPr>
                <p:cNvPr id="50" name="Käsinkirjoitus 49">
                  <a:extLst>
                    <a:ext uri="{FF2B5EF4-FFF2-40B4-BE49-F238E27FC236}">
                      <a16:creationId xmlns:a16="http://schemas.microsoft.com/office/drawing/2014/main" id="{F6FCFDAC-5D42-4C1D-9E56-5B6ABCAAB4E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158960" y="2757187"/>
                  <a:ext cx="106200" cy="444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95" name="Käsinkirjoitus 94">
                <a:extLst>
                  <a:ext uri="{FF2B5EF4-FFF2-40B4-BE49-F238E27FC236}">
                    <a16:creationId xmlns:a16="http://schemas.microsoft.com/office/drawing/2014/main" id="{9715FEB4-34C7-4AE2-AA22-769D9A14D37A}"/>
                  </a:ext>
                </a:extLst>
              </p14:cNvPr>
              <p14:cNvContentPartPr/>
              <p14:nvPr/>
            </p14:nvContentPartPr>
            <p14:xfrm>
              <a:off x="9668880" y="2404027"/>
              <a:ext cx="1626480" cy="415440"/>
            </p14:xfrm>
          </p:contentPart>
        </mc:Choice>
        <mc:Fallback>
          <p:pic>
            <p:nvPicPr>
              <p:cNvPr id="95" name="Käsinkirjoitus 94">
                <a:extLst>
                  <a:ext uri="{FF2B5EF4-FFF2-40B4-BE49-F238E27FC236}">
                    <a16:creationId xmlns:a16="http://schemas.microsoft.com/office/drawing/2014/main" id="{9715FEB4-34C7-4AE2-AA22-769D9A14D37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9650880" y="2368387"/>
                <a:ext cx="1662120" cy="48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8" name="Ryhmä 107">
            <a:extLst>
              <a:ext uri="{FF2B5EF4-FFF2-40B4-BE49-F238E27FC236}">
                <a16:creationId xmlns:a16="http://schemas.microsoft.com/office/drawing/2014/main" id="{56046BCD-208D-4622-9247-3C18F3A8A9D3}"/>
              </a:ext>
            </a:extLst>
          </p:cNvPr>
          <p:cNvGrpSpPr/>
          <p:nvPr/>
        </p:nvGrpSpPr>
        <p:grpSpPr>
          <a:xfrm>
            <a:off x="7635960" y="2701747"/>
            <a:ext cx="4066920" cy="1642680"/>
            <a:chOff x="7635960" y="2701747"/>
            <a:chExt cx="4066920" cy="164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1" name="Käsinkirjoitus 50">
                  <a:extLst>
                    <a:ext uri="{FF2B5EF4-FFF2-40B4-BE49-F238E27FC236}">
                      <a16:creationId xmlns:a16="http://schemas.microsoft.com/office/drawing/2014/main" id="{06E8AC54-A7AC-4A66-B222-AE3E409BD990}"/>
                    </a:ext>
                  </a:extLst>
                </p14:cNvPr>
                <p14:cNvContentPartPr/>
                <p14:nvPr/>
              </p14:nvContentPartPr>
              <p14:xfrm>
                <a:off x="7655760" y="2907307"/>
                <a:ext cx="253080" cy="234360"/>
              </p14:xfrm>
            </p:contentPart>
          </mc:Choice>
          <mc:Fallback>
            <p:pic>
              <p:nvPicPr>
                <p:cNvPr id="51" name="Käsinkirjoitus 50">
                  <a:extLst>
                    <a:ext uri="{FF2B5EF4-FFF2-40B4-BE49-F238E27FC236}">
                      <a16:creationId xmlns:a16="http://schemas.microsoft.com/office/drawing/2014/main" id="{06E8AC54-A7AC-4A66-B222-AE3E409BD99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647120" y="2898667"/>
                  <a:ext cx="27072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2" name="Käsinkirjoitus 51">
                  <a:extLst>
                    <a:ext uri="{FF2B5EF4-FFF2-40B4-BE49-F238E27FC236}">
                      <a16:creationId xmlns:a16="http://schemas.microsoft.com/office/drawing/2014/main" id="{FC186BE7-577B-477B-BDD1-9B8AA698BBDA}"/>
                    </a:ext>
                  </a:extLst>
                </p14:cNvPr>
                <p14:cNvContentPartPr/>
                <p14:nvPr/>
              </p14:nvContentPartPr>
              <p14:xfrm>
                <a:off x="7991280" y="3061747"/>
                <a:ext cx="127800" cy="154800"/>
              </p14:xfrm>
            </p:contentPart>
          </mc:Choice>
          <mc:Fallback>
            <p:pic>
              <p:nvPicPr>
                <p:cNvPr id="52" name="Käsinkirjoitus 51">
                  <a:extLst>
                    <a:ext uri="{FF2B5EF4-FFF2-40B4-BE49-F238E27FC236}">
                      <a16:creationId xmlns:a16="http://schemas.microsoft.com/office/drawing/2014/main" id="{FC186BE7-577B-477B-BDD1-9B8AA698BBD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982280" y="3052747"/>
                  <a:ext cx="1454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3" name="Käsinkirjoitus 52">
                  <a:extLst>
                    <a:ext uri="{FF2B5EF4-FFF2-40B4-BE49-F238E27FC236}">
                      <a16:creationId xmlns:a16="http://schemas.microsoft.com/office/drawing/2014/main" id="{86C74BE8-6C16-42BC-B420-EAC9C1AC745D}"/>
                    </a:ext>
                  </a:extLst>
                </p14:cNvPr>
                <p14:cNvContentPartPr/>
                <p14:nvPr/>
              </p14:nvContentPartPr>
              <p14:xfrm>
                <a:off x="8300520" y="3040147"/>
                <a:ext cx="137160" cy="360"/>
              </p14:xfrm>
            </p:contentPart>
          </mc:Choice>
          <mc:Fallback>
            <p:pic>
              <p:nvPicPr>
                <p:cNvPr id="53" name="Käsinkirjoitus 52">
                  <a:extLst>
                    <a:ext uri="{FF2B5EF4-FFF2-40B4-BE49-F238E27FC236}">
                      <a16:creationId xmlns:a16="http://schemas.microsoft.com/office/drawing/2014/main" id="{86C74BE8-6C16-42BC-B420-EAC9C1AC745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291880" y="3031507"/>
                  <a:ext cx="1548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4" name="Käsinkirjoitus 53">
                  <a:extLst>
                    <a:ext uri="{FF2B5EF4-FFF2-40B4-BE49-F238E27FC236}">
                      <a16:creationId xmlns:a16="http://schemas.microsoft.com/office/drawing/2014/main" id="{A301BA1B-C824-4B0B-83F7-B73F048E604F}"/>
                    </a:ext>
                  </a:extLst>
                </p14:cNvPr>
                <p14:cNvContentPartPr/>
                <p14:nvPr/>
              </p14:nvContentPartPr>
              <p14:xfrm>
                <a:off x="8317440" y="3134467"/>
                <a:ext cx="119520" cy="360"/>
              </p14:xfrm>
            </p:contentPart>
          </mc:Choice>
          <mc:Fallback>
            <p:pic>
              <p:nvPicPr>
                <p:cNvPr id="54" name="Käsinkirjoitus 53">
                  <a:extLst>
                    <a:ext uri="{FF2B5EF4-FFF2-40B4-BE49-F238E27FC236}">
                      <a16:creationId xmlns:a16="http://schemas.microsoft.com/office/drawing/2014/main" id="{A301BA1B-C824-4B0B-83F7-B73F048E604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308440" y="3125827"/>
                  <a:ext cx="137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74" name="Käsinkirjoitus 73">
                  <a:extLst>
                    <a:ext uri="{FF2B5EF4-FFF2-40B4-BE49-F238E27FC236}">
                      <a16:creationId xmlns:a16="http://schemas.microsoft.com/office/drawing/2014/main" id="{14537111-CA6C-404E-97B6-BFAD75EC3D0C}"/>
                    </a:ext>
                  </a:extLst>
                </p14:cNvPr>
                <p14:cNvContentPartPr/>
                <p14:nvPr/>
              </p14:nvContentPartPr>
              <p14:xfrm>
                <a:off x="7635960" y="3486187"/>
                <a:ext cx="281520" cy="299880"/>
              </p14:xfrm>
            </p:contentPart>
          </mc:Choice>
          <mc:Fallback>
            <p:pic>
              <p:nvPicPr>
                <p:cNvPr id="74" name="Käsinkirjoitus 73">
                  <a:extLst>
                    <a:ext uri="{FF2B5EF4-FFF2-40B4-BE49-F238E27FC236}">
                      <a16:creationId xmlns:a16="http://schemas.microsoft.com/office/drawing/2014/main" id="{14537111-CA6C-404E-97B6-BFAD75EC3D0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627320" y="3477547"/>
                  <a:ext cx="29916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75" name="Käsinkirjoitus 74">
                  <a:extLst>
                    <a:ext uri="{FF2B5EF4-FFF2-40B4-BE49-F238E27FC236}">
                      <a16:creationId xmlns:a16="http://schemas.microsoft.com/office/drawing/2014/main" id="{6F77470F-DD63-4AA2-B006-8A50AD1F2D4E}"/>
                    </a:ext>
                  </a:extLst>
                </p14:cNvPr>
                <p14:cNvContentPartPr/>
                <p14:nvPr/>
              </p14:nvContentPartPr>
              <p14:xfrm>
                <a:off x="8010360" y="3676267"/>
                <a:ext cx="127440" cy="162720"/>
              </p14:xfrm>
            </p:contentPart>
          </mc:Choice>
          <mc:Fallback>
            <p:pic>
              <p:nvPicPr>
                <p:cNvPr id="75" name="Käsinkirjoitus 74">
                  <a:extLst>
                    <a:ext uri="{FF2B5EF4-FFF2-40B4-BE49-F238E27FC236}">
                      <a16:creationId xmlns:a16="http://schemas.microsoft.com/office/drawing/2014/main" id="{6F77470F-DD63-4AA2-B006-8A50AD1F2D4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001360" y="3667627"/>
                  <a:ext cx="1450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76" name="Käsinkirjoitus 75">
                  <a:extLst>
                    <a:ext uri="{FF2B5EF4-FFF2-40B4-BE49-F238E27FC236}">
                      <a16:creationId xmlns:a16="http://schemas.microsoft.com/office/drawing/2014/main" id="{67057D08-0CEB-40FA-9BCB-B95064D8BA1B}"/>
                    </a:ext>
                  </a:extLst>
                </p14:cNvPr>
                <p14:cNvContentPartPr/>
                <p14:nvPr/>
              </p14:nvContentPartPr>
              <p14:xfrm>
                <a:off x="8303400" y="3640267"/>
                <a:ext cx="145080" cy="11880"/>
              </p14:xfrm>
            </p:contentPart>
          </mc:Choice>
          <mc:Fallback>
            <p:pic>
              <p:nvPicPr>
                <p:cNvPr id="76" name="Käsinkirjoitus 75">
                  <a:extLst>
                    <a:ext uri="{FF2B5EF4-FFF2-40B4-BE49-F238E27FC236}">
                      <a16:creationId xmlns:a16="http://schemas.microsoft.com/office/drawing/2014/main" id="{67057D08-0CEB-40FA-9BCB-B95064D8BA1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294760" y="3631627"/>
                  <a:ext cx="1627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77" name="Käsinkirjoitus 76">
                  <a:extLst>
                    <a:ext uri="{FF2B5EF4-FFF2-40B4-BE49-F238E27FC236}">
                      <a16:creationId xmlns:a16="http://schemas.microsoft.com/office/drawing/2014/main" id="{DEF0C495-197A-4BD7-9C38-AB54838C316D}"/>
                    </a:ext>
                  </a:extLst>
                </p14:cNvPr>
                <p14:cNvContentPartPr/>
                <p14:nvPr/>
              </p14:nvContentPartPr>
              <p14:xfrm>
                <a:off x="8286480" y="3751507"/>
                <a:ext cx="115920" cy="6120"/>
              </p14:xfrm>
            </p:contentPart>
          </mc:Choice>
          <mc:Fallback>
            <p:pic>
              <p:nvPicPr>
                <p:cNvPr id="77" name="Käsinkirjoitus 76">
                  <a:extLst>
                    <a:ext uri="{FF2B5EF4-FFF2-40B4-BE49-F238E27FC236}">
                      <a16:creationId xmlns:a16="http://schemas.microsoft.com/office/drawing/2014/main" id="{DEF0C495-197A-4BD7-9C38-AB54838C316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277840" y="3742867"/>
                  <a:ext cx="1335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7" name="Käsinkirjoitus 56">
                  <a:extLst>
                    <a:ext uri="{FF2B5EF4-FFF2-40B4-BE49-F238E27FC236}">
                      <a16:creationId xmlns:a16="http://schemas.microsoft.com/office/drawing/2014/main" id="{BEF941F4-726C-488A-98E5-8D4C1193D808}"/>
                    </a:ext>
                  </a:extLst>
                </p14:cNvPr>
                <p14:cNvContentPartPr/>
                <p14:nvPr/>
              </p14:nvContentPartPr>
              <p14:xfrm>
                <a:off x="8638560" y="2812267"/>
                <a:ext cx="229680" cy="437040"/>
              </p14:xfrm>
            </p:contentPart>
          </mc:Choice>
          <mc:Fallback>
            <p:pic>
              <p:nvPicPr>
                <p:cNvPr id="57" name="Käsinkirjoitus 56">
                  <a:extLst>
                    <a:ext uri="{FF2B5EF4-FFF2-40B4-BE49-F238E27FC236}">
                      <a16:creationId xmlns:a16="http://schemas.microsoft.com/office/drawing/2014/main" id="{BEF941F4-726C-488A-98E5-8D4C1193D80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629560" y="2803627"/>
                  <a:ext cx="24732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8" name="Käsinkirjoitus 57">
                  <a:extLst>
                    <a:ext uri="{FF2B5EF4-FFF2-40B4-BE49-F238E27FC236}">
                      <a16:creationId xmlns:a16="http://schemas.microsoft.com/office/drawing/2014/main" id="{F7E4AB40-C7B8-4378-9BEE-59787B49E225}"/>
                    </a:ext>
                  </a:extLst>
                </p14:cNvPr>
                <p14:cNvContentPartPr/>
                <p14:nvPr/>
              </p14:nvContentPartPr>
              <p14:xfrm>
                <a:off x="9038880" y="3047707"/>
                <a:ext cx="171000" cy="20880"/>
              </p14:xfrm>
            </p:contentPart>
          </mc:Choice>
          <mc:Fallback>
            <p:pic>
              <p:nvPicPr>
                <p:cNvPr id="58" name="Käsinkirjoitus 57">
                  <a:extLst>
                    <a:ext uri="{FF2B5EF4-FFF2-40B4-BE49-F238E27FC236}">
                      <a16:creationId xmlns:a16="http://schemas.microsoft.com/office/drawing/2014/main" id="{F7E4AB40-C7B8-4378-9BEE-59787B49E22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029880" y="3039067"/>
                  <a:ext cx="1886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9" name="Käsinkirjoitus 58">
                  <a:extLst>
                    <a:ext uri="{FF2B5EF4-FFF2-40B4-BE49-F238E27FC236}">
                      <a16:creationId xmlns:a16="http://schemas.microsoft.com/office/drawing/2014/main" id="{FDF51771-9252-4E78-BC68-04BEEC9E013F}"/>
                    </a:ext>
                  </a:extLst>
                </p14:cNvPr>
                <p14:cNvContentPartPr/>
                <p14:nvPr/>
              </p14:nvContentPartPr>
              <p14:xfrm>
                <a:off x="9122400" y="2958787"/>
                <a:ext cx="9000" cy="203040"/>
              </p14:xfrm>
            </p:contentPart>
          </mc:Choice>
          <mc:Fallback>
            <p:pic>
              <p:nvPicPr>
                <p:cNvPr id="59" name="Käsinkirjoitus 58">
                  <a:extLst>
                    <a:ext uri="{FF2B5EF4-FFF2-40B4-BE49-F238E27FC236}">
                      <a16:creationId xmlns:a16="http://schemas.microsoft.com/office/drawing/2014/main" id="{FDF51771-9252-4E78-BC68-04BEEC9E013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113760" y="2949787"/>
                  <a:ext cx="266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1" name="Käsinkirjoitus 60">
                  <a:extLst>
                    <a:ext uri="{FF2B5EF4-FFF2-40B4-BE49-F238E27FC236}">
                      <a16:creationId xmlns:a16="http://schemas.microsoft.com/office/drawing/2014/main" id="{D07DA7F7-C619-4877-AC87-27336DD1CE67}"/>
                    </a:ext>
                  </a:extLst>
                </p14:cNvPr>
                <p14:cNvContentPartPr/>
                <p14:nvPr/>
              </p14:nvContentPartPr>
              <p14:xfrm>
                <a:off x="9372240" y="2743147"/>
                <a:ext cx="150120" cy="455040"/>
              </p14:xfrm>
            </p:contentPart>
          </mc:Choice>
          <mc:Fallback>
            <p:pic>
              <p:nvPicPr>
                <p:cNvPr id="61" name="Käsinkirjoitus 60">
                  <a:extLst>
                    <a:ext uri="{FF2B5EF4-FFF2-40B4-BE49-F238E27FC236}">
                      <a16:creationId xmlns:a16="http://schemas.microsoft.com/office/drawing/2014/main" id="{D07DA7F7-C619-4877-AC87-27336DD1CE6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363240" y="2734507"/>
                  <a:ext cx="167760" cy="47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2" name="Käsinkirjoitus 61">
                  <a:extLst>
                    <a:ext uri="{FF2B5EF4-FFF2-40B4-BE49-F238E27FC236}">
                      <a16:creationId xmlns:a16="http://schemas.microsoft.com/office/drawing/2014/main" id="{87484673-3472-440A-A7D2-97E9DD0E36B9}"/>
                    </a:ext>
                  </a:extLst>
                </p14:cNvPr>
                <p14:cNvContentPartPr/>
                <p14:nvPr/>
              </p14:nvContentPartPr>
              <p14:xfrm>
                <a:off x="9574920" y="2937187"/>
                <a:ext cx="191880" cy="212760"/>
              </p14:xfrm>
            </p:contentPart>
          </mc:Choice>
          <mc:Fallback>
            <p:pic>
              <p:nvPicPr>
                <p:cNvPr id="62" name="Käsinkirjoitus 61">
                  <a:extLst>
                    <a:ext uri="{FF2B5EF4-FFF2-40B4-BE49-F238E27FC236}">
                      <a16:creationId xmlns:a16="http://schemas.microsoft.com/office/drawing/2014/main" id="{87484673-3472-440A-A7D2-97E9DD0E36B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566280" y="2928547"/>
                  <a:ext cx="2095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4" name="Käsinkirjoitus 63">
                  <a:extLst>
                    <a:ext uri="{FF2B5EF4-FFF2-40B4-BE49-F238E27FC236}">
                      <a16:creationId xmlns:a16="http://schemas.microsoft.com/office/drawing/2014/main" id="{C8EBD8EB-BE50-4500-937C-A00BF212DAD0}"/>
                    </a:ext>
                  </a:extLst>
                </p14:cNvPr>
                <p14:cNvContentPartPr/>
                <p14:nvPr/>
              </p14:nvContentPartPr>
              <p14:xfrm>
                <a:off x="9948240" y="3059587"/>
                <a:ext cx="115920" cy="15480"/>
              </p14:xfrm>
            </p:contentPart>
          </mc:Choice>
          <mc:Fallback>
            <p:pic>
              <p:nvPicPr>
                <p:cNvPr id="64" name="Käsinkirjoitus 63">
                  <a:extLst>
                    <a:ext uri="{FF2B5EF4-FFF2-40B4-BE49-F238E27FC236}">
                      <a16:creationId xmlns:a16="http://schemas.microsoft.com/office/drawing/2014/main" id="{C8EBD8EB-BE50-4500-937C-A00BF212DAD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939240" y="3050587"/>
                  <a:ext cx="1335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5" name="Käsinkirjoitus 64">
                  <a:extLst>
                    <a:ext uri="{FF2B5EF4-FFF2-40B4-BE49-F238E27FC236}">
                      <a16:creationId xmlns:a16="http://schemas.microsoft.com/office/drawing/2014/main" id="{CF656A6A-ECEA-4094-A3D3-51225626DEF6}"/>
                    </a:ext>
                  </a:extLst>
                </p14:cNvPr>
                <p14:cNvContentPartPr/>
                <p14:nvPr/>
              </p14:nvContentPartPr>
              <p14:xfrm>
                <a:off x="10200960" y="2864467"/>
                <a:ext cx="69120" cy="325440"/>
              </p14:xfrm>
            </p:contentPart>
          </mc:Choice>
          <mc:Fallback>
            <p:pic>
              <p:nvPicPr>
                <p:cNvPr id="65" name="Käsinkirjoitus 64">
                  <a:extLst>
                    <a:ext uri="{FF2B5EF4-FFF2-40B4-BE49-F238E27FC236}">
                      <a16:creationId xmlns:a16="http://schemas.microsoft.com/office/drawing/2014/main" id="{CF656A6A-ECEA-4094-A3D3-51225626DEF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192320" y="2855467"/>
                  <a:ext cx="8676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6" name="Käsinkirjoitus 65">
                  <a:extLst>
                    <a:ext uri="{FF2B5EF4-FFF2-40B4-BE49-F238E27FC236}">
                      <a16:creationId xmlns:a16="http://schemas.microsoft.com/office/drawing/2014/main" id="{7CC76A09-C536-4586-A68B-4DB0CB84FDBD}"/>
                    </a:ext>
                  </a:extLst>
                </p14:cNvPr>
                <p14:cNvContentPartPr/>
                <p14:nvPr/>
              </p14:nvContentPartPr>
              <p14:xfrm>
                <a:off x="10415520" y="2701747"/>
                <a:ext cx="133200" cy="592920"/>
              </p14:xfrm>
            </p:contentPart>
          </mc:Choice>
          <mc:Fallback>
            <p:pic>
              <p:nvPicPr>
                <p:cNvPr id="66" name="Käsinkirjoitus 65">
                  <a:extLst>
                    <a:ext uri="{FF2B5EF4-FFF2-40B4-BE49-F238E27FC236}">
                      <a16:creationId xmlns:a16="http://schemas.microsoft.com/office/drawing/2014/main" id="{7CC76A09-C536-4586-A68B-4DB0CB84FDB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406520" y="2693107"/>
                  <a:ext cx="150840" cy="61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7" name="Käsinkirjoitus 66">
                  <a:extLst>
                    <a:ext uri="{FF2B5EF4-FFF2-40B4-BE49-F238E27FC236}">
                      <a16:creationId xmlns:a16="http://schemas.microsoft.com/office/drawing/2014/main" id="{0976A53E-4967-4584-B994-80F38B66BE67}"/>
                    </a:ext>
                  </a:extLst>
                </p14:cNvPr>
                <p14:cNvContentPartPr/>
                <p14:nvPr/>
              </p14:nvContentPartPr>
              <p14:xfrm>
                <a:off x="10673640" y="3052747"/>
                <a:ext cx="62640" cy="46800"/>
              </p14:xfrm>
            </p:contentPart>
          </mc:Choice>
          <mc:Fallback>
            <p:pic>
              <p:nvPicPr>
                <p:cNvPr id="67" name="Käsinkirjoitus 66">
                  <a:extLst>
                    <a:ext uri="{FF2B5EF4-FFF2-40B4-BE49-F238E27FC236}">
                      <a16:creationId xmlns:a16="http://schemas.microsoft.com/office/drawing/2014/main" id="{0976A53E-4967-4584-B994-80F38B66BE6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665000" y="3043747"/>
                  <a:ext cx="802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8" name="Käsinkirjoitus 67">
                  <a:extLst>
                    <a:ext uri="{FF2B5EF4-FFF2-40B4-BE49-F238E27FC236}">
                      <a16:creationId xmlns:a16="http://schemas.microsoft.com/office/drawing/2014/main" id="{B4E55A3D-AF04-45B8-B350-C2AE64C6B74D}"/>
                    </a:ext>
                  </a:extLst>
                </p14:cNvPr>
                <p14:cNvContentPartPr/>
                <p14:nvPr/>
              </p14:nvContentPartPr>
              <p14:xfrm>
                <a:off x="10879200" y="2741347"/>
                <a:ext cx="100080" cy="551160"/>
              </p14:xfrm>
            </p:contentPart>
          </mc:Choice>
          <mc:Fallback>
            <p:pic>
              <p:nvPicPr>
                <p:cNvPr id="68" name="Käsinkirjoitus 67">
                  <a:extLst>
                    <a:ext uri="{FF2B5EF4-FFF2-40B4-BE49-F238E27FC236}">
                      <a16:creationId xmlns:a16="http://schemas.microsoft.com/office/drawing/2014/main" id="{B4E55A3D-AF04-45B8-B350-C2AE64C6B74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870200" y="2732347"/>
                  <a:ext cx="117720" cy="56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9" name="Käsinkirjoitus 68">
                  <a:extLst>
                    <a:ext uri="{FF2B5EF4-FFF2-40B4-BE49-F238E27FC236}">
                      <a16:creationId xmlns:a16="http://schemas.microsoft.com/office/drawing/2014/main" id="{F61E7CCA-9F8F-48B0-A68A-ACC8272A5277}"/>
                    </a:ext>
                  </a:extLst>
                </p14:cNvPr>
                <p14:cNvContentPartPr/>
                <p14:nvPr/>
              </p14:nvContentPartPr>
              <p14:xfrm>
                <a:off x="11047680" y="3100267"/>
                <a:ext cx="105480" cy="360"/>
              </p14:xfrm>
            </p:contentPart>
          </mc:Choice>
          <mc:Fallback>
            <p:pic>
              <p:nvPicPr>
                <p:cNvPr id="69" name="Käsinkirjoitus 68">
                  <a:extLst>
                    <a:ext uri="{FF2B5EF4-FFF2-40B4-BE49-F238E27FC236}">
                      <a16:creationId xmlns:a16="http://schemas.microsoft.com/office/drawing/2014/main" id="{F61E7CCA-9F8F-48B0-A68A-ACC8272A527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1039040" y="3091267"/>
                  <a:ext cx="1231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0" name="Käsinkirjoitus 69">
                  <a:extLst>
                    <a:ext uri="{FF2B5EF4-FFF2-40B4-BE49-F238E27FC236}">
                      <a16:creationId xmlns:a16="http://schemas.microsoft.com/office/drawing/2014/main" id="{1AA7A37F-E61D-44FB-B897-877282303A18}"/>
                    </a:ext>
                  </a:extLst>
                </p14:cNvPr>
                <p14:cNvContentPartPr/>
                <p14:nvPr/>
              </p14:nvContentPartPr>
              <p14:xfrm>
                <a:off x="11286000" y="2940787"/>
                <a:ext cx="93960" cy="195120"/>
              </p14:xfrm>
            </p:contentPart>
          </mc:Choice>
          <mc:Fallback>
            <p:pic>
              <p:nvPicPr>
                <p:cNvPr id="70" name="Käsinkirjoitus 69">
                  <a:extLst>
                    <a:ext uri="{FF2B5EF4-FFF2-40B4-BE49-F238E27FC236}">
                      <a16:creationId xmlns:a16="http://schemas.microsoft.com/office/drawing/2014/main" id="{1AA7A37F-E61D-44FB-B897-877282303A1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1277360" y="2931787"/>
                  <a:ext cx="1116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1" name="Käsinkirjoitus 70">
                  <a:extLst>
                    <a:ext uri="{FF2B5EF4-FFF2-40B4-BE49-F238E27FC236}">
                      <a16:creationId xmlns:a16="http://schemas.microsoft.com/office/drawing/2014/main" id="{FCD5C988-C055-40D0-8C7E-CD83728949CE}"/>
                    </a:ext>
                  </a:extLst>
                </p14:cNvPr>
                <p14:cNvContentPartPr/>
                <p14:nvPr/>
              </p14:nvContentPartPr>
              <p14:xfrm>
                <a:off x="11407680" y="2967787"/>
                <a:ext cx="12600" cy="309600"/>
              </p14:xfrm>
            </p:contentPart>
          </mc:Choice>
          <mc:Fallback>
            <p:pic>
              <p:nvPicPr>
                <p:cNvPr id="71" name="Käsinkirjoitus 70">
                  <a:extLst>
                    <a:ext uri="{FF2B5EF4-FFF2-40B4-BE49-F238E27FC236}">
                      <a16:creationId xmlns:a16="http://schemas.microsoft.com/office/drawing/2014/main" id="{FCD5C988-C055-40D0-8C7E-CD83728949C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1398680" y="2958787"/>
                  <a:ext cx="3024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2" name="Käsinkirjoitus 71">
                  <a:extLst>
                    <a:ext uri="{FF2B5EF4-FFF2-40B4-BE49-F238E27FC236}">
                      <a16:creationId xmlns:a16="http://schemas.microsoft.com/office/drawing/2014/main" id="{CB1D1396-46B0-4710-B94A-400967787EAA}"/>
                    </a:ext>
                  </a:extLst>
                </p14:cNvPr>
                <p14:cNvContentPartPr/>
                <p14:nvPr/>
              </p14:nvContentPartPr>
              <p14:xfrm>
                <a:off x="11565720" y="2757547"/>
                <a:ext cx="137160" cy="630000"/>
              </p14:xfrm>
            </p:contentPart>
          </mc:Choice>
          <mc:Fallback>
            <p:pic>
              <p:nvPicPr>
                <p:cNvPr id="72" name="Käsinkirjoitus 71">
                  <a:extLst>
                    <a:ext uri="{FF2B5EF4-FFF2-40B4-BE49-F238E27FC236}">
                      <a16:creationId xmlns:a16="http://schemas.microsoft.com/office/drawing/2014/main" id="{CB1D1396-46B0-4710-B94A-400967787EA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1557080" y="2748547"/>
                  <a:ext cx="154800" cy="64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8" name="Käsinkirjoitus 77">
                  <a:extLst>
                    <a:ext uri="{FF2B5EF4-FFF2-40B4-BE49-F238E27FC236}">
                      <a16:creationId xmlns:a16="http://schemas.microsoft.com/office/drawing/2014/main" id="{068F7726-F866-4CF4-AE30-746FCA5D4582}"/>
                    </a:ext>
                  </a:extLst>
                </p14:cNvPr>
                <p14:cNvContentPartPr/>
                <p14:nvPr/>
              </p14:nvContentPartPr>
              <p14:xfrm>
                <a:off x="8672760" y="3449827"/>
                <a:ext cx="214560" cy="406440"/>
              </p14:xfrm>
            </p:contentPart>
          </mc:Choice>
          <mc:Fallback>
            <p:pic>
              <p:nvPicPr>
                <p:cNvPr id="78" name="Käsinkirjoitus 77">
                  <a:extLst>
                    <a:ext uri="{FF2B5EF4-FFF2-40B4-BE49-F238E27FC236}">
                      <a16:creationId xmlns:a16="http://schemas.microsoft.com/office/drawing/2014/main" id="{068F7726-F866-4CF4-AE30-746FCA5D458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663760" y="3441187"/>
                  <a:ext cx="23220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9" name="Käsinkirjoitus 78">
                  <a:extLst>
                    <a:ext uri="{FF2B5EF4-FFF2-40B4-BE49-F238E27FC236}">
                      <a16:creationId xmlns:a16="http://schemas.microsoft.com/office/drawing/2014/main" id="{6E912425-311C-44D8-82DA-A44C160090DD}"/>
                    </a:ext>
                  </a:extLst>
                </p14:cNvPr>
                <p14:cNvContentPartPr/>
                <p14:nvPr/>
              </p14:nvContentPartPr>
              <p14:xfrm>
                <a:off x="9034920" y="3660427"/>
                <a:ext cx="155520" cy="16200"/>
              </p14:xfrm>
            </p:contentPart>
          </mc:Choice>
          <mc:Fallback>
            <p:pic>
              <p:nvPicPr>
                <p:cNvPr id="79" name="Käsinkirjoitus 78">
                  <a:extLst>
                    <a:ext uri="{FF2B5EF4-FFF2-40B4-BE49-F238E27FC236}">
                      <a16:creationId xmlns:a16="http://schemas.microsoft.com/office/drawing/2014/main" id="{6E912425-311C-44D8-82DA-A44C160090D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025920" y="3651787"/>
                  <a:ext cx="1731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80" name="Käsinkirjoitus 79">
                  <a:extLst>
                    <a:ext uri="{FF2B5EF4-FFF2-40B4-BE49-F238E27FC236}">
                      <a16:creationId xmlns:a16="http://schemas.microsoft.com/office/drawing/2014/main" id="{62688C34-5210-44F1-89E9-D2C765D1A3BA}"/>
                    </a:ext>
                  </a:extLst>
                </p14:cNvPr>
                <p14:cNvContentPartPr/>
                <p14:nvPr/>
              </p14:nvContentPartPr>
              <p14:xfrm>
                <a:off x="9128880" y="3532987"/>
                <a:ext cx="12240" cy="257400"/>
              </p14:xfrm>
            </p:contentPart>
          </mc:Choice>
          <mc:Fallback>
            <p:pic>
              <p:nvPicPr>
                <p:cNvPr id="80" name="Käsinkirjoitus 79">
                  <a:extLst>
                    <a:ext uri="{FF2B5EF4-FFF2-40B4-BE49-F238E27FC236}">
                      <a16:creationId xmlns:a16="http://schemas.microsoft.com/office/drawing/2014/main" id="{62688C34-5210-44F1-89E9-D2C765D1A3B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120240" y="3524347"/>
                  <a:ext cx="2988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83" name="Käsinkirjoitus 82">
                  <a:extLst>
                    <a:ext uri="{FF2B5EF4-FFF2-40B4-BE49-F238E27FC236}">
                      <a16:creationId xmlns:a16="http://schemas.microsoft.com/office/drawing/2014/main" id="{23BE3827-E578-43DB-8C17-60C984B25F19}"/>
                    </a:ext>
                  </a:extLst>
                </p14:cNvPr>
                <p14:cNvContentPartPr/>
                <p14:nvPr/>
              </p14:nvContentPartPr>
              <p14:xfrm>
                <a:off x="9331560" y="3391867"/>
                <a:ext cx="153000" cy="468360"/>
              </p14:xfrm>
            </p:contentPart>
          </mc:Choice>
          <mc:Fallback>
            <p:pic>
              <p:nvPicPr>
                <p:cNvPr id="83" name="Käsinkirjoitus 82">
                  <a:extLst>
                    <a:ext uri="{FF2B5EF4-FFF2-40B4-BE49-F238E27FC236}">
                      <a16:creationId xmlns:a16="http://schemas.microsoft.com/office/drawing/2014/main" id="{23BE3827-E578-43DB-8C17-60C984B25F1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322560" y="3382867"/>
                  <a:ext cx="170640" cy="48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4" name="Käsinkirjoitus 83">
                  <a:extLst>
                    <a:ext uri="{FF2B5EF4-FFF2-40B4-BE49-F238E27FC236}">
                      <a16:creationId xmlns:a16="http://schemas.microsoft.com/office/drawing/2014/main" id="{9DAD15B7-0782-4E71-89DB-05E987DA816D}"/>
                    </a:ext>
                  </a:extLst>
                </p14:cNvPr>
                <p14:cNvContentPartPr/>
                <p14:nvPr/>
              </p14:nvContentPartPr>
              <p14:xfrm>
                <a:off x="9447120" y="3705427"/>
                <a:ext cx="128520" cy="7920"/>
              </p14:xfrm>
            </p:contentPart>
          </mc:Choice>
          <mc:Fallback>
            <p:pic>
              <p:nvPicPr>
                <p:cNvPr id="84" name="Käsinkirjoitus 83">
                  <a:extLst>
                    <a:ext uri="{FF2B5EF4-FFF2-40B4-BE49-F238E27FC236}">
                      <a16:creationId xmlns:a16="http://schemas.microsoft.com/office/drawing/2014/main" id="{9DAD15B7-0782-4E71-89DB-05E987DA816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438120" y="3696787"/>
                  <a:ext cx="1461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5" name="Käsinkirjoitus 84">
                  <a:extLst>
                    <a:ext uri="{FF2B5EF4-FFF2-40B4-BE49-F238E27FC236}">
                      <a16:creationId xmlns:a16="http://schemas.microsoft.com/office/drawing/2014/main" id="{9DCDE8DA-1437-4B71-9FC4-5472A4757F02}"/>
                    </a:ext>
                  </a:extLst>
                </p14:cNvPr>
                <p14:cNvContentPartPr/>
                <p14:nvPr/>
              </p14:nvContentPartPr>
              <p14:xfrm>
                <a:off x="9658440" y="3558547"/>
                <a:ext cx="104040" cy="195480"/>
              </p14:xfrm>
            </p:contentPart>
          </mc:Choice>
          <mc:Fallback>
            <p:pic>
              <p:nvPicPr>
                <p:cNvPr id="85" name="Käsinkirjoitus 84">
                  <a:extLst>
                    <a:ext uri="{FF2B5EF4-FFF2-40B4-BE49-F238E27FC236}">
                      <a16:creationId xmlns:a16="http://schemas.microsoft.com/office/drawing/2014/main" id="{9DCDE8DA-1437-4B71-9FC4-5472A4757F0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649800" y="3549907"/>
                  <a:ext cx="12168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6" name="Käsinkirjoitus 85">
                  <a:extLst>
                    <a:ext uri="{FF2B5EF4-FFF2-40B4-BE49-F238E27FC236}">
                      <a16:creationId xmlns:a16="http://schemas.microsoft.com/office/drawing/2014/main" id="{6AF5B502-910B-48F4-8FE1-7102C23A5157}"/>
                    </a:ext>
                  </a:extLst>
                </p14:cNvPr>
                <p14:cNvContentPartPr/>
                <p14:nvPr/>
              </p14:nvContentPartPr>
              <p14:xfrm>
                <a:off x="9794160" y="3538387"/>
                <a:ext cx="27000" cy="350640"/>
              </p14:xfrm>
            </p:contentPart>
          </mc:Choice>
          <mc:Fallback>
            <p:pic>
              <p:nvPicPr>
                <p:cNvPr id="86" name="Käsinkirjoitus 85">
                  <a:extLst>
                    <a:ext uri="{FF2B5EF4-FFF2-40B4-BE49-F238E27FC236}">
                      <a16:creationId xmlns:a16="http://schemas.microsoft.com/office/drawing/2014/main" id="{6AF5B502-910B-48F4-8FE1-7102C23A515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785520" y="3529747"/>
                  <a:ext cx="4464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7" name="Käsinkirjoitus 86">
                  <a:extLst>
                    <a:ext uri="{FF2B5EF4-FFF2-40B4-BE49-F238E27FC236}">
                      <a16:creationId xmlns:a16="http://schemas.microsoft.com/office/drawing/2014/main" id="{764E5E72-BCE3-4027-9783-A954D59B4C80}"/>
                    </a:ext>
                  </a:extLst>
                </p14:cNvPr>
                <p14:cNvContentPartPr/>
                <p14:nvPr/>
              </p14:nvContentPartPr>
              <p14:xfrm>
                <a:off x="9967680" y="3667267"/>
                <a:ext cx="169920" cy="212400"/>
              </p14:xfrm>
            </p:contentPart>
          </mc:Choice>
          <mc:Fallback>
            <p:pic>
              <p:nvPicPr>
                <p:cNvPr id="87" name="Käsinkirjoitus 86">
                  <a:extLst>
                    <a:ext uri="{FF2B5EF4-FFF2-40B4-BE49-F238E27FC236}">
                      <a16:creationId xmlns:a16="http://schemas.microsoft.com/office/drawing/2014/main" id="{764E5E72-BCE3-4027-9783-A954D59B4C8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959040" y="3658627"/>
                  <a:ext cx="18756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8" name="Käsinkirjoitus 87">
                  <a:extLst>
                    <a:ext uri="{FF2B5EF4-FFF2-40B4-BE49-F238E27FC236}">
                      <a16:creationId xmlns:a16="http://schemas.microsoft.com/office/drawing/2014/main" id="{B86CC5C6-23FA-4A58-ACD6-F478E900C137}"/>
                    </a:ext>
                  </a:extLst>
                </p14:cNvPr>
                <p14:cNvContentPartPr/>
                <p14:nvPr/>
              </p14:nvContentPartPr>
              <p14:xfrm>
                <a:off x="10272960" y="3476467"/>
                <a:ext cx="133560" cy="478800"/>
              </p14:xfrm>
            </p:contentPart>
          </mc:Choice>
          <mc:Fallback>
            <p:pic>
              <p:nvPicPr>
                <p:cNvPr id="88" name="Käsinkirjoitus 87">
                  <a:extLst>
                    <a:ext uri="{FF2B5EF4-FFF2-40B4-BE49-F238E27FC236}">
                      <a16:creationId xmlns:a16="http://schemas.microsoft.com/office/drawing/2014/main" id="{B86CC5C6-23FA-4A58-ACD6-F478E900C13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263960" y="3467467"/>
                  <a:ext cx="151200" cy="49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9" name="Käsinkirjoitus 88">
                  <a:extLst>
                    <a:ext uri="{FF2B5EF4-FFF2-40B4-BE49-F238E27FC236}">
                      <a16:creationId xmlns:a16="http://schemas.microsoft.com/office/drawing/2014/main" id="{4AA2400E-BC8E-4297-A557-D9931FA55571}"/>
                    </a:ext>
                  </a:extLst>
                </p14:cNvPr>
                <p14:cNvContentPartPr/>
                <p14:nvPr/>
              </p14:nvContentPartPr>
              <p14:xfrm>
                <a:off x="10498320" y="3777067"/>
                <a:ext cx="205920" cy="9000"/>
              </p14:xfrm>
            </p:contentPart>
          </mc:Choice>
          <mc:Fallback>
            <p:pic>
              <p:nvPicPr>
                <p:cNvPr id="89" name="Käsinkirjoitus 88">
                  <a:extLst>
                    <a:ext uri="{FF2B5EF4-FFF2-40B4-BE49-F238E27FC236}">
                      <a16:creationId xmlns:a16="http://schemas.microsoft.com/office/drawing/2014/main" id="{4AA2400E-BC8E-4297-A557-D9931FA5557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489320" y="3768427"/>
                  <a:ext cx="2235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90" name="Käsinkirjoitus 89">
                  <a:extLst>
                    <a:ext uri="{FF2B5EF4-FFF2-40B4-BE49-F238E27FC236}">
                      <a16:creationId xmlns:a16="http://schemas.microsoft.com/office/drawing/2014/main" id="{306B3018-CEC0-48EC-9255-FD9CAB8A02C9}"/>
                    </a:ext>
                  </a:extLst>
                </p14:cNvPr>
                <p14:cNvContentPartPr/>
                <p14:nvPr/>
              </p14:nvContentPartPr>
              <p14:xfrm>
                <a:off x="10618200" y="3688507"/>
                <a:ext cx="28800" cy="180360"/>
              </p14:xfrm>
            </p:contentPart>
          </mc:Choice>
          <mc:Fallback>
            <p:pic>
              <p:nvPicPr>
                <p:cNvPr id="90" name="Käsinkirjoitus 89">
                  <a:extLst>
                    <a:ext uri="{FF2B5EF4-FFF2-40B4-BE49-F238E27FC236}">
                      <a16:creationId xmlns:a16="http://schemas.microsoft.com/office/drawing/2014/main" id="{306B3018-CEC0-48EC-9255-FD9CAB8A02C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609560" y="3679867"/>
                  <a:ext cx="464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92" name="Käsinkirjoitus 91">
                  <a:extLst>
                    <a:ext uri="{FF2B5EF4-FFF2-40B4-BE49-F238E27FC236}">
                      <a16:creationId xmlns:a16="http://schemas.microsoft.com/office/drawing/2014/main" id="{60522626-326A-4971-82AC-11852D136BDB}"/>
                    </a:ext>
                  </a:extLst>
                </p14:cNvPr>
                <p14:cNvContentPartPr/>
                <p14:nvPr/>
              </p14:nvContentPartPr>
              <p14:xfrm>
                <a:off x="10865160" y="3580147"/>
                <a:ext cx="114120" cy="225720"/>
              </p14:xfrm>
            </p:contentPart>
          </mc:Choice>
          <mc:Fallback>
            <p:pic>
              <p:nvPicPr>
                <p:cNvPr id="92" name="Käsinkirjoitus 91">
                  <a:extLst>
                    <a:ext uri="{FF2B5EF4-FFF2-40B4-BE49-F238E27FC236}">
                      <a16:creationId xmlns:a16="http://schemas.microsoft.com/office/drawing/2014/main" id="{60522626-326A-4971-82AC-11852D136BD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856160" y="3571507"/>
                  <a:ext cx="13176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3" name="Käsinkirjoitus 92">
                  <a:extLst>
                    <a:ext uri="{FF2B5EF4-FFF2-40B4-BE49-F238E27FC236}">
                      <a16:creationId xmlns:a16="http://schemas.microsoft.com/office/drawing/2014/main" id="{5B7C80A7-4476-4895-A333-BE00F184F25B}"/>
                    </a:ext>
                  </a:extLst>
                </p14:cNvPr>
                <p14:cNvContentPartPr/>
                <p14:nvPr/>
              </p14:nvContentPartPr>
              <p14:xfrm>
                <a:off x="10957680" y="3609307"/>
                <a:ext cx="48600" cy="411840"/>
              </p14:xfrm>
            </p:contentPart>
          </mc:Choice>
          <mc:Fallback>
            <p:pic>
              <p:nvPicPr>
                <p:cNvPr id="93" name="Käsinkirjoitus 92">
                  <a:extLst>
                    <a:ext uri="{FF2B5EF4-FFF2-40B4-BE49-F238E27FC236}">
                      <a16:creationId xmlns:a16="http://schemas.microsoft.com/office/drawing/2014/main" id="{5B7C80A7-4476-4895-A333-BE00F184F25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948680" y="3600307"/>
                  <a:ext cx="66240" cy="4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6" name="Käsinkirjoitus 95">
                  <a:extLst>
                    <a:ext uri="{FF2B5EF4-FFF2-40B4-BE49-F238E27FC236}">
                      <a16:creationId xmlns:a16="http://schemas.microsoft.com/office/drawing/2014/main" id="{D79D60AB-AADF-46A6-B5A7-A99F2FB4E5E2}"/>
                    </a:ext>
                  </a:extLst>
                </p14:cNvPr>
                <p14:cNvContentPartPr/>
                <p14:nvPr/>
              </p14:nvContentPartPr>
              <p14:xfrm>
                <a:off x="7689240" y="3953467"/>
                <a:ext cx="217800" cy="282600"/>
              </p14:xfrm>
            </p:contentPart>
          </mc:Choice>
          <mc:Fallback>
            <p:pic>
              <p:nvPicPr>
                <p:cNvPr id="96" name="Käsinkirjoitus 95">
                  <a:extLst>
                    <a:ext uri="{FF2B5EF4-FFF2-40B4-BE49-F238E27FC236}">
                      <a16:creationId xmlns:a16="http://schemas.microsoft.com/office/drawing/2014/main" id="{D79D60AB-AADF-46A6-B5A7-A99F2FB4E5E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680600" y="3944827"/>
                  <a:ext cx="23544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7" name="Käsinkirjoitus 96">
                  <a:extLst>
                    <a:ext uri="{FF2B5EF4-FFF2-40B4-BE49-F238E27FC236}">
                      <a16:creationId xmlns:a16="http://schemas.microsoft.com/office/drawing/2014/main" id="{3DF45025-2437-46C8-B5F6-F22B026111B6}"/>
                    </a:ext>
                  </a:extLst>
                </p14:cNvPr>
                <p14:cNvContentPartPr/>
                <p14:nvPr/>
              </p14:nvContentPartPr>
              <p14:xfrm>
                <a:off x="8011440" y="4089907"/>
                <a:ext cx="107640" cy="162360"/>
              </p14:xfrm>
            </p:contentPart>
          </mc:Choice>
          <mc:Fallback>
            <p:pic>
              <p:nvPicPr>
                <p:cNvPr id="97" name="Käsinkirjoitus 96">
                  <a:extLst>
                    <a:ext uri="{FF2B5EF4-FFF2-40B4-BE49-F238E27FC236}">
                      <a16:creationId xmlns:a16="http://schemas.microsoft.com/office/drawing/2014/main" id="{3DF45025-2437-46C8-B5F6-F22B026111B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002440" y="4081267"/>
                  <a:ext cx="1252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8" name="Käsinkirjoitus 97">
                  <a:extLst>
                    <a:ext uri="{FF2B5EF4-FFF2-40B4-BE49-F238E27FC236}">
                      <a16:creationId xmlns:a16="http://schemas.microsoft.com/office/drawing/2014/main" id="{3647C3AC-CF46-482E-8B33-ED9300248B25}"/>
                    </a:ext>
                  </a:extLst>
                </p14:cNvPr>
                <p14:cNvContentPartPr/>
                <p14:nvPr/>
              </p14:nvContentPartPr>
              <p14:xfrm>
                <a:off x="8342280" y="4107187"/>
                <a:ext cx="130680" cy="3600"/>
              </p14:xfrm>
            </p:contentPart>
          </mc:Choice>
          <mc:Fallback>
            <p:pic>
              <p:nvPicPr>
                <p:cNvPr id="98" name="Käsinkirjoitus 97">
                  <a:extLst>
                    <a:ext uri="{FF2B5EF4-FFF2-40B4-BE49-F238E27FC236}">
                      <a16:creationId xmlns:a16="http://schemas.microsoft.com/office/drawing/2014/main" id="{3647C3AC-CF46-482E-8B33-ED9300248B2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333280" y="4098547"/>
                  <a:ext cx="1483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9" name="Käsinkirjoitus 98">
                  <a:extLst>
                    <a:ext uri="{FF2B5EF4-FFF2-40B4-BE49-F238E27FC236}">
                      <a16:creationId xmlns:a16="http://schemas.microsoft.com/office/drawing/2014/main" id="{21DC0B3B-125A-40FA-9840-C473692790F5}"/>
                    </a:ext>
                  </a:extLst>
                </p14:cNvPr>
                <p14:cNvContentPartPr/>
                <p14:nvPr/>
              </p14:nvContentPartPr>
              <p14:xfrm>
                <a:off x="8346600" y="4171627"/>
                <a:ext cx="138240" cy="360"/>
              </p14:xfrm>
            </p:contentPart>
          </mc:Choice>
          <mc:Fallback>
            <p:pic>
              <p:nvPicPr>
                <p:cNvPr id="99" name="Käsinkirjoitus 98">
                  <a:extLst>
                    <a:ext uri="{FF2B5EF4-FFF2-40B4-BE49-F238E27FC236}">
                      <a16:creationId xmlns:a16="http://schemas.microsoft.com/office/drawing/2014/main" id="{21DC0B3B-125A-40FA-9840-C473692790F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337960" y="4162627"/>
                  <a:ext cx="1558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00" name="Käsinkirjoitus 99">
                  <a:extLst>
                    <a:ext uri="{FF2B5EF4-FFF2-40B4-BE49-F238E27FC236}">
                      <a16:creationId xmlns:a16="http://schemas.microsoft.com/office/drawing/2014/main" id="{4DEDE2DA-FF83-400A-8C9F-7D9FA2094014}"/>
                    </a:ext>
                  </a:extLst>
                </p14:cNvPr>
                <p14:cNvContentPartPr/>
                <p14:nvPr/>
              </p14:nvContentPartPr>
              <p14:xfrm>
                <a:off x="8644680" y="4114747"/>
                <a:ext cx="164520" cy="16200"/>
              </p14:xfrm>
            </p:contentPart>
          </mc:Choice>
          <mc:Fallback>
            <p:pic>
              <p:nvPicPr>
                <p:cNvPr id="100" name="Käsinkirjoitus 99">
                  <a:extLst>
                    <a:ext uri="{FF2B5EF4-FFF2-40B4-BE49-F238E27FC236}">
                      <a16:creationId xmlns:a16="http://schemas.microsoft.com/office/drawing/2014/main" id="{4DEDE2DA-FF83-400A-8C9F-7D9FA2094014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636040" y="4106107"/>
                  <a:ext cx="1821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01" name="Käsinkirjoitus 100">
                  <a:extLst>
                    <a:ext uri="{FF2B5EF4-FFF2-40B4-BE49-F238E27FC236}">
                      <a16:creationId xmlns:a16="http://schemas.microsoft.com/office/drawing/2014/main" id="{DFB32B75-4BA9-471F-B2C2-608A4D11A9F9}"/>
                    </a:ext>
                  </a:extLst>
                </p14:cNvPr>
                <p14:cNvContentPartPr/>
                <p14:nvPr/>
              </p14:nvContentPartPr>
              <p14:xfrm>
                <a:off x="8933760" y="3923227"/>
                <a:ext cx="161280" cy="254160"/>
              </p14:xfrm>
            </p:contentPart>
          </mc:Choice>
          <mc:Fallback>
            <p:pic>
              <p:nvPicPr>
                <p:cNvPr id="101" name="Käsinkirjoitus 100">
                  <a:extLst>
                    <a:ext uri="{FF2B5EF4-FFF2-40B4-BE49-F238E27FC236}">
                      <a16:creationId xmlns:a16="http://schemas.microsoft.com/office/drawing/2014/main" id="{DFB32B75-4BA9-471F-B2C2-608A4D11A9F9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925120" y="3914227"/>
                  <a:ext cx="17892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02" name="Käsinkirjoitus 101">
                  <a:extLst>
                    <a:ext uri="{FF2B5EF4-FFF2-40B4-BE49-F238E27FC236}">
                      <a16:creationId xmlns:a16="http://schemas.microsoft.com/office/drawing/2014/main" id="{73AFE6C5-E9CF-49D6-A0B9-E77A3C7B3B03}"/>
                    </a:ext>
                  </a:extLst>
                </p14:cNvPr>
                <p14:cNvContentPartPr/>
                <p14:nvPr/>
              </p14:nvContentPartPr>
              <p14:xfrm>
                <a:off x="9087120" y="3974347"/>
                <a:ext cx="24120" cy="346320"/>
              </p14:xfrm>
            </p:contentPart>
          </mc:Choice>
          <mc:Fallback>
            <p:pic>
              <p:nvPicPr>
                <p:cNvPr id="102" name="Käsinkirjoitus 101">
                  <a:extLst>
                    <a:ext uri="{FF2B5EF4-FFF2-40B4-BE49-F238E27FC236}">
                      <a16:creationId xmlns:a16="http://schemas.microsoft.com/office/drawing/2014/main" id="{73AFE6C5-E9CF-49D6-A0B9-E77A3C7B3B03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078120" y="3965707"/>
                  <a:ext cx="4176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03" name="Käsinkirjoitus 102">
                  <a:extLst>
                    <a:ext uri="{FF2B5EF4-FFF2-40B4-BE49-F238E27FC236}">
                      <a16:creationId xmlns:a16="http://schemas.microsoft.com/office/drawing/2014/main" id="{F0C5E000-740B-43B4-ACC1-0DBE4944F2C8}"/>
                    </a:ext>
                  </a:extLst>
                </p14:cNvPr>
                <p14:cNvContentPartPr/>
                <p14:nvPr/>
              </p14:nvContentPartPr>
              <p14:xfrm>
                <a:off x="9227880" y="4074067"/>
                <a:ext cx="210240" cy="248040"/>
              </p14:xfrm>
            </p:contentPart>
          </mc:Choice>
          <mc:Fallback>
            <p:pic>
              <p:nvPicPr>
                <p:cNvPr id="103" name="Käsinkirjoitus 102">
                  <a:extLst>
                    <a:ext uri="{FF2B5EF4-FFF2-40B4-BE49-F238E27FC236}">
                      <a16:creationId xmlns:a16="http://schemas.microsoft.com/office/drawing/2014/main" id="{F0C5E000-740B-43B4-ACC1-0DBE4944F2C8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219240" y="4065427"/>
                  <a:ext cx="22788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04" name="Käsinkirjoitus 103">
                  <a:extLst>
                    <a:ext uri="{FF2B5EF4-FFF2-40B4-BE49-F238E27FC236}">
                      <a16:creationId xmlns:a16="http://schemas.microsoft.com/office/drawing/2014/main" id="{FB550401-C5D7-49F1-9B09-A00D09170F36}"/>
                    </a:ext>
                  </a:extLst>
                </p14:cNvPr>
                <p14:cNvContentPartPr/>
                <p14:nvPr/>
              </p14:nvContentPartPr>
              <p14:xfrm>
                <a:off x="9615240" y="4198267"/>
                <a:ext cx="139680" cy="360"/>
              </p14:xfrm>
            </p:contentPart>
          </mc:Choice>
          <mc:Fallback>
            <p:pic>
              <p:nvPicPr>
                <p:cNvPr id="104" name="Käsinkirjoitus 103">
                  <a:extLst>
                    <a:ext uri="{FF2B5EF4-FFF2-40B4-BE49-F238E27FC236}">
                      <a16:creationId xmlns:a16="http://schemas.microsoft.com/office/drawing/2014/main" id="{FB550401-C5D7-49F1-9B09-A00D09170F3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606240" y="4189627"/>
                  <a:ext cx="1573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5" name="Käsinkirjoitus 104">
                  <a:extLst>
                    <a:ext uri="{FF2B5EF4-FFF2-40B4-BE49-F238E27FC236}">
                      <a16:creationId xmlns:a16="http://schemas.microsoft.com/office/drawing/2014/main" id="{852BA052-DDC0-4E37-AFDA-358444AD93CF}"/>
                    </a:ext>
                  </a:extLst>
                </p14:cNvPr>
                <p14:cNvContentPartPr/>
                <p14:nvPr/>
              </p14:nvContentPartPr>
              <p14:xfrm>
                <a:off x="9680760" y="4098907"/>
                <a:ext cx="12600" cy="189000"/>
              </p14:xfrm>
            </p:contentPart>
          </mc:Choice>
          <mc:Fallback>
            <p:pic>
              <p:nvPicPr>
                <p:cNvPr id="105" name="Käsinkirjoitus 104">
                  <a:extLst>
                    <a:ext uri="{FF2B5EF4-FFF2-40B4-BE49-F238E27FC236}">
                      <a16:creationId xmlns:a16="http://schemas.microsoft.com/office/drawing/2014/main" id="{852BA052-DDC0-4E37-AFDA-358444AD93C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672120" y="4089907"/>
                  <a:ext cx="302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6" name="Käsinkirjoitus 105">
                  <a:extLst>
                    <a:ext uri="{FF2B5EF4-FFF2-40B4-BE49-F238E27FC236}">
                      <a16:creationId xmlns:a16="http://schemas.microsoft.com/office/drawing/2014/main" id="{48D38894-673A-408F-B113-250DBD4C6820}"/>
                    </a:ext>
                  </a:extLst>
                </p14:cNvPr>
                <p14:cNvContentPartPr/>
                <p14:nvPr/>
              </p14:nvContentPartPr>
              <p14:xfrm>
                <a:off x="9892080" y="4013227"/>
                <a:ext cx="273600" cy="331200"/>
              </p14:xfrm>
            </p:contentPart>
          </mc:Choice>
          <mc:Fallback>
            <p:pic>
              <p:nvPicPr>
                <p:cNvPr id="106" name="Käsinkirjoitus 105">
                  <a:extLst>
                    <a:ext uri="{FF2B5EF4-FFF2-40B4-BE49-F238E27FC236}">
                      <a16:creationId xmlns:a16="http://schemas.microsoft.com/office/drawing/2014/main" id="{48D38894-673A-408F-B113-250DBD4C682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883080" y="4004587"/>
                  <a:ext cx="29124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7" name="Käsinkirjoitus 106">
                  <a:extLst>
                    <a:ext uri="{FF2B5EF4-FFF2-40B4-BE49-F238E27FC236}">
                      <a16:creationId xmlns:a16="http://schemas.microsoft.com/office/drawing/2014/main" id="{5EBA8814-6B3C-4AB2-8D10-C7B9D8913CF9}"/>
                    </a:ext>
                  </a:extLst>
                </p14:cNvPr>
                <p14:cNvContentPartPr/>
                <p14:nvPr/>
              </p14:nvContentPartPr>
              <p14:xfrm>
                <a:off x="9983160" y="4212307"/>
                <a:ext cx="254520" cy="13320"/>
              </p14:xfrm>
            </p:contentPart>
          </mc:Choice>
          <mc:Fallback>
            <p:pic>
              <p:nvPicPr>
                <p:cNvPr id="107" name="Käsinkirjoitus 106">
                  <a:extLst>
                    <a:ext uri="{FF2B5EF4-FFF2-40B4-BE49-F238E27FC236}">
                      <a16:creationId xmlns:a16="http://schemas.microsoft.com/office/drawing/2014/main" id="{5EBA8814-6B3C-4AB2-8D10-C7B9D8913CF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974520" y="4203307"/>
                  <a:ext cx="272160" cy="30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10166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230</Words>
  <Application>Microsoft Office PowerPoint</Application>
  <PresentationFormat>Laajakuva</PresentationFormat>
  <Paragraphs>44</Paragraphs>
  <Slides>10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Cambria Math</vt:lpstr>
      <vt:lpstr>Office-teema</vt:lpstr>
      <vt:lpstr>MAB2</vt:lpstr>
      <vt:lpstr>Lukujonoja</vt:lpstr>
      <vt:lpstr>Terminologiaa</vt:lpstr>
      <vt:lpstr>Aritmeettinen lukujono</vt:lpstr>
      <vt:lpstr>Aritmeettisen lukujonon yleinen jäsen/termi</vt:lpstr>
      <vt:lpstr>PowerPoint-esitys</vt:lpstr>
      <vt:lpstr>PowerPoint-esitys</vt:lpstr>
      <vt:lpstr>PowerPoint-esitys</vt:lpstr>
      <vt:lpstr>Tehtäviä s. 95-98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MAB2</dc:title>
  <dc:creator>Simenson, Brenda</dc:creator>
  <cp:lastModifiedBy>Aleksi Mäkelä</cp:lastModifiedBy>
  <cp:revision>11</cp:revision>
  <dcterms:created xsi:type="dcterms:W3CDTF">2026-03-23T10:46:49Z</dcterms:created>
  <dcterms:modified xsi:type="dcterms:W3CDTF">2026-03-23T16:31:13Z</dcterms:modified>
</cp:coreProperties>
</file>