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4660"/>
  </p:normalViewPr>
  <p:slideViewPr>
    <p:cSldViewPr snapToGrid="0">
      <p:cViewPr>
        <p:scale>
          <a:sx n="80" d="100"/>
          <a:sy n="80" d="100"/>
        </p:scale>
        <p:origin x="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41.4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0,'64'89,"127"187,-6 42,-16-26,-129-228,1-4,9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39.4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131 0,'-69'225,"48"-156,4 3,1 4,9-3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4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1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0,'76'96,"2"2,213 374,-164-234,-90-166,-11-20,-2-7,4-5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1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675 1,'-46'31,"2"3,-65 62,-63 96,-16 53,150-192,-1-2,0-3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54,'0'0,"18"0,20-5,22-3,-4 0,-4 0,-5-2,-1 3,0 1,8 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2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32,'0'0,"18"0,21 0,17-5,2 0,0 2,-3 0,-1 0,-5 1,0-4,-3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16,'-17'6,"-1"1,1 0,0 1,1 0,-1 2,2 0,0 0,0 2,1 0,0 1,1 0,0 1,1 0,1 1,0 0,-16 33,12-20,1 1,1 1,2 0,0 1,3 0,-10 62,13-19,5-41,8 67,-5-85,0 1,1-1,0 0,1 0,1-1,11 20,-13-27,0 0,1-1,0 1,10 8,-7-8,1 0,0-1,0 0,0 0,0-1,1-1,0 0,0 0,1-1,-1 0,0 0,1-1,0-1,0 0,-1 0,1-1,0-1,0 1,-1-2,18-3,-8-1,1 0,-1-1,1-1,-2 0,0-2,0-1,0 0,-1-1,21-19,-22 16,-1-1,0 0,-2-1,0-1,-1 0,20-37,-26 40,0 0,-1 0,-1-1,-1 1,0-1,-1 0,-1 0,0-1,-1 1,-1-18,-3 10,0 0,-1 0,-2 0,0 1,-1 0,-2 0,0 1,-2 0,-18-30,13 29,0 0,-1 2,-1 0,-1 1,-1 0,-1 2,-46-32,25 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4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0,'-12'51,"2"0,3 0,-2 63,0-2,8-106,-3 22,2 1,0 0,2-1,1 1,5 30,-4-52,-1 0,1 0,0 0,1 0,0 0,0-1,1 1,-1-1,1 0,1 0,-1 0,1 0,0-1,0 0,1 0,-1 0,1-1,0 0,0 0,1 0,-1-1,1 0,0 0,0 0,9 1,1-1,0 0,1-1,-1-1,1 0,0-2,17-2,18-5,-43 6,0 0,0-1,9-4,26-19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4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37,'0'0,"19"-3,22-5,29-5,4 9,8-2,1 4,-1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5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0,'-5'2,"-126"46,114-40,-1 1,2 1,0 0,0 1,-16 16,-6 13,9 1,26-34,-1 0,2 0,-1 0,-2 9,4-11,0 0,1 0,-1 0,1 0,0 1,1 5,-1-9,1 1,-1-1,0 1,1-1,0 1,0-1,0 1,0-1,0 0,0 0,1 1,-1-1,1 0,-1 0,1 0,0 0,0-1,0 1,3 2,-2-3,1 1,-1-1,1 0,-1 0,1 0,-1 0,1 0,0-1,-1 0,1 0,0 0,4-1,4 0,-1-2,0 0,0 0,0-1,0 0,-1 0,1-2,9-6,-3 1,-1-2,0 0,-1 0,0-2,-1 0,16-22,-22 25,1-1,-2 0,0 0,0-1,-1 1,-1-2,0 1,-1 0,3-22,-7 34,0 0,1 1,-1-1,0 0,0 1,-1-1,1 0,0 0,0 1,-1-1,0-1,1 2,0 1,-1-1,1 1,0 0,0-1,-1 1,1 0,0-1,-1 1,1 0,0 0,0-1,-1 1,1 0,-1 0,1 0,0-1,-1 1,1 0,-1 0,1 0,0 0,-1 0,1 0,-1 0,1 0,0 0,-1 0,-1 0,1 1,-1 0,1 0,-1-1,1 1,0 0,-1 0,1 0,0 0,0 0,0 1,0-1,0 0,0 1,0-1,0 0,0 1,1-1,-1 1,0 2,-3 10,2 0,0 0,0-1,2 1,-1 0,2 0,0 0,0 0,7 24,-6-32,0 1,0-1,1 0,-1 0,2 0,-1 0,1 0,-1-1,1 1,1-1,-1 0,7 5,-7-7,-1-1,1 1,0-1,-1 0,1 1,0-2,1 1,-1 0,0-1,0 0,1 0,-1 0,0-1,1 0,-1 1,1-1,-1-1,1 1,5-2,-1 0,0-1,0 0,0 0,0-1,0 0,-1-1,0 0,0 0,9-9,3-4,33-41,-8 9,-45 50,0 0,1-1,-1 1,0 0,1 0,-1 0,0-1,1 1,-1 0,0 0,1 0,-1 0,0 0,1 0,-1-1,1 1,-1 0,0 0,1 0,-1 0,0 0,1 1,-1-1,1 0,-1 0,0 0,1 0,-1 0,0 0,1 1,-1-1,0 0,1 0,-1 0,0 1,0-1,1 0,-1 0,0 1,0-1,1 0,-1 1,0-1,0 0,0 1,0-1,1 0,-1 1,0-1,0 1,0-1,0 0,0 1,0-1,0 1,8 31,-7-22,6 17,0 1,2-1,13 30,-1-21,-14-27,0 0,0-1,1 0,-1 0,2-1,-1 0,19 11,-21-15,0 0,0 0,0 0,0 0,0-1,1 0,-1-1,1 1,0-1,-1-1,1 1,0-1,0 0,7-1,11-9,-6-7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5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40.4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302 78,'-39'-8,"30"5,-1 1,1 0,-18 0,23 2,0 0,0 1,0-1,1 1,-1 0,0 0,0 0,0 1,1-1,-1 1,1 0,-7 4,2 1,0 1,0-1,1 1,0 0,1 1,0 0,0 0,1 0,0 1,-6 18,2-3,2 0,1 0,-5 38,8-4,3-50,1 0,1 0,-1 0,5 11,-4-14,0-1,0 1,0-1,1 0,0 0,0 0,1 0,0-1,-1 1,1-1,7 6,-8-8,0 0,0 0,0-1,0 1,0-1,0 0,0 0,1 0,-1 0,0 0,1-1,-1 1,0-1,1 0,-1 0,1-1,-1 1,0 0,1-1,-1 0,4-1,2-2,0-1,0 0,-1 0,0 0,0-1,0-1,-1 1,0-1,0 0,-1-1,0 1,0-1,-1-1,0 1,5-12,1-3,-1 0,-1-1,-2 0,9-45,-10 36,-3 1,0-1,-2 0,-1 0,-6-41,4 73,1 8,1 14,12 32,1-1,28 65,-9-24,-27-79,18 55,-2 1,20 134,-39-179,-1 0,-1 0,-1-1,-1 1,-5 25,3-33,0-1,-2 0,1-1,-2 1,0-1,-1 0,0-1,-16 20,14-21,-1-2,0 1,-1-2,0 1,-1-2,0 0,0 0,-1-1,0-1,-20 8,10-7,0 0,0-2,0-1,-1-1,-46 2,19-4,2-2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8 290,'-2'-3,"1"0,0 0,0 0,0 0,0 0,1 0,-1 0,1 0,0 0,0 0,0-1,0 1,1 0,1-5,-1 2,1 1,1 0,-1 0,1 0,0 0,0 0,6-7,1 0,2 1,-1 1,1 0,0 0,15-8,7-2,1 1,74-29,-88 41,1 0,0 2,0 0,1 2,-1 0,41 1,-54 2,-1 1,0 0,1 0,-1 1,0 0,0 1,0 0,0 0,12 7,-16-7,0 0,0 0,-1 0,1 0,-1 0,0 1,0 0,0-1,0 1,-1 0,0 0,1 1,-1-1,-1 0,1 1,-1-1,0 1,0 0,1 4,-1 6,-1-1,0 0,-1 1,-1-1,0 0,-1 0,0 0,-10 25,-6 5,-31 54,-68 104,62-110,1 3,44-75,-12 31,21-45,0-1,1 0,-1 0,1 1,1-1,-1 1,1-1,0 1,0-1,0 1,1-1,2 10,-2-11,0-1,1 0,-1 1,1-1,0 0,0 0,0 0,0 0,1-1,-1 1,1-1,0 1,0-1,0 0,0 0,0 0,0 0,0-1,6 3,4 0,-1-1,1 0,1 0,25 0,59-3,-41-2,239 17,-191-2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7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1,'33'30,"-3"2,0 1,-2 1,-2 2,38 66,-16-14,131 225,-134-249,-7-15,1-5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7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1,'-19'1,"0"1,1 0,-1 2,1 0,0 1,0 1,0 1,1 0,0 1,0 1,-19 14,-19 17,-88 82,136-116,-204 195,156-146,17-12,19-4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7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0,'0'0,"23"6,29-4,28 3,-6 0,3-5,-3 3,-6-3,-4 0,-1 0,-1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8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1,'-32'135,"9"-36,-5 14,21-61,6-41,0 0,1 0,1-1,0 1,1 0,0 0,0 0,1-1,1 1,4 11,-4-15,0 0,0 0,1-1,-1 1,1-1,1 0,-1 0,1-1,0 0,0 0,1 0,0-1,0 1,12 4,20 5,1-2,1-1,0-2,64 5,-51-10,-45-4,0 0,0 0,0-1,0 0,0-1,0 0,0-1,12-4,18-17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8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0,'-29'103,"-50"216,62-207,-6 177,24-251,2 0,2-1,1 1,2-1,18 54,-9-43,2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40,'0'0,"23"-3,20-5,25-4,-1 7,-3-1,-3 4,0 2,-9-3,13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59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57,'0'0,"25"0,32-8,28-2,9 2,-7 0,-6 1,-16-1,0 3,-1 3,-4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00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497 5,'-66'-3,"44"2,-42 1,54 1,1 1,0-1,0 2,0-1,0 1,0 1,-14 7,7-1,1 0,0 1,1 1,0 1,1-1,0 2,1 0,1 0,0 2,1-1,0 1,-10 25,3 0,2 0,3 0,0 2,-5 49,12-64,2 0,1 1,1 0,1-1,2 1,10 54,-8-68,0 0,1 0,0-1,1 0,1 0,0 0,1-1,0 0,1-1,0 0,1 0,1-1,0 0,21 16,-20-18,1-1,1 0,0-1,0-1,0 0,1-1,-1 0,1-2,0 1,1-2,21 2,-17-4,0-1,0 0,-1-2,1 0,-1-1,1-1,-1-1,23-10,-19 5,0 0,-1-1,-1-2,0 0,-1-1,-1-1,0-1,-1 0,-1-2,-1 0,0-1,-2 0,0-1,17-35,-24 38,0 0,0 0,-2-1,0 0,-2 0,0 0,-1-1,0 1,-2-1,-1 1,0-1,-5-24,1 24,0 0,-2 0,0 1,-2 0,0 0,0 1,-2 0,-1 1,0 0,-1 1,-23-24,-44-29,-11 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0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24,'-19'-12,"18"11,-1-1,1 1,-1 0,1 0,-1 0,1 0,-1 0,0 0,-2-1,3 2,0 1,1-1,-1 0,0 0,1 0,-1 1,0-1,1 0,-1 0,0 1,1-1,-1 1,1-1,-1 1,1-1,-1 1,1-1,-1 1,1-1,-1 1,1-1,0 1,-1 0,1-1,0 1,0 0,-1-1,1 1,0 0,0-1,0 2,-3 8,1-1,0 0,1 1,0-1,0 1,2 13,8 60,-3-41,41 273,8 76,-30-124,-21-205,0-8,1-6,11-5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56.9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89 0,'-7'18,"0"0,1 0,0 0,2 0,-3 22,-4 98,5-47,-29 435,57 46,-7-369,-3-53,-11-94,-8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0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0,'-9'29,"2"-1,1 1,1 0,-2 51,11 122,0-102,-2 271,-2-273,0-19,1-13,4-7,5-17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1,'0'0,"23"0,24 0,19 0,-3 0,-9 0,-1 0,1 0,1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1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0,'0'0,"-7"21,0 19,-3 22,3 3,4-1,8-8,7-2,0-2,14 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1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0,'-43'201,"36"-140,6-45,1 1,0-1,1 1,7 31,-6-39,1-1,0 1,6 11,-6-14,0-1,1 1,-1-1,1 0,5 5,-3-6,0 1,0 0,0-1,0 0,1-1,0 1,-1-1,1-1,0 1,1-1,-1 0,0-1,1 0,-1 0,1 0,-1-1,12-1,-2-1,0 0,0-1,0-1,0-1,-1 0,25-12,-3-3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1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1,'0'0,"-7"33,0 27,-4 31,3 20,6-8,9-10,2-10,3-23,7 2,9-10,5-9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1 271,'3'-13,"0"1,2-1,-1 1,2 0,-1 1,2-1,0 1,0 0,1 1,17-19,-11 14,1 1,1 0,22-14,7 2,-36 21,0 1,0 0,1 1,-1 0,1 0,0 1,-1 1,13-1,-19 1,-1 1,1 1,0-1,-1 0,1 0,-1 1,1 0,-1-1,1 1,-1 0,1 0,-1 1,0-1,0 0,1 1,-1-1,0 1,0 0,-1 0,1 0,0 0,0 0,-1 0,0 0,1 0,-1 0,0 1,0-1,0 1,0-1,-1 1,1-1,0 1,-1-1,0 1,0 3,1 1,-1 0,-1 0,1 0,-1 0,-1 0,1 0,-5 11,-21 45,20-48,-70 130,-15 33,69-118,20-49,0 1,1 0,0 0,1 0,0 0,1 0,0 0,1 0,0 0,1-1,0 1,5 14,-3-17,-1 1,2-1,-1 0,1 0,1-1,0 1,0-1,0-1,1 1,0-1,1 0,0 0,0-1,16 9,-5-5,1-1,0 0,0-2,1-1,37 7,110 7,-133-18,45 3,-1-4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3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0,'203'315,"-97"-160,75 112,-137-200,-6-10,-3-6,4-1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4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0,'0'0,"-26"5,-20 3,-21 15,4 11,5 7,-9 8,-6 4,-12 15,6-2,13-6,14-7,9-7,8-4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4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11,'0'0,"18"0,26 0,21 0,-1-6,3 1,-6 8,-1 7,-3 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4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1,'0'0,"23"0,25 0,28 0,-4 0,-3 0,-2 6,1-4,-4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57.4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93 1,'-10'68,"-1"108,9-33,-8 133,-11 216,-2-158,12-229,8-63,2 65,7-50,2-10,4-17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5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1,'-70'291,"58"-230,0 3,2 1,8-51,1 0,1 0,0 0,1 1,1-1,0 0,6 24,-6-33,0 0,0 1,1-1,-1 0,1 0,0 0,1 0,-1-1,1 1,0-1,0 0,0 0,1 0,-1-1,1 1,0-1,0 0,0-1,0 1,1-1,10 3,13 0,1-1,-1-2,1-1,48-4,-53 2,43-5,3-4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2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0,'0'0,"-4"31,0 28,-2 29,1 20,5 0,-5-1,1-1,-6-3,1-5,1-6,6-7,2-5,5-14,2-1,7-4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4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0,'-10'35,"2"1,2 0,1 1,0 48,2-51,-3 488,8-218,-8-17,6-234,0 2,-2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0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1,'-30'195,"10"-50,-7 76,14-99,-5 44,-28 201,13-145,30-172,3-32,3 33,0-39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1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0,'-13'14,"10"-12,0 1,0-1,0 1,0 0,1 0,-1 0,1 0,0 0,0 1,0-1,0 1,1-1,-1 1,1 0,0 0,0-1,0 1,0 6,-10-23,8 8,-1-1,0 1,0 0,0 1,-1-1,0 1,-7-5,12 9,-1 1,1 0,0-1,-1 1,1 0,0 0,-1 0,1 0,0-1,0 1,0 0,0 0,-1 0,1 0,1 0,-1-1,0 1,0 0,0 0,1 1,1 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1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27,'-21'-13,"19"12,1-1,0 1,-1 0,0 0,1 0,-1 0,1 0,-1 0,0 1,0-1,1 0,-1 1,0 0,0-1,0 1,0 0,0 0,0 0,1 0,-1 0,-3 1,4-1,0 1,0 0,0 0,0-1,0 1,1 0,-1 0,0 0,1 0,-1 0,0 0,1 0,-1 0,1 0,0 0,-1 0,1 0,0 0,0 0,-1 0,1 1,0-1,0 0,0 0,1 0,-1 0,0 0,1 2,7 31,11 3,-5-22,-14-15,1 1,-1-1,1 0,-1 1,1-1,-1 0,1 0,-1 0,1 0,-1 1,1-1,0 0,-1 0,1 0,-1 0,1 0,-1 0,1 0,-1-1,1 1,0 0,-1 0,1 0,-1 0,1-1,0 1,-1-1,0 0,0 0,0 1,1-1,-1 0,0 0,0 1,0-1,0 0,-1 0,1 1,0-1,0 0,0 0,-1 1,1-1,0 0,0 1,-1-1,1 0,-1 1,1-1,-1 1,1-1,-1 0,0 0,-14-17,-26-19,35 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1 167,'17'-24,"0"0,28-28,-38 45,0 1,1-1,0 1,0 0,0 1,0 0,1 0,0 1,0 0,14-4,-20 7,-1 0,0 1,1-1,-1 1,1 0,-1 0,1 0,-1 0,1 0,-1 0,1 1,-1-1,1 1,-1 0,0 0,1 0,-1 0,0 0,3 2,-3-1,0 0,0 0,-1 0,1 0,-1 0,1 1,-1-1,0 1,0-1,0 0,0 1,-1 0,1-1,-1 1,1-1,-1 1,0 0,0 3,-1 10,-1 0,0 0,-1 0,-9 30,-29 62,26-73,10-20,-48 123,35-70,15-54,0 1,1-1,1 1,0 20,1-31,0-1,0 1,1-1,-1 0,1 1,0-1,0 1,0-1,0 0,1 0,-1 0,1 0,0 0,0 0,0 0,0 0,0-1,1 1,-1-1,1 1,0-1,0 0,0 0,3 2,2-2,0 1,-1-1,1-1,0 0,0 0,0 0,0-1,0 0,14-2,10-3,35-10,-25 5,7 0,1 2,0 2,1 3,65 4,0 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3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1,'47'52,"-2"2,49 78,63 130,-75-120,91 160,-147-252,-1-3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3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803 1,'-22'4,"0"2,0 0,1 2,0 0,0 1,1 1,0 1,0 1,1 1,-23 20,-45 47,-128 151,146-153,-43 53,75-85,5-12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4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0,'0'0,"27"0,28 0,20 0,-6 6,-5-1,-1 5,-7 1,9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58.3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1 947,'-1'68,"7"124,6-116,4-2,2-8,-12-46,14 35,-20-55,0 0,0 0,0 0,0 0,0 0,0 0,0 1,0-1,0 0,0 0,0 0,0 0,0 0,0 0,1 0,-1 0,0 1,0-1,0 0,0 0,0 0,0 0,0 0,0 0,0 0,1 0,-1 0,0 0,0 0,0 0,0 0,0 0,0 0,0 0,1 0,-1 0,0 0,0 0,0 0,0 0,0 0,0 0,0 0,1 0,-1 0,0 0,0 0,0 0,0 0,0 0,0 0,0 0,0 0,1 0,-1-1,0 1,0 0,0 0,0 0,0 0,5-12,0-17,5-40,32-305,-42 369,31-355,-19 276,-1-42,-6 73,1 10,4 14,-8 27,0-1,0 1,1 0,-1-1,0 1,1 0,-1 0,1 0,0 1,-1-1,1 1,0-1,0 1,6-2,4 0,0 0,17-1,-11 2,197-30,300-54,-125-14,-330 80,-2 3,-2 4,-48 11,0 1,0 0,0 0,0 1,0 0,0 1,11 2,-15-2,1 1,-1 0,0 0,0 0,0 1,0-1,-1 1,1 0,-1 1,1-1,-1 1,0 0,4 5,9 13,-1 0,-1 1,12 26,33 79,12 25,-39-97,-1-4,6-5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4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58,'0'0,"19"-3,22-10,18 0,3 1,0 4,0 5,2-2,9 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6:55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1 159,'18'-19,"2"0,0 2,2 0,25-16,-35 26,1-1,1 2,-1 0,1 0,0 2,0-1,0 2,30-4,-41 6,0 1,1 0,-1 0,0 0,1 0,-1 1,0 0,0-1,1 1,-1 0,0 0,0 1,0-1,0 1,0-1,5 5,-6-4,0 1,-1-1,1 1,0-1,-1 1,0 0,1-1,-1 1,0 0,0 0,-1 0,1 0,-1 0,1 0,-1 0,0 0,0 0,-1 6,-1 4,0 1,-1-1,0 1,-1-1,-6 13,-34 65,34-72,-76 133,-57 120,136-256,0 1,-4 21,10-34,0 0,0 0,1 0,0 0,-1 0,1 0,1 0,-1 0,1 0,-1 0,1 0,0 0,1 0,-1-1,1 1,-1 0,1-1,0 1,4 4,-2-4,0 0,0-1,0 1,0-1,1 0,0 0,0 0,-1-1,1 0,1 0,-1 0,0 0,8 0,39 6,0-3,0-2,74-5,-42 0,246 11,-171 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7:12.47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2986 225,'-6'-5,"1"1,-1-1,-1 1,1 0,-1 0,1 1,-9-3,-51-15,45 15,-130-29,122 29,-82-25,80 24,-42-16,-14-4,34 16,-109-8,-55 16,177 5,1 3,-68 16,28-5,-263 43,-24 28,281-63,-117 27,108-39,0-5,-107-5,126-3,56 0,-1-1,0-1,-37-11,-12-2,52 13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7:14.59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1 128,'280'10,"-43"-1,494-8,-376-2,14-19,2-1,-327 19,0-1,0-3,67-16,5-1,26-7,-109 23,1 2,0 1,0 2,0 1,60 6,41 16,-33-3,-13-3,-68-11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6.2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1,'34'28,"48"31,-11-9,109 97,-30-24,-83-72,68 46,-73-53,-2 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6.5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0 483,'0'0,"12"-24,19-16,13-13,6-4,7-3,4-5,-1-1,0 6,-7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7.6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335 63,'0'-3,"0"-1,0 0,-1 1,1-1,-1 0,0 1,0-1,-1 1,1-1,-1 1,1 0,-1 0,-3-4,4 6,1 0,-1 0,0 0,0 1,0-1,0 0,-1 1,1-1,0 0,0 1,0-1,0 1,-1 0,1-1,0 1,0 0,-1 0,1 0,0 0,-1 0,1 0,0 0,0 0,-1 0,1 1,0-1,0 0,0 1,-1-1,1 1,0 0,0-1,0 1,0 0,0-1,0 1,0 0,0 0,-1 2,-7 6,0 1,0 0,1 1,1 0,0 0,-7 15,-32 82,46-108,-39 107,5 1,5 2,-23 169,48-238,0 45,4-67,2 1,0-1,5 21,-4-30,0 0,0 0,1 0,1-1,5 10,-6-12,0-1,1 1,0-1,0 0,0 0,1-1,0 1,0-1,0-1,1 1,0-1,12 6,27 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8.0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1 210,'35'-27,"1"1,1 1,1 2,44-18,-77 38,76-33,-59 28,33-7,-48 13,1 1,-1 0,0 0,1 1,-1 0,0 0,1 0,-1 1,1 0,7 3,-13-3,0 0,0 0,0 0,0 0,0 0,0 0,-1 0,1 1,0-1,-1 1,1-1,-1 1,0 0,1 0,1 2,-2-1,0 0,-1-1,1 1,0 0,-1 0,0 0,1-1,-1 1,0 0,-1 0,1 0,0 0,-1-1,-1 6,-4 9,-2 0,0 0,0 0,-2-1,0 0,-14 17,3-3,-15 18,8-10,-25 46,47-73,1-1,-1 2,2-1,0 0,0 1,1 0,1 0,0 0,-1 17,3-26,0 0,1 0,-1 0,1 0,0 0,-1 0,2 0,-1 0,0 0,0 0,1-1,0 1,-1 0,1-1,0 1,0-1,0 0,1 0,-1 0,1 0,-1 0,1 0,-1-1,1 1,0-1,3 1,7 3,1 0,0-1,0-1,23 3,18-2,65-1,-34-6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8.4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1,'0'0,"3"41,25 32,9 24,6-13,1-11,5-6,9-10,4-13,6-7,-14-22,-16-15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8.7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551 0,'0'0,"-46"24,-12 6,-26 19,5 5,5-1,2 5,12-8,10 0,23-10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0.6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55 913,'-14'-2,"13"1,0 1,0-1,1 1,-1 0,0-1,0 1,-1 0,1 0,0-1,0 1,0 0,0 0,0 0,0 1,0-1,0 0,0 0,0 0,0 1,0-1,0 0,0 1,0-1,0 1,0-1,1 1,-1 0,0-1,0 1,1 0,-1 0,0-1,1 1,-2 1,0 6,0-1,1 1,0 0,0 0,1 0,0 0,0-1,1 1,0 0,4 14,-3-5,12 48,40 116,-35-123,43 112,-32-86,-3-5,-16-52,0 1,24 39,-34-65,0 0,0 0,0-1,1 1,-1 0,0-1,1 1,-1-1,1 0,-1 1,1-1,0 0,-1 0,1 0,0 0,0 0,4 1,-5-2,0-1,0 1,1 0,-1-1,0 1,0-1,0 0,0 1,0-1,1 0,-1 0,-1 1,1-1,0 0,0 0,0 0,0 0,-1 0,1 0,0-1,-1 1,1 0,-1 0,1 0,-1 0,0-1,1 1,-1-2,15-56,-3-1,7-104,-3-5,-8-249,-11 358,-14-155,8 161,-3 2,-1 1,3 6,10 41,0 1,0 0,0-1,1 1,-1-1,1 1,-1-1,3-5,-1 5,0 1,0 0,0-1,0 1,1 0,-1 0,1 0,0 1,-1-1,1 1,1-1,-1 1,0 0,4-2,6-2,0 1,21-6,-28 9,358-88,-304 77,154-33,327-79,-479 109,-2-1,-2 0,-7 4,-45 11,1 1,-1 0,1 1,-1-1,1 1,-1 0,1 1,10 1,-14 0,1-1,-1 0,1 1,-1 0,1-1,-1 1,0 1,0-1,0 0,0 1,0 0,-1-1,1 1,-1 0,1 0,1 4,12 24,-1 1,-2 0,-1 1,12 52,-7-23,-8-33,11 42,46 105,-37-120,2-2,-1-3,-7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9.2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0,'0'0,"34"0,35 0,34 0,-9 0,-7 6,-1-2,0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9.5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196 0,'-23'29,"0"1,2 1,1 0,2 2,1 0,-17 49,10-6,19-54,-4 29,8-41,1 0,0 0,0 0,1-1,0 1,0 0,1-1,1 1,0-1,0 1,0-1,2 0,-1 0,1-1,9 14,-4-10,0-1,1 0,0-1,1 0,0-1,0 0,1-1,0 0,22 9,0-3,1 0,39 7,-1-4,-49-13,1-1,-1-1,44-2,-7-8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29.9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 1,'-13'59,"2"1,4 1,-2 72,9 98,8-117,9-12,-11-76,11 31,-10-41,0-1,12 22,-14-30,-1 0,1-1,0 1,12 11,-13-16,0 1,0 0,0-1,0 1,10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0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98 0,'18'25,"-2"1,0 0,-2 1,0 1,-2 0,9 33,-8-6,-3 1,-2 0,1 93,-10-45,-16 108,12-170,-2 1,-2-2,-1 1,-2-2,-2 1,-35 68,13-43,-5-1,-7-1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0.6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24,'0'0,"27"0,29-6,24-1,5 3,-4 1,3 0,-5 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0.9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0,'0'0,"29"0,33 6,34-1,8 1,0 0,1-6,-9 4,-1-4,-8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1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891 21,'-33'-7,"-1"1,0 2,-1 2,1 1,-42 4,52 0,0 1,1 1,0 2,0 0,1 1,-1 1,2 1,-31 20,15-6,1 2,1 1,1 2,1 2,2 0,-51 70,64-76,2 2,1-1,1 2,-16 43,23-50,1 1,1-1,1 1,1 1,0-1,2 41,2-54,-1 0,2 1,-1-1,1 0,1 0,-1-1,1 1,1 0,0-1,0 0,1 0,0 0,0 0,10 11,-6-11,0 0,1-1,0 0,0 0,0-1,1 0,0-1,0 0,23 6,-8-4,1-1,0-2,47 2,72-10,-55-6,156-35,-200 32,0-2,-1-1,0-3,-2-1,44-28,-71 37,-1 0,-1-1,0-1,0 0,-1-1,-1 0,-1-1,0-1,-1 0,0-1,14-30,-20 34,0 0,-1 1,-1-1,0-1,0 1,-2 0,1-1,-2 1,0-1,0 1,-1 0,-1-1,0 1,-1 0,-1 0,0 0,-10-21,8 20,-2 1,0 0,0 1,-1 0,-1 0,0 1,-1 0,0 1,-23-17,-50-24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2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1,'80'88,"98"139,-161-204,136 215,-108-155,-29-51,20 36,45 65,-33-72,-1-7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3.5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689 1,'-40'28,"1"3,-42 42,-61 78,97-102,-149 177,143-162,3-5,-1-7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4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1 194,'142'-85,"-93"61,99-36,-130 54,1 1,-1 1,1 0,1 2,-1 0,0 1,0 1,1 0,19 4,-34-3,0 0,0 1,1-1,-1 1,0 0,-1 0,1 1,0-1,-1 1,1 0,-1 0,0 1,0-1,0 1,0 0,3 5,-5-5,1 0,-1 0,-1 1,1-1,0 1,-1-1,0 1,0-1,0 1,-1 0,0-1,0 1,0 0,0 0,-1-1,1 1,-1-1,-3 9,-7 16,-1-1,-1-1,-2 0,0-1,-31 37,27-36,5-6,-293 453,253-364,48-95,1 1,0-1,-5 31,9-37,0 0,1 0,0 0,0-1,1 1,0 0,1 0,0 0,0-1,1 1,0-1,7 14,-4-12,0-1,0 0,1 0,1-1,0 0,0 0,0 0,1-1,10 6,2 0,1-2,1 0,0-1,1-1,0-2,0 0,0-1,33 2,165 4,-183-12,117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1.18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0,'15'28,"38"50,-24-38,160 245,-26 14,-135-237,-2 1,-3-4,-5-3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4.7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1 145,'34'-22,"0"2,2 2,0 1,1 2,65-19,-28 19,-62 13,-1 1,1 1,-1 0,1 0,-1 1,1 0,15 5,-25-5,1 0,-1 0,1 0,-1 0,1 0,-1 0,1 1,-1 0,0-1,0 1,0 0,0 0,0 0,0 0,1 3,-2-3,0 1,0-1,0 1,-1-1,1 1,-1 0,1-1,-1 1,0-1,0 1,-1 0,1-1,0 1,-1-1,1 1,-1-1,0 1,0-1,-1 3,-8 14,-1-1,-1 0,0-1,-1 0,-26 25,-4 7,34-39,-1 2,0 1,1 0,-11 19,18-29,1 0,-1 0,1 0,0 1,0-1,0 0,0 0,1 1,-1-1,1 0,0 1,0-1,0 0,0 1,1-1,0 0,-1 1,1-1,0 0,0 0,1 0,1 4,1-1,1 0,1 0,-1-1,1 1,0-1,0-1,1 1,-1-1,1 0,0 0,0-1,0 0,11 3,13 3,59 10,-89-19,94 12,3-2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5.4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48,'0'0,"28"-3,27-8,37-5,-8 9,5 0,3 3,-2 8,-2 0,-1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5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242 1,'-36'42,"1"2,-53 88,50-52,10 0,23-63,1-1,1 0,1 1,0 0,1 0,3 30,-1-39,0 1,1-1,0 0,0 0,1 0,0 0,0 0,1-1,0 1,0-1,1 0,0 0,0 0,1-1,9 9,-2-5,0-1,1 0,0-1,1-1,-1 0,2-1,-1 0,17 3,10 1,76 7,-60-12,82-2,-119-4,-1-1,0 0,0-2,0 0,-1-2,0 0,32-14,1-12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6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 0,'0'0,"-7"37,4 33,-5 44,2 17,-1-4,1-10,-1-6,4-15,9-14,8-9,10-7,14-19,18-20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6.4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1,'0'0,"24"0,32 0,34 0,-3 0,8 7,-13-4,0 7,17 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7.1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1,'31'31,"-1"2,-2 0,44 70,54 121,-91-157,5 7,-5-7,2-4,0-4,-1-10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7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633 0,'0'0,"-28"27,-23 16,-30 25,3-2,2 5,2-1,3 4,8-6,10-12,-5-3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7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1,'0'0,"31"0,30 0,29 0,1 0,-4 0,7 0,0 0,-3 0,-7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8:38.6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817 76,'-3'-6,"0"1,0 0,0 0,-1 0,0 1,0-1,0 1,0 0,0 0,-1 1,0-1,0 1,-11-6,9 7,0 0,0 0,0 1,-1 0,1 0,-1 0,1 1,0 0,-1 1,-14 2,7 0,0 1,0 0,0 1,1 1,-1 0,-17 12,-76 58,56-36,3 3,-80 89,103-101,1 1,2 2,1 0,2 1,-25 59,38-75,0 0,2 0,0 0,1 1,1 0,1-1,1 35,1-46,1 1,0 0,0 0,1 0,0-1,1 1,0-1,0 1,1-1,0 0,1 0,-1-1,1 1,1-1,-1 0,1-1,1 1,13 10,-6-8,0-1,1-1,-1 0,2-1,-1-1,1 0,0-1,0 0,0-2,0 0,28 0,3-2,0-3,87-17,-75 8,-1-2,-1-3,0-3,60-30,-89 37,-1-1,-1-2,-1-1,0-1,-1-1,-1-1,-1-1,-1-1,0 0,19-30,-32 38,0 0,0-1,-1 0,-1 0,-1 0,0-1,-1 0,-1 0,0 0,-1 0,-1 0,0-1,-2 1,1 0,-2 0,0-1,-1 1,-1 1,0-1,-2 0,1 1,-2 0,0 0,0 1,-19-26,10 19,0 1,-19-18,-46-31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04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1,'70'102,"-20"-33,120 214,-134-209,-2 1,23 82,18 83,-49-168,-3-7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1.5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829 0,'-19'8,"2"0,-1 0,1 2,0 0,1 1,-22 19,-80 87,101-99,-390 483,365-446,10-10,5-3,4-9,3-14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04.4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947 0,'0'0,"-31"11,-25 12,-22 14,2 10,-6 6,-1 1,-4 7,-5-2,5 6,8-3,8-2,7 5,4-2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04.9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11,'0'0,"27"0,31 0,22 0,1 0,-5 0,-8 0,-7 0,-3-11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05.2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48,'0'0,"24"-3,37-7,32-7,9 10,-1 0,-3 4,-8 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14.8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110 1,'-55'146,"50"-131,-15 52,4 3,5-1,10-59,0-1,1 1,0 0,0-1,1 1,0-1,1 0,0 1,1-1,-1 0,2 0,-1 0,1-1,1 1,0-1,0 0,0 0,1 0,0-1,1 0,-1 0,1-1,1 0,11 8,8 1,0-1,1-1,1-2,0 0,44 9,8-4,2-4,0-4,-66-7,1-1,21-3,25-11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15.1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0,'29'655,"-22"-556,0 13,2-8,1-17,5-13,2-3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17.6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48,'0'0,"25"0,25-7,24 0,-7 0,4 1,-10-4,-3 2,1 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18.2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25,'0'0,"31"0,30-7,26 0,-10 3,-7 1,-2 0,-1 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18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1,'-26'0,"5"0,1 0,-29 4,42-2,0-1,0 1,0 1,1-1,-1 1,0 0,1 0,0 1,0 0,-9 8,-1 3,0 1,1 1,1 1,1 0,-17 30,-43 104,54-101,2 0,3 1,2 0,2 1,2 0,3 1,2-1,2 1,3 0,2-1,3 1,2-1,2 0,18 52,-19-77,2-1,0 0,27 43,4-8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19.2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132 1,'25'67,"60"188,-62-147,-4 2,-5 0,-5 1,-5 0,-4 1,-20 140,14-207,-3 0,-1-1,-3 0,-1-1,-2-1,-2 0,-2-1,-31 47,7-26,0-8,-2-12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20.3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38,'1285'0,"-734"-16,-173 3,1114 6,-348 5,-131 3,956 66,-1932-65,2178 145,-866 35,-930-102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2.1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98,'21'-18,"37"-23,-48 35,0 0,1 1,0 0,0 1,1 0,12-3,-23 7,0-1,1 1,-1 0,0-1,1 1,-1 0,0 0,0 0,1 0,-1 0,0 0,1 1,-1-1,0 0,0 0,1 1,-1-1,0 1,0-1,0 1,0 0,0 0,2 1,-2-1,-1 0,1 1,-1-1,1 0,-1 1,0-1,1 0,-1 1,0-1,0 1,0-1,0 0,0 1,-1-1,1 0,0 1,-1 2,-3 6,-1 1,1-1,-1 0,-7 9,2-3,-88 150,95-161,1 1,-1 0,1-1,0 1,0 0,0 1,1-1,0 0,0 11,1-15,1 1,-1-1,1 1,-1-1,1 0,0 1,0-1,0 0,0 1,0-1,1 0,-1 0,1 0,-1 0,1 0,0-1,-1 1,1 0,0-1,0 0,0 1,1-1,-1 0,0 0,0 0,1 0,3 1,10 2,0-1,0 0,0-1,18 1,5-3,4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21.5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0 104,'0'0,"24"0,30-6,27-5,-5 2,7-2,-2 5,1-4,-6 0,-1-1,-17-19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21.8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1,'3'64,"12"70,-1-14,-4 3,-6 126,-11-171,2 2,2 5,5-3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22.2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37,'0'0,"30"0,33 0,41 0,0-7,4 0,2 4,18-4,-12-6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27.1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1535,'18'105,"-5"-41,11 93,-7-86,-1-6,-5 1,-8-51,-2-3,2 1,-1-1,2 0,6 17,-10-29,0 1,0-1,1 0,-1 1,0-1,0 0,0 1,0-1,1 0,-1 1,0-1,0 0,1 1,-1-1,0 0,1 0,-1 1,0-1,1 0,-1 0,0 0,1 1,-1-1,0 0,1 0,-1 0,1 0,-1 0,0 0,1 0,-1 0,1 0,-1 0,0 0,1 0,-1 0,1 0,-1 0,0 0,1-1,-1 1,0 0,1 0,-1 0,0 0,1-1,-1 1,0 0,1-1,-1 1,0 0,0 0,1-1,-1 1,0 0,0-1,0 1,1-1,-1 1,0 0,0-1,0 1,13-31,-11 25,15-46,17-94,-17 63,114-605,-118 600,0 1,-3-2,-3-1,-3 2,2 3,4 7,8 8,-15 57,1 0,10-20,-7 22,0 0,0 1,1 0,0 0,1 1,0 0,0 1,1 0,0 0,1 1,0 1,19-10,9-1,2 2,54-13,247-40,4 30,-264 29,1409-98,1109 97,-1394 71,-1101-52,-14-2,-9-3,-4-2,-8-8,-8-3,-6 3,-48 6,1 0,0 1,-1 0,10 2,-12-1,0 0,0 0,0 1,0-1,7 5,-5-1,-1 0,0 0,0 0,0 1,-1 0,1 0,-2 1,1 0,7 14,1 7,16 44,-27-63,135 440,-53-154,-47-175,-7-14,-9-11,-13-3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29.2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11,'0'0,"28"0,24 0,24 0,2 0,-10 0,-4 0,-1-10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0.0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185 0,'-32'47,"2"0,1 2,-37 92,49-94,8-7,9-33,-1-1,1 0,0 1,0-1,1 1,0-1,0 0,1 0,0 1,2 6,-2-9,0 0,0-1,1 1,-1 0,1-1,0 0,4 4,-2-2,0-1,1 0,0 0,9 4,-6-3,1-1,20 6,32 1,-46-9,1-2,17 0,-25-1,1 0,0-1,-1 0,1 0,-1-1,0-1,0 1,0-2,0 1,0-1,8-7,-7 4,0 0,-1-1,0 0,-1-1,0 0,0 0,10-21,-8 11,0-1,-2-1,-1 0,0 0,-2 0,0-1,-2 0,0 1,-1-27,-2 42,-1 0,0 0,0 1,-3-12,4 16,-1-1,0 1,0 0,0-1,0 1,0 0,-1 0,1 0,-1 0,1 0,-1 0,0 0,1 0,-5-2,5 3,0 1,0 0,0-1,0 1,0 0,0 0,0 0,0 0,0 0,0 0,0 0,1 0,-1 0,0 0,0 0,0 1,0-1,0 0,0 1,0-1,0 1,0-1,1 1,-1-1,0 1,-1 0,-16 21,5 6,0 0,2 1,1 0,-10 58,10-47,-34 162,31-105,5-7,8-67,3 36,-1-49,-1 0,2 0,-1 0,6 12,-4-14,0-1,0 0,10 12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0.5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261 0,'15'28,"-1"0,-1 1,-1 1,-1 0,-2 1,-2-1,0 2,-2-1,-1 1,-1 49,-27 255,13-270,-2-1,-4 0,-25 65,36-114,-76 179,71-174,-1 1,-1-1,-1-1,-1-1,0 0,-28 25,0-12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0.9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143 0,'-48'201,"26"-98,-35 210,47-200,5 14,8-1,-1-101,2 0,6 26,-8-44,0 1,1-1,-1 0,2 0,-1 0,7 9,-5-10,0 0,0-1,0 0,8 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1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53,'15'-2,"0"0,20-7,-5 2,-4 1,2-2,0 2,0 1,1 2,43-1,-67 4,1 1,0 0,0 0,0 0,-1 1,1 0,10 5,-15-6,1 0,0 0,0 0,-1 0,1 0,-1 1,1-1,-1 1,1-1,-1 1,0 0,0-1,0 1,0 0,0 0,0 0,0 0,-1 0,1-1,-1 1,1 0,-1 1,0-1,0 3,-1 1,0 0,0 0,-1-1,0 1,0 0,0-1,-1 0,0 0,0 0,0 0,-8 9,-3 2,-32 28,-1-5,-57 56,100-92,0 1,1 0,-1 1,1-1,0 0,-3 9,5-12,1 1,-1-1,1 1,-1 0,1-1,0 1,-1 0,1 0,0-1,0 1,1 0,-1-1,0 1,0 0,1-1,-1 1,1 0,-1-1,1 1,0-1,0 1,0-1,0 1,2 2,0-1,1 1,0-1,0 0,0 0,0 0,1-1,-1 1,1-1,0 0,8 2,57 11,-53-12,147 18,-80-11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2.5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23,'0'0,"33"0,37-6,35 0,-1 1,0 2,-3 0,-2 3,3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2.87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41,'102'-15,"18"-2,-54 11,-1 4,-8 3,-14 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3.0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 0,'-14'109,"7"-41,-40 172,35-177,3-8,9-5,1-42,0 0,1-1,4 14,-3-14,0 0,1 0,0 0,0 0,0-1,1 0,0 0,0 0,1 0,7 5,-5-4,1 0,19 9,-15-9,1-1,17 5,-17-7,0 0,1 0,-1-2,1 0,-1 0,1-2,0 0,0 0,0-1,-1-1,29-7,9-13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3.4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302 1,'-42'84,"4"2,4 2,-34 133,-35 268,91-410,8-5,4-60,0 1,5 25,-1-25,1-1,7 18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3.9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1,'-5'4,"1"0,-1 0,0-1,-8 6,0-1,-1 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5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103 223,'-6'-26,"1"8,1 0,2 12,1 0,0 0,0 0,0 0,1-10,0 14,1 0,-1 0,1-1,0 1,-1 0,1 0,0 0,0 0,0 0,1 0,-1 1,0-1,1 0,-1 1,1-1,-1 0,1 1,0 0,3-3,12-5,0 0,0 1,1 1,0 1,22-5,95-12,-121 21,-1 1,1 1,0 0,-1 1,16 3,-25-3,-1 0,1 0,0 0,0 1,-1-1,1 1,-1 0,1 0,-1 0,4 3,-6-3,1-1,-1 1,0-1,0 1,1 0,-1 0,0 0,-1-1,1 1,0 0,0 0,-1 0,1 0,-1 0,0 1,0-1,1 0,-1 0,0 0,-1 3,-1 3,0 1,0 0,-1-1,0 1,0-1,-1 0,-1 0,-5 9,-49 62,38-53,-143 168,81-97,28-27,9 0,37-56,0 0,1 1,1 0,1 0,0 1,1 0,-4 21,8-33,1 1,-1 0,1 0,0-1,0 1,0 0,1 0,0-1,0 1,0 0,0-1,1 1,0-1,0 0,0 1,0-1,1 0,-1 0,1-1,0 1,0 0,1-1,-1 0,1 0,0 0,0 0,0 0,0-1,8 4,16 5,0-2,0-1,1-1,0-2,1-1,37 1,7-5,-4-8,-3-6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36.1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 1,'-8'9,"0"0,1 0,1 1,-11 19,18-27,5-5,-6 3,0 0,0 0,1 0,-1 0,0-1,0 1,1 0,-1 0,0 0,0-1,0 1,1 0,-1 0,0-1,0 1,0 0,0 0,0-1,0 1,0 0,1-1,-1 1,0 0,0-1,0 1,0 0,0 0,0-1,0 1,-1 0,1-1,0 1,0 0,0-1,0 1,0 0,0 0,0-1,-1 1,1 0,0 0,0-1,0 1,-1 0,0-1,1 1,-1-1,1 1,-1 0,0-1,0 1,1 0,-1-1,0 1,1 0,-1 0,0 0,0 0,0 0,1 0,-1 0,0 0,-1 0,-5 0,0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44.3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360 48,'-13'7,"0"0,1 1,0 1,1 0,0 1,1 0,-1 0,-8 13,-9 15,-27 46,23-28,-42 99,50-93,5 4,5 5,13-50,1 35,1-37,7 35,-5-42,1 1,0-1,8 15,-7-17,1 0,0 0,12 14,-8-13,0 0,1-1,1 0,-1-1,2-1,-1 0,1 0,0-1,1-1,16 6,-18-8,1 0,0-1,0 0,0-1,0 0,0-1,1-1,-1 0,0-1,1 0,20-6,-23 4,0-2,-1 1,1-2,-1 1,0-1,0-1,-1 0,0 0,0-1,0 0,-1 0,-1-1,11-15,-5 5,-1-1,-1 0,-1-1,0 0,11-43,-13 32,-2 0,-2 0,-1 0,-1-1,-2 0,-1 1,-1-1,-2 1,-14-53,1 22,-4 1,-2 1,-57-107,52 120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46.7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0 201,'2'-7,"0"0,0 1,0-1,1 1,0 0,0 0,1 0,0 0,8-10,-2 5,0 0,1 1,19-14,-15 14,0 1,1 0,0 1,0 1,1 1,0 0,0 1,0 1,20-3,-30 7,0-1,0 1,0 0,10 2,-12-1,1 0,0 1,0-1,-1 1,1 1,-1-1,0 1,0 0,0 0,0 0,0 1,-1 0,1 0,-1 0,0 0,0 1,-1-1,1 1,-1 0,0 0,0 1,-1-1,0 0,0 1,3 9,-2 3,1 0,-2 0,-1 0,0 0,-1 0,-1 0,-3 22,-12 40,-45 141,40-156,-4 22,18-62,-3 33,9-45,0-1,1 1,0-1,1 1,1-1,0 1,0-1,1 0,1 0,0 0,0-1,8 14,-7-16,1 0,0-1,1 1,-1-1,2 0,-1-1,1 0,0 0,0-1,1 0,0 0,0-1,0 0,18 7,-4-6,-1 0,1-1,0-1,40 2,-22-6,73-7,-87 3,0-2,-1 0,44-18,-5-4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47.0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48.1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0 261,'2'-9,"0"0,1 0,0 0,0 1,1-1,0 1,0 0,1 0,0 1,8-9,-1 1,2 0,0 1,26-19,14-4,4 9,-50 24,1 1,-1 0,1 1,0 0,-1 0,1 1,0 0,16 1,-24 0,1 0,0 0,0 1,-1-1,1 1,0-1,-1 1,1 0,0-1,-1 1,1 0,-1 0,1 0,-1 0,1 1,-1-1,0 0,0 0,0 1,1-1,-1 1,-1-1,1 1,0-1,0 1,0 0,-1-1,1 1,-1 0,0 0,1-1,-1 1,0 0,0 3,0 3,-1 1,0-1,0 1,-1-1,0 1,-3 7,-12 28,-3 0,-39 65,-7 13,65-119,-39 80,-32 102,67-168,0 1,-2 23,6-33,0-1,0 0,1 1,1-1,-1 1,1-1,0 1,1-1,0 0,0 1,0-1,1 0,0 0,1-1,-1 1,1-1,0 0,1 0,0 0,0 0,0-1,0 0,1 0,0 0,0-1,0 0,1 0,-1 0,1-1,0 0,13 3,3 1,0-2,0-1,1-1,30 1,99-8,-79 0,178 0,-119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55.3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54,'0'0,"28"0,34 0,26 0,-9 0,-2-7,-5-3,-2 0,-4 0,-2-7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41.8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778 1,'-23'4,"0"2,0 0,0 2,1 1,0 0,1 2,0 0,1 1,0 2,1 0,-26 24,-7 13,-79 101,-26 69,103-137,10-8,12-14,7-7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3.2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41,'0'0,"20"0,25-6,24-2,0-1,4 0,-4 6,-4-3,13 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55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91,'0'0,"34"0,34 0,26 0,-1-9,2-5,-5 4,-8-1,0-5,-15-15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57.2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191 86,'-3'-4,"1"-1,0 0,1 0,-1 0,1 0,0 0,0-6,1 6,-1 1,0-1,0 0,0 1,-1-1,-2-6,4 11,-1-1,1 1,0 0,0 0,0 0,0 0,-1 0,1 0,0 0,0 0,0 0,0 0,-1 0,1 0,0 0,0 0,0 0,-1 0,1 0,0 0,0 0,0 0,0 0,-1 0,1 0,0 0,0 0,0 0,0 0,-1 0,1 1,0-1,0 0,0 0,0 0,0 0,-1 0,1 1,0-1,0 0,0 0,0 1,-8 8,6-6,-16 23,1 2,1 0,1 1,2 0,1 1,-9 33,3 13,11-39,1 0,-1 42,7-61,0 0,2-1,0 1,1-1,0 1,11 29,-10-38,0 1,0-1,1 0,7 10,-3-8,1-1,0 0,0-1,1 0,0 0,1-1,0 0,0-2,0 1,1-1,0-1,25 7,32 3,2-7,4-12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57.5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75 0,'-16'89,"3"-1,-1 110,-5 175,12-267,1-13,7-6,0-67,9 40,-5-41,12 26,-17-44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57.9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1,'0'0,"30"9,34 1,33 4,-7-7,-4-1,-4-2,1-4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58.2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0,'0'0,"0"40,0 41,0 39,0 18,0-8,6-16,3-14,3-10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9:58.6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0,'0'0,"25"0,31 0,26 0,2 7,1-4,-1 8,-1-2,1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01.9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1763,'-4'21,"1"0,1 0,1 1,1 24,13 83,-3-54,0-6,4-6,-1-13,-13-48,1-1,-1 1,1-1,-1 1,1-1,0 1,0-1,0 0,-1 1,1-1,0 0,0 0,1 1,-1-1,0 0,0 0,2 1,-2-2,-1 0,1 0,0 0,0 0,-1 0,1 0,0 0,-1-1,1 1,0 0,-1 0,1 0,0-1,-1 1,1 0,0-1,-1 1,1 0,-1-1,1 1,-1-1,1 1,-1-1,1 1,0-2,3-4,0 0,0 0,-1-1,0 1,0-1,1-7,55-230,-36 136,135-674,-134 561,-20 154,-3 3,0 5,-1 49,0 0,1 0,1 0,3-14,-4 21,0 0,0-1,1 1,-1 0,1 0,0 0,0 1,0-1,0 0,1 1,-1-1,1 1,0 0,-1 0,1 0,5-3,15-4,0 0,0 2,1 1,0 0,45-3,-13 1,1020-176,-353 46,-89 16,-552 108,384-57,-394 66,-1 8,-55-2,0 1,1 1,-1 0,0 1,-1 1,1 1,-1 0,0 1,0 0,-1 1,0 1,-1 0,0 1,0 0,-1 1,0 1,-1 0,0 0,9 16,1 7,-2 1,-1 0,-2 2,20 71,24 165,-48-212,4 25,-1-2,-4 2,-7-31,-5 66,-7-43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02.5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0,'0'15,"17"592,18-115,-31-452,1-1,2 1,1-1,3-1,25 64,-10-48,-19-43,0-1,13 16,22 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03.1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672 0,'-16'0,"-1"1,1 0,0 1,0 1,0 1,0 0,1 1,-1 0,-21 12,22-8,0 0,1 2,1-1,-1 2,2-1,0 2,0 0,-18 27,-2 11,2 0,2 2,2 1,-34 110,38-88,4 0,3 2,-5 94,17-126,7 93,-2-118,1-1,1 0,1 1,1-2,0 1,17 33,-17-42,0-1,1 0,0 0,1 0,0-1,0 0,1-1,0 0,0 0,1-1,0 0,1-1,-1 0,1 0,17 5,-15-7,1-1,0 0,0 0,0-2,0 0,0 0,0-1,0-1,1 0,-1-1,-1-1,1 0,15-6,-13 3,-1-1,0-1,0-1,-1 0,0 0,0-1,-1-1,0-1,-1 0,-1 0,0-1,0 0,10-19,-13 18,13-30,-15 30,-1-1,0 0,-1-1,-1 1,-1-1,0 1,-1-1,0 0,-1 0,-1 1,-5-28,4 33,-1-1,0 1,-1 0,0 0,-1 0,0 0,0 1,-1 0,0 0,-1 0,0 1,0 0,-1 1,0-1,0 1,0 1,-1 0,-13-8,2 5,1 1,-1 1,-1 1,1 1,-1 0,0 1,0 2,0 0,0 1,0 1,-38 5,16 2,0 1,2 2,-1 2,-73 33,45-12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04.1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1,'66'24,"75"16,-106-31,76 15,149 12,-188-27,960 82,8-39,-166-45,-685-8,1483-21,-1167 25,-266 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3.6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0,'0'0,"27"0,23 0,26 0,-4 0,0 0,-7 0,-2 6,-4-3,-2 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04.7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107 1,'-46'190,"22"-87,12-53,3 2,-5 68,13-100,1 0,0 1,2-1,0 0,2 0,0 0,1 0,15 36,-16-47,2 0,-1 0,1-1,0 0,1 0,-1 0,2-1,-1 0,1-1,0 1,0-1,1-1,0 0,0 0,0-1,1 0,-1 0,1-1,14 3,3-1,0-2,0 0,0-2,0 0,1-2,29-5,-26 2,-1-1,0-2,-1-1,0-1,0-1,-1-2,27-15,13-21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05.0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126 1,'0'0,"-12"40,-7 41,-3 28,1 18,7 15,0-1,5-8,-2-3,8-3,3-10,8-12,1-25,3-10,-1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08.8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0.0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54,'0'0,"23"0,33-11,27-2,-9 4,-9 1,-2 5,-11 0,-12-1,-14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0.3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0,'0'0,"32"0,36 0,36 0,-3 0,-2 0,-4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1.0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125 1,'-5'-1,"-1"1,1 1,-1-1,1 1,-1 0,1 0,0 1,-1-1,1 1,0 0,0 1,-8 4,10-4,0 0,0 0,0 0,0 1,0-1,1 1,0-1,-1 1,1 0,1 0,-1 0,0 0,1 0,0 0,0 1,0 4,-5 42,2 0,2 0,3 0,2 0,2-1,2 1,17 60,-19-94,0 0,1 0,1 0,1-1,0 0,21 29,-22-36,0-1,1 0,-1 0,2 0,-1-1,1 0,0-1,1 0,-1-1,1 0,0 0,15 4,-3-3,0-1,1-1,35 2,8-7,7-10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1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 1,'-14'61,"2"0,-5 106,14-140,-18 312,29 3,2-240,0-23,-6-60,10 32,-10-41,0-1,0 0,1 0,7 11,24 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1.7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0,'0'0,"26"10,27 4,30 6,3-6,-2-4,2-4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2.0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1,'0'0,"-6"37,3 36,-5 35,13 5,1 18,3-10,2-18,-8-5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2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10,'0'0,"29"0,34 0,29 0,1 0,-1 0,-9 0,-8-10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3.9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24 0,'0'0,"-5"27,1 15,-3 27,2 3,5 2,-3 1,3-6,0-1,0 8,6-2,-1-3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205 1,'-30'71,"-11"24,-49 172,54-87,32-147,1 0,2 0,5 52,-3-75,1-1,0 1,0-1,1 0,0 0,0 0,1 0,1-1,-1 0,1 0,12 14,-9-13,0-1,1 0,0 0,0-1,1 0,0-1,0 0,17 7,0-4,-1-1,1-1,0-1,0-2,1 0,-1-2,37-2,25-6,2-9,-1-9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3.0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 1,'0'0,"-6"36,1 35,-1 40,3 35,6 5,8 3,-2 0,2-6,-5-14,5-17,-1-20,-13-23,-12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3.4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1,'22'8,"0"-1,46 8,-18-4,402 84,306-15,-755-80,632 38,-226-18,51-4,-327-15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3.8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177 0,'-9'26,"2"0,-7 52,6-27,-51 207,-13 76,68-310,1 48,3-56,1 0,1 0,0-1,1 1,1-1,1 1,0-1,1-1,0 1,13 20,-12-24,1 0,1 0,0-1,0 0,1 0,0-1,1-1,0 0,0 0,1-1,0 0,19 7,-11-7,0 0,0-2,1-1,-1 0,1-1,0-2,0 0,0-1,30-4,-33 2,1-1,-1-1,0-1,0 0,0-1,-1-2,0 1,0-2,-1 0,26-20,10-20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14.2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 1,'0'0,"-9"35,-5 43,-6 35,3 38,7 11,7 8,3-3,3-9,7-14,3-14,8-16,-4-14,-5-2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28.1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1,'75'113,"18"34,136 372,-119-247,-33-115,-37-92,-32-53,1-1,0-1,0 1,1-2,0 1,15 9,3-8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28.5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1131 1,'0'0,"-33"6,-26 4,-31 16,8 11,1 7,-13 9,-4 11,-20 24,-4 5,17-3,21-13,14-10,23-17,-1-9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28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45,'0'0,"32"0,28-7,30-1,-6 6,-7-2,-7 1,10-17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29.2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78,'0'0,"28"0,33-6,35-1,-3 0,-2 1,-2-5,-6 5,-2-4,-21-14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29.6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0 271,'157'-126,"-73"69,2 8,-69 41,1 0,29-8,-41 15,0-1,-1 1,1 0,0 0,0 1,0 0,0 0,0 0,-1 1,1 0,9 3,-13-4,0 1,0 0,0 1,0-1,0 0,-1 0,1 1,0-1,-1 1,1-1,-1 1,0 0,1 0,-1 0,0-1,0 1,0 0,-1 0,1 0,0 1,-1-1,1 0,-1 0,0 0,1 0,-1 0,0 1,-1-1,1 0,0 0,0 0,-2 4,-2 10,-1 0,-1-1,0 1,-1-1,0 0,-11 15,9-16,-76 128,-42 77,105-175,2 1,1 0,-12 49,27-80,1 0,1 0,0 0,1 0,0 0,1 1,1-1,0 0,3 14,-2-19,0-1,1 0,0 0,0-1,1 1,0-1,0 0,1 0,0 0,0 0,0-1,1 0,0 0,0 0,1-1,8 6,-1-3,0-1,1 0,0 0,1-2,-1 0,29 6,107 6,249-5,-316-11,69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4.3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8,'0'0,"25"0,26 0,26 0,-7 0,3 0,-6 0,2 0,-4 0,4 0,15-8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29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0,'7'129,"-1"-46,0 166,3 57,-6-258,3 1,2-2,15 52,6-12,0-26,-2-25,-26-35,-1 0,1 0,0 0,0 0,0 0,0 0,0 0,0-1,0 1,0 0,0-1,0 1,0-1,0 1,0-1,3 1,-3-1,0-1,0 1,-1-1,1 1,0-1,0 0,-1 1,1-1,0 0,0 1,-1-1,1 0,-1 0,1 1,-1-1,1-1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30.3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51,'0'0,"34"-4,39-7,39-5,26 6,-8 7,-12-1,-19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30.7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498 1,'-18'0,"0"2,-1 0,1 1,1 0,-1 2,0 0,1 1,0 1,1 1,-24 13,15-4,1 0,1 1,1 1,0 1,-31 39,0 14,41-53,-15 32,23-43,0 1,1 0,0 0,-2 15,4-23,1 1,0 0,-1-1,1 1,1 0,-1 0,0-1,0 1,1 0,0-1,-1 1,1 0,0-1,1 1,-1-1,0 1,3 3,-2-5,0 1,-1-1,1 0,0 0,0 0,0 0,0 0,0 0,0 0,0-1,0 1,0-1,0 1,0-1,1 0,-1 0,0 0,0 0,0 0,0-1,0 1,4-1,4-3,1 1,-1-1,0 0,0-1,0-1,-1 1,0-1,11-10,65-63,-75 69,-2 3,62-69,-61 66,-1-1,-1 0,0 0,0 0,8-22,-14 31,-1 0,1 0,-1 0,0 0,1 0,-1 0,0-1,0 1,-1-2,-3-2,-6 14,4 0,1 0,0 0,0 1,1 0,0 0,0 0,1 0,0 1,1-1,-2 19,2-8,0 0,2 0,0 0,5 26,-3-31,1-1,1 0,0 0,1 0,0-1,1 0,1 0,0 0,1-1,10 14,-12-19,0 0,1-1,0 1,0-1,0-1,1 1,-1-1,1 0,1-1,-1 0,1 0,-1-1,1 0,0-1,0 0,18 2,-8-4,-1 0,1-1,-1-2,0 1,0-2,0-1,0 0,0-1,29-15,-6-1,0-1,63-50,-38 22,-55 43,0 0,1 0,0 1,23-10,-33 16,0 0,0 1,1-1,-1 0,0 1,0-1,1 1,-1 0,1-1,-1 1,0 1,1-1,-1 0,0 0,1 1,-1-1,0 1,1 0,-1 0,0 0,0 0,0 0,0 0,0 1,0-1,0 1,0-1,-1 1,1 0,0-1,-1 1,1 0,-1 0,2 3,2 8,0 0,-1 1,0 0,-1-1,0 1,-2 0,1 15,3 16,7 37,2-5,-10-64,0 0,9 21,10 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31.1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31.5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0,'1'11,"1"-1,0 1,0-1,2 0,-1 1,9 16,-2-5,264 491,-262-491,45 73,126 159,-123-186,-50-57,0 0,1 0,0-1,17 14,-12-18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31.9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1211 1,'0'0,"-38"6,-25 1,-32 17,6 9,-3 14,-7 20,-30 30,-15 16,8 1,13-4,33-23,21-12,25-12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32.2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0,'0'0,"26"0,36 0,28 0,0 0,0 0,-6 0,-4 0,9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32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37,'0'0,"34"0,27-10,37-2,8 1,1 8,-9 6,-11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0:33.0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827 69,'-7'-7,"0"1,0-1,-1 1,0 1,0 0,0 0,-1 0,0 1,0 1,0-1,0 1,0 1,-1 0,1 0,-1 1,1 0,-1 0,0 1,1 1,-1 0,-15 3,-6 3,1 2,0 0,1 3,0 0,1 2,0 1,1 1,1 1,1 1,-32 30,28-21,1 2,1 1,1 1,2 1,1 1,2 1,-29 62,41-73,0-1,1 2,2-1,0 1,2 0,-4 46,8-56,0-1,1 0,1 0,0 1,0-1,1-1,1 1,0 0,1-1,1 0,-1 0,2 0,0-1,11 15,-8-14,0-1,1 0,1-1,0 0,0-1,1 0,0-1,0-1,18 8,-11-7,1-1,1-1,-1-1,1 0,38 1,-16-5,0-2,-1-2,1-2,-1-1,75-23,-90 20,0 0,0-2,-2-1,1-1,-1-2,-1 0,27-23,-38 27,-2-1,1 0,-1-1,-1 0,0-1,-1 0,-1-1,0 0,-1 0,0-1,-2 0,0 0,6-23,-8 17,0 0,-1 0,-2-1,0 1,-1 0,-1-1,-1 1,-2 0,0 0,-1 1,-1-1,-1 1,-1 0,0 0,-2 1,0 1,-15-20,8 15,-2 1,-42-41,-68-40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5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1,'10'0,"0"0,1 1,-1 1,0 0,0 0,0 1,0 0,-1 1,1 0,-1 0,0 1,0 0,10 9,-9-6,-1 0,0 1,0 0,-1 1,0 0,-1 0,0 1,-1 0,0 0,7 20,9 34,24 111,-4 75,-22-129,-12-64,-2 0,-3 0,-2 0,-3 1,-2-1,-3 0,-28 109,24-134,-1-1,-2 0,-2 0,0-2,-42 57,21-37,-4-5,-3-3,-4-8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5.9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1098,'0'66,"4"0,2 0,17 74,-1-53,-1-2,1-3,-4 2,-1-5,-13-60,1-1,1 1,0-1,10 18,-16-35,1 0,-1 1,1-1,0 0,-1 0,1 0,0 0,0 0,0 0,0 0,0 0,0 0,0 0,0-1,0 1,0 0,0-1,0 1,2 0,-2-1,0 0,-1-1,1 1,0 0,-1 0,1-1,0 1,-1 0,1-1,0 1,-1-1,1 1,-1-1,1 1,-1-1,1 1,-1-1,1 0,-1 1,0-1,1 0,-1 1,1-2,2-8,0 1,0-1,1-16,73-599,-38 102,-35 465,-3 0,-2 0,-16-106,9 113,0 2,5 5,3 40,1 0,-1 0,1 0,0 0,0 0,1 0,-1 1,1-1,0 1,0-1,0 1,1 0,-1-1,1 1,-1 0,1 1,0-1,0 0,1 1,-1 0,7-4,6-2,1 0,1 1,25-7,-30 10,65-18,122-17,83 6,-250 30,238-16,103-12,-322 23,-1 0,0 3,-7 8,-9 6,-29-6,0 1,0-1,-1 1,1 0,-1 1,0-1,0 1,-1 0,0 0,1 0,-2 1,1 0,5 11,2 7,-1 1,7 29,-11-35,89 380,-64-249,-16-79,0-5,1-8,-4-5,-8-5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3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0,'55'44,"-12"-10,-2 1,39 43,-40-30,-1 2,39 67,51 117,-118-213,22 41,33 59,-32-67,1-3,3-3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3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784 1,'-58'43,"-104"84,-41 85,108-109,-14 20,65-65,6-2,2-3,-2-4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4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494 0,'-9'1,"0"-1,0 2,0-1,1 1,-1 1,0-1,1 2,0-1,0 1,0 0,0 1,0 0,1 0,0 0,0 1,0 0,-9 12,-5 9,0 0,2 2,-20 38,37-62,-37 69,3 3,4 0,4 2,2 1,5 1,2 1,5 1,3 0,0 94,13-107,4 0,17 79,-20-130,9 48,-7-42,2-1,0 0,2 0,0 0,20 34,4-12,-27-40,0 1,0-2,10 9,17 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6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68,'-4'-6,"0"1,0-1,0 0,1-1,-1 1,1-1,1 1,-3-11,5 17,0 0,0 0,0 0,0 0,0 0,0 0,0 0,0 0,0-1,0 1,0 0,0 0,0 0,0 0,0 0,0 0,0 0,0 0,0 0,0 0,0 0,0 0,0 0,0 0,1 0,-1 0,0-1,0 1,0 0,0 0,0 0,0 0,0 0,0 0,0 0,0 0,0 0,0 0,0 0,0 0,1 0,-1 0,0 0,0 0,0 0,0 0,0 0,0 0,0 0,0 0,0 0,0 0,0 1,0-1,0 0,0 0,1 0,-1 0,0 0,0 0,0 0,0 0,0 0,0 0,0 0,0 0,0 0,7 7,4 10,18 36,45 63,10 15,37 68,-79-137,91 127,-91-137,-3-1,3-4,0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7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951 0,'-34'12,"1"1,0 1,1 2,-38 26,-112 90,181-131,-477 435,432-390,4-2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7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22,'0'0,"26"0,24 0,31-6,-6 0,2 4,-4-1,10-1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8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1,'-13'57,"3"1,-5 111,12-135,1 37,0-2,1 0,2-61,0 0,0 0,0 0,1 0,3 9,19 27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9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1,'-14'20,"0"1,1 1,0 0,2 1,-14 42,21-54,1 1,0 0,1 0,0 0,1 1,1-1,-1 0,2 0,0 1,0-1,1 0,1 0,7 21,-6-25,0-1,1 1,0-1,0 0,1 0,-1-1,2 1,-1-1,1-1,0 1,0-1,0 0,1-1,-1 0,1 0,11 4,5 0,0-1,0 0,1-2,37 3,0-5,-41-3,0-1,0-1,37-9,-4-7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49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1,'0'0,"-6"26,3 31,-2 32,-2 6,7 4,-4 16,4-7,0-12,7-25,5-6,11-2,16 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50.1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36,'0'0,"25"0,30-9,23-3,4 4,6 1,-2 7,9 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6.8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262 0,'-18'3,"0"1,-1 1,1 0,-27 13,37-14,1 0,-1 1,1 0,1 0,-1 1,1-1,0 2,0-1,1 0,0 1,0 0,-7 13,2 1,1 1,1 0,1 0,1 1,1 0,1 0,0 0,2 1,1-1,1 1,5 38,9-4,6-9,-17-44,-1 0,1-1,1 1,-1-1,8 8,-8-10,-1 0,1 0,-1-1,1 1,0 0,0-1,0 0,-1 1,2-1,-1 0,0-1,0 1,0-1,0 1,0-1,0 0,1 0,-1 0,0 0,0-1,0 0,0 1,0-1,1 0,-1 0,-1-1,1 1,0 0,0-1,0 0,3-3,3-2,0-1,0 0,-1-1,0 0,0 0,-1-1,8-13,0-7,0 0,-2-2,-2 0,0 0,-3-1,0 0,-2 0,-2 0,1-61,-5 92,0 0,0 0,0 0,1 0,-1 1,0-1,1 0,0 0,1-3,4 3,2 13,23 47,35 95,10 70,-56-165,7 36,-5 2,-3 0,-4 1,2 118,-16-161,-2-1,-11 86,8-116,-1 1,-1-1,0 0,-2 0,-1-1,-1 0,-1-1,-16 26,21-39,0 0,-1 0,0-1,0 1,-1-2,1 1,-2-1,1 0,-1-1,0 0,0 0,0-1,0 0,-1 0,-10 1,9-3,-1 0,1-1,0 0,-1-1,1 0,0-1,-1-1,1 1,0-2,0 1,0-2,1 1,-14-8,-15-8,0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50.4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65,'0'0,"24"0,29-8,27-7,4 4,-6-5,11 11,6-1,35 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1:51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652 38,'-10'-6,"-1"1,1 0,-1 1,0 0,0 1,0 0,0 0,0 2,-1-1,1 1,-1 1,-20 1,16 2,0 0,0 1,0 0,1 2,-1-1,1 2,0 0,-16 12,4-1,0 2,2 1,1 0,1 2,0 1,2 1,1 1,-26 43,31-42,2 0,0 2,2-1,1 2,2-1,0 1,2 1,-2 32,6-27,1 1,1 0,3-1,0 1,3-1,14 53,-15-72,1 0,0 0,2 0,0-1,0 0,2 0,0-1,1 0,22 24,-22-29,-1-1,1-1,1 1,0-2,0 0,0 0,1-1,0 0,0-1,0-1,1 0,-1-1,20 2,-8-3,1-1,-1-2,1-1,-1 0,0-2,0-1,0-1,0-1,-1-1,-1-1,1-1,-1-1,-1-2,0 0,-1-1,22-18,-25 17,0-1,-1 0,-1-1,0-1,-2-1,0 0,-1 0,-1-1,0-1,-2 0,-1-1,0 0,-2 0,0-1,-2 0,0 0,2-37,-6 35,-1 1,-1 0,-2 0,0-1,-1 2,-2-1,0 0,-1 1,-2 0,0 1,-2 0,-20-33,-24-14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5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77,'-1'-3,"-1"0,1 0,-1 0,1 0,0 0,0 0,0 0,0 0,1-1,-1 1,1 0,0-1,0 1,0 0,1-7,0 9,-1 0,1 0,-1 0,0 0,1 0,0 0,-1 0,1 0,0 0,-1 0,1 0,0 1,0-1,0 0,0 1,0-1,0 0,2 0,-1 0,0 1,0-1,0 1,0 0,0 0,0 0,0 0,0 0,0 0,1 0,-1 1,0-1,3 2,4 1,0 1,0 0,-1 1,1 0,-1 0,0 0,-1 1,1 1,7 8,9 11,24 34,-37-44,304 456,-218-317,136 251,-204-355,2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5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990 1,'0'0,"-31"6,-21 2,-30 22,11 12,-2 11,-4 10,-23 26,-1 9,5-9,12-5,14-12,12-4,20-18,9-5,1-3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5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1,'0'0,"26"0,32 0,25 0,1 0,-7 0,0 0,-6 0,-1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6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60,'0'0,"26"-2,29-14,25 1,4 0,-4 6,-3 6,-2 3,12 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6.9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513 1,'-25'7,"0"1,1 2,0 0,0 1,1 2,0 0,1 2,-36 30,36-24,0 1,2 1,1 1,0 0,2 2,1 0,-18 38,15-22,3 0,1 1,-16 75,25-86,2 0,1 0,2 0,0 1,3-1,5 33,-6-53,2 0,-1 0,2 0,-1-1,2 1,-1-1,2 0,-1 0,2 0,-1-1,1 0,1 0,0-1,0 0,1 0,0-1,1 0,-1-1,1 0,1 0,14 6,-8-6,0-2,1 1,-1-2,1-1,0 0,0-1,0-1,0 0,0-2,0 0,0-1,0 0,0-2,0 0,22-9,-16 4,0 0,-1-2,0-1,-1 0,-1-2,0 0,0-2,-1 0,-1-1,22-27,-28 29,-1-1,0 0,-2-1,1 0,-2 0,-1-1,0 0,-1-1,-1 0,-1 0,0-1,-2 1,0-1,-1 0,-1 1,-1-1,-1 0,0 0,-5-20,-1 11,0-1,-2 2,-1-1,-26-50,25 59,0 2,-1 0,-1 0,-1 1,0 1,-1 0,-27-21,-15-3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7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0,'-22'54,"-24"84,19-50,5-20,9-1,8 6,5-61,1 1,0-1,1 0,0 0,1 1,0-2,1 1,0 0,1-1,0 0,1 0,0 0,1-1,10 12,-7-10,2 0,-1-2,2 1,-1-1,1-1,1 0,-1-1,2-1,-1 0,24 7,21 4,0-6,4-3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7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9,'0'0,"26"0,28-5,28 1,8 8,7 4,-5 14,-12 10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8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524 79,'-12'-7,"0"0,-1 1,1 0,-1 1,-1 0,1 1,-1 1,0 0,0 1,0 0,0 1,0 1,0 0,0 1,-22 4,15 1,1 0,-1 1,1 1,1 1,0 1,0 1,-24 18,34-22,-1 0,2 1,-13 13,14-13,1 1,0 0,0 0,1 1,0-1,1 1,0 1,-4 16,7-21,-1 1,1 0,0-1,1 1,0 0,0 0,0-1,1 1,0 0,0-1,1 1,0 0,0-1,5 10,-5-13,0 0,0 0,0 0,1-1,-1 1,1-1,-1 0,1 0,0 0,0 0,0 0,0-1,0 1,0-1,1 0,-1 0,0 0,1 0,-1 0,1-1,-1 0,5 0,2 0,0 0,0-1,0 0,0-1,0 0,14-5,0-3,0 0,-1-1,0-1,-1-1,0-2,33-28,-39 29,-2 0,0-1,0 0,-2-1,0-1,-1 0,0 0,-2-1,9-21,-14 28,-1 0,4-20,-6 29,-1 0,1 0,-1 0,0 0,1 0,-1 0,0 0,0 0,-1 0,1 0,0 0,-1 0,1 1,-1-1,0 0,1 0,-1 0,0 0,0 1,0-1,0 0,-3-2,3 4,1-1,-1 1,0 0,0-1,0 1,1 0,-1-1,0 1,0 0,0 0,0 0,1 0,-1 0,0 0,0 0,0 0,0 0,1 1,-1-1,0 0,0 0,0 1,0-1,-1 2,0-1,0 1,0-1,0 1,0 0,0-1,1 1,-3 2,0 3,0-1,0 1,1 0,-5 12,2 1,1 0,1 0,1 0,1 0,1 1,1 27,1-33,0-1,1 0,1 1,0-1,1 0,1 0,0-1,0 0,13 21,-13-27,-1 0,2-1,-1 1,0-1,1-1,0 1,1-1,-1 0,1 0,0-1,0 0,1 0,-1-1,1 0,-1 0,1-1,0 0,0 0,0-1,16 1,-13-2,0-1,0 0,0-1,0 0,-1 0,1-1,-1-1,0 0,0 0,0-1,0 0,-1-1,0 0,0-1,10-8,26-32,-3-5,1-1,-4 3,-7 10,-11 18,-21 22,1-1,-1 1,1 0,-1 0,1 0,-1 0,1 0,-1 0,1 0,-1 0,1 0,-1 0,0 0,1 0,-1 0,1 0,-1 0,1 0,-1 1,1-1,-1 0,1 0,-1 1,0-1,1 0,-1 0,0 1,1-1,-1 0,0 1,1-1,-1 1,0-1,1 0,-1 1,0-1,0 1,1 0,5 20,-1 16,-3-1,-2 48,1 11,7-21,-5-58,1 0,9 27,-12-39,1 0,0 0,-1-1,1 1,1-1,-1 0,0 1,1-1,0 0,-1 0,1-1,0 1,1 0,-1-1,0 0,5 3,-6-5,0 1,0 0,-1-1,1 0,0 1,0-1,0 0,-1 0,1 0,0 0,0 0,0 0,2-1,23-13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7.9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0,'189'289,"257"526,-392-709,-27-62,1-5,-1-6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8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64,'0'0,"-16"-15,-4-6,-2 1,11 13,4 14,7 8,7 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2:59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41,'7'-5,"-1"0,1 1,0 0,0 0,1 1,-1 0,1 0,-1 1,1 0,0 0,0 1,0 0,0 0,0 1,0 0,0 0,0 1,0 0,-1 0,1 1,0 0,0 1,-1-1,1 1,-1 1,0 0,0 0,0 0,-1 1,1-1,8 10,18 18,-1 2,-2 0,-2 2,31 50,77 164,1 64,-115-254,-1 0,-2 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00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892 0,'0'0,"-33"0,-33 8,-29 10,3 16,8 11,-5 14,-20 20,2 14,22-9,20-16,22-11,20-10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00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12,'0'0,"30"0,29-6,27 1,1 5,-2 9,1 2,-16 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01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1,'0'0,"-13"32,-9 16,-9 33,14-1,6 4,6-5,2-7,3-4,8-8,3-9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01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0,'-22'25,"3"2,0 0,1 1,-14 31,28-49,0 0,0 0,1 0,0 0,1 0,0 0,1 1,0-1,1 1,0-1,0 1,1-1,1 1,-1-1,2 1,6 17,-6-22,0 0,0 0,1 0,0-1,0 1,1-1,0 0,-1 0,2-1,-1 1,0-1,1 0,0-1,0 1,0-1,10 4,32 8,-27-10,1 0,-1-2,1 0,0-2,0 0,0-1,0-1,0-2,0 0,22-6,9-10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01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0,'0'0,"-18"32,-8 24,-10 31,6 5,9 10,-2 16,11-1,12-22,5-27,10-17,18 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02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15,'0'0,"31"0,28-5,32-2,-14 4,-12 3,-13 6,-3 7,-7 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02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1,'0'0,"29"0,28 6,30-3,-3 3,-2 1,3-5,12 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02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777 28,'-15'-6,"0"1,0 1,0 0,-1 1,1 1,-1 0,0 1,1 1,-23 2,20 1,-1 0,1 2,0 0,0 1,0 0,1 2,-25 14,6 1,1 0,2 3,1 1,0 1,2 1,2 2,1 1,1 1,1 1,3 2,0 0,-27 66,42-82,0 0,1 1,1 0,1 0,1 0,1 0,0 1,3 34,0-45,1 0,0 1,0-1,1 0,0 0,1-1,1 1,-1-1,2 1,-1-1,1-1,1 1,0-1,0 0,1-1,0 0,17 13,-9-10,0-2,1 0,0-1,1 0,0-1,0-2,0 0,1 0,0-2,0 0,0-2,0 0,25-2,-12-1,0-2,0-1,-1-1,1-2,-1-1,-1-2,32-15,-44 17,0-1,-1-1,-1 0,0-2,0 1,-1-2,-1 0,0-1,-1 0,0-1,-2-1,0 0,0 0,-2-1,0 0,-1-1,5-19,-7 16,0 0,-2-1,-1 1,0-1,-2 0,0 0,-2 0,-1 0,0 1,-2-1,0 1,-2 0,0 0,-18-39,13 38,-1 1,-1 1,-20-25,-49-44,71 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8.3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822 0,'-31'27,"-126"120,-202 269,278-314,11-13,17-15,15-19,5-12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19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0,'-12'49,"-9"87,8 53,6-78,-1 668,10-691,-4 120,0 23,6-162,-3-9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0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0,'20'563,"-17"-509,37 508,1-138,-30-355,5-4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0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1,'0'0,"30"0,27 0,28 0,-3 0,-11 0,-2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1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1,'-57'126,"49"-103,0 0,2 1,-5 39,8-40,2-1,0 0,2 0,0 0,2 1,6 30,-6-43,0 0,0 0,1-1,0 1,0-1,1 0,1 0,-1-1,2 0,-1 0,1 0,0 0,0-1,1-1,0 1,10 5,-4-4,1-1,0-1,0 0,1-1,21 5,29-1,-47-7,36-3,25-11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1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0,'0'0,"0"30,0 32,0 40,0 31,-6 2,1 2,2-6,6-7,5-10,14-13,10-13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2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1,'18'51,"3"1,1-2,53 85,-41-76,52 93,163 294,-215-384,0-4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2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798 0,'-40'15,"1"1,0 2,1 2,2 2,0 1,1 1,-38 35,-15 23,-96 113,63-50,83-93,7-12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3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0,'0'0,"27"0,26 0,28 6,-12-4,-4 5,-7 2,-3-3,14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3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42,'0'0,"25"0,27-9,21-3,-1 3,1 3,-2 4,-3-1,-2 3,8 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0,'0'0,"30"0,30 0,23 0,-15 0,-5 0,-9 0,-10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8.8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0,'0'0,"29"0,31 0,18 0,-5 0,-11 0,-1 0,-7 6,-1-3,-2 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4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0,'-47'203,"20"-76,10-54,0 0,5-2,10-55,0 34,3-41,-1 0,2-1,-1 1,7 17,-6-19,1-1,1 1,-1 0,1-1,0 0,1 0,-1 0,1 0,0-1,1 0,8 6,-5-4,0-1,1-1,0 1,0-2,1 1,-1-2,12 4,-3-3,-1-1,1-1,0 0,0-2,0 0,0-1,0 0,34-9,0-7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3:24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1,'0'0,"-8"33,-9 36,-5 29,-5 21,-1 18,7 0,3-3,10-18,8-15,6-5,3-19,9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5:56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1,'-8'41,"3"0,-1 55,-1 16,-18 57,18-116,4 5,3 1,4 2,-3-51,1-1,0 0,0 0,1 0,0 0,1-1,0 1,0-1,1 0,0 0,0 0,1-1,0 0,0 0,1 0,0-1,0 0,0 0,12 6,18 6,-6-10,0-2,1-1,0-1,59-1,-69-2,38-2,1-6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5:56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1,'-18'290,"7"-163,7-77,-41 384,41-414,1 1,1-1,1 1,0 0,2-1,3 24,8 6,2-3,3-5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5:57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345 104,'-19'-30,"14"21,0 1,-1 0,0 0,-13-14,17 20,-1 0,1 0,-1 1,1-1,-1 1,0-1,0 1,1 0,-1 0,0 0,0 0,0 1,0-1,0 1,0 0,0 0,0 0,0 0,-1 0,-3 2,0 0,1 0,-1 1,1-1,0 1,0 1,0-1,0 1,1 0,-1 1,-6 6,-2 3,1 1,-17 25,-4 13,4 6,24-44,-7 33,10-35,1-1,0 24,2-29,0 1,1-1,0 1,0-1,4 10,-4-13,0 0,1-1,0 1,0-1,-1 1,2-1,-1 0,0 0,1 0,0 0,-1 0,1 0,0-1,1 1,4 2,-5-3,0-1,0 0,1 0,-1 0,0 0,0-1,0 1,1-1,-1 0,0 0,0 0,1 0,-1-1,0 1,0-1,0 0,1 0,-1 0,3-2,6-3,-1-1,-1 0,1-1,-1 0,0 0,-1-1,0-1,-1 1,0-2,0 1,-1-1,10-19,-2 0,-2-1,0-1,12-54,-21 70,-3 9,0 1,1 0,0-1,0 1,0 0,1 0,-1 0,1 1,7-10,-9 14,-1 1,0 0,0 0,0-1,1 1,-1 0,0 0,0 0,1 0,-1 0,0-1,1 1,-1 0,0 0,0 0,1 0,-1 0,0 0,1 0,-1 0,0 0,1 0,-1 0,0 0,0 0,1 0,-1 0,0 0,1 1,-1-1,0 0,0 0,1 0,-1 0,0 1,0-1,1 0,-1 0,0 0,0 1,0-1,1 0,-1 0,0 1,0-1,0 0,7 16,-6-13,50 158,-27-102,5 2,4-5,7-1,1-2,3-4,0-2,2-2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5:58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28,'0'0,"27"0,21 0,26 0,-13 0,-2 0,-9 0,-7-2,4-24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5:58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1,'0'0,"0"29,0 30,0 23,0-6,0-11,0-8,0-1,9-9,6-7,1-7,3-19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5:59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1,'-27'143,"22"-111,-7 50,1 0,4 0,6 0,1-65,1 0,1-1,0 1,1 0,10 29,-11-41,0 0,1 1,-1-1,1 0,0-1,1 1,-1 0,1-1,0 0,0 0,0 0,1 0,-1-1,1 1,0-1,0 0,0-1,0 1,0-1,9 3,22 1,6-3,8-3,13 0,0-3,-6-3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5:59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0,'-25'88,"3"0,5 1,-12 163,27-207,-2 169,7-140,1-5,-3-54,1 1,4 14,-4-23,0 1,1-1,0 0,7 12,16 11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0.0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0,'0'0,"29"0,25 0,29 0,-10 0,-9 0,-5 0,-6 0,-13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09.2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20,'0'0,"26"0,22-6,28 1,-5 2,-3 0,4 1,6 2,5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0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1,'0'0,"26"0,20 0,27 0,-3 0,-1 0,0 0,29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0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549 65,'-20'-19,"17"15,0 0,-1 0,1 1,-1-1,0 1,0 0,0 0,-1 0,1 1,-1-1,1 1,-1 0,0 0,0 1,-8-2,4 3,0 1,0-1,0 2,0-1,0 1,0 0,0 1,0 0,1 1,-1 0,1 0,-14 10,-4 5,1 0,-31 32,34-28,0 1,2 1,1 0,1 2,1 0,1 1,2 1,1 0,1 1,1 0,2 0,1 2,2-1,0 1,3-1,0 1,3 41,2-54,0 1,1-1,1 1,1-1,0-1,2 1,13 27,-14-35,0-1,0 0,1 0,1 0,0-1,0 0,1 0,0-1,0 0,1-1,0 0,0 0,15 6,-9-7,0 0,1-1,0 0,0-2,0 0,1-1,-1 0,0-2,1 0,-1-1,1 0,-1-2,0 0,0-1,0-1,0 0,-1-1,0-1,18-10,-13 5,-1 0,-1-1,0-1,-1-1,0 0,-1-2,-1 0,0 0,-2-2,0 0,-1 0,-1-1,17-39,-20 35,-1 0,-1-1,-1 0,-2 0,0 0,-2-1,-1 0,-1 1,-1-1,-6-36,4 43,0 2,-2-1,0 0,-2 1,1 0,-2 0,0 1,-1 0,-1 1,0-1,-1 2,-1 0,0 0,-1 1,-20-15,-21-11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5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620 67,'-32'-22,"24"14,-2 2,1 0,-19-10,24 14,-1 1,1 0,0 0,0 0,-1 0,1 0,0 1,-1 0,1 0,0 0,-1 1,1-1,-9 3,2 1,0 0,1 1,-1 0,1 1,0 0,-13 10,-51 49,48-38,1 0,2 2,-28 44,19-19,-30 67,44-80,2 1,-19 81,30-99,0 0,2 0,1 1,2-1,0 1,6 42,-4-56,0-1,8 19,-7-21,1 0,0-1,9 14,-6-14,-1 0,1 0,1-1,-1 0,1 0,0-1,0 0,1 0,-1-1,1 0,0 0,0-1,1 0,-1-1,18 2,-2-1,0-2,0 0,0-2,49-7,-14-5,-3-6,-46 14,0 0,0-1,0 0,0-1,-1 0,0-1,-1 0,11-11,-17 16,0-1,0 1,-1 0,0-1,0 0,0 1,0-1,0 0,-1 0,1 0,-1 0,0 0,0-1,-1 1,1 0,-1 0,0-1,0 1,-1 0,1 0,-1 0,0-1,0 1,0 0,-1 0,1 0,-4-5,-1-1,0 1,-1-1,0 1,-1 1,0-1,0 2,-1-1,0 1,0 0,-18-9,5 4,-1 1,0 1,-47-13,4 9,3 7,-3 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6.1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22,'0'0,"22"0,21 0,27 0,-6-6,4 0,1 3,-7 0,9 0,8 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6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541 139,'-51'-47,"35"32,-32-25,41 35,-1 0,0 1,0 0,0 1,0-1,-1 2,1-1,-10-1,8 3,0 0,-1 0,1 1,0 1,0 0,-1 0,1 1,0 0,0 1,0 0,1 0,-1 1,-13 8,7-2,0 0,1 1,0 0,1 1,1 1,-20 22,25-24,0-1,1 2,0-1,1 1,1 0,-1 0,2 0,0 1,0 0,1 0,-2 24,4-29,1 1,0-1,1 0,2 14,-2-16,1 0,0 1,0-1,1 0,0 0,0-1,0 1,1 0,-1-1,1 0,1 0,-1 0,1 0,0-1,0 0,0 0,1 0,-1-1,1 1,0-1,0-1,0 1,0-1,0 0,13 2,-5-2,0 0,0-1,0 0,0-2,0 1,0-2,0 0,0 0,0-1,-1-1,17-7,-10 2,-1-1,0 0,-1-2,-1 0,1-1,-2-1,0 0,0-1,-2-1,0-1,-1 0,0 0,-1-1,-2-1,0 0,0 0,-2-1,6-22,-12 36,4-21,-6 26,0 0,0 0,0 0,0 0,0-1,0 1,0 0,0 0,0 0,-1-1,1 1,0 0,-1 0,1 0,-1 0,1 0,-2-2,1 3,1 0,-1 0,1 0,-1 0,1 0,-1 0,1 0,-1 0,1 0,-1 0,1 1,-1-1,1 0,0 0,-1 0,1 1,-1-1,1 0,-1 0,1 1,0-1,-1 0,1 1,0-1,-1 1,1-1,0 0,0 1,-1-1,1 1,0-1,0 1,0-1,-1 1,-10 21,11-21,-7 16,1 1,1 0,0 0,2 0,0 0,1 1,0 26,3 7,11 71,-10-108,1 1,0 0,2-1,-1 0,2 0,0 0,1-1,16 27,-16-32,0 0,1-1,-1 0,2 0,-1 0,1-1,0 0,1-1,-1 0,1-1,0 0,1 0,12 4,29 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7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36,'0'0,"22"0,29-9,30-3,7 4,3 1,4 7,-5 3,-1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7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8,'0'0,"21"0,31 0,31 0,6 0,8 0,12 0,-6 0,-13 0,-16 0,-4-8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08.2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680 42,'-21'-3,"0"-1,-28-9,29 6,0 2,-30-4,37 8,-1 1,1 0,0 1,0 1,0 0,0 1,0 0,0 1,0 0,1 1,0 1,0 0,0 0,1 1,0 1,-16 14,-2 5,1 1,2 1,0 2,-27 43,38-52,2 1,0 0,1 1,2 1,0 0,2 0,0 1,2 0,-6 51,11-60,0 0,2 0,0 0,0 0,2 0,0-1,1 1,0-1,2 0,0 0,0-1,2 1,0-2,0 1,2-1,19 24,-15-25,0 0,0-1,1-1,1 0,-1-1,2-1,-1 0,2-1,-1-1,1 0,0-2,0 0,0-1,1-1,-1 0,1-2,0 0,0-1,22-3,-24 1,1 0,-1-1,0-1,-1-1,1 0,-1-1,0-1,0 0,-1-1,0-1,-1 0,0-1,0-1,-1 0,0-1,-1 0,0-1,-1 0,-1-1,18-30,-19 24,-1-1,0 0,-2-1,0 1,-2-1,0 0,-2 0,0-1,-2-25,-1 17,-2 0,-1 0,-2 0,-1 1,-21-59,19 68,0 2,-1-1,-1 2,-25-33,-9-1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28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1,'-11'63,"4"1,3 0,3 67,1-92,1 50,4 1,3-2,5 1,3-2,4 0,48 129,-45-160,2-2,-6 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28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0,'-15'234,"0"-29,22 203,-1-335,6-7,2-12,0-19,-5-20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42.6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1 159,'1'-1,"27"-29,47-38,-65 61,0-1,0 2,1-1,0 2,0-1,1 2,-1-1,1 1,16-2,-26 5,0 1,0 0,1-1,-1 1,0 0,0 0,1 1,-1-1,0 0,0 1,0-1,1 1,1 1,-3-2,-1 1,1 0,0-1,-1 1,1-1,-1 1,1 0,-1 0,1-1,-1 1,1 0,-1 0,0-1,0 1,1 0,-1 0,0 0,0 0,0-1,0 1,0 0,0 0,0 0,0 0,0 0,0-1,-1 1,1 0,0 0,0 0,-1 0,1-1,-1 1,1 0,-1 0,-15 27,0-1,-26 30,-8 14,34-45,0 0,2 0,1 1,-11 34,23-58,0 0,0 0,1 0,-1 0,1 0,0 0,0 0,0 0,0 0,0 0,1 0,-1 0,1 0,0 0,2 5,-2-6,1 0,-1 0,1 0,0 0,-1 0,1 0,0 0,0-1,1 1,-1-1,0 1,0-1,1 0,4 2,5 0,2 0,-1-1,0-1,0 0,23-1,-21 0,285-11,-247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10.11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0,'42'7,"1"-1,47-2,-50-2,21 0,4 0,10-2,1-4,-4-3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29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1,'0'0,"24"0,22 0,14 6,-11-3,-10 3,-7-1,-10-5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29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0,'-17'92,"-4"108,18-134,7-8,-4-54,1 1,0 0,0-1,1 1,-1-1,1 0,4 8,-4-9,0 0,0-1,0 1,1-1,-1 0,1 0,-1 0,1 0,0 0,4 2,-3-3,0 1,0-1,0 0,0 0,0 0,0 0,7 0,32-5,-2-6,1-4,-4-4,-7-7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29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0,'0'0,"-8"35,0 30,-6 34,9 15,10-5,9-16,2-23,11-17,8-16,13-23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31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1,'-20'95,"-13"144,31-222,-6 155,9-151,5 31,-4-41,1 1,0-1,6 13,-6-18,-1 0,2 0,-1-1,1 1,6 6,-5-7,1 0,-1-1,1 1,0-2,0 1,1-1,-1 1,1-2,0 1,-1-1,1 0,0 0,13 1,9-1,59-1,-70-1,119-1,-69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31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0,'-6'34,"2"-1,1 44,0-20,-3 120,7-1,29 209,-15-285,-3-11,5-15,-13-60,1-1,11 21,19 19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32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308 49,'-7'-6,"-1"-1,0 1,-1 0,0 0,-10-4,16 9,-1-1,1 1,-1 0,1 1,-1-1,1 0,-1 1,1 0,-1 0,0 0,1 0,-1 1,1-1,-1 1,0 0,1 0,0 0,-5 3,-2 1,1 1,0 0,1 0,-1 1,1 0,1 0,-1 1,1 0,1 0,-1 1,2 0,-1 0,-4 10,-2 7,2 0,0 1,-9 47,5 5,12-58,2 36,1-41,0-1,7 27,-6-35,1 0,-1 0,1 0,0 0,1-1,-1 1,2-1,-1 0,0 0,1-1,0 1,11 8,-13-12,0 0,-1 0,1-1,0 1,0-1,0 0,0 0,0 0,0 0,1-1,-1 1,0-1,0 0,0 1,1-2,-1 1,0 0,0-1,0 1,0-1,1 0,-1 0,0 0,0-1,-1 1,1-1,0 1,0-1,-1 0,1 0,3-4,2-2,0 0,-1-1,-1 0,1 0,-2 0,1-1,-1 0,5-15,3-10,9-42,4-65,-6 21,-19 120,-1 0,0-1,0 1,1 0,-1-1,0 1,1 0,-1 0,1-1,0 1,-1 0,1 0,0 0,0 0,0 0,2-2,-3 3,1 0,-1 0,1 0,-1 0,1 0,-1 0,1 0,0 0,-1 0,1 0,-1 0,1 0,-1 1,1-1,-1 0,1 0,-1 1,1-1,-1 0,0 1,1-1,-1 0,1 1,-1-1,0 0,1 1,-1 0,5 6,-1 0,1 0,5 14,-10-18,56 129,58 120,-27-100,-70-128,0 0,1-1,42 39,-14-26,7-4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32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12,'0'0,"26"0,33 0,23 0,-14 0,-8 0,-5-5,5-1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32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21,'0'0,"25"0,28 0,30-6,-5 1,-1-1,2 3,11 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33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59,'0'0,"29"-2,24-14,23 2,-3 0,1 5,13 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33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1,'-47'190,"34"-131,6-23,-5 63,9-37,6-1,-2-50,2-1,-1 1,6 12,-4-13,0-2,0 1,10 14,-9-16,0-1,1 0,0 0,0 0,8 6,-3-5,0 0,1-1,0 0,0 0,0-1,1-1,21 5,-13-5,1-1,-1-1,43-2,-1-6,-47 3,1 0,-1-1,0-1,0 0,0-1,-1-1,1-1,26-18,-2-8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10.5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24 1,'0'0,"0"26,0 19,0 19,-7-4,4-1,-2-1,-1-3,6-1,0 1,-3-1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34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1,'0'0,"0"29,-6 21,4 32,-4 17,1 21,5-1,-3-5,3 4,0-11,0-4,8-10,6-17,1-9,-3-6,6-2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1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1,'-16'40,"2"2,2 0,1 1,-8 80,14-73,4 100,18 53,-8-114,40 392,-25-335,-15-93,-1 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1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0,'-9'29,"2"1,0-1,3 1,0 0,1 33,1-22,-11 624,14-485,0-103,1-5,2-3,4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2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3,'-5'14,"1"0,1 1,-3 29,4-31,2-12,0 0,0 0,0 0,0 0,0 0,0 0,0 0,0 0,0 0,0 0,0-1,0 1,1 0,-1 0,0 0,1 0,-1 0,1 0,-1-1,1 1,-1 0,1 0,-1-1,1 1,0 0,-1-1,1 1,0-1,0 1,0-1,-1 1,1-1,0 0,1 1,0-1,-1 0,0 0,0 0,0 0,0 0,0 0,0-1,0 1,1-1,-1 1,0 0,0-1,0 1,0-1,-1 0,1 1,0-1,0 0,0 0,0 0,-1 1,1-1,0 0,-1 0,1 0,-1 0,1 0,-1 0,1-2,0-1,0 1,0 0,0-1,-1 0,1 1,-1-1,0 1,0-1,0 1,-1-1,1 1,-1-1,0 1,-2-5,1 2,0 0,-1 1,0-1,0 1,-1 0,1 0,-8-8,11 13,-1 0,1 0,0-1,0 1,0 0,-1 0,1 0,0-1,0 1,-1 0,1 0,0 0,0 0,-1 0,1 0,0 0,0 0,-1 0,1 0,0 0,0 0,-1 0,1 0,0 0,-1 0,1 0,0 0,0 0,-1 0,1 0,0 0,0 0,-1 0,1 1,0-1,0 0,-1 0,1 1,-1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3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0,'-22'40,"16"-32,1 1,0-1,1 1,0 0,-3 11,7-17,3-6,3-7,-5 7,-1 0,0 0,0 1,-1-1,1 0,0 0,-1 0,0 1,0-1,0 0,0 1,0-1,0 1,0-1,-1 1,1 0,-1-1,0 1,0 0,0 0,0 0,0 0,0 1,-1-1,1 0,0 1,-1 0,1-1,-1 1,0 0,1 1,-1-1,0 0,0 1,1-1,-6 1,2-1,5-1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3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0,'-9'54,"4"1,0 62,4-83,0 17,1-37,0 0,2 0,-1 0,8 26,-7-34,0 1,1-1,0 0,6 10,-5-12,-1 1,0-1,1-1,0 1,8 6,-7-6,0-1,0 0,1 0,7 2,26 4,-31-8,0-1,0 0,12-1,-14 0,0 0,0-1,0 0,0 0,6-3,27-18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3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0,'0'0,"-6"30,-2 20,0 28,0 10,3 5,-2 10,4 2,3-9,12-5,4-15,6 14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5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426 213,'-15'-42,"8"20,-22-42,25 57,-1-1,0 1,0 0,-1 0,1 1,-2 0,1 0,-1 0,-7-4,11 8,0 0,0 0,0 1,0-1,0 1,-1 0,1 0,-1 0,1 1,0-1,-1 1,1-1,-1 1,1 0,-1 1,-3 0,1 0,0 1,1-1,-1 2,1-1,-1 0,1 1,0 0,-9 7,1 2,1-1,0 1,1 1,0 0,-16 28,9-10,2 0,2 1,1 1,1 0,2 0,-8 42,13-15,5-52,0 1,1-1,0 0,1 0,0 0,0 0,1 0,7 15,-9-21,0 1,0-1,0 0,1 0,0 0,-1 0,1 0,0 0,0 0,0-1,0 1,0-1,0 1,0-1,0 0,1 0,-1 0,0 0,1 0,-1-1,1 1,-1-1,1 1,-1-1,1 0,0 0,-1 0,1 0,-1-1,1 1,-1-1,5-1,1-1,-1 0,0-1,0 0,0 0,0-1,-1 0,0 0,0-1,0 0,-1 0,1 0,5-9,3-6,-1-1,15-36,4-20,-4-1,25-111,-52 181,3-6,-1 15,4 8,8 21,-1 1,-2 1,-1 0,9 40,10 27,0-17,3-1,83 144,-82-176,3-6,5-5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6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1,'0'0,"26"6,31-3,21 3,-2-1,-7-5,11 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6.6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42,'0'0,"24"0,23-6,20-3,-3 0,-2 1,3 5,-4-3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11.0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0,'0'0,"23"0,24 0,19 0,-3 0,1 0,2 0,-1 0,-1 6,-3-1,4 18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6.9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33,'0'0,"27"0,25-6,25 1,-9 1,-13 1,-6 1,-11-1,-3-7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6:47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1 280,'1'-23,"1"1,2-1,0 0,1 1,14-39,-16 52,1 0,0 1,0-1,1 1,0 0,0 0,1 1,0-1,0 1,1 1,10-9,-17 15,1-1,-1 1,1 0,0-1,-1 1,1 0,0-1,0 1,-1 0,1 0,0 0,0 0,-1 0,1 0,0 0,0 0,-1 0,1 0,0 0,0 0,-1 0,1 1,0-1,0 0,-1 0,1 1,0-1,-1 1,1-1,-1 1,1-1,0 1,-1-1,1 1,-1-1,1 1,-1 0,0-1,1 1,-1 0,0-1,1 1,-1 0,0-1,0 1,1 1,1 5,0 0,0 0,1 12,-3-16,8 63,-4 117,-19 67,0 15,16-186,4-3,5-8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4.0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1,'-5'18,"1"1,1 1,1-1,1 33,-1-7,-1 142,24 214,-11-271,9 119,13 231,-29-389,-2-14,-1-7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4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1,'-9'191,"0"-30,20 194,23 3,-22-247,9 34,-7-87,0-9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4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0,'0'0,"27"0,21 0,27 0,-4 0,-2 0,-2 0,21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5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0,'-16'6,"1"0,0 1,0 0,1 1,0 1,1 0,-1 1,-17 19,15-13,1 1,1 1,1 0,1 1,-17 34,10-11,3 1,1 0,3 2,1-1,-8 80,14-63,2 95,5-116,2 0,2 0,15 56,-16-79,2-1,0 1,0-2,2 1,0-1,0 0,2-1,0 0,0 0,1-1,1-1,0 0,28 19,-28-23,1 0,-1 0,2-1,-1-1,1 0,0-1,0-1,0-1,1 0,-1 0,1-2,0 0,0 0,-1-2,25-3,-30 2,-1 0,1-1,-1 0,0-1,0 0,-1 0,1-1,-1 0,0 0,0-1,-1 0,0-1,0 1,0-1,-1-1,0 1,0-1,8-16,-8 14,-2-1,1 0,-1-1,-1 1,0 0,0-1,-2 0,1 0,-1 1,-1-1,0 0,-1 0,0 0,-1 1,-3-14,3 16,-1 0,-1 0,1 1,-1-1,-1 1,0 0,0 0,0 0,-1 0,0 1,-1 0,-13-11,9 10,1 1,-1 0,-1 1,1 0,-1 1,0 1,0-1,-23-3,15 4,1 2,-1 0,0 1,1 1,-1 1,0 1,0 1,1 0,0 2,0 0,0 1,-24 11,-3 10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7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1,'0'0,"23"0,27 0,26 0,-5 0,-13 0,-2 0,3 0,3 5,1 1,8 18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8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359 1,'-49'10,"24"-5,-1 1,-27 11,43-13,1 0,1 1,-1 0,1 0,0 1,0 0,0 0,1 1,-9 10,3-1,0 1,1 1,1 0,0 1,2 0,0 1,1 0,1 0,1 0,1 1,-4 32,7 3,2-45,1-1,-1 0,2 0,-1 0,2 0,-1 0,8 17,-8-23,0-1,0 1,1 0,-1-1,1 1,0-1,4 4,-4-4,1-1,0 1,0-1,0 1,0-1,5 1,-5-1,1-1,0 1,-1-1,1 0,8 0,-5-1,1-1,-1 0,0 0,1-1,-1 0,0-1,0 0,0 0,13-8,-2 0,0-1,25-22,-28 20,0-2,-1 0,0-1,-2-1,0 0,-1-1,-1 0,13-29,2-17,23-87,-46 142,2 51,44 164,-7-43,-41-156,4 21,1 0,18 46,8-10,-5-19,2-1,39 44,-24-37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8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45,'0'0,"21"-3,24-6,21-6,-4 9,-1 1,-5 1,-7 4,1-2,6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9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45,'0'0,"23"-4,25-4,25-7,-3 10,-2-2,-5 4,0 3,15-3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12.39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0 265,'16'-22,"1"1,1 1,1 0,0 2,2 0,0 1,1 1,0 1,43-21,-14 13,4 2,2 9,1 6,-47 7,1-1,21 6,-21-3,-1 0,18 8,-21-8,0 1,-1 1,12 8,-16-11,0 0,-1 0,1 0,-1 1,0 0,0-1,0 1,0 0,0 0,0 0,-1 0,1 0,-1 0,0 1,0-1,0 0,0 6,-1-4,0 1,-1-1,1 0,-1 1,0-1,0 0,-1 0,0 0,0 0,-3 6,-4 5,-2 0,1-1,-2-1,0 0,-21 20,6-12,0 0,-36 20,28-19,32-21,2-2,0 1,1-1,-1 0,0 1,1-1,-1 1,0-1,1 1,-1-1,0 1,1 0,-1-1,1 1,0 0,-1-1,1 1,-1 0,1 1,0-2,0 1,1-1,-1 1,1-1,-1 1,1-1,0 1,-1-1,1 0,-1 1,1-1,0 0,-1 0,1 1,0-1,-1 0,1 0,0 0,-1 0,1 0,0 0,0 0,0 0,0 0,19 2,0 2,0 0,0 0,-1 2,0 1,0 0,-1 1,1 1,-2 1,1 1,27 22,-25-16,0 2,22 27,-9 1,-1 5,-6 8,-14-28,-3 1,0 0,-2 1,2 38,-6-11,-8-2,1-37,-1 1,-2-1,-11 29,-6 4,-4-5,-4-4,-2-5,-4-6,27-28,1 1,-2-2,1 0,0 0,-1-1,0-1,0 0,-1 0,1-1,-1-1,0 0,0-1,1 0,-25-2,14-1,-1-2,1 0,0-2,0 0,1-2,-1 0,-24-14,7 2,-2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19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42,'0'0,"25"0,18-7,23-1,2-2,-3 1,1 7,1-4,0 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20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421 123,'-10'-29,"6"16,-1-1,-7-16,10 28,1-1,0 1,-1-1,0 1,1-1,-1 1,0 0,0 0,0 0,0 0,-1 0,1 1,0-1,-1 1,0-1,-4-1,4 3,0-1,0 1,0 0,1 0,-1 0,0 1,0-1,0 1,0-1,1 1,-1 0,0 0,1 0,-1 0,0 1,1-1,0 1,-4 2,-5 5,1 0,-15 16,19-18,-15 18,0 2,1 0,2 1,1 1,-20 46,12-14,-31 118,47-140,2-1,1 2,2-1,2 0,2 48,3-55,1 1,2-1,1 0,1-1,2 1,23 49,-19-50,2-1,32 45,-39-62,2-1,-1-1,1 0,1 0,0-1,1 0,25 15,-22-17,1 0,0 0,0-2,0 0,1-1,0-1,0 0,0-2,0 0,0-1,1-1,-1 0,0-1,1-2,-1 0,33-9,1-11,-42 18,0-1,-1 0,12-9,-14 9,-1-1,1 0,-1 0,7-11,-6 7,0-1,-1 0,0 0,-1-1,-1 1,1-1,-2 0,0-1,-1 1,2-26,-4 30,0 1,-1 0,0 0,0 0,0 0,-1 0,0 0,-1 0,0 0,0 1,-1-1,0 1,0 0,0 0,-1 1,0-1,-1 1,1 0,-9-7,1 4,0 1,0-1,-1 2,0 0,0 1,-22-7,9 5,0 2,-49-5,1 7,3 6,5 10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48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0,'-1'241,"3"278,42-130,-16-189,-21-146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49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1,'-12'18,"1"1,1 0,0 1,-6 22,-22 86,27-73,1 0,4 0,-1 58,13 172,-3-219,15 228,-11-198,0 5,2-11,-6-74,1 0,7 22,14 20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0.3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1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0,'-4'4,"-3"3,0 0,0 0,1 1,0 0,-9 14,14-19,0-1,0 1,0 0,0 0,1 0,-1 0,1 1,-1-1,1 0,0 0,1 0,-1 0,0 0,1 0,0 0,-1 0,1 0,0 0,1 0,-1 0,0-1,3 4,-1-1,0-1,0 0,0 0,1 0,-1-1,5 5,-7-8,0 1,-1-1,1 1,-1-1,1 1,-1-1,1 1,0-1,-1 0,1 1,0-1,0 0,-1 0,1 1,0-1,0 0,-1 0,1 0,0 0,0 0,-1 0,1 0,0 0,0 0,0-1,-1 1,1 0,0 0,-1-1,1 1,0 0,-1-1,1 1,0-1,-1 1,1-1,-1 1,1-1,0 1,-1-1,0 1,1-1,-1 0,1 1,-1-1,0 0,1 1,-1-1,0-1,1-3,0 0,0 1,0-1,-1 0,0 0,0 1,-1-1,1 0,-1 0,-2-6,2 4,-1 1,0-1,-1 1,1 0,-1 0,-7-11,9 16,0-1,0 1,-1-1,1 1,0 0,-1 0,1 0,0 0,-1 0,1 0,-1 0,0 0,1 0,-1 1,0-1,-2 0,3 1,0 0,0 0,0 0,0 0,0 1,0-1,0 0,0 0,0 1,0-1,0 1,0-1,0 1,1-1,-1 1,0-1,0 1,1 0,-1-1,0 1,0 1,-1 0,1 0,0 0,0 1,0-1,0 0,1 0,-1 1,0-1,1 0,0 1,0-1,0 0,0 1,0-1,0 1,0-1,1 0,-1 1,1-1,-1 0,1 0,0 1,2 2,-1-2,0 0,0 0,1 0,0-1,-1 1,1 0,0-1,0 0,0 0,1 0,-1 0,0 0,6 2,-7-4,0 1,0 0,0-1,0 0,-1 1,1-1,0 0,0 0,0 0,0 0,0 0,0 0,0 0,0-1,-1 1,1-1,0 1,0-1,0 0,-1 0,1 0,0 0,-1 0,1 0,-1 0,1-1,-1 1,2-2,-2 1,-1 0,1 0,0 0,-1 0,1 0,-1 0,0 0,0 0,0 0,0 0,0 0,0-1,0 1,-1 0,1 0,-1 0,1 0,-1 0,-2-3,0-2,-1-1,0 1,-8-12,8 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1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0,'-22'95,"5"0,4 1,4 0,5 137,6-199,1 0,2 0,1-1,2 0,1 0,17 41,-16-51,1-1,0 0,2-1,1 0,0-1,1 0,2-1,0-1,26 22,5-7,6-3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2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64,'0'0,"21"-2,25-13,15 0,-4-2,-13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2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0 242,'26'-53,"-8"15,37-60,-50 92,-1 1,1-1,0 0,0 1,12-9,-16 13,1 0,-1 0,0 0,1 0,-1 0,1 1,-1-1,1 0,0 1,-1-1,1 1,-1 0,1-1,0 1,-1 0,1 0,0 0,0 0,-1 0,1 0,0 1,-1-1,1 1,-1-1,1 1,0-1,-1 1,1 0,-1 0,0 0,2 1,3 4,-1 0,0 1,0-1,-1 1,0 0,0 0,0 0,4 16,14 65,-21-87,40 212,-26-144,2-5,3-5,-1-12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3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1,'33'45,"-3"3,-1 0,-3 2,22 56,-26-38,-3 0,-3 1,-3 1,-3 0,-4 0,-2 1,-3 0,-12 99,5-125,-2 0,-23 72,11-60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9:52.30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140 94,'4'92,"26"147,-14-139,3 101,-7-36,-4-85,48 399,-20-296,-20-117,-4 1,7 109,-21 139,2-310,0 0,0 0,0-1,1 1,0 0,0-1,0 1,2 5,-1-7,0-1,-1 1,1-1,0 1,0-1,0 0,0 0,1 0,-1 0,0-1,1 1,0 0,-1-1,6 2,15 6,-1-2,1-1,0 0,39 3,101 1,-136-9,501 0,-317-3,-62-8,-23 0,471 9,-563 2,0 1,0 2,-1 2,0 1,0 1,0 2,55 24,72 53,-142-77,6 2,0-1,0 0,1-2,0-1,53 9,136 4,-47-7,262 35,-173-21,-122-17,62 10,-137-12,0-3,0-2,0-3,74-7,50-20,-104 12,125-4,-144 19,36-1,-94-1,-1 1,1 0,0 0,-1-1,1 1,0-1,-1 0,1 1,0-1,-1 0,1 0,-1 0,0 0,1 0,-1 0,0-1,0 1,1 0,-1-1,0 1,0 0,-1-1,1 1,0-1,0 0,-1 1,1-3,1-5,0 1,-1-1,0 0,0-11,0 8,1-88,-4 1,-4-1,-5 1,-26-109,21 131,-46-199,3 85,3 6,45 144,3-2,-5-62,11 75,2 0,5-46,-3 59,2 0,0 1,1-1,0 1,14-28,-17 42,17-35,16-45,-30 68,-1-1,0 0,-1 0,-1 0,0 0,-1-24,-1 33,0 0,0-1,-1 1,0 0,0 0,0 0,-1 0,0 1,0-1,0 0,-1 1,0-1,0 1,-1 0,1 0,-1 0,0 1,0-1,-1 1,1 0,-1 0,-6-4,-7-4,0 2,-1 0,0 1,0 0,-1 2,0 0,0 2,-29-5,-22 0,-81 0,54 6,-31-4,-165-16,240 16,0-1,1-4,-70-25,56 17,-1 2,-138-19,150 29,-185-36,-30-4,-27-2,238 46,-103 5,72 2,-493 12,492-9,-183 12,2 23,198-24,-83 20,124-27,-45 5,45-9,-48 13,29-2,-1-3,-99 12,-326 16,409-37,45-3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8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514 66,'-35'-20,"21"11,0 1,-27-11,35 17,0 0,0 0,-1 1,1 0,0 0,0 1,-1 0,1 0,0 0,-13 3,7 1,0 0,1 0,0 1,0 0,0 1,0 1,1 0,0 0,0 1,1 0,0 0,-8 11,-5 7,1 1,1 1,-18 35,24-37,2 0,1 1,1 1,1-1,1 1,2 1,1-1,1 1,1 0,2 0,2 40,0-59,0 1,1 0,0-1,1 1,0-1,1 0,0 0,9 17,-10-23,0 1,0-1,1 1,-1-1,1 0,5 4,-5-6,0 1,0-1,0 0,0-1,0 1,0 0,0-1,0 0,1 0,-1-1,1 1,-1-1,0 0,1 0,-1 0,1-1,-1 1,0-1,9-3,0 0,0-2,0 1,0-2,22-14,-11 3,-1-1,0 0,-2-2,0-1,-1-1,-2 0,0-2,-1 0,-2 0,-1-2,0 0,-2 0,-2-1,0-1,-2 1,-1-2,-1 1,-2-1,2-37,-9 57,1 20,1 19,2-1,1 0,7 30,-6-34,4 16,1 0,2 0,1-2,3 1,1-1,25 45,-28-61,2 0,0-1,1-1,1 0,1-1,0 0,2-2,0 0,1-1,1-1,28 15,0-7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8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18,'0'0,"26"0,28-6,17 0,-1 4,1-2,-6 4,8 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7:59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33,'0'0,"27"0,29 0,35-6,-1 1,3-1,7 0,18-3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00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662 134,'-5'-13,"0"0,-2 0,1 0,-2 1,-9-13,13 21,1 0,-1 0,0 1,0-1,-1 1,1 0,-1 1,1-1,-1 1,0 0,0 0,0 0,0 0,0 1,-1 0,1 0,-7 0,2 1,-1 0,0 0,1 1,-1 1,1 0,-1 0,1 1,-18 7,13-3,-1 1,2 0,-1 1,-24 21,8-1,2 0,2 2,-42 58,48-56,1 0,2 1,1 1,2 1,1 0,2 1,1 1,2 0,2 0,2 0,-2 55,7-49,1-1,2 1,3 0,1-1,2 0,2 0,1-1,3 0,36 72,-39-93,1 1,0-2,2 0,0 0,2-2,0 0,1-1,30 23,-33-30,0 0,1-1,0-1,0-1,1 0,0-1,0-1,0 0,1-1,0-1,-1-1,26 0,-19-3,0-2,0-1,0 0,0-2,0-1,-1 0,-1-2,1-1,-1-1,-1 0,0-2,-1 0,24-21,10-16,-43 37,0 0,-1 0,-1-1,0 0,0-1,-1 0,-1 0,-1-1,0 0,-1 0,3-21,-6 28,-1 1,-1 0,1-1,-1 1,-1 0,0-1,0 1,0 0,-1 0,0 0,-1 0,0 0,0 0,-1 1,0-1,0 1,-1 0,0 0,0 1,0-1,-1 1,0 0,0 1,-12-9,4 6,0 0,-1 1,0 0,0 2,0 0,-1 0,1 1,-1 1,0 1,0 0,-28 1,5 2,0 2,0 2,-63 15,68-12,1 2,0 2,1 0,0 2,-57 36,37-15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4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0 107,'0'0,"20"-15,15-5,13-5,7 7,5 7,1 5,-1 3,-3 0,-2-3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5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0,'-1'100,"6"188,-1-228,3 0,24 101,-11-106,3-10,6-5,-23-32,1-1,0 0,0 0,1-1,-1 0,2 0,-1-1,0 0,1 0,0-1,0 0,0-1,1 0,-1 0,14 1,12-3,-1-10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5.8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310 1,'-26'0,"0"1,-36 6,54-6,-1 1,1 0,0 1,0 0,1 0,-1 1,1 0,-1 0,1 1,0 0,-7 7,4-2,1-1,1 1,0 0,0 1,1 0,0 0,-10 24,3 6,6 2,8-39,-1 0,1 0,1 0,-1 0,0 0,1-1,0 1,0 0,0 0,0 0,1-1,0 1,-1-1,1 1,0-1,1 1,-1-1,4 3,-4-4,0 0,0-1,1 1,-1-1,1 1,-1-1,1 0,-1 0,1 0,0 0,0-1,-1 1,1-1,0 1,0-1,0 0,-1 0,1-1,0 1,0 0,0-1,-1 0,1 1,0-1,-1 0,4-2,3-2,-1 0,1 0,-1-1,-1 0,1 0,-1-1,0 0,0 0,-1-1,0 1,-1-1,1-1,4-9,-1 0,-1-1,-1-1,0 1,-1-1,3-24,3-7,-8 47,1 10,3 16,-7-19,14 52,-7-25,1 0,2 0,16 31,-5-27,5-2,-21-26,1 0,0-1,0 1,1-1,-1-1,1 1,0-2,16 7,-20-9,1 1,0-1,-1 0,1-1,0 1,0-1,-1 0,1 0,0 0,0 0,-1-1,1 0,0 0,-1-1,1 1,-1-1,1 0,4-2,12-14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6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87 413,'0'0,"0"26,0 20,3 18,6-13,4-10,5-16,0-19,-7-10,-6-9</inkml:trace>
  <inkml:trace contextRef="#ctx0" brushRef="#br0" timeOffset="1">1 0,'0'0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7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0,'-13'47,"2"1,-7 62,5-24,3-23,2 0,3 0,3 0,8 95,5-92,-9-57,1 0,-1-1,2 0,-1 1,1-1,0-1,0 1,1 0,0-1,11 12,-11-15,-1 0,0-1,1 0,0 0,0 0,0 0,0-1,0 1,0-1,1-1,-1 1,1-1,-1 0,1 0,-1 0,1-1,11-1,-4 0,0-1,-1-1,1 0,18-7,11-8,-5-7,-4-6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7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47,'0'0,"17"-3,28-12,30 1,8 0,-2 14,-4 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0:44.19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1,'-6'4,"0"0,0 1,1-1,0 1,-1 1,2-1,-1 1,1 0,-1 0,2 0,-1 0,1 1,0-1,0 1,1 0,-1 0,2 0,-1 0,0 8,-28 301,28 5,2-116,12 430,-10-571,-4-1,-5 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7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400 2,'-31'-1,"3"1,-1 0,-27 5,46-3,0 0,1 1,-1 0,1 0,0 1,0 0,0 1,0 0,-11 8,5 0,1 1,0 0,1 1,0 1,1 0,1 1,-14 27,18-32,2 1,-6 17,8-20,1 0,0 0,0 1,0 10,2-17,0 0,0 0,0 0,1 0,-1 0,1 0,0 0,0-1,1 1,-1 0,1-1,0 1,3 5,-3-8,-1 0,1 1,-1-1,1 0,0 0,-1 0,1 0,0 0,0-1,0 1,0 0,-1-1,1 1,0-1,0 0,0 0,0 0,0 0,0 0,0 0,0 0,0-1,0 1,0-1,0 1,0-1,0 0,2-1,5-2,0-1,0 0,0 0,9-9,6-5,-2-1,0-1,-1-1,-1-1,-1-1,-2 0,0-2,-1 0,19-46,-35 72,0 0,0 0,0 0,0 0,0 0,0 0,0-1,0 1,0 0,0 0,0 0,0 0,1 0,-1 0,0 0,0 0,0 0,0 0,0-1,0 1,0 0,0 0,0 0,0 0,0 0,1 0,-1 0,0 0,0 0,0 0,0 0,0 0,0 0,0 0,0 0,1 0,-1 0,0 0,0 0,0 0,0 0,0 0,0 0,0 0,0 0,0 0,1 0,-1 0,0 0,0 0,0 0,0 1,0-1,0 0,0 0,0 0,0 0,0 0,0 0,0 0,0 0,1 0,-1 0,0 0,0 1,0-1,0 0,0 0,5 15,6 34,-5-19,-1-10,1 2,11 31,-11-39,0-1,10 15,-10-20,0 0,0-1,0 0,1 0,0 0,0-1,1 1,-1-2,2 1,-1-1,0-1,1 1,0-1,11 3,-13-5,1-1,-1 1,0-1,0-1,1 1,-1-1,0-1,1 1,-1-1,0 0,0-1,0 0,0 0,0-1,0 1,0-1,-1-1,0 1,10-8,-5 2,-1 0,-1-1,1 0,-2 0,14-21,5-14,-2 0,-3 8,-7 19,-14 18,0-1,0 1,0 0,0 0,0 0,0 0,0 0,0 0,1 0,-1 0,0 0,0 0,0 1,0-1,0 0,0 1,-1-1,1 1,0-1,0 1,0-1,0 1,0 0,-1-1,1 1,0 0,0 0,-1-1,1 1,-1 0,1 0,0 2,32 40,10 17,-11-20,0-13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8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8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1,'-10'16,"0"1,1 1,1-1,0 1,1 1,-6 28,6-13,1 1,-2 59,7-60,1 0,2-1,2 1,1-1,1 0,20 60,-22-84,-1 0,1-1,0 0,1 1,0-2,0 1,1-1,0 1,0-1,1-1,-1 0,1 0,1 0,-1-1,1 1,0-2,1 1,-1-2,1 1,-1-1,1 0,18 3,-12-4,0-1,18 0,37-7,-52 3,-1-1,19-7,34-18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9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56,'0'0,"19"-12,22-5,20 0,11 8,5 9,-5 11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9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518 1,'-18'-1,"-1"2,1 0,0 1,0 1,0 1,0 0,0 1,1 1,0 1,0 0,1 2,0-1,0 2,-26 21,14-7,2 2,-43 52,18-5,12-6,35-58,1 0,-1 0,-2 13,6-19,-1 0,1 0,-1 0,1 0,0 0,0 0,1 0,-1 0,0 0,1 0,0 0,0 0,1 4,-1-6,-1 0,1 0,0 0,-1 0,1 0,0 0,0 0,0 0,0 0,0-1,0 1,0 0,0-1,0 1,0-1,0 1,0-1,0 1,1-1,-1 0,0 1,0-1,1 0,-1 0,0 0,0 0,0 0,1 0,-1-1,0 1,0 0,1-1,0 0,4-1,-1 0,0 0,0-1,0 0,9-7,10-10,0-1,-2-1,0-2,-2 0,20-29,-16 15,-1-1,-2-1,16-43,-33 71,1-3,-3 14,0 7,1 24,2 0,1-1,14 42,-14-52,2-1,0 1,1-2,1 1,0-1,17 19,-22-30,2 1,-1-1,1 0,-1-1,1 0,1 0,-1 0,1-1,0 0,0-1,0 1,1-1,-1-1,1 0,-1 0,1-1,0 0,-1 0,1-1,0 0,0-1,0 0,-1 0,1-1,-1 0,1 0,-1-1,1 0,-1-1,-1 0,1 0,14-10,-1-4,0 0,-1-2,-1 0,-1-1,18-28,-2 4,-34 44,0 1,0 0,1-1,-1 1,0-1,0 1,1 0,-1-1,0 1,1 0,-1-1,0 1,1 0,-1 0,0-1,1 1,-1 0,0 0,1 0,-1 0,1-1,-1 1,1 0,-1 0,0 0,1 0,-1 0,1 0,-1 0,1 0,-1 0,0 0,1 0,-1 0,1 1,-1-1,1 0,-1 0,0 0,1 0,-1 1,0-1,1 0,-1 1,0-1,1 0,-1 0,0 1,1-1,-1 0,0 1,9 24,-9-23,11 48,5 8,-12-47,13 35,10-1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8:49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1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0,'3'89,"4"-1,3 0,43 170,-41-216,104 370,-79-302,85 176,-96-233,-3-5,-19-42,-1 0,1 0,0 0,1 0,-1-1,8 7,-11-11,0 0,0 0,0-1,0 1,0 0,0-1,0 1,0-1,0 1,1-1,-1 0,0 1,0-1,1 0,-1 0,0 0,0 0,1 0,-1 0,0 0,0 0,0-1,1 1,-1 0,0-1,0 1,0-1,0 1,0-1,1 0,-1 1,0-1,-1 0,1 0,0 1,0-1,0 0,0 0,-1 0,1 0,0-1,-1 1,2-2,2-5,0-1,0 0,0 0,-1-1,-1 1,3-15,-4 17,60-396,-29-4,-11 113,-12 204,-1 25,-2 10,3-1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1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89,'-4'3,"-1"0,1 0,-1 0,1 1,0 0,0 0,1 0,-1 0,1 0,0 1,0-1,1 1,-1 0,1 0,0 0,0 0,0 0,1 1,0-1,0 0,0 1,1-1,0 1,0-1,0 1,1-1,-1 0,4 11,-4-15,1 1,-1-1,0 0,1 0,-1 0,1 1,0-1,-1 0,1 0,0 0,0 0,-1 0,1 0,0 0,0 0,0-1,0 1,0 0,0-1,0 1,1 0,-1-1,0 1,0-1,0 0,1 1,-1-1,0 0,0 0,1 0,1 0,-1 0,0 0,0-1,0 0,0 1,0-1,0 0,-1 0,1 0,0-1,0 1,-1 0,1 0,-1-1,1 1,-1-1,0 0,1 1,-1-1,0 0,1-3,5-6,-2 0,0-1,0 0,-1 0,0 0,-1-1,0 1,-1-1,-1 0,0 0,-1 1,0-1,-1 0,-4-21,5 33,0 0,0 0,0 0,0 0,0 0,0 0,0 0,0 0,-1 1,1-1,0 0,-1 0,1 0,-1 0,1 1,-1-1,1 0,-1 0,1 1,-1-1,0 0,0 1,1-1,-1 1,0-1,0 1,1-1,-1 1,0-1,0 1,0 0,0 0,0-1,0 1,0 0,1 0,-1 0,0 0,0 0,-1 0,-16 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2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42,'-7'-2,"0"0,1 0,-1-1,0 0,-11-6,12 5,-1 1,1 0,-1 0,0 0,-7-1,13 4,0 0,0 0,-1-1,1 1,0 0,0 0,0 1,0-1,0 0,0 0,-1 0,1 1,0-1,0 1,0-1,0 1,0-1,0 1,0-1,0 1,1 0,-1 0,0-1,-1 2,1 1,-1-1,1 1,-1-1,1 1,0 0,0 0,0 0,0-1,0 5,0 4,0-1,1 1,0-1,1 13,6 11,-7-33,0 1,0-1,1 1,-1-1,1 1,-1-1,1 1,0-1,-1 0,1 1,0-1,0 0,0 0,0 0,0 0,0 0,2 2,-2-3,0 0,0 0,-1 0,1 0,0 0,-1 0,1-1,0 1,-1 0,1 0,0-1,-1 1,1 0,0-1,-1 1,1-1,-1 1,1-1,-1 1,1-1,-1 1,1-1,-1 0,1 1,-1-1,0 1,1-1,-1-1,9-21,-8 18,0-1,0 1,0 0,-1-1,0 1,0 0,0-1,-1 1,0-1,0 1,0 0,-1 0,0 0,0 0,0 0,0 0,-1 0,0 1,0-1,-6-6,1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3.0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1,'-22'4,"0"1,-27 11,41-13,1 1,0-1,0 2,0-1,1 1,0-1,0 2,0-1,0 1,-5 6,-1 7,0 0,1 1,0 0,2 0,1 1,0 0,-8 41,5-6,-6 106,16-44,8-13,-3-78,10 30,-11-45,1-1,0 0,6 11,-9-19,1 0,0 0,0-1,0 1,0 0,0-1,1 1,-1-1,1 0,-1 0,1 0,0 0,0-1,0 1,0-1,6 3,-7-4,1 0,-1 1,0-1,1 0,-1 0,1-1,-1 1,1 0,-1-1,0 1,1-1,-1 0,0 0,0 0,1 0,-1 0,0-1,0 1,0 0,0-1,-1 0,1 1,3-5,4-6,1-1,-1 0,-1-1,-1 0,8-20,24-79,-26 61,11-96,-8-58,-11 112,-2 79,0 28,0-2,17 55,2-1,42 82,-64-146,11 24,1-1,1 1,2-2,0 0,28 32,2-12,6-6,-38-29,0 0,17 7,37 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0:49.1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3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17,'0'0,"30"0,29-5,21-1,-11 3,-4 3,-17 0,-16-2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3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47,'0'0,"28"0,27-6,22 0,-3-3,-1-1,-2-6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4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0 107,'0'0,"27"-3,26-11,26-3,-16-4,-15 1,-7 3,-12 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4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81,'2'-6,"0"-1,0 1,0-1,1 1,5-9,-7 12,1 0,0 1,-1-1,1 1,0 0,0 0,0-1,0 1,1 1,-1-1,1 0,-1 0,1 1,3-2,-4 3,-1 0,1 0,-1 0,0 0,1 0,-1 0,0 0,1 1,-1-1,0 1,0-1,1 1,-1-1,0 1,0 0,0-1,1 1,-1 0,0 0,0 0,0 0,-1 0,1 0,0 0,0 0,-1 1,1-1,0 0,-1 0,1 3,4 6,-1 0,4 19,-6-24,6 35,-1 1,-3 0,0 63,-1-17,-1-53,16 241,-7-183,21 92,-18-135,4-3,4-5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5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166 76,'-9'-23,"7"17,0-1,0 1,0 0,-1 0,-4-5,7 10,-1 0,0 0,1 1,-1-1,1 0,-1 1,0-1,0 1,1-1,-1 1,0-1,0 1,0-1,1 1,-1 0,0-1,0 1,0 0,0 0,0 0,0 0,0 0,0 0,0 0,1 0,-1 0,0 0,0 0,0 0,0 1,0-1,0 0,0 1,1-1,-1 1,0-1,0 1,1-1,-1 1,-1 1,-2 1,1 1,-1-1,0 1,1 1,0-1,0 0,0 1,1-1,-1 1,-1 7,-17 57,17-54,-10 43,3 2,-5 67,14-89,1 0,2 0,2 0,11 59,-11-82,1 0,1 0,1 0,0 0,1-1,0 0,17 24,-18-30,1 0,-1-1,2 0,-1 0,1 0,0-1,1 0,-1-1,1 0,0 0,0-1,1 0,10 3,-5-3,1-1,-1-1,1 0,0-1,0 0,-1-2,23-2,-30 2,0 0,-1-1,1 0,0 0,-1 0,0-1,1-1,-1 1,0-1,0 0,-1-1,0 1,1-1,-1 0,-1-1,10-10,4-15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6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1,'0'0,"32"5,33 1,33 5,18 4,-11-4,-9-2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6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450 1,'-32'6,"-69"18,86-19,1 0,1 1,-1 1,1 0,-13 10,4 0,1 0,1 2,-31 35,4 10,36-45,-14 29,20-39,1 1,1-1,0 1,0 0,1 0,0 0,1 0,0 0,0 14,1-22,0 0,1 0,-1 0,0 0,1 0,-1 0,1 0,-1 0,1 0,0-1,0 1,0 0,0 0,0-1,0 1,0-1,1 1,-1-1,1 1,2 1,-2-2,0 0,0 0,0-1,0 0,0 1,1-1,-1 0,0 0,0 0,0 0,0 0,0 0,0-1,1 1,-1-1,2 0,6-3,-1-1,0 1,1-2,-2 1,1-1,12-11,4-7,-2-1,0 0,-1-2,-2-1,-1-1,-1 0,26-59,-42 84,0 0,-1 0,1 0,-1 0,0 0,0 0,1-8,-2 11,0 1,1 0,-1 0,0 0,0 0,0 0,0 0,0 0,0-1,0 1,0 0,0 0,0 0,0 0,0 0,0 0,0-1,0 1,0 0,0 0,0 0,0 0,0 0,-1 0,1 0,0-1,0 1,0 0,0 0,0 0,0 0,0 0,0 0,0 0,0 0,-1 0,1 0,0-1,0 1,0 0,0 0,0 0,0 0,0 0,-1 0,1 0,0 0,0 0,0 0,0 0,-1 0,-5 7,-5 11,8-7,-1 0,2 0,0 1,0-1,1 1,0 0,1-1,1 1,0 0,2 12,-2-19,0 1,1-1,-1 0,1 0,0 0,0 0,1 0,-1 0,1 0,0-1,1 1,-1-1,1 0,0 0,0 0,0-1,0 1,0-1,1 0,0 0,-1-1,1 1,8 2,-2-3,-1 0,1-1,-1 0,1-1,0 0,-1 0,1-1,-1-1,1 0,-1 0,0-1,18-7,-5 1,-1-2,0-1,-1 0,27-21,-6-3,-31 25,0 1,1 1,18-12,-29 20,-1 1,1 0,-1-1,1 1,0 0,-1-1,1 1,0 0,-1 0,1-1,0 1,-1 0,1 0,0 0,-1 0,1 0,0 0,-1 0,1 0,0 0,0 1,-1-1,1 0,0 0,-1 1,1-1,-1 0,1 1,0-1,-1 0,1 1,-1-1,1 1,-1-1,1 1,-1-1,1 1,-1 0,0-1,1 1,-1-1,0 1,1 1,0 3,1 0,-1 0,0 0,0 10,0-12,0 9,7 55,8-17,-9-32,0 0,1 0,1-1,1-1,1 1,14 16,-21-28,0 0,1 0,-1 0,1-1,0 0,1 0,-1 0,1 0,0-1,0 0,0 0,0-1,0 0,1 0,-1 0,1-1,-1 1,1-2,-1 1,1-1,11-1,-13 1,-1-1,1-1,-1 1,1 0,7-5,17-15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6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7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530 115,'7'-23,"-5"18,-1-1,1 0,-1 1,0-1,-1 0,1-10,-1 14,-1 0,1 1,-1-1,1 0,-1 1,0-1,1 1,-1-1,0 1,0-1,0 1,0 0,-1-1,1 1,0 0,0 0,-1 0,1 0,-1 0,1 0,-1 0,1 0,-1 1,0-1,1 0,-1 1,-2-1,-5-1,0 1,0 0,0 0,0 1,0 0,0 0,0 1,0 0,0 1,1 0,-1 0,0 1,1 0,0 1,-10 5,-4 4,-1 0,1 2,-38 34,33-24,1 1,1 1,-38 54,49-60,2 0,0 1,1 1,2-1,0 2,-9 35,16-48,0-1,0 1,1 0,1 0,0 0,0 0,4 19,-4-26,1 0,0 0,0-1,1 1,-1 0,1-1,0 1,0-1,0 1,0-1,1 0,-1 0,1 0,0 0,0-1,0 1,0-1,0 0,1 0,-1 0,1 0,-1 0,8 2,-3-3,1 1,0-2,0 1,0-1,0 0,0-1,-1 0,1-1,0 1,0-2,-1 1,0-1,1-1,-1 1,8-6,8-4,-2-1,1-1,32-30,-27 19,-1-1,-1-2,-1 0,-2-2,30-50,-41 59,-1 0,0 0,-2 0,-1-2,-1 1,-1-1,-1 0,-1 0,2-40,-6 60,0-1,-1 1,0 0,1 0,-1 1,-1-1,-1-5,3 9,0 0,0-1,0 1,-1-1,1 1,0 0,0-1,-1 1,1 0,0-1,0 1,-1 0,1-1,0 1,-1 0,1 0,-1-1,1 1,0 0,-1 0,1 0,-1-1,1 1,-1 0,0 0,0 0,1 1,-1-1,0 1,0-1,1 1,-1-1,0 1,1 0,-1-1,0 1,1 0,-1-1,1 1,-1 0,1 0,-1-1,1 1,-1 2,-2 6,-1 0,1 0,1 1,0-1,0 1,1 0,0 18,7 72,-1-67,0-1,2 0,1 0,2 0,1-1,22 42,-25-58,0 0,2 0,-1-1,2 0,0-1,1 0,0-1,1-1,0 1,1-2,0 0,1-1,0 0,18 7,-15-9,0-1,1 0,0-2,0 0,0-1,0-1,1 0,19-2,18-10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8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1,'0'0,"27"5,23-2,28 3,0-1,0-2,-1 6,1 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0:50.85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32 1,'0'322,"0"-270,-13 315,1-66,9-149,3-73,-3 81,3-86,4-4,1-1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8.6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75,'0'0,"29"0,32 0,29-3,13-6,7-8,-9-2,-20-8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29:09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534 46,'-12'-7,"-1"0,1 1,-1 0,-1 1,-24-7,31 11,0 0,0 1,0-1,0 2,0-1,1 1,-1 0,0 0,0 1,1-1,-1 2,1-1,-1 1,-7 4,0 2,0 0,1 1,0 1,1 0,0 1,0 0,1 1,1 0,-15 25,2 2,3 0,-24 65,21-39,3 1,3 1,-14 119,26-138,2 1,3 0,1-1,3 1,2 0,14 51,-14-75,2-1,1 0,1 0,2-1,0 0,28 39,-31-50,1-2,0 1,1-1,0 0,0-1,1-1,1 0,0 0,0-2,0 1,1-2,0 0,16 5,-11-6,1-2,-1 0,1-1,-1 0,1-2,0-1,0 0,-1-1,1-1,-1-1,0-1,24-9,-29 9,1-1,-1-1,0 0,-1 0,1-2,-1 0,-1 0,0-1,0-1,-1 0,-1 0,0-1,0-1,-1 1,15-29,-21 33,1-1,-1 1,0-1,-1 0,0 0,-1-1,0 1,0 0,-1 0,0 0,0-1,-1 1,0 0,-5-15,3 14,-1 0,0 1,-1 0,1 0,-2 0,0 1,0 0,0 0,-1 0,0 1,0 0,-1 0,-10-7,0 3,0 1,-1 0,0 1,0 1,-1 1,0 0,-1 2,1 0,-40-3,30 6,0 1,0 2,0 0,1 2,-1 2,-42 11,-1 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6:00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0,'40'62,"-3"1,49 113,-60-113,-2 1,-3 1,-4 1,11 69,-24-107,-2 1,0 0,-2-1,-1 1,-2 0,0-1,-2 1,-1-1,-1-1,-2 1,-1-1,-18 36,15-40,-1 0,-32 39,2-15,-5-5,-6-8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29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48,'-54'-42,"54"41,-1 1,1-1,-1 1,1 0,-1-1,1 1,-1 0,0-1,1 1,-1 0,1-1,-1 1,0 0,1 0,-1 0,1 0,-1 0,0 0,1 0,-1 0,0 0,1 0,-1 0,0 0,1 0,-1 0,1 1,-1-1,0 0,1 0,-1 1,1-1,-1 0,1 1,-1-1,1 1,-1-1,1 1,-1-1,1 1,0-1,-1 1,1-1,0 1,-1-1,1 1,0 0,0-1,-1 1,1 0,0-1,0 1,0 0,0 0,-1 7,0-1,1 1,1 13,-1-17,32 221,-6-72,50 767,-18 54,-32-596,35 284,23-2,29 381,-96-883,63 260,-63-347,-3-10,25 67,-32-108,1-2,1 1,1-1,1-1,0 0,1 0,22 23,5-4,1-2,2-1,1-3,1-1,2-2,0-2,60 21,356 103,-420-138,813 172,-843-181,534 73,5-29,-520-44,830 54,-254-36,-293-12,185 5,496 20,-6 59,-838-69,-1 7,-2 7,213 82,-279-86,-1 2,1-5,117 28,-145-49,-28-7,0-2,0 0,0-2,0 0,0-2,0-1,-1-1,38-15,-22 3,-7-3,-8 1,0-4,-2 2,5 1,3 6,3 7,-19 6,0 2,0 0,-1 1,1 0,0 2,17 4,13 1,128 16,178 0,513 0,-161 18,-314-15,-113-10,-187-10,135 11,-159-9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30.8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408 8,'-9'-1,"-16"-3,-1 2,-47 2,64 0,1 2,-1-1,1 1,0 0,0 1,0 0,0 0,0 1,1 0,-1 0,1 1,-10 8,5-1,1-1,0 1,0 1,2 0,-1 1,-13 29,8-11,1 1,-10 39,8 0,11-5,5-58,1 0,-1 0,2 0,-1 0,2 0,4 13,-7-20,1-1,-1 1,1 0,0-1,-1 1,1-1,0 0,0 1,0-1,0 0,0 1,0-1,0 0,1 0,-1 0,0 0,1 0,-1 0,1 0,-1-1,1 1,-1 0,1-1,-1 1,1-1,0 0,-1 1,1-1,0 0,-1 0,1 0,0 0,-1 0,1-1,0 1,-1 0,1-1,-1 1,1-1,-1 0,3-1,4-3,0-1,-1 0,1 0,-1-1,-1 0,1-1,-1 1,-1-1,1 0,6-15,-6 14,29-56,-3-2,33-97,-40 98,-22 58,10-24,-12 31,0-1,-1 0,1 1,0-1,0 1,0 0,0-1,0 1,1 0,-1 0,0-1,1 1,-1 0,3-1,-3 2,0 0,0 1,0-1,0 0,0 1,-1-1,1 1,0-1,0 1,0 0,0-1,-1 1,1 0,0-1,-1 1,1 0,0 0,-1-1,1 1,-1 0,1 0,-1 0,1 2,1 0,5 12,0 0,0 0,6 25,0 3,12 24,3 0,7-9,-28-49,0 1,16 15,18 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31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0,'23'13,"-1"1,0 1,-2 1,1 1,-2 1,-1 1,0 0,-1 1,-1 1,-1 0,-1 1,-1 1,-1 0,16 43,-5 3,-4 1,21 139,-37-178,-2 0,-1 1,-2-1,0 0,-3 0,0 0,-2 0,-1-1,-21 50,3-22,-3-2,-2-1,-66 89,36-69,2-14,50-53,1 0,-2-1,-11 7,-20 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31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0,'22'33,"27"31,11 14,167 315,-59-92,-117-227,-11-23,-2-10,0-7,0-11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31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732 1,'0'0,"-30"8,-21 12,-16 14,2 7,-2 12,-9 5,-7 19,3 1,10-8,14-10,11-20,4-7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32.3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0 104,'27'-16,"0"1,1 1,54-18,-24 15,-4 8,-48 8,-1 1,1 0,-1 0,1 1,-1 0,0 0,1 0,-1 0,0 1,10 4,-13-5,-1 0,1 0,0 1,-1-1,1 0,-1 1,0-1,1 1,-1-1,0 1,0 0,0 0,0-1,0 1,0 0,-1 0,1 0,-1 0,1 0,-1 0,0 0,0 0,1 0,-1 0,-1 0,1 0,0 0,0 0,-1 0,-1 4,-4 11,-1 0,-1-1,0 0,-2 0,-11 15,-14 25,11-7,20-41,1 1,0 0,-2 10,4-14,0-1,1 0,-1 0,1 1,0-1,0 0,0 0,1 1,0-1,0 0,0 0,0 0,0 0,1 0,0 0,3 6,-1-6,-1 0,0 0,1-1,0 1,0-1,0 0,0 0,1 0,-1-1,1 0,-1 0,6 2,10 2,1-2,0 0,0-1,0-1,28-1,131-4,-69-7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32.8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20,'0'0,"33"0,32-5,35-1,5 3,-11 1,-9-1,-20 3,0 3,-6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0:51.6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52 1,'-17'710,"-12"-73,24-473,5-99,0-4,0-1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33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41,'0'0,"30"-2,31-6,37-6,13 5,-9 7,-4-1,-9 0,-11 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33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517 34,'-22'0,"-1"1,1 0,0 2,-36 10,46-10,0 2,1-1,-1 2,1 0,0 0,0 1,1 0,0 1,-14 13,1 4,1 0,2 2,0 1,2 0,1 2,-23 51,22-36,2 1,2 0,-16 96,26-110,2 1,0-1,2 1,2 0,1 0,11 50,-10-64,2-1,0 1,1-1,1-1,0 1,1-1,1-1,1 1,0-2,2 0,-1 0,21 18,-22-24,0-1,1 0,0-1,0 0,0 0,1-2,0 1,0-2,1 0,16 3,-13-4,0-1,1-1,-1-1,1 0,-1-2,1 0,25-6,-19 1,0 0,-1-2,0-1,-1-1,0 0,0-2,-1 0,-1-2,-1 0,0-1,28-31,-31 28,-2 0,-1 0,0-1,-1-1,-1 0,-2-1,0 0,6-23,-7 16,-2 0,-1 0,-1-1,-2 1,-1-1,-3-31,-1 28,-1 1,-1 0,-2 0,-2 0,-1 1,-1 0,-1 1,-2 0,-1 1,-2 1,0 0,-34-40,33 49,-1 0,-1 2,0 0,-1 1,-1 1,-25-13,-44-15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40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0,'55'49,"-2"2,-2 3,87 118,156 294,-202-312,-39-73,-7-20,-5-14,3-7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41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740 0,'0'0,"-25"9,-15 10,-11 9,-3 10,-1 13,-4 10,-4 5,-15 21,0 1,11-5,8-8,12-11,10-19,11-12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41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10,'0'0,"24"0,26 0,25 0,-2 0,-4 0,1 0,1 0,-5-9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42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39,'0'0,"24"0,24-6,22-2,0 0,0 0,-5 6,20-5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43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379 1,'-26'0,"5"0,-1 0,1 1,-31 6,45-5,0 0,0 0,0 1,0 0,0 0,1 1,-1 0,1 0,0 0,0 1,0 0,1 0,-8 9,-1 6,0 0,1 0,1 1,1 1,1 0,-13 42,11-23,3 0,1 0,-3 47,9-44,1 0,7 64,-2-83,0 1,1-1,2 0,0-1,18 38,-21-53,1 0,0 0,1 0,0-1,0 0,1 0,0 0,0-1,1 0,0 0,0-1,1 0,12 6,-14-9,1 0,-1 0,0-1,1 0,0-1,-1 0,1 0,0 0,0-1,0 0,-1-1,1 0,0 0,-1 0,1-1,0 0,-1-1,9-4,0-1,-1 0,0-1,-1-1,0 0,-1-1,0-1,0 0,-1-1,10-14,3-6,-2-1,31-64,-40 71,-2-1,-1 0,-2-1,-1 0,0-1,3-42,-9 50,-1 1,-1-1,-1 0,-1 1,-1-1,0 1,-2 0,-1 0,-14-35,16 45,-2 1,1-1,-1 1,-1 0,1 1,-2 0,1 0,-1 0,-1 1,0 0,0 1,0 0,-1 0,0 1,0 1,0-1,-1 2,0-1,0 1,0 1,-16-3,-43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7:55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0,'23'685,"32"-251,-17-169,16 314,-41-421,29 807,-38-778,41 564,-37-632,6 748,-16-751,8 447,48-6,-38-440,16 82,-15-142,3-3,10-1,-16-34,0-1,2-1,0 0,0-1,2 0,0-1,1-2,0 0,1 0,0-2,1-1,38 14,15-1,1-2,120 15,514 34,14-49,-654-19,3576 11,-2977-21,390-6,794 20,-1388 5,-8-2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06.9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1,'17'25,"37"41,-12-17,230 304,12 17,-246-324,-1-3,-1-5,2-4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07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752 1,'-33'11,"1"1,0 2,0 1,1 2,2 1,-45 34,-152 150,186-163,-78 74,70-62,39-39,0 0,-8 14,-5 21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0:52.1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10,'0'0,"28"0,25 0,22 0,-11 0,-6 0,-8 0,-9 0,-5-9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07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14,'0'0,"24"0,28 0,17 0,-1 0,-4-6,-2 1,-7 5,5-3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08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81,'0'0,"19"0,26-9,24-5,3 4,4-4,-1 2,-5 1,10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08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417 67,'-32'-6,"16"3,-1 0,-21-1,32 4,0 0,0 1,0-1,0 1,0 0,1 1,-1 0,0 0,1 0,-8 4,-1 3,0 1,0 0,1 1,1 0,-1 1,2 1,0 0,0 1,2-1,-14 26,6-6,1 0,3 2,-19 66,26-74,1-1,1 0,2 1,0 0,2 0,1 0,1-1,1 1,7 26,-6-38,1 0,0-1,1 0,0 0,1 0,1-1,14 19,-15-23,0-1,1 0,0 0,0-1,1 0,0-1,0 0,0 0,1-1,0 0,14 4,-12-5,-1-1,1-1,-1 0,1 0,0-1,0-1,0 0,0 0,-1-1,18-4,-13 1,0-1,-1 0,0-1,0 0,-1-2,1 1,15-13,-14 8,0-1,-1 0,-1-1,0 0,-1-1,-1-1,0 0,-1 0,0-1,-2-1,0 0,-1 0,6-20,-9 17,-1 1,-1 0,-1-1,0 1,-2-1,0 0,-1 1,-2-1,0 1,-9-34,-5 3,-2 1,-46-88,49 107,-14-39,17 27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0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0,'-16'69,"1"-13,3 0,-5 66,16-54,10-1,-7-55,1-1,0 1,8 15,-7-19,0-1,0-1,1 1,0-1,0 1,0-1,1-1,0 1,0-1,1 0,-1-1,1 1,0-1,0 0,1-1,-1 0,8 2,2 0,-1-1,1-1,0-1,-1 0,1-1,0-1,21-3,27-5,-1-10,0-8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1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66,'0'0,"26"-2,36-15,21-2,1 2,3 6,10 11,13 11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1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415 0,'-35'7,"10"-3,2 1,-1 1,0 1,-28 12,31-7,-1 0,2 1,0 1,0 1,-27 27,34-28,0 0,-10 17,19-24,-1 0,1 0,0 1,1 0,0 0,-4 16,6-22,1 0,-1-1,1 1,0 0,-1 0,1 0,0 0,0 0,0 0,1 0,-1 0,0-1,1 1,-1 0,1 0,0 0,0-1,-1 1,1 0,0-1,0 1,1 0,-1-1,0 0,0 1,1-1,-1 0,1 1,-1-1,1 0,0 0,-1 0,1-1,0 1,2 0,1 1,1-2,-1 1,1 0,-1-1,1 0,0-1,-1 1,1-1,-1 0,1 0,-1-1,1 0,-1 0,5-3,12-5,37-26,-58 36,44-32,-1-2,74-73,-108 95,-9 9,1 1,-1-1,1 1,0 0,-1 0,1 0,1 0,-1 0,0 1,0-1,3-1,-4 3,-1 1,1-1,-1 1,0-1,1 1,-1-1,1 1,-1-1,0 1,0-1,1 1,-1-1,0 1,0 0,1-1,-1 1,0-1,0 1,0 0,0-1,0 1,0 0,2 22,-2-16,2 11,1-1,0 0,1 0,1 0,12 26,-12-32,0-1,2 0,-1-1,1 1,0-1,1 0,0-1,1 0,13 11,-8-10,1 1,0-2,0 0,0 0,1-2,0 0,0 0,31 5,17-2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1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0,'0'0,"0"25,0 16,8 20,6-5,3-2,4-19,0-10,-6-14,3-2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2.0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3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1,'28'70,"-2"1,-3 2,23 132,-24-51,2 282,-28-361,-7-23,8-44,0 0,0-1,-6 11,8-17,1 0,-1 1,0-1,1 0,-1 0,0 0,1 0,-1 0,0 0,0 0,0 0,0-1,0 1,0 0,0 0,0-1,-1 1,1-1,0 1,0-1,0 1,-1-1,1 0,0 0,-1 0,1 1,0-1,0 0,-1-1,-1 1,2-1,0 0,0 1,0-1,0 0,0 0,0 0,0-1,0 1,1 0,-1 0,0 0,1-1,-1 1,1 0,-1-1,1 1,-1 0,1-1,0 1,0 0,0-1,0 1,0-1,0-1,5-39,-4 38,4-18,1 0,0 1,2 0,0 1,2 0,0 0,1 1,1 0,0 1,26-28,-29 36,1 1,0 0,0 1,1 0,0 1,1 0,0 0,16-5,-19 8,0 1,1 1,0 0,-1 0,1 1,0 0,0 1,-1 0,1 1,0 0,0 0,11 4,-10-1,0 0,-1 1,0 0,0 1,0 0,-1 0,0 1,0 1,0-1,-1 1,-1 1,1-1,-1 1,-1 1,1-1,-2 1,1 0,-2 1,1-1,-1 1,3 15,-6-20,-1 0,0 0,0 1,-1-1,1 0,-1 0,-1-1,1 1,-1 0,0 0,0 0,-1-1,0 0,0 1,0-1,0 0,-9 9,-3 3,-1-1,0 0,-24 16,-19 9,-9-5,50-29,-34 10,41-14,0-1,0 0,0 0,0-1,-1-1,1 0,0 0,0-1,-14-3,-21-15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3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1,'0'0,"17"30,4 17,13 28,-3 16,-4 26,-9 19,-18-8,-15-11,-15-15,-15 1,-13 2,-9 7,-11-2,3-1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43.1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18,'0'0,"20"0,28 0,22-5,-3-1,-6 3,-1 0,2 3,-5 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0:56.9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336 65,'-8'-4,"1"0,0-1,0 0,-7-7,11 9,0 0,-1 0,1 0,-1 0,0 0,0 1,0 0,0 0,0 0,0 0,0 1,-1-1,1 1,-1 0,1 1,-1-1,-7 1,5 1,0 0,1 1,-1-1,1 2,-1-1,1 1,0 0,0 0,0 0,1 1,-1 0,1 0,0 1,-7 7,1 0,0 1,1 0,1 0,0 0,-7 16,7-8,1 0,0 1,1 0,2 0,0 1,2-1,-2 26,5 6,6-4,8-9,5-10,-18-29,1 0,0 0,-1 0,1 0,0-1,0 1,0 0,0-1,0 1,0-1,1 0,-1 0,0 0,1 0,-1 0,1 0,-1-1,1 1,-1-1,1 1,-1-1,1 0,0 0,-1-1,1 1,-1 0,1-1,-1 1,1-1,-1 0,1 0,-1 0,0 0,1 0,-1-1,0 1,0-1,2-1,4-4,0 0,-1-1,1 0,-1 0,-1 0,0-1,10-19,1-12,-1 0,-2-2,13-70,-18 67,-5 18,15-46,-18 72,-1 0,1-1,-1 1,1 0,-1-1,1 1,0 0,0 0,0-1,-1 1,1 0,0 0,1 0,-1 0,0 0,0 0,0 1,2-2,-1 2,-1-1,0 1,0 0,0 0,1 0,-1 0,0 0,0 0,0 1,0-1,1 0,-1 0,0 1,0-1,0 1,0-1,2 2,4 3,-1 1,1-1,-1 1,0 0,5 8,-6-8,12 15,-1 1,-1 1,-1 1,15 33,34 105,-51-124,-2 1,-2 0,-1 0,-2 1,-2 0,-3 72,-3-60,-3 0,-3 0,-1-1,-31 88,28-104,-2-1,-1-1,-2 0,-25 36,31-52,-1-1,-1 0,0-1,-1 0,0-1,-1-1,-1 0,-36 20,2-13,41-17,-1-1,0 0,0 0,0-1,0-1,-23-1,-3-9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4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0,'6'5,"1"-1,0-1,0 1,0-1,0 0,0-1,15 4,10 3,-31-8,1-1,-1 1,1 0,-1-1,1 1,-1-1,1 0,-1 0,1 1,0-1,-1 0,1 0,-1 0,1-1,3 0,-5 1,1-1,0 0,0 0,0 0,0-1,-1 1,1 0,-1 0,1 0,-1-1,1 1,-1 0,0 0,1-1,-1 1,0-3,0 4,1-1,-1 1,0-1,0 1,1-1,-1 1,0-1,1 1,-1-1,0 1,1 0,-1-1,1 1,-1 0,1-1,-1 1,1 0,-1-1,1 1,-1 0,1 0,-1 0,1 0,0 0,-1-1,1 1,-1 0,1 0,-1 0,1 0,-1 1,1-1,0 0,-1 0,1 0,-1 0,1 0,0 1,23 9,-6 3,0 0,0 1,-1 1,24 29,54 75,-79-97,273 384,-226-314,45 36,-69-87,-12-16,-9-14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5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787 0,'0'0,"-37"8,-26 15,-23 5,5 8,-3 3,-24 16,0 6,19-5,16-7,16-15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5.4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17,'0'0,"33"0,29-6,26 1,-11 2,-3 1,-7 2,7 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5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19,'0'0,"23"0,26-5,27 0,3 2,6-1,-7 2,-9 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8:16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0 215,'208'-189,"-205"186,1 0,-1-1,1 1,0 1,8-6,-11 8,0-1,-1 1,1 0,0 0,0-1,0 1,0 0,0 0,0 0,0 0,0 0,0 0,0 0,0 0,0 0,0 1,0-1,-1 0,1 1,0-1,0 0,0 1,0-1,0 1,-1-1,1 1,0 0,-1-1,1 1,0 0,-1 0,1-1,-1 1,1 0,0 1,3 4,-1 1,0 0,0 0,-1 0,1 1,-2-1,3 11,1 58,-5-59,4 117,12 202,-3-240,15 63,-15-96,-3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3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0,'-9'19,"-1"1,0 0,1 1,2 0,0 1,1 0,1-1,-3 26,12 285,2-167,36 832,-34-850,8 71,-4-164,-9-45,0 0,0 0,1 0,1-1,0 1,8 11,2-4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3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31,'0'0,"25"0,23 0,26-9,1-2,4 3,-10 6,-2 4,-5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3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1 348,'41'-84,"23"-39,-26 65,-29 46,1 0,12-10,-17 17,-1 1,2 0,-1 0,0 1,1-1,-1 1,9-3,-12 6,-1-1,1 0,0 1,0 0,0-1,0 1,0 0,0 0,0 0,0 0,0 0,0 0,-1 1,1-1,0 1,0-1,0 1,0 0,-1 0,1 0,0 0,-1 0,1 0,-1 0,1 0,-1 1,3 2,0 1,-1 1,1-1,-1 1,0 0,-1 0,1 0,-1 0,2 11,6 54,-8-49,13 236,-13-160,23 144,-23-229,1 1,0-1,1 1,1-1,0 0,1-1,0 1,1-1,1 0,-1-1,2 0,17 18,2-3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6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1,'53'49,"35"30,143 169,-171-166,-3 2,54 108,-74-118,-32-65,18 35,1-1,48 63,-46-81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6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850 1,'0'0,"-28"9,-24 15,-26 15,6 14,-1 5,-18 17,-5 12,5-5,14-6,13-13,14-16,8-5,6-4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02.97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153 0,'0'0,"-24"18,-6 6,-5 8,10-8,6 0,0-6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7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1,'35'10,"0"-2,0-1,1-2,48 1,-45-4,13 1,2-2,1 1,-4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7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0 241,'15'-21,"70"-91,-72 97,0 0,1 2,1-1,32-20,-44 31,1 1,-1 0,1 1,-1-1,1 0,0 1,0 0,7-1,-10 2,0 0,0 0,0 0,0 0,0 0,0 0,1 1,-1-1,0 0,0 1,0-1,0 1,0-1,0 1,0-1,-1 1,1 0,0 0,0-1,0 1,-1 0,1 0,0 0,-1 0,1 0,0 0,-1 0,0 0,1 0,-1 0,1 0,-1 0,0 0,0 0,0 2,4 28,-3 1,0-1,-2 1,-8 49,6-56,-15 120,-11 133,28-205,7-3,-4-58,1 0,0-1,5 15,19 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8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0,'0'0,"28"0,28 0,27 0,-11 0,-5 0,11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8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9,'0'0,"29"0,31 0,30 0,-2 0,-4 0,-12 0,-10-9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08.9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446 30,'-6'-4,"0"1,-1-1,1 1,-1 0,1 0,-1 1,0 0,0 0,0 1,0 0,0 0,-1 1,1-1,0 2,0-1,0 1,0 0,-1 0,1 1,1 0,-1 0,0 1,-6 3,-6 4,1 0,0 2,1 0,1 0,0 2,0 0,1 1,1 0,1 1,0 1,1 0,1 1,0 0,2 0,-10 27,11-26,1 1,1 0,1 1,1-1,1 1,0 0,2 0,0 0,2 0,0 0,1 0,1 0,1 0,1-1,10 26,-10-33,1-1,1 1,-1-1,2-1,0 1,0-1,1-1,1 1,-1-1,2-1,-1 0,1-1,1 0,13 8,-11-10,0 0,0 0,0-1,1-1,0-1,0 0,0 0,0-2,0 0,0-1,0 0,26-4,-26 1,1 0,-1-1,0-1,0 0,0-1,0 0,-1-1,0-1,-1-1,0 0,0 0,-1-1,0-1,0 0,-1-1,-1 0,0 0,-1-1,0 0,-1-1,-1 0,0 0,0-1,-2 0,0 0,-1 0,0-1,-1 1,-1-1,0 0,-1 0,-2-16,-1 7,-2 0,0 1,-2 0,-1 0,-1 0,0 1,-2 0,-1 1,-1 0,-1 1,0 0,-2 1,0 1,-1 0,-1 1,-1 0,-21-14,-19-13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4.8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1061 1,'-29'11,"0"2,0 1,1 2,1 0,-48 39,-111 118,167-154,-504 549,479-513,7-10,3-3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5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1,'159'131,"251"255,-202-183,-89-95,-61-57,-3-5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5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1,'-21'19,"1"0,1 2,1 0,0 1,2 1,1 1,1 0,-20 46,11-12,3 1,-24 115,27-79,-8 161,23-185,3-1,4 0,14 74,-12-109,1 0,2-1,1 0,2-1,1 0,37 60,-14-41,6-4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6.4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0,'144'235,"-44"-80,183 384,-257-487,2-5,2-6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6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677 1,'-16'0,"1"2,0 0,1 1,-1 0,0 1,1 1,0 0,0 1,0 0,1 1,-14 10,-15 13,-72 66,85-71,-196 210,182-186,5-9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04.17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507 0,'-51'34,"-75"67,-35 51,112-105,7-4,3-3,1-2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7.1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11,'0'0,"24"0,22 0,25 0,-2 0,-1 0,-1 0,-2 0,-3-6,-3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7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0 183,'3'-12,"0"0,0 0,1 1,0 0,1-1,1 2,0-1,0 1,1 0,0 0,1 1,0-1,0 2,17-14,-23 21,-1-1,1 1,-1 0,1 0,0 0,0 0,-1 0,1 1,0-1,0 0,0 1,0 0,0-1,0 1,0 0,0 0,0 0,0 0,0 0,0 0,0 1,2 0,-2 0,1 1,-1-1,0 1,0-1,0 1,0 0,0 0,0 0,0 0,-1 0,1 1,-1-1,1 0,0 4,4 8,-1 1,0 0,-2 1,4 20,-1 10,-2 1,-3 51,-11 99,1-67,5-19,4-5,7-11,-3-72,9 33,6-3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8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1,'21'14,"-2"0,1 2,-2 1,0 0,-2 1,0 1,24 36,-18-18,-2 1,-1 1,22 69,-17-36,-4 2,-3 1,8 83,-20-105,-3 1,-1-1,-4 1,-1-1,-16 70,2-49,-4-2,-3 0,-68 134,65-155,-1-10,27-38,0 0,-1-1,1 0,-1 1,1-1,-1 0,0-1,-4 3,-16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8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0,'0'0,"25"6,29-3,20 2,0 4,0-4,-2 3,-5-2,-3 2,-2-2,1-1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8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17,'0'0,"28"0,32-5,26-1,-4 4,-1-2,-5 4,-2 6,1 0,-4-4,-5-2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29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493 24,'-53'-12,"42"9,1 1,0-1,-1 2,0 0,1 0,-19 1,18 2,-1 0,1 1,0 1,0-1,0 2,1-1,-1 2,1-1,0 2,1-1,0 1,0 0,0 1,-12 14,2 0,1 1,1 1,1 1,-22 45,24-40,2 1,1 1,1 0,2 1,1 0,2 0,1 0,1 0,2 1,7 66,-3-74,2 1,0-1,2 0,1 0,1-1,1 0,1 0,1-1,1-1,1 0,1-1,2 0,0-2,23 23,-30-34,0 0,1-1,-1 0,2-1,-1 0,1-1,0 0,0-1,1-1,0 0,14 3,-15-5,0-1,0 0,0-1,0-1,0 0,-1 0,1-1,0-1,-1 1,1-2,-1 0,19-9,-10 2,-1-1,0-1,-1 0,-1-1,0-1,0-1,-2 0,0-1,-1 0,0-2,-2 1,0-2,-1 1,-1-2,-1 1,-1-1,-1-1,-1 1,0-1,-2 0,2-28,-3 22,-2-1,-1 0,-1 1,-1-1,-2 1,-1-1,-1 1,-16-42,14 49,-1 1,-1 0,-1 1,-1 0,0 0,-2 2,0-1,-1 2,0 0,-1 1,-32-23,-28-9,-6 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43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0,'53'96,"-19"-37,72 129,36 68,-64-111,147 206,-190-305,7-4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44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970 0,'-31'11,"1"2,0 0,0 2,2 2,0 0,1 2,-35 30,-87 83,6 5,-168 208,275-301,3-10,2-10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44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1 150,'42'-29,"2"1,1 2,54-22,-59 34,-37 13,1 0,-1 0,1 1,-1-1,1 1,-1 0,1 0,0 0,-1 0,1 1,5 1,-7-2,-1 1,0-1,0 1,1 0,-1-1,0 1,0 0,0 0,0 0,0 0,0 0,0 0,0 0,-1 0,1 1,0-1,-1 0,1 0,0 1,-1-1,0 0,1 1,-1-1,0 0,0 1,0-1,1 1,-1-1,-1 0,1 1,0 1,-3 12,0 0,-2-1,1 1,-2-1,-8 17,-7 19,21-49,-5 12,0 0,1 0,1 1,0-1,0 17,2-27,1 0,0 1,1-1,-1 0,0 0,1 0,0 0,-1 0,1 0,1 0,-1-1,0 1,1 0,-1 0,1-1,0 1,0-1,0 0,0 1,0-1,0 0,1 0,-1 0,1-1,-1 1,1-1,0 1,0-1,5 2,12 1,0 0,0-1,1-1,-1-1,1 0,29-5,4 2,20 2,-1 3,1 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45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27,'0'0,"25"0,34 0,27 0,0-4,-4-1,-5 1,1-1,3-4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04.6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1,'55'36,"-2"2,-1 3,-2 1,-2 3,52 63,40 75,-99-125,-3 1,-1 1,0 3,-2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54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0,'39'88,"4"-3,61 90,-92-156,246 348,-106-160,-119-159,0-2,-2-1,-2-4,-2-3,-6-8,-9-8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54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823 1,'-70'51,"-122"117,-42 78,196-205,-90 100,82-92,8-4,0 0,-1-1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57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1,'118'-1,"134"3,-196 3,-2-2,-3 0,-6-12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57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20,'0'0,"21"0,20 0,23 0,2 0,-2 0,0-7,1 2,1 3,2 0,1-1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39:58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782 145,'-36'-6,"0"2,-63 1,83 4,1 1,-1 1,1 0,0 0,0 2,0 0,1 1,-27 14,10 0,2 1,0 2,2 1,0 1,2 1,-41 54,38-41,3 1,0 2,3 0,2 1,1 1,3 1,1 1,3 0,1 1,2 0,-2 58,10-82,1 0,0 0,2-1,1 1,1 0,0-1,13 35,-11-43,0 1,1-1,1 1,0-2,1 1,0-2,1 1,1-1,0 0,0-1,22 15,-19-17,0 0,1-1,0-1,0 0,1-2,0 1,0-2,0 0,1-1,-1-1,1 0,0-1,-1-1,1 0,0-2,18-3,-3-1,0-2,0-1,-1-1,0-2,-1-1,0-2,36-23,-36 17,0-1,-2-2,-1 0,-1-2,-1-1,-1-1,-1-1,29-50,-32 44,-1-2,-2 0,-2-1,-1 0,-2-1,-1-1,7-59,-15 70,-2 0,0-1,-2 1,-1 0,-2 0,-1 0,-1 0,-1 1,-1 0,-2 0,-14-27,12 31,-1 1,-1 0,-1 0,-1 2,-1 0,-1 1,-1 1,0 0,-2 2,0 0,-1 2,-31-18,-7 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2:03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509 0,'-13'1,"0"1,1 0,0 0,-1 1,-12 6,-23 5,27-10,1 1,-1 2,1 0,1 1,0 0,0 2,0 1,2 0,-1 1,-19 17,29-22,0-1,-1-1,0 0,-10 5,-19 11,34-18,0 1,0-1,1 1,-1 0,1 0,0 0,0 1,0-1,0 1,1-1,0 1,0 0,0 0,1 0,-1 0,0 10,-1 8,2-1,2 38,0-31,0-19,0 1,0-1,1 0,1 0,0 0,0 0,1-1,0 1,1-1,0 0,0 0,1-1,0 1,1-1,9 9,-3-4,1-1,0 0,1-1,1 0,-1-2,2 0,27 12,-28-15,-6-1,0-2,0 1,20 3,-20-5,0 1,-1 0,1 0,12 7,-15-7,0 0,0 0,0 0,0-1,0 0,0 0,1-1,-1 0,14 0,-5-4,1-1,-1 0,0-1,0-1,0 0,25-15,25-10,-52 25,0 0,0-1,-1 0,0-1,20-17,-19 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2:41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28,'0'0,"28"0,22 0,27-6,-8 1,2 2,-1 0,4 1,2-7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2:44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1,'-16'0,"-10"0,0 1,-42 6,59-5,0 0,1 0,-1 1,1 1,0-1,0 1,0 1,1 0,0 0,-1 0,-8 9,3 0,-22 28,12-9,3 4,3 7,7 8,9-42,1 0,0 0,1 11,0-14,0 0,1-1,0 0,0 1,3 6,-3-9,0 0,1 0,-1 0,1 0,0-1,0 1,0-1,0 0,1 0,-1 0,1 0,0-1,0 1,0-1,0 0,0 0,0-1,0 1,1-1,-1 0,1 0,-1 0,1-1,-1 1,1-1,-1 0,1-1,-1 1,1-1,5-1,0 0,1-1,-1 0,0-1,0 0,0-1,0 0,-1 0,0-1,0 0,0-1,12-12,-13 10,-1 0,0 0,-1 0,0-1,0 0,-1 0,0-1,-1 1,5-19,-3-3,6-65,-9 68,0 13,-3 16,0 0,0 0,0 0,0 0,0 0,0 0,0 0,0 0,1 0,-1 0,0 0,0-1,0 1,0 0,0 0,0 0,0 0,0 0,0 0,0 0,0 0,0 0,1 0,-1 0,0 0,0 0,0 0,0 0,0 0,0 0,0 0,0 0,0 0,1 0,-1 0,0 0,0 0,0 0,0 0,0 0,0 0,0 0,0 0,0 0,0 0,1 0,-1 1,0-1,0 0,0 0,0 0,0 0,0 0,0 0,0 0,0 0,0 0,0 0,0 0,0 1,10 26,-4-7,88 262,-61-172,-19-64,-2 0,-2 1,5 67,-13-97,-2 0,0 0,0 0,-2 0,0 0,-1 0,-1 0,-1-1,0 1,-1-1,0 0,-17 26,-1-10,-6-5,-9-5,-13-5,-11-9,49-8,0 0,-1-1,1-1,0 0,-24-7,-10-7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2:25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0,'23'9,"0"1,-1 1,0 1,-1 1,0 1,-1 0,0 2,-2 0,19 21,533 625,-353-396,-181-221,-7-4,-11-2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2:25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1205,'3'-13,"1"0,0 0,0 0,1 1,1-1,0 1,1 1,8-13,-7 12,208-287,-165 234,54-70,197-266,-270 358,-2 5,-2-2,2-8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05.3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0 144,'23'-20,"1"2,1 1,1 0,0 2,1 1,51-18,-71 29,0 1,0 0,1 1,-1-1,0 2,1-1,9 1,-16 0,0 0,1 0,-1 1,0-1,0 0,0 1,0-1,1 0,-1 1,0 0,0-1,0 1,0 0,0-1,0 1,0 0,0 0,0 0,1 1,-2 0,1 0,-1-1,0 1,1 0,-1-1,0 1,0 0,0-1,0 1,0 0,0-1,-1 1,1 0,-1-1,1 1,-1 0,1-1,-2 3,-14 29,-32 48,34-61,1 1,0 0,2 1,1 1,-11 35,20-54,0 0,0 0,0 0,1 0,-1 0,1-1,0 1,1 0,-1 0,1 0,-1 0,1 0,0-1,1 1,-1 0,1-1,-1 1,1-1,0 1,4 4,-1-3,-1-1,1 0,0-1,0 1,0-1,0 0,1 0,-1-1,1 0,-1 0,1 0,9 1,41 7,0-3,75 0,-96-6,40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2:27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22,'200'-8,"-115"3,-38 2,2 3,-1 0,-6-1,-7-4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2:29.0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0,'22'8,"1"-2,-1 0,1-2,45 3,-48-5,202 7,-167-10,135-9,-123 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2:31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1229,'6'174,"-3"-145,2 0,0-1,18 53,-1-31,0-4,0 2,1-2,-20-41,0 0,0 0,1 0,0 0,0 0,0-1,8 6,-11-9,0 0,1 0,-1-1,0 1,1 0,-1-1,1 1,-1-1,1 0,-1 0,1 1,-1-1,1 0,-1 0,1 0,0-1,-1 1,1 0,-1 0,1-1,-1 1,0-1,1 0,-1 1,1-1,-1 0,0 0,0 0,1 0,-1 0,0 0,0 0,0 0,1-2,6-6,0-1,-1 0,0-1,-1 1,6-15,25-64,-25 57,49-142,-7-3,53-321,-74 280,-24 160,-4-1,-2-1,1 6,-3 45,0 1,0 0,5-14,-4 18,0 0,0 0,0 0,0 0,1 0,0 0,4-4,-2 4,0 0,0 0,0 0,1 1,0-1,-1 2,1-1,0 1,1-1,-1 2,7-2,13-2,37-2,-36 5,325-15,-53 4,636-96,-882 102,-3-3,0 2,-7 6,-38 2,-1 1,1 0,-1 0,1 0,-1 0,1 1,-1 0,0-1,0 2,0-1,0 0,0 1,-1 0,1 0,-1 0,1 0,-1 0,0 1,0 0,-1-1,1 1,-1 0,3 6,3 8,-1 0,-1 1,-1 0,4 20,-8-33,13 70,7 128,-16 80,-5-281,0 68,2-6,-1-1,1-2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03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41,'0'0,"18"0,24-5,17-4,-2 2,2-2,-1 7,1-4,4 6,6-2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03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1,'0'0,"29"5,22-2,31 2,-11 0,-4-5,-2 4,0-4,5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04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1,'52'8,"96"1,-113-8,110 2,-75-3,-2 1,2 1,-3 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05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400 67,'-12'-10,"-1"1,0 0,-1 1,-28-13,37 19,0 0,-1 1,1-1,-1 1,1 1,-1-1,0 1,1 0,-1 0,0 0,1 1,-1 0,1 0,-1 1,1-1,0 1,-7 3,-2 3,0 1,0 0,1 1,1 0,-1 1,2 0,-1 1,-9 14,-17 28,32-43,0 1,-7 23,9-23,1 0,1 0,-2 14,3-17,1 1,1-1,0 1,0-1,1 1,0-1,0 0,6 15,-7-22,0 1,1 0,-1 0,0-1,1 1,0-1,-1 1,1-1,0 0,0 1,0-1,1 0,-1 0,0-1,1 1,-1 0,1-1,0 0,-1 1,1-1,0 0,0 0,0-1,0 1,-1-1,1 1,0-1,0 0,0 0,0 0,4-1,3-2,1 0,-1-1,0 0,0 0,0-1,-1-1,0 1,0-2,0 1,0-1,-1-1,-1 1,1-1,-1-1,8-12,1-2,-2-1,-1 0,-1-1,17-50,-21 42,5-45,-7 46,8 79,2-1,29 61,-20-53,6 18,14 29,42 142,-68-174,-9-1,-9-50,-1 0,0 0,-1 0,-1 0,-1 0,-1 0,-11 34,11-42,-1 1,0-1,0 0,-1 0,0-1,-1 0,0 0,0 0,-1-1,0 0,-1-1,0 1,0-2,-10 7,4-6,1 0,-2-1,1 0,0-1,-1-1,-19 2,7-2,0-2,-49-2,26-5,0-3,-1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06.6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1,'138'171,"301"357,-171-190,-237-294,3 0,4 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07.0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693 0,'0'0,"-29"17,-9 13,-26 24,1 7,1 7,-19 30,4 6,6-3,14-12,9-14,9-16,8-10,-1-4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07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42,'9'-2,"0"-1,0 0,0 0,13-8,19-7,-41 18,1 0,-1-1,1 1,0 0,-1 0,1 0,-1 0,1 0,-1-1,1 1,0 0,-1 0,1 0,-1 1,1-1,0 0,-1 0,1 0,-1 0,2 1,-3 8,-15 14,-197 256,209-273,-1 1,1 0,1-1,-1 1,1 0,-3 12,6-18,-1 0,1 0,0 0,0 1,0-1,0 0,0 0,0 0,0 1,1-1,-1 0,0 0,1 0,-1 0,1 1,-1-1,1 0,-1 0,2 1,-1-1,1 1,-1-1,1 0,0 0,0 0,-1-1,1 1,0 0,0 0,0-1,0 1,-1-1,1 0,0 0,0 0,3 0,31 0,1-3,56-10,-7 1,89 1,-87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05.8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0,'304'16,"-244"-8,-3-2,1 1,-2-2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09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66,'6'-1,"-1"0,1-1,-1 0,0 1,1-2,-1 1,8-5,3-2,0 2,1 0,0 1,33-8,-45 13,-1 0,1 0,-1 1,1 0,-1 0,1 0,0 0,-1 1,1 0,-1 0,1 0,-1 0,0 1,0 0,1 0,-1 0,0 0,-1 0,1 1,6 6,-5-4,0 1,-1 0,0 0,-1 0,5 12,-6-13,-6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2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1,'135'128,"121"150,-178-190,-70-79,394 464,-375-439,-2-6,1-3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2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1002 1,'-33'0,"-35"4,56-2,0 0,0 1,0 0,0 1,1 1,-12 5,-9 10,0 1,1 2,1 1,-51 52,54-50,-390 429,328-345,55-64,1 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3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1 219,'15'-20,"2"1,0 1,1 0,1 1,1 1,0 1,1 1,1 1,37-18,-5 10,-3 6,-47 15,0-1,0 0,0 1,1 0,-1 0,0 0,0 1,0 0,0-1,1 1,-1 1,0-1,-1 0,6 4,-7-4,0 1,0-1,0 1,0 0,-1-1,1 1,0 0,-1 0,0 0,1 1,-1-1,0 0,0 0,0 1,-1-1,1 0,0 1,-1-1,0 1,1-1,-1 1,0-1,0 1,0-1,-1 3,-1 5,0 0,-1 0,0 0,0-1,-1 0,-9 18,-38 51,32-51,4-5,1 2,1 0,-14 35,20-31,7-27,0 1,1-1,-1 1,0-1,0 1,1-1,-1 0,1 1,-1-1,1 1,0-1,0 0,-1 0,3 3,2 0,0-1,0 1,0-1,0 0,1-1,-1 1,1-1,0 0,-1-1,1 1,7 0,46 7,19 0,8 4,7-1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3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42,'0'0,"28"-2,30-7,32-5,-1 8,0 1,6 2,4 1,-9 4,-25 4,5-1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4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1,'0'0,"-5"25,2 25,-2 25,-1 3,6-3,0-6,4-5,3-3,13 11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4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349 111,'-9'-10,"-2"-4,-1 1,-1 1,0 0,-28-20,37 29,-1 1,1 0,0 0,-1 0,1 0,-1 1,0 0,1 0,-1 0,0 1,0-1,0 1,1 0,-1 1,0-1,0 1,0 0,1 0,-1 0,1 1,-1-1,1 1,-6 3,0 1,1 1,-1 0,1 0,0 1,1 0,0 1,0-1,1 1,0 1,1 0,0 0,0 0,1 1,-4 10,6-13,0 0,0 0,1 0,0 0,1 1,0-1,0 1,1-1,0 1,0-1,1 0,0 1,1-1,0 0,0 0,0 1,1-2,0 1,8 13,-8-17,0 0,0 0,1-1,-1 1,1-1,0 1,0-1,0 0,0-1,1 1,-1-1,1 0,-1 0,1 0,0-1,0 0,0 0,0 0,0 0,0-1,0 1,0-1,0-1,0 1,0-1,5-1,-2 0,0 0,1-1,-1 0,0 0,-1-1,1 0,-1 0,0 0,0-1,0-1,0 1,-1-1,0 0,9-11,-5 2,-1-1,0 0,-1 0,-1-1,-1 0,6-20,-5 5,0 0,2-48,-7 69,-1 18,2 6,60 248,-48-198,31 129,-22-111,-13-42,-1-1,-2 2,3 43,-11-69,1 0,-2-1,0 1,0-1,-1 1,-1-1,0 0,-1 0,0 0,-1 0,-1-1,-13 23,9-21,-1 0,0-1,-1-1,0 0,-1 0,0-1,-1-1,-23 14,17-13,0-1,-1-1,0-1,-1-1,1-1,-26 4,-10-5,48-4,0-1,1-1,-1 1,1-1,-1-1,1 0,0 0,-12-4,-3-10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5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1,'0'0,"25"0,34 0,26 0,4 0,0 0,-3 0,-4 6,-8-1,1 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5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31,'0'0,"23"0,29 0,29-6,7-2,6-1,20 1,-13 11,-10 5,-10 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16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537 79,'-8'-9,"-1"1,-1-1,0 2,0-1,0 1,-1 1,-18-9,23 13,0 0,-1 0,1 1,-1 0,1 0,-1 1,0 0,1 0,-1 0,1 1,-1 0,1 0,-1 0,1 1,0 0,-8 4,-1 1,0 0,0 1,1 1,0 1,0 0,1 1,-20 20,17-12,1 0,0 1,1 0,-19 40,15-20,2 2,2 0,1 1,3 0,-9 66,16-77,0-1,2 1,2-1,0 1,2 0,2-1,11 44,-12-61,1 0,0-1,1 1,1-1,-1 0,2-1,0 1,1-2,0 1,0-1,1 0,1-1,0-1,0 1,1-2,0 0,1 0,15 7,-13-9,0-1,1 0,-1-1,1-1,0-1,0 0,0-1,0 0,0-1,0-1,0-1,0 0,0-1,0-1,-1 0,16-7,-17 5,0 0,-1-1,1-1,-1 0,-1 0,0-1,0-1,-1 0,0 0,0-2,-2 1,1-1,-1 0,-1-1,0 0,-1 0,7-18,-7 9,-1 0,-1-1,-1 0,-1 0,-1 0,0 0,-2 0,-1 0,-1 0,-1 0,-1 0,-1 0,-14-40,7 32,-1 0,-1 1,-2 1,-1 0,-1 1,-2 1,0 1,-2 0,-26-22,-10-2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06.2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1,'0'0,"26"5,25-2,23 3,-2 0,-3-6,-7 3,7-3,3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3:59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124 401,'10'-2,"1"-1,-1 1,0-2,1 1,-1-1,-1-1,1 0,-1 0,13-10,-3 0,-2 0,0-1,19-23,-28 31,-1 0,0-1,-1 0,0 0,0 0,-1-1,0 0,-1 0,0 0,4-18,-5-7,-3 30,0 0,-1 1,1-1,-1 0,-1 0,1 0,-1 1,1-1,-1 1,-1-1,1 1,-1 0,1 0,-1 0,0 0,-1 0,1 1,-1-1,1 1,-8-4,6 4,0 0,0 1,0 0,-1 0,1 0,-1 0,1 1,-1 0,0 0,1 1,-1-1,0 1,0 1,1-1,-1 1,0 0,-7 2,-1 2,0 0,1 1,0 0,-1 1,2 0,-1 1,1 1,1 0,0 1,0 0,1 0,0 1,0 1,1-1,-9 18,12-19,0 0,1 1,1-1,0 1,0 0,1 0,0 0,1 1,1-1,-1 1,2-1,0 1,0 0,1-1,0 1,1-1,0 0,1 1,1-1,4 11,0-6,1 0,1 0,1 0,0-2,1 1,0-1,1-1,1 0,28 20,-23-20,-1-1,2-1,0-1,0-1,1 0,0-2,43 10,-56-15,-1-1,0 0,1 0,-1 0,0-1,1 0,-1-1,0 0,1 0,-1 0,0-1,0 0,0-1,0 1,0-1,0-1,-1 1,0-1,0 0,0-1,0 1,9-10,-3-1,-1 0,0 0,-1-1,-1 0,0-1,-1 0,7-21,-1-16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4:00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74,'7'0,"0"0,2 0,-4-1,-2 6,-3 4,6 24,2 19,2 23,8-5,0-9,6-3,-1-2</inkml:trace>
  <inkml:trace contextRef="#ctx0" brushRef="#br0" timeOffset="1">71 1,'0'0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4:00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0,'2'71,"20"139,-5-119,-3-21,-10-30,-3-27,2-34,0-12,1 0,2 0,19-62,-22 84,1 0,1 1,0 0,0 0,1 1,0-1,0 1,1 0,1 1,-1 0,1 0,1 0,-1 1,1 1,16-10,-17 13,0 0,0 1,1 0,-1 0,0 1,1 0,-1 1,0-1,1 2,-1-1,14 4,-20-4,38 5,-21-3,0 0,0-1,1-1,30-4,1-7,-45 9,1 0,-1 0,0 0,0-1,0 0,0 0,0-1,-1 0,8-6,-12 9,0 0,0-1,0 1,0 0,0-1,0 1,0-1,0 1,-1-1,1 1,0-3,-1 3,0 0,1 0,-1 0,0 0,0 0,0 1,0-1,0 0,0 0,0 0,0 0,0 0,-1 0,1 0,0 0,-1 0,1 1,0-1,-1 0,1 0,-1 0,1 1,-1-1,0 0,1 1,-1-1,0 0,1 1,-1-1,0 1,0-1,0 1,0-1,1 1,-1 0,0-1,0 1,0 0,0 0,0 0,0 0,0-1,-1 2,-1-2,0 2,-1-1,1 0,0 1,0-1,-1 1,1 0,0 0,0 0,0 0,-5 4,4-2,1 0,-1 0,1 0,-1 1,-2 4,-13 23,9 3,9-30,1 1,0-1,0 1,0-1,0 1,1-1,0 0,0 1,0-1,0 0,0 0,1 0,0 0,0 0,0 0,1 0,-1 0,1-1,0 0,4 5,-5-6,1 0,0 0,0 0,0 0,0 0,0-1,0 1,1-1,-1 0,0 0,1 0,-1 0,1-1,-1 1,1-1,-1 0,1 0,-1 0,1-1,-1 1,1-1,-1 0,0 0,1 0,-1 0,4-3,23-15,-6-4,-21 19,20-17,-22 21,0-1,0 1,0-1,-1 1,1-1,0 1,0 0,0 0,0-1,0 1,1 0,-1 0,0 0,0 0,0 0,0 1,0-1,0 0,0 0,0 1,0-1,0 0,-1 1,1-1,0 1,0-1,1 2,7 6,0 1,0 0,-1 0,8 13,23 24,-31-38,1 0,0-1,0 0,1-1,-1 0,2 0,-1-1,18 6,-23-9,0-1,0 0,0 0,-1 0,1 0,0-1,0 0,0 0,0 0,0-1,0 0,0 0,0 0,-1 0,1-1,0 0,-1 0,1 0,-1 0,0-1,0 0,7-5,0-4,0 0,-2 0,1-1,13-25,9-19,10-31,-32 76,-10 12,0 0,0 0,1 0,-1 0,0-1,0 1,0 0,1 0,-1 0,0 0,0 0,0 1,1-1,-1 0,0 0,0 0,0 0,1 0,-1 0,0 0,0 0,0 0,1 0,-1 1,0-1,0 0,0 0,0 0,0 0,1 0,-1 1,0-1,0 0,0 0,0 1,7 23,-7-19,15 89,-4-32,-2-1,-7-3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4:01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0,'0'0,"27"0,37 8,25 8,-13 17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4:02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0,'-13'64,"3"0,-2 92,8-72,-1-20,4-10,2-4,-2-53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4:03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0,'-14'8,"0"0,0 1,1 1,-21 19,29-24,1 0,0 0,0 0,1 0,0 1,0 0,0 0,0 0,1 0,0 0,1 0,-1 1,1-1,0 0,0 8,1-7,1-1,-1 1,1 0,0-1,1 1,-1-1,1 1,0-1,1 0,0 0,0 0,0 0,1 0,0-1,0 1,0-1,0 0,1 0,0-1,0 0,1 1,-1-2,1 1,0-1,9 5,-6-4,-1 0,1-1,-1-1,1 1,0-1,0-1,0 1,0-2,1 1,-1-1,0-1,0 1,0-2,0 1,0-1,0 0,0-1,11-5,-1-4,-1 0,0-1,-1-1,-1 0,0-1,-1-1,0-1,14-21,-27 34,1 0,-1 0,0 0,0-1,0 1,0-1,1-8,-2 12,-1 0,0 0,0 1,0-1,0 0,0 0,0 0,0 0,0 0,0 0,0 0,0 0,-1 0,1 0,0 1,-1-1,1 0,-1 0,1 0,-1 1,1-1,-1 0,1 0,-1 1,0-1,1 0,-1 1,0-1,0 1,1-1,-1 1,0 0,0-1,0 1,0 0,1-1,-1 1,0 0,0 0,0 0,0 0,0 0,0 0,0 0,0 0,0 0,1 0,-3 1,-1 0,0 0,0 0,0 0,0 1,0 0,0 0,0 0,1 0,-1 1,1-1,-1 1,1 0,0 0,0 0,0 0,1 1,-1-1,-2 5,1-1,0 1,0-1,0 1,1-1,0 1,0 0,1 1,-2 12,4-18,-1 0,1 0,0 0,0 0,0 0,0 0,1 0,-1-1,1 1,0 0,0 0,0 0,0 0,0-1,0 1,1-1,0 1,-1-1,1 1,0-1,0 0,0 0,0 0,1 0,-1 0,0-1,1 1,-1 0,1-1,3 1,19 4,-1-9,6-4,-24 3,0 1,10 1,-13 2,-2 0,0 0,0 0,0 0,0 0,-1 0,1 1,0-1,0 0,0 0,0 1,-1-1,1 1,0-1,0 1,-1-1,1 1,0-1,-1 1,1-1,1 2,35 32,-8-15,7-8,6-8,-4-2,-5 3,-6 9,0 5,-1-3,4-9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4:03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21,'0'0,"-7"0,-2-6,0 0,6 4,6-2,-3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44:04.2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11,'-55'-5,"40"2,0 2,0 0,-18 1,29 0,0 1,0-1,0 1,0 0,1 0,-1 1,0-1,1 1,-1-1,1 1,-1 0,1 1,0-1,0 0,0 1,-5 5,5-4,1 0,-1-1,1 1,0 0,0 0,1 1,-1-1,1 0,0 0,0 1,0-1,1 0,-1 1,1-1,0 1,0-1,1 1,-1-1,1 0,0 1,0-1,1 0,1 5,5 9,1-1,0 0,2-1,11 16,-6-11,-14-18,0 0,1 1,-1-1,0 1,0 0,-1 0,1-1,-1 1,0 0,0 0,0 0,-1 0,1 5,-4 9,-5-1,-10 3,15-18,-1 0,34-21,19-26,-1-2,-3-2,44-62,-82 100,-5 7,0 0,1 0,0 0,-1 1,1-1,0 1,1 0,-1 0,7-5,-9 8,-1 0,1 0,0 0,-1 1,1-1,0 0,-1 0,1 0,-1 0,1 1,-1-1,1 0,0 1,-1-1,1 0,-1 1,1-1,-1 1,0-1,1 1,-1-1,1 1,-1-1,0 1,1-1,-1 1,0 0,0-1,0 1,1-1,-1 2,9 22,-9-23,28 106,-14-71,-11-30,1 0,-1 0,1-1,-1 1,2-1,-1 0,1 0,-1 0,9 5,-11-8,0-1,1 0,-1 0,0 0,0 0,0 0,1 0,-1-1,0 1,1-1,-1 0,0 1,1-1,-1 0,1 0,-1-1,0 1,1 0,-1-1,0 0,0 1,1-1,-1 0,0 0,0 0,0-1,0 1,0 0,3-3,1-2,0-1,-1 0,1 1,-1-2,-1 1,1-1,-1 1,-1-1,6-15,-5 13,-4 8,0 1,1 0,-1 0,0-1,1 1,0 0,-1 0,1 0,0 0,-1 0,1 0,0 0,0 0,0 0,0 0,2-1,-3 2,1 0,-1 0,1 0,-1 0,0 0,1 0,-1 1,1-1,-1 0,0 0,1 1,-1-1,0 0,0 0,1 1,-1-1,0 0,0 1,1-1,-1 0,0 1,0-1,1 1,1 2,16 19,-8-11,-1-1,17 14,6-2,7-3,-26-15,0-1,0 0,1-1,-1 0,1-1,-1-1,1 0,-1-1,1 0,-1-1,0-1,1 0,-1 0,0-2,24-11,6-6,-8-5,-32 25,0-1,0-1,0 1,0 0,3-7,-5 8,-1 0,1 0,0 0,-1 0,1 0,-1 0,0 0,1 0,-1 0,0-1,0 1,-1 0,1-2,0 3,0 0,-1 1,1-1,0 0,0 0,-1 1,1-1,0 0,-1 1,1-1,-1 1,1-1,-1 1,1-1,-1 0,1 1,-1 0,1-1,-1 1,1-1,-1 1,0 0,1-1,-1 1,0 0,0 0,1-1,-1 1,0 0,1 0,-1 0,0 0,0 0,1 0,-1 0,0 0,0 0,-1 1,-17 10,-2 13,2 6,17-26,1 0,-1 1,1-1,0 0,0 0,1 1,-1-1,1 7,0-11,0 1,0 0,0 0,0 0,0 0,0 0,0 0,0-1,0 1,1 0,-1 0,0 0,1 0,-1-1,0 1,1 0,-1 0,1-1,-1 1,1 0,0-1,-1 1,1-1,0 1,-1-1,1 1,0-1,-1 1,1-1,0 1,0-1,0 0,0 0,-1 1,1-1,0 0,0 0,0 0,0 0,0 0,-1 0,1 0,0 0,0 0,0-1,0 1,1-1,14-9,-10 6,-1-1,1 0,0 1,1 1,-1-1,1 1,-1 0,15-5,-17 8,1 0,-1 0,0 0,0 1,0-1,0 1,0 0,0 0,0 1,6 1,5 3,48 16,-29-9,66 16,-21-17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5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0,'-1'102,"4"115,6-161,6 0,3-2,2-3,-5 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5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4,'731'0,"-660"-1,10-1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11.1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57,'33'-1,"-1"-2,55-12,-20 2,-18 5,-1 0,-25 4,0 2,0 0,1 1,40 5,-9 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6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410 35,'-55'-16,"47"12,-1 1,1 0,0 1,-1 0,0 0,1 1,-1 0,0 0,0 1,1 0,-17 3,12 1,1 0,0 1,0 0,0 1,0 0,1 1,0 0,1 1,0 0,0 1,0 0,1 0,1 1,0 0,0 1,1-1,0 2,-10 22,10-20,2 0,-1 1,2 0,0 1,0-1,2 0,0 1,0 0,2-1,0 1,1 0,0 0,1-1,1 1,7 21,-7-30,0 0,0-1,0 1,1-1,0 0,0 0,0 0,1-1,0 1,0-1,1 0,-1-1,13 9,-9-9,-1 1,1-2,0 1,0-1,1 0,-1-1,1 0,-1-1,18 1,-15-2,0 0,1-1,-1 0,0-1,0-1,0 0,0 0,-1-1,1-1,-1 0,0 0,-1-1,1-1,-1 0,0 0,16-16,-23 20,0 0,-1 0,1 0,-1-1,0 1,1 0,-1-1,-1 0,1 1,-1-1,1 0,-1 0,0 0,-1 0,1 0,0 0,-1 0,0 0,0 0,-1 0,1 0,-1 0,1 0,-1 0,-1 0,1 1,0-1,-1 0,0 1,0-1,0 1,-5-7,2 4,-1 0,0 0,-1 0,1 0,-1 1,0 1,0-1,-1 1,0 0,1 0,-1 1,0 0,-1 1,-12-3,-23 3,-4 7,-1 8,4 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6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0,'2'38,"2"1,1-1,2-1,1 1,3-2,1 1,1-1,22 41,-4-18,2-5,3-2,-1-8,-3-10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7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0 469,'0'0,"23"-18,16-16,25-19,0 1,3-4,0 2,-9 5,-2 5,-12-6,-3-9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7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98,'9'-9,"0"0,1 0,0 1,0 0,1 1,0 0,0 1,1 0,0 1,0 0,0 0,1 2,-1 0,24-3,-34 5,0 1,1 0,-1 0,0 0,0 0,0 0,0 1,0-1,0 0,0 1,0 0,0-1,0 1,0 0,0 0,0 0,-1 0,3 2,-3-1,0-1,0 0,0 1,0 0,0-1,-1 1,1-1,0 1,-1 0,1-1,-1 1,0 0,1 0,-1 0,0-1,0 1,-1 2,1 2,-2 1,1-1,-1 1,0-1,0 0,-1 0,0 0,0 0,0 0,-6 6,-39 45,31-39,1 1,1 0,-14 23,28-40,0-1,0 1,0 0,0 0,0 0,1 0,-1 0,0 0,1 0,0 0,-1 0,1 0,0 0,0 1,0-1,0 0,1 0,-1 0,0 0,1 0,1 4,0-4,-1 0,1 0,0 0,0 0,0 0,0 0,1 0,-1-1,0 1,1-1,-1 0,1 0,-1 0,1 0,0 0,3 1,20 3,-1-1,1-2,36 1,-34-3,45 2,1-3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7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9,'0'0,"25"0,25 0,31 0,-4 0,7 0,-3 0,-12-8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8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0,'0'0,"-7"31,-2 24,-3 26,7-6,0-3,5-5,5-4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8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0,'2'34,"1"1,11 48,-7-46,5 64,-9-31,-3-34,0 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9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0,'43'8,"58"2,-26-3,-6 1,-2-6,5-4,2-6,-6-1,-8-4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29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57,'126'-25,"56"-5,-179 30,36-1,-37 1,-1 0,1 0,-1 0,1 0,-1 1,1-1,-1 0,1 1,-1-1,1 1,-1 0,0-1,1 1,-1 0,0 0,0 0,1 0,-1 0,0 0,0 0,0 0,1 2,-2-2,0 0,0 1,0-1,0 0,0 0,0 0,0 0,0 0,0 0,0 0,0 0,-1 0,1 0,-1 0,1 0,0 0,-1 0,0 0,1 0,-1 0,0 0,1 0,-1 0,0-1,0 1,0 0,-1 0,-27 19,25-18,-15 9,-30 22,44-29,-1 1,1-1,0 1,1 0,-1 1,1-1,0 1,0 0,-4 9,7-13,0-1,1 1,-1 0,1 0,-1-1,1 1,0 0,0 0,0 0,0 0,0-1,0 1,0 0,1 0,-1 0,1-1,-1 1,1 0,0 1,1 0,1 1,-1-2,1 1,-1 0,1 0,0-1,0 1,4 2,36 22,1 7,-32-24,30 27,-38-33,0 1,0 0,0 0,-1 0,5 10,-6-11,-1 0,1 0,-1 0,0 0,0 1,0-1,-1 7,0-7,0 1,-1 0,0-1,0 1,0-1,-1 1,1-1,-1 0,0 0,0 0,-1 0,1 0,-1 0,0 0,-4 4,-1 0,0-1,-1 0,1-1,-1 1,-14 6,-22 7,-9-2,3-10,46-7,0-1,1 0,-1 0,0 0,0 0,1 0,-1-1,0 0,1 0,-1-1,1 1,0-1,-6-2,-2-14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0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0,'46'72,"70"149,-84-151,-1-4,0-3,-1-5,-6-13,-10-20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12.1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187 35,'-36'-3,"33"2,-1 0,1 0,-1 1,0-1,1 1,-1 0,0 0,1 0,-1 1,1-1,-1 1,1 0,-1 0,1 0,-1 0,1 1,0-1,0 1,-1 0,-3 3,0 2,1 0,-1 1,2-1,-1 1,1 0,0 1,1-1,0 1,0 0,1 0,0 0,-2 13,1-4,2 0,0-1,0 1,2 0,3 32,-2-45,-1-1,1 0,0 0,0 0,1 1,-1-1,1-1,0 1,0 0,0 0,1-1,-1 1,1-1,0 0,0 0,0 0,7 5,-8-6,1-1,0 1,0-1,0 0,0 0,0 0,0-1,1 1,-1-1,0 0,0 1,0-1,1-1,-1 1,0 0,0-1,0 0,0 0,0 1,0-2,0 1,0 0,0-1,4-2,0-1,1-1,-1 0,-1 0,1-1,-1 0,0 0,-1 0,0-1,0 0,0 0,-1 0,4-13,4-12,14-63,-25 89,5-19,-2-1,2-51,-4 76,3 7,8 13,-9-12,57 88,-4 3,59 140,-30-34,-64-138,-2 1,-8 2,-10-4,-3-54,0 0,0 1,-6 15,4-18,0 0,-1 0,0 0,-1 0,1-1,-1 1,-1-1,0-1,0 1,0-1,-1 0,1 0,-2-1,1 0,0 0,-1-1,0 1,0-2,0 1,-1-1,-16 3,12-3,0-1,-18 2,-27-6,-5-9,-2-10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0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1 459,'0'0,"10"-17,18-19,15-11,15-9,8 4,6-4,4 9,-1 5,-3 7,-4 1,-9-3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1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1,'0'0,"25"0,27 0,22 0,-3 0,-7 0,2 0,11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1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1 211,'14'-24,"2"2,0-1,2 2,0 1,31-27,-38 37,0 1,1 1,22-13,-33 20,0 1,0-1,0 1,-1-1,1 1,0-1,0 1,0 0,0 0,0-1,0 1,0 0,0 0,0 0,0 0,0 0,0 0,0 0,0 0,-1 0,1 1,0-1,0 0,0 1,0-1,0 0,0 1,0-1,-1 1,1 0,0-1,0 1,-1 0,1-1,0 1,-1 0,1 0,-1-1,1 1,-1 0,1 0,-1 0,0 0,1 0,-1 0,0-1,0 1,0 0,1 0,-1 2,1 6,-1 0,1-1,-1 1,-2 11,-56 374,47-327,0-2,1-2,3 0,4 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2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19,'173'-9,"-81"2,-45 4,1 4,-3 4,1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2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81,'0'0,"26"0,24-8,27-6,-4 4,-6-5,-3 10,2-1,-2-2,-11-7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7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91,'17'-3,"0"-2,0 1,25-12,8-3,-6 7,1 2,0 2,51-3,-18 8,-6 5,-65-1,1 0,-1 1,1-1,-1 1,1 1,-1 0,0 0,0 0,8 6,-13-8,1 1,-1 0,0 0,0-1,0 1,0 0,-1 1,1-1,-1 0,1 0,-1 1,0-1,0 1,0-1,0 1,0 0,0-1,-1 1,1 0,-1-1,0 1,0 0,0 0,0-1,0 1,-1 0,1-1,-2 5,-4 9,0 0,-1-1,0 0,-1 0,-11 14,-55 69,58-77,-105 122,-53 73,163-200,0 1,-11 24,20-36,0 0,0-1,0 1,1 0,0 0,0 0,0 0,0 0,1 0,0 0,0 0,0 0,1 0,0 0,0 0,2 8,-1-9,1 1,-1-1,1 0,0 0,0 0,0 0,1 0,-1-1,1 0,0 1,0-1,0-1,0 1,1-1,-1 1,6 1,15 5,1-1,1-1,-1-1,1-2,0 0,29-1,-24-1,-30-1,494 25,-416-29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7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0,'37'72,"38"104,76 175,-123-293,-3-10,2-4,-2 1,-2-3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38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1 714,'0'0,"11"-16,14-18,12-13,12-6,20-8,36-17,17-11,-1 9,-15 5,-25 19,-19 12,-13 14,-7 5,-1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42.5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1,'56'11,"83"7,-88-17,1-2,-1-2,76-14,-120 16,46-7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43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0 130,'1'-2,"54"-68,-49 62,1 1,0 1,0-1,1 1,-1 1,1-1,11-5,-19 11,1 0,0 0,-1-1,1 1,-1 0,1 0,0-1,-1 1,1 0,-1 0,1 0,0 0,-1 0,1 0,0 0,-1 0,1 0,-1 0,1 1,0-1,-1 0,1 0,-1 1,1-1,-1 0,1 1,-1-1,2 1,-2 0,1 0,0 0,0 1,-1-1,1 0,-1 1,1-1,-1 0,1 1,-1-1,0 0,0 3,1 5,-1 0,0 0,-2 10,2-17,-14 98,-5 52,7-18,-15 201,18-231,4-60,2 0,4 65,8-64,-8-39,2 0,-1 0,1-1,4 8,15 14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2.9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0 968,'4'26,"1"0,1 0,10 29,34 72,-45-113,22 49,18 70,-25-70,0-9,-17-45,-2-5,0-1,0 1,1 0,0-1,0 1,-1-1,2 1,-1-1,0 0,1 0,0 0,5 5,-8-8,0 0,1 0,-1 0,1 0,-1 0,1 1,-1-1,1 0,-1 0,0 0,1-1,-1 1,1 0,-1 0,1 0,-1 0,0 0,1 0,-1-1,1 1,-1 0,0 0,1-1,-1 1,0 0,1-1,-1 1,0 0,1-1,-1 1,0 0,0-1,1 1,-1-1,0 1,0-1,7-18,-6 16,16-79,11-128,-20 138,24-390,-31 374,-5-101,2 139,2 11,0 35,1 1,-1 0,1 0,0 0,0-1,0 1,2-4,-2 5,1-1,0 1,0-1,0 1,0-1,0 1,3-2,4-3,1 1,0 0,-1 0,2 1,17-6,60-15,-54 18,416-107,-17 6,-360 90,-5 6,-5 5,-53 7,0 0,0 1,0 1,-1-1,1 1,0 1,0 0,0 0,-1 1,0 1,1-1,-1 1,0 1,-1 0,1 0,-1 0,0 1,0 0,-1 1,0 0,0 0,0 1,-1 0,0 0,-1 0,0 0,5 11,12 29,-3 2,17 61,-14-33,1-2,1-5,4-8,4-3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51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1,'-9'72,"1"123,7-150,15 460,-5 133,-39-185,25-375,6-21,3-13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51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1,'-12'45,"3"2,1-1,-1 64,-2 9,-17 223,34 238,40-2,-37-521,1-8,-2-2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52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0,'229'47,"-172"-38,-2 1,-4-3,2-5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52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0,'0'0,"-8"31,-1 19,-2 28,5-6,1 2,2 2,3-1,-3-6,6 1,0 2,15-3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0:53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1 225,'4'-7,"69"-104,-63 97,1 0,0 2,1-1,1 1,21-15,-31 25,-1 0,0 1,1-1,0 1,-1 0,1 0,0 0,-1 0,1 0,0 1,5-1,-6 1,-1 0,1 0,-1 1,1-1,-1 1,1-1,-1 1,0 0,1-1,-1 1,0 0,1 0,-1 0,0 0,0 0,0 0,0 0,0 1,0-1,0 0,0 0,-1 1,1-1,0 3,7 15,-2 0,0 0,-2 1,5 36,-5-33,8 94,-4 156,-7-147,7 166,-3-232,0-36,11 38,-8-37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00.71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1,'16'18,"-1"0,-1 2,14 24,22 30,0-18,1-2,3-2,2-3,3-2,70 44,-103-75,2-1,41 17,-55-26,-1 1,1 1,-1 1,-1 0,0 0,0 1,-1 1,18 20,5 12,30 51,-49-72,116 171,-121-176,-1 1,0-1,9 30,11 27,-13-35,-11-21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02.23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0,'1'8,"1"1,0-1,0 0,1-1,0 1,0 0,1-1,0 1,10 12,-1 2,19 27,41 51,-2-5,-57-74,268 383,19-13,-294-382,298 327,-247-278,44 39,-74-73,-1 2,37 46,-21-22,-36-43,0 1,1-2,0 1,0-1,1 0,9 4,-4-2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09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0,'2'55,"15"81,-12-103,55 310,-45-263,-4-19,5-6,7-5,7-5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09.5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1,'24'5,"-1"-2,33 2,-10-2,409 25,-385-27,3 1,1 1,-4-2,1-7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0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0,'-29'28,"1"0,2 2,1 1,-31 50,44-60,1 1,0-1,2 2,0-1,2 1,0 1,2-1,-4 40,8-50,1 0,1 18,11 21,-10-46,0 0,0 0,1 0,0-1,6 10,-5-10,0 0,1-1,-1 1,1-1,0 0,1 0,-1-1,1 1,-1-1,1 0,0-1,0 0,0 0,1 0,-1 0,0-1,10 1,-6-2,0 1,1-2,-1 1,0-1,1-1,-1 0,0-1,0 1,-1-2,14-6,21-16,-39 23,0-1,0 0,-1 0,1 0,-1-1,0 1,0-1,0 0,-1 0,1-1,-1 1,-1-1,1 1,-1-1,0 0,0 0,-1 0,1 0,-2 0,1-1,0 1,-1 0,0 0,-1 0,1-1,-1 1,-1 0,1 0,-1 0,0 0,0 0,-1 1,1-1,-1 1,-1-1,-3-4,2 3,0 0,-1 1,0-1,-1 1,1 1,-1-1,0 1,-1 0,1 1,-1 0,0 0,0 1,0 0,0 0,-1 0,1 1,-1 1,1 0,-1 0,0 0,-11 1,-22 7,-3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43.4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21,'0'0,"26"0,21 0,32-6,-7 1,-4 1,-8 2,-1-1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3.4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0,'113'160,"273"366,-349-482,-2-4,1-9,-3-8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0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1,'46'57,"61"100,77 136,-154-248,-2 2,-3-1,-3 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0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0 589,'20'-34,"2"0,1 2,43-47,92-75,-98 101,-35 30,115-111,-99 89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1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1 119,'13'-13,"1"0,0 2,1-1,0 2,1 0,0 1,1 0,0 2,29-10,-39 15,0 0,0 1,0-1,0 2,0-1,1 1,-1 0,8 2,-13-2,0 0,0 1,0-1,0 1,0-1,0 1,-1 0,1 0,0 0,0 0,-1 0,1 0,-1 0,1 0,-1 1,1-1,-1 1,0-1,0 1,0-1,0 1,0 0,0 0,0-1,0 1,-1 0,1 0,-1 0,1 0,-1 0,0 0,0 0,0 3,0 2,-1 0,0 0,0 0,-1 0,0 0,0 0,-1-1,0 1,-6 10,-6 8,-22 25,-1 3,32-43,0 0,1 0,0 0,1 1,-3 12,6-21,0 1,0-1,1 1,0-1,-1 1,1-1,0 1,0-1,0 1,1-1,-1 1,1-1,-1 1,1-1,0 1,0-1,0 0,0 1,0-1,1 0,-1 0,1 0,-1 0,1 0,0 0,0 0,-1-1,1 1,3 1,1 0,1 0,0-1,0 0,0 0,0 0,0-1,0 0,13 0,37 0,19-4,8 2,4 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1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34,'0'0,"24"0,32-8,28-3,-4 3,-2 2,-9 6,-9 6,-3 2,1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2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1,'0'0,"0"25,0 16,0 26,0-4,0 5,5-2,8-2,-3-4,10-3,6-19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2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1,'0'0,"0"30,0 23,0 31,0-7,0 0,0-1,0 1,5 4,5-4,-2 1,8-3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3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59,'0'0,"30"0,37 0,27-5,20-2,-13-1,-10-1,-6-4,-14 5,7 2,3 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3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58,'35'-6,"43"-13,-31 6,18-1,-3 9,-54 5,0 0,0 0,0 1,-1 1,1-1,0 1,14 6,-20-7,0 0,0 0,0 0,-1 0,1 0,0 1,-1-1,1 1,0-1,-1 1,0-1,1 1,-1 0,0 0,0 0,0 0,0 0,0 0,-1 0,1 0,0 0,-1 0,0 0,1 1,-1-1,0 0,0 0,0 0,-1 0,1 1,0-1,-2 4,-3 10,-1 0,-13 25,13-30,0 1,1 1,0-1,-5 24,10-31,-1 0,1 0,0 0,0-1,1 1,-1 0,1 0,0 0,0-1,1 1,-1-1,1 1,0-1,0 1,1-1,-1 0,5 6,15 15,3 0,3 2,-2 4,-24-27,1-1,-1 1,0 0,0 0,-1 0,1 0,-1 0,1 0,-1 1,-1-1,1 0,-1 1,1-1,-1 0,0 1,-1-1,1 0,-1 1,0-1,0 0,0 1,-1-1,1 0,-1 0,0 0,0-1,0 1,-1 0,0-1,-4 5,-4 4,0-1,-1-1,0 0,-1-1,0-1,0 1,-20 7,-22 7,-4-3,-4-5,53-13,-1-1,1 0,-16 0,-23-10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4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1,'19'21,"-1"2,0 0,-2 1,14 27,45 107,-1-4,-44-104,1-5,3-2,4-7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4.4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0 401,'0'0,"19"-23,11-10,21-12,10-2,8-2,4 2,-1 5,3-1,-2 8,-6-2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3.7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601 0,'-38'25,"1"1,1 1,2 3,-32 34,-113 142,171-196,-47 58,5-3,0 1,2-4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5.1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0,'0'0,"23"0,21 0,23 0,-3 5,-6-2,1 3,-4-1,2-5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5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49,'0'0,"22"0,25-8,28-2,6 2,-1 2,0 3,1 0,-4 1,-1-7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6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1 173,'36'-24,"2"2,0 2,1 1,1 2,1 1,0 3,1 1,1 2,-1 2,68-4,-49 15,-53-2,0 0,-1 1,1 0,8 3,-13-4,0 0,0 1,-1-1,1 1,0-1,-1 1,1 0,-1 0,0 0,1 0,-1 1,0-1,0 0,-1 1,1 0,0-1,-1 1,0 0,2 5,-2-4,0 0,-1 1,0-1,0 1,0-1,0 1,-1-1,0 0,0 1,0-1,0 0,-3 6,-5 9,-1-1,-1 1,-1-2,-21 25,30-37,-162 175,53-61,47-39,58-71,1 0,0 1,1 0,0 0,1 0,0 0,1 1,0-1,-2 15,4-21,1 1,0 0,0 0,0 0,1 0,0 0,0 0,0 0,0 0,1-1,0 1,0-1,0 1,1-1,-1 0,1 0,0 0,0 0,1 0,-1-1,1 1,6 4,1 0,0-1,0 0,1-1,0 0,0-1,17 5,83 16,-96-23,434 71,-363-65,-17-11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6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1,'82'144,"0"1,16 57,-54-116,1-17,-5-19,-33-43,-1-1,1 0,0 0,1-1,-1 0,1 0,0-1,17 7,16-4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16.7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721 0,'0'0,"-28"6,-22 2,-28 17,1 9,4 4,-5 7,7-1,-3 7,5 1,5-3,6-1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40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1,'-1'29,"-2"1,-8 36,-1 5,-26 400,16-195,0-11,-5 227,24-410,1-13,-4-12,-11-6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41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1,'-14'122,"1"-2,-48 481,13-86,-7-55,49-399,1-5,-1-10,-7-14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41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1,'0'0,"24"0,19 0,20 0,0 0,-6 0,2 0,0 0,-4 6,1-5,5 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42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0 423,'11'-22,"1"0,1 1,0 1,2 0,0 1,1 0,32-27,1 2,95-66,-79 69,-48 32,29-11,-41 18,0 0,-1 1,1 0,0 0,0 0,0 0,0 1,0 0,0 0,10 1,-13 0,0 0,-1-1,1 1,0 0,0 0,0 0,-1 0,1 0,-1 0,1 0,-1 1,1-1,-1 1,0-1,1 1,-1-1,0 1,0 0,0-1,0 1,-1 0,1 0,0 0,-1 0,1 0,-1 0,0 0,0 3,1 3,-1 1,0-1,-1 1,0-1,0 0,-5 14,-20 49,14-39,-78 187,-45 129,128-327,1 1,2 0,0-1,0 2,2-1,1 23,2-37,-1 0,1 0,0 0,1 0,0 0,1 0,-1 0,1-1,1 1,-1-1,1 0,1 0,-1-1,1 1,0-1,1 0,-1 0,1 0,12 8,0-3,0-1,1 0,0-2,0 0,0-1,27 5,126 17,-94-18,227 42,-205-34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42.9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0,'76'72,"81"96,52 92,-83-100,92 121,-178-233,1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4.3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1 120,'4'-3,"90"-65,-80 60,1-1,-1 2,1 0,30-9,-44 15,-1 1,0 0,0 0,1 0,-1 0,0 0,1 0,-1 0,0-1,1 1,-1 0,0 0,0 0,1 0,-1 0,0 0,1 0,-1 1,0-1,1 0,-1 0,0 0,1 0,-1 0,0 0,0 0,1 1,-1-1,0 0,0 0,1 0,-1 1,0-1,0 0,0 0,1 1,-1-1,0 0,0 0,0 1,0-1,0 0,0 1,0-1,1 0,-1 1,0-1,0 0,0 1,0-1,0 0,0 0,0 1,-1-1,1 0,0 1,0-1,0 0,0 1,0-1,0 0,0 0,-1 1,-11 23,10-19,-27 47,16-32,2 0,0 1,2 0,0 0,1 1,-5 25,12-44,1 0,0 0,-1 0,1 0,0 0,0 1,1-1,-1 0,1 0,-1 0,1 0,0 0,0 0,0 0,1-1,-1 1,1 0,-1-1,1 1,0-1,0 1,0-1,1 0,-1 0,0 0,1 0,-1 0,1 0,0-1,3 2,3 1,1-1,0 0,0 0,0-1,0 0,0-1,21 0,10-3,3-1,4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43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1466 0,'-24'1,"-1"1,1 0,0 2,0 1,0 0,-28 12,17-3,1 2,0 2,-45 31,-307 253,280-213,-27 22,-130 139,131-107,66-79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0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576 48,'-80'12,"64"-11,0 1,0 1,0 0,0 1,0 0,1 2,0 0,0 0,-19 12,16-5,0 2,1-1,0 2,1 0,1 1,1 1,1 0,0 1,-19 38,10-10,2 1,3 0,-16 67,15-37,3 1,-5 99,18-127,2-1,2 1,2-1,20 91,-17-116,2 1,0-2,2 1,0-1,2-1,1 0,0-1,2 0,0-1,2-1,0-1,1 0,39 28,-42-36,1 0,0-1,1-1,0-1,0 0,1-1,0-1,27 4,-30-7,0-2,0 0,0-1,1 0,-1-1,0-1,0-1,0 0,0-1,30-12,-24 6,-1-2,-1 0,0-1,0 0,-2-2,1 0,-2-2,22-24,-7 1,-1-2,48-83,-57 83,-1-1,-1-2,-3 0,-2 0,-2-2,-2 1,8-75,-16 90,-2-1,-1 0,-1 0,-2 0,-1 1,-2-1,-1 1,-1 0,-2 1,-1 0,-1 1,-24-43,6 27,-3 1,-1 1,-2 2,-1 2,-54-44,67 63,-1 0,-52-30,21 22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49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1,'0'0,"22"0,27 0,14 0,-4 0,-5 0,-2 0,-2 0,-4 6,13-1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49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1,'0'0,"24"0,29 0,28 0,-4 0,-1 0,-9 0,-7 0,4 0,3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2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1,'3'15,"1"0,0 0,0 0,9 18,0 1,95 351,-70-250,-28-102,5 16,2-1,2-5,1-3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2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17,'381'-11,"-331"8,219 1,-196 10,-2 4,-51-8,28 12,15 12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3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285 21,'-46'-10,"36"7,-1 1,1 0,0 0,-12 1,17 1,1 0,0 1,-1-1,1 1,0 0,0 1,0-1,-1 1,2 0,-1 0,0 0,0 0,-5 5,0 1,0 1,1 0,1 0,-1 1,2 0,-1 0,1 1,1-1,0 1,0 1,1-1,-3 14,-1 9,2 0,-5 70,9-67,2 1,2-1,10 55,-9-72,2-1,0 0,1 0,1 0,1-1,1 0,0 0,15 20,-19-32,-1 0,1 0,1-1,-1 0,1 1,0-2,0 1,0-1,1 0,-1 0,1-1,0 0,0 0,1 0,-1-1,0 0,1-1,-1 1,1-2,0 1,-1-1,1 0,0 0,-1-1,1 0,-1-1,1 0,-1 0,0 0,0-1,0 0,0 0,0-1,0 0,-1 0,0 0,0-1,0 0,7-9,-5 6,0-1,-1 1,0-1,-1-1,0 1,-1-1,0 0,0-1,-1 1,-1-1,1 0,2-22,-5 26,0 1,-1-1,0 0,-1 0,1 0,-1 1,-1-1,1 0,-1 1,0-1,-1 1,1-1,-1 1,-1 0,1 0,-1 1,0-1,0 1,0 0,-1 0,0 0,-9-6,6 5,0 1,0 0,-1 0,0 1,0 1,0-1,0 1,0 1,-1 0,0 0,-17-1,6 3,0 1,0 1,0 0,-28 8,-2 4,1 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3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0,'153'295,"-27"-55,-111-209,56 104,-42-94,-26-37,1-1,-1 1,1-1,0 1,7 4,20 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4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672 1,'0'0,"-31"17,-12 8,-24 14,5 2,7 4,-4 2,3 3,5 0,0 0,1 0,9-3,2-3,5-7,1-16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4.7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0 154,'22'-6,"1"0,-2-2,1 0,37-21,-11 6,12-3,-1 2,-1 7,-48 15,1 0,19-1,-27 3,0 0,0 0,0 1,0-1,0 1,0-1,0 1,-1 0,1 0,0 0,-1 0,5 3,-6-3,0 0,0 0,0 0,0 0,0 0,-1 0,1 0,0 1,-1-1,1 0,-1 0,1 1,-1-1,1 0,-1 1,0-1,0 0,0 1,0-1,0 1,0-1,0 0,0 1,0-1,-1 0,1 1,-1 1,-5 12,0-1,-1 0,-1-1,0 1,-10 11,-13 24,18-26,-16 41,27-58,0-1,1 0,0 0,-1 11,2-12,1-1,-1 1,1-1,-1 1,1-1,0 1,1-1,-1 1,0-1,1 0,0 0,0 1,0-1,0-1,0 1,1 0,-1 0,1-1,0 0,0 1,0-1,0 0,0 0,0-1,6 3,7 3,-1-1,1-1,0-1,22 3,104 10,-139-16,72 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4.8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9,'0'0,"28"0,19 0,20 0,-6 0,-9 0,-7 0,0 0,-9 0,-1-9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7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1,'0'0,"28"6,30-4,24 4,-5 0,-6-6,0 2,5-2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8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1,'-7'49,"1"0,2 66,3-59,-2 10,2-1,1 0,2-6,8-15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9.2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0,'10'143,"-3"-65,38 326,-33-353,4-3,2-1,0 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1:59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58,'127'-8,"-45"2,305-22,-320 23,-1 0,-1 0,5 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2:00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91,'31'-16,"0"2,1 0,0 2,1 2,65-12,-92 21,0 0,0 1,0 0,0 0,0 0,9 2,-14-2,0 0,0 0,0 1,0-1,0 0,0 1,-1-1,1 1,0-1,0 1,0-1,-1 1,1 0,0-1,-1 1,1 0,0-1,-1 1,1 0,-1 0,1 0,-1 0,1 0,-1-1,0 1,0 0,1 0,-1 0,0 0,0 0,0 0,0 0,0 0,0 0,0 0,0 0,-1 0,1 0,0 0,0 0,-1 0,1-1,-1 1,1 0,-1 0,0 1,-5 9,0-1,-1 0,0-1,-1 0,-13 13,14-15,0 0,0 0,1 0,0 1,0 0,1 0,0 1,1-1,-7 18,11-23,-1 0,1 0,0 1,0-1,1 0,-1 0,1 1,-1-1,1 0,0 0,0 0,1 0,-1 0,1 0,-1 0,1 0,0-1,0 1,0-1,5 5,5 5,1-1,23 17,-30-23,25 19,-2 4,-24-22,0-1,-1 1,0 0,0 0,0 0,-1 0,0 1,0-1,-1 1,0 0,0 0,-1 0,1 0,-1 0,0 13,-2-9,0 0,-1 0,0-1,-1 1,0 0,-1-1,0 0,0 0,-1 0,-6 9,0-2,-1-1,0 0,-1-1,0 0,-2-1,-22 18,-8-2,-4-6,40-20,-1-1,1 0,-10 1,13-3,1-1,0 1,0-1,-1 0,1-1,-5 0,-21-11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2:00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1,'27'12,"-1"1,0 2,-2 1,1 1,-2 0,0 2,-1 1,36 43,52 73,1 1,-73-95,-3 0,1-6,-32-32,1 0,0 0,0-1,10 6,15-2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2:00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480 0,'0'0,"-29"8,-16 9,-16 11,7 8,-1-2,3 4,3-2,4 0,4 3,-8-11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2:01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1,'0'0,"23"0,25 5,21-2,-6 3,-1-1,-10-2,2 6,3-4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2:02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1 118,'22'-16,"2"2,0 0,35-13,13 2,1 9,-51 13,29 0,-39 3,-1 1,1 0,0 0,-1 1,1 1,-1-1,20 9,-27-9,-1-1,0 1,0 0,0 0,0 0,0 0,0 0,-1 1,1-1,-1 1,0 0,1 0,-1 0,0 0,-1 0,1 0,-1 0,1 1,-1-1,0 0,0 1,0-1,-1 1,1-1,-1 1,0 0,0-1,0 1,-2 5,-1 4,0-1,-1 0,-1 0,0 0,-1 0,0-1,-1 0,0 0,-12 12,7-5,-88 112,55-74,2 2,-57 101,93-144,1-1,-5 16,9-23,0 0,0-1,1 1,0 0,1 0,-1 0,1 0,1 0,-1 0,1 0,1 0,-1 0,1 0,0-1,0 1,1-1,0 1,0-1,1 0,0 0,0 0,0-1,1 1,-1-1,1 0,0-1,7 5,5 4,1-2,1 0,0-1,1 0,-1-2,2-1,33 9,12 0,4-5,-1-5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2:02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1,'139'142,"53"111,-159-207,8 9,1-1,1-2,9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5.2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9,'0'0,"23"0,28 0,20 0,-2 0,-3 0,-7 0,0-8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2:02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521 1,'0'0,"-31"8,-18 11,-19 14,7 9,0 5,-3 7,0 1,3 0,0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07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0,'2'27,"0"0,11 46,-4-26,25 172,-24-160,5-8,8 1,7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08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3,'0'0,"25"0,27 0,29 0,-7 0,2 0,1 0,4 0,9 0,-4 0,3 0,-9 0,12-3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08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1,'-18'12,"1"1,-1 1,2 1,0 0,1 1,1 1,0 0,1 1,1 0,1 1,0 0,2 1,0 0,1 1,-6 26,7-19,1 1,2-1,0 1,2 44,2-62,0 0,1 0,1 0,0 0,0 0,1 0,1-1,-1 1,2-1,-1 0,2 0,-1-1,1 1,13 14,-16-21,0 1,1-1,0 0,0 0,0 0,0-1,0 1,1-1,-1 0,1 0,0-1,-1 1,1-1,0 0,0 0,5 0,-3-1,0-1,0 1,0-2,0 1,0-1,0 0,0 0,0 0,12-8,-1-1,1-1,-2-1,1-1,-2-1,0 0,15-18,-19 19,-1-1,0 1,-1-2,-1 1,0-2,10-25,-17 37,0 0,0 0,-1-1,0 1,0-1,0 1,-1-1,1 1,-1-1,-1 0,1 1,-1-1,0 1,0-1,-1 1,1 0,-1-1,0 1,-1 0,1 0,-1 0,0 1,0-1,-1 1,-5-6,4 5,-1 1,1-1,-1 1,0 1,-1-1,1 1,-1 0,0 0,1 1,-1 0,0 0,0 1,0 0,-1 0,-7 0,0 1,-1 1,1 0,-1 2,1-1,-29 10,-5 8,7 5,4 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09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0,'0'0,"2"25,21 25,7 17,6-3,3 11,5 3,-1-1,-1-8,-3-8,0-5,-3-8,9-18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09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632 1,'0'0,"-34"13,-13 16,-25 15,3 11,3 8,-12 16,3 3,13-11,12-11,17-15,7-18,7-12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09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0 117,'69'-39,"-38"21,36-16,-12 16,-46 15,1 2,0-1,0 1,19 1,-27 0,0 0,1 0,-1 1,0-1,0 1,0 0,1 0,-1 0,0 0,0 0,3 2,-4-2,0 0,0 0,0 0,0 0,-1 0,1 1,0-1,-1 0,1 0,-1 0,1 1,-1-1,1 0,-1 1,0-1,0 0,0 1,0-1,0 1,0-1,0 2,-2 6,-1-1,0 0,0 0,0 0,-1 0,0 0,-1-1,-8 12,5-8,1 0,1 1,-7 13,12-22,0 1,-1 0,1 0,1 0,-1 0,0 0,1 0,0 0,0 0,0 0,1 0,-1 0,1 0,2 5,-2-5,1-1,0 0,0 1,0-1,0 0,0 0,1-1,-1 1,1 0,0-1,-1 1,1-1,1 0,-1 0,0 0,0-1,1 1,-1-1,5 1,9 3,0 0,31 3,-45-8,136 10,-70-10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0.5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0,'0'0,"28"0,28 0,26 0,-1 6,0-1,0 7,-6-5,-9-1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2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1,'-13'0,"-6"-1,1 2,-24 3,36-3,1 0,-1 1,1-1,0 1,0 0,0 1,0-1,0 1,0 0,1 0,-1 1,-4 3,-4 9,0 0,1 1,0 0,1 1,1 1,1-1,-10 31,6-8,4 1,5-1,5-37,-1-1,0 1,1 0,0-1,0 1,3 7,-3-9,1 1,0 0,0-1,0 1,0-1,0 0,1 0,-1 1,1-2,-1 1,1 0,0 0,0-1,0 0,0 1,4 0,8 2,0 0,19 1,-13-1,11 2,-21-2,-1-1,-1 1,1 1,-1 0,12 7,12 16,0 5,-5 8,-19-25,-1 1,-1 0,10 33,-9-4,-8-40,0 0,-1 0,1 0,-1 0,-2 5,-11 24,-9-5,-10-5,-7-6,-5-8,-5-6,-2-6,3-7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2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0,'27'10,"0"-1,0-1,1-2,0-1,32 2,-47-5,267 22,-114-12,35-5,-138-2,1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5.6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21,'0'0,"28"0,23-6,19 0,-4 3,-9 0,-3 1,8 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3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0 114,'32'-22,"2"0,38-17,-61 34,2 0,-1 0,0 2,1-1,0 1,-1 1,1 0,0 1,0 1,16 0,-27 0,0 0,0 1,-1-1,1 0,0 0,0 1,-1-1,1 1,0-1,-1 1,1 0,0 0,-1 0,1 0,-1 0,0 0,1 0,-1 0,0 1,1-1,-1 0,0 1,0-1,0 1,0-1,0 3,0-1,-1 0,0-1,0 1,0 0,0 0,0 0,0-1,-1 1,0 0,1 0,-1-1,0 1,0 0,0-1,-1 1,-1 2,-22 35,14-25,1 1,0 1,1 0,-7 20,15-33,-1 1,1-1,0 1,0-1,1 1,-1-1,1 1,0-1,0 1,1 0,-1-1,1 1,0-1,0 1,1-1,-1 0,1 1,0-1,0 0,0 0,1 0,3 4,12 13,6 2,8 2,1 5,-5 4,-25-31,0 1,0 0,-1 1,1-1,-1 0,0 1,-1-1,1 1,-1-1,0 1,0 0,0-1,-1 1,1 0,-1 0,0 0,-1 0,1-1,-1 1,0 0,0 0,0-1,-1 1,0-1,0 1,0-1,0 0,-1 0,-5 7,-4 5,0-1,-1 0,-1-1,0-1,-1 0,-1-1,0-1,-26 15,-7-5,-1-7,42-13,0 0,-1 0,1-1,0 0,0-1,-1 0,1 0,0 0,-15-6,-20-14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4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0,'0'0,"27"0,24 0,19 0,-12 0,-6 0,-7 0,10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4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1,'32'59,"39"57,6 9,93 230,-149-312,2-5,-2-8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5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651 0,'0'0,"-29"5,-24 4,-21 12,4 8,9-1,-5 4,1 4,3 2,6 0,-1 1,-1-1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5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1,'0'0,"29"0,24 5,26-2,-1 2,-5 3,-7-2,1 5,-6 1,-13-4,-12-11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5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20,'0'0,"25"0,31 0,28-5,0-1,-5 4,6-1,-8-1,-4 4,-7 0,-4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16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709 61,'-11'-2,"0"-1,1-1,-14-6,17 6,-1 1,0 0,0 0,0 1,0 0,0 0,-11 0,6 2,1 1,0 1,0 0,0 0,0 2,1-1,-1 1,-11 6,-8 6,-47 30,51-27,0 2,2 0,0 2,1 1,1 1,2 0,0 2,2 1,-16 30,18-26,2 0,1 1,1 1,2 0,1 1,2 0,2 0,-3 46,8-54,2 0,0 0,2 0,1-1,1 1,2-1,0 0,2 0,0-1,2-1,1 1,1-2,1 0,18 23,-19-29,1 0,0-1,2-1,0 0,0-2,1 0,1 0,0-2,1 0,0-1,1-1,0-1,0 0,1-2,0 0,0-2,42 5,-37-9,1-1,-1-2,0 0,0-1,0-2,-1-1,1-1,-1-1,-1-1,0-1,-1-1,0-1,24-18,-17 9,-2-1,0-1,-2-1,-1-2,-1 0,-1-1,-1-2,-2 0,17-33,-23 33,0 0,-2-1,-2 0,-1 0,-1-1,5-37,-11 46,-1 1,0 0,-2 0,0-1,-2 1,0 0,-2 0,0 1,-17-42,11 39,-1 0,-1 1,-2 0,0 1,-1 1,-1 0,-1 1,-1 1,-1 1,0 1,-2 0,0 2,0 0,-46-21,-57-14,-5 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27.00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 3967,'-14'-792,"4"-304,11 689,11 14,-3 165,14-4,-12 154,2-120,-14 181,0 12,1-1,0 0,0 1,2-11,-1 14,-1 0,1 1,-1-1,1 0,0 1,0-1,0 1,0-1,0 1,0-1,0 1,0 0,1-1,-1 1,0 0,1 0,-1 0,1 0,2-1,25-9,0 1,0 2,1 1,40-5,-10 2,590-70,5 62,-466 18,513-7,-618 4,332-17,246-27,5 39,-621 9,847 19,3-38,768-116,-1493 118,682-47,-570 55,294 31,795 112,-1321-131,847 54,-766-58,0-5,145-24,-132-6,-102 22,1 2,74-8,-114 18,1 1,-1 1,1-1,-1 0,0 1,1 0,-1 0,0 1,0-1,0 1,0 0,8 4,-6-2,1 1,-1 1,0-1,-1 1,1 0,6 10,3 7,-1 1,-1 0,10 30,-20-48,24 66,-3 1,-3 1,-3 0,8 81,10 309,-31 95,-6-327,-13 160,10-326,-27 431,22-362,-47 430,17-199,24-191,-13 130,-26-7,38-226,-8 88,5 74,13-140,-4 69,7-95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37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0,'4'32,"2"-1,17 57,31 55,-33-90,-5-7,-1 0,-9-2,-11-8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37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79,'184'-7,"189"-31,-315 29,-1 0,-6-7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6.0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25 0,'0'0,"-7"27,5 27,-5 20,1-3,6-3,-2-5,2-3,2-4,4-2,10-1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38.5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97,'39'-27,"-26"17,0 1,0 0,1 1,0 0,0 1,1 1,22-6,-36 13,-5 4,-6 6,8-9,-8 9,1-1,0 2,1-1,0 1,0 1,2-1,-1 1,2 0,0 1,-5 20,9-30,1 0,0 1,0-1,1 1,0-1,-1 1,1-1,1 0,-1 1,1-1,-1 0,1 0,0 0,4 5,1 1,1 0,0-1,0 0,12 9,10 7,3-1,-2-1,-28-21,0 0,0 0,-1 1,1-1,-1 1,1-1,-1 1,0 0,0 0,0 0,0 0,-1 0,1 0,-1 0,0 1,0-1,0 0,0 1,0-1,-1 1,0-1,1 1,-2 5,0-6,1 1,-1-1,0 0,-1 0,1 0,0 0,-3 3,1-2,-1 1,1-1,-1 0,-8 6,-25 15,-8-4,38-18,0-2,0 1,0-1,0 0,-9 1,7-3,1 0,-1 0,-12-4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38.8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16,'0'0,"23"0,34 0,24-5,-7-1,-6 3,-5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39.2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98,'25'-18,"1"2,36-18,-50 29,0 0,0 1,0 0,0 1,0 0,1 1,24-1,-35 3,1 0,0 0,0 0,-1 0,1 1,0-1,0 1,-1-1,1 1,-1 0,1 0,-1 1,1-1,3 3,-4-2,-1-1,0 0,-1 1,1-1,0 0,0 1,-1-1,1 1,-1-1,1 1,-1 0,1-1,-1 1,0-1,0 1,0 0,0-1,0 1,0 0,-1-1,1 1,0-1,-1 1,0 2,-6 13,-1 0,0 0,-1-1,-20 27,0 3,18-29,-6 12,-19 43,32-64,1 0,0 0,1 0,0 0,0 0,1 1,0-1,1 1,-1-1,2 1,0 8,0-13,1 1,0 0,0 0,0-1,0 1,1-1,0 1,0-1,0 0,0 0,1-1,-1 1,1-1,0 1,0-1,0 0,0-1,1 1,-1-1,1 0,6 3,7 1,1 0,-1-2,1 0,25 2,271 3,-308-9,70-6,-4-4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39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16,'0'0,"22"0,27-5,20-1,-8 4,-9-1,-7 3,-11 5,-10 1,-9-3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0.2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73,'0'0,"20"0,27-9,25-2,6 0,-3 2,-2-2,-1 3,-7-6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0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1,'0'0,"3"22,6 25,5 23,-1-1,-1 6,2-11,-1-9,2-2,-5 3,1-9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0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1,'126'-1,"229"7,-281 1,1 3,-2-2,-8-3,-11-2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1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53,'124'-24,"-78"13,58-6,-59 17,-43 0,0 0,-1 0,1 0,0 0,0 1,0-1,-1 1,1 0,0-1,-1 1,1 0,0 0,-1 0,1 0,-1 0,0 0,1 0,-1 1,0-1,2 3,-2-3,-1 0,0-1,0 1,0 0,1-1,-1 1,0-1,0 1,0 0,0-1,0 1,0 0,0-1,-1 1,1 0,0-1,0 1,0 0,-1-1,1 1,0-1,-1 1,1-1,0 1,-1-1,1 1,-1-1,1 1,-1-1,0 1,-20 12,14-9,-1 0,0 0,0 1,1 1,0-1,0 1,0 0,1 1,-7 7,11-11,0 1,0-1,0 1,0 0,0 0,1-1,0 1,0 0,0 0,0 0,0 1,1-1,0 0,0 0,0 0,0 0,1 0,-1 0,1 0,2 6,19 41,-8-19,2 2,-14-27,0 0,0 0,-1 0,0 0,0 0,-1 0,0 0,0 0,-1 1,1-1,-2 0,1 0,-1 0,0 0,0-1,-1 1,-6 11,2-7,0 0,-1 0,0-1,-1 0,0 0,0-1,-1 0,-21 13,-8 1,-6-4,-6-6,41-12,0 0,-1 0,-13-1,21 0,0 0,0 0,0-1,1 1,-1-1,0 0,0 0,1 0,-1 0,1 0,-1-1,1 1,-1-1,1 0,0 1,0-1,-3-3,-3-14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1.8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0,'0'0,"27"0,38 0,26 0,13 6,-9-1,-13 1,-13-4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3.4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1,'-14'5,"0"2,0 0,1 0,0 1,0 1,1 0,0 1,1 0,0 1,1 0,0 1,0 0,1 0,1 1,-8 16,5-7,1 1,0 0,2 0,1 1,1 1,1-1,1 1,-2 39,8-8,-1-44,1-1,6 19,-6-22,1-1,0 1,1-1,0 0,0 0,0 0,1-1,0 1,0-1,1 0,0 0,0-1,0 0,0 0,1 0,0-1,0 0,0 0,12 3,-8-3,1-1,0 0,0-1,0 0,1-1,-1 0,0-1,0-1,1 0,-1 0,0-1,14-4,20-11,-40 15,-1-1,0 0,0 0,0 0,-1-1,1 0,-1 1,0-2,0 1,0 0,4-7,-7 9,0 0,0 0,0 0,0-1,0 1,0 0,-1-1,1 1,-1-1,0 1,0-1,0 1,0-1,0 1,0-1,-1 1,1 0,-1-1,0 1,1 0,-1-1,0 1,0 0,-1 0,1 0,0 0,-1 0,-3-4,-1 0,-1-1,0 1,0 1,0-1,-1 1,0 0,-10-4,-61-23,69 28,-42-12,-1 7,-3 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6.3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1,'0'0,"23"7,21-5,29 4,-11 4,-2-5,-7 4,-2-5,17-2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3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0,'310'21,"-31"-1,93-16,-308-5,-3-2,-4-2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4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40,'19'-1,"-1"-1,33-7,-8 1,84-5,-75 10,-35 2,-7 0,-1 0,0 1,17 1,-25-1,0 0,-1 0,1 1,-1-1,1 0,-1 0,1 0,-1 0,1 1,-1-1,1 0,-1 0,1 1,-1-1,1 0,-1 1,0-1,1 0,-1 1,0-1,1 1,-1-1,0 1,1-1,-1 1,0-1,0 1,0-1,1 1,-1-1,0 1,0-1,0 1,0-1,0 1,0 0,0-1,0 1,0-1,0 1,0-1,-1 1,1-1,0 1,0-1,0 1,-1 0,-18 27,10-16,8-10,-1 1,1 0,0 0,0-1,0 1,0 0,1 0,-1 0,1 0,0 0,-1 0,1 0,1 0,-1 0,0 0,1 0,1 4,6 12,2-7,-1-1,2 0,0-1,0 0,20 14,-13-10,15 12,-3 4,-24-24,-1 0,0 1,0 0,-1 0,0 0,-1 1,1-1,4 16,-7-18,0 0,-1 0,1 0,-1 0,0 0,0 0,0 0,-1 0,0-1,0 1,0 0,-1 0,1-1,-1 1,0-1,-4 7,-18 21,14-22,0-1,-1 0,0-1,-1 0,-14 7,-32 15,-1-5,-5-2,-2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5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1,'196'0,"-130"0,2 0,2 0,-9 0,-18 0,-24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6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1,'0'0,"24"6,26-4,26 4,-1 0,-6-6,2 3,-2-3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7.1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0,'11'392,"-7"-328,-2-1,2-3,4-4,6-5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7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14,'0'0,"29"0,22-5,29 0,-12 1,-1 4,1 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7.9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1,'-16'12,"0"0,1 1,0 0,1 2,0-1,1 2,1 0,1 0,0 1,-13 29,14-23,0 0,2 0,1 1,1 0,1 1,0-1,2 1,1 26,2-37,0-1,1 1,1-1,0 1,1-1,5 14,-5-19,1 0,0 1,8 11,-8-14,1 0,0 0,0-1,9 9,-8-10,-1 0,1 0,0-1,0 0,10 4,-8-4,-1-1,1 0,0-1,15 2,-13-3,0 0,1-1,18-3,-19 1,0 1,-1-1,18-8,-21 8,0-1,0 0,0 0,-1 0,7-6,-10 8,0 0,0 0,0 0,0-1,0 1,-1 0,1-1,-1 1,1-1,-1 0,0 1,0-1,0 0,-1 1,1-1,-1 0,1 0,-1 0,0 0,0-4,-1 3,-1 0,1 0,0 1,-1-1,0 0,0 1,0-1,0 1,-1 0,1 0,-1 0,1 0,-5-3,-3-3,-1 1,-1 1,1 0,-1 0,0 1,-1 0,-23-6,-8 3,1 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8.3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1,'72'12,"99"5,-155-16,478 20,-242-12,527-2,-486-8,-72-7,-135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9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78,'27'-13,"1"1,0 1,1 1,0 1,0 2,1 1,35-3,-62 9,0 0,0 0,0 0,0 0,0 0,0 1,0 0,0-1,0 1,0 0,-1 0,1 1,0-1,3 3,-4-3,-1 1,0 0,1-1,-1 1,0 0,0 0,0-1,0 1,0 0,-1 0,1 0,-1 0,1 0,-1 0,0 0,1 0,-1 0,0 1,0-1,-1 4,-2 12,-1 1,-9 28,8-30,0 1,-5 34,12-22,0-26,-1 0,1-1,0 1,0-1,1 1,-1-1,1 0,-1 0,1 0,0 0,0 0,0-1,1 1,-1-1,1 0,-1 0,6 2,8 3,0 0,27 6,147 33,-131-29,-7 3,-48-18,1 1,-1 0,1 0,-1 0,0 1,7 6,-11-9,1 1,-1-1,0 1,0 0,0-1,1 1,-2 0,1 0,0 0,0 0,-1 0,1 0,-1 0,1 0,-1 0,0 0,0 0,0 0,0 0,0 0,0 0,-2 4,-1 3,0 0,-1 0,0 0,-1-1,0 0,0 0,-1 0,0 0,-1-1,1 0,-12 9,-9 6,-51 32,27-24,1-7,3-6,7-11,12-7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9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1,'0'0,"24"0,26 0,34 0,-2 0,-1 0,-3 0,4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7.2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24,'27'-1,"54"-9,-21 1,-22 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49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76,'0'0,"22"0,31 0,30 0,12-5,18-4,2-5,-18-5,-18-9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50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1,'0'0,"33"0,34 0,32 0,10 5,-14 1,2-1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51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40,'-13'-7,"0"1,0 1,0 0,-1 1,1 1,-1 0,0 0,-26 0,37 3,0 1,1-1,-1 1,0 0,1 0,-1 0,1 0,-1 0,1 0,0 1,-1-1,1 1,0 0,0 0,0 0,0 0,0 0,1 0,-1 0,0 0,1 1,0-1,0 1,-1-1,0 6,-4 8,2 0,-1 0,-1 18,4-23,1-4,-1 1,0 0,1 0,0 0,1 1,0-1,1 9,-1-15,1 0,-1 0,1 0,0 0,0 0,-1 0,1-1,0 1,1 0,-1 0,0-1,0 1,1-1,-1 1,1-1,-1 0,1 1,0-1,0 0,-1 0,1 0,0 0,0-1,0 1,0 0,0-1,0 1,0-1,3 0,20 4,-6-2,31 8,-43-7,0-1,0 1,-1 0,1 0,-1 1,0 0,12 9,7 10,-3 3,-6 2,-6 3,-5 3,-6-24,-1 1,0-1,-1 0,0 1,0-1,-1 0,0-1,-1 1,-11 16,-9 8,-5-2,-4-4,-4-9,-1-6,-2-9,-1-6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51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1,'21'6,"1"0,0-1,33 2,-15-1,110 18,230 28,-177-36,471 19,-577-35,-1-2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3:52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92,'24'-3,"0"-2,37-11,-20 5,87-25,-71 23,-4 6,-49 7,0 0,0 0,-1 1,1-1,0 1,0 0,0 0,6 4,-9-5,0 1,0-1,0 1,0-1,-1 1,1 0,0 0,0 0,0-1,-1 1,1 0,0 0,-1 0,1 0,-1 0,1 0,-1 0,0 0,1 0,-1 0,0 1,0-1,0 0,0 0,1 0,-2 0,1 0,0 0,0 0,0 1,0-1,-1 0,1 0,-1 0,0 2,-7 12,-1 1,-1-1,0-1,-1 0,-15 15,-8 11,23-26,1 1,0-1,1 2,-13 30,20-42,0 0,1 0,0 0,0 0,0 0,0 0,1 0,0 0,-1 0,1 0,1 1,-1-1,1 0,0 0,-1 0,2 0,-1 0,0 0,1 0,0-1,0 1,0 0,0-1,1 0,-1 1,5 3,13 8,0-1,0-1,2-1,0 0,33 11,-30-12,30 12,-7-1,-43-20,-1 1,0-1,0 1,0 0,0 0,0 0,-1 1,0-1,1 1,-1 0,4 6,-6-8,-1 0,1 1,0-1,0 0,-1 1,1-1,-1 0,0 1,0-1,0 1,0-1,0 0,-1 1,1-1,-1 1,1-1,-1 0,0 1,0-1,0 0,0 0,0 0,0 0,-1 0,-1 2,-9 10,0-1,0 0,-2-1,1-1,-1 0,-24 13,-99 48,114-61,-53 24,1 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12.93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12079,'35'-1,"0"-2,63-13,66-27,-54 12,-78 22,0-2,-1-1,32-17,85-55,-108 60,-16 8,-1-1,41-39,-36 30,-14 16,0 0,1 0,0 2,0 0,1 0,17-4,26-13,-35 12,-1 0,0-1,0-1,20-19,87-62,-102 77,253-160,-214 147,-49 24,1-1,-1 0,22-16,-26 14,1 1,0 0,1 1,-1 1,2 0,-1 2,1-1,18-3,36-7,131-35,-150 35,91-41,90-47,-119 56,184-108,-239 119,21-15,2 4,124-55,10 22,50-21,63-49,-155 73,64-26,-179 83,1 2,70-13,-65 17,73-28,21-6,-61 26,159-44,-95 11,14-4,-144 51,6-1,0 2,65-8,-69 14,1-1,-1-1,0-2,-1-1,1-2,61-27,-16 2,123-36,90-7,-202 56,-28 3,66-29,-6 1,141-29,-39 13,-168 42,101-54,-70 31,-68 36,1 1,0 1,22-5,-21 7,0-2,34-14,262-108,-184 86,-66 22,95-42,-122 44,2 2,85-21,-98 30,-1-1,0-1,-1-2,0-1,0-1,-2-1,0-2,0 0,24-22,-41 32,-1 0,0-1,0 0,-1-1,0 1,0-1,-1 0,0-1,0 1,-1-1,0 0,0 0,-1 0,2-12,1-35,-3-1,-5-76,0 53,0 29,-2 0,-22-99,-44-94,-165-522,189 591,30 112,-39-103,25 83,-29-69,12 35,-180-445,3 47,189 433,5 3,3-2,4 0,-16-101,34 152,-1 1,-1 0,-2 1,0 0,-17-32,-80-149,-99-173,174 334,2-1,3-1,-28-76,40 92,-16-30,-13-29,9-14,-29-156,49 209,-3 1,-44-98,-9-22,62 147,1-1,0 0,3 0,-4-49,15-245,37 33,-18 134,-16 105,28-84,-8 39,-27 83,1 1,1-1,0 1,0 0,1 0,0 1,1 0,0 0,1 0,0 1,12-10,9-6,2 2,34-20,-30 23,64-24,-6 2,180-65,-222 88,-3 2,1 2,0 3,61-7,-52 11,77-5,-110 11,-1 1,1 2,39 7,169 59,-132-35,97 43,-14-5,132 35,-279-92,67 34,-80-35,1 0,1-2,0-1,1-1,44 9,-68-17,-1 0,0-1,0 0,1 0,-1 0,0 0,0 0,1 0,-1 0,0-1,0 1,1-1,-1 1,0-1,0 0,0 0,0 0,0 0,0 0,0-1,0 1,-1-1,1 1,0-1,-1 1,1-1,-1 0,0 0,0 0,1 0,-1 0,0 0,-1 0,1 0,0 0,-1 0,2-5,0-8,0 0,0 0,-1-1,-1 1,-1 0,0 0,-5-24,-2 5,-2-1,-16-35,6 18,2 0,-21-107,39 143,0 16,1 0,-1 0,0 0,0 0,1 0,-1 0,0 0,1 0,-1 0,0 0,0 0,1 0,-1 0,0 0,0 0,1 0,-1 1,0-1,0 0,0 0,1 0,-1 0,0 0,0 1,0-1,1 0,-1 0,0 0,0 1,0-1,0 0,18 27,-5-2,1 0,-2 1,-1 0,12 40,-21-59,-1 1,0 0,-1-1,0 1,0 0,0 0,-1-1,-1 1,1 0,-1-1,0 1,-5 11,-4 3,-1 0,-22 32,8-15,6-9,1 2,2 0,1 0,1 2,-11 40,23-66,1 0,-1 0,-1 0,0-1,0 0,0 0,-1 0,0 0,0 0,0-1,-9 7,-7 5,0-2,-27 16,5-3,0-2,-83 40,94-54,15-6,16-6,7-3,19-8,0 0,-1-2,-1-1,0 0,33-27,101-96,-154 133,13-12,1 1,1 0,33-19,-36 24,0-1,-1 0,-1-1,1-1,-2 0,0-1,0 0,-1-1,-1 0,0 0,-1-1,-1-1,11-26,-9 14,-1-1,-1-1,-1 1,-2-1,-1 0,-1-1,-2-31,-1 45,-2 1,0-1,-1 1,-1 0,0 0,-8-19,-46-86,20 48,29 52,-10-39,17 53,-6-9,8 16,0 0,-1 0,1 0,0 0,0 0,-1 0,1 0,0 0,0 0,0 0,-1 0,1 0,0 0,0 0,0 0,-1 1,1-1,0 0,0 0,0 0,-1 0,1 0,0 0,0 1,0-1,0 0,0 0,-1 0,1 0,0 1,0-1,0 0,0 0,0 0,0 1,0-1,0 0,0 1,-7 34,7-18,1 0,1 0,1-1,0 1,1 0,1-1,9 21,0 4,11 36,67 241,-79-237,-3-365,-1 133,-8 120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45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0,'-10'37,"0"-1,-6 62,8-45,-33 356,29 3,7-184,-13 406,13-506,-1-19,0-28,-4-30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45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1,'-13'45,"-13"82,18-79,-39 330,27 0,9-136,7-138,-7 81,7-142,-3-1,-13 51,2-38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46.7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0,'-60'80,"60"-79,-1-1,1 0,0 0,0 0,0 0,0 0,0 0,0 0,0 1,0-1,0 0,0 0,-1 0,1 0,0 0,0 0,0 0,0 0,0 0,0 0,-1 0,1 0,0 0,0 0,0 1,0-1,0 0,-1 0,1 0,0 0,0-1,0 1,0 0,0 0,-1 0,1 0,0 0,0 0,0 0,0 0,0 0,0 0,-1 0,1 0,0 0,0 0,0-1,0 1,0 0,0 0,0 0,0 0,0 0,0 0,0-1,-1 1,1 0,0 0,0 0,0 0,0 0,0-1,1-1,1 7,1 23,-2-28,-1 1,0-1,0 1,0-1,0 1,0 0,0-1,0 1,0-1,0 1,0-1,0 1,0 0,0-1,-1 1,1-1,0 1,0-1,-1 1,1-1,0 1,0-1,-1 1,1-1,-1 1,1-1,0 0,-1 1,1-1,-1 0,1 1,-1-1,1 0,-1 1,0-1,1 0,-1 0,1 0,-1 0,1 0,-1 1,0-1,1 0,-1 0,0-1,1 1,-1 0,1 0,0 0,0 0,0 0,-1 0,1 0,0 0,0 0,0 0,-1 0,1 0,0 1,0-1,0 0,-1 0,1 0,0 0,0 0,0 0,0 0,-1 1,1-1,0 0,0 0,0 0,0 0,0 0,0 1,-1-1,1 0,0 0,0 0,0 1,0-1,0 0,0 0,0 0,0 1,0-1,0 0,0 0,0 0,0 1,0-1,0 0,0 0,0 1,0 2,-5 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47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47,'-15'-11,"8"6,0 0,0 0,0 1,-1 0,-13-6,18 10,1-1,0 1,-1-1,1 1,0 0,-1 0,1 0,0 0,-1 0,1 1,0-1,-1 1,1-1,0 1,0 0,-1 0,1 0,0 0,0 0,0 1,0-1,0 1,1-1,-1 1,0 0,-1 1,-5 8,0 0,1 0,0 1,0 0,2 0,-1 0,1 1,-4 21,0 4,-6 67,12-44,2-1,3 1,2 0,4-1,1 0,4 0,33 96,-36-128,1 0,17 28,-22-45,1 0,0-1,0 0,2 0,-1-1,1 0,14 11,-20-17,-1-1,1 0,0-1,0 1,1-1,-1 1,0-1,0 0,1 0,-1 0,0-1,1 1,-1-1,1 0,-1 1,7-2,-5 0,0-1,-1 1,1-1,-1 0,0 0,1 0,-1 0,0-1,0 0,-1 1,5-5,2-3,-1 0,0-1,-1 0,0-1,-1 1,0-1,8-20,-11 21,0 0,-1-1,0 1,-1-1,0 0,-1 1,0-1,-1 0,0 0,-1 0,0 1,-5-19,5 24,-1 1,0-1,0 1,-1-1,1 1,-1 0,0 0,-1 0,1 0,-1 0,0 1,0 0,0 0,-1 0,1 0,-1 0,0 1,0 0,-1 0,1 1,0-1,-1 1,0 0,1 1,-1-1,0 1,-6 0,-3 0,0 0,0 2,0-1,0 2,0 0,-16 5,1 1,1 2,-29 14,-5 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8.3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0 901,'0'252,"1"-174,4-1,2 1,-2 0,3-13,-7-57,1 1,1-1,4 11,-7-17,1-1,0 1,0-1,0 1,0-1,0 1,0-1,0 0,0 0,3 2,-3-2,-1-1,1 0,0 1,-1-1,1 0,0 0,0 0,-1 1,1-1,0 0,-1 0,1 0,0 0,0 0,-1-1,1 1,0 0,0 0,-1 0,1 0,0-1,-1 1,1 0,0-1,0 0,2-1,-1-1,1 1,-1-1,0 0,0 0,0 0,0 0,0 0,-1 0,1-1,1-4,0 0,19-57,-3 0,19-117,-25 112,-5 32,93-569,-95 526,-8 17,-7 9,2-1,-2 3,9 46,-1-1,1 1,0 0,2-10,-1 13,0 0,0 0,1 0,0 0,0 0,0 1,0-1,0 0,1 1,0 0,-1-1,1 1,1 0,-1 1,0-1,1 0,-1 1,1 0,0 0,-1 0,1 0,0 1,6-2,7-2,0 1,0 0,1 2,22-1,254-1,-9 1,118-32,-336 25,-3-1,-3 6,-51 5,1 0,-1 1,1 0,-1 0,0 1,1 1,-1-1,0 2,10 4,-13-5,-1 1,0 1,1-1,-1 1,-1 0,1 0,-1 0,0 1,0 0,0 0,-1 0,0 1,4 9,15 38,-3 1,24 103,-17-55,32 66,-40-121,-2 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49.2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388 184,'-48'-152,"47"150,1 0,-1 0,0 1,0-1,1 0,-1 1,0-1,0 1,0-1,-1 1,1 0,0-1,-1 1,1 0,0 0,-1 0,1 0,-1 0,0 0,1 1,-1-1,0 0,0 1,-2-1,1 1,1 0,-1 0,0 1,1-1,-1 1,1-1,-1 1,1 0,-1 0,1 1,-1-1,1 0,0 1,0-1,0 1,-3 2,-13 13,2 1,0 0,1 2,0-1,2 2,-19 37,10-9,2 1,-14 56,17-42,2 1,4 0,-5 80,14-99,2 0,2 0,3-1,1 1,18 68,-18-93,1-2,0 1,2-1,0 0,2-1,0 0,0 0,2-1,0-1,16 16,-20-25,-1 1,1-1,1 0,-1-1,1 0,0 0,0-1,1 0,-1-1,1 0,0-1,0 0,0-1,1 0,-1-1,1 0,-1-1,1 0,19-3,-21 0,1 1,-1-1,0 0,0-1,0-1,-1 1,1-1,-1-1,0 0,11-10,-15 12,-1 0,0 0,0 0,-1 0,1-1,-1 1,0-1,0 0,0 0,-1 0,0 0,0-1,0 1,-1 0,0-1,0 0,0 1,0-1,-1 1,0-1,-1-8,-1 4,-1 0,0 0,0 0,-1 0,0 0,-1 1,0 0,-1 0,1 0,-2 1,1 0,-1 0,-1 0,-10-8,1 3,1 1,-1 0,-1 2,0 0,-1 1,-27-9,-15-1,50 16,-1 1,1 0,-13 0,-33 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49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0,'-13'64,"8"-32,5-31,0 0,0 0,0 0,0-1,0 1,0 0,0 0,0 0,0 0,0 0,0 0,1-1,-1 1,0 0,1 0,-1 0,0-1,1 1,-1 0,1 0,0-1,-1 1,1-1,-1 1,1 0,0-1,-1 1,1-1,0 1,0-1,-1 0,1 1,0-1,0 0,0 1,0-1,-1 0,1 0,0 0,0 0,0 0,0 0,0 0,0 0,-1 0,1 0,0-1,0 1,0 0,0 0,-1-1,1 1,0-1,0 1,-1-1,1 1,0-1,-1 1,1-1,1-1,-2 2,0 0,1 0,-1-1,0 1,0 0,1 0,-1 0,0-1,0 1,1 0,-1-1,0 1,0 0,0-1,0 1,1 0,-1-1,0 1,0 0,0-1,0 1,0 0,0-1,0 1,0 0,0-1,0 1,0 0,0-1,0 1,0 0,-1-1,1 1,0 0,0-1,0 1,-14-8,-16 2,29 6,1 0,0 0,-1 0,1 0,0 0,-1 0,1 0,-1 0,1 1,0-1,-1 0,1 0,0 0,-1 0,1 0,0 1,-1-1,1 0,0 0,0 0,-1 1,1-1,0 0,0 0,-1 1,1-1,0 0,0 1,0-1,-1 0,1 1,0-1,0 0,0 1,0-1,0 0,0 1,0-1,0 1,0-1,0 0,0 1,0-1,0 0,0 1,0-1,0 0,0 1,1-1,-1 0,0 1,0-1,0 0,0 1,1-1,-1 0,0 0,0 1,1-1,-1 0,0 0,1 1,-1-1,0 0,0 0,1 0,-1 0,1 1,5-1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0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1,'4'138,"34"214,-2-133,-24-160,2-1,2-2,-2 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0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19,'0'0,"24"0,20 0,32-5,3-1,6 3,-4 1,-4-1,-5 3,-2 0,-4 0,1 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1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292 1,'-9'0,"-1"0,0 1,1 0,-1 1,1 0,0 1,0 0,0 0,0 1,0 0,-12 8,11-5,1 0,0 1,0 0,0 1,1 0,1 0,0 0,-8 14,1 3,2 1,0 1,2-1,1 2,2-1,-7 49,11-56,0 1,2-1,1 1,0-1,2 0,0 1,1-1,2 0,0 0,1-1,11 26,-12-36,0 0,1 0,9 12,-9-15,0-1,1 0,0 0,0 0,1-1,0 0,0-1,0 1,0-2,0 1,1-1,0 0,0-1,0 0,0 0,0-1,0 0,0-1,0 0,0 0,0-1,0 0,0-1,0 0,0 0,14-7,-18 7,1-1,-1 0,0 0,8-6,-9 6,-1 0,0 0,1 0,-1-1,0 1,-1-1,1 1,-1-1,1 0,-1 0,-1-1,1 1,0 0,-1 0,0-1,0 1,0-1,-1 1,1-1,-1 1,0-1,0 0,-2-7,1 7,-1-1,0 0,-1 1,1-1,-1 1,0 0,0 0,0 0,-1 0,0 0,0 1,0 0,0 0,-1 0,0 0,0 1,0-1,-6-2,-6-2,0 1,-1 0,0 1,-24-4,-18 2,7 8,10 5,22-4,15-6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1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1,'63'86,"12"18,176 360,-228-419,0-3,-3-4,-12-4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2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0 710,'0'0,"17"-17,11-11,16-16,6-6,6-5,-2 0,5-7,-6 4,-3 0,-2 2,-6 3,-6-5,-15-1,-10 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2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0 104,'4'-3,"18"-17,31-22,-45 37,0 0,1 0,-1 1,1 0,0 0,0 1,0 0,10-1,-17 4,-1-1,1 1,-1 0,1 0,-1-1,1 1,-1 0,1 1,-1-1,1 0,-1 0,1 1,-1-1,0 1,1-1,-1 1,1-1,-1 1,0 0,2 1,-2-1,0 1,-1-1,1 0,-1 0,1 1,-1-1,1 0,-1 1,0-1,0 0,0 1,0-1,0 1,0-1,0 0,0 1,0-1,0 0,-1 1,1-1,-1 0,0 3,-6 12,-1-1,0 0,-13 18,10-17,1 0,-12 28,19-40,1 1,1 0,-1 0,1 1,0-1,0 0,0 0,1 1,-1-1,2 0,0 11,0-13,0 0,1 1,-1-1,1 0,-1 0,1-1,0 1,0 0,0-1,1 1,-1-1,1 1,-1-1,1 0,0 0,0 0,0-1,0 1,5 1,7 3,0-2,0 0,0-1,0 0,1-1,23 0,18 0,8 2,8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3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0,'41'0,"158"6,-146-2,-3 3,5 2,3-2,-2-3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5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375 88,'0'-6,"1"-2,-2 0,1 1,-1-1,0 0,-2-9,2 15,1 1,-1 0,1-1,-1 1,0 0,1 0,-1-1,0 1,0 0,0 0,0 0,0 0,0 0,0 0,0 0,0 0,0 1,-1-1,1 0,0 1,-1-1,1 1,0-1,-1 1,1-1,0 1,-1 0,1 0,-1 0,1 0,-1 0,1 0,-1 0,1 1,-2-1,-4 2,1 0,-1 1,1 0,0 0,0 0,0 0,0 1,1 0,0 1,-10 9,-6 7,-20 29,36-43,-18 24,1 0,2 1,1 1,2 1,1 1,2 0,1 1,-12 57,19-60,1 1,1 0,3 1,0-1,2 0,2 0,1 0,2 0,17 58,-1-29,6-8,-23-47,0 0,0-1,1 0,0 0,0 0,0-1,1 0,0 0,1 0,-1-1,1 0,0-1,17 7,-22-10,1 0,0 0,-1 0,1-1,0 0,0 1,3-2,-2 1,-1-1,1 0,-1 0,1 0,-1 0,0-1,0 0,0 0,0 0,0 0,0-1,-1 1,1-1,-1 0,1 0,-1-1,0 1,0 0,-1-1,1 0,-1 0,0 0,0 0,0 0,0 0,-1 0,0-1,1 1,-1-7,1 0,0 0,-2 0,1 0,-1 0,-1 0,0 0,0 0,-1 1,-1-1,0 0,-5-12,-19-26,21 39,-1 1,0 0,-10-9,8 9,-1 1,-20-12,20 13,-1 1,-19-7,22 10,-1 1,1 0,-1 0,-9-1,-29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44.5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395 136,'-12'-9,"-1"-1,0-1,-1 2,-1 0,-27-12,38 19,-1 1,0-1,1 1,-1 0,0 1,0-1,0 1,0 0,0 0,0 1,0-1,0 1,1 0,-1 1,0-1,0 1,1 0,-1 0,1 0,-8 5,1 2,0 0,0 0,1 1,0 1,1 0,0 0,0 0,-8 18,4-5,1 1,1 0,-10 37,14-38,1 0,-4 40,9-52,1 0,0-1,1 1,0 0,0-1,1 1,6 18,-6-25,1 1,-1-1,1 0,0 0,4 5,-5-7,1 0,-1-1,1 1,0-1,0 1,0-1,0 0,0 0,0-1,0 1,1-1,-1 1,1-1,-1 0,1-1,-1 1,1 0,-1-1,1 0,0 0,-1 0,1 0,0-1,-1 1,1-1,-1 0,1 0,5-3,2 0,-1-1,0 0,0 0,0-2,-1 1,0-1,16-16,-10 7,-2 0,0-1,-1 0,-1-2,-1 1,0-1,12-35,-2-10,13-73,-28 107,1-33,1-7,-7 69,0 1,0 0,0 0,0-1,0 1,0 0,0 0,0-1,0 1,0 0,0 0,0-1,1 1,-1 0,0 0,0 0,0-1,0 1,0 0,0 0,1 0,-1-1,0 1,0 0,0 0,1 0,-1 0,0 0,0 0,0-1,1 1,-1 0,0 0,0 0,1 0,-1 0,0 0,0 0,1 0,-1 0,0 0,0 0,1 0,-1 0,0 0,0 0,0 0,1 0,-1 0,0 1,0-1,1 0,-1 0,0 0,0 0,0 0,1 1,-1-1,0 0,0 0,0 0,0 0,0 1,1-1,-1 0,0 0,0 1,0-1,13 18,-11-16,22 35,-1 2,-2 0,-2 1,-1 1,14 50,-9-2,-3 0,-5 2,7 145,-21-169,-2 1,-4-1,-3 0,-2 0,-30 103,33-149,0 0,-2 0,0-1,-2 0,0 0,-1-1,-17 21,21-31,0-1,0 0,0 0,-1-1,0 0,-1 0,0-1,0 0,0-1,-1 0,1-1,-1 0,0-1,-1 0,-17 3,-24-5,0-6,0-7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29.1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15,'98'1,"103"-3,-157-2,-8-5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4:56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0,'2'3,"0"1,0-1,0 0,0 0,0-1,4 5,-5-6,0 0,0 0,0 0,0 0,0 0,0 0,0-1,1 1,-1 0,0 0,0-1,1 1,-1-1,0 1,1-1,-1 0,0 1,3-1,-4 0,0 0,1 0,-1 0,0 0,0 0,0 0,0 0,0 0,0 0,0 0,0 0,0 0,1 0,-1 0,0 0,0 0,0 0,0 0,0 0,0 0,0 0,0-1,0 1,0 0,0 0,1 0,-1 0,0 0,0 0,0 0,0 0,0 0,0 0,0-1,0 1,0 0,0 0,0 0,0 0,0 0,0 0,0 0,0 0,0 0,0-1,0 1,0 0,0 0,0 0,0 0,0 0,0 0,0 0,0 0,-1-1,-6-2,-9 0,-10 8,25-5,0 0,0 0,0 1,0-1,0 0,1 1,-1-1,0 1,0-1,0 1,1 0,-1-1,0 1,1 0,-1-1,1 1,-1 0,1 0,-1-1,1 1,-1 0,1 0,0 0,0 0,-1 1,1-1,1-1,-1 1,0 0,1-1,-1 1,0-1,1 1,-1-1,1 1,-1-1,1 0,0 1,-1-1,1 0,-1 1,1-1,-1 0,1 1,0-1,-1 0,1 0,0 0,-1 0,1 0,0 0,-1 0,1 0,0 0,-1 0,1 0,0 0,-1 0,1 0,0-1,0 1,9-6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00.3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502 79,'-22'-5,"1"-1,-41-18,45 17,0 0,-1 1,1 0,-34-4,16 6,-3 1,-2 3,0 1,35 0,-1-1,1 1,0 0,-1 1,1-1,0 1,0 0,0 0,1 1,-1-1,0 1,1 0,0 1,-1-1,1 1,1 0,-1-1,0 2,1-1,0 0,0 1,0-1,1 1,-1 0,1 0,0 0,1 0,-1 0,1 1,0-1,0 9,-4 45,2 71,3-94,0 20,1-2,3-11,-4-41,0 1,1-1,0 0,-1 1,1-1,0 0,0 1,0-1,2 2,-2-3,-1 0,1 0,0 0,0-1,0 1,0 0,0-1,0 1,0-1,0 1,0-1,0 0,0 1,0-1,0 0,2 1,20-3,8 0,-21 2,1 0,-1 0,0 1,0 1,0 0,0 0,-1 1,1 0,-1 1,1 0,-1 0,0 1,14 10,-11-6,-1 1,0 1,0 0,-1 1,0 0,-1 0,0 1,9 18,3 14,-17-37,-1 1,0-1,-1 1,0-1,0 1,-1 0,0 0,0 0,-1 0,0 0,-1 0,0-1,0 1,-1 0,0 0,-1-1,0 1,0-1,-1 0,-9 15,-11 5,-8-6,-5-6,33-15,-1 0,0 0,0 0,0-1,-7 1,-23-8,6-6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00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20,'0'0,"28"0,30 0,35 0,15-6,-5 1,-9-1,-7 6,-20-3,-4 3,-2 0,-6 0,2 0,4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01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73,'30'-6,"1"-1,32-13,3-2,-7 9,-4 8,-47 5,0 1,-1-1,1 1,-1 1,1-1,11 5,-17-5,0-1,-1 1,1 0,0 0,0 0,-1 0,1 0,-1 0,1 0,-1 1,1-1,-1 1,0-1,0 1,1-1,-1 1,0 0,0-1,-1 1,1 0,0 0,-1 0,1 0,-1-1,1 1,-1 0,0 0,0 0,0 0,0 3,-2 5,0 0,-1 0,-5 13,4-16,1 1,1 0,0 0,0 0,0 0,0 11,6 6,7-1,8 2,-6-11,26 34,-18-10,-18-32,1 0,-2 0,1 1,-1-1,0 1,-1 0,1-1,-2 1,1 0,-1 0,0 0,-1 0,0-1,-3 14,1-10,-1 0,0 0,-1-1,0 0,-1 0,0 0,-1 0,0-1,-13 13,-22 16,-9-3,-5-7,47-24,0 0,0-1,0 0,0 0,-1-1,1-1,-1 1,0-1,1-1,-1 0,0 0,1-1,-19-4,-5-8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01.6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0,'32'41,"-2"1,-2 1,27 55,55 147,-20-43,-60-141,-4-9,1-8,-7-11,-11-11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02.0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0 721,'0'0,"17"-21,16-13,16-16,22-12,29-18,20-9,2 0,-14 15,-25 13,-10 8,-21 17,-11 2,2-4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02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28,'0'0,"28"0,23-5,28-1,-10 3,-9 0,-8 1,-16-6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02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40,'0'0,"26"0,24 0,27-6,2 0,-7 4,4-4,1 0,4-7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03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354 47,'-18'0,"-1"0,1 1,0 1,-27 7,37-7,1 1,0 0,0 0,1 1,-1 0,1 0,-1 0,1 1,0 0,1 0,0 0,-1 1,-5 9,-8 14,1 1,2 0,1 1,1 1,2 1,1 0,-8 42,13-42,1 1,1-1,2 1,2-1,0 1,3 0,1-1,1 1,2-1,1-1,19 49,-1-26,-20-47,-1 1,1-1,11 11,-10-12,0-1,0 0,1 0,0 0,0-1,0 0,1-1,0 1,0-2,0 1,0-2,0 1,1-1,-1 0,1-1,0 0,15-1,-17-1,0 0,0 0,0-1,0 0,0 0,0-1,-1 0,1-1,-1 1,0-2,0 1,0-1,-1 0,0 0,0 0,0-1,0 0,-1 0,0-1,0 0,4-9,4-8,-2-2,-1 1,-1-1,-1-1,-1 0,-1 0,-2 0,2-44,-5 3,-3-1,-13-86,8 105,-20-76,23 111,-1 1,-1-1,0 1,0 0,-1 1,-1-1,-1 1,0 1,-16-19,-16-2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12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1,'193'254,"-74"-90,160 215,-129-172,-57-91,-55-74,4 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1:30.1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288 0,'-49'11,"39"-9,1-1,0 1,0 1,0-1,0 1,0 1,0 0,1 0,0 1,0 0,0 0,-11 11,11-8,0 0,1 1,0 0,0 1,1-1,0 1,1 1,0-1,1 1,-5 16,4 13,6 1,-1-35,2 0,-1 0,1 0,4 9,-5-11,1 0,0-1,0 1,1-1,-1 1,1-1,-1 0,1 0,0 0,1 0,-1 0,0-1,1 0,-1 1,1-1,0-1,0 1,-1 0,7 1,-7-3,1 1,-1-1,1 0,0 0,-1 0,1 0,-1-1,1 0,-1 1,0-1,1 0,-1-1,0 1,1 0,-1-1,0 0,0 0,0 0,0 0,-1 0,1-1,-1 1,3-4,3-4,-1 1,-1-1,0-1,0 1,-1-1,0 0,-1 0,6-23,-2-7,3-51,-6 53,-5 39,-1-1,1 1,0-1,0 1,0-1,0 1,1-1,-1 0,0 1,0-1,0 1,0-1,0 1,1-1,-1 1,0-1,0 1,1-1,-1 1,1-1,-1 1,0 0,1-1,-1 1,1 0,-1-1,0 1,1 0,-1-1,2 1,-1 0,0 0,0 1,0-1,-1 0,1 1,0-1,0 1,0-1,0 1,-1 0,1-1,0 1,-1 0,1-1,1 2,21 34,43 121,-47-106,13 40,34 154,-55-187,-3 0,-3 1,-3 102,-7-96,2-42,-1-1,-1 1,-1-1,-1-1,-1 1,-1-1,-13 21,14-27,-2-1,1-1,-2 1,0-1,0-1,-1 0,-1-1,0 0,-1-1,-19 11,-18 4,-8-5,-7-5,49-11,-35 2,33-7,-30-4,48 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12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1 841,'0'0,"0"-19,23-25,12-20,12 0,6-6,3-2,0 0,-1 0,-2 0,-3 5,-6 4,-2 7,-6 3,-3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12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0 143,'17'-16,"0"1,1 0,1 1,0 1,27-13,4 4,2 6,-43 14,-1 1,1 0,0 0,0 1,17 1,-25-1,1 0,0 0,0 1,0-1,0 0,-1 1,1 0,0-1,0 1,-1 0,1 0,0 0,-1 0,1 0,-1 0,1 0,-1 0,0 1,0-1,1 1,-1-1,0 1,0-1,0 1,-1 0,1-1,0 1,0 0,-1 0,0-1,1 1,-1 0,1 4,-3 1,1 1,-1 0,0-1,0 1,-1-1,0 0,-1 1,1-2,-1 1,-6 7,-6 13,0 2,1 1,-21 59,34-82,1-1,-1 1,1 0,0 7,1-10,0-1,1 0,-1 1,1-1,0 0,0 0,0 0,0 0,0 0,1 0,0 0,-1 0,1-1,0 1,0-1,1 1,-1-1,0 0,1 0,0 0,-1 0,1 0,3 2,5 1,0 0,0-1,0 0,1-1,12 3,157 17,-139-20,38 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23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0,'0'0,"27"0,32 0,22 0,-7 0,0 0,-3 0,6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23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1,'10'148,"-3"-65,5 88,63 307,-65-435,3-1,1-1,27 56,-16-52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24.3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34,'-5'0,"0"1,0 0,0 0,0 0,0 0,1 1,-1-1,0 1,1 1,0-1,-1 1,1-1,0 1,0 0,0 0,1 1,-1-1,1 1,0 0,0 0,0 0,1 0,-5 10,0 1,0 1,2 0,0 0,0 0,-3 30,-1 35,3 0,4 1,4-1,3 1,31 158,-29-209,1 0,2-1,1 0,1-1,18 30,-24-48,1-1,0 0,0-1,1 0,1 0,-1-1,12 9,-13-13,-1 0,0 0,1 0,0-1,0 0,0-1,0 0,0 0,0 0,1-1,-1 0,13 0,-13-1,1-1,0-1,0 1,0-1,-1-1,1 1,-1-1,1-1,-1 1,0-1,-1-1,1 1,-1-1,11-10,-1-1,-1 0,0-1,23-36,-26 32,0-1,-2 0,0-1,-2 0,0 0,-2-1,-1 0,0 0,-2 0,1-38,-5 18,-1 0,-2 0,-2 1,-2 0,-14-44,7 37,-45-96,45 117,-1 0,-1 1,-2 1,-29-34,36 49,-1 0,0 1,-22-15,11 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25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0,'50'52,"-28"-30,0 2,-1 0,25 39,84 176,15 22,-111-211,1-5,-1 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26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1 537,'0'0,"14"-23,13-13,11-17,14 1,3-4,4-3,7 2,1 4,-3 3,-4 1,-1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26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1,'0'0,"28"0,29 0,21 0,-3 0,-7 0,-7 5,3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26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17,'0'0,"24"0,30 0,29 0,-2-6,-1 0,-4 3,12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27.4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369 21,'-47'-8,"30"5,-1 0,-31-1,43 5,0-1,-1 1,1 0,0 0,0 1,-1 0,1 0,1 0,-1 1,0 0,-8 5,4 0,0 1,0 0,1 1,0 0,0 0,1 1,1 0,0 1,0 0,1 0,0 0,-6 23,0 5,3 0,-10 76,15-77,2 1,1 0,3 0,1 0,1-1,12 44,-11-62,1 0,1 0,1 0,1-1,0 0,1-1,2 0,0-1,1 0,0-1,2 0,26 23,-32-33,0 0,1-1,0 0,0-1,0 0,1 0,-1-1,1-1,0 0,1 0,-1-1,0 0,1-1,-1-1,1 1,-1-2,1 0,21-4,-19 1,-1 0,1 0,-1-1,-1-1,1 0,-1-1,0 0,0-1,-1 0,0-1,-1 0,1-1,-2 0,0 0,10-15,-5 3,-2-1,0 0,-2-1,0 0,-2-1,0 0,-2 0,-1-1,-1 1,-1-1,-1 0,-2 0,0 0,-2 0,0 0,-11-39,7 35,-3 1,0 0,-2 1,0 0,-2 0,-2 2,0-1,-2 2,0 0,-2 1,-1 1,0 1,-43-35,10 22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27.67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 0,'-7'53,"1"0,3 0,2 1,11 88,46 213,33-10,-54-215,-20-76,1-4,-13-41,-2-5,1 1,-1-1,1 1,0-1,0 1,0-1,1 0,-1 0,1 0,3 3,-5-6,-1-1,1 0,-1 0,1 1,-1-1,0 0,1 0,-1 0,1 0,-1 0,1 1,-1-1,1 0,-1 0,1 0,-1 0,1-1,-1 1,1 0,-1 0,1 0,-1 0,1 0,-1-1,1 1,-1 0,0 0,1-1,-1 1,1 0,-1 0,0-1,1 1,-1-1,0 1,1 0,-1-1,0 1,0-1,0 1,1 0,-1-1,0 1,0-1,0 1,0-1,0 1,0-2,9-29,-8 27,12-73,4-127,-11 107,2-61,7-84,-9 193,2 1,26-90,-17 88,-4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3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1,'128'147,"115"175,74 184,-253-404,-33-55,0-2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3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910 1,'-7'0,"-27"0,1 1,-42 6,63-4,0 0,0 0,0 1,0 1,0 0,1 1,0 0,0 1,-11 8,-15 17,1 0,2 3,-42 52,-72 118,90-118,3 1,-74 167,110-204,-2-4,1-2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4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412 1,'-23'19,"0"2,1 1,1 1,-29 42,23-23,2 2,-23 51,15-18,4 1,2 1,5 1,3 1,3 1,4 1,4 0,2 108,7-153,2 0,2-1,1 1,2-1,2-1,1 1,1-2,3 0,0 0,2-1,43 60,-20-43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4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0,'85'133,"-9"-15,60 141,28 47,-128-251,-1-5,4-2,4 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5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0 776,'0'0,"3"-20,20-25,15-20,11 1,13-9,22-16,16-8,-14 19,-8 11,-8 9,-15 14,-9 5,-3 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5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21,'0'0,"21"0,20 0,22 0,-4-6,3 0,-2 4,5-1,-5-1,-3 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6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0,'0'719,"1"-654,7-3,10-2,9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6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196 0,'-19'18,"2"0,0 1,1 1,1 0,1 1,1 1,1 0,1 1,1 0,0 0,-10 46,13-38,1 0,2 1,1-1,2 1,0 0,3-1,0 1,14 61,-10-71,12 30,-10-35,17 31,-19-40,0 1,0-1,1 0,0-1,0 0,1 0,0 0,0-1,0 0,1 0,0-1,0-1,1 1,16 4,-18-7,0 0,0-1,1 1,-1-2,0 0,1 0,-1 0,1-1,-1 0,0-1,0 0,1 0,-1 0,-1-1,1-1,0 1,-1-1,10-7,-7 4,-1 0,1-1,-1 0,0-1,-1 0,0-1,-1 1,0-1,0-1,-1 1,0-1,5-15,-5 9,-2 1,0-1,-1 0,0 0,-1 0,-1 0,-1 0,-2-21,-1 12,-1-1,-2 1,-1-1,0 1,-2 1,-1 0,-1 0,-2 1,0 1,-1 0,-19-24,20 32,0 1,0 0,-2 1,-16-12,-9-1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7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0,'27'28,"0"0,-2 2,-1 1,-2 1,-1 1,-2 0,21 49,80 261,-112-316,-3-12,22 71,26 157,-49-215,-1 1,-2 0,-1 0,-1-1,-1 1,-2-1,-1 1,-1-1,-17 49,11-48,-2 0,0 0,-2-1,-1-1,-2-1,-37 42,13-26,1-9,0-9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7.4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1,'0'0,"23"0,22 0,24 0,2 6,2-1,-3 6,-6 0,0 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28.25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49 13,'-4'3,"1"1,-1-1,1 1,0 0,0 0,1 0,-1 0,1 0,0 0,0 1,0-1,0 1,1 0,0-1,0 1,0 0,0 6,4-1,2-12,0-17,-6 12,0-1,0 0,-1 1,-3-11,-3-11,6 23,2 6,0 0,0 0,0 0,0 0,0 0,0 0,0 0,0 0,0 0,0 0,0 0,0 0,0 0,0 0,0 0,0 0,0 0,-1 1,1-1,0 0,0 0,0 0,0 0,0 0,0 0,0 0,0 0,0 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7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40,'0'0,"27"0,30-9,31-1,1 1,4 4,6 1,-7 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38.1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604 1,'-25'0,"-79"3,90-1,-1 0,1 1,0 1,0 0,-15 7,7 0,1 1,0 0,1 1,1 2,0 0,1 0,0 2,1 0,1 2,-15 22,10-10,2 0,1 2,1 0,2 1,-20 67,27-74,2 1,1-1,1 1,2 0,0-1,2 1,1 0,9 54,-7-68,1 0,0 0,0 0,2 0,0-1,0 1,1-2,1 1,0-1,1 0,0-1,1 0,0 0,0-1,1 0,1-1,0 0,22 12,-17-13,-1-1,1-1,0-1,0 0,0-1,1-1,0 0,-1-2,1 0,0-1,0 0,0-2,-1 0,1-1,-1-1,1 0,-1-2,21-8,-21 6,1-1,-1 0,0-2,-1 0,0 0,-1-1,-1-1,0-1,0 0,-1-1,-1 0,-1-1,0 0,-1 0,-1-2,13-30,-14 21,0-1,-2 0,-1 0,-1-1,-1-47,-4 28,-2 1,-14-73,11 88,-2 0,-1 1,-2 0,-1 1,-19-35,15 38,-24-28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2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0,'117'140,"-6"5,134 232,-164-238,-52-87,-4-2,-3 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3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773 0,'-22'2,"0"0,0 1,0 1,1 1,-1 1,1 0,0 2,1 1,0 0,-29 19,-15 15,-98 86,111-86,-18 16,6-2,11-5,17-9,21-12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3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0,'0'0,"24"0,27 0,18 0,-5 5,-2-2,10 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3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20,'0'0,"29"0,24 0,28 0,0 0,-6 0,-3-3,-4-14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4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274 1,'-14'5,"1"2,-1-1,2 2,-1 0,1 0,0 1,1 1,0 0,0 0,1 1,1 1,0 0,0 0,1 0,-6 15,-1 2,2 1,1 0,1 1,2 0,-10 57,13-46,2 0,1 63,5-78,0-1,2 0,1 0,1 0,9 25,-12-43,0 1,1-1,-1-1,2 1,-1-1,1 1,0-1,1-1,0 1,0-1,0 0,0 0,1-1,0 1,1-2,-1 1,12 4,-12-6,0-1,1 0,-1 0,1-1,0 0,-1 0,1-1,0 0,-1 0,1-1,0 0,-1 0,1-1,-1 0,0 0,1-1,-1 0,0 0,11-8,0-1,0-1,-1-1,0 0,-1-1,-1-1,0-1,-1 0,-1-1,-1 0,0-1,-1 0,-1-1,-1 0,-1-1,-1 0,6-28,-8 23,0 0,-2 0,-1-1,-1 1,-1 0,-1-1,-1 1,-2 0,-1 0,-1 0,-1 0,-1 1,-15-33,11 33,-2 0,0 0,-28-35,18 35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4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1,'-1'109,"7"209,-2-269,3 0,2 0,1-1,24 66,-10-61,4-8,-24-40,0 0,0-1,1 1,0-1,9 7,-8-8,0 0,0 0,0-1,0 0,1 0,-1 0,1-1,-1 0,1 0,0 0,-1-1,11-1,31-8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5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1 115,'295'-5,"-195"-1,-43 1,60-13,-58 1,-18-1,-16-1,-25 19,1 0,-1-1,0 1,1 0,-1-1,1 1,-1-1,0 1,1-1,-1 1,0-1,0 1,1-1,-1 1,0-1,0 1,0-1,0 1,0-1,0 1,0-1,0 1,0-1,0 0,0 1,0-1,0 1,0-1,0 1,0-1,-1 1,1-1,0 1,0-1,-1 1,1-1,0 1,-1 0,1-1,0 1,-1-1,1 1,-1 0,1-1,-1 1,1 0,-1-1,-1 0,0 0,0 1,0-1,-1 1,1-1,0 1,0-1,0 1,0 0,-3 0,-4 2,0 0,1 0,0 1,0 0,0 0,0 1,0 0,1 1,-1-1,1 2,0-1,-11 12,3-2,1 1,1 0,1 1,-13 22,15-22,1 0,1 1,1 0,-8 29,13-39,1-1,-1 1,2 0,-1 11,1-17,0 0,0 0,0 1,1-1,-1 0,0 0,1 0,-1 0,1 0,0 1,0-1,0 0,0-1,0 1,0 0,1 0,-1 0,1-1,-1 1,1-1,-1 1,1-1,0 1,0-1,0 0,0 0,0 0,0 0,0 0,0-1,0 1,0-1,0 1,1-1,-1 0,0 1,0-1,4-1,3 0,0 0,0-1,0 0,0 0,0-1,-1 0,1-1,7-5,25-18,1-11,-6-5,-9 3,-25 36,0 0,0-1,0 1,-1-1,0 0,0 1,0-1,0 0,-1 0,0 0,0 0,0 1,0-1,-1 0,-1-6,2 11,0 0,-1-1,1 1,0 0,0 0,0-1,0 1,0 0,0 0,-1 0,1-1,0 1,0 0,0 0,-1 0,1-1,0 1,0 0,-1 0,1 0,0 0,0 0,0 0,-1 0,1 0,0-1,-1 1,1 0,0 0,0 0,-1 0,1 0,0 0,-1 1,-7 6,-4 16,9-14,1 1,0-1,1 1,0-1,1 1,0 0,1-1,0 1,0 0,1-1,0 1,0-1,1 0,6 13,-7-17,1 0,0 0,0 0,0 0,0 0,1-1,0 1,0-1,0 0,0 0,1-1,-1 1,1-1,0 0,0 0,0-1,1 1,-1-1,0-1,1 1,-1-1,1 1,0-1,0-1,9 1,-3-3,0 1,0-2,0 0,0 0,-1-1,1 0,15-9,31-20,-9-1,-12 5,-35 28,-1 0,1 0,-1-1,1 1,0 1,-1-1,1 0,0 0,0 1,-1-1,1 1,0-1,0 1,0 0,3-1,-4 2,1 0,-1-1,0 1,0 0,0 0,0 0,0 0,1 0,-2 0,1 0,0 0,0 0,0 0,0 0,-1 1,1-1,-1 0,1 1,-1-1,1 2,22 60,-8-28,8-1,-18-29,0 0,0 0,0-1,9 6,29 11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5.5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28.7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95 0,'-6'5,"0"-1,0 0,0 1,1 0,0 1,0-1,0 1,-7 11,9-11,1-1,0 1,0 0,0 0,0 0,1 0,0 0,1 0,-1 0,1 1,1 5,0-1,0 0,0-1,7 20,-7-26,0-1,1 1,0-1,-1 0,1 0,4 6,-5-8,0 0,0 0,0 0,0 0,0-1,0 1,0 0,0-1,0 1,0-1,0 1,0-1,1 1,-1-1,0 0,0 1,1-1,-1 0,0 0,2 0,-2 0,0 0,0 0,0-1,0 1,0 0,0 0,0-1,0 1,0-1,0 1,0-1,0 1,0-1,0 1,0-1,0 0,-1 0,1 1,0-1,0 0,-1 0,2-2,-1 1,-1 0,1 0,-1 0,1 0,-1 0,0 0,1 0,-1 0,0 0,0 0,-1-3,0-1,-1-1,1 1,-1-1,-1 1,1 0,-6-9,2 5,-60-89,58 89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6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0,'37'58,"51"61,-19-29,77 115,124 166,-198-287,-38-52,5-6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6.6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576 1,'-36'11,"-14"8,-15 12,5 11,-9 7,-1 8,3-2,10 0,2-2,19 0,25-9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6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0,'0'0,"23"0,24 0,23 0,5 0,-7 0,0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7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1,'0'0,"-8"31,-1 30,-3 31,5 15,4 2,1-9,-1-6,6-16,2-20,10-5,6-18,7-14,-1-21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7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269 148,'-18'4,"0"2,1 1,0 0,0 1,-26 17,33-18,0 1,1 0,0 0,1 1,0 0,0 1,1 0,1 0,-10 19,7-10,1 1,1 0,1 1,1-1,0 1,2 0,0 0,2 0,0 1,5 38,-3-43,2 0,0 0,1-1,1 0,0 0,1 0,1 0,1-1,0 0,0-1,2 0,0 0,0-1,16 15,-19-22,0 1,1-1,0-1,0 1,1-1,0-1,0 0,0 0,0 0,0-1,1-1,13 3,-11-4,0-1,0 0,0 0,0-1,0-1,0 0,-1 0,1-1,14-6,-8 1,0-1,0 0,-1-1,0-1,-1-1,0 0,-1-1,0-1,-1 0,-1-1,0-1,10-17,-13 18,-1 0,0 0,-2-1,0-1,0 1,-2-1,0 0,-1 0,0 0,-2-1,0 1,-1-1,0 0,-2 1,0-1,-1 0,-1 1,-1 0,-5-19,-7-3,-2 2,-1 0,-2 1,-40-54,10 16,38 54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8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1,'0'0,"25"8,28 3,26 6,-2-6,-5 0,-7 3,-14-5,4-6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8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1,'0'0,"22"8,19 0,29 4,5-7,3 1,-2-4,-5-2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8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0,'-22'0,"1"1,-1 0,1 2,-1 0,-32 10,44-9,0 0,0 1,0 0,1 1,-1 0,1 0,0 1,1 0,0 0,0 1,1 0,-12 16,8-7,1 0,1 1,1 0,0 1,2-1,0 1,1 1,0-1,2 1,0 0,2 0,0 0,1-1,4 27,-2-26,1 0,1 0,0 0,2-1,0 1,2-2,0 1,1-1,1 0,0-1,1 0,1 0,1-1,15 14,-20-23,0 0,1-1,0 0,0 0,0-1,1 0,0-1,0 0,0 0,0-1,1-1,-1 1,1-2,0 0,-1 0,1 0,0-2,0 1,-1-1,1-1,0 0,-1-1,0 0,1 0,-1-1,-1 0,1-1,0 0,-1-1,0 0,0 0,-1-1,0 0,14-15,-11 9,-1 0,0-1,-1 1,-1-2,0 1,-1-2,0 1,-2 0,1-1,-2 0,0 0,-1-1,-1 1,0-1,-2-30,-2 17,-1 0,-2 0,-1 1,-1 0,-1 0,-2 0,-24-49,26 62,-1 1,-13-19,-27-21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9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1,'72'87,"37"49,33 80,19 27,-122-193,3-2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49.8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774 0,'0'0,"-34"0,-21 8,-30 6,5 14,2 8,-2 11,-14 14,2 6,16-3,18-5,27-15,21-11,15-17,3-16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29.6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118 266,'15'0,"-1"-2,0 1,1-2,-1 0,0-1,0 0,-1-1,1 0,-1-2,0 1,23-17,-29 17,-1 1,0-1,0 0,0-1,-1 0,0 0,0 0,-1 0,0-1,0 1,4-12,-7 15,0 1,0 0,0 0,-1 0,1-1,-1 1,0 0,0-1,0 1,0 0,-1 0,1-1,-1 1,0 0,0 0,0-1,0 1,0 0,-1 0,1 1,-1-1,0 0,0 0,0 1,0-1,-1 1,1 0,-1 0,1-1,-1 2,0-1,-3-2,2 2,0 0,0 0,-1 1,1-1,-1 1,1 0,-1 0,0 0,1 1,-1 0,0 0,1 0,-8 1,4 1,0 0,-1 1,2-1,-1 1,0 1,1 0,-9 4,1 3,0 0,0 1,1 1,1 0,0 1,-12 17,14-16,1 1,0 0,1 1,1 0,1 1,0-1,1 1,-5 30,9-38,1 0,0 1,0-1,1 1,0-1,1 1,0-1,1 1,0-1,1 0,0 0,0 0,1 0,0-1,1 1,11 15,-11-19,0 0,1-1,0 0,0 0,0-1,1 0,-1 0,1 0,0 0,0-1,0-1,0 1,1-1,-1 0,1-1,0 0,-1 0,13 0,1-1,0-1,-1-1,1-1,-1-1,34-10,-5-3,86-43,-121 52,27-18,8-18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50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1,'0'0,"27"5,29-2,28 3,-7 2,1 1,8 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50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20,'0'0,"31"0,29-7,30 2,-4 2,-2 1,-5-1,-3 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50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1,'0'0,"0"25,0 25,0 24,0 4,0 8,0 0,0 3,5-6,0-4,-2-7,2-11,10-7,8-9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5:51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1,'-13'0,"-1"0,0 1,0 1,1 0,-1 1,1 1,0 0,0 1,0 0,-17 10,20-8,0 0,0 0,1 1,0 0,1 1,-1 0,2 0,-1 1,1 0,1 0,0 0,-5 13,2 0,1 0,0 0,2 1,1 0,1 0,1 0,1 0,1 1,3 36,0-40,1-1,0 0,2 0,0-1,1 1,1-1,1-1,0 1,1-1,2-1,22 31,-26-39,1-1,0 0,0 0,1-1,0 0,1 0,-1-1,1-1,0 1,1-2,-1 1,1-1,0-1,0 0,17 2,-15-4,-1-1,1 0,-1 0,0-1,1-1,-1 0,0-1,0 0,0-1,0-1,-1 1,1-2,19-12,-16 8,-1-1,0 0,-1-1,0 0,0-1,-2 0,0-1,0-1,-1 0,-1 0,0-1,-2 0,1 0,-2-1,0 0,-1 0,-1 0,-1-1,0 1,-1-1,-1 0,-1 0,0 0,-1 1,-1-1,-9-33,6 29,-2 1,-1 0,0 0,-1 1,-2 0,0 0,-1 2,0-1,-19-19,-26-13,55 49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7:55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0,'-11'638,"-24"-1,24-296,9-239,2-15,3-15,1-9,-3-2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7:55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0,'-12'46,"2"0,-5 60,11-69,-21 399,8-77,9-272,-24 398,33-428,1-7,-2-7,-6-12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7:56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1,'0'0,"26"0,27 0,28 0,-1 0,3 8,-5 0,-2 7,13-1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7:56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1 144,'12'-13,"2"-1,-1 2,2 0,0 0,0 2,1 0,0 0,0 2,1 0,1 1,-1 1,1 0,0 1,0 1,30-2,-44 5,-1 1,0 0,0 0,0 1,0-1,1 1,-1-1,0 1,0 0,0 0,0 1,-1-1,4 2,-5-2,0 0,0 0,0 0,0 0,0 1,0-1,0 0,0 0,-1 1,1-1,0 0,-1 1,1-1,-1 1,0-1,1 1,-1-1,0 1,0-1,0 1,0-1,0 1,0-1,-1 0,1 1,0-1,-1 1,0 2,-3 5,0 0,-1 0,1 0,-2 0,-9 12,-37 40,27-33,-1 0,14-16,1-1,1 2,0 0,1 0,0 0,1 1,-8 19,15-30,0-1,0 1,1-1,0 1,-1 0,1-1,0 1,0-1,0 1,0 0,1-1,-1 1,1-1,0 1,0-1,0 1,0-1,0 1,0-1,0 0,1 0,-1 1,1-1,0 0,0-1,-1 1,1 0,0 0,1-1,-1 1,3 1,9 4,0 0,0-1,1 0,20 4,-4-1,31 13,0 2,-2 2,86 52,-94-40,-40-28,-1 1,-1 0,0 0,0 1,-1 0,-1 1,0 0,8 20,-12-26,-1 0,-1 1,1-1,-1 1,-1-1,1 1,-1 0,-1 0,0 0,0-1,0 1,-1 0,0 0,0-1,-1 1,0 0,0-1,-5 10,-3-1,0-1,-1 0,-1-1,0 0,-1-1,0 0,-1-1,0-1,-1 0,-31 17,-15 2,-3-8,5-10,55-11,-1 0,0-1,1 0,-1 0,1 0,-1 0,1-1,-1 0,1 0,-1 0,1 0,0-1,-1 0,1 1,-7-6,-6-13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7:57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0,'160'297,"-45"-93,-81-153,71 86,-67-97,-4-2,-5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7:57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0 742,'0'0,"17"-23,13-20,30-21,13-5,22-20,16-10,-6 11,-16 15,-16 14,-14 6,-20 11,-12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29.99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0,'0'0,"0"26,0 18,0 25,3-4,5 4,6 6,8-3,-4-18,4-22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7:57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1 240,'24'-24,"2"2,0 0,2 2,0 1,42-21,-38 23,1 2,0 1,1 2,0 1,60-10,-86 20,-1 0,0 1,1-1,-1 2,1-1,-1 1,1 0,9 3,-15-3,-1-1,1 1,0 0,0 0,0 0,-1 0,1 0,0 0,-1 0,1 1,-1-1,0 0,1 1,-1 0,0-1,0 1,0-1,0 1,0 0,0 0,0 0,-1 0,1-1,-1 1,1 0,-1 0,0 0,0 0,0 0,0 0,0 0,0 0,-1 4,-2 5,0 0,0 0,-2 0,1 0,-1-1,-1 0,-10 16,-55 63,68-86,-22 26,-50 62,65-77,0 1,1 0,0 0,-9 26,16-37,1 1,0-1,0 0,0 1,0-1,1 1,-1-1,1 1,0-1,1 7,0-8,0-1,-1 1,1-1,0 1,1-1,-1 1,0-1,1 1,-1-1,1 0,0 0,0 0,0 0,0 0,0 0,0-1,0 1,4 1,2 2,1-1,0-1,0 1,0-1,1-1,-1 0,16 2,71-1,-63-4,353 3,-279-4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0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0,'-8'28,"1"0,1 1,2 0,-2 46,3-31,-3 94,5 0,20 152,0-61,-12-166,4-8,2-9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1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1,'-18'27,"2"0,1 2,1 0,2 1,-14 45,10-16,1-3,5-4,8-10,7-18,5-12,5-6,1-2,-1 0,0 1,0 1,-1 1,1 0,-2 0,1 1,-1 1,0 1,22 20,-1 3,42 53,-47-43,-4 4,-21-37,0 1,4 19,-6-19,-1 0,1 22,-3-25,1 1,-1-1,-1 0,-3 13,2-13,0-1,-1 0,0 0,0 0,0 0,-1-1,0 1,-1-1,1 0,-1-1,0 0,0 0,-1 0,1 0,-1-1,0 0,-12 4,10-5,0 1,-1-2,-12 3,-30-2,-1-9,45 4,-1-1,0 1,-12-7,-17-15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1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21,'0'0,"25"0,25 0,26-5,2-2,1 5,-4-1,-5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3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19,'0'0,"26"0,19 0,22 0,-6 0,-1 0,-6 0,1 0,0-5,13-9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4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1,'0'0,"0"24,0 30,-5 24,3 0,-3 0,-5 1,8 5,2-3,9-8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4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1,'-15'37,"1"2,1-1,2 2,2 0,2 0,2 0,1 1,2 53,9-32,-5-51,1 0,0-1,7 14,-6-15,0-1,1 1,1-1,-1 1,1-2,1 1,-1-1,1 0,1 0,-1 0,1-1,0-1,1 1,-1-1,1-1,0 0,0 0,10 3,-1-3,0 0,0-1,0-1,0-1,0 0,1-1,-1-1,36-7,-27 2,-1 0,28-12,-6-3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4.8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0,'0'0,"-8"34,5 28,-2 30,3 19,7-1,10 1,1-13,10-2,-2-15,5-11,0-4,7-1,0-10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5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0,'153'314,"15"17,-138-282,5-3,2-4,2-4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5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1 568,'0'0,"10"-22,16-18,13-12,14-7,6-3,6 1,-2 2,2 4,-3 2,-9 0,-9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0.3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5.8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1 113,'27'-19,"1"1,39-18,-50 28,0 2,1 0,-1 0,1 2,29-4,-42 7,1 1,-1 0,0 0,0 0,1 1,-1 0,0-1,10 5,-14-5,0 1,1 0,-1-1,1 1,-1 0,0 0,0 0,1 0,-1 0,0 0,0 1,0-1,0 0,0 0,-1 1,1-1,0 1,0-1,-1 1,1-1,-1 1,0-1,1 1,-1-1,0 1,0-1,0 1,0 0,0-1,0 1,-1-1,1 3,-4 9,0-1,-1 1,0-1,-1 0,0 0,-1 0,-1-1,-15 19,13-18,1 1,0 0,1 0,0 1,1 0,-6 18,12-28,0-1,0 0,1 0,-1 0,1 1,0-1,0 0,0 0,0 1,1-1,-1 0,1 0,0 0,0 0,0 1,0-1,1 0,1 2,0 0,0-1,1-1,-1 1,1 0,0-1,0 0,0 1,0-2,1 1,6 3,8 2,1-1,1-1,-1 0,28 3,-44-9,218 26,-152-21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6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62,'0'0,"29"-2,31-7,30-5,3 0,17 3,-13 5,-14 1,-9 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6.7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1 150,'30'-21,"1"2,2 1,0 1,0 2,2 1,-1 2,46-9,-10 9,-58 12,0-1,23 3,-30-1,-1-1,1 1,-1 0,1 1,-1-1,0 1,6 3,-8-4,-1 0,1 0,-1 1,0-1,1 0,-1 1,0-1,0 1,0 0,0-1,0 1,0 0,0-1,-1 1,1 0,-1 0,1 0,-1 0,0-1,1 1,-1 0,0 0,0 0,0 0,-1 0,1 0,0 0,-1 0,1-1,-2 3,-2 7,0-1,-1 0,-11 19,11-21,-10 17,2-5,2 0,-16 38,24-51,1 0,0 0,0 1,1-1,0 1,0-1,1 1,0-1,0 1,1-1,0 1,3 12,2-4,0 0,1-1,0 0,1 0,1-1,14 18,70 74,-86-99,29 35,-30-35,-1-1,0 2,-1-1,1 1,-2-1,1 1,-1 0,0 0,3 17,-5-19,0 1,-1-1,0 0,-1 0,1 1,-1-1,0 0,-1 0,1 0,-1 0,-1 0,1 0,-1 0,-4 7,-7 6,0-1,-1-1,-1 0,-34 28,0-6,39-31,-1-1,-16 8,-24 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7.0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1,'84'123,"12"20,-12 12,-42-73,4-3,61 82,-70-114,0-6,4-9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7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632 0,'0'0,"-31"9,-17 8,-19 14,0 4,-6 10,3 6,5 0,6 1,7-1,4 1,-4 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7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93,'19'-12,"0"1,1 1,0 0,0 2,44-12,-7 6,-1 7,-48 6,-1 1,1 1,-1-1,1 1,-1 1,1-1,10 5,-15-5,-1 0,1 0,-1 0,1 0,-1 1,0-1,1 1,-1 0,0 0,0-1,0 1,-1 1,1-1,0 0,-1 0,1 1,-1-1,0 0,0 1,0 0,0-1,0 1,0 3,-1 1,0 0,0 0,-1 0,0 0,0 0,0 0,-1-1,0 1,-1 0,0-1,0 1,-5 8,3-6,0 1,1 0,0 0,-3 14,7-22,-1 0,1 0,0 0,0-1,0 1,0 0,0 0,0-1,1 1,-1 0,0 0,1-1,0 1,-1 0,1-1,0 1,0-1,0 1,1 1,0 0,0-1,1 0,-1-1,1 1,-1 0,1-1,-1 1,1-1,0 0,5 2,6 0,0-1,0 0,29 1,-37-3,406-4,-330-1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8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80,'0'0,"33"-7,25-1,41-3,21-3,-6 3,-9 6,-16-1,-16 6,-9-6,-11-6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8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65,'0'0,"31"0,36-5,38-4,24 0,-9 1,-7 3,-11 2,-9-5,-16-9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09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680 50,'-14'-9,"-1"1,-1 0,-26-9,34 15,0 0,-1 1,1 0,-1 0,1 0,-1 1,1 1,0-1,-15 4,7 0,-1 1,1 0,0 1,0 1,0 0,1 1,-19 14,13-7,1 1,1 1,1 1,-24 29,14-9,2 0,1 2,2 1,2 1,-16 46,23-49,1 0,1 1,3 1,1 0,2 0,0 46,6-65,1 1,1-1,1 0,1 0,10 32,-8-38,0-1,0-1,2 1,0-1,0 0,1-1,1 0,16 16,-15-18,0-1,1 0,0-1,1 0,0-1,0-1,1 0,17 7,-10-7,1-1,-1-1,1-1,0-1,24 1,0-4,0-2,0-2,0-3,80-20,-97 19,0-1,0-2,-1 0,0-2,-1-1,-1-2,26-18,-38 22,1 0,-2 0,0-2,0 0,-1 0,-1-1,-1 0,0-1,-1 0,0-1,-1 1,9-34,-10 22,-1 1,-2 0,-1-1,-1 0,-1 0,-2 0,0 0,-2 1,-2-1,0 1,-1-1,-2 2,-21-50,14 45,-1 0,-1 1,-2 1,0 1,-2 1,-2 0,0 2,-1 0,-2 2,-52-37,-14 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15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1,'-9'30,"1"1,2 1,1-1,-1 48,5-60,-11 679,14-457,-2-160,4-1,4 1,19 85,-16-118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0.6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1,'2'43,"3"-1,1 0,20 69,-13-59,28 128,-27-115,-2-13,3 13,-15-63,0-2,0 0,0 0,0-1,1 1,-1 0,0 0,0 0,0 0,0 0,0 0,0 0,0 0,0 0,0 0,0 0,1 0,-1 0,0 0,0 0,0 0,0 0,0 0,0 0,0 0,0 0,0 0,0 0,1 0,-1 0,0 0,0 0,0 0,0 1,0-1,0 0,0 0,0 0,0 0,0 0,0 0,0 0,0 0,1 0,-1 0,0 0,0 0,0 1,0-1,0 0,0 0,0 0,0 0,0 0,0 0,0 0,0 0,0 0,0 1,0-1,0 0,0 0,0 0,0 0,0 0,-1 0,1 0,0 0,12-31,-4 8,1-7,1 0,1 1,26-47,-32 68,0 0,1 1,0-1,0 1,0 1,1-1,0 1,0 0,1 1,-1 0,1 0,0 0,1 1,-1 0,1 1,0 0,10-2,-8 3,0 0,-1 1,1 0,0 1,1 0,-1 0,-1 2,1-1,20 7,15 4,1 1,2-1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16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402 75,'-19'-4,"1"-1,0-1,-33-15,-19-8,63 27,0 0,0 0,0 1,0 0,0 0,-14 0,18 2,0-1,-1 1,1 0,0 0,0 0,-1 0,1 0,0 1,0 0,1-1,-1 1,0 0,1 0,-1 1,1-1,-1 0,-2 5,-5 6,1 1,0 1,1-1,1 1,0 1,1 0,-5 18,-1 15,-6 53,10-39,6-6,7-9,-4-43,1 0,-1-1,1 1,0-1,3 7,-4-10,0 1,0 0,1-1,-1 1,0-1,1 0,-1 1,1-1,-1 0,4 2,-3-2,0 0,0-1,0 1,0-1,0 1,0-1,0 0,4 0,13 0,0 0,1 1,-1 1,0 1,32 9,-37-6,0 1,-1 0,0 0,0 1,19 16,4 7,-1 2,-1 1,-2 1,-2 2,-1 1,25 44,-24-35,-4 1,-8 3,-14-40,-2 1,1-1,-1 1,-1 0,0 0,-1 0,0 0,-1 0,-3 14,2-16,0-1,-1 0,-1 0,0 0,0 0,0 0,-1-1,-1 0,1 0,-1 0,-14 12,-1-1,-1-2,-1-1,0-1,-1-1,-1 0,0-2,-1-2,-37 12,8-8,-3-7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16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0,'0'0,"22"7,25-5,28 3,1 4,-1-3,2 4,-15 1,-9 1,-7-6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17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0,'0'0,"-14"25,-5 20,-6 22,2 14,3 2,3 7,7 0,5-10,2-4,3 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30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0,'-2'1,"1"-1,-1 1,1 0,-1-1,1 1,0 0,-1 0,1 0,0 0,0 0,0 0,0 0,0 0,0 1,0-1,0 0,0 1,0-1,1 0,-1 1,1-1,-1 1,1-1,-1 1,1-1,0 1,0 0,0-1,0 1,0-1,0 1,0-1,1 3,1 14,1-1,1 0,1 0,0 0,1-1,9 16,57 96,-23-46,-29-47,321 522,-293-491,-9-13,-6-5,5 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30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938 0,'-23'7,"1"1,0 1,1 1,-1 1,2 1,0 1,-31 25,-85 87,-153 180,74-46,169-197,14-22,13-20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31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0 101,'17'-13,"0"2,0 0,1 1,0 1,1 0,0 2,0 0,1 1,0 1,0 1,0 0,37 0,-54 4,-1 0,1 0,0 0,-1 1,1-1,0 1,-1 0,1 0,-1 0,1 0,-1 0,1 0,-1 1,0-1,0 1,2 2,-2-3,-1 1,0-1,0 1,0-1,-1 1,1 0,0-1,-1 1,1 0,-1 0,1 0,-1 0,0-1,0 1,0 0,0 0,0 0,0 0,0 0,-1-1,1 1,-1 0,0 2,-11 24,0-1,-25 41,22-42,1 0,-17 42,30-65,0 1,0 0,0 0,0-1,1 1,-1 0,1 0,0 0,0 0,1-1,-1 1,2 7,-1-8,1-1,-1 0,0 1,0-1,1 0,-1 0,1 0,0 0,0 0,0 0,0 0,0-1,0 1,0-1,0 1,1-1,-1 0,0 0,5 1,7 2,1 0,-1-1,1-1,29 1,63-7,-71 2,40-1,93 9,-91 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31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1,'0'0,"22"0,28 0,23 0,-8 0,-3 0,-7 6,8 0,9 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32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18,'0'0,"29"0,26-6,32 1,6 2,16 0,-14 6,-14 0,-19 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32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488 12,'-15'-3,"0"0,1 1,-1 1,-23 1,29 1,1 0,-1 1,1 0,0 0,-1 1,1 0,0 1,0 0,-8 5,-1 3,1 0,0 2,0 0,2 1,-1 0,2 1,0 0,-19 33,11-10,1 1,2 0,-14 47,18-39,2 1,1 0,3 1,-3 86,11-101,1 0,1 0,2 0,2 0,1-1,2 0,18 47,-21-66,1 0,1 0,1-1,0 0,1 0,0-1,1 0,0-1,1 0,1-1,16 12,-19-17,1 1,0-1,0-1,1 0,0-1,-1 0,1 0,1-1,-1-1,0 0,1-1,-1 0,1-1,-1-1,17-2,-10-1,-1 0,-1-1,1-1,-1-1,0-1,0 0,-1-1,0-1,-1 0,0-1,0-1,-1 0,16-20,-8 7,-2 0,-1-1,-1-2,-1 0,-1 0,22-59,-26 52,-2-1,-1 0,-2 0,-1-1,-2 0,-2 0,-2-43,-2 51,-1 0,-1 0,-1 0,-2 1,-1 0,-1 0,-1 1,-1 0,-27-43,22 45,-2 1,-1 0,0 1,-2 2,-1 0,0 1,-30-20,-9 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7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19,'-31'-8,"28"6,0 1,-1-1,1 1,0 0,-1 0,0 0,1 1,-1-1,1 1,-1 0,0 0,1 0,-1 1,0-1,-6 2,9-1,1 0,-1-1,0 1,0 0,1-1,-1 1,1 0,-1 0,1 0,-1 0,1-1,-1 1,1 0,0 0,-1 0,1 0,0 0,0 0,0 0,0 0,0 2,3 22,-2-21,3 14,1 0,1 1,16 32,36 54,-29-53,324 541,-129-223,-134-203,-58-102,-5-7,-3-2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1.1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346 102,'-3'-5,"-1"-1,0 1,-1 0,1 0,-1 0,0 1,-1-1,1 1,-1 1,1-1,-1 1,0 0,-11-4,12 6,0 0,0 0,-1 0,1 1,-1 0,1 0,0 1,-1-1,1 1,0 0,-1 1,1-1,0 1,0 0,0 0,0 1,-6 4,-2 1,1 1,0 1,1 0,0 0,0 1,1 0,1 1,0 0,0 1,1 0,1 0,-9 22,-3 17,17-43,0-1,1 1,0-1,0 1,1 0,0-1,1 1,1 11,-1-17,-1-1,1 1,-1-1,1 1,0-1,0 1,0-1,0 0,1 0,-1 1,1-1,-1 0,1 0,0 0,-1 0,1-1,0 1,0 0,1-1,-1 0,0 1,0-1,1 0,-1 0,1 0,-1 0,1-1,-1 1,1-1,-1 1,1-1,2 0,2-1,-1 0,1 0,-1-1,1 1,-1-2,0 1,0-1,0 1,0-2,-1 1,1-1,-1 0,0 0,0 0,5-6,5-6,0-1,26-37,-30 35,1-1,-2 0,-1 0,-1-1,0 0,-2 0,0-1,-1 0,-2 0,3-44,-7 60,-2 10,-1 15,4 23,1-1,11 71,-10-102,1 17,1 1,2-2,1 1,1-1,1 0,1 0,2-1,16 26,-23-43,1 0,0-1,11 11,-13-14,1 0,-1 0,1 0,-1 0,1-1,0 0,0 0,1 0,-1-1,1 0,-1 0,1 0,-1-1,1 1,0-1,0-1,0 1,0-1,0 0,0-1,8-1,24-13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8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1259 0,'-20'1,"0"1,-1 1,2 1,-1 1,0 0,1 1,0 1,0 1,1 1,0 0,-26 20,-12 12,2 3,-48 50,97-89,-515 567,392-414,83-95,30-41,-34 46,22-38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8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1 162,'10'-6,"36"-27,92-47,-89 58,-2 6,-44 15,-1 0,0 0,1 1,-1-1,1 1,-1 0,0 0,1 0,-1 0,1 0,-1 0,1 1,-1-1,0 1,1-1,-1 1,0 0,1 0,-1 0,2 2,-2-1,-1-1,0 1,0 0,0 0,0-1,0 1,0 0,0 0,0 0,-1 0,1 0,-1 0,0 1,1-1,-1 0,0 0,0 0,0 0,-1 0,1 0,-1 0,0 4,-17 41,13-35,0 1,0-1,-2 14,6-23,1-1,-1 1,1 0,0 0,0 0,0 0,0 0,0-1,1 1,-1 0,1 0,0 0,0-1,0 1,0 0,0-1,1 1,2 3,-1-3,-1 0,1-1,0 0,0 0,0 0,0 0,0 0,1 0,-1-1,1 0,-1 0,1 0,3 1,54 5,-36-5,104 9,-58-1,6 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9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1,'0'0,"27"0,27 5,30-2,-9 3,-5 2,-6 1,7 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9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0,'0'0,"28"0,27 0,32 0,1 0,-4 0,8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9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0,'0'0,"22"6,28-4,29 4,3-1,-2-5,-6 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0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0,'11'414,"-7"220,-8-564,2-9,2-16,4-25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1.4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354 44,'-13'-3,"1"0,0-1,-20-8,25 8,-1 1,0 0,1 0,-1 1,0 0,-1 0,1 1,0 0,0 0,-12 1,15 1,1 0,-1 1,1 0,-1-1,1 1,0 1,0-1,0 0,0 1,0 0,1 0,-1 0,1 1,0-1,0 1,0 0,0-1,1 1,-1 1,1-1,-3 8,-2 7,0 1,1 0,-4 30,10-48,-10 58,1 4,2-1,1-4,2-7,7-16,-3-28,0-7,0 0,0 0,1 0,-1 0,0 0,0 0,0 0,1 0,-1 0,0-1,1 1,-1 0,1 0,-1 0,1-1,-1 1,2 1,2 1,1 0,-1 0,1 0,0-1,10 4,13 5,-1 1,0 2,0 0,-1 2,-1 1,-1 1,22 21,-21-14,-1 1,-2 1,-1 2,30 50,-40-57,0 0,-1 0,-1 1,-2 0,0 1,-2 0,5 38,-9-50,-1 0,0-1,-1 1,-1 0,1-1,-2 1,0-1,0 0,-1 0,0 0,-1 0,0 0,-1-1,0 0,-1-1,0 1,0-1,-1 0,0-1,-1 0,-14 11,10-10,-1 0,0-1,0 0,-1-1,0 0,0-2,-1 1,0-2,0 0,0-1,0-1,0 0,0-1,-30-3,-10-6,48 5,-1 1,1-1,0 0,-11-6,-34-26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4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0,'-71'323,"27"-59,15-82,-53 362,33-204,25-129,19-134,3-23,5-21,2-17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4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262 1,'-3'73,"-13"74,12-117,-30 341,27-274,-86 507,59-424,-18 108,42-226,2-8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5.0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55,'0'0,"25"0,19 0,24 0,-2-6,10-3,4-2,6 1,-2-2,13 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37.8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49 0,'-11'260,"1"-31,3 18,0 83,-3 136,7-363,2-18,3-10,4 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1.55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0,'31'520,"-22"-419,2-1,3-14,-2-20,0-18,-2-22,-10-26,1 1,-1-1,0 0,0 0,0 0,0 0,1 0,-1 1,0-1,0 0,0 0,1 0,-1 0,0 0,0 0,0 0,1 0,-1 0,0 0,0 0,1 0,-1 0,0 0,0 0,1 0,-1 0,0 0,0 0,0 0,1 0,-1 0,0 0,0 0,0 0,1-1,-1 1,0 0,0 0,0 0,1-1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5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0,'-5'32,"1"0,1 44,1-25,-6 179,28 314,-18-520,2 0,1-1,0 0,13 32,7 0,5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46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339 118,'-12'-3,"-1"-2,1 0,0 0,0-1,1 0,-1-1,-14-13,9 8,-32-17,42 26,1 0,-1 0,1 0,-1 1,0 0,0 1,-13-2,17 3,1 0,-1 0,1 1,-1-1,0 1,1 0,0-1,-1 1,1 0,-1 0,1 1,0-1,0 0,0 1,-1-1,2 1,-1 0,0 0,0 0,0 0,1 0,-1 0,1 0,-2 5,-4 6,1 1,1-1,-5 22,1 17,6 13,3 6,3-7,-2-56,0 1,0 0,1-1,0 1,0-1,6 12,-7-17,1 0,-1-1,1 1,0-1,0 0,0 1,0-1,1 0,-1 0,1 0,-1 0,1-1,-1 1,1-1,0 0,0 1,0-1,0 0,0-1,6 2,-6-1,13 0,-1 2,0 0,0 1,-1 1,25 10,-15-2,-1 2,0 0,-1 1,30 29,-10-3,37 48,-35-34,-9-2,-23-33,-2 1,0 0,-2 0,0 1,8 42,-14-54,-1 0,0 0,-1 12,-1-13,0-1,-1 0,0 1,-1-1,0 0,0 0,-1 0,0-1,-1 1,1-1,-2 0,1 0,-1-1,0 0,-1 0,0 0,0-1,-10 7,-3 1,0-1,-1 0,-1-2,0-1,0 0,-26 6,-12 0,-3-3,-3 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2.3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1,'21'464,"0"20,-46 78,-55-8,60-480,-4-21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2.7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1,'-13'58,"-10"94,10-51,-58 328,-34 234,67-408,-1 6,29-168,9-18,6-15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3.5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1053,'10'51,"-2"-19,78 395,-69-346,0-9,-16-64,1 1,0-1,1 0,0 1,0-1,1 0,0-1,0 1,9 11,-12-18,0 0,0-1,0 1,0 0,0-1,0 1,0-1,0 1,0-1,0 1,0-1,0 0,1 1,-1-1,0 0,0 0,0 0,1 0,-1 0,0 0,0 0,0-1,0 1,0 0,1-1,-1 1,0 0,0-1,0 0,0 1,0-1,0 1,0-1,0 0,-1 0,1 0,0 0,1 0,3-5,0 0,-1-1,1 1,4-10,-8 14,15-30,22-65,-29 72,183-559,-143 429,3-32,-37 120,-3 7,-10 53,4-22,17-50,-20 71,0 0,1 0,0 0,1 0,0 1,0 0,0 0,1 0,0 1,11-9,-2 4,1 0,1 2,0 0,0 1,34-11,101-18,-139 34,523-90,-302 56,336-57,-505 84,-9 3,-43 6,-1 0,1 1,0 0,0 1,-1 0,1 1,22 7,-29-7,0 1,0-1,0 1,0 1,0-1,-1 1,0 0,0 0,0 1,0-1,-1 1,1 0,-1 0,0 1,-1-1,6 12,-1 2,-1 0,-1 1,0 0,-2 0,3 26,1 110,-8-153,3 148,23 497,-21-533,-7-69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4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0,'37'47,"-5"-8,-1 2,31 57,98 248,-29 8,-24-23,-23-66,-57-190,-2-12,-1-9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4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983 1,'-28'9,"1"1,1 1,0 1,0 1,1 2,-39 29,-129 123,168-144,-412 426,402-408,1-7,-2-7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5.2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1,'0'0,"26"0,21 5,29-2,-6 3,5-1,14-5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5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55,'0'0,"23"0,24 0,27 0,1 0,-3 0,2-7,-9-1,-4-6,-12-11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7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1229,'3'69,"3"0,2 0,20 74,-11-75,48 124,-39-141,-25-48,0-1,1 0,-1 1,1-1,-1 0,1 0,0 0,0-1,0 1,0 0,1-1,-1 1,0-1,0 0,1 0,-1 0,1 0,-1 0,1 0,0-1,3 1,-4-1,1-1,-1 1,1-1,-1 0,1 0,-1 0,1 0,-1-1,0 1,0-1,0 1,1-1,-1 0,-1 1,1-1,0 0,0 0,-1-1,1 1,-1 0,1-3,11-20,-1 0,-2 0,-1-1,10-40,-8 24,110-466,-43 164,-23 96,-46 190,-1 3,3 3,-8 45,-1 1,1-1,1 1,-1 0,1 0,0 0,1 1,-1-1,1 1,0 0,1 1,-1-1,1 1,0 0,0 0,0 1,0 0,10-4,10-2,0 1,1 2,37-5,-62 10,296-37,155-30,-100-26,-180 44,-107 33,-8 6,-46 10,-1 0,1 1,0 0,-1 1,1 0,-1 1,19 4,-23-3,0-1,0 1,-1 0,1 1,-1 0,0 0,0 0,0 0,0 1,-1 0,1 1,-2-1,8 10,-3-1,-1 1,0 0,-1 0,-1 1,8 30,12 91,-18-85,7 40,65 300,-64-337,-2-2,-3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1.8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83,'0'0,"32"0,34 0,29 0,11 0,-14 0,-23 0,1-8,-5-6,-8-7,-7-19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8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1,'0'0,"26"0,24 0,23 0,-6 0,-6 5,-9-2,1 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8:59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0,'5'173,"37"231,-23-294,-7-44,-2 1,0 71,-9-84,4-4,-1-7,-1-10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00.0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16,'-13'-1,"-1"0,-19-5,25 4,1 0,-1 0,0 1,1 1,-1-1,0 1,1 0,-1 1,0 0,-14 3,18-2,0 1,1-1,-1 1,1-1,-1 1,1 0,0 0,0 0,0 1,1-1,-1 1,1 0,0 0,0-1,0 1,-2 7,-3 10,0-1,-2 22,9-41,-8 42,2 5,-1 9,2 0,5-49,0 0,0 0,1 0,0 0,0 0,1 0,0-1,1 1,3 8,-5-13,0-1,1 0,-1 0,1 0,-1 0,1-1,-1 1,1 0,4 2,5 2,1 0,0-1,0-1,1 0,-1-1,15 2,15 5,-21-3,0 0,-1 2,0 0,0 1,-1 1,0 1,19 16,3 9,-31-26,-1-1,0 1,-1 1,0-1,-1 1,0 1,-1 0,0 0,3 13,-7-18,0 0,0 0,-1 0,0 0,-1 0,0 0,0 0,-1 0,0-1,0 1,-1 0,0 0,0 0,-1-1,0 1,0-1,-7 11,1-6,-1 0,0 0,-1-1,0 0,-1-1,0 0,0-1,-1 0,-1-1,1 0,-27 9,-2 1,-61 17,44-18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03.3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1,'-29'219,"10"-49,7-107,1-2,0-3,0-4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03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29,'0'0,"25"0,26 0,19 0,-5 0,-7 0,-5 0,4-8,7-4,20 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04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6,'23'4,"0"-1,30 1,-13-2,47 5,0-4,107-11,-133 0,4-5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3.8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1,'3'16,"1"-1,0 1,1-1,6 15,3 6,83 243,51 160,-120-342,-1-13,-1-15,-2-17,-21-45,1-1,0 0,0-1,0 1,7 5,-10-10,0 0,0 0,-1 0,1 0,0 0,0 0,1-1,-1 1,0 0,0-1,0 1,0-1,1 1,-1-1,0 0,0 0,1 1,-1-1,0 0,1 0,-1 0,0 0,0 0,1-1,-1 1,0 0,1 0,-1-1,0 1,0-1,0 1,0-1,1 0,-1 1,0-1,1-2,4-2,-2-1,1 0,-1 0,0 0,0-1,0 1,3-11,15-53,-18 58,92-414,-31 119,-43 227,-3 19,-1 9,-2 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4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1,'-16'16,"-1"1,-22 28,36-40,0-1,0 1,0 0,0 0,1 0,0 0,0 0,0 0,1 1,-1-1,1 1,0 6,23-40,-21 26,0 0,0-1,0 1,0-1,0 0,0 1,0-1,-1 0,1 1,-1-1,0 0,0 1,0-1,0 0,0 0,-1 1,1-1,-2-3,1 4,0 1,0 0,0-1,0 1,-1 0,1 0,0 0,-1 0,1 0,0 0,-1 0,1 0,-1 0,1 1,-1-1,0 1,1-1,-1 1,0 0,1-1,-1 1,0 0,1 0,-1 0,0 0,1 1,-1-1,0 0,1 1,-3 0,1 0,0 1,1-1,-1 0,0 1,1 0,0 0,-1-1,1 1,0 1,0-1,0 0,0 0,1 1,-1-1,0 1,1 0,-2 4,-2 2,-9 13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4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0,'-6'13,"1"0,0 1,2-1,-1 1,2 0,-1 0,2 0,0 0,1 0,0 0,3 15,-2-25,0 0,0 0,0 0,1 0,-1 0,1-1,4 7,-5-9,-1 0,1 0,-1-1,1 1,0 0,-1-1,1 1,0-1,-1 1,1-1,0 1,0-1,-1 1,1-1,0 0,0 1,0-1,0 0,0 0,0 0,-1 1,1-1,0 0,0 0,0 0,0-1,0 1,0 0,0 0,-1 0,1-1,0 1,0 0,0-1,0 1,-1-1,1 1,1-2,0 1,0-1,0 0,0 1,0-1,0 0,0 0,-1 0,1-1,-1 1,0 0,1 0,-1-1,0 1,0-1,-1 1,1-1,0 1,-1-1,0 0,1 1,-1-5,-1 4,1 0,-1 0,0 0,0 0,0 0,0 0,0 0,-1 0,1 0,-1 0,0 1,0-1,0 1,0 0,0-1,-1 1,1 0,-5-3,1 1,0 1,-1-1,0 1,1 0,-1 1,0 0,-1 0,1 0,0 1,0 0,-1 0,-8 1,15 0,1 0,-1 0,0 1,1-1,-1 0,0 0,1 0,-1 1,1-1,-1 0,1 1,-1-1,1 0,-1 1,1-1,-1 1,1-1,-1 1,1-1,-1 1,1-1,0 1,-1-1,1 1,0 0,0-1,0 1,-1 0,1-1,0 1,0-1,0 1,0 0,0-1,0 1,0 0,0-1,0 1,0 0,1-1,-1 1,0-1,0 1,1 0,-1-1,0 1,1-1,-1 1,0-1,1 1,-1-1,1 1,-1-1,2 1,9 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5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1 405,'11'0,"1"-1,-1-1,1 0,-1-1,1 0,17-8,-8 2,-1 0,28-20,-28 15,-2-1,0-1,23-24,-3-7,-31 36,0 0,7-18,-11 20,0 1,0-1,-1 0,0 0,-1 0,0 0,-1 0,0-18,0 25,0-1,-1 1,1 0,0-1,-1 1,0 0,1-1,-1 1,0 0,0 0,0 0,0 0,-1 0,1 0,-1 0,1 0,-1 1,0-1,1 0,-1 1,0-1,0 1,0 0,0 0,0 0,0 0,-1 0,1 0,0 0,0 1,-1-1,1 1,0 0,-1-1,1 1,0 0,-1 1,1-1,-5 1,0 1,-1 0,1 0,-1 1,1 0,0 0,0 1,0 0,0 0,1 1,0-1,0 2,-10 9,1 2,0 1,2 0,-16 25,11-12,2 0,1 0,2 2,-19 65,27-77,1 1,1 0,1-1,1 1,0 1,2-1,0 0,10 43,-9-56,1 0,0-1,0 1,1-1,0 1,1-1,0-1,0 1,0 0,1-1,0 0,1-1,12 11,-12-12,0-1,0 0,0 0,1 0,-1-1,1 0,0-1,0 0,0 0,0 0,0-1,0-1,0 1,1-1,12-2,-3-1,0 0,-1-1,1-1,-1-1,0-1,-1 0,1-1,-2-1,1 0,16-13,-9 2,0 0,-1-1,-1-1,0-1,19-31,-8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2.26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1,'26'202,"0"-11,-17-3,-17 213,6-326,2 0,5 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5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1,'0'41,"3"0,1 0,2-1,2 0,2 0,1 0,2-1,2-1,27 51,-12-39,-25-43,0 1,1-1,0-1,0 1,0-1,1 0,0 0,0-1,0 0,1 0,-1-1,1 0,1 0,10 3,-16-6,-1 0,1-1,-1 0,1 1,-1-1,1 0,-1 0,1-1,4 0,-3 0,-1 0,1-1,-1 1,0-1,0 0,0 0,0 0,0 0,0 0,0-1,-1 1,1-1,-1 0,0 0,4-5,10-29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6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1,'0'0,"2"23,12 13,3 14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6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1,'22'387,"-6"-267,-5-8,-4-10,-6-83,1 2,-1 1,-1-1,-4 36,-3-37,7-19,0-1,0 0,0 0,0 0,0 0,0 0,-1 0,1 1,0-1,0 0,0 0,0 0,0 0,0 0,-1 0,1 0,0 0,0 0,0 1,0-1,0 0,-1 0,1 0,0 0,0 0,0 0,0 0,-1 0,1 0,0 0,0 0,0 0,0 0,-1-1,1 1,0 0,0 0,0 0,0 0,0 0,-1 0,1 0,0 0,0 0,0-1,0 1,0 0,0 0,-1 0,-1-4,1 0,-1 1,1-1,-1 0,1 0,-1-7,-1-8,0-1,2 1,0-1,1 0,1 1,1-1,1 1,7-27,-2 15,3 1,0 0,2 0,24-40,-31 59,2-1,0 1,0 0,1 1,0 0,1 0,0 1,0 0,1 1,15-9,-19 13,0 1,1 0,-1 0,0 1,1-1,0 2,0-1,-1 1,1 0,0 1,0 0,0 0,0 1,0 0,0 0,-1 1,1 0,-1 0,8 4,3 2,-1 2,0 0,27 21,7 4,-7-9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7.3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386 291,'-23'0,"-1"1,0 1,1 1,-35 8,48-7,-1-1,1 1,0 1,0 0,1 0,-1 1,1 0,0 0,1 1,0 1,-13 13,7-2,0 1,1 0,1 1,-11 26,16-31,1-1,-5 23,8-26,1 0,1 0,-1 21,2-26,1 0,-1 1,2-1,-1 0,1 1,0-1,0 0,1 0,5 9,-7-14,0 0,1 0,-1 0,0 0,1-1,0 1,-1 0,1-1,0 1,0-1,0 0,0 1,0-1,0 0,0 0,0 0,0-1,0 1,1 0,-1-1,0 0,0 1,1-1,-1 0,0 0,1 0,-1 0,0-1,1 1,-1-1,0 1,0-1,3-1,5-3,0 0,0-1,0 0,-1 0,0-1,0-1,0 1,-1-2,-1 1,12-17,0-1,-2-2,22-44,-31 55,24-56,-30 67,0-1,0 0,0 1,-1-1,0 0,-1 0,1 0,-2-12,1 19,0-1,0 1,0 0,0-1,0 1,0-1,0 1,0-1,0 1,0 0,0-1,0 1,0 0,0-1,0 1,0-1,-1 1,1 0,0-1,0 1,-1 0,1-1,0 1,0 0,-1 0,1-1,0 1,-1 0,1 0,0-1,-1 1,1 0,0 0,-1 0,1 0,-1-1,1 1,0 0,-1 0,1 0,-1 0,1 0,0 0,-1 0,0 0,0 1,0 0,0 0,0-1,-1 1,1 0,1 0,-1 0,0 0,0 0,0 0,0 1,1-1,-2 2,-2 8,0 0,1 0,0 1,0-1,1 1,1 0,0 21,8 85,-4-90,2-1,1 0,1-1,1 1,16 34,-17-46,1 0,0-1,0 0,2-1,0 0,0 0,1-1,1 0,0-1,17 12,-25-19,1-1,0 0,1 0,-1-1,0 1,1-1,-1 0,1-1,0 1,0-1,0 0,-1-1,1 1,0-1,0 0,0-1,0 0,0 0,0 0,-1 0,1-1,0 0,-1 0,0 0,1-1,-1 0,0 0,0 0,0-1,5-4,7-9,0 0,-1-1,-1-1,-1 0,0-1,12-24,120-259,-140 291,105-260,-73 175,-8 29,-27 61,0 1,1 0,0-1,5-5,-8 11,-1 1,1-1,-1 0,1 1,-1-1,1 1,-1-1,1 1,-1-1,1 1,0-1,-1 1,1 0,0-1,-1 1,1 0,0-1,0 1,-1 0,1 0,0 0,0 0,0 0,-1 0,1 0,0 0,0 0,0 0,-1 0,1 0,0 1,0-1,-1 0,1 0,0 1,-1-1,1 1,0-1,-1 0,1 1,-1-1,1 1,0 0,-1-1,1 1,0 0,5 10,0 0,0 1,-1-1,-1 1,0 0,0 0,3 24,-2-10,98 466,-78-354,-3-40,-6-47,-15-41,-9-23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7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62,'0'0,"24"0,20 0,32 0,12 0,4 5,19 1,-13-3,-13-12,-27-16,-3-17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8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0,'-11'436,"0"-63,11 89,0-393,4-13,-4-51,1 0,1 1,-1-1,1 0,2 4,6 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8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1,'-23'15,"2"1,0 1,1 1,1 1,0 0,2 2,0 0,-27 46,39-57,0 2,0-1,1 1,0-1,1 1,0 0,1 0,0 0,1 19,1-21,1 0,1 0,-1-1,2 1,-1 0,1-1,1 0,0 0,0 0,1 0,0 0,0-1,7 9,-2-7,-1-1,1 1,0-2,1 1,0-1,0-1,1 0,0-1,0 0,1-1,0 0,0-1,0 0,0-1,0-1,1 0,-1-1,1 0,-1-1,26-3,8-9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8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275 1,'-16'6,"1"0,0 2,1 0,-1 0,1 1,1 1,0 0,0 1,-20 23,20-18,0 1,2 1,0 0,0 0,2 1,0 0,-7 27,10-29,2 1,-4 22,7-26,0 0,1 0,0-1,2 16,-1-24,-1 0,1-1,0 1,1-1,-1 1,1-1,0 1,0-1,0 0,1 0,-1 0,1 0,0-1,6 7,-7-8,0-1,-1 0,1 0,0 0,0 0,-1 0,1-1,0 1,0 0,0-1,0 0,0 1,0-1,0 0,0 0,0 0,3 0,-1-1,0 0,-1 0,1-1,0 1,0-1,-1 0,1 1,3-4,6-4,-1-1,-1-1,16-16,-2-2,-2 0,39-64,-50 72,-1-1,0 0,-2-1,-1 0,9-40,-17 60,1 1,-1-1,0 0,0 1,0-1,0 1,0-1,-1 1,1-1,-1 1,1-1,-1 1,-2-4,3 5,0 1,0 0,-1-1,1 1,0 0,-1-1,1 1,0 0,-1-1,1 1,0 0,-1 0,1-1,0 1,-1 0,1 0,-1 0,1 0,0 0,-1-1,1 1,-1 0,1 0,-1 0,1 0,0 0,-1 0,0 1,0-1,0 1,-1-1,1 1,0 0,0 0,0 0,0 0,0-1,0 1,0 1,0-1,0 0,-1 2,-4 7,0 1,0-1,1 1,1 1,0-1,1 1,-3 12,2-1,0 1,1 40,3-48,1 1,3 16,-2-26,-1 1,1-1,0 0,1 1,0-1,0 0,1-1,0 1,0-1,7 9,-9-12,1 0,0-1,-1 1,1-1,1 0,-1 0,0 0,0 0,1 0,-1-1,1 1,-1-1,1 0,0 0,-1-1,1 1,0-1,-1 0,1 0,0 0,0 0,6-1,-1-2,0 0,-1 0,1 0,0-1,-1-1,0 1,0-1,8-7,30-25,1 1,-41 32,1-1,1-1,0 1,15-7,-21 11,0 0,-1 0,1 1,0-1,0 1,-1-1,1 1,0 0,0 0,0 0,0 0,-1 0,1 0,0 0,0 1,0-1,-1 1,1-1,0 1,0 0,-1-1,1 1,-1 0,1 0,0 0,1 2,0 0,-1 1,1-1,-1 0,1 1,-1 0,0-1,-1 1,1 0,0 0,0 5,7 45,-6-29,24 113,-7-75,-17-55,0 0,1 0,0 0,0 0,1-1,0 1,10 10,-14-17,1 1,0 0,0-1,-1 1,1-1,0 0,1 0,-1 1,0-1,0-1,0 1,1 0,-1 0,0-1,1 0,-1 1,0-1,1 0,-1 0,1 0,-1 0,0-1,1 1,-1-1,0 1,1-1,-1 0,0 0,0 0,0 0,4-2,-2 0,0 0,0 0,0 0,0-1,4-6,20-29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9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1,'0'0,"0"19,0 14,0 18,10-9,11-5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9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0,'-26'0,"-71"3,87-2,0 0,-1 1,1 0,0 1,0 0,-17 8,25-10,0 0,0 0,0 0,0 0,0 1,0-1,0 0,1 1,-1-1,0 1,1-1,0 1,-1 0,1 0,0 0,0 0,0 0,0 0,0 0,0 0,1 0,-1 0,1 0,-1 1,1-1,0 0,0 0,0 1,0-1,0 0,0 0,1 0,-1 1,1-1,0 0,-1 0,1 0,0 0,0 0,2 2,4 7,0-2,0 1,1-1,1 0,-1 0,12 7,106 89,-87-67,-33-31,0 0,-1 1,1-1,-2 2,1-1,-2 0,1 1,-1-1,0 1,0 0,-1 0,-1 1,0-1,0 0,0 0,-1 1,-2 16,-1-11,0-1,-1 1,0-1,-1 0,0 0,-2-1,1 0,-2 0,1 0,-15 16,14-19,0-1,-16 14,16-17,0 0,0 0,-1 0,1-1,-1-1,-1 0,1 0,-1-1,1 0,-1 0,0-1,-16 2,24-4,0 0,1 0,-1 0,0 0,0 0,1-1,-1 1,0 0,1-1,-1 1,1-1,-1 0,1 0,-1 1,1-1,-1 0,1 0,0 0,-1 0,1-1,0 1,0 0,0 0,0-1,0 1,0-1,0 1,0-1,1 1,-2-3,1-1,1 0,-1 1,1-1,0 1,0-1,0 1,1-1,0 1,0-1,2-5,13-33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2.6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275 1,'-24'14,"1"1,0 1,1 1,1 1,1 1,0 1,2 0,-28 40,17-12,10 1,10-4,9-40,-1 0,1 0,1 0,-1 1,2 6,-1-8,0 0,0-1,1 1,-1 0,1 0,0-1,3 4,-1-2,-1-1,1 1,0-1,0 0,6 4,0-2,0 0,0 0,1-1,-1 0,1-1,17 4,32 5,1-8,-3-8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49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0,'-16'28,"1"1,2 1,0 0,2 1,-9 43,14-49,2 1,1-1,1 1,1-1,2 1,0-1,6 34,-4-47,0 0,0 0,1-1,1 1,0-1,0 0,12 17,-15-25,0 0,1 0,-1 0,1 0,0 0,-1 0,1-1,1 0,-1 1,0-1,0 0,1 0,-1-1,1 1,0-1,-1 0,1 0,0 0,0 0,0-1,0 1,0-1,-1 0,1 0,0-1,0 1,7-3,1-1,-1 0,0-1,0-1,0 0,-1 0,0-1,15-13,-6 3,-1-1,26-32,-28 28,0 0,-2-1,0-1,20-49,-29 59,0-1,-1 1,-1-1,0 0,-1 0,-1 0,0 0,-1 0,0 0,-5-23,4 30,-2 1,1-1,-1 1,0 0,-1 0,-6-10,10 16,-1 0,0 0,0-1,0 1,0 0,0 0,-1 0,1 0,0 0,0 0,-1 1,1-1,-1 0,1 1,0-1,-3 0,3 1,0 0,-1 0,1 1,0-1,0 0,0 1,0-1,-1 1,1-1,0 1,0-1,0 1,0 0,0 0,0-1,1 1,-1 0,0 0,0 0,0 0,1 0,-1 0,1 0,-2 2,0 3,0-1,0 1,0 0,0 0,1 0,0 0,0 0,1 0,0 0,0 0,0 0,1 0,1 7,3 11,14 43,-7-33,1-1,1 0,24 37,-30-55,1-2,1 1,0-1,1-1,0 0,1-1,0 0,1 0,18 11,-24-18,0-1,0 0,0 0,0 0,1-1,-1 0,1-1,-1 1,1-2,0 1,-1-1,9 0,-6-2,0 1,0-1,-1-1,1 0,-1 0,0-1,0 0,0-1,9-6,31-24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09:50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484 91,'-21'-17,"5"4,-1 0,-21-12,31 22,0-1,-1 1,1 0,-1 1,0 0,0 0,1 0,-1 1,-9 0,6 1,-1 1,0 0,1 1,0 0,-1 0,1 2,0-1,0 1,1 1,-1 0,1 0,0 1,-17 14,15-11,0 2,2-1,-1 1,1 1,1 0,0 0,1 1,0 0,1 0,-7 18,8-12,-8 31,12-39,0 1,1 0,0 18,1-24,0 1,1-1,1 0,-1 0,1 1,0-1,0 0,0 0,1-1,0 1,6 7,-8-10,1-1,0 0,0 1,1-1,-1 0,0 0,1-1,-1 1,1 0,-1-1,1 1,0-1,0 0,0 0,0 0,0-1,0 1,0 0,0-1,0 0,0 0,0 0,0 0,0 0,5-2,1-1,-1 0,0 0,0-1,-1 0,1 0,-1-1,0 0,0 0,-1-1,1 1,5-8,6-8,-1 0,17-28,-14 15,-2-1,20-54,-25 57,-3 14,-10 18,0-1,0 1,0 0,1 0,-1-1,0 1,0 0,0 0,1 0,-1 0,0-1,0 1,0 0,1 0,-1 0,0 0,0 0,1 0,-1 0,0 0,0 0,1 0,-1 0,0 0,0 0,1 0,-1 0,0 0,1 0,-1 0,0 0,1 0,1 2,0 1,-1-1,1 1,0 0,-1-1,1 1,-1 0,1 5,24 51,2-2,3 0,56 77,-59-97,2-1,1-1,2-2,1-1,54 39,8-13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18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0,'-9'269,"-71"437,-6 69,82-721,-4 100,7-97,0-7,-3-2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19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1,'231'14,"-176"-9,4 0,3 2,2-2,-4-3,-3-7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19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1,'0'0,"-8"24,-1 29,-3 20,7 2,0 7,0 7,0-5,-6-3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20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268 1,'-41'204,"24"-108,-51 303,25-140,-53 492,94-682,13 119,-4-125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21.2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1,'61'61,"-29"-29,55 68,60 139,-70-108,-44-75,0-2,0-3,-2-8,-4-14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21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0 769,'108'-143,"-66"90,142-164,-92 111,27-23,-96 104,16-21,-7-3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22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0 159,'47'-31,"100"-49,-79 53,-51 22,32-6,-36 9,0 1,26 0,-36 1,-1 0,1 0,-1 0,1 1,-1-1,1 1,-1-1,1 1,-1 0,1 0,-1 0,0 0,0 0,1 1,-1-1,0 1,0 0,0-1,-1 1,1 0,0 0,1 3,-2-4,-1 1,1 0,-1 0,1-1,-1 1,0 0,0 0,0 0,0 0,0-1,-1 1,1 0,0 0,-1 0,1-1,-1 1,0 0,-1 2,-20 30,17-28,-46 59,34-46,0 2,2 0,0 0,2 1,-17 37,29-56,-1 2,1-1,0 0,0 0,0 0,0 1,1-1,0 0,0 5,0-7,1 0,-1 0,1 0,0 0,-1 0,1 0,0 0,0 0,0 0,1 0,-1-1,0 1,1 0,-1-1,1 1,-1-1,1 0,0 1,-1-1,4 1,3 2,-1-1,1 0,0 0,0-1,0 0,0 0,12 0,60 0,-52-3,272-9,-121 2,-71 3,-24-1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2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158 0,'-24'123,"7"-31,-31 87,29-126,-3 1,4-1,15-45,1-1,0 1,1 0,-1 13,2-16,1 1,0-1,0 0,0 1,1-1,0 0,0 0,0 0,0 0,1 0,0 0,0-1,0 1,1-1,-1 0,1 0,8 7,4 2,1-2,0 1,27 12,-18-11,1-2,47 15,-1-9,6-7,0-4,-7-8,-53 0,30-6,-38 5,0 0,0-1,16-9,27-21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3.15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368 42,'-8'0,"-20"-1,-1 2,-40 6,59-5,0 1,0 0,0 1,0 0,0 0,1 1,-1 0,1 1,-15 11,11-5,0 1,1 0,1 1,-19 27,2 9,25-43,0 1,1-1,0 1,-2 13,4-16,-1-1,1 1,0 0,1-1,-1 1,1 0,0-1,0 1,0 0,0-1,1 1,0-1,4 8,-4-10,0 1,0-1,0 0,0 0,0 0,0-1,0 1,1 0,-1-1,0 1,1-1,0 0,-1 0,1 0,0 0,-1 0,1-1,0 1,0-1,0 0,0 0,-1 0,1 0,4-1,5-1,0-1,0 0,0-1,-1 0,1-1,-1 0,0-1,16-11,-3 0,-1-1,30-31,-36 31,-1 0,-1-2,0 0,-2 0,0-1,15-35,-25 47,0 1,-1-1,3-11,-5 18,1 0,-1 0,0 1,0-1,1 0,-1 0,0 0,-1 0,1 1,0-1,0 0,-1 0,1 0,-1 1,0-1,1 0,-1 1,0-1,0 0,0 1,-2-3,2 4,1 0,-1 0,1-1,-1 1,1 0,-1 0,0 0,1 0,-1 0,1 0,-1 0,1 0,-1 0,0 0,1 0,-1 0,1 1,-1-1,1 0,-1 0,1 1,-1-1,1 0,-1 1,1-1,-1 0,1 1,-1-1,1 1,0-1,-1 1,1-1,0 1,-1-1,1 1,0-1,-1 1,-11 24,12-24,-6 16,1-1,0 1,2 0,0 0,0 0,2 1,0-1,1 0,1 1,0-1,2 0,0 1,9 28,7-1,-15-40,-1 1,1-1,0 1,0-1,1 0,-1-1,1 1,0-1,0 0,1 0,-1 0,1-1,0 0,0 0,0-1,0 1,1-1,-1-1,0 1,1-1,-1 0,1-1,0 1,7-2,-3 0,0 0,1-1,-1-1,0 0,0 0,-1-1,1-1,-1 1,0-2,0 1,0-2,-1 1,11-11,14-17,-4-1,0 5,-6 14,-23 15,0 1,0 0,0 0,1 0,-1 0,0 0,0 0,0 0,0 0,0 0,0 0,0 1,0-1,0 0,0 1,0-1,0 1,0-1,0 1,0-1,0 1,0 0,0-1,0 1,-1 0,1 0,0 0,-1 0,1 0,0 0,-1 0,1 0,0 2,2 3,-1 1,1 0,2 13,-4-17,8 39,2 2,4 0,-10-33,0 0,1 0,0-1,8 11,-13-19,1 1,0-1,0 0,0 1,0-1,0 0,0 0,1-1,-1 1,1 0,-1-1,1 1,-1-1,1 0,0 0,0 0,0 0,0 0,0-1,-1 1,6-1,13-6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2.9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1,'0'0,"0"30,0 32,0 33,0 23,7-9,1 0,0-6,8-2,5-12,-8-21,0-10,-3 0,3-2,5-8,-2 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3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0,'73'111,"304"479,-307-484,-35-61,0-3,-1-3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3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0 629,'0'0,"12"-17,10-16,12-15,4-6,8-3,0-2,9 3,-5-1,-3 2,-1 2,-4 3,-3 4,-9 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4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0 166,'24'-26,"0"2,35-28,-48 43,1 2,-1 0,1 0,1 1,-1 0,1 1,0 1,23-6,-31 9,0 1,0-1,0 1,0 0,0 0,7 1,-11 0,0-1,1 0,-1 0,0 1,0-1,0 0,1 1,-1-1,0 1,0 0,0-1,0 1,0 0,0 0,0 0,0-1,0 1,-1 0,1 0,0 0,0 0,-1 1,1-1,-1 0,1 0,-1 0,1 0,-1 1,0-1,1 2,-1 3,-1-1,1 1,-1-1,0 0,-1 1,1-1,-1 0,-3 8,-24 42,19-37,-1 1,-1 2,-14 34,24-51,1 1,-1-1,1 1,0 0,0 0,0-1,0 1,1 0,0 0,0 0,0 0,1 0,1 8,0-10,0 0,-1 0,1 0,0-1,0 1,0 0,1-1,-1 0,1 1,-1-1,1 0,0 0,0-1,0 1,0 0,0-1,0 0,0 0,5 1,8 2,0-1,27 3,-42-6,197 1,-19-1,-106 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4.9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1,'0'0,"25"0,24 0,27 0,-3 0,-1 5,0-2,0 6,1-1,14 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5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0 221,'10'-14,"1"0,0 2,1-1,0 1,1 1,0 0,1 1,23-13,-10 8,1 2,1 0,0 2,60-15,-16 12,-45 10,0 1,34 1,-53 2,0 1,1-1,-1 2,0-1,0 1,0 1,-1 0,1 0,0 0,10 7,-18-9,1 1,0-1,-1 1,1 0,-1-1,1 1,-1 0,0 0,1 0,-1 0,0 0,0 0,-1 0,1 0,0 0,-1 0,1 1,-1-1,0 0,0 0,0 1,0-1,0 0,0 0,-1 1,1-1,-1 0,1 0,-1 0,-1 3,-3 8,-1-1,0-1,-15 23,-114 154,-31 49,136-188,1 3,-42 106,65-143,2 0,-1 1,2-1,0 1,1 0,0 0,2 19,0-26,1 1,1-1,0 0,0 1,1-1,0 0,0 0,1-1,1 1,-1-1,1 0,0 0,10 11,-4-8,0-1,0 0,1-1,0-1,1 0,0 0,0-1,0-1,25 9,5-2,85 15,-121-27,135 19,-115-18,-1 0,1-2,36-5,-8-7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6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1,'107'130,"51"73,-130-163,84 120,-67-104,-2-2,0-2,0-3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6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984 0,'0'0,"-31"9,-23 13,-21 12,-2 5,-6 9,-24 16,-11 14,13-2,9-10,18-7,8-2,22-19,17-10,21-11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7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1,'0'0,"28"0,28 0,19 0,-5 0,-12 0,4 0,-9 0,-9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7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75,'0'0,"26"-2,24-15,23 0,-6 6,-2 2,0 7,-1-1,4 3,2-5,-7-4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3.5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33 0,'0'0,"-10"5,2-1,-4 4,9 9,11 10,11-1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8.0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0,'145'143,"-113"-108,-2 2,31 50,-15-14,111 163,-119-190,1-1,1-3,4-8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38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1317 0,'0'0,"-26"0,-25 0,-23 9,-11 11,-2 13,-24 20,-18 14,0 9,-5 5,2 3,14-6,24-11,15-6,12-5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47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1,'5'32,"2"-1,20 62,-5-24,4 43,17 174,-32-197,51 452,-34 1,-28-451,3-21,5-17,7-16,-1-15,-1-13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47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0,'-11'47,"2"0,-4 67,5 98,7-154,19 453,1-109,-19-397,6 194,4-115,-8-70,2 0,8 23,12 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47.8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1,'0'0,"26"5,29 0,28 7,-4-1,3 0,-7-3,0-1,1-5,-3-8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48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0,'33'39,"68"62,-61-64,210 193,19-22,-213-172,-2-5,-3-3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48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1 925,'0'0,"0"-25,11-19,14-37,27-3,17-23,23-19,0 9,4 8,-9 23,-15 7,-18 12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52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1,'-58'211,"44"-156,2 3,4 5,4 8,3-49,2-1,0 0,2 0,0 0,2 0,10 31,-11-39,2-1,0 1,1-1,0 0,0-1,2 0,-1 0,1 0,1-1,0-1,14 11,14 6,2-1,0-2,1-2,1-2,1-2,1-1,0-3,1-1,68 8,-42-13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53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0,'3'59,"3"-1,23 102,-24-138,185 691,-72-405,-87-249,7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53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0,'64'98,"25"44,-37-49,4-2,5-3,3-2,77 79,-99-124,-2-9,1-15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3.8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340 1,'-35'6,"1"2,0 1,-57 25,80-29,0 1,0 0,1 0,0 1,0 1,1 0,0 0,0 1,1 0,0 0,0 1,1 0,1 0,-8 15,13-23,1-1,-1 1,0 0,1-1,-1 1,1 0,0 0,-1 0,1 0,0-1,0 1,0 0,0 0,1 0,-1-1,0 1,1 0,-1 0,1 0,0-1,-1 1,1 0,0-1,0 1,0-1,0 1,0-1,1 0,-1 1,0-1,1 0,-1 0,1 0,1 1,6 4,0-2,0 1,1-1,18 5,-16-6,22 8,51 24,-50-15,-32-17,1-1,-1 0,1 1,-1 0,0 0,0 0,0 0,-1 0,1 1,-1-1,1 1,-1-1,0 1,-1 0,1 0,-1 0,0 0,0 0,0 0,0 0,-1 1,1-1,-1 0,0 0,0 1,-1-1,1 0,-1 0,0 0,0 0,-1 0,1 0,-1 0,0 0,-2 3,-15 23,-7-2,-7-6,29-21,0 1,1 0,-1-1,0 0,0 0,-4 1,-16-4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53.9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0 761,'0'0,"16"-29,20-18,20-29,28-13,9-9,-8 14,-3 9,-15 8,-6 5,-16 13,-4 6,-7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7:54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0 152,'12'-15,"1"1,1 1,0 0,0 1,1 0,1 1,0 1,0 1,1 0,0 1,0 1,26-7,-39 13,0 0,1 0,-1 1,1-1,-1 1,0 0,1 0,-1 1,1-1,7 3,-10-2,-1-1,0 1,0 0,1 0,-1-1,0 1,0 0,0 0,0 0,0 1,0-1,0 0,0 0,-1 0,1 1,0-1,-1 0,1 1,-1-1,1 0,-1 1,0-1,1 1,-1-1,0 1,0-1,0 0,0 1,0-1,-1 1,1-1,0 1,-1-1,0 3,-6 18,-2-1,0 1,-1-2,-1 1,0-1,-16 18,-29 54,50-80,0 0,1 1,1 0,0 0,-4 25,7-35,0 1,1-1,0 0,0 0,0 1,0-1,1 0,-1 1,1-1,0 0,0 0,0 0,0 0,1 0,-1 0,1 0,-1 0,1 0,0-1,0 1,1-1,-1 1,0-1,1 0,-1 0,1 0,0 0,0-1,0 1,0-1,4 2,9 2,-1-1,1 0,-1-2,1 0,19 0,-27-1,139 3,-68-4,9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04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0,'158'10,"-41"-1,-51-8,9 1,90-5,-91-5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05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21 133,'0'1,"-1"-1,0 0,0 0,1 0,-1 0,0 0,1 0,-1 0,0 0,1 0,-1-1,0 1,1 0,-1 0,0 0,1-1,-1 1,0 0,1-1,-1 1,1-1,-1 1,1-1,-1 1,1-1,-1 1,1-1,0 1,-1-1,1 1,0-1,-1 0,1 1,0-1,0 0,-1 1,1-1,0 0,0 1,0-1,0 0,0 1,0-1,0 0,0 0,0 1,0-1,1 0,-1 0,1-2,0 0,0 0,1 1,-1-1,1 1,-1-1,1 1,0 0,0-1,4-2,9-5,0 0,0 1,1 1,0 1,0 0,1 2,0-1,0 2,19-3,9 0,-1 6,-39 1,-1 1,1-1,0 1,0 0,-1 0,1 1,0-1,-1 1,0 0,1 0,-1 1,0-1,0 1,0 0,5 5,-7-5,0 0,0 0,0 0,0 0,0 0,-1 0,0 0,1 1,-1-1,0 1,-1-1,1 1,-1-1,1 1,-1-1,0 1,-1-1,1 1,0-1,-1 1,-2 6,-2 5,-1 1,0-1,-1 0,-1 0,-1-1,-11 15,0-3,-1-1,-29 27,48-50,-1 1,1-1,-1 1,1 0,0 0,0 0,0 0,1 0,-3 6,3-8,1 0,0 0,0 0,0 0,0 0,0 0,0 0,0 0,0 0,1 0,-1 0,0 0,1 0,-1-1,0 1,1 0,-1 0,1 0,-1 0,1-1,0 1,-1 0,1 0,0-1,-1 1,1 0,0-1,0 1,0-1,0 1,-1-1,1 0,0 1,0-1,0 0,0 1,0-1,0 0,1 0,83 17,-62-14,-1 1,0 2,0 0,25 10,-29-7,0 1,0 1,27 22,-2 7,-34-29,0 0,0 1,-2 0,1 1,8 20,0 16,-14-35,0-1,-1 1,-1 0,0-1,-1 1,0 0,-1-1,-1 1,0-1,-1 0,-9 20,3-9,-2 0,0-1,-2-1,0 0,-20 22,2-8,-6-5,-2-4,-4-5,-2-8,-1-7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05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0,'87'102,"-50"-61,38 54,38 83,-44-69,3 19,-42-69,-4-2,-7 0,-1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06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15 607,'-1'0,"0"0,1 0,-1 0,1 0,-1 0,1 0,-1 0,1-1,-1 1,1 0,-1 0,1-1,-1 1,1 0,-1-1,1 1,-1 0,1-1,0 1,-1-1,1 1,-1-1,1 1,0-1,0 1,-1-1,1 1,0-1,0 1,0-1,0 1,-1-1,1 0,0-1,0 0,0-1,0 1,0 0,0 0,1 0,-1-1,2-3,3-5,0-1,1 1,0 0,1 0,0 1,16-18,60-54,149-104,-129 107,21-10,-67 49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06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0,'0'0,"20"0,29 0,19 0,2 0,-8 0,-1 6,-4-3,-1 2,-8 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07.0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1,'0'0,"26"0,21 0,22 0,-3 6,-5-4,-3 3,2 1,-2-6,2 3,6-3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07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499 14,'-44'-6,"36"4,0 0,0 0,-1 1,1 1,0-1,-1 2,1-1,0 1,-1 0,1 1,0-1,-8 4,2 2,1 0,1 1,-1 1,1 0,1 0,0 1,0 1,1-1,0 2,1 0,-8 13,-13 23,-36 78,65-123,-17 37,1 0,3 1,1 0,2 1,2 1,-6 72,13-87,1 1,2-1,1 1,1-1,1 0,2 0,1-1,0 1,3-1,0-1,17 31,-19-44,0 0,1 0,1-1,0-1,0 0,1 0,1-1,0 0,0-1,1 0,0-1,0 0,22 8,-23-12,0 0,0 0,0-1,1-1,-1 0,1 0,0-2,-1 1,1-2,0 1,-1-2,1 0,-1 0,1-1,-1-1,20-8,-13 2,-1 0,-1-1,0 0,0-2,-1 0,-1-1,0 0,-1-1,-1-1,0 0,-1-1,-1 0,0-1,11-27,-7 10,-2-1,-2-1,-1 0,-2 0,-2-1,4-74,-10 67,-2 1,-2-1,-2 1,-2 0,-1 0,-3 1,-1 0,-3 1,-23-46,33 74,-1 1,-1 0,-1 0,0 0,0 1,-12-11,-19-8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31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0,'100'167,"21"37,32 109,-54-110,10 25,37 73,-105-217,-4-7,-6-5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4.2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61 0,'-2'7,"-14"37,-20 85,34-115,0 0,0 0,2 0,-1 1,2-1,0 0,1 0,0 0,1 0,7 21,-8-29,1 1,0-1,0 0,7 9,-7-11,1 0,-1-1,1 0,0 0,0 0,0 0,1 0,-1-1,1 0,-1 0,1 0,0-1,-1 1,1-1,0 0,0 0,0-1,0 0,0 0,0 0,0 0,0-1,0 1,6-3,3 0,1-1,-1-1,0 0,0-1,-1-1,24-15,-25 15,-1-1,-1 0,1-1,-2-1,1 1,-1-1,-1-1,0 0,0 0,-1-1,0 1,-1-2,-1 1,0-1,0 1,4-26,-2 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31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1124 1,'-17'0,"-1"1,1 1,-1 1,1 0,0 1,0 1,0 0,1 2,-21 10,9-1,0 2,2 1,0 1,-29 30,-28 32,-79 105,-61 106,7 38,201-307,-22 33,4-11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32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380 0,'-17'16,"1"1,1 0,0 1,1 1,1 0,1 0,-18 39,6 2,-28 101,0 38,-40 311,74-345,8-1,16 236,0-328,29 128,-25-160,2 0,2-1,1 0,32 56,-35-75,19 24,21 18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37.2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0,'-20'36,"1"0,3 2,0 0,3 0,1 1,-12 69,14-50,7-31,0 0,2 1,1-1,2 0,8 50,-8-65,1-1,0 0,1 0,0 0,1 0,0-1,0 0,1 0,1 0,-1-1,2 1,-1-2,1 1,1-1,-1 0,13 8,15 4,0-2,64 22,-68-27,26 9,5 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37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1,'5'145,"6"0,6 0,58 226,7-27,-65-283,9 1,6 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38.0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1,'73'87,"8"11,93 149,-76-104,-54-81,42 55,-44-62,-8-9,-2-12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38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1 643,'0'0,"12"-21,10-19,11-13,5-3,3-3,6 0,1-2,1 2,0 6,-1 3,-1 2,-2 7,3-1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44.0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0,'110'10,"62"5,-130-9,7-1,12-2,1 0,-3-3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45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1 173,'19'-18,"84"-72,-91 81,0 0,1 1,0 1,0 0,0 1,1 0,15-3,4 5,-30 4,-1 0,1 0,0 0,-1 1,1-1,0 0,-1 1,1 0,0 0,-1 0,1 0,-1 0,1 0,-1 1,0-1,0 1,1-1,-1 1,0 0,-1 0,1 0,0 0,2 5,-2-4,0 1,-1 1,0-1,0 0,0 0,0 0,-1 1,0-1,0 0,0 1,0-1,-1 0,1 0,-3 7,-3 10,0-1,-1-1,-18 35,-39 51,-8 16,70-117,0 0,0 1,0-1,1 0,-1 1,1-1,0 1,1-1,-1 1,1 0,0-1,0 8,6 5,10-3,7-1,45 17,6 3,-38-12,0 2,-1 1,42 39,-41-29,-4 4,-25-28,-1 0,7 18,-9-17,0 0,-1 0,0 0,0 1,-2-1,1 1,-2-1,1 1,-1-1,-1 1,-2 14,-1-11,0 0,0 0,-2 0,1-1,-2 0,0 0,-15 22,7-16,-1 0,0-2,-2 0,0 0,0-2,-2-1,0 0,-1-1,0-1,-32 13,2-6,2-12,8-8,38-1,0 0,-1 1,1-1,0-1,-1 1,1 0,-5-4,-18-18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45.7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0,'15'17,"97"113,-95-106,0 0,-1 2,21 48,-10-4,-4 1,-2 1,-4 1,-3 0,7 120,-16-50,-27 279,9-316,-4-1,-51 170,-5-62,38-119,23-63,-41 105,21-77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56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9,'0'0,"27"0,32 0,28 0,-7 0,-1 0,-3 0,-3 0,2 0,-2 0,-2 0,4-9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2:34.6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410 1,'-20'0,"0"2,1 0,-1 1,1 1,0 1,0 1,0 0,1 1,0 1,0 1,1 1,0 0,1 1,0 1,-27 26,0 10,36-39,0 1,1 0,0 1,-5 14,8-19,1-1,1 1,-1 0,1 0,0 0,0 0,1 0,0 0,0 0,1 7,-1-11,0 0,1-1,-1 1,1 0,-1 0,1-1,0 1,0 0,0-1,0 1,0-1,0 1,0-1,0 1,1-1,-1 0,0 1,1-1,2 2,-1-2,0 0,0 0,0 0,-1-1,1 1,0 0,0-1,0 0,0 0,0 0,4-1,3 0,1-1,-1-1,0 0,-1 0,1-1,9-5,1-2,-1 0,0-2,0 0,-1-1,-1-1,0-1,-2 0,0-1,23-32,-32 36,2-2,-6 15,-1 9,-1 13,0 0,2 0,0-1,1 1,2 0,0-1,9 24,-2-18,1-1,1 0,1-1,1-1,22 25,8 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56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1,'0'0,"27"0,35 0,25 0,-3 0,-7 0,6 0,-8 0,4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8:57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325 230,'-16'6,"1"0,-1 2,2 0,-1 0,1 2,0 0,1 0,0 1,1 0,0 2,1-1,1 1,0 1,0 0,-14 29,7-8,2 1,1 0,2 1,2 1,-10 71,10-24,4 1,4 1,4-1,3 0,18 90,-13-122,3-1,28 78,-32-106,2-2,0 1,2-2,0 0,2 0,0-1,27 27,-34-39,0-2,1 1,1-2,-1 1,1-1,0 0,1-1,-1 0,1-1,0 0,0-1,0 0,0-1,1 0,-1-1,1 0,-1 0,1-2,0 1,-1-1,0-1,1 0,-1-1,0 0,0-1,0 0,0 0,-1-2,0 1,0-1,10-7,1-4,1-1,-2-1,-1 0,0-2,-1 0,-1-1,27-47,-20 23,-1-1,-3-2,18-59,-26 63,-2 0,-2-1,-1-1,-3 1,-2-1,-2 1,-2-1,-2 0,-2 1,-2 0,-2 0,-2 1,-2 1,-2 0,-36-70,15 45,-4 1,-2 3,-3 1,-97-102,127 150,-2 0,-23-16,-30-10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1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0,'24'55,"58"89,-52-94,105 174,118 203,-21 11,-127-189,-77-180,3 13,-4-6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2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1183 0,'-30'11,"1"1,0 2,-50 31,-74 67,119-86,-670 591,648-565,16-14,12-11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2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10,'0'0,"35"0,16 0,31 0,-4 0,-2 0,-4 0,-4 0,-6-9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2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0,'0'0,"24"5,26-2,25 3,7-1,1-5,1 0,4-2,11-4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3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421 0,'-13'0,"0"1,0 0,1 1,-1 1,0 0,1 0,-1 1,1 1,0 0,0 0,-12 9,10-4,0 0,1 1,1 1,-1-1,2 2,0 0,-16 25,7-3,1 1,3 0,0 2,3 0,1 0,-11 63,13-45,2 1,3 0,4 115,3-143,1 0,1-1,2 1,1-1,1 0,2 0,0-1,2 0,27 44,-34-64,0 1,1-1,0 0,0-1,1 0,-1 0,1 0,0 0,1-1,0-1,-1 1,2-1,-1 0,0-1,1 0,11 2,-9-3,1-1,-1 0,1-1,-1 0,1-1,-1 0,1-1,-1 0,0-1,0 0,0-1,11-5,2-2,0-2,-2-1,1-1,-2-1,0-1,-1 0,31-35,-22 17,-1-1,-1-1,34-66,-47 75,0-1,-3-1,0 0,-2 0,-1-1,-2-1,0 1,1-63,-7 71,-1 0,-1 0,-2 0,0 0,-1 0,-1 1,-1 0,-1 0,-1 1,-1 0,0 0,-26-35,24 41,0 0,-1 0,-1 1,0 1,-1 0,0 1,-1 1,-23-12,-18-4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3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0,'-16'134,"5"-30,2-50,-27 256,35-278,1 1,1 0,2-1,2 0,1 0,1 0,16 44,-17-62,0-1,1-1,1 1,-1-1,2 0,0-1,0 0,1 0,0-1,1 0,0-1,1-1,0 1,0-2,1 0,0 0,0-1,0-1,22 6,-6-4,0-1,1-1,-1-2,1-1,0-2,0-1,0-1,43-8,-57 7,1-1,22-8,-20 3,27-15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4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31,'0'0,"26"-2,25-7,34-5,13 9,22 7,1 7,-9 8,-20-6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5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4:35.06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63,'96'1,"103"-3,-59-18,-94 11,61-3,55 12,-246-7,-123-6,153 13,34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08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9,'-78'-5,"56"3,0 0,-41 3,55 0,0 1,1-1,-1 1,1 0,-1 1,1 0,0 0,0 1,0 0,1 0,-1 0,-5 6,-1 2,1 1,1 0,0 0,0 1,2 0,0 1,0 0,1 1,-8 23,10-21,0 1,1 0,1 0,1 0,1 1,0-1,2 1,1 22,0-34,1 0,-1 0,1 0,0 0,1 0,0 0,0 0,1-1,0 1,0-1,8 10,-9-14,0 0,0 0,0 0,0-1,0 1,1-1,-1 1,1-1,-1 0,1-1,0 1,0-1,0 1,0-1,0 0,0-1,0 1,0-1,1 0,-1 0,0 0,0 0,0-1,7-1,-1-1,-1 0,1-1,-1-1,0 1,0-1,-1-1,1 1,-1-1,0-1,8-9,0 0,-1-2,0 0,15-27,-19 27,-2 0,0-1,0 0,-2-1,0 0,-2 0,0 0,-1-1,-1 0,-1 0,-1 0,-1 0,-3-25,2 28,1 14,0 1,0-1,0 1,-1-1,1 0,-1 1,0-1,0 1,0 0,-1-1,-2-4,4 8,0-1,0 1,0 0,0 0,0 0,0-1,-1 1,1 0,0 0,0 0,0 0,0-1,0 1,-1 0,1 0,0 0,0 0,0 0,-1 0,1 0,0-1,0 1,0 0,-1 0,1 0,0 0,0 0,-1 0,1 0,0 0,0 0,0 0,-1 0,1 0,0 0,0 0,0 0,-1 1,1-1,0 0,0 0,0 0,-1 0,1 0,-5 13,2 19,7-4,0 1,2-1,1 0,2-1,0 0,2 0,1-1,24 39,-5-23,-27-37,1-1,0 1,0-1,0 0,7 4,-7-6,0 1,0-1,0 0,0-1,1 1,-1-1,0 0,1-1,-1 1,1-1,-1 0,1-1,-1 1,1-1,-1 0,1 0,-1-1,0 1,1-1,-1 0,5-4,-5 3,1 0,-1 0,0-1,7-7,-2 1,-1-1,0 0,-1-1,-1 0,0 0,0-1,-1 0,5-15,-2 1,-2-1,0 1,3-33,-6 3,-4 53,0 0,0 0,-1 0,1 0,-1-1,0 1,0 0,0 0,-1 0,-3-7,5 11,0 0,0 0,0 0,0 0,0 0,0 0,0 0,0 0,0 0,0 0,0 0,0 0,0 0,0 0,0 0,0 0,0 0,-1 0,1 0,0 0,0 0,0 0,0-1,0 1,0 0,0 0,0 0,0 0,0 0,0 0,0 0,0 0,0 0,-1 1,1-1,0 0,0 0,0 0,0 0,0 0,0 0,0 0,0 0,0 0,0 0,0 0,0 0,0 0,0 0,0 0,0 0,0 0,0 0,0 0,-1 0,1 0,0 1,0-1,0 0,0 0,0 0,0 0,0 0,0 0,0 0,-1 9,0 10,2-2,1 0,1 0,0-1,1 1,1-1,1 0,0 0,1 0,1-1,11 17,-11-20,1 0,0-1,0 0,1-1,1 0,0 0,0-1,1-1,0 0,1 0,-1-1,21 7,-23-10,1-1,19 3,29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0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1,'-12'43,"-9"74,11-51,9-62,-17 124,16-108,2-1,0 1,1 0,7 32,-5-37,1 0,7 15,-5-17,0-1,1 0,1 0,0-1,0 1,1-2,0 1,1-1,1-1,-1 0,1 0,22 12,-7-7,0-1,0-2,1 0,1-2,36 8,6-7,-56-9,1 0,26-4,29-13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0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0,'-2'18,"0"0,1 20,0-12,2 79,20 159,46 104,-48-285,29 113,-39-166,2-2,1 1,1-2,26 42,-7-29,-28-35,1-1,-1 0,1 0,0 0,1 0,-1-1,1 0,-1 0,1-1,0 1,0-1,8 1,21-3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0.7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1,'106'132,"11"15,254 392,-340-493,-2-4,-8-5,-10-11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1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0 809,'0'0,"17"-21,17-14,21-24,13-3,11-8,17-16,21-9,-3 8,-10 11,-11 9,-10 9,-12 4,-20 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1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0,'0'0,"25"9,22-1,27 3,-6 0,2-2,1-1,-3-2,-1-3,-1-3,4 3,3-3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2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1 157,'21'-17,"1"1,1 1,0 1,1 1,0 1,1 1,29-8,7-1,-4 7,-51 11,1 1,0 0,-1 0,1 0,0 1,-1 0,1 0,0 1,7 1,-13-1,0-1,0 0,-1 1,1-1,0 1,0 0,-1-1,1 1,0 0,-1-1,1 1,-1 0,1-1,-1 1,1 0,-1 0,0 0,1-1,-1 1,0 0,0 0,1 0,-1 0,0 0,0 0,0 0,0 0,0-1,0 1,-1 0,1 0,0 0,0 0,0 0,-1 0,0 0,-17 38,13-30,0 2,0-1,1 1,0 0,0 0,1 0,1 0,-2 14,4-18,0-1,1 1,-1-1,1 0,0 0,1 1,0-1,0 0,0 0,1-1,-1 1,1 0,1-1,6 9,6 5,1-2,0 0,37 27,1 0,-36-27,-1-1,-1 2,0 0,-1 1,22 36,-34-47,0 0,0 0,-1 0,0 1,0-1,-1 1,0 0,0-1,-1 1,-1 0,1 0,-1 0,-1 0,0-1,0 1,-1 0,0 0,0-1,-5 13,-2-2,0-1,-2-1,0 0,0 0,-23 23,-78 73,68-72,-16 17,3-4,3-8,-9 8,55-51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2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3,'0'0,"28"0,30 0,34 0,12 0,-5 0,-13 6,-18 0,-5-6,-3-14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2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17,'0'0,"26"6,29-3,30 2,5 1,10-6,24 3,-4-6,-2 0,-7-11,-2-6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13.1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726 204,'-2'-16,"-2"2,0-1,-1 0,0 1,-1 0,0 0,-12-17,14 25,0 1,-1 0,1-1,-1 1,-1 1,1-1,-1 1,1 0,-1 0,0 1,-1 0,1 0,-1 0,1 1,-1 0,0 0,-13-2,6 3,1 1,0 0,-1 1,1 0,0 1,0 0,0 2,0-1,0 1,-15 8,8-3,0 2,1 0,0 1,1 1,-25 22,17-10,1 2,1 0,1 2,2 0,1 2,1 0,-25 56,33-59,0 1,2 0,1 0,2 1,0 0,2 0,2 0,0 0,4 44,0-59,0-1,1 0,0 1,1-1,1 0,0-1,1 1,0-1,1 0,1-1,0 0,1 0,0 0,19 18,-16-20,0 0,1-1,0-1,1 0,-1 0,1-1,1-1,-1-1,1 0,0-1,1 0,-1-1,26 1,-10-3,0-1,0-2,0-2,0 0,0-2,-1-1,35-14,-31 8,-1-1,-1-1,0-2,-2-2,56-42,-70 47,0-1,0 0,-2-1,0-1,-1-1,0 0,-2 0,0-1,-1-1,8-20,-12 21,-1 0,0 0,-1 0,-1 0,-1-1,0 1,-2-1,0 1,-2-1,0 1,-6-26,3 23,-2 0,0 0,-2 1,0 0,-1 0,-2 1,0 1,0 0,-26-28,-26-14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38.5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161 1,'0'1,"-21"568,-18-276,-4 38,34-255,3-3,1 1,0 3,5-16,1-42,-1 1,-1 0,0 0,-2 0,-6 23,-10 13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4:39.76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0,'275'13,"-180"-7,170 18,-203-15,-35-5,35 2,-32-4,-1 1,48 13,-48-9,0-2,50 4,46 0,4 1,414-11,-520 3,-1 0,26 6,21 2,0-3,126 31,-167-32,1-1,1-1,-1-1,44-3,116-16,-156 12,41-5,-19 1,78 0,-88 5,0-1,55-12,6-1,-54 10,-11 1,53-1,85 8,-160-1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22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155 135,'-10'-31,"8"22,0 1,0 0,-1 0,0 0,0 1,-1-1,0 1,-1 0,1 0,-1 0,-11-10,16 16,0 1,0 0,-1 0,1-1,0 1,-1 0,1 0,0 0,-1 0,1 0,0-1,-1 1,1 0,0 0,-1 0,1 0,0 0,-1 0,1 0,0 0,-1 0,1 0,0 0,-1 1,1-1,0 0,-1 0,1 0,0 0,-1 0,1 1,-10 11,-6 20,14-28,-9 25,0 0,2 1,2 0,-6 36,12-58,0-1,1 1,0 0,0 0,0 0,1 0,0 0,1-1,0 1,0 0,0-1,1 1,0-1,1 0,0 0,0 0,0-1,1 1,0-1,0 0,0 0,1-1,11 8,18 13,69 38,-60-39,3 2,0-3,-6-8,-9-11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23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1,'-5'30,"1"0,0 35,2-20,-4 58,5 0,5 1,19 116,-11-158,4-5,3-10,4-14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23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0,'85'104,"29"40,-42-43,-38-54,-1-1,-3-4,-4-6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23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539 0,'0'0,"-23"9,-16 10,-12 12,-2 11,-6 6,4-1,-7 6,5-2,7 1,6-4,13-8,17-16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58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1,'78'1,"0"5,109 21,-128-17,-3-1,4-4,7-2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19:59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1,'0'0,"18"0,27 0,20 0,0 0,-2 0,2 0,2 5,-1-2,5 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0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0 138,'63'-33,"106"-40,-108 55,-3 6,-49 11,1 0,0 1,10 1,-18-1,1 0,-1 0,1 1,-1-1,0 1,1 0,-1-1,0 1,0 0,0 0,1 1,-1-1,0 0,3 4,-4-4,0 0,-1 0,1 1,0-1,-1 1,1-1,-1 1,1-1,-1 1,0-1,1 1,-1-1,0 1,0-1,0 1,0 0,0-1,-1 1,1-1,0 1,-1-1,1 1,-2 1,-7 19,-2 0,-21 33,17-30,-21 46,33-63,0 0,1 0,0 0,0 0,0 0,1 1,1-1,-1 1,1-1,2 12,0-12,0-1,1 1,0-1,0 0,0 0,1 0,0-1,1 1,-1-1,1 0,1 0,7 6,5 4,0-1,34 22,61 26,-55-33,-2-1,-6 2,-43-27,0 1,-1 1,0-1,0 1,0 0,-1 1,7 9,-10-13,-1 0,1 0,-1 1,0-1,0 0,0 0,0 1,0-1,-1 0,0 1,1-1,-1 1,-1-1,1 1,0-1,-1 0,0 1,0-1,0 0,-2 6,-2 1,-1-1,0 1,0-2,-1 1,0-1,0 0,-14 11,-66 47,70-53,-42 27,-1-3,-1-6,-3-3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1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0,'61'74,"7"10,-24-19,-3 2,50 114,35 158,-103-264,-4-2,-1-2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1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835 1,'0'0,"-24"8,-16 12,-11 7,-4 15,-5 9,2 7,-10 1,1 7,-17 14,6 1,9-6,8-10,17-18,8-11,-3-8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2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0,'0'0,"24"0,30 0,22 0,-6 0,-6 0,3 0,0 0,7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17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358 88,'-3'-8,"0"0,-1 0,0 1,0-1,0 1,-1 0,-6-6,8 10,1 1,0 0,-1 0,1 1,-1-1,1 1,-1-1,0 1,0 0,0 0,0 0,0 0,0 0,0 1,0 0,0-1,0 1,0 0,0 0,0 1,0-1,0 1,-3 0,-6 3,1 0,1 0,-1 1,1 0,-1 1,2 0,-1 1,1 0,0 0,0 1,1 0,0 1,0-1,1 2,-7 10,0 2,1 1,1 1,1 0,2 1,-11 39,8-8,11-46,0 0,1-1,1 14,0-15,0-1,1 1,0 0,0-1,1 1,0-1,0 1,0-1,1 0,0-1,6 8,-8-11,1 0,0 0,0 0,1 0,-1 0,1-1,-1 0,1 1,0-1,0-1,0 1,0-1,0 1,0-1,0 0,0 0,1-1,-1 0,0 1,1-1,-1-1,5 0,1-1,-1 0,0-1,0 0,-1 0,1-1,0 0,-1-1,0 0,0 0,-1-1,0 0,1 0,-2-1,7-7,2-3,-2-1,0 0,-1-1,18-38,-22 39,-1-1,-1 1,-1-1,0 0,2-20,-6 27,0-1,-1 1,0-1,-1 1,0-1,-1 1,0-1,-9-22,9 28,-3-8,4 13,3 9,25 97,43 104,-45-152,1-3,3-4,1-5,0-8,2-11,-1-12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2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12,'0'0,"26"0,25 0,28 0,-4 0,-4 0,-1 0,-1 0,1 0,-3 0,2-6,-6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3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59,'117'-21,"-71"11,27-5,-8 5,-55 9,0 0,0 1,0 0,0 1,0 0,0 0,16 5,-25-5,1-1,-1 1,0-1,0 1,1 0,-1 0,0-1,0 1,0 0,0 0,0 0,0 0,0 0,0 0,0 0,-1 0,1 1,0-1,-1 0,1 0,-1 1,1-1,-1 0,0 1,1-1,-1 0,0 1,0-1,0 1,0-1,0 0,0 1,-1-1,1 1,0-1,-1 2,-1 2,-1 1,1-1,-1 0,0 0,0-1,0 1,-6 5,-57 53,50-50,1 0,1 0,0 2,1 0,-22 32,34-44,0-1,0 0,0 0,0 0,0 0,1 1,-1-1,0 0,1 1,0-1,0 1,-1-1,1 0,1 1,-1-1,0 1,1-1,-1 0,1 1,-1-1,1 0,0 0,0 0,0 1,1-1,-1 0,0 0,1 0,-1-1,1 1,0 0,0-1,-1 1,1-1,3 2,5 4,0-2,1 1,-1-2,1 1,1-1,11 2,140 30,-105-21,-8 5,-4 4,-39-20,-1 0,0 1,10 10,-14-13,-1 0,1 0,0 0,-1 0,0 1,1-1,-1 1,0-1,0 1,-1-1,1 1,0-1,-1 1,1 0,-1-1,0 1,0 0,0 3,-1-1,-1 0,1 0,0 0,-1 0,0 0,0-1,-1 1,-5 8,-4 2,-1 0,-1 0,-26 22,39-37,-120 92,58-53,0-5,2-7,5-9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3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23,'19'4,"1"0,-1-2,28 0,-11 0,341 6,2-20,-278 7,55 1,-90-2,1-11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4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1,'-58'175,"41"-126,4 1,6 2,7-38,0 0,0-1,1 1,1-1,0 1,1-1,8 24,-8-30,0 0,0-1,0 1,1-1,0 0,0 0,1 0,0 0,0-1,0 0,1 0,-1-1,1 1,0-1,1 0,8 4,4-1,0-1,1-1,-1-1,1 0,0-2,0 0,0-1,0-1,25-3,8-5,-5-7,-2-9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20:04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0,'0'0,"0"31,0 34,0 27,0 14,0-2,0 1,0 1,0-1,0-8,0-2,0-11,0-15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18.4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1,'-4'4,"0"1,0 0,1-1,-1 1,1 1,0-1,1 0,-1 1,1 0,0-1,1 1,-1 0,1 0,1 0,-1 11,0-17,1 0,0 1,0-1,0 0,1 0,-1 0,0 0,0 1,0-1,0 0,0 0,0 0,0 1,0-1,0 0,0 0,0 0,0 0,1 1,-1-1,0 0,0 0,0 0,0 0,1 0,-1 0,0 1,0-1,0 0,0 0,1 0,-1 0,0 0,0 0,0 0,1 0,-1 0,0 0,11-3,-9 2,0 0,-1 0,1 0,0 0,-1-1,1 1,-1 0,1-1,2-2,-3 1,0 1,-1 0,1-1,0 1,-1-1,1 1,-1-1,0 1,0-1,0 1,0-1,0 0,-1 1,1-1,-1 1,1 0,-1-1,0 1,0-1,0 1,0 0,-1 0,1 0,-1-1,1 1,-1 1,0-1,1 0,-1 0,0 1,0-1,0 1,-1-1,1 1,0 0,0 0,-1 0,1 0,-1 0,1 1,-1-1,1 1,-1-1,-3 1,5 0,0 1,0-1,0 0,-1 0,1 1,0-1,0 1,0-1,0 1,0 0,0-1,0 1,0 0,-1 1,-2 1,-1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19.5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0,'-13'545,"1"-319,8-162,2-6,2-4,0-14,4-12,-2-39,-2 11,5-37,2 0,2 0,1 1,2 1,1 0,19-34,-10 28,2 3,4 5,3 7,-27 23,1-1,1 1,-1 1,0-1,1 1,-1 0,1 0,0 1,-1 0,1 0,0 0,0 0,0 1,0 0,0 0,6 2,-4-1,-1 1,1 1,-1-1,0 1,0 0,0 1,0-1,0 1,-1 1,0-1,11 11,12 16,-1 7,2 11,-8 8,-9 4,-10 0,-11-3,-8-6,12-43,0-1,0 0,-1 0,0-1,-1 1,0-1,0 0,0-1,-1 1,0-1,0 0,0-1,-1 0,0 0,0-1,0 0,-1 0,1-1,-1 0,0 0,0-1,0 0,0-1,0 0,0-1,-17 0,-8-5,1-6,6-5,3-8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0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3,'248'0,"-194"0,2 0,5 0,0-2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0.5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0,'0'0,"23"6,24-4,17 3,-8 1,-4-6,-3 2,-1-2,2 0,3 0,2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1.1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364 42,'-44'-16,"35"12,-1 0,0 1,-10-2,16 4,0 1,0 0,0-1,-1 2,1-1,0 0,0 1,0 0,0 0,0 0,-5 2,2 1,0-1,1 1,-1 1,1 0,-1 0,1 0,1 0,-1 1,-8 12,-3 6,-18 34,31-51,-10 18,1 1,2 0,0 1,2 0,0 0,2 1,2 0,0 0,0 31,5-44,0-1,1 0,1 1,0-1,1 0,1 0,0 0,10 20,-9-23,1-1,0 0,1 0,0-1,0 0,1 0,1-1,-1 0,1 0,0-1,17 10,-15-11,1 0,0 0,0-1,0-1,1 0,0-1,-1 0,1-1,0 0,1-1,17-1,-13-1,0-1,0-1,-1 0,0-2,1 0,-1-1,31-15,-30 11,0 0,-1-1,0-1,-1-1,0 0,-1-1,0-1,-1 0,-1-1,0 0,-1-1,-1-1,-1 1,-1-2,10-24,-15 29,0-1,-1 0,0 0,-2-1,1 1,-2 0,0-1,-1 1,-1 0,0 0,-1 0,0 0,-1 0,-1 0,-1 1,0 0,0 0,-2 0,0 1,0 0,-1 1,0 0,-2 0,1 1,-1 0,-1 1,1 1,-2-1,1 2,-1 0,-23-10,-20-3,-2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6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332 166,'-1'-10,"1"0,-1 0,-1 0,0 0,0 0,-1 1,0-1,-1 1,0 0,-1 0,1 0,-12-13,14 19,0 1,-1-1,0 1,1 0,-1 0,0 0,0 0,0 1,0-1,0 1,0-1,-1 1,1 0,0 1,-1-1,1 1,-1-1,1 1,-1 0,1 0,0 0,-1 1,1-1,-1 1,1 0,0 0,-1 0,1 0,0 1,0-1,0 1,-3 2,-6 3,1 1,1 1,-1-1,2 1,-1 1,-16 21,14-15,0 1,1 1,1 0,1 0,0 1,-7 23,6 13,9-45,1 0,0 0,2 14,-1-18,1 1,-1-1,1 0,0 1,6 9,-6-11,1 0,0-1,0 0,0 1,0-1,1 0,0-1,-1 1,1-1,1 1,-1-1,0-1,1 1,0 0,-1-1,1 0,0 0,0-1,0 1,7 0,-5-2,-1 1,0-1,0-1,0 1,0-1,0 0,0 0,0-1,0 0,0 0,-1-1,1 1,-1-1,1 0,-1 0,0-1,5-5,1 0,-1-2,-1 1,0-1,0-1,-1 1,-1-2,0 1,-1-1,9-24,-6 11,-2-1,-1 0,-1 0,2-31,-8 27,0 25,1 0,0 1,0-1,0 1,1-1,1-5,-2 10,0 1,0 0,0 0,0 0,0-1,0 1,0 0,0 0,0-1,0 1,0 0,0 0,0 0,0-1,1 1,-1 0,0 0,0 0,0-1,0 1,0 0,1 0,-1 0,0 0,0-1,0 1,0 0,1 0,-1 0,0 0,0 0,1 0,-1 0,0 0,0 0,0 0,1 0,-1-1,0 1,1 1,5 8,3 17,51 182,-44-164,2 0,38 66,-28-66,3-5,4-4,7-4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6.5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0,'0'0,"26"0,23 0,20 5,-7-2,-5 2,-6 0,1-5,-9 3,-14-9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6.9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8,'0'0,"20"0,24 0,19 0,2 0,-7 0,0 0,1 0,1-8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08:39.07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0,'51'17,"1"-3,1-2,78 7,-86-15,2-2,3-2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7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280 36,'-35'-1,"22"0,1 1,-1 0,-16 3,23-2,1 0,0 1,0 0,1 0,-1 0,0 0,0 1,1 0,0 0,0 0,-6 5,0 3,1-1,1 1,0 0,0 1,1 0,1 0,0 0,-7 23,3-4,2 0,-7 53,10-50,2 1,4 65,0-85,1-1,0 1,1-1,0 0,2 0,-1 0,2 0,0-1,12 20,-12-24,1 0,0 0,10 9,-7-9,0-2,0 1,0-2,1 1,0-1,0-1,1 0,-1-1,1 0,0 0,0-2,0 1,1-2,-1 1,1-2,-1 0,0 0,1-1,-1 0,0-1,1-1,-1 0,0-1,-1 0,1 0,-1-1,0-1,0 0,0-1,-1 0,0 0,0-1,-1 0,0-1,-1 0,1-1,-2 1,12-19,-10 10,-1 1,-1-1,-1 0,0-1,-1 0,-1 0,-1 0,0 0,-2 0,0-1,-1 1,-1 0,-1-1,-4-20,1 16,-1 0,-1 0,-1 1,-1 0,-1 0,0 1,-2 0,-1 1,-1 0,-26-30,31 42,0 1,-1-1,0 2,-17-11,0 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8.0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 1,'-14'27,"1"1,2 1,0 0,2 0,2 1,0 0,2 1,2-1,0 1,2 0,2 0,0-1,2 1,11 44,-12-65,1 0,0-1,1 0,0 0,1 0,0 0,0-1,1 0,0 0,0 0,1-1,11 11,-8-11,0 0,0 0,0-1,1-1,0 0,0 0,0-1,1 0,-1-1,15 2,28 0,-2-5,2-6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8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31,'0'0,"26"-2,23-5,29-6,-4 7,3 4,-4 4,-6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8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409 1,'-29'0,"-1"1,1 1,-36 9,50-8,0 2,0 0,1 0,0 2,0 0,0 0,-22 17,-7 15,6 3,31-34,0 1,1-1,-4 11,7-13,-1 0,2 0,-1 0,-1 9,3-13,-1-1,1 1,0 0,0-1,0 1,0 0,0-1,0 1,0 0,1-1,-1 1,1-1,-1 1,1-1,0 1,-1-1,1 1,0-1,0 1,0-1,0 0,0 0,0 1,0-1,1 0,-1 0,0 0,1 0,-1 0,1-1,-1 1,1 0,-1-1,1 1,-1-1,1 1,-1-1,1 0,0 0,-1 0,3 0,3 0,1 0,0 0,0-1,-1-1,1 1,-1-1,12-5,-6 2,1-2,-2 0,1 0,-1-1,0-1,-1 0,0 0,0-1,-1-1,0 1,-1-2,0 1,-1-1,0-1,-1 0,-1 0,0 0,0 0,-2-1,7-26,-9 56,1 13,14 55,-13-74,0 1,0-2,1 1,0-1,1 1,0-2,1 1,14 15,17 3,11-3,-37-19,0-1,18 4,26-1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9.2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1,'0'0,"-8"26,1 20,-4 21,6-8,5-5,5-13,8-10,5-10,2-11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29.5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30.0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1,'18'37,"-2"1,-2 1,-1 0,-2 1,10 75,2 206,-22-222,-2-14,-1-12,2-16,0-46,0-7,0-1,0 1,0 0,0-1,1 1,-1 0,1-1,0 1,0-1,0 1,3 3,-4-6,0-1,0 0,1 0,-1 0,0 0,0 0,1 0,-1 1,0-1,0 0,1 0,-1 0,0 0,0 0,1 0,-1 0,0 0,0 0,1 0,-1 0,0 0,0-1,1 1,-1 0,0 0,0 0,1 0,-1 0,0 0,0-1,0 1,1 0,-1 0,0 0,0 0,0-1,0 1,0 0,1-1,7-9,-8 9,59-110,-13 18,21-7,-31 54,-27 36,1-1,1 1,0 0,1 1,-1 1,2 0,17-9,-26 15,0 0,1 0,-1 0,1 1,-1-1,1 1,0 1,-1-1,1 1,0-1,-1 1,1 1,0-1,0 1,-1-1,1 1,-1 1,1-1,-1 1,1-1,-1 1,0 1,0-1,0 1,0-1,6 6,2 6,0 0,-1 0,0 1,-1 0,0 1,13 34,2 11,-6 2,-5-1,-13-54,0 1,-1 0,1 0,-2 0,1 0,-1 0,-1 0,0-1,0 1,0 0,-1-1,-1 0,1 0,-9 14,8-16,-1 0,1-1,-1 1,-1-1,1 0,-1 0,1-1,-1 1,-1-1,1-1,-1 1,1-1,-1 0,0-1,0 1,0-1,0-1,-8 2,-5-1,1-1,0-1,-1 0,1-2,-1 0,-19-5,-9-8,4-2,6-4,5-4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30.4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1,'0'0,"23"0,27 0,22 0,-5 5,-4-3,-6 4,-2 1,-9-2,-10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30.7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1,'0'0,"22"0,33 0,25 0,-4 0,-1 0,-8 0,-5 4,-5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5:15:31.1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432 60,'-2'-4,"-1"-1,0 1,1 0,-2 1,1-1,0 0,-1 1,1 0,-1 0,0 0,0 0,-1 1,1-1,0 1,-1 0,1 1,-1-1,0 1,1 0,-1 0,0 0,0 0,0 1,0 0,0 0,0 0,1 1,-1 0,0 0,0 0,-7 3,-1 1,-1 1,1 1,1 0,-1 0,1 2,0-1,1 1,0 1,-14 16,7-5,2 0,1 2,0-1,2 2,1 0,0 0,2 1,-13 49,17-49,1 1,1-1,1 1,1 0,2 0,0 0,2 0,0 0,9 31,-9-47,1 0,0 0,1 0,0 0,1-1,0 0,0 0,1 0,0-1,1 0,0 0,0 0,0-1,1 0,0 0,1-1,-1 0,1-1,0 0,1 0,-1-1,1 0,0-1,0 0,0 0,0-1,1-1,-1 1,0-2,11 0,-5 0,0-1,0-1,0-1,0 0,-1-1,0-1,0 0,0-1,0 0,-1-2,16-10,-18 10,-1-1,0 0,-1-1,0 0,0 0,-1-1,0-1,-1 0,-1 0,0 0,0-1,8-24,-10 19,0 1,-1-1,-1 0,-1-1,-1 1,0 0,-1-1,-1 1,-5-28,2 25,-1 1,-1-1,-1 1,0 1,-2-1,0 2,-1-1,-13-18,-22-21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97D3ED-AA31-96FC-5787-0DD95F890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6A0190-5549-C003-5693-55B419A1D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3A1D99-4409-5827-7A83-5C401E36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9CAD9-DA9F-B757-B5A4-6546E5D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ECEC4C-97C1-C9A1-9596-F92A16FB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81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EE9C94-E307-9F4A-A1CE-DBBB239D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3FD5CF1-3495-2502-F437-7927D69D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0B1D97-2C66-C480-9F28-8129692A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5EAADF-7FC4-4455-8B02-30216262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1C831D-C4CB-31E9-6615-7C81FB96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37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A9CA26C-9784-A451-B9BB-17247C623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2BD140-6508-90E1-F7BD-63427812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979EE5-BF36-9A6B-9DCF-CEE0F568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5850BF-6735-941C-EC6D-007A3540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54A6E8-939F-D9F6-5901-466FA56A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83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C6E811-87E6-7C1B-743B-71C81E1C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E4F448-ADDC-2EA6-1B10-665AC185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DAD324-2382-B651-A6C4-499847D1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5CC36E-E4A9-96EA-8394-6E7532BD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11E1DC-0F0C-3923-A7F2-264F8174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9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053082-01EA-C3E7-466A-C6A08C74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D77CF7-4487-9E5A-ED4F-8164975C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38351-1C53-A18C-41F2-68FFD9B2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7C6385-70C5-544C-815F-6F995230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83380-4B88-AF2C-FB86-B599D7E6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24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CB5907-351D-B3EB-1716-A84C9D6A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10B672-48B3-A243-E17A-F48E1CBC4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1DAC63-31AF-C17E-E7B7-3BB9575FA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92E56A-0369-0196-C3A9-6EC70E49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BDDE2E-7E59-D94C-EB64-1BD33FE7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10CAE-D456-34BB-1E48-952CBFF0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48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8DB37-7A62-336F-8A32-0271358B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C6838F-4516-BFF6-3BAB-5E4FE740E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0278-7BF2-15ED-B29C-D42C2E51D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A7B3798-4348-6585-463A-C37AB61E4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951BF80-1671-574C-34DE-115E30B5C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8A296D6-AA16-C1EB-955E-D6960969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E57C71D-F2F6-A834-06F4-38C4DB45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97E365A-510F-0F65-8751-38C9903A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28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A10940-3915-DB1B-1C7F-E2C3514B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D5AFB0-2DF5-6BA9-CCBE-068A2045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DA6C8A-C5A9-815D-AC62-A89A28F9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70D8CA-BF9D-DF1E-294A-E69CCD18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58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01EEE80-BC92-9C0D-E8F7-F5A4D03F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030064B-6AC7-CBD0-4DFD-AD02024C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313B3BE-9E94-D3A3-A55A-06A3AD84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3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F64B57-4133-9776-FCDB-E8E2AED3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2C3181-8B47-428A-DEF1-7AB39686F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BB63947-B99C-015E-96F3-45D6EA4A5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23E7C4-D933-E304-2132-BEB24483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41D72F-26A6-11FF-B667-AF9A6DB4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559BD6-7446-D182-69E5-9FF885B2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8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5912B3-1F46-61B1-FC38-E15106B0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CA7D9B3-6EAC-F11D-8791-77B50EAD8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F4A0B0-91F7-E3B8-127E-790FCA097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D006F38-05D5-1348-7F70-148632BD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218F57-4101-81E2-2DC7-FCADDAEA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82F68F-72C2-805C-A738-DD4289D3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05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63A723C-86D1-7273-95E8-6833D734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14B1C-9396-C391-1A22-651A49EF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C0D187-4E19-9BC2-E324-6E9EACBDC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4D6C0D-5C8E-48C7-BAFF-681C43EEE711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01892F-888C-ECB3-306D-A599ECA98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CD3FBE-5BC3-3063-352E-3B7E696A7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BAFCE5-38F5-4BD4-8EE0-303B4FB4AF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4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89.xml"/><Relationship Id="rId21" Type="http://schemas.openxmlformats.org/officeDocument/2006/relationships/customXml" Target="../ink/ink741.xml"/><Relationship Id="rId42" Type="http://schemas.openxmlformats.org/officeDocument/2006/relationships/image" Target="../media/image743.png"/><Relationship Id="rId63" Type="http://schemas.openxmlformats.org/officeDocument/2006/relationships/customXml" Target="../ink/ink762.xml"/><Relationship Id="rId84" Type="http://schemas.openxmlformats.org/officeDocument/2006/relationships/image" Target="../media/image764.png"/><Relationship Id="rId138" Type="http://schemas.openxmlformats.org/officeDocument/2006/relationships/image" Target="../media/image789.png"/><Relationship Id="rId159" Type="http://schemas.openxmlformats.org/officeDocument/2006/relationships/customXml" Target="../ink/ink810.xml"/><Relationship Id="rId107" Type="http://schemas.openxmlformats.org/officeDocument/2006/relationships/customXml" Target="../ink/ink784.xml"/><Relationship Id="rId11" Type="http://schemas.openxmlformats.org/officeDocument/2006/relationships/customXml" Target="../ink/ink736.xml"/><Relationship Id="rId32" Type="http://schemas.openxmlformats.org/officeDocument/2006/relationships/image" Target="../media/image739.png"/><Relationship Id="rId53" Type="http://schemas.openxmlformats.org/officeDocument/2006/relationships/customXml" Target="../ink/ink757.xml"/><Relationship Id="rId74" Type="http://schemas.openxmlformats.org/officeDocument/2006/relationships/image" Target="../media/image759.png"/><Relationship Id="rId128" Type="http://schemas.openxmlformats.org/officeDocument/2006/relationships/image" Target="../media/image784.png"/><Relationship Id="rId149" Type="http://schemas.openxmlformats.org/officeDocument/2006/relationships/customXml" Target="../ink/ink805.xml"/><Relationship Id="rId5" Type="http://schemas.openxmlformats.org/officeDocument/2006/relationships/customXml" Target="../ink/ink733.xml"/><Relationship Id="rId95" Type="http://schemas.openxmlformats.org/officeDocument/2006/relationships/customXml" Target="../ink/ink778.xml"/><Relationship Id="rId160" Type="http://schemas.openxmlformats.org/officeDocument/2006/relationships/image" Target="../media/image799.png"/><Relationship Id="rId22" Type="http://schemas.openxmlformats.org/officeDocument/2006/relationships/image" Target="../media/image734.png"/><Relationship Id="rId43" Type="http://schemas.openxmlformats.org/officeDocument/2006/relationships/customXml" Target="../ink/ink752.xml"/><Relationship Id="rId64" Type="http://schemas.openxmlformats.org/officeDocument/2006/relationships/image" Target="../media/image754.png"/><Relationship Id="rId118" Type="http://schemas.openxmlformats.org/officeDocument/2006/relationships/image" Target="../media/image332.png"/><Relationship Id="rId139" Type="http://schemas.openxmlformats.org/officeDocument/2006/relationships/customXml" Target="../ink/ink800.xml"/><Relationship Id="rId85" Type="http://schemas.openxmlformats.org/officeDocument/2006/relationships/customXml" Target="../ink/ink773.xml"/><Relationship Id="rId150" Type="http://schemas.openxmlformats.org/officeDocument/2006/relationships/image" Target="../media/image512.png"/><Relationship Id="rId12" Type="http://schemas.openxmlformats.org/officeDocument/2006/relationships/image" Target="../media/image729.png"/><Relationship Id="rId17" Type="http://schemas.openxmlformats.org/officeDocument/2006/relationships/customXml" Target="../ink/ink739.xml"/><Relationship Id="rId33" Type="http://schemas.openxmlformats.org/officeDocument/2006/relationships/customXml" Target="../ink/ink747.xml"/><Relationship Id="rId38" Type="http://schemas.openxmlformats.org/officeDocument/2006/relationships/image" Target="../media/image741.png"/><Relationship Id="rId59" Type="http://schemas.openxmlformats.org/officeDocument/2006/relationships/customXml" Target="../ink/ink760.xml"/><Relationship Id="rId103" Type="http://schemas.openxmlformats.org/officeDocument/2006/relationships/customXml" Target="../ink/ink782.xml"/><Relationship Id="rId108" Type="http://schemas.openxmlformats.org/officeDocument/2006/relationships/image" Target="../media/image775.png"/><Relationship Id="rId124" Type="http://schemas.openxmlformats.org/officeDocument/2006/relationships/image" Target="../media/image782.png"/><Relationship Id="rId129" Type="http://schemas.openxmlformats.org/officeDocument/2006/relationships/customXml" Target="../ink/ink795.xml"/><Relationship Id="rId54" Type="http://schemas.openxmlformats.org/officeDocument/2006/relationships/image" Target="../media/image749.png"/><Relationship Id="rId70" Type="http://schemas.openxmlformats.org/officeDocument/2006/relationships/image" Target="../media/image757.png"/><Relationship Id="rId75" Type="http://schemas.openxmlformats.org/officeDocument/2006/relationships/customXml" Target="../ink/ink768.xml"/><Relationship Id="rId91" Type="http://schemas.openxmlformats.org/officeDocument/2006/relationships/customXml" Target="../ink/ink776.xml"/><Relationship Id="rId96" Type="http://schemas.openxmlformats.org/officeDocument/2006/relationships/image" Target="../media/image770.png"/><Relationship Id="rId140" Type="http://schemas.openxmlformats.org/officeDocument/2006/relationships/image" Target="../media/image790.png"/><Relationship Id="rId145" Type="http://schemas.openxmlformats.org/officeDocument/2006/relationships/customXml" Target="../ink/ink803.xml"/><Relationship Id="rId161" Type="http://schemas.openxmlformats.org/officeDocument/2006/relationships/customXml" Target="../ink/ink811.xml"/><Relationship Id="rId166" Type="http://schemas.openxmlformats.org/officeDocument/2006/relationships/image" Target="../media/image8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6.png"/><Relationship Id="rId23" Type="http://schemas.openxmlformats.org/officeDocument/2006/relationships/customXml" Target="../ink/ink742.xml"/><Relationship Id="rId28" Type="http://schemas.openxmlformats.org/officeDocument/2006/relationships/image" Target="../media/image737.png"/><Relationship Id="rId49" Type="http://schemas.openxmlformats.org/officeDocument/2006/relationships/customXml" Target="../ink/ink755.xml"/><Relationship Id="rId114" Type="http://schemas.openxmlformats.org/officeDocument/2006/relationships/image" Target="../media/image778.png"/><Relationship Id="rId119" Type="http://schemas.openxmlformats.org/officeDocument/2006/relationships/customXml" Target="../ink/ink790.xml"/><Relationship Id="rId44" Type="http://schemas.openxmlformats.org/officeDocument/2006/relationships/image" Target="../media/image744.png"/><Relationship Id="rId60" Type="http://schemas.openxmlformats.org/officeDocument/2006/relationships/image" Target="../media/image752.png"/><Relationship Id="rId65" Type="http://schemas.openxmlformats.org/officeDocument/2006/relationships/customXml" Target="../ink/ink763.xml"/><Relationship Id="rId81" Type="http://schemas.openxmlformats.org/officeDocument/2006/relationships/customXml" Target="../ink/ink771.xml"/><Relationship Id="rId86" Type="http://schemas.openxmlformats.org/officeDocument/2006/relationships/image" Target="../media/image765.png"/><Relationship Id="rId130" Type="http://schemas.openxmlformats.org/officeDocument/2006/relationships/image" Target="../media/image785.png"/><Relationship Id="rId135" Type="http://schemas.openxmlformats.org/officeDocument/2006/relationships/customXml" Target="../ink/ink798.xml"/><Relationship Id="rId151" Type="http://schemas.openxmlformats.org/officeDocument/2006/relationships/customXml" Target="../ink/ink806.xml"/><Relationship Id="rId156" Type="http://schemas.openxmlformats.org/officeDocument/2006/relationships/image" Target="../media/image797.png"/><Relationship Id="rId13" Type="http://schemas.openxmlformats.org/officeDocument/2006/relationships/customXml" Target="../ink/ink737.xml"/><Relationship Id="rId18" Type="http://schemas.openxmlformats.org/officeDocument/2006/relationships/image" Target="../media/image732.png"/><Relationship Id="rId39" Type="http://schemas.openxmlformats.org/officeDocument/2006/relationships/customXml" Target="../ink/ink750.xml"/><Relationship Id="rId109" Type="http://schemas.openxmlformats.org/officeDocument/2006/relationships/customXml" Target="../ink/ink785.xml"/><Relationship Id="rId34" Type="http://schemas.openxmlformats.org/officeDocument/2006/relationships/image" Target="../media/image740.png"/><Relationship Id="rId50" Type="http://schemas.openxmlformats.org/officeDocument/2006/relationships/image" Target="../media/image747.png"/><Relationship Id="rId55" Type="http://schemas.openxmlformats.org/officeDocument/2006/relationships/customXml" Target="../ink/ink758.xml"/><Relationship Id="rId76" Type="http://schemas.openxmlformats.org/officeDocument/2006/relationships/image" Target="../media/image760.png"/><Relationship Id="rId97" Type="http://schemas.openxmlformats.org/officeDocument/2006/relationships/customXml" Target="../ink/ink779.xml"/><Relationship Id="rId104" Type="http://schemas.openxmlformats.org/officeDocument/2006/relationships/image" Target="../media/image773.png"/><Relationship Id="rId120" Type="http://schemas.openxmlformats.org/officeDocument/2006/relationships/image" Target="../media/image780.png"/><Relationship Id="rId125" Type="http://schemas.openxmlformats.org/officeDocument/2006/relationships/customXml" Target="../ink/ink793.xml"/><Relationship Id="rId141" Type="http://schemas.openxmlformats.org/officeDocument/2006/relationships/customXml" Target="../ink/ink801.xml"/><Relationship Id="rId146" Type="http://schemas.openxmlformats.org/officeDocument/2006/relationships/image" Target="../media/image793.png"/><Relationship Id="rId167" Type="http://schemas.openxmlformats.org/officeDocument/2006/relationships/customXml" Target="../ink/ink814.xml"/><Relationship Id="rId7" Type="http://schemas.openxmlformats.org/officeDocument/2006/relationships/customXml" Target="../ink/ink734.xml"/><Relationship Id="rId71" Type="http://schemas.openxmlformats.org/officeDocument/2006/relationships/customXml" Target="../ink/ink766.xml"/><Relationship Id="rId92" Type="http://schemas.openxmlformats.org/officeDocument/2006/relationships/image" Target="../media/image768.png"/><Relationship Id="rId162" Type="http://schemas.openxmlformats.org/officeDocument/2006/relationships/image" Target="../media/image800.png"/><Relationship Id="rId2" Type="http://schemas.openxmlformats.org/officeDocument/2006/relationships/image" Target="../media/image724.png"/><Relationship Id="rId29" Type="http://schemas.openxmlformats.org/officeDocument/2006/relationships/customXml" Target="../ink/ink745.xml"/><Relationship Id="rId24" Type="http://schemas.openxmlformats.org/officeDocument/2006/relationships/image" Target="../media/image735.png"/><Relationship Id="rId40" Type="http://schemas.openxmlformats.org/officeDocument/2006/relationships/image" Target="../media/image742.png"/><Relationship Id="rId45" Type="http://schemas.openxmlformats.org/officeDocument/2006/relationships/customXml" Target="../ink/ink753.xml"/><Relationship Id="rId66" Type="http://schemas.openxmlformats.org/officeDocument/2006/relationships/image" Target="../media/image755.png"/><Relationship Id="rId87" Type="http://schemas.openxmlformats.org/officeDocument/2006/relationships/customXml" Target="../ink/ink774.xml"/><Relationship Id="rId110" Type="http://schemas.openxmlformats.org/officeDocument/2006/relationships/image" Target="../media/image776.png"/><Relationship Id="rId115" Type="http://schemas.openxmlformats.org/officeDocument/2006/relationships/customXml" Target="../ink/ink788.xml"/><Relationship Id="rId131" Type="http://schemas.openxmlformats.org/officeDocument/2006/relationships/customXml" Target="../ink/ink796.xml"/><Relationship Id="rId136" Type="http://schemas.openxmlformats.org/officeDocument/2006/relationships/image" Target="../media/image788.png"/><Relationship Id="rId157" Type="http://schemas.openxmlformats.org/officeDocument/2006/relationships/customXml" Target="../ink/ink809.xml"/><Relationship Id="rId61" Type="http://schemas.openxmlformats.org/officeDocument/2006/relationships/customXml" Target="../ink/ink761.xml"/><Relationship Id="rId82" Type="http://schemas.openxmlformats.org/officeDocument/2006/relationships/image" Target="../media/image763.png"/><Relationship Id="rId152" Type="http://schemas.openxmlformats.org/officeDocument/2006/relationships/image" Target="../media/image795.png"/><Relationship Id="rId19" Type="http://schemas.openxmlformats.org/officeDocument/2006/relationships/customXml" Target="../ink/ink740.xml"/><Relationship Id="rId14" Type="http://schemas.openxmlformats.org/officeDocument/2006/relationships/image" Target="../media/image730.png"/><Relationship Id="rId30" Type="http://schemas.openxmlformats.org/officeDocument/2006/relationships/image" Target="../media/image738.png"/><Relationship Id="rId35" Type="http://schemas.openxmlformats.org/officeDocument/2006/relationships/customXml" Target="../ink/ink748.xml"/><Relationship Id="rId56" Type="http://schemas.openxmlformats.org/officeDocument/2006/relationships/image" Target="../media/image750.png"/><Relationship Id="rId77" Type="http://schemas.openxmlformats.org/officeDocument/2006/relationships/customXml" Target="../ink/ink769.xml"/><Relationship Id="rId100" Type="http://schemas.openxmlformats.org/officeDocument/2006/relationships/image" Target="../media/image427.png"/><Relationship Id="rId105" Type="http://schemas.openxmlformats.org/officeDocument/2006/relationships/customXml" Target="../ink/ink783.xml"/><Relationship Id="rId126" Type="http://schemas.openxmlformats.org/officeDocument/2006/relationships/image" Target="../media/image783.png"/><Relationship Id="rId147" Type="http://schemas.openxmlformats.org/officeDocument/2006/relationships/customXml" Target="../ink/ink804.xml"/><Relationship Id="rId168" Type="http://schemas.openxmlformats.org/officeDocument/2006/relationships/image" Target="../media/image803.png"/><Relationship Id="rId8" Type="http://schemas.openxmlformats.org/officeDocument/2006/relationships/image" Target="../media/image727.png"/><Relationship Id="rId51" Type="http://schemas.openxmlformats.org/officeDocument/2006/relationships/customXml" Target="../ink/ink756.xml"/><Relationship Id="rId72" Type="http://schemas.openxmlformats.org/officeDocument/2006/relationships/image" Target="../media/image758.png"/><Relationship Id="rId93" Type="http://schemas.openxmlformats.org/officeDocument/2006/relationships/customXml" Target="../ink/ink777.xml"/><Relationship Id="rId98" Type="http://schemas.openxmlformats.org/officeDocument/2006/relationships/image" Target="../media/image771.png"/><Relationship Id="rId121" Type="http://schemas.openxmlformats.org/officeDocument/2006/relationships/customXml" Target="../ink/ink791.xml"/><Relationship Id="rId142" Type="http://schemas.openxmlformats.org/officeDocument/2006/relationships/image" Target="../media/image791.png"/><Relationship Id="rId163" Type="http://schemas.openxmlformats.org/officeDocument/2006/relationships/customXml" Target="../ink/ink812.xml"/><Relationship Id="rId3" Type="http://schemas.openxmlformats.org/officeDocument/2006/relationships/customXml" Target="../ink/ink732.xml"/><Relationship Id="rId25" Type="http://schemas.openxmlformats.org/officeDocument/2006/relationships/customXml" Target="../ink/ink743.xml"/><Relationship Id="rId46" Type="http://schemas.openxmlformats.org/officeDocument/2006/relationships/image" Target="../media/image745.png"/><Relationship Id="rId67" Type="http://schemas.openxmlformats.org/officeDocument/2006/relationships/customXml" Target="../ink/ink764.xml"/><Relationship Id="rId116" Type="http://schemas.openxmlformats.org/officeDocument/2006/relationships/image" Target="../media/image779.png"/><Relationship Id="rId137" Type="http://schemas.openxmlformats.org/officeDocument/2006/relationships/customXml" Target="../ink/ink799.xml"/><Relationship Id="rId158" Type="http://schemas.openxmlformats.org/officeDocument/2006/relationships/image" Target="../media/image798.png"/><Relationship Id="rId20" Type="http://schemas.openxmlformats.org/officeDocument/2006/relationships/image" Target="../media/image733.png"/><Relationship Id="rId41" Type="http://schemas.openxmlformats.org/officeDocument/2006/relationships/customXml" Target="../ink/ink751.xml"/><Relationship Id="rId62" Type="http://schemas.openxmlformats.org/officeDocument/2006/relationships/image" Target="../media/image753.png"/><Relationship Id="rId83" Type="http://schemas.openxmlformats.org/officeDocument/2006/relationships/customXml" Target="../ink/ink772.xml"/><Relationship Id="rId88" Type="http://schemas.openxmlformats.org/officeDocument/2006/relationships/image" Target="../media/image766.png"/><Relationship Id="rId111" Type="http://schemas.openxmlformats.org/officeDocument/2006/relationships/customXml" Target="../ink/ink786.xml"/><Relationship Id="rId132" Type="http://schemas.openxmlformats.org/officeDocument/2006/relationships/image" Target="../media/image786.png"/><Relationship Id="rId153" Type="http://schemas.openxmlformats.org/officeDocument/2006/relationships/customXml" Target="../ink/ink807.xml"/><Relationship Id="rId15" Type="http://schemas.openxmlformats.org/officeDocument/2006/relationships/customXml" Target="../ink/ink738.xml"/><Relationship Id="rId36" Type="http://schemas.openxmlformats.org/officeDocument/2006/relationships/image" Target="../media/image322.png"/><Relationship Id="rId57" Type="http://schemas.openxmlformats.org/officeDocument/2006/relationships/customXml" Target="../ink/ink759.xml"/><Relationship Id="rId106" Type="http://schemas.openxmlformats.org/officeDocument/2006/relationships/image" Target="../media/image774.png"/><Relationship Id="rId127" Type="http://schemas.openxmlformats.org/officeDocument/2006/relationships/customXml" Target="../ink/ink794.xml"/><Relationship Id="rId10" Type="http://schemas.openxmlformats.org/officeDocument/2006/relationships/image" Target="../media/image728.png"/><Relationship Id="rId31" Type="http://schemas.openxmlformats.org/officeDocument/2006/relationships/customXml" Target="../ink/ink746.xml"/><Relationship Id="rId52" Type="http://schemas.openxmlformats.org/officeDocument/2006/relationships/image" Target="../media/image748.png"/><Relationship Id="rId73" Type="http://schemas.openxmlformats.org/officeDocument/2006/relationships/customXml" Target="../ink/ink767.xml"/><Relationship Id="rId78" Type="http://schemas.openxmlformats.org/officeDocument/2006/relationships/image" Target="../media/image761.png"/><Relationship Id="rId94" Type="http://schemas.openxmlformats.org/officeDocument/2006/relationships/image" Target="../media/image769.png"/><Relationship Id="rId99" Type="http://schemas.openxmlformats.org/officeDocument/2006/relationships/customXml" Target="../ink/ink780.xml"/><Relationship Id="rId101" Type="http://schemas.openxmlformats.org/officeDocument/2006/relationships/customXml" Target="../ink/ink781.xml"/><Relationship Id="rId122" Type="http://schemas.openxmlformats.org/officeDocument/2006/relationships/image" Target="../media/image781.png"/><Relationship Id="rId143" Type="http://schemas.openxmlformats.org/officeDocument/2006/relationships/customXml" Target="../ink/ink802.xml"/><Relationship Id="rId148" Type="http://schemas.openxmlformats.org/officeDocument/2006/relationships/image" Target="../media/image794.png"/><Relationship Id="rId164" Type="http://schemas.openxmlformats.org/officeDocument/2006/relationships/image" Target="../media/image801.png"/><Relationship Id="rId4" Type="http://schemas.openxmlformats.org/officeDocument/2006/relationships/image" Target="../media/image725.png"/><Relationship Id="rId9" Type="http://schemas.openxmlformats.org/officeDocument/2006/relationships/customXml" Target="../ink/ink735.xml"/><Relationship Id="rId26" Type="http://schemas.openxmlformats.org/officeDocument/2006/relationships/image" Target="../media/image736.png"/><Relationship Id="rId47" Type="http://schemas.openxmlformats.org/officeDocument/2006/relationships/customXml" Target="../ink/ink754.xml"/><Relationship Id="rId68" Type="http://schemas.openxmlformats.org/officeDocument/2006/relationships/image" Target="../media/image756.png"/><Relationship Id="rId89" Type="http://schemas.openxmlformats.org/officeDocument/2006/relationships/customXml" Target="../ink/ink775.xml"/><Relationship Id="rId112" Type="http://schemas.openxmlformats.org/officeDocument/2006/relationships/image" Target="../media/image777.png"/><Relationship Id="rId133" Type="http://schemas.openxmlformats.org/officeDocument/2006/relationships/customXml" Target="../ink/ink797.xml"/><Relationship Id="rId154" Type="http://schemas.openxmlformats.org/officeDocument/2006/relationships/image" Target="../media/image796.png"/><Relationship Id="rId16" Type="http://schemas.openxmlformats.org/officeDocument/2006/relationships/image" Target="../media/image731.png"/><Relationship Id="rId37" Type="http://schemas.openxmlformats.org/officeDocument/2006/relationships/customXml" Target="../ink/ink749.xml"/><Relationship Id="rId58" Type="http://schemas.openxmlformats.org/officeDocument/2006/relationships/image" Target="../media/image751.png"/><Relationship Id="rId79" Type="http://schemas.openxmlformats.org/officeDocument/2006/relationships/customXml" Target="../ink/ink770.xml"/><Relationship Id="rId102" Type="http://schemas.openxmlformats.org/officeDocument/2006/relationships/image" Target="../media/image772.png"/><Relationship Id="rId123" Type="http://schemas.openxmlformats.org/officeDocument/2006/relationships/customXml" Target="../ink/ink792.xml"/><Relationship Id="rId144" Type="http://schemas.openxmlformats.org/officeDocument/2006/relationships/image" Target="../media/image792.png"/><Relationship Id="rId90" Type="http://schemas.openxmlformats.org/officeDocument/2006/relationships/image" Target="../media/image767.png"/><Relationship Id="rId165" Type="http://schemas.openxmlformats.org/officeDocument/2006/relationships/customXml" Target="../ink/ink813.xml"/><Relationship Id="rId27" Type="http://schemas.openxmlformats.org/officeDocument/2006/relationships/customXml" Target="../ink/ink744.xml"/><Relationship Id="rId48" Type="http://schemas.openxmlformats.org/officeDocument/2006/relationships/image" Target="../media/image746.png"/><Relationship Id="rId69" Type="http://schemas.openxmlformats.org/officeDocument/2006/relationships/customXml" Target="../ink/ink765.xml"/><Relationship Id="rId113" Type="http://schemas.openxmlformats.org/officeDocument/2006/relationships/customXml" Target="../ink/ink787.xml"/><Relationship Id="rId134" Type="http://schemas.openxmlformats.org/officeDocument/2006/relationships/image" Target="../media/image787.png"/><Relationship Id="rId80" Type="http://schemas.openxmlformats.org/officeDocument/2006/relationships/image" Target="../media/image762.png"/><Relationship Id="rId155" Type="http://schemas.openxmlformats.org/officeDocument/2006/relationships/customXml" Target="../ink/ink8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customXml" Target="../ink/ink6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image" Target="../media/image75.png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22" Type="http://schemas.openxmlformats.org/officeDocument/2006/relationships/image" Target="../media/image12.png"/><Relationship Id="rId43" Type="http://schemas.openxmlformats.org/officeDocument/2006/relationships/customXml" Target="../ink/ink21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image" Target="../media/image70.png"/><Relationship Id="rId80" Type="http://schemas.openxmlformats.org/officeDocument/2006/relationships/image" Target="../media/image41.png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55" Type="http://schemas.openxmlformats.org/officeDocument/2006/relationships/image" Target="../media/image78.png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customXml" Target="../ink/ink64.xml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9.png"/><Relationship Id="rId140" Type="http://schemas.openxmlformats.org/officeDocument/2006/relationships/customXml" Target="../ink/ink70.xml"/><Relationship Id="rId14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35" Type="http://schemas.openxmlformats.org/officeDocument/2006/relationships/customXml" Target="../ink/ink67.xml"/><Relationship Id="rId151" Type="http://schemas.openxmlformats.org/officeDocument/2006/relationships/image" Target="../media/image76.png"/><Relationship Id="rId156" Type="http://schemas.openxmlformats.org/officeDocument/2006/relationships/customXml" Target="../ink/ink78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62.xml"/><Relationship Id="rId141" Type="http://schemas.openxmlformats.org/officeDocument/2006/relationships/image" Target="../media/image71.png"/><Relationship Id="rId146" Type="http://schemas.openxmlformats.org/officeDocument/2006/relationships/customXml" Target="../ink/ink7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customXml" Target="../ink/ink68.xml"/><Relationship Id="rId157" Type="http://schemas.openxmlformats.org/officeDocument/2006/relationships/image" Target="../media/image79.png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52" Type="http://schemas.openxmlformats.org/officeDocument/2006/relationships/customXml" Target="../ink/ink76.xml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image" Target="../media/image74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customXml" Target="../ink/ink7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137" Type="http://schemas.openxmlformats.org/officeDocument/2006/relationships/image" Target="../media/image69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3" Type="http://schemas.openxmlformats.org/officeDocument/2006/relationships/image" Target="../media/image77.png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image" Target="../media/image72.png"/><Relationship Id="rId148" Type="http://schemas.openxmlformats.org/officeDocument/2006/relationships/customXml" Target="../ink/ink74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26" Type="http://schemas.openxmlformats.org/officeDocument/2006/relationships/image" Target="../media/image14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54" Type="http://schemas.openxmlformats.org/officeDocument/2006/relationships/customXml" Target="../ink/ink77.xml"/><Relationship Id="rId16" Type="http://schemas.openxmlformats.org/officeDocument/2006/relationships/image" Target="../media/image9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44" Type="http://schemas.openxmlformats.org/officeDocument/2006/relationships/customXml" Target="../ink/ink72.xml"/><Relationship Id="rId90" Type="http://schemas.openxmlformats.org/officeDocument/2006/relationships/image" Target="../media/image46.png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.png"/><Relationship Id="rId299" Type="http://schemas.openxmlformats.org/officeDocument/2006/relationships/customXml" Target="../ink/ink228.xml"/><Relationship Id="rId21" Type="http://schemas.openxmlformats.org/officeDocument/2006/relationships/customXml" Target="../ink/ink88.xml"/><Relationship Id="rId63" Type="http://schemas.openxmlformats.org/officeDocument/2006/relationships/customXml" Target="../ink/ink109.xml"/><Relationship Id="rId159" Type="http://schemas.openxmlformats.org/officeDocument/2006/relationships/image" Target="../media/image157.png"/><Relationship Id="rId170" Type="http://schemas.openxmlformats.org/officeDocument/2006/relationships/customXml" Target="../ink/ink163.xml"/><Relationship Id="rId226" Type="http://schemas.openxmlformats.org/officeDocument/2006/relationships/image" Target="../media/image191.png"/><Relationship Id="rId268" Type="http://schemas.openxmlformats.org/officeDocument/2006/relationships/customXml" Target="../ink/ink212.xml"/><Relationship Id="rId32" Type="http://schemas.openxmlformats.org/officeDocument/2006/relationships/image" Target="../media/image94.png"/><Relationship Id="rId74" Type="http://schemas.openxmlformats.org/officeDocument/2006/relationships/customXml" Target="../ink/ink115.xml"/><Relationship Id="rId128" Type="http://schemas.openxmlformats.org/officeDocument/2006/relationships/customXml" Target="../ink/ink142.xml"/><Relationship Id="rId5" Type="http://schemas.openxmlformats.org/officeDocument/2006/relationships/customXml" Target="../ink/ink80.xml"/><Relationship Id="rId181" Type="http://schemas.openxmlformats.org/officeDocument/2006/relationships/image" Target="../media/image168.png"/><Relationship Id="rId237" Type="http://schemas.openxmlformats.org/officeDocument/2006/relationships/customXml" Target="../ink/ink196.xml"/><Relationship Id="rId279" Type="http://schemas.openxmlformats.org/officeDocument/2006/relationships/customXml" Target="../ink/ink218.xml"/><Relationship Id="rId43" Type="http://schemas.openxmlformats.org/officeDocument/2006/relationships/customXml" Target="../ink/ink99.xml"/><Relationship Id="rId139" Type="http://schemas.openxmlformats.org/officeDocument/2006/relationships/image" Target="../media/image147.png"/><Relationship Id="rId290" Type="http://schemas.openxmlformats.org/officeDocument/2006/relationships/image" Target="../media/image222.png"/><Relationship Id="rId304" Type="http://schemas.openxmlformats.org/officeDocument/2006/relationships/image" Target="../media/image229.png"/><Relationship Id="rId85" Type="http://schemas.openxmlformats.org/officeDocument/2006/relationships/image" Target="../media/image120.png"/><Relationship Id="rId150" Type="http://schemas.openxmlformats.org/officeDocument/2006/relationships/customXml" Target="../ink/ink153.xml"/><Relationship Id="rId192" Type="http://schemas.openxmlformats.org/officeDocument/2006/relationships/image" Target="../media/image174.png"/><Relationship Id="rId206" Type="http://schemas.openxmlformats.org/officeDocument/2006/relationships/image" Target="../media/image181.png"/><Relationship Id="rId248" Type="http://schemas.openxmlformats.org/officeDocument/2006/relationships/customXml" Target="../ink/ink202.xml"/><Relationship Id="rId12" Type="http://schemas.openxmlformats.org/officeDocument/2006/relationships/image" Target="../media/image84.png"/><Relationship Id="rId108" Type="http://schemas.openxmlformats.org/officeDocument/2006/relationships/customXml" Target="../ink/ink132.xml"/><Relationship Id="rId315" Type="http://schemas.openxmlformats.org/officeDocument/2006/relationships/image" Target="../media/image234.png"/><Relationship Id="rId54" Type="http://schemas.openxmlformats.org/officeDocument/2006/relationships/image" Target="../media/image105.png"/><Relationship Id="rId96" Type="http://schemas.openxmlformats.org/officeDocument/2006/relationships/customXml" Target="../ink/ink126.xml"/><Relationship Id="rId161" Type="http://schemas.openxmlformats.org/officeDocument/2006/relationships/image" Target="../media/image158.png"/><Relationship Id="rId217" Type="http://schemas.openxmlformats.org/officeDocument/2006/relationships/customXml" Target="../ink/ink186.xml"/><Relationship Id="rId259" Type="http://schemas.openxmlformats.org/officeDocument/2006/relationships/image" Target="../media/image207.png"/><Relationship Id="rId23" Type="http://schemas.openxmlformats.org/officeDocument/2006/relationships/customXml" Target="../ink/ink89.xml"/><Relationship Id="rId119" Type="http://schemas.openxmlformats.org/officeDocument/2006/relationships/image" Target="../media/image137.png"/><Relationship Id="rId270" Type="http://schemas.openxmlformats.org/officeDocument/2006/relationships/image" Target="../media/image212.png"/><Relationship Id="rId65" Type="http://schemas.openxmlformats.org/officeDocument/2006/relationships/image" Target="../media/image110.png"/><Relationship Id="rId130" Type="http://schemas.openxmlformats.org/officeDocument/2006/relationships/customXml" Target="../ink/ink143.xml"/><Relationship Id="rId172" Type="http://schemas.openxmlformats.org/officeDocument/2006/relationships/customXml" Target="../ink/ink164.xml"/><Relationship Id="rId228" Type="http://schemas.openxmlformats.org/officeDocument/2006/relationships/image" Target="../media/image192.png"/><Relationship Id="rId13" Type="http://schemas.openxmlformats.org/officeDocument/2006/relationships/customXml" Target="../ink/ink84.xml"/><Relationship Id="rId109" Type="http://schemas.openxmlformats.org/officeDocument/2006/relationships/image" Target="../media/image132.png"/><Relationship Id="rId260" Type="http://schemas.openxmlformats.org/officeDocument/2006/relationships/customXml" Target="../ink/ink208.xml"/><Relationship Id="rId281" Type="http://schemas.openxmlformats.org/officeDocument/2006/relationships/customXml" Target="../ink/ink219.xml"/><Relationship Id="rId316" Type="http://schemas.openxmlformats.org/officeDocument/2006/relationships/customXml" Target="../ink/ink237.xml"/><Relationship Id="rId34" Type="http://schemas.openxmlformats.org/officeDocument/2006/relationships/image" Target="../media/image95.png"/><Relationship Id="rId55" Type="http://schemas.openxmlformats.org/officeDocument/2006/relationships/customXml" Target="../ink/ink105.xml"/><Relationship Id="rId76" Type="http://schemas.openxmlformats.org/officeDocument/2006/relationships/customXml" Target="../ink/ink116.xml"/><Relationship Id="rId97" Type="http://schemas.openxmlformats.org/officeDocument/2006/relationships/image" Target="../media/image126.png"/><Relationship Id="rId120" Type="http://schemas.openxmlformats.org/officeDocument/2006/relationships/customXml" Target="../ink/ink138.xml"/><Relationship Id="rId141" Type="http://schemas.openxmlformats.org/officeDocument/2006/relationships/image" Target="../media/image148.png"/><Relationship Id="rId7" Type="http://schemas.openxmlformats.org/officeDocument/2006/relationships/customXml" Target="../ink/ink81.xml"/><Relationship Id="rId162" Type="http://schemas.openxmlformats.org/officeDocument/2006/relationships/customXml" Target="../ink/ink159.xml"/><Relationship Id="rId183" Type="http://schemas.openxmlformats.org/officeDocument/2006/relationships/customXml" Target="../ink/ink169.xml"/><Relationship Id="rId218" Type="http://schemas.openxmlformats.org/officeDocument/2006/relationships/image" Target="../media/image187.png"/><Relationship Id="rId239" Type="http://schemas.openxmlformats.org/officeDocument/2006/relationships/customXml" Target="../ink/ink197.xml"/><Relationship Id="rId250" Type="http://schemas.openxmlformats.org/officeDocument/2006/relationships/customXml" Target="../ink/ink203.xml"/><Relationship Id="rId271" Type="http://schemas.openxmlformats.org/officeDocument/2006/relationships/customXml" Target="../ink/ink214.xml"/><Relationship Id="rId292" Type="http://schemas.openxmlformats.org/officeDocument/2006/relationships/image" Target="../media/image223.png"/><Relationship Id="rId306" Type="http://schemas.openxmlformats.org/officeDocument/2006/relationships/image" Target="../media/image230.png"/><Relationship Id="rId24" Type="http://schemas.openxmlformats.org/officeDocument/2006/relationships/image" Target="../media/image90.png"/><Relationship Id="rId45" Type="http://schemas.openxmlformats.org/officeDocument/2006/relationships/customXml" Target="../ink/ink100.xml"/><Relationship Id="rId66" Type="http://schemas.openxmlformats.org/officeDocument/2006/relationships/customXml" Target="../ink/ink111.xml"/><Relationship Id="rId87" Type="http://schemas.openxmlformats.org/officeDocument/2006/relationships/image" Target="../media/image121.png"/><Relationship Id="rId110" Type="http://schemas.openxmlformats.org/officeDocument/2006/relationships/customXml" Target="../ink/ink133.xml"/><Relationship Id="rId131" Type="http://schemas.openxmlformats.org/officeDocument/2006/relationships/image" Target="../media/image143.png"/><Relationship Id="rId152" Type="http://schemas.openxmlformats.org/officeDocument/2006/relationships/customXml" Target="../ink/ink154.xml"/><Relationship Id="rId173" Type="http://schemas.openxmlformats.org/officeDocument/2006/relationships/image" Target="../media/image164.png"/><Relationship Id="rId194" Type="http://schemas.openxmlformats.org/officeDocument/2006/relationships/image" Target="../media/image175.png"/><Relationship Id="rId208" Type="http://schemas.openxmlformats.org/officeDocument/2006/relationships/image" Target="../media/image182.png"/><Relationship Id="rId229" Type="http://schemas.openxmlformats.org/officeDocument/2006/relationships/customXml" Target="../ink/ink192.xml"/><Relationship Id="rId240" Type="http://schemas.openxmlformats.org/officeDocument/2006/relationships/customXml" Target="../ink/ink198.xml"/><Relationship Id="rId261" Type="http://schemas.openxmlformats.org/officeDocument/2006/relationships/image" Target="../media/image208.png"/><Relationship Id="rId14" Type="http://schemas.openxmlformats.org/officeDocument/2006/relationships/image" Target="../media/image85.png"/><Relationship Id="rId35" Type="http://schemas.openxmlformats.org/officeDocument/2006/relationships/customXml" Target="../ink/ink95.xml"/><Relationship Id="rId56" Type="http://schemas.openxmlformats.org/officeDocument/2006/relationships/image" Target="../media/image106.png"/><Relationship Id="rId77" Type="http://schemas.openxmlformats.org/officeDocument/2006/relationships/image" Target="../media/image116.png"/><Relationship Id="rId100" Type="http://schemas.openxmlformats.org/officeDocument/2006/relationships/customXml" Target="../ink/ink128.xml"/><Relationship Id="rId282" Type="http://schemas.openxmlformats.org/officeDocument/2006/relationships/image" Target="../media/image218.png"/><Relationship Id="rId317" Type="http://schemas.openxmlformats.org/officeDocument/2006/relationships/image" Target="../media/image235.png"/><Relationship Id="rId8" Type="http://schemas.openxmlformats.org/officeDocument/2006/relationships/image" Target="../media/image82.png"/><Relationship Id="rId98" Type="http://schemas.openxmlformats.org/officeDocument/2006/relationships/customXml" Target="../ink/ink127.xml"/><Relationship Id="rId121" Type="http://schemas.openxmlformats.org/officeDocument/2006/relationships/image" Target="../media/image138.png"/><Relationship Id="rId142" Type="http://schemas.openxmlformats.org/officeDocument/2006/relationships/customXml" Target="../ink/ink149.xml"/><Relationship Id="rId163" Type="http://schemas.openxmlformats.org/officeDocument/2006/relationships/image" Target="../media/image159.png"/><Relationship Id="rId184" Type="http://schemas.openxmlformats.org/officeDocument/2006/relationships/image" Target="../media/image170.png"/><Relationship Id="rId219" Type="http://schemas.openxmlformats.org/officeDocument/2006/relationships/customXml" Target="../ink/ink187.xml"/><Relationship Id="rId230" Type="http://schemas.openxmlformats.org/officeDocument/2006/relationships/image" Target="../media/image193.png"/><Relationship Id="rId251" Type="http://schemas.openxmlformats.org/officeDocument/2006/relationships/image" Target="../media/image203.png"/><Relationship Id="rId25" Type="http://schemas.openxmlformats.org/officeDocument/2006/relationships/customXml" Target="../ink/ink90.xml"/><Relationship Id="rId46" Type="http://schemas.openxmlformats.org/officeDocument/2006/relationships/image" Target="../media/image101.png"/><Relationship Id="rId67" Type="http://schemas.openxmlformats.org/officeDocument/2006/relationships/image" Target="../media/image111.png"/><Relationship Id="rId272" Type="http://schemas.openxmlformats.org/officeDocument/2006/relationships/image" Target="../media/image213.png"/><Relationship Id="rId293" Type="http://schemas.openxmlformats.org/officeDocument/2006/relationships/customXml" Target="../ink/ink225.xml"/><Relationship Id="rId307" Type="http://schemas.openxmlformats.org/officeDocument/2006/relationships/customXml" Target="../ink/ink232.xml"/><Relationship Id="rId88" Type="http://schemas.openxmlformats.org/officeDocument/2006/relationships/customXml" Target="../ink/ink122.xml"/><Relationship Id="rId111" Type="http://schemas.openxmlformats.org/officeDocument/2006/relationships/image" Target="../media/image133.png"/><Relationship Id="rId132" Type="http://schemas.openxmlformats.org/officeDocument/2006/relationships/customXml" Target="../ink/ink144.xml"/><Relationship Id="rId153" Type="http://schemas.openxmlformats.org/officeDocument/2006/relationships/image" Target="../media/image154.png"/><Relationship Id="rId174" Type="http://schemas.openxmlformats.org/officeDocument/2006/relationships/customXml" Target="../ink/ink165.xml"/><Relationship Id="rId195" Type="http://schemas.openxmlformats.org/officeDocument/2006/relationships/customXml" Target="../ink/ink175.xml"/><Relationship Id="rId209" Type="http://schemas.openxmlformats.org/officeDocument/2006/relationships/customXml" Target="../ink/ink182.xml"/><Relationship Id="rId220" Type="http://schemas.openxmlformats.org/officeDocument/2006/relationships/image" Target="../media/image188.png"/><Relationship Id="rId241" Type="http://schemas.openxmlformats.org/officeDocument/2006/relationships/image" Target="../media/image198.png"/><Relationship Id="rId15" Type="http://schemas.openxmlformats.org/officeDocument/2006/relationships/customXml" Target="../ink/ink85.xml"/><Relationship Id="rId36" Type="http://schemas.openxmlformats.org/officeDocument/2006/relationships/image" Target="../media/image96.png"/><Relationship Id="rId57" Type="http://schemas.openxmlformats.org/officeDocument/2006/relationships/customXml" Target="../ink/ink106.xml"/><Relationship Id="rId262" Type="http://schemas.openxmlformats.org/officeDocument/2006/relationships/customXml" Target="../ink/ink209.xml"/><Relationship Id="rId283" Type="http://schemas.openxmlformats.org/officeDocument/2006/relationships/customXml" Target="../ink/ink220.xml"/><Relationship Id="rId318" Type="http://schemas.openxmlformats.org/officeDocument/2006/relationships/customXml" Target="../ink/ink238.xml"/><Relationship Id="rId78" Type="http://schemas.openxmlformats.org/officeDocument/2006/relationships/customXml" Target="../ink/ink117.xml"/><Relationship Id="rId99" Type="http://schemas.openxmlformats.org/officeDocument/2006/relationships/image" Target="../media/image127.png"/><Relationship Id="rId101" Type="http://schemas.openxmlformats.org/officeDocument/2006/relationships/image" Target="../media/image128.png"/><Relationship Id="rId122" Type="http://schemas.openxmlformats.org/officeDocument/2006/relationships/customXml" Target="../ink/ink139.xml"/><Relationship Id="rId143" Type="http://schemas.openxmlformats.org/officeDocument/2006/relationships/image" Target="../media/image149.png"/><Relationship Id="rId164" Type="http://schemas.openxmlformats.org/officeDocument/2006/relationships/customXml" Target="../ink/ink160.xml"/><Relationship Id="rId185" Type="http://schemas.openxmlformats.org/officeDocument/2006/relationships/customXml" Target="../ink/ink170.xml"/><Relationship Id="rId9" Type="http://schemas.openxmlformats.org/officeDocument/2006/relationships/customXml" Target="../ink/ink82.xml"/><Relationship Id="rId210" Type="http://schemas.openxmlformats.org/officeDocument/2006/relationships/image" Target="../media/image183.png"/><Relationship Id="rId26" Type="http://schemas.openxmlformats.org/officeDocument/2006/relationships/image" Target="../media/image91.png"/><Relationship Id="rId231" Type="http://schemas.openxmlformats.org/officeDocument/2006/relationships/customXml" Target="../ink/ink193.xml"/><Relationship Id="rId252" Type="http://schemas.openxmlformats.org/officeDocument/2006/relationships/customXml" Target="../ink/ink204.xml"/><Relationship Id="rId273" Type="http://schemas.openxmlformats.org/officeDocument/2006/relationships/customXml" Target="../ink/ink215.xml"/><Relationship Id="rId294" Type="http://schemas.openxmlformats.org/officeDocument/2006/relationships/image" Target="../media/image224.png"/><Relationship Id="rId308" Type="http://schemas.openxmlformats.org/officeDocument/2006/relationships/image" Target="../media/image231.png"/><Relationship Id="rId47" Type="http://schemas.openxmlformats.org/officeDocument/2006/relationships/customXml" Target="../ink/ink101.xml"/><Relationship Id="rId68" Type="http://schemas.openxmlformats.org/officeDocument/2006/relationships/customXml" Target="../ink/ink112.xml"/><Relationship Id="rId89" Type="http://schemas.openxmlformats.org/officeDocument/2006/relationships/image" Target="../media/image122.png"/><Relationship Id="rId112" Type="http://schemas.openxmlformats.org/officeDocument/2006/relationships/customXml" Target="../ink/ink134.xml"/><Relationship Id="rId133" Type="http://schemas.openxmlformats.org/officeDocument/2006/relationships/image" Target="../media/image144.png"/><Relationship Id="rId154" Type="http://schemas.openxmlformats.org/officeDocument/2006/relationships/customXml" Target="../ink/ink155.xml"/><Relationship Id="rId175" Type="http://schemas.openxmlformats.org/officeDocument/2006/relationships/image" Target="../media/image165.png"/><Relationship Id="rId196" Type="http://schemas.openxmlformats.org/officeDocument/2006/relationships/image" Target="../media/image176.png"/><Relationship Id="rId200" Type="http://schemas.openxmlformats.org/officeDocument/2006/relationships/image" Target="../media/image178.png"/><Relationship Id="rId16" Type="http://schemas.openxmlformats.org/officeDocument/2006/relationships/image" Target="../media/image86.png"/><Relationship Id="rId221" Type="http://schemas.openxmlformats.org/officeDocument/2006/relationships/customXml" Target="../ink/ink188.xml"/><Relationship Id="rId242" Type="http://schemas.openxmlformats.org/officeDocument/2006/relationships/customXml" Target="../ink/ink199.xml"/><Relationship Id="rId263" Type="http://schemas.openxmlformats.org/officeDocument/2006/relationships/image" Target="../media/image209.png"/><Relationship Id="rId284" Type="http://schemas.openxmlformats.org/officeDocument/2006/relationships/image" Target="../media/image219.png"/><Relationship Id="rId319" Type="http://schemas.openxmlformats.org/officeDocument/2006/relationships/image" Target="../media/image236.png"/><Relationship Id="rId37" Type="http://schemas.openxmlformats.org/officeDocument/2006/relationships/customXml" Target="../ink/ink96.xml"/><Relationship Id="rId58" Type="http://schemas.openxmlformats.org/officeDocument/2006/relationships/image" Target="../media/image107.png"/><Relationship Id="rId79" Type="http://schemas.openxmlformats.org/officeDocument/2006/relationships/image" Target="../media/image117.png"/><Relationship Id="rId102" Type="http://schemas.openxmlformats.org/officeDocument/2006/relationships/customXml" Target="../ink/ink129.xml"/><Relationship Id="rId123" Type="http://schemas.openxmlformats.org/officeDocument/2006/relationships/image" Target="../media/image139.png"/><Relationship Id="rId144" Type="http://schemas.openxmlformats.org/officeDocument/2006/relationships/customXml" Target="../ink/ink150.xml"/><Relationship Id="rId90" Type="http://schemas.openxmlformats.org/officeDocument/2006/relationships/customXml" Target="../ink/ink123.xml"/><Relationship Id="rId165" Type="http://schemas.openxmlformats.org/officeDocument/2006/relationships/image" Target="../media/image160.png"/><Relationship Id="rId186" Type="http://schemas.openxmlformats.org/officeDocument/2006/relationships/image" Target="../media/image171.png"/><Relationship Id="rId211" Type="http://schemas.openxmlformats.org/officeDocument/2006/relationships/customXml" Target="../ink/ink183.xml"/><Relationship Id="rId232" Type="http://schemas.openxmlformats.org/officeDocument/2006/relationships/image" Target="../media/image194.png"/><Relationship Id="rId253" Type="http://schemas.openxmlformats.org/officeDocument/2006/relationships/image" Target="../media/image204.png"/><Relationship Id="rId274" Type="http://schemas.openxmlformats.org/officeDocument/2006/relationships/image" Target="../media/image214.png"/><Relationship Id="rId295" Type="http://schemas.openxmlformats.org/officeDocument/2006/relationships/customXml" Target="../ink/ink226.xml"/><Relationship Id="rId309" Type="http://schemas.openxmlformats.org/officeDocument/2006/relationships/customXml" Target="../ink/ink233.xml"/><Relationship Id="rId27" Type="http://schemas.openxmlformats.org/officeDocument/2006/relationships/customXml" Target="../ink/ink91.xml"/><Relationship Id="rId48" Type="http://schemas.openxmlformats.org/officeDocument/2006/relationships/image" Target="../media/image102.png"/><Relationship Id="rId69" Type="http://schemas.openxmlformats.org/officeDocument/2006/relationships/image" Target="../media/image112.png"/><Relationship Id="rId113" Type="http://schemas.openxmlformats.org/officeDocument/2006/relationships/image" Target="../media/image134.png"/><Relationship Id="rId134" Type="http://schemas.openxmlformats.org/officeDocument/2006/relationships/customXml" Target="../ink/ink145.xml"/><Relationship Id="rId80" Type="http://schemas.openxmlformats.org/officeDocument/2006/relationships/customXml" Target="../ink/ink118.xml"/><Relationship Id="rId155" Type="http://schemas.openxmlformats.org/officeDocument/2006/relationships/image" Target="../media/image155.png"/><Relationship Id="rId176" Type="http://schemas.openxmlformats.org/officeDocument/2006/relationships/customXml" Target="../ink/ink166.xml"/><Relationship Id="rId197" Type="http://schemas.openxmlformats.org/officeDocument/2006/relationships/customXml" Target="../ink/ink176.xml"/><Relationship Id="rId201" Type="http://schemas.openxmlformats.org/officeDocument/2006/relationships/customXml" Target="../ink/ink178.xml"/><Relationship Id="rId222" Type="http://schemas.openxmlformats.org/officeDocument/2006/relationships/image" Target="../media/image189.png"/><Relationship Id="rId243" Type="http://schemas.openxmlformats.org/officeDocument/2006/relationships/image" Target="../media/image199.png"/><Relationship Id="rId264" Type="http://schemas.openxmlformats.org/officeDocument/2006/relationships/customXml" Target="../ink/ink210.xml"/><Relationship Id="rId285" Type="http://schemas.openxmlformats.org/officeDocument/2006/relationships/customXml" Target="../ink/ink221.xml"/><Relationship Id="rId17" Type="http://schemas.openxmlformats.org/officeDocument/2006/relationships/customXml" Target="../ink/ink86.xml"/><Relationship Id="rId38" Type="http://schemas.openxmlformats.org/officeDocument/2006/relationships/image" Target="../media/image97.png"/><Relationship Id="rId59" Type="http://schemas.openxmlformats.org/officeDocument/2006/relationships/customXml" Target="../ink/ink107.xml"/><Relationship Id="rId103" Type="http://schemas.openxmlformats.org/officeDocument/2006/relationships/image" Target="../media/image129.png"/><Relationship Id="rId124" Type="http://schemas.openxmlformats.org/officeDocument/2006/relationships/customXml" Target="../ink/ink140.xml"/><Relationship Id="rId310" Type="http://schemas.openxmlformats.org/officeDocument/2006/relationships/customXml" Target="../ink/ink234.xml"/><Relationship Id="rId70" Type="http://schemas.openxmlformats.org/officeDocument/2006/relationships/customXml" Target="../ink/ink113.xml"/><Relationship Id="rId91" Type="http://schemas.openxmlformats.org/officeDocument/2006/relationships/image" Target="../media/image123.png"/><Relationship Id="rId145" Type="http://schemas.openxmlformats.org/officeDocument/2006/relationships/image" Target="../media/image150.png"/><Relationship Id="rId166" Type="http://schemas.openxmlformats.org/officeDocument/2006/relationships/customXml" Target="../ink/ink161.xml"/><Relationship Id="rId187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84.png"/><Relationship Id="rId233" Type="http://schemas.openxmlformats.org/officeDocument/2006/relationships/customXml" Target="../ink/ink194.xml"/><Relationship Id="rId254" Type="http://schemas.openxmlformats.org/officeDocument/2006/relationships/customXml" Target="../ink/ink205.xml"/><Relationship Id="rId28" Type="http://schemas.openxmlformats.org/officeDocument/2006/relationships/image" Target="../media/image92.png"/><Relationship Id="rId49" Type="http://schemas.openxmlformats.org/officeDocument/2006/relationships/customXml" Target="../ink/ink102.xml"/><Relationship Id="rId114" Type="http://schemas.openxmlformats.org/officeDocument/2006/relationships/customXml" Target="../ink/ink135.xml"/><Relationship Id="rId275" Type="http://schemas.openxmlformats.org/officeDocument/2006/relationships/customXml" Target="../ink/ink216.xml"/><Relationship Id="rId296" Type="http://schemas.openxmlformats.org/officeDocument/2006/relationships/image" Target="../media/image225.png"/><Relationship Id="rId300" Type="http://schemas.openxmlformats.org/officeDocument/2006/relationships/image" Target="../media/image227.png"/><Relationship Id="rId60" Type="http://schemas.openxmlformats.org/officeDocument/2006/relationships/image" Target="../media/image108.png"/><Relationship Id="rId81" Type="http://schemas.openxmlformats.org/officeDocument/2006/relationships/image" Target="../media/image118.png"/><Relationship Id="rId135" Type="http://schemas.openxmlformats.org/officeDocument/2006/relationships/image" Target="../media/image145.png"/><Relationship Id="rId156" Type="http://schemas.openxmlformats.org/officeDocument/2006/relationships/customXml" Target="../ink/ink156.xml"/><Relationship Id="rId177" Type="http://schemas.openxmlformats.org/officeDocument/2006/relationships/image" Target="../media/image166.png"/><Relationship Id="rId198" Type="http://schemas.openxmlformats.org/officeDocument/2006/relationships/image" Target="../media/image177.png"/><Relationship Id="rId202" Type="http://schemas.openxmlformats.org/officeDocument/2006/relationships/image" Target="../media/image179.png"/><Relationship Id="rId223" Type="http://schemas.openxmlformats.org/officeDocument/2006/relationships/customXml" Target="../ink/ink189.xml"/><Relationship Id="rId244" Type="http://schemas.openxmlformats.org/officeDocument/2006/relationships/customXml" Target="../ink/ink200.xml"/><Relationship Id="rId18" Type="http://schemas.openxmlformats.org/officeDocument/2006/relationships/image" Target="../media/image87.png"/><Relationship Id="rId39" Type="http://schemas.openxmlformats.org/officeDocument/2006/relationships/customXml" Target="../ink/ink97.xml"/><Relationship Id="rId265" Type="http://schemas.openxmlformats.org/officeDocument/2006/relationships/image" Target="../media/image210.png"/><Relationship Id="rId286" Type="http://schemas.openxmlformats.org/officeDocument/2006/relationships/image" Target="../media/image220.png"/><Relationship Id="rId50" Type="http://schemas.openxmlformats.org/officeDocument/2006/relationships/image" Target="../media/image103.png"/><Relationship Id="rId104" Type="http://schemas.openxmlformats.org/officeDocument/2006/relationships/customXml" Target="../ink/ink130.xml"/><Relationship Id="rId125" Type="http://schemas.openxmlformats.org/officeDocument/2006/relationships/image" Target="../media/image140.png"/><Relationship Id="rId146" Type="http://schemas.openxmlformats.org/officeDocument/2006/relationships/customXml" Target="../ink/ink151.xml"/><Relationship Id="rId167" Type="http://schemas.openxmlformats.org/officeDocument/2006/relationships/image" Target="../media/image161.png"/><Relationship Id="rId188" Type="http://schemas.openxmlformats.org/officeDocument/2006/relationships/image" Target="../media/image172.png"/><Relationship Id="rId311" Type="http://schemas.openxmlformats.org/officeDocument/2006/relationships/image" Target="../media/image232.png"/><Relationship Id="rId71" Type="http://schemas.openxmlformats.org/officeDocument/2006/relationships/image" Target="../media/image113.png"/><Relationship Id="rId92" Type="http://schemas.openxmlformats.org/officeDocument/2006/relationships/customXml" Target="../ink/ink124.xml"/><Relationship Id="rId213" Type="http://schemas.openxmlformats.org/officeDocument/2006/relationships/customXml" Target="../ink/ink184.xml"/><Relationship Id="rId234" Type="http://schemas.openxmlformats.org/officeDocument/2006/relationships/image" Target="../media/image195.png"/><Relationship Id="rId2" Type="http://schemas.openxmlformats.org/officeDocument/2006/relationships/image" Target="../media/image3100.png"/><Relationship Id="rId29" Type="http://schemas.openxmlformats.org/officeDocument/2006/relationships/customXml" Target="../ink/ink92.xml"/><Relationship Id="rId255" Type="http://schemas.openxmlformats.org/officeDocument/2006/relationships/image" Target="../media/image205.png"/><Relationship Id="rId276" Type="http://schemas.openxmlformats.org/officeDocument/2006/relationships/image" Target="../media/image215.png"/><Relationship Id="rId297" Type="http://schemas.openxmlformats.org/officeDocument/2006/relationships/customXml" Target="../ink/ink227.xml"/><Relationship Id="rId40" Type="http://schemas.openxmlformats.org/officeDocument/2006/relationships/image" Target="../media/image98.png"/><Relationship Id="rId115" Type="http://schemas.openxmlformats.org/officeDocument/2006/relationships/image" Target="../media/image135.png"/><Relationship Id="rId136" Type="http://schemas.openxmlformats.org/officeDocument/2006/relationships/customXml" Target="../ink/ink146.xml"/><Relationship Id="rId157" Type="http://schemas.openxmlformats.org/officeDocument/2006/relationships/image" Target="../media/image156.png"/><Relationship Id="rId178" Type="http://schemas.openxmlformats.org/officeDocument/2006/relationships/customXml" Target="../ink/ink167.xml"/><Relationship Id="rId301" Type="http://schemas.openxmlformats.org/officeDocument/2006/relationships/customXml" Target="../ink/ink229.xml"/><Relationship Id="rId61" Type="http://schemas.openxmlformats.org/officeDocument/2006/relationships/customXml" Target="../ink/ink108.xml"/><Relationship Id="rId82" Type="http://schemas.openxmlformats.org/officeDocument/2006/relationships/customXml" Target="../ink/ink119.xml"/><Relationship Id="rId199" Type="http://schemas.openxmlformats.org/officeDocument/2006/relationships/customXml" Target="../ink/ink177.xml"/><Relationship Id="rId203" Type="http://schemas.openxmlformats.org/officeDocument/2006/relationships/customXml" Target="../ink/ink179.xml"/><Relationship Id="rId19" Type="http://schemas.openxmlformats.org/officeDocument/2006/relationships/customXml" Target="../ink/ink87.xml"/><Relationship Id="rId224" Type="http://schemas.openxmlformats.org/officeDocument/2006/relationships/image" Target="../media/image190.png"/><Relationship Id="rId245" Type="http://schemas.openxmlformats.org/officeDocument/2006/relationships/image" Target="../media/image200.png"/><Relationship Id="rId266" Type="http://schemas.openxmlformats.org/officeDocument/2006/relationships/customXml" Target="../ink/ink211.xml"/><Relationship Id="rId287" Type="http://schemas.openxmlformats.org/officeDocument/2006/relationships/customXml" Target="../ink/ink222.xml"/><Relationship Id="rId30" Type="http://schemas.openxmlformats.org/officeDocument/2006/relationships/image" Target="../media/image93.png"/><Relationship Id="rId105" Type="http://schemas.openxmlformats.org/officeDocument/2006/relationships/image" Target="../media/image130.png"/><Relationship Id="rId126" Type="http://schemas.openxmlformats.org/officeDocument/2006/relationships/customXml" Target="../ink/ink141.xml"/><Relationship Id="rId147" Type="http://schemas.openxmlformats.org/officeDocument/2006/relationships/image" Target="../media/image151.png"/><Relationship Id="rId168" Type="http://schemas.openxmlformats.org/officeDocument/2006/relationships/customXml" Target="../ink/ink162.xml"/><Relationship Id="rId312" Type="http://schemas.openxmlformats.org/officeDocument/2006/relationships/customXml" Target="../ink/ink235.xml"/><Relationship Id="rId51" Type="http://schemas.openxmlformats.org/officeDocument/2006/relationships/customXml" Target="../ink/ink103.xml"/><Relationship Id="rId72" Type="http://schemas.openxmlformats.org/officeDocument/2006/relationships/customXml" Target="../ink/ink114.xml"/><Relationship Id="rId93" Type="http://schemas.openxmlformats.org/officeDocument/2006/relationships/image" Target="../media/image124.png"/><Relationship Id="rId189" Type="http://schemas.openxmlformats.org/officeDocument/2006/relationships/customXml" Target="../ink/ink172.xml"/><Relationship Id="rId3" Type="http://schemas.openxmlformats.org/officeDocument/2006/relationships/customXml" Target="../ink/ink79.xml"/><Relationship Id="rId214" Type="http://schemas.openxmlformats.org/officeDocument/2006/relationships/image" Target="../media/image185.png"/><Relationship Id="rId235" Type="http://schemas.openxmlformats.org/officeDocument/2006/relationships/customXml" Target="../ink/ink195.xml"/><Relationship Id="rId256" Type="http://schemas.openxmlformats.org/officeDocument/2006/relationships/customXml" Target="../ink/ink206.xml"/><Relationship Id="rId277" Type="http://schemas.openxmlformats.org/officeDocument/2006/relationships/customXml" Target="../ink/ink217.xml"/><Relationship Id="rId298" Type="http://schemas.openxmlformats.org/officeDocument/2006/relationships/image" Target="../media/image226.png"/><Relationship Id="rId116" Type="http://schemas.openxmlformats.org/officeDocument/2006/relationships/customXml" Target="../ink/ink136.xml"/><Relationship Id="rId137" Type="http://schemas.openxmlformats.org/officeDocument/2006/relationships/image" Target="../media/image146.png"/><Relationship Id="rId158" Type="http://schemas.openxmlformats.org/officeDocument/2006/relationships/customXml" Target="../ink/ink157.xml"/><Relationship Id="rId302" Type="http://schemas.openxmlformats.org/officeDocument/2006/relationships/image" Target="../media/image228.png"/><Relationship Id="rId20" Type="http://schemas.openxmlformats.org/officeDocument/2006/relationships/image" Target="../media/image88.png"/><Relationship Id="rId41" Type="http://schemas.openxmlformats.org/officeDocument/2006/relationships/customXml" Target="../ink/ink98.xml"/><Relationship Id="rId62" Type="http://schemas.openxmlformats.org/officeDocument/2006/relationships/image" Target="../media/image109.png"/><Relationship Id="rId83" Type="http://schemas.openxmlformats.org/officeDocument/2006/relationships/image" Target="../media/image119.png"/><Relationship Id="rId179" Type="http://schemas.openxmlformats.org/officeDocument/2006/relationships/image" Target="../media/image167.png"/><Relationship Id="rId190" Type="http://schemas.openxmlformats.org/officeDocument/2006/relationships/image" Target="../media/image173.png"/><Relationship Id="rId204" Type="http://schemas.openxmlformats.org/officeDocument/2006/relationships/image" Target="../media/image180.png"/><Relationship Id="rId225" Type="http://schemas.openxmlformats.org/officeDocument/2006/relationships/customXml" Target="../ink/ink190.xml"/><Relationship Id="rId246" Type="http://schemas.openxmlformats.org/officeDocument/2006/relationships/customXml" Target="../ink/ink201.xml"/><Relationship Id="rId267" Type="http://schemas.openxmlformats.org/officeDocument/2006/relationships/image" Target="../media/image211.png"/><Relationship Id="rId288" Type="http://schemas.openxmlformats.org/officeDocument/2006/relationships/image" Target="../media/image221.png"/><Relationship Id="rId106" Type="http://schemas.openxmlformats.org/officeDocument/2006/relationships/customXml" Target="../ink/ink131.xml"/><Relationship Id="rId127" Type="http://schemas.openxmlformats.org/officeDocument/2006/relationships/image" Target="../media/image141.png"/><Relationship Id="rId313" Type="http://schemas.openxmlformats.org/officeDocument/2006/relationships/image" Target="../media/image233.png"/><Relationship Id="rId10" Type="http://schemas.openxmlformats.org/officeDocument/2006/relationships/image" Target="../media/image83.png"/><Relationship Id="rId31" Type="http://schemas.openxmlformats.org/officeDocument/2006/relationships/customXml" Target="../ink/ink93.xml"/><Relationship Id="rId52" Type="http://schemas.openxmlformats.org/officeDocument/2006/relationships/image" Target="../media/image104.png"/><Relationship Id="rId73" Type="http://schemas.openxmlformats.org/officeDocument/2006/relationships/image" Target="../media/image114.png"/><Relationship Id="rId94" Type="http://schemas.openxmlformats.org/officeDocument/2006/relationships/customXml" Target="../ink/ink125.xml"/><Relationship Id="rId148" Type="http://schemas.openxmlformats.org/officeDocument/2006/relationships/customXml" Target="../ink/ink152.xml"/><Relationship Id="rId169" Type="http://schemas.openxmlformats.org/officeDocument/2006/relationships/image" Target="../media/image162.png"/><Relationship Id="rId4" Type="http://schemas.openxmlformats.org/officeDocument/2006/relationships/image" Target="../media/image80.png"/><Relationship Id="rId180" Type="http://schemas.openxmlformats.org/officeDocument/2006/relationships/customXml" Target="../ink/ink168.xml"/><Relationship Id="rId215" Type="http://schemas.openxmlformats.org/officeDocument/2006/relationships/customXml" Target="../ink/ink185.xml"/><Relationship Id="rId236" Type="http://schemas.openxmlformats.org/officeDocument/2006/relationships/image" Target="../media/image196.png"/><Relationship Id="rId257" Type="http://schemas.openxmlformats.org/officeDocument/2006/relationships/image" Target="../media/image206.png"/><Relationship Id="rId278" Type="http://schemas.openxmlformats.org/officeDocument/2006/relationships/image" Target="../media/image216.png"/><Relationship Id="rId303" Type="http://schemas.openxmlformats.org/officeDocument/2006/relationships/customXml" Target="../ink/ink230.xml"/><Relationship Id="rId42" Type="http://schemas.openxmlformats.org/officeDocument/2006/relationships/image" Target="../media/image99.png"/><Relationship Id="rId84" Type="http://schemas.openxmlformats.org/officeDocument/2006/relationships/customXml" Target="../ink/ink120.xml"/><Relationship Id="rId138" Type="http://schemas.openxmlformats.org/officeDocument/2006/relationships/customXml" Target="../ink/ink147.xml"/><Relationship Id="rId191" Type="http://schemas.openxmlformats.org/officeDocument/2006/relationships/customXml" Target="../ink/ink173.xml"/><Relationship Id="rId205" Type="http://schemas.openxmlformats.org/officeDocument/2006/relationships/customXml" Target="../ink/ink180.xml"/><Relationship Id="rId247" Type="http://schemas.openxmlformats.org/officeDocument/2006/relationships/image" Target="../media/image201.png"/><Relationship Id="rId107" Type="http://schemas.openxmlformats.org/officeDocument/2006/relationships/image" Target="../media/image131.png"/><Relationship Id="rId289" Type="http://schemas.openxmlformats.org/officeDocument/2006/relationships/customXml" Target="../ink/ink223.xml"/><Relationship Id="rId11" Type="http://schemas.openxmlformats.org/officeDocument/2006/relationships/customXml" Target="../ink/ink83.xml"/><Relationship Id="rId53" Type="http://schemas.openxmlformats.org/officeDocument/2006/relationships/customXml" Target="../ink/ink104.xml"/><Relationship Id="rId149" Type="http://schemas.openxmlformats.org/officeDocument/2006/relationships/image" Target="../media/image152.png"/><Relationship Id="rId314" Type="http://schemas.openxmlformats.org/officeDocument/2006/relationships/customXml" Target="../ink/ink236.xml"/><Relationship Id="rId95" Type="http://schemas.openxmlformats.org/officeDocument/2006/relationships/image" Target="../media/image125.png"/><Relationship Id="rId160" Type="http://schemas.openxmlformats.org/officeDocument/2006/relationships/customXml" Target="../ink/ink158.xml"/><Relationship Id="rId216" Type="http://schemas.openxmlformats.org/officeDocument/2006/relationships/image" Target="../media/image186.png"/><Relationship Id="rId258" Type="http://schemas.openxmlformats.org/officeDocument/2006/relationships/customXml" Target="../ink/ink207.xml"/><Relationship Id="rId22" Type="http://schemas.openxmlformats.org/officeDocument/2006/relationships/image" Target="../media/image89.png"/><Relationship Id="rId64" Type="http://schemas.openxmlformats.org/officeDocument/2006/relationships/customXml" Target="../ink/ink110.xml"/><Relationship Id="rId118" Type="http://schemas.openxmlformats.org/officeDocument/2006/relationships/customXml" Target="../ink/ink137.xml"/><Relationship Id="rId171" Type="http://schemas.openxmlformats.org/officeDocument/2006/relationships/image" Target="../media/image163.png"/><Relationship Id="rId227" Type="http://schemas.openxmlformats.org/officeDocument/2006/relationships/customXml" Target="../ink/ink191.xml"/><Relationship Id="rId269" Type="http://schemas.openxmlformats.org/officeDocument/2006/relationships/customXml" Target="../ink/ink213.xml"/><Relationship Id="rId33" Type="http://schemas.openxmlformats.org/officeDocument/2006/relationships/customXml" Target="../ink/ink94.xml"/><Relationship Id="rId129" Type="http://schemas.openxmlformats.org/officeDocument/2006/relationships/image" Target="../media/image142.png"/><Relationship Id="rId280" Type="http://schemas.openxmlformats.org/officeDocument/2006/relationships/image" Target="../media/image217.png"/><Relationship Id="rId75" Type="http://schemas.openxmlformats.org/officeDocument/2006/relationships/image" Target="../media/image115.png"/><Relationship Id="rId140" Type="http://schemas.openxmlformats.org/officeDocument/2006/relationships/customXml" Target="../ink/ink148.xml"/><Relationship Id="rId182" Type="http://schemas.openxmlformats.org/officeDocument/2006/relationships/image" Target="../media/image169.png"/><Relationship Id="rId6" Type="http://schemas.openxmlformats.org/officeDocument/2006/relationships/image" Target="../media/image81.png"/><Relationship Id="rId238" Type="http://schemas.openxmlformats.org/officeDocument/2006/relationships/image" Target="../media/image197.png"/><Relationship Id="rId291" Type="http://schemas.openxmlformats.org/officeDocument/2006/relationships/customXml" Target="../ink/ink224.xml"/><Relationship Id="rId305" Type="http://schemas.openxmlformats.org/officeDocument/2006/relationships/customXml" Target="../ink/ink231.xml"/><Relationship Id="rId44" Type="http://schemas.openxmlformats.org/officeDocument/2006/relationships/image" Target="../media/image100.png"/><Relationship Id="rId86" Type="http://schemas.openxmlformats.org/officeDocument/2006/relationships/customXml" Target="../ink/ink121.xml"/><Relationship Id="rId151" Type="http://schemas.openxmlformats.org/officeDocument/2006/relationships/image" Target="../media/image153.png"/><Relationship Id="rId193" Type="http://schemas.openxmlformats.org/officeDocument/2006/relationships/customXml" Target="../ink/ink174.xml"/><Relationship Id="rId207" Type="http://schemas.openxmlformats.org/officeDocument/2006/relationships/customXml" Target="../ink/ink181.xml"/><Relationship Id="rId249" Type="http://schemas.openxmlformats.org/officeDocument/2006/relationships/image" Target="../media/image20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0.xml"/><Relationship Id="rId21" Type="http://schemas.openxmlformats.org/officeDocument/2006/relationships/image" Target="../media/image246.png"/><Relationship Id="rId42" Type="http://schemas.openxmlformats.org/officeDocument/2006/relationships/customXml" Target="../ink/ink258.xml"/><Relationship Id="rId47" Type="http://schemas.openxmlformats.org/officeDocument/2006/relationships/image" Target="../media/image259.png"/><Relationship Id="rId63" Type="http://schemas.openxmlformats.org/officeDocument/2006/relationships/image" Target="../media/image267.png"/><Relationship Id="rId68" Type="http://schemas.openxmlformats.org/officeDocument/2006/relationships/customXml" Target="../ink/ink271.xml"/><Relationship Id="rId84" Type="http://schemas.openxmlformats.org/officeDocument/2006/relationships/customXml" Target="../ink/ink279.xml"/><Relationship Id="rId89" Type="http://schemas.openxmlformats.org/officeDocument/2006/relationships/image" Target="../media/image280.png"/><Relationship Id="rId16" Type="http://schemas.openxmlformats.org/officeDocument/2006/relationships/customXml" Target="../ink/ink245.xml"/><Relationship Id="rId11" Type="http://schemas.openxmlformats.org/officeDocument/2006/relationships/image" Target="../media/image241.png"/><Relationship Id="rId32" Type="http://schemas.openxmlformats.org/officeDocument/2006/relationships/customXml" Target="../ink/ink253.xml"/><Relationship Id="rId37" Type="http://schemas.openxmlformats.org/officeDocument/2006/relationships/image" Target="../media/image254.png"/><Relationship Id="rId53" Type="http://schemas.openxmlformats.org/officeDocument/2006/relationships/image" Target="../media/image262.png"/><Relationship Id="rId58" Type="http://schemas.openxmlformats.org/officeDocument/2006/relationships/customXml" Target="../ink/ink266.xml"/><Relationship Id="rId74" Type="http://schemas.openxmlformats.org/officeDocument/2006/relationships/customXml" Target="../ink/ink274.xml"/><Relationship Id="rId79" Type="http://schemas.openxmlformats.org/officeDocument/2006/relationships/image" Target="../media/image275.png"/><Relationship Id="rId5" Type="http://schemas.openxmlformats.org/officeDocument/2006/relationships/image" Target="../media/image238.png"/><Relationship Id="rId14" Type="http://schemas.openxmlformats.org/officeDocument/2006/relationships/customXml" Target="../ink/ink244.xml"/><Relationship Id="rId22" Type="http://schemas.openxmlformats.org/officeDocument/2006/relationships/customXml" Target="../ink/ink248.xml"/><Relationship Id="rId27" Type="http://schemas.openxmlformats.org/officeDocument/2006/relationships/image" Target="../media/image249.png"/><Relationship Id="rId30" Type="http://schemas.openxmlformats.org/officeDocument/2006/relationships/customXml" Target="../ink/ink252.xml"/><Relationship Id="rId35" Type="http://schemas.openxmlformats.org/officeDocument/2006/relationships/image" Target="../media/image253.png"/><Relationship Id="rId43" Type="http://schemas.openxmlformats.org/officeDocument/2006/relationships/image" Target="../media/image257.png"/><Relationship Id="rId48" Type="http://schemas.openxmlformats.org/officeDocument/2006/relationships/customXml" Target="../ink/ink261.xml"/><Relationship Id="rId56" Type="http://schemas.openxmlformats.org/officeDocument/2006/relationships/customXml" Target="../ink/ink265.xml"/><Relationship Id="rId64" Type="http://schemas.openxmlformats.org/officeDocument/2006/relationships/customXml" Target="../ink/ink269.xml"/><Relationship Id="rId69" Type="http://schemas.openxmlformats.org/officeDocument/2006/relationships/image" Target="../media/image270.png"/><Relationship Id="rId77" Type="http://schemas.openxmlformats.org/officeDocument/2006/relationships/image" Target="../media/image274.png"/><Relationship Id="rId8" Type="http://schemas.openxmlformats.org/officeDocument/2006/relationships/customXml" Target="../ink/ink241.xml"/><Relationship Id="rId51" Type="http://schemas.openxmlformats.org/officeDocument/2006/relationships/image" Target="../media/image261.png"/><Relationship Id="rId72" Type="http://schemas.openxmlformats.org/officeDocument/2006/relationships/customXml" Target="../ink/ink273.xml"/><Relationship Id="rId80" Type="http://schemas.openxmlformats.org/officeDocument/2006/relationships/customXml" Target="../ink/ink277.xml"/><Relationship Id="rId85" Type="http://schemas.openxmlformats.org/officeDocument/2006/relationships/image" Target="../media/image278.png"/><Relationship Id="rId3" Type="http://schemas.openxmlformats.org/officeDocument/2006/relationships/image" Target="../media/image237.png"/><Relationship Id="rId12" Type="http://schemas.openxmlformats.org/officeDocument/2006/relationships/customXml" Target="../ink/ink243.xml"/><Relationship Id="rId17" Type="http://schemas.openxmlformats.org/officeDocument/2006/relationships/image" Target="../media/image244.png"/><Relationship Id="rId25" Type="http://schemas.openxmlformats.org/officeDocument/2006/relationships/image" Target="../media/image248.png"/><Relationship Id="rId33" Type="http://schemas.openxmlformats.org/officeDocument/2006/relationships/image" Target="../media/image252.png"/><Relationship Id="rId38" Type="http://schemas.openxmlformats.org/officeDocument/2006/relationships/customXml" Target="../ink/ink256.xml"/><Relationship Id="rId46" Type="http://schemas.openxmlformats.org/officeDocument/2006/relationships/customXml" Target="../ink/ink260.xml"/><Relationship Id="rId59" Type="http://schemas.openxmlformats.org/officeDocument/2006/relationships/image" Target="../media/image265.png"/><Relationship Id="rId67" Type="http://schemas.openxmlformats.org/officeDocument/2006/relationships/image" Target="../media/image269.png"/><Relationship Id="rId20" Type="http://schemas.openxmlformats.org/officeDocument/2006/relationships/customXml" Target="../ink/ink247.xml"/><Relationship Id="rId41" Type="http://schemas.openxmlformats.org/officeDocument/2006/relationships/image" Target="../media/image256.png"/><Relationship Id="rId54" Type="http://schemas.openxmlformats.org/officeDocument/2006/relationships/customXml" Target="../ink/ink264.xml"/><Relationship Id="rId62" Type="http://schemas.openxmlformats.org/officeDocument/2006/relationships/customXml" Target="../ink/ink268.xml"/><Relationship Id="rId70" Type="http://schemas.openxmlformats.org/officeDocument/2006/relationships/customXml" Target="../ink/ink272.xml"/><Relationship Id="rId75" Type="http://schemas.openxmlformats.org/officeDocument/2006/relationships/image" Target="../media/image273.png"/><Relationship Id="rId83" Type="http://schemas.openxmlformats.org/officeDocument/2006/relationships/image" Target="../media/image277.png"/><Relationship Id="rId88" Type="http://schemas.openxmlformats.org/officeDocument/2006/relationships/customXml" Target="../ink/ink2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0.xml"/><Relationship Id="rId15" Type="http://schemas.openxmlformats.org/officeDocument/2006/relationships/image" Target="../media/image243.png"/><Relationship Id="rId23" Type="http://schemas.openxmlformats.org/officeDocument/2006/relationships/image" Target="../media/image247.png"/><Relationship Id="rId28" Type="http://schemas.openxmlformats.org/officeDocument/2006/relationships/customXml" Target="../ink/ink251.xml"/><Relationship Id="rId36" Type="http://schemas.openxmlformats.org/officeDocument/2006/relationships/customXml" Target="../ink/ink255.xml"/><Relationship Id="rId49" Type="http://schemas.openxmlformats.org/officeDocument/2006/relationships/image" Target="../media/image260.png"/><Relationship Id="rId57" Type="http://schemas.openxmlformats.org/officeDocument/2006/relationships/image" Target="../media/image264.png"/><Relationship Id="rId10" Type="http://schemas.openxmlformats.org/officeDocument/2006/relationships/customXml" Target="../ink/ink242.xml"/><Relationship Id="rId31" Type="http://schemas.openxmlformats.org/officeDocument/2006/relationships/image" Target="../media/image251.png"/><Relationship Id="rId44" Type="http://schemas.openxmlformats.org/officeDocument/2006/relationships/customXml" Target="../ink/ink259.xml"/><Relationship Id="rId52" Type="http://schemas.openxmlformats.org/officeDocument/2006/relationships/customXml" Target="../ink/ink263.xml"/><Relationship Id="rId60" Type="http://schemas.openxmlformats.org/officeDocument/2006/relationships/customXml" Target="../ink/ink267.xml"/><Relationship Id="rId65" Type="http://schemas.openxmlformats.org/officeDocument/2006/relationships/image" Target="../media/image268.png"/><Relationship Id="rId73" Type="http://schemas.openxmlformats.org/officeDocument/2006/relationships/image" Target="../media/image272.png"/><Relationship Id="rId78" Type="http://schemas.openxmlformats.org/officeDocument/2006/relationships/customXml" Target="../ink/ink276.xml"/><Relationship Id="rId81" Type="http://schemas.openxmlformats.org/officeDocument/2006/relationships/image" Target="../media/image276.png"/><Relationship Id="rId86" Type="http://schemas.openxmlformats.org/officeDocument/2006/relationships/customXml" Target="../ink/ink280.xml"/><Relationship Id="rId4" Type="http://schemas.openxmlformats.org/officeDocument/2006/relationships/customXml" Target="../ink/ink239.xml"/><Relationship Id="rId9" Type="http://schemas.openxmlformats.org/officeDocument/2006/relationships/image" Target="../media/image240.png"/><Relationship Id="rId13" Type="http://schemas.openxmlformats.org/officeDocument/2006/relationships/image" Target="../media/image242.png"/><Relationship Id="rId18" Type="http://schemas.openxmlformats.org/officeDocument/2006/relationships/customXml" Target="../ink/ink246.xml"/><Relationship Id="rId39" Type="http://schemas.openxmlformats.org/officeDocument/2006/relationships/image" Target="../media/image255.png"/><Relationship Id="rId34" Type="http://schemas.openxmlformats.org/officeDocument/2006/relationships/customXml" Target="../ink/ink254.xml"/><Relationship Id="rId50" Type="http://schemas.openxmlformats.org/officeDocument/2006/relationships/customXml" Target="../ink/ink262.xml"/><Relationship Id="rId55" Type="http://schemas.openxmlformats.org/officeDocument/2006/relationships/image" Target="../media/image263.png"/><Relationship Id="rId76" Type="http://schemas.openxmlformats.org/officeDocument/2006/relationships/customXml" Target="../ink/ink275.xml"/><Relationship Id="rId7" Type="http://schemas.openxmlformats.org/officeDocument/2006/relationships/image" Target="../media/image239.png"/><Relationship Id="rId71" Type="http://schemas.openxmlformats.org/officeDocument/2006/relationships/image" Target="../media/image271.png"/><Relationship Id="rId2" Type="http://schemas.openxmlformats.org/officeDocument/2006/relationships/image" Target="../media/image4100.png"/><Relationship Id="rId29" Type="http://schemas.openxmlformats.org/officeDocument/2006/relationships/image" Target="../media/image250.png"/><Relationship Id="rId24" Type="http://schemas.openxmlformats.org/officeDocument/2006/relationships/customXml" Target="../ink/ink249.xml"/><Relationship Id="rId40" Type="http://schemas.openxmlformats.org/officeDocument/2006/relationships/customXml" Target="../ink/ink257.xml"/><Relationship Id="rId45" Type="http://schemas.openxmlformats.org/officeDocument/2006/relationships/image" Target="../media/image258.png"/><Relationship Id="rId66" Type="http://schemas.openxmlformats.org/officeDocument/2006/relationships/customXml" Target="../ink/ink270.xml"/><Relationship Id="rId87" Type="http://schemas.openxmlformats.org/officeDocument/2006/relationships/image" Target="../media/image279.png"/><Relationship Id="rId61" Type="http://schemas.openxmlformats.org/officeDocument/2006/relationships/image" Target="../media/image266.png"/><Relationship Id="rId82" Type="http://schemas.openxmlformats.org/officeDocument/2006/relationships/customXml" Target="../ink/ink278.xml"/><Relationship Id="rId19" Type="http://schemas.openxmlformats.org/officeDocument/2006/relationships/image" Target="../media/image245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7.png"/><Relationship Id="rId21" Type="http://schemas.openxmlformats.org/officeDocument/2006/relationships/image" Target="../media/image289.png"/><Relationship Id="rId42" Type="http://schemas.openxmlformats.org/officeDocument/2006/relationships/customXml" Target="../ink/ink302.xml"/><Relationship Id="rId63" Type="http://schemas.openxmlformats.org/officeDocument/2006/relationships/image" Target="../media/image310.png"/><Relationship Id="rId84" Type="http://schemas.openxmlformats.org/officeDocument/2006/relationships/customXml" Target="../ink/ink323.xml"/><Relationship Id="rId138" Type="http://schemas.openxmlformats.org/officeDocument/2006/relationships/customXml" Target="../ink/ink350.xml"/><Relationship Id="rId159" Type="http://schemas.openxmlformats.org/officeDocument/2006/relationships/image" Target="../media/image357.png"/><Relationship Id="rId170" Type="http://schemas.openxmlformats.org/officeDocument/2006/relationships/customXml" Target="../ink/ink367.xml"/><Relationship Id="rId107" Type="http://schemas.openxmlformats.org/officeDocument/2006/relationships/image" Target="../media/image332.png"/><Relationship Id="rId11" Type="http://schemas.openxmlformats.org/officeDocument/2006/relationships/customXml" Target="../ink/ink286.xml"/><Relationship Id="rId32" Type="http://schemas.openxmlformats.org/officeDocument/2006/relationships/customXml" Target="../ink/ink297.xml"/><Relationship Id="rId53" Type="http://schemas.openxmlformats.org/officeDocument/2006/relationships/image" Target="../media/image305.png"/><Relationship Id="rId74" Type="http://schemas.openxmlformats.org/officeDocument/2006/relationships/customXml" Target="../ink/ink318.xml"/><Relationship Id="rId128" Type="http://schemas.openxmlformats.org/officeDocument/2006/relationships/customXml" Target="../ink/ink345.xml"/><Relationship Id="rId149" Type="http://schemas.openxmlformats.org/officeDocument/2006/relationships/image" Target="../media/image352.png"/><Relationship Id="rId5" Type="http://schemas.openxmlformats.org/officeDocument/2006/relationships/customXml" Target="../ink/ink283.xml"/><Relationship Id="rId95" Type="http://schemas.openxmlformats.org/officeDocument/2006/relationships/image" Target="../media/image326.png"/><Relationship Id="rId160" Type="http://schemas.openxmlformats.org/officeDocument/2006/relationships/customXml" Target="../ink/ink362.xml"/><Relationship Id="rId22" Type="http://schemas.openxmlformats.org/officeDocument/2006/relationships/customXml" Target="../ink/ink292.xml"/><Relationship Id="rId43" Type="http://schemas.openxmlformats.org/officeDocument/2006/relationships/image" Target="../media/image300.png"/><Relationship Id="rId64" Type="http://schemas.openxmlformats.org/officeDocument/2006/relationships/customXml" Target="../ink/ink313.xml"/><Relationship Id="rId118" Type="http://schemas.openxmlformats.org/officeDocument/2006/relationships/customXml" Target="../ink/ink340.xml"/><Relationship Id="rId139" Type="http://schemas.openxmlformats.org/officeDocument/2006/relationships/image" Target="../media/image348.png"/><Relationship Id="rId85" Type="http://schemas.openxmlformats.org/officeDocument/2006/relationships/image" Target="../media/image321.png"/><Relationship Id="rId150" Type="http://schemas.openxmlformats.org/officeDocument/2006/relationships/customXml" Target="../ink/ink357.xml"/><Relationship Id="rId171" Type="http://schemas.openxmlformats.org/officeDocument/2006/relationships/customXml" Target="../ink/ink368.xml"/><Relationship Id="rId12" Type="http://schemas.openxmlformats.org/officeDocument/2006/relationships/image" Target="../media/image285.png"/><Relationship Id="rId33" Type="http://schemas.openxmlformats.org/officeDocument/2006/relationships/image" Target="../media/image295.png"/><Relationship Id="rId108" Type="http://schemas.openxmlformats.org/officeDocument/2006/relationships/customXml" Target="../ink/ink335.xml"/><Relationship Id="rId129" Type="http://schemas.openxmlformats.org/officeDocument/2006/relationships/image" Target="../media/image343.png"/><Relationship Id="rId54" Type="http://schemas.openxmlformats.org/officeDocument/2006/relationships/customXml" Target="../ink/ink308.xml"/><Relationship Id="rId75" Type="http://schemas.openxmlformats.org/officeDocument/2006/relationships/image" Target="../media/image316.png"/><Relationship Id="rId96" Type="http://schemas.openxmlformats.org/officeDocument/2006/relationships/customXml" Target="../ink/ink329.xml"/><Relationship Id="rId140" Type="http://schemas.openxmlformats.org/officeDocument/2006/relationships/customXml" Target="../ink/ink351.xml"/><Relationship Id="rId161" Type="http://schemas.openxmlformats.org/officeDocument/2006/relationships/image" Target="../media/image358.png"/><Relationship Id="rId6" Type="http://schemas.openxmlformats.org/officeDocument/2006/relationships/image" Target="../media/image282.png"/><Relationship Id="rId23" Type="http://schemas.openxmlformats.org/officeDocument/2006/relationships/image" Target="../media/image290.png"/><Relationship Id="rId28" Type="http://schemas.openxmlformats.org/officeDocument/2006/relationships/customXml" Target="../ink/ink295.xml"/><Relationship Id="rId49" Type="http://schemas.openxmlformats.org/officeDocument/2006/relationships/image" Target="../media/image303.png"/><Relationship Id="rId114" Type="http://schemas.openxmlformats.org/officeDocument/2006/relationships/customXml" Target="../ink/ink338.xml"/><Relationship Id="rId119" Type="http://schemas.openxmlformats.org/officeDocument/2006/relationships/image" Target="../media/image338.png"/><Relationship Id="rId44" Type="http://schemas.openxmlformats.org/officeDocument/2006/relationships/customXml" Target="../ink/ink303.xml"/><Relationship Id="rId60" Type="http://schemas.openxmlformats.org/officeDocument/2006/relationships/customXml" Target="../ink/ink311.xml"/><Relationship Id="rId65" Type="http://schemas.openxmlformats.org/officeDocument/2006/relationships/image" Target="../media/image311.png"/><Relationship Id="rId81" Type="http://schemas.openxmlformats.org/officeDocument/2006/relationships/image" Target="../media/image319.png"/><Relationship Id="rId86" Type="http://schemas.openxmlformats.org/officeDocument/2006/relationships/customXml" Target="../ink/ink324.xml"/><Relationship Id="rId130" Type="http://schemas.openxmlformats.org/officeDocument/2006/relationships/customXml" Target="../ink/ink346.xml"/><Relationship Id="rId135" Type="http://schemas.openxmlformats.org/officeDocument/2006/relationships/image" Target="../media/image346.png"/><Relationship Id="rId151" Type="http://schemas.openxmlformats.org/officeDocument/2006/relationships/image" Target="../media/image353.png"/><Relationship Id="rId156" Type="http://schemas.openxmlformats.org/officeDocument/2006/relationships/customXml" Target="../ink/ink360.xml"/><Relationship Id="rId177" Type="http://schemas.openxmlformats.org/officeDocument/2006/relationships/customXml" Target="../ink/ink371.xml"/><Relationship Id="rId172" Type="http://schemas.openxmlformats.org/officeDocument/2006/relationships/image" Target="../media/image363.png"/><Relationship Id="rId13" Type="http://schemas.openxmlformats.org/officeDocument/2006/relationships/customXml" Target="../ink/ink287.xml"/><Relationship Id="rId18" Type="http://schemas.openxmlformats.org/officeDocument/2006/relationships/image" Target="../media/image288.png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298.xml"/><Relationship Id="rId50" Type="http://schemas.openxmlformats.org/officeDocument/2006/relationships/customXml" Target="../ink/ink306.xml"/><Relationship Id="rId55" Type="http://schemas.openxmlformats.org/officeDocument/2006/relationships/image" Target="../media/image306.png"/><Relationship Id="rId76" Type="http://schemas.openxmlformats.org/officeDocument/2006/relationships/customXml" Target="../ink/ink319.xml"/><Relationship Id="rId97" Type="http://schemas.openxmlformats.org/officeDocument/2006/relationships/image" Target="../media/image327.png"/><Relationship Id="rId104" Type="http://schemas.openxmlformats.org/officeDocument/2006/relationships/customXml" Target="../ink/ink333.xml"/><Relationship Id="rId120" Type="http://schemas.openxmlformats.org/officeDocument/2006/relationships/customXml" Target="../ink/ink341.xml"/><Relationship Id="rId125" Type="http://schemas.openxmlformats.org/officeDocument/2006/relationships/image" Target="../media/image341.png"/><Relationship Id="rId141" Type="http://schemas.openxmlformats.org/officeDocument/2006/relationships/customXml" Target="../ink/ink352.xml"/><Relationship Id="rId146" Type="http://schemas.openxmlformats.org/officeDocument/2006/relationships/image" Target="../media/image351.png"/><Relationship Id="rId167" Type="http://schemas.openxmlformats.org/officeDocument/2006/relationships/image" Target="../media/image361.png"/><Relationship Id="rId7" Type="http://schemas.openxmlformats.org/officeDocument/2006/relationships/customXml" Target="../ink/ink284.xml"/><Relationship Id="rId71" Type="http://schemas.openxmlformats.org/officeDocument/2006/relationships/image" Target="../media/image314.png"/><Relationship Id="rId92" Type="http://schemas.openxmlformats.org/officeDocument/2006/relationships/customXml" Target="../ink/ink327.xml"/><Relationship Id="rId162" Type="http://schemas.openxmlformats.org/officeDocument/2006/relationships/customXml" Target="../ink/ink363.xml"/><Relationship Id="rId2" Type="http://schemas.openxmlformats.org/officeDocument/2006/relationships/image" Target="../media/image6100.png"/><Relationship Id="rId29" Type="http://schemas.openxmlformats.org/officeDocument/2006/relationships/image" Target="../media/image293.png"/><Relationship Id="rId24" Type="http://schemas.openxmlformats.org/officeDocument/2006/relationships/customXml" Target="../ink/ink293.xml"/><Relationship Id="rId40" Type="http://schemas.openxmlformats.org/officeDocument/2006/relationships/customXml" Target="../ink/ink301.xml"/><Relationship Id="rId45" Type="http://schemas.openxmlformats.org/officeDocument/2006/relationships/image" Target="../media/image301.png"/><Relationship Id="rId66" Type="http://schemas.openxmlformats.org/officeDocument/2006/relationships/customXml" Target="../ink/ink314.xml"/><Relationship Id="rId87" Type="http://schemas.openxmlformats.org/officeDocument/2006/relationships/image" Target="../media/image322.png"/><Relationship Id="rId110" Type="http://schemas.openxmlformats.org/officeDocument/2006/relationships/customXml" Target="../ink/ink336.xml"/><Relationship Id="rId115" Type="http://schemas.openxmlformats.org/officeDocument/2006/relationships/image" Target="../media/image336.png"/><Relationship Id="rId131" Type="http://schemas.openxmlformats.org/officeDocument/2006/relationships/image" Target="../media/image344.png"/><Relationship Id="rId136" Type="http://schemas.openxmlformats.org/officeDocument/2006/relationships/customXml" Target="../ink/ink349.xml"/><Relationship Id="rId157" Type="http://schemas.openxmlformats.org/officeDocument/2006/relationships/image" Target="../media/image356.png"/><Relationship Id="rId178" Type="http://schemas.openxmlformats.org/officeDocument/2006/relationships/image" Target="../media/image366.png"/><Relationship Id="rId61" Type="http://schemas.openxmlformats.org/officeDocument/2006/relationships/image" Target="../media/image309.png"/><Relationship Id="rId82" Type="http://schemas.openxmlformats.org/officeDocument/2006/relationships/customXml" Target="../ink/ink322.xml"/><Relationship Id="rId152" Type="http://schemas.openxmlformats.org/officeDocument/2006/relationships/customXml" Target="../ink/ink358.xml"/><Relationship Id="rId173" Type="http://schemas.openxmlformats.org/officeDocument/2006/relationships/customXml" Target="../ink/ink369.xml"/><Relationship Id="rId19" Type="http://schemas.openxmlformats.org/officeDocument/2006/relationships/customXml" Target="../ink/ink290.xml"/><Relationship Id="rId14" Type="http://schemas.openxmlformats.org/officeDocument/2006/relationships/image" Target="../media/image286.png"/><Relationship Id="rId30" Type="http://schemas.openxmlformats.org/officeDocument/2006/relationships/customXml" Target="../ink/ink296.xml"/><Relationship Id="rId35" Type="http://schemas.openxmlformats.org/officeDocument/2006/relationships/image" Target="../media/image296.png"/><Relationship Id="rId56" Type="http://schemas.openxmlformats.org/officeDocument/2006/relationships/customXml" Target="../ink/ink309.xml"/><Relationship Id="rId77" Type="http://schemas.openxmlformats.org/officeDocument/2006/relationships/image" Target="../media/image317.png"/><Relationship Id="rId100" Type="http://schemas.openxmlformats.org/officeDocument/2006/relationships/customXml" Target="../ink/ink331.xml"/><Relationship Id="rId105" Type="http://schemas.openxmlformats.org/officeDocument/2006/relationships/image" Target="../media/image331.png"/><Relationship Id="rId126" Type="http://schemas.openxmlformats.org/officeDocument/2006/relationships/customXml" Target="../ink/ink344.xml"/><Relationship Id="rId147" Type="http://schemas.openxmlformats.org/officeDocument/2006/relationships/customXml" Target="../ink/ink355.xml"/><Relationship Id="rId168" Type="http://schemas.openxmlformats.org/officeDocument/2006/relationships/customXml" Target="../ink/ink366.xml"/><Relationship Id="rId8" Type="http://schemas.openxmlformats.org/officeDocument/2006/relationships/image" Target="../media/image283.png"/><Relationship Id="rId51" Type="http://schemas.openxmlformats.org/officeDocument/2006/relationships/image" Target="../media/image304.png"/><Relationship Id="rId72" Type="http://schemas.openxmlformats.org/officeDocument/2006/relationships/customXml" Target="../ink/ink317.xml"/><Relationship Id="rId93" Type="http://schemas.openxmlformats.org/officeDocument/2006/relationships/image" Target="../media/image325.png"/><Relationship Id="rId98" Type="http://schemas.openxmlformats.org/officeDocument/2006/relationships/customXml" Target="../ink/ink330.xml"/><Relationship Id="rId121" Type="http://schemas.openxmlformats.org/officeDocument/2006/relationships/image" Target="../media/image339.png"/><Relationship Id="rId142" Type="http://schemas.openxmlformats.org/officeDocument/2006/relationships/image" Target="../media/image349.png"/><Relationship Id="rId163" Type="http://schemas.openxmlformats.org/officeDocument/2006/relationships/image" Target="../media/image359.png"/><Relationship Id="rId3" Type="http://schemas.openxmlformats.org/officeDocument/2006/relationships/customXml" Target="../ink/ink282.xml"/><Relationship Id="rId25" Type="http://schemas.openxmlformats.org/officeDocument/2006/relationships/image" Target="../media/image291.png"/><Relationship Id="rId46" Type="http://schemas.openxmlformats.org/officeDocument/2006/relationships/customXml" Target="../ink/ink304.xml"/><Relationship Id="rId67" Type="http://schemas.openxmlformats.org/officeDocument/2006/relationships/image" Target="../media/image312.png"/><Relationship Id="rId116" Type="http://schemas.openxmlformats.org/officeDocument/2006/relationships/customXml" Target="../ink/ink339.xml"/><Relationship Id="rId137" Type="http://schemas.openxmlformats.org/officeDocument/2006/relationships/image" Target="../media/image347.png"/><Relationship Id="rId158" Type="http://schemas.openxmlformats.org/officeDocument/2006/relationships/customXml" Target="../ink/ink361.xml"/><Relationship Id="rId20" Type="http://schemas.openxmlformats.org/officeDocument/2006/relationships/customXml" Target="../ink/ink291.xml"/><Relationship Id="rId41" Type="http://schemas.openxmlformats.org/officeDocument/2006/relationships/image" Target="../media/image299.png"/><Relationship Id="rId62" Type="http://schemas.openxmlformats.org/officeDocument/2006/relationships/customXml" Target="../ink/ink312.xml"/><Relationship Id="rId83" Type="http://schemas.openxmlformats.org/officeDocument/2006/relationships/image" Target="../media/image320.png"/><Relationship Id="rId88" Type="http://schemas.openxmlformats.org/officeDocument/2006/relationships/customXml" Target="../ink/ink325.xml"/><Relationship Id="rId111" Type="http://schemas.openxmlformats.org/officeDocument/2006/relationships/image" Target="../media/image334.png"/><Relationship Id="rId132" Type="http://schemas.openxmlformats.org/officeDocument/2006/relationships/customXml" Target="../ink/ink347.xml"/><Relationship Id="rId153" Type="http://schemas.openxmlformats.org/officeDocument/2006/relationships/image" Target="../media/image354.png"/><Relationship Id="rId174" Type="http://schemas.openxmlformats.org/officeDocument/2006/relationships/image" Target="../media/image364.png"/><Relationship Id="rId15" Type="http://schemas.openxmlformats.org/officeDocument/2006/relationships/customXml" Target="../ink/ink288.xml"/><Relationship Id="rId36" Type="http://schemas.openxmlformats.org/officeDocument/2006/relationships/customXml" Target="../ink/ink299.xml"/><Relationship Id="rId57" Type="http://schemas.openxmlformats.org/officeDocument/2006/relationships/image" Target="../media/image307.png"/><Relationship Id="rId106" Type="http://schemas.openxmlformats.org/officeDocument/2006/relationships/customXml" Target="../ink/ink334.xml"/><Relationship Id="rId127" Type="http://schemas.openxmlformats.org/officeDocument/2006/relationships/image" Target="../media/image342.png"/><Relationship Id="rId10" Type="http://schemas.openxmlformats.org/officeDocument/2006/relationships/image" Target="../media/image284.png"/><Relationship Id="rId31" Type="http://schemas.openxmlformats.org/officeDocument/2006/relationships/image" Target="../media/image294.png"/><Relationship Id="rId52" Type="http://schemas.openxmlformats.org/officeDocument/2006/relationships/customXml" Target="../ink/ink307.xml"/><Relationship Id="rId73" Type="http://schemas.openxmlformats.org/officeDocument/2006/relationships/image" Target="../media/image315.png"/><Relationship Id="rId78" Type="http://schemas.openxmlformats.org/officeDocument/2006/relationships/customXml" Target="../ink/ink320.xml"/><Relationship Id="rId94" Type="http://schemas.openxmlformats.org/officeDocument/2006/relationships/customXml" Target="../ink/ink328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342.xml"/><Relationship Id="rId143" Type="http://schemas.openxmlformats.org/officeDocument/2006/relationships/customXml" Target="../ink/ink353.xml"/><Relationship Id="rId148" Type="http://schemas.openxmlformats.org/officeDocument/2006/relationships/customXml" Target="../ink/ink356.xml"/><Relationship Id="rId164" Type="http://schemas.openxmlformats.org/officeDocument/2006/relationships/customXml" Target="../ink/ink364.xml"/><Relationship Id="rId169" Type="http://schemas.openxmlformats.org/officeDocument/2006/relationships/image" Target="../media/image362.png"/><Relationship Id="rId4" Type="http://schemas.openxmlformats.org/officeDocument/2006/relationships/image" Target="../media/image281.png"/><Relationship Id="rId9" Type="http://schemas.openxmlformats.org/officeDocument/2006/relationships/customXml" Target="../ink/ink285.xml"/><Relationship Id="rId26" Type="http://schemas.openxmlformats.org/officeDocument/2006/relationships/customXml" Target="../ink/ink294.xml"/><Relationship Id="rId47" Type="http://schemas.openxmlformats.org/officeDocument/2006/relationships/image" Target="../media/image302.png"/><Relationship Id="rId68" Type="http://schemas.openxmlformats.org/officeDocument/2006/relationships/customXml" Target="../ink/ink315.xml"/><Relationship Id="rId89" Type="http://schemas.openxmlformats.org/officeDocument/2006/relationships/image" Target="../media/image323.png"/><Relationship Id="rId112" Type="http://schemas.openxmlformats.org/officeDocument/2006/relationships/customXml" Target="../ink/ink337.xml"/><Relationship Id="rId133" Type="http://schemas.openxmlformats.org/officeDocument/2006/relationships/image" Target="../media/image345.png"/><Relationship Id="rId154" Type="http://schemas.openxmlformats.org/officeDocument/2006/relationships/customXml" Target="../ink/ink359.xml"/><Relationship Id="rId175" Type="http://schemas.openxmlformats.org/officeDocument/2006/relationships/customXml" Target="../ink/ink370.xml"/><Relationship Id="rId16" Type="http://schemas.openxmlformats.org/officeDocument/2006/relationships/image" Target="../media/image287.png"/><Relationship Id="rId37" Type="http://schemas.openxmlformats.org/officeDocument/2006/relationships/image" Target="../media/image297.png"/><Relationship Id="rId58" Type="http://schemas.openxmlformats.org/officeDocument/2006/relationships/customXml" Target="../ink/ink310.xml"/><Relationship Id="rId79" Type="http://schemas.openxmlformats.org/officeDocument/2006/relationships/image" Target="../media/image318.png"/><Relationship Id="rId102" Type="http://schemas.openxmlformats.org/officeDocument/2006/relationships/customXml" Target="../ink/ink332.xml"/><Relationship Id="rId123" Type="http://schemas.openxmlformats.org/officeDocument/2006/relationships/image" Target="../media/image340.png"/><Relationship Id="rId144" Type="http://schemas.openxmlformats.org/officeDocument/2006/relationships/image" Target="../media/image350.png"/><Relationship Id="rId90" Type="http://schemas.openxmlformats.org/officeDocument/2006/relationships/customXml" Target="../ink/ink326.xml"/><Relationship Id="rId165" Type="http://schemas.openxmlformats.org/officeDocument/2006/relationships/image" Target="../media/image360.png"/><Relationship Id="rId27" Type="http://schemas.openxmlformats.org/officeDocument/2006/relationships/image" Target="../media/image292.png"/><Relationship Id="rId48" Type="http://schemas.openxmlformats.org/officeDocument/2006/relationships/customXml" Target="../ink/ink305.xml"/><Relationship Id="rId69" Type="http://schemas.openxmlformats.org/officeDocument/2006/relationships/image" Target="../media/image313.png"/><Relationship Id="rId113" Type="http://schemas.openxmlformats.org/officeDocument/2006/relationships/image" Target="../media/image335.png"/><Relationship Id="rId134" Type="http://schemas.openxmlformats.org/officeDocument/2006/relationships/customXml" Target="../ink/ink348.xml"/><Relationship Id="rId80" Type="http://schemas.openxmlformats.org/officeDocument/2006/relationships/customXml" Target="../ink/ink321.xml"/><Relationship Id="rId155" Type="http://schemas.openxmlformats.org/officeDocument/2006/relationships/image" Target="../media/image355.png"/><Relationship Id="rId176" Type="http://schemas.openxmlformats.org/officeDocument/2006/relationships/image" Target="../media/image365.png"/><Relationship Id="rId17" Type="http://schemas.openxmlformats.org/officeDocument/2006/relationships/customXml" Target="../ink/ink289.xml"/><Relationship Id="rId38" Type="http://schemas.openxmlformats.org/officeDocument/2006/relationships/customXml" Target="../ink/ink300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24" Type="http://schemas.openxmlformats.org/officeDocument/2006/relationships/customXml" Target="../ink/ink343.xml"/><Relationship Id="rId70" Type="http://schemas.openxmlformats.org/officeDocument/2006/relationships/customXml" Target="../ink/ink316.xml"/><Relationship Id="rId91" Type="http://schemas.openxmlformats.org/officeDocument/2006/relationships/image" Target="../media/image324.png"/><Relationship Id="rId145" Type="http://schemas.openxmlformats.org/officeDocument/2006/relationships/customXml" Target="../ink/ink354.xml"/><Relationship Id="rId166" Type="http://schemas.openxmlformats.org/officeDocument/2006/relationships/customXml" Target="../ink/ink3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9.xml"/><Relationship Id="rId21" Type="http://schemas.openxmlformats.org/officeDocument/2006/relationships/customXml" Target="../ink/ink381.xml"/><Relationship Id="rId42" Type="http://schemas.openxmlformats.org/officeDocument/2006/relationships/image" Target="../media/image387.png"/><Relationship Id="rId63" Type="http://schemas.openxmlformats.org/officeDocument/2006/relationships/customXml" Target="../ink/ink402.xml"/><Relationship Id="rId84" Type="http://schemas.openxmlformats.org/officeDocument/2006/relationships/image" Target="../media/image407.png"/><Relationship Id="rId138" Type="http://schemas.openxmlformats.org/officeDocument/2006/relationships/image" Target="../media/image434.png"/><Relationship Id="rId159" Type="http://schemas.openxmlformats.org/officeDocument/2006/relationships/customXml" Target="../ink/ink450.xml"/><Relationship Id="rId170" Type="http://schemas.openxmlformats.org/officeDocument/2006/relationships/image" Target="../media/image450.png"/><Relationship Id="rId191" Type="http://schemas.openxmlformats.org/officeDocument/2006/relationships/customXml" Target="../ink/ink466.xml"/><Relationship Id="rId107" Type="http://schemas.openxmlformats.org/officeDocument/2006/relationships/customXml" Target="../ink/ink424.xml"/><Relationship Id="rId11" Type="http://schemas.openxmlformats.org/officeDocument/2006/relationships/customXml" Target="../ink/ink376.xml"/><Relationship Id="rId32" Type="http://schemas.openxmlformats.org/officeDocument/2006/relationships/image" Target="../media/image382.png"/><Relationship Id="rId53" Type="http://schemas.openxmlformats.org/officeDocument/2006/relationships/customXml" Target="../ink/ink397.xml"/><Relationship Id="rId74" Type="http://schemas.openxmlformats.org/officeDocument/2006/relationships/image" Target="../media/image402.png"/><Relationship Id="rId128" Type="http://schemas.openxmlformats.org/officeDocument/2006/relationships/image" Target="../media/image429.png"/><Relationship Id="rId149" Type="http://schemas.openxmlformats.org/officeDocument/2006/relationships/customXml" Target="../ink/ink445.xml"/><Relationship Id="rId5" Type="http://schemas.openxmlformats.org/officeDocument/2006/relationships/customXml" Target="../ink/ink373.xml"/><Relationship Id="rId95" Type="http://schemas.openxmlformats.org/officeDocument/2006/relationships/customXml" Target="../ink/ink418.xml"/><Relationship Id="rId160" Type="http://schemas.openxmlformats.org/officeDocument/2006/relationships/image" Target="../media/image445.png"/><Relationship Id="rId181" Type="http://schemas.openxmlformats.org/officeDocument/2006/relationships/customXml" Target="../ink/ink461.xml"/><Relationship Id="rId22" Type="http://schemas.openxmlformats.org/officeDocument/2006/relationships/image" Target="../media/image377.png"/><Relationship Id="rId43" Type="http://schemas.openxmlformats.org/officeDocument/2006/relationships/customXml" Target="../ink/ink392.xml"/><Relationship Id="rId64" Type="http://schemas.openxmlformats.org/officeDocument/2006/relationships/image" Target="../media/image397.png"/><Relationship Id="rId118" Type="http://schemas.openxmlformats.org/officeDocument/2006/relationships/image" Target="../media/image424.png"/><Relationship Id="rId139" Type="http://schemas.openxmlformats.org/officeDocument/2006/relationships/customXml" Target="../ink/ink440.xml"/><Relationship Id="rId85" Type="http://schemas.openxmlformats.org/officeDocument/2006/relationships/customXml" Target="../ink/ink413.xml"/><Relationship Id="rId150" Type="http://schemas.openxmlformats.org/officeDocument/2006/relationships/image" Target="../media/image440.png"/><Relationship Id="rId171" Type="http://schemas.openxmlformats.org/officeDocument/2006/relationships/customXml" Target="../ink/ink456.xml"/><Relationship Id="rId192" Type="http://schemas.openxmlformats.org/officeDocument/2006/relationships/image" Target="../media/image461.png"/><Relationship Id="rId12" Type="http://schemas.openxmlformats.org/officeDocument/2006/relationships/image" Target="../media/image372.png"/><Relationship Id="rId33" Type="http://schemas.openxmlformats.org/officeDocument/2006/relationships/customXml" Target="../ink/ink387.xml"/><Relationship Id="rId108" Type="http://schemas.openxmlformats.org/officeDocument/2006/relationships/image" Target="../media/image419.png"/><Relationship Id="rId129" Type="http://schemas.openxmlformats.org/officeDocument/2006/relationships/customXml" Target="../ink/ink435.xml"/><Relationship Id="rId54" Type="http://schemas.openxmlformats.org/officeDocument/2006/relationships/image" Target="../media/image332.png"/><Relationship Id="rId75" Type="http://schemas.openxmlformats.org/officeDocument/2006/relationships/customXml" Target="../ink/ink408.xml"/><Relationship Id="rId96" Type="http://schemas.openxmlformats.org/officeDocument/2006/relationships/image" Target="../media/image413.png"/><Relationship Id="rId140" Type="http://schemas.openxmlformats.org/officeDocument/2006/relationships/image" Target="../media/image435.png"/><Relationship Id="rId161" Type="http://schemas.openxmlformats.org/officeDocument/2006/relationships/customXml" Target="../ink/ink451.xml"/><Relationship Id="rId182" Type="http://schemas.openxmlformats.org/officeDocument/2006/relationships/image" Target="../media/image456.png"/><Relationship Id="rId6" Type="http://schemas.openxmlformats.org/officeDocument/2006/relationships/image" Target="../media/image369.png"/><Relationship Id="rId23" Type="http://schemas.openxmlformats.org/officeDocument/2006/relationships/customXml" Target="../ink/ink382.xml"/><Relationship Id="rId119" Type="http://schemas.openxmlformats.org/officeDocument/2006/relationships/customXml" Target="../ink/ink430.xml"/><Relationship Id="rId44" Type="http://schemas.openxmlformats.org/officeDocument/2006/relationships/image" Target="../media/image388.png"/><Relationship Id="rId65" Type="http://schemas.openxmlformats.org/officeDocument/2006/relationships/customXml" Target="../ink/ink403.xml"/><Relationship Id="rId86" Type="http://schemas.openxmlformats.org/officeDocument/2006/relationships/image" Target="../media/image408.png"/><Relationship Id="rId130" Type="http://schemas.openxmlformats.org/officeDocument/2006/relationships/image" Target="../media/image430.png"/><Relationship Id="rId151" Type="http://schemas.openxmlformats.org/officeDocument/2006/relationships/customXml" Target="../ink/ink446.xml"/><Relationship Id="rId172" Type="http://schemas.openxmlformats.org/officeDocument/2006/relationships/image" Target="../media/image451.png"/><Relationship Id="rId193" Type="http://schemas.openxmlformats.org/officeDocument/2006/relationships/customXml" Target="../ink/ink467.xml"/><Relationship Id="rId13" Type="http://schemas.openxmlformats.org/officeDocument/2006/relationships/customXml" Target="../ink/ink377.xml"/><Relationship Id="rId109" Type="http://schemas.openxmlformats.org/officeDocument/2006/relationships/customXml" Target="../ink/ink425.xml"/><Relationship Id="rId34" Type="http://schemas.openxmlformats.org/officeDocument/2006/relationships/image" Target="../media/image383.png"/><Relationship Id="rId50" Type="http://schemas.openxmlformats.org/officeDocument/2006/relationships/image" Target="../media/image391.png"/><Relationship Id="rId55" Type="http://schemas.openxmlformats.org/officeDocument/2006/relationships/customXml" Target="../ink/ink398.xml"/><Relationship Id="rId76" Type="http://schemas.openxmlformats.org/officeDocument/2006/relationships/image" Target="../media/image403.png"/><Relationship Id="rId97" Type="http://schemas.openxmlformats.org/officeDocument/2006/relationships/customXml" Target="../ink/ink419.xml"/><Relationship Id="rId104" Type="http://schemas.openxmlformats.org/officeDocument/2006/relationships/image" Target="../media/image417.png"/><Relationship Id="rId120" Type="http://schemas.openxmlformats.org/officeDocument/2006/relationships/image" Target="../media/image425.png"/><Relationship Id="rId125" Type="http://schemas.openxmlformats.org/officeDocument/2006/relationships/customXml" Target="../ink/ink433.xml"/><Relationship Id="rId141" Type="http://schemas.openxmlformats.org/officeDocument/2006/relationships/customXml" Target="../ink/ink441.xml"/><Relationship Id="rId146" Type="http://schemas.openxmlformats.org/officeDocument/2006/relationships/image" Target="../media/image438.png"/><Relationship Id="rId167" Type="http://schemas.openxmlformats.org/officeDocument/2006/relationships/customXml" Target="../ink/ink454.xml"/><Relationship Id="rId188" Type="http://schemas.openxmlformats.org/officeDocument/2006/relationships/image" Target="../media/image459.png"/><Relationship Id="rId7" Type="http://schemas.openxmlformats.org/officeDocument/2006/relationships/customXml" Target="../ink/ink374.xml"/><Relationship Id="rId71" Type="http://schemas.openxmlformats.org/officeDocument/2006/relationships/customXml" Target="../ink/ink406.xml"/><Relationship Id="rId92" Type="http://schemas.openxmlformats.org/officeDocument/2006/relationships/image" Target="../media/image411.png"/><Relationship Id="rId162" Type="http://schemas.openxmlformats.org/officeDocument/2006/relationships/image" Target="../media/image446.png"/><Relationship Id="rId183" Type="http://schemas.openxmlformats.org/officeDocument/2006/relationships/customXml" Target="../ink/ink462.xml"/><Relationship Id="rId2" Type="http://schemas.openxmlformats.org/officeDocument/2006/relationships/image" Target="../media/image367.png"/><Relationship Id="rId29" Type="http://schemas.openxmlformats.org/officeDocument/2006/relationships/customXml" Target="../ink/ink385.xml"/><Relationship Id="rId24" Type="http://schemas.openxmlformats.org/officeDocument/2006/relationships/image" Target="../media/image378.png"/><Relationship Id="rId40" Type="http://schemas.openxmlformats.org/officeDocument/2006/relationships/image" Target="../media/image386.png"/><Relationship Id="rId45" Type="http://schemas.openxmlformats.org/officeDocument/2006/relationships/customXml" Target="../ink/ink393.xml"/><Relationship Id="rId66" Type="http://schemas.openxmlformats.org/officeDocument/2006/relationships/image" Target="../media/image398.png"/><Relationship Id="rId87" Type="http://schemas.openxmlformats.org/officeDocument/2006/relationships/customXml" Target="../ink/ink414.xml"/><Relationship Id="rId110" Type="http://schemas.openxmlformats.org/officeDocument/2006/relationships/image" Target="../media/image420.png"/><Relationship Id="rId115" Type="http://schemas.openxmlformats.org/officeDocument/2006/relationships/customXml" Target="../ink/ink428.xml"/><Relationship Id="rId131" Type="http://schemas.openxmlformats.org/officeDocument/2006/relationships/customXml" Target="../ink/ink436.xml"/><Relationship Id="rId136" Type="http://schemas.openxmlformats.org/officeDocument/2006/relationships/image" Target="../media/image433.png"/><Relationship Id="rId157" Type="http://schemas.openxmlformats.org/officeDocument/2006/relationships/customXml" Target="../ink/ink449.xml"/><Relationship Id="rId178" Type="http://schemas.openxmlformats.org/officeDocument/2006/relationships/image" Target="../media/image454.png"/><Relationship Id="rId61" Type="http://schemas.openxmlformats.org/officeDocument/2006/relationships/customXml" Target="../ink/ink401.xml"/><Relationship Id="rId82" Type="http://schemas.openxmlformats.org/officeDocument/2006/relationships/image" Target="../media/image406.png"/><Relationship Id="rId152" Type="http://schemas.openxmlformats.org/officeDocument/2006/relationships/image" Target="../media/image441.png"/><Relationship Id="rId173" Type="http://schemas.openxmlformats.org/officeDocument/2006/relationships/customXml" Target="../ink/ink457.xml"/><Relationship Id="rId194" Type="http://schemas.openxmlformats.org/officeDocument/2006/relationships/image" Target="../media/image462.png"/><Relationship Id="rId19" Type="http://schemas.openxmlformats.org/officeDocument/2006/relationships/customXml" Target="../ink/ink380.xml"/><Relationship Id="rId14" Type="http://schemas.openxmlformats.org/officeDocument/2006/relationships/image" Target="../media/image373.png"/><Relationship Id="rId30" Type="http://schemas.openxmlformats.org/officeDocument/2006/relationships/image" Target="../media/image381.png"/><Relationship Id="rId35" Type="http://schemas.openxmlformats.org/officeDocument/2006/relationships/customXml" Target="../ink/ink388.xml"/><Relationship Id="rId56" Type="http://schemas.openxmlformats.org/officeDocument/2006/relationships/image" Target="../media/image393.png"/><Relationship Id="rId77" Type="http://schemas.openxmlformats.org/officeDocument/2006/relationships/customXml" Target="../ink/ink409.xml"/><Relationship Id="rId100" Type="http://schemas.openxmlformats.org/officeDocument/2006/relationships/image" Target="../media/image415.png"/><Relationship Id="rId105" Type="http://schemas.openxmlformats.org/officeDocument/2006/relationships/customXml" Target="../ink/ink423.xml"/><Relationship Id="rId126" Type="http://schemas.openxmlformats.org/officeDocument/2006/relationships/image" Target="../media/image428.png"/><Relationship Id="rId147" Type="http://schemas.openxmlformats.org/officeDocument/2006/relationships/customXml" Target="../ink/ink444.xml"/><Relationship Id="rId168" Type="http://schemas.openxmlformats.org/officeDocument/2006/relationships/image" Target="../media/image449.png"/><Relationship Id="rId8" Type="http://schemas.openxmlformats.org/officeDocument/2006/relationships/image" Target="../media/image370.png"/><Relationship Id="rId51" Type="http://schemas.openxmlformats.org/officeDocument/2006/relationships/customXml" Target="../ink/ink396.xml"/><Relationship Id="rId72" Type="http://schemas.openxmlformats.org/officeDocument/2006/relationships/image" Target="../media/image401.png"/><Relationship Id="rId93" Type="http://schemas.openxmlformats.org/officeDocument/2006/relationships/customXml" Target="../ink/ink417.xml"/><Relationship Id="rId98" Type="http://schemas.openxmlformats.org/officeDocument/2006/relationships/image" Target="../media/image414.png"/><Relationship Id="rId121" Type="http://schemas.openxmlformats.org/officeDocument/2006/relationships/customXml" Target="../ink/ink431.xml"/><Relationship Id="rId142" Type="http://schemas.openxmlformats.org/officeDocument/2006/relationships/image" Target="../media/image436.png"/><Relationship Id="rId163" Type="http://schemas.openxmlformats.org/officeDocument/2006/relationships/customXml" Target="../ink/ink452.xml"/><Relationship Id="rId184" Type="http://schemas.openxmlformats.org/officeDocument/2006/relationships/image" Target="../media/image457.png"/><Relationship Id="rId189" Type="http://schemas.openxmlformats.org/officeDocument/2006/relationships/customXml" Target="../ink/ink465.xml"/><Relationship Id="rId3" Type="http://schemas.openxmlformats.org/officeDocument/2006/relationships/customXml" Target="../ink/ink372.xml"/><Relationship Id="rId25" Type="http://schemas.openxmlformats.org/officeDocument/2006/relationships/customXml" Target="../ink/ink383.xml"/><Relationship Id="rId46" Type="http://schemas.openxmlformats.org/officeDocument/2006/relationships/image" Target="../media/image389.png"/><Relationship Id="rId67" Type="http://schemas.openxmlformats.org/officeDocument/2006/relationships/customXml" Target="../ink/ink404.xml"/><Relationship Id="rId116" Type="http://schemas.openxmlformats.org/officeDocument/2006/relationships/image" Target="../media/image423.png"/><Relationship Id="rId137" Type="http://schemas.openxmlformats.org/officeDocument/2006/relationships/customXml" Target="../ink/ink439.xml"/><Relationship Id="rId158" Type="http://schemas.openxmlformats.org/officeDocument/2006/relationships/image" Target="../media/image444.png"/><Relationship Id="rId20" Type="http://schemas.openxmlformats.org/officeDocument/2006/relationships/image" Target="../media/image376.png"/><Relationship Id="rId41" Type="http://schemas.openxmlformats.org/officeDocument/2006/relationships/customXml" Target="../ink/ink391.xml"/><Relationship Id="rId62" Type="http://schemas.openxmlformats.org/officeDocument/2006/relationships/image" Target="../media/image396.png"/><Relationship Id="rId83" Type="http://schemas.openxmlformats.org/officeDocument/2006/relationships/customXml" Target="../ink/ink412.xml"/><Relationship Id="rId88" Type="http://schemas.openxmlformats.org/officeDocument/2006/relationships/image" Target="../media/image409.png"/><Relationship Id="rId111" Type="http://schemas.openxmlformats.org/officeDocument/2006/relationships/customXml" Target="../ink/ink426.xml"/><Relationship Id="rId132" Type="http://schemas.openxmlformats.org/officeDocument/2006/relationships/image" Target="../media/image431.png"/><Relationship Id="rId153" Type="http://schemas.openxmlformats.org/officeDocument/2006/relationships/customXml" Target="../ink/ink447.xml"/><Relationship Id="rId174" Type="http://schemas.openxmlformats.org/officeDocument/2006/relationships/image" Target="../media/image452.png"/><Relationship Id="rId179" Type="http://schemas.openxmlformats.org/officeDocument/2006/relationships/customXml" Target="../ink/ink460.xml"/><Relationship Id="rId190" Type="http://schemas.openxmlformats.org/officeDocument/2006/relationships/image" Target="../media/image460.png"/><Relationship Id="rId15" Type="http://schemas.openxmlformats.org/officeDocument/2006/relationships/customXml" Target="../ink/ink378.xml"/><Relationship Id="rId36" Type="http://schemas.openxmlformats.org/officeDocument/2006/relationships/image" Target="../media/image384.png"/><Relationship Id="rId57" Type="http://schemas.openxmlformats.org/officeDocument/2006/relationships/customXml" Target="../ink/ink399.xml"/><Relationship Id="rId106" Type="http://schemas.openxmlformats.org/officeDocument/2006/relationships/image" Target="../media/image418.png"/><Relationship Id="rId127" Type="http://schemas.openxmlformats.org/officeDocument/2006/relationships/customXml" Target="../ink/ink434.xml"/><Relationship Id="rId10" Type="http://schemas.openxmlformats.org/officeDocument/2006/relationships/image" Target="../media/image371.png"/><Relationship Id="rId31" Type="http://schemas.openxmlformats.org/officeDocument/2006/relationships/customXml" Target="../ink/ink386.xml"/><Relationship Id="rId52" Type="http://schemas.openxmlformats.org/officeDocument/2006/relationships/image" Target="../media/image392.png"/><Relationship Id="rId73" Type="http://schemas.openxmlformats.org/officeDocument/2006/relationships/customXml" Target="../ink/ink407.xml"/><Relationship Id="rId78" Type="http://schemas.openxmlformats.org/officeDocument/2006/relationships/image" Target="../media/image404.png"/><Relationship Id="rId94" Type="http://schemas.openxmlformats.org/officeDocument/2006/relationships/image" Target="../media/image412.png"/><Relationship Id="rId99" Type="http://schemas.openxmlformats.org/officeDocument/2006/relationships/customXml" Target="../ink/ink420.xml"/><Relationship Id="rId101" Type="http://schemas.openxmlformats.org/officeDocument/2006/relationships/customXml" Target="../ink/ink421.xml"/><Relationship Id="rId122" Type="http://schemas.openxmlformats.org/officeDocument/2006/relationships/image" Target="../media/image426.png"/><Relationship Id="rId143" Type="http://schemas.openxmlformats.org/officeDocument/2006/relationships/customXml" Target="../ink/ink442.xml"/><Relationship Id="rId148" Type="http://schemas.openxmlformats.org/officeDocument/2006/relationships/image" Target="../media/image439.png"/><Relationship Id="rId164" Type="http://schemas.openxmlformats.org/officeDocument/2006/relationships/image" Target="../media/image447.png"/><Relationship Id="rId169" Type="http://schemas.openxmlformats.org/officeDocument/2006/relationships/customXml" Target="../ink/ink455.xml"/><Relationship Id="rId185" Type="http://schemas.openxmlformats.org/officeDocument/2006/relationships/customXml" Target="../ink/ink463.xml"/><Relationship Id="rId4" Type="http://schemas.openxmlformats.org/officeDocument/2006/relationships/image" Target="../media/image368.png"/><Relationship Id="rId9" Type="http://schemas.openxmlformats.org/officeDocument/2006/relationships/customXml" Target="../ink/ink375.xml"/><Relationship Id="rId180" Type="http://schemas.openxmlformats.org/officeDocument/2006/relationships/image" Target="../media/image455.png"/><Relationship Id="rId26" Type="http://schemas.openxmlformats.org/officeDocument/2006/relationships/image" Target="../media/image379.png"/><Relationship Id="rId47" Type="http://schemas.openxmlformats.org/officeDocument/2006/relationships/customXml" Target="../ink/ink394.xml"/><Relationship Id="rId68" Type="http://schemas.openxmlformats.org/officeDocument/2006/relationships/image" Target="../media/image399.png"/><Relationship Id="rId89" Type="http://schemas.openxmlformats.org/officeDocument/2006/relationships/customXml" Target="../ink/ink415.xml"/><Relationship Id="rId112" Type="http://schemas.openxmlformats.org/officeDocument/2006/relationships/image" Target="../media/image421.png"/><Relationship Id="rId133" Type="http://schemas.openxmlformats.org/officeDocument/2006/relationships/customXml" Target="../ink/ink437.xml"/><Relationship Id="rId154" Type="http://schemas.openxmlformats.org/officeDocument/2006/relationships/image" Target="../media/image442.png"/><Relationship Id="rId175" Type="http://schemas.openxmlformats.org/officeDocument/2006/relationships/customXml" Target="../ink/ink458.xml"/><Relationship Id="rId16" Type="http://schemas.openxmlformats.org/officeDocument/2006/relationships/image" Target="../media/image374.png"/><Relationship Id="rId37" Type="http://schemas.openxmlformats.org/officeDocument/2006/relationships/customXml" Target="../ink/ink389.xml"/><Relationship Id="rId58" Type="http://schemas.openxmlformats.org/officeDocument/2006/relationships/image" Target="../media/image394.png"/><Relationship Id="rId79" Type="http://schemas.openxmlformats.org/officeDocument/2006/relationships/customXml" Target="../ink/ink410.xml"/><Relationship Id="rId102" Type="http://schemas.openxmlformats.org/officeDocument/2006/relationships/image" Target="../media/image416.png"/><Relationship Id="rId123" Type="http://schemas.openxmlformats.org/officeDocument/2006/relationships/customXml" Target="../ink/ink432.xml"/><Relationship Id="rId144" Type="http://schemas.openxmlformats.org/officeDocument/2006/relationships/image" Target="../media/image437.png"/><Relationship Id="rId90" Type="http://schemas.openxmlformats.org/officeDocument/2006/relationships/image" Target="../media/image410.png"/><Relationship Id="rId165" Type="http://schemas.openxmlformats.org/officeDocument/2006/relationships/customXml" Target="../ink/ink453.xml"/><Relationship Id="rId186" Type="http://schemas.openxmlformats.org/officeDocument/2006/relationships/image" Target="../media/image458.png"/><Relationship Id="rId27" Type="http://schemas.openxmlformats.org/officeDocument/2006/relationships/customXml" Target="../ink/ink384.xml"/><Relationship Id="rId48" Type="http://schemas.openxmlformats.org/officeDocument/2006/relationships/image" Target="../media/image390.png"/><Relationship Id="rId69" Type="http://schemas.openxmlformats.org/officeDocument/2006/relationships/customXml" Target="../ink/ink405.xml"/><Relationship Id="rId113" Type="http://schemas.openxmlformats.org/officeDocument/2006/relationships/customXml" Target="../ink/ink427.xml"/><Relationship Id="rId134" Type="http://schemas.openxmlformats.org/officeDocument/2006/relationships/image" Target="../media/image432.png"/><Relationship Id="rId80" Type="http://schemas.openxmlformats.org/officeDocument/2006/relationships/image" Target="../media/image405.png"/><Relationship Id="rId155" Type="http://schemas.openxmlformats.org/officeDocument/2006/relationships/customXml" Target="../ink/ink448.xml"/><Relationship Id="rId176" Type="http://schemas.openxmlformats.org/officeDocument/2006/relationships/image" Target="../media/image453.png"/><Relationship Id="rId17" Type="http://schemas.openxmlformats.org/officeDocument/2006/relationships/customXml" Target="../ink/ink379.xml"/><Relationship Id="rId38" Type="http://schemas.openxmlformats.org/officeDocument/2006/relationships/image" Target="../media/image385.png"/><Relationship Id="rId59" Type="http://schemas.openxmlformats.org/officeDocument/2006/relationships/customXml" Target="../ink/ink400.xml"/><Relationship Id="rId103" Type="http://schemas.openxmlformats.org/officeDocument/2006/relationships/customXml" Target="../ink/ink422.xml"/><Relationship Id="rId124" Type="http://schemas.openxmlformats.org/officeDocument/2006/relationships/image" Target="../media/image427.png"/><Relationship Id="rId70" Type="http://schemas.openxmlformats.org/officeDocument/2006/relationships/image" Target="../media/image400.png"/><Relationship Id="rId91" Type="http://schemas.openxmlformats.org/officeDocument/2006/relationships/customXml" Target="../ink/ink416.xml"/><Relationship Id="rId145" Type="http://schemas.openxmlformats.org/officeDocument/2006/relationships/customXml" Target="../ink/ink443.xml"/><Relationship Id="rId166" Type="http://schemas.openxmlformats.org/officeDocument/2006/relationships/image" Target="../media/image448.png"/><Relationship Id="rId187" Type="http://schemas.openxmlformats.org/officeDocument/2006/relationships/customXml" Target="../ink/ink464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80.png"/><Relationship Id="rId49" Type="http://schemas.openxmlformats.org/officeDocument/2006/relationships/customXml" Target="../ink/ink395.xml"/><Relationship Id="rId114" Type="http://schemas.openxmlformats.org/officeDocument/2006/relationships/image" Target="../media/image422.png"/><Relationship Id="rId60" Type="http://schemas.openxmlformats.org/officeDocument/2006/relationships/image" Target="../media/image395.png"/><Relationship Id="rId81" Type="http://schemas.openxmlformats.org/officeDocument/2006/relationships/customXml" Target="../ink/ink411.xml"/><Relationship Id="rId135" Type="http://schemas.openxmlformats.org/officeDocument/2006/relationships/customXml" Target="../ink/ink438.xml"/><Relationship Id="rId156" Type="http://schemas.openxmlformats.org/officeDocument/2006/relationships/image" Target="../media/image443.png"/><Relationship Id="rId177" Type="http://schemas.openxmlformats.org/officeDocument/2006/relationships/customXml" Target="../ink/ink459.xml"/><Relationship Id="rId18" Type="http://schemas.openxmlformats.org/officeDocument/2006/relationships/image" Target="../media/image375.png"/><Relationship Id="rId39" Type="http://schemas.openxmlformats.org/officeDocument/2006/relationships/customXml" Target="../ink/ink39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5.xml"/><Relationship Id="rId299" Type="http://schemas.openxmlformats.org/officeDocument/2006/relationships/customXml" Target="../ink/ink616.xml"/><Relationship Id="rId21" Type="http://schemas.openxmlformats.org/officeDocument/2006/relationships/customXml" Target="../ink/ink477.xml"/><Relationship Id="rId63" Type="http://schemas.openxmlformats.org/officeDocument/2006/relationships/customXml" Target="../ink/ink498.xml"/><Relationship Id="rId159" Type="http://schemas.openxmlformats.org/officeDocument/2006/relationships/customXml" Target="../ink/ink546.xml"/><Relationship Id="rId324" Type="http://schemas.openxmlformats.org/officeDocument/2006/relationships/image" Target="../media/image622.png"/><Relationship Id="rId366" Type="http://schemas.openxmlformats.org/officeDocument/2006/relationships/customXml" Target="../ink/ink650.xml"/><Relationship Id="rId170" Type="http://schemas.openxmlformats.org/officeDocument/2006/relationships/image" Target="../media/image546.png"/><Relationship Id="rId226" Type="http://schemas.openxmlformats.org/officeDocument/2006/relationships/image" Target="../media/image574.png"/><Relationship Id="rId268" Type="http://schemas.openxmlformats.org/officeDocument/2006/relationships/image" Target="../media/image595.png"/><Relationship Id="rId32" Type="http://schemas.openxmlformats.org/officeDocument/2006/relationships/image" Target="../media/image477.png"/><Relationship Id="rId74" Type="http://schemas.openxmlformats.org/officeDocument/2006/relationships/image" Target="../media/image498.png"/><Relationship Id="rId128" Type="http://schemas.openxmlformats.org/officeDocument/2006/relationships/image" Target="../media/image525.png"/><Relationship Id="rId335" Type="http://schemas.openxmlformats.org/officeDocument/2006/relationships/customXml" Target="../ink/ink634.xml"/><Relationship Id="rId5" Type="http://schemas.openxmlformats.org/officeDocument/2006/relationships/customXml" Target="../ink/ink469.xml"/><Relationship Id="rId181" Type="http://schemas.openxmlformats.org/officeDocument/2006/relationships/customXml" Target="../ink/ink557.xml"/><Relationship Id="rId237" Type="http://schemas.openxmlformats.org/officeDocument/2006/relationships/customXml" Target="../ink/ink585.xml"/><Relationship Id="rId279" Type="http://schemas.openxmlformats.org/officeDocument/2006/relationships/customXml" Target="../ink/ink606.xml"/><Relationship Id="rId43" Type="http://schemas.openxmlformats.org/officeDocument/2006/relationships/customXml" Target="../ink/ink488.xml"/><Relationship Id="rId139" Type="http://schemas.openxmlformats.org/officeDocument/2006/relationships/customXml" Target="../ink/ink536.xml"/><Relationship Id="rId290" Type="http://schemas.openxmlformats.org/officeDocument/2006/relationships/image" Target="../media/image606.png"/><Relationship Id="rId304" Type="http://schemas.openxmlformats.org/officeDocument/2006/relationships/image" Target="../media/image612.png"/><Relationship Id="rId346" Type="http://schemas.openxmlformats.org/officeDocument/2006/relationships/image" Target="../media/image332.png"/><Relationship Id="rId85" Type="http://schemas.openxmlformats.org/officeDocument/2006/relationships/customXml" Target="../ink/ink509.xml"/><Relationship Id="rId150" Type="http://schemas.openxmlformats.org/officeDocument/2006/relationships/image" Target="../media/image536.png"/><Relationship Id="rId192" Type="http://schemas.openxmlformats.org/officeDocument/2006/relationships/image" Target="../media/image557.png"/><Relationship Id="rId206" Type="http://schemas.openxmlformats.org/officeDocument/2006/relationships/image" Target="../media/image564.png"/><Relationship Id="rId248" Type="http://schemas.openxmlformats.org/officeDocument/2006/relationships/image" Target="../media/image585.png"/><Relationship Id="rId12" Type="http://schemas.openxmlformats.org/officeDocument/2006/relationships/image" Target="../media/image468.png"/><Relationship Id="rId108" Type="http://schemas.openxmlformats.org/officeDocument/2006/relationships/image" Target="../media/image515.png"/><Relationship Id="rId315" Type="http://schemas.openxmlformats.org/officeDocument/2006/relationships/customXml" Target="../ink/ink624.xml"/><Relationship Id="rId357" Type="http://schemas.openxmlformats.org/officeDocument/2006/relationships/image" Target="../media/image637.png"/><Relationship Id="rId54" Type="http://schemas.openxmlformats.org/officeDocument/2006/relationships/image" Target="../media/image488.png"/><Relationship Id="rId96" Type="http://schemas.openxmlformats.org/officeDocument/2006/relationships/image" Target="../media/image509.png"/><Relationship Id="rId161" Type="http://schemas.openxmlformats.org/officeDocument/2006/relationships/customXml" Target="../ink/ink547.xml"/><Relationship Id="rId217" Type="http://schemas.openxmlformats.org/officeDocument/2006/relationships/customXml" Target="../ink/ink575.xml"/><Relationship Id="rId259" Type="http://schemas.openxmlformats.org/officeDocument/2006/relationships/customXml" Target="../ink/ink596.xml"/><Relationship Id="rId23" Type="http://schemas.openxmlformats.org/officeDocument/2006/relationships/customXml" Target="../ink/ink478.xml"/><Relationship Id="rId119" Type="http://schemas.openxmlformats.org/officeDocument/2006/relationships/customXml" Target="../ink/ink526.xml"/><Relationship Id="rId270" Type="http://schemas.openxmlformats.org/officeDocument/2006/relationships/image" Target="../media/image596.png"/><Relationship Id="rId326" Type="http://schemas.openxmlformats.org/officeDocument/2006/relationships/image" Target="../media/image623.png"/><Relationship Id="rId65" Type="http://schemas.openxmlformats.org/officeDocument/2006/relationships/customXml" Target="../ink/ink499.xml"/><Relationship Id="rId130" Type="http://schemas.openxmlformats.org/officeDocument/2006/relationships/image" Target="../media/image526.png"/><Relationship Id="rId368" Type="http://schemas.openxmlformats.org/officeDocument/2006/relationships/customXml" Target="../ink/ink651.xml"/><Relationship Id="rId172" Type="http://schemas.openxmlformats.org/officeDocument/2006/relationships/image" Target="../media/image547.png"/><Relationship Id="rId228" Type="http://schemas.openxmlformats.org/officeDocument/2006/relationships/image" Target="../media/image575.png"/><Relationship Id="rId281" Type="http://schemas.openxmlformats.org/officeDocument/2006/relationships/customXml" Target="../ink/ink607.xml"/><Relationship Id="rId337" Type="http://schemas.openxmlformats.org/officeDocument/2006/relationships/customXml" Target="../ink/ink635.xml"/><Relationship Id="rId34" Type="http://schemas.openxmlformats.org/officeDocument/2006/relationships/image" Target="../media/image478.png"/><Relationship Id="rId76" Type="http://schemas.openxmlformats.org/officeDocument/2006/relationships/image" Target="../media/image499.png"/><Relationship Id="rId141" Type="http://schemas.openxmlformats.org/officeDocument/2006/relationships/customXml" Target="../ink/ink537.xml"/><Relationship Id="rId7" Type="http://schemas.openxmlformats.org/officeDocument/2006/relationships/customXml" Target="../ink/ink470.xml"/><Relationship Id="rId183" Type="http://schemas.openxmlformats.org/officeDocument/2006/relationships/customXml" Target="../ink/ink558.xml"/><Relationship Id="rId239" Type="http://schemas.openxmlformats.org/officeDocument/2006/relationships/customXml" Target="../ink/ink586.xml"/><Relationship Id="rId250" Type="http://schemas.openxmlformats.org/officeDocument/2006/relationships/image" Target="../media/image586.png"/><Relationship Id="rId292" Type="http://schemas.openxmlformats.org/officeDocument/2006/relationships/image" Target="../media/image288.png"/><Relationship Id="rId306" Type="http://schemas.openxmlformats.org/officeDocument/2006/relationships/image" Target="../media/image613.png"/><Relationship Id="rId45" Type="http://schemas.openxmlformats.org/officeDocument/2006/relationships/customXml" Target="../ink/ink489.xml"/><Relationship Id="rId87" Type="http://schemas.openxmlformats.org/officeDocument/2006/relationships/customXml" Target="../ink/ink510.xml"/><Relationship Id="rId110" Type="http://schemas.openxmlformats.org/officeDocument/2006/relationships/image" Target="../media/image516.png"/><Relationship Id="rId348" Type="http://schemas.openxmlformats.org/officeDocument/2006/relationships/image" Target="../media/image633.png"/><Relationship Id="rId152" Type="http://schemas.openxmlformats.org/officeDocument/2006/relationships/image" Target="../media/image537.png"/><Relationship Id="rId194" Type="http://schemas.openxmlformats.org/officeDocument/2006/relationships/image" Target="../media/image558.png"/><Relationship Id="rId208" Type="http://schemas.openxmlformats.org/officeDocument/2006/relationships/image" Target="../media/image565.png"/><Relationship Id="rId261" Type="http://schemas.openxmlformats.org/officeDocument/2006/relationships/customXml" Target="../ink/ink597.xml"/><Relationship Id="rId14" Type="http://schemas.openxmlformats.org/officeDocument/2006/relationships/image" Target="../media/image469.png"/><Relationship Id="rId56" Type="http://schemas.openxmlformats.org/officeDocument/2006/relationships/image" Target="../media/image489.png"/><Relationship Id="rId317" Type="http://schemas.openxmlformats.org/officeDocument/2006/relationships/customXml" Target="../ink/ink625.xml"/><Relationship Id="rId359" Type="http://schemas.openxmlformats.org/officeDocument/2006/relationships/image" Target="../media/image638.png"/><Relationship Id="rId98" Type="http://schemas.openxmlformats.org/officeDocument/2006/relationships/image" Target="../media/image510.png"/><Relationship Id="rId121" Type="http://schemas.openxmlformats.org/officeDocument/2006/relationships/customXml" Target="../ink/ink527.xml"/><Relationship Id="rId163" Type="http://schemas.openxmlformats.org/officeDocument/2006/relationships/customXml" Target="../ink/ink548.xml"/><Relationship Id="rId219" Type="http://schemas.openxmlformats.org/officeDocument/2006/relationships/customXml" Target="../ink/ink576.xml"/><Relationship Id="rId370" Type="http://schemas.openxmlformats.org/officeDocument/2006/relationships/customXml" Target="../ink/ink652.xml"/><Relationship Id="rId230" Type="http://schemas.openxmlformats.org/officeDocument/2006/relationships/image" Target="../media/image576.png"/><Relationship Id="rId25" Type="http://schemas.openxmlformats.org/officeDocument/2006/relationships/customXml" Target="../ink/ink479.xml"/><Relationship Id="rId67" Type="http://schemas.openxmlformats.org/officeDocument/2006/relationships/customXml" Target="../ink/ink500.xml"/><Relationship Id="rId272" Type="http://schemas.openxmlformats.org/officeDocument/2006/relationships/image" Target="../media/image597.png"/><Relationship Id="rId328" Type="http://schemas.openxmlformats.org/officeDocument/2006/relationships/image" Target="../media/image624.png"/><Relationship Id="rId132" Type="http://schemas.openxmlformats.org/officeDocument/2006/relationships/image" Target="../media/image527.png"/><Relationship Id="rId174" Type="http://schemas.openxmlformats.org/officeDocument/2006/relationships/image" Target="../media/image548.png"/><Relationship Id="rId241" Type="http://schemas.openxmlformats.org/officeDocument/2006/relationships/customXml" Target="../ink/ink587.xml"/><Relationship Id="rId36" Type="http://schemas.openxmlformats.org/officeDocument/2006/relationships/image" Target="../media/image479.png"/><Relationship Id="rId283" Type="http://schemas.openxmlformats.org/officeDocument/2006/relationships/customXml" Target="../ink/ink608.xml"/><Relationship Id="rId339" Type="http://schemas.openxmlformats.org/officeDocument/2006/relationships/customXml" Target="../ink/ink636.xml"/><Relationship Id="rId78" Type="http://schemas.openxmlformats.org/officeDocument/2006/relationships/image" Target="../media/image500.png"/><Relationship Id="rId99" Type="http://schemas.openxmlformats.org/officeDocument/2006/relationships/customXml" Target="../ink/ink516.xml"/><Relationship Id="rId101" Type="http://schemas.openxmlformats.org/officeDocument/2006/relationships/customXml" Target="../ink/ink517.xml"/><Relationship Id="rId122" Type="http://schemas.openxmlformats.org/officeDocument/2006/relationships/image" Target="../media/image522.png"/><Relationship Id="rId143" Type="http://schemas.openxmlformats.org/officeDocument/2006/relationships/customXml" Target="../ink/ink538.xml"/><Relationship Id="rId164" Type="http://schemas.openxmlformats.org/officeDocument/2006/relationships/image" Target="../media/image543.png"/><Relationship Id="rId185" Type="http://schemas.openxmlformats.org/officeDocument/2006/relationships/customXml" Target="../ink/ink559.xml"/><Relationship Id="rId350" Type="http://schemas.openxmlformats.org/officeDocument/2006/relationships/image" Target="../media/image634.png"/><Relationship Id="rId371" Type="http://schemas.openxmlformats.org/officeDocument/2006/relationships/image" Target="../media/image644.png"/><Relationship Id="rId9" Type="http://schemas.openxmlformats.org/officeDocument/2006/relationships/customXml" Target="../ink/ink471.xml"/><Relationship Id="rId210" Type="http://schemas.openxmlformats.org/officeDocument/2006/relationships/image" Target="../media/image566.png"/><Relationship Id="rId26" Type="http://schemas.openxmlformats.org/officeDocument/2006/relationships/image" Target="../media/image474.png"/><Relationship Id="rId231" Type="http://schemas.openxmlformats.org/officeDocument/2006/relationships/customXml" Target="../ink/ink582.xml"/><Relationship Id="rId252" Type="http://schemas.openxmlformats.org/officeDocument/2006/relationships/image" Target="../media/image587.png"/><Relationship Id="rId273" Type="http://schemas.openxmlformats.org/officeDocument/2006/relationships/customXml" Target="../ink/ink603.xml"/><Relationship Id="rId294" Type="http://schemas.openxmlformats.org/officeDocument/2006/relationships/image" Target="../media/image607.png"/><Relationship Id="rId308" Type="http://schemas.openxmlformats.org/officeDocument/2006/relationships/image" Target="../media/image614.png"/><Relationship Id="rId329" Type="http://schemas.openxmlformats.org/officeDocument/2006/relationships/customXml" Target="../ink/ink631.xml"/><Relationship Id="rId47" Type="http://schemas.openxmlformats.org/officeDocument/2006/relationships/customXml" Target="../ink/ink490.xml"/><Relationship Id="rId68" Type="http://schemas.openxmlformats.org/officeDocument/2006/relationships/image" Target="../media/image495.png"/><Relationship Id="rId89" Type="http://schemas.openxmlformats.org/officeDocument/2006/relationships/customXml" Target="../ink/ink511.xml"/><Relationship Id="rId112" Type="http://schemas.openxmlformats.org/officeDocument/2006/relationships/image" Target="../media/image517.png"/><Relationship Id="rId133" Type="http://schemas.openxmlformats.org/officeDocument/2006/relationships/customXml" Target="../ink/ink533.xml"/><Relationship Id="rId154" Type="http://schemas.openxmlformats.org/officeDocument/2006/relationships/image" Target="../media/image538.png"/><Relationship Id="rId175" Type="http://schemas.openxmlformats.org/officeDocument/2006/relationships/customXml" Target="../ink/ink554.xml"/><Relationship Id="rId340" Type="http://schemas.openxmlformats.org/officeDocument/2006/relationships/image" Target="../media/image630.png"/><Relationship Id="rId361" Type="http://schemas.openxmlformats.org/officeDocument/2006/relationships/image" Target="../media/image639.png"/><Relationship Id="rId196" Type="http://schemas.openxmlformats.org/officeDocument/2006/relationships/image" Target="../media/image559.png"/><Relationship Id="rId200" Type="http://schemas.openxmlformats.org/officeDocument/2006/relationships/image" Target="../media/image561.png"/><Relationship Id="rId16" Type="http://schemas.openxmlformats.org/officeDocument/2006/relationships/image" Target="../media/image386.png"/><Relationship Id="rId221" Type="http://schemas.openxmlformats.org/officeDocument/2006/relationships/customXml" Target="../ink/ink577.xml"/><Relationship Id="rId242" Type="http://schemas.openxmlformats.org/officeDocument/2006/relationships/image" Target="../media/image582.png"/><Relationship Id="rId263" Type="http://schemas.openxmlformats.org/officeDocument/2006/relationships/customXml" Target="../ink/ink598.xml"/><Relationship Id="rId284" Type="http://schemas.openxmlformats.org/officeDocument/2006/relationships/image" Target="../media/image603.png"/><Relationship Id="rId319" Type="http://schemas.openxmlformats.org/officeDocument/2006/relationships/customXml" Target="../ink/ink626.xml"/><Relationship Id="rId37" Type="http://schemas.openxmlformats.org/officeDocument/2006/relationships/customXml" Target="../ink/ink485.xml"/><Relationship Id="rId58" Type="http://schemas.openxmlformats.org/officeDocument/2006/relationships/image" Target="../media/image490.png"/><Relationship Id="rId79" Type="http://schemas.openxmlformats.org/officeDocument/2006/relationships/customXml" Target="../ink/ink506.xml"/><Relationship Id="rId102" Type="http://schemas.openxmlformats.org/officeDocument/2006/relationships/image" Target="../media/image512.png"/><Relationship Id="rId123" Type="http://schemas.openxmlformats.org/officeDocument/2006/relationships/customXml" Target="../ink/ink528.xml"/><Relationship Id="rId144" Type="http://schemas.openxmlformats.org/officeDocument/2006/relationships/image" Target="../media/image533.png"/><Relationship Id="rId330" Type="http://schemas.openxmlformats.org/officeDocument/2006/relationships/image" Target="../media/image625.png"/><Relationship Id="rId90" Type="http://schemas.openxmlformats.org/officeDocument/2006/relationships/image" Target="../media/image506.png"/><Relationship Id="rId165" Type="http://schemas.openxmlformats.org/officeDocument/2006/relationships/customXml" Target="../ink/ink549.xml"/><Relationship Id="rId186" Type="http://schemas.openxmlformats.org/officeDocument/2006/relationships/image" Target="../media/image554.png"/><Relationship Id="rId351" Type="http://schemas.openxmlformats.org/officeDocument/2006/relationships/customXml" Target="../ink/ink642.xml"/><Relationship Id="rId372" Type="http://schemas.openxmlformats.org/officeDocument/2006/relationships/customXml" Target="../ink/ink653.xml"/><Relationship Id="rId211" Type="http://schemas.openxmlformats.org/officeDocument/2006/relationships/customXml" Target="../ink/ink572.xml"/><Relationship Id="rId232" Type="http://schemas.openxmlformats.org/officeDocument/2006/relationships/image" Target="../media/image577.png"/><Relationship Id="rId253" Type="http://schemas.openxmlformats.org/officeDocument/2006/relationships/customXml" Target="../ink/ink593.xml"/><Relationship Id="rId274" Type="http://schemas.openxmlformats.org/officeDocument/2006/relationships/image" Target="../media/image598.png"/><Relationship Id="rId295" Type="http://schemas.openxmlformats.org/officeDocument/2006/relationships/customXml" Target="../ink/ink614.xml"/><Relationship Id="rId309" Type="http://schemas.openxmlformats.org/officeDocument/2006/relationships/customXml" Target="../ink/ink621.xml"/><Relationship Id="rId27" Type="http://schemas.openxmlformats.org/officeDocument/2006/relationships/customXml" Target="../ink/ink480.xml"/><Relationship Id="rId48" Type="http://schemas.openxmlformats.org/officeDocument/2006/relationships/image" Target="../media/image485.png"/><Relationship Id="rId69" Type="http://schemas.openxmlformats.org/officeDocument/2006/relationships/customXml" Target="../ink/ink501.xml"/><Relationship Id="rId113" Type="http://schemas.openxmlformats.org/officeDocument/2006/relationships/customXml" Target="../ink/ink523.xml"/><Relationship Id="rId134" Type="http://schemas.openxmlformats.org/officeDocument/2006/relationships/image" Target="../media/image528.png"/><Relationship Id="rId320" Type="http://schemas.openxmlformats.org/officeDocument/2006/relationships/image" Target="../media/image620.png"/><Relationship Id="rId80" Type="http://schemas.openxmlformats.org/officeDocument/2006/relationships/image" Target="../media/image501.png"/><Relationship Id="rId155" Type="http://schemas.openxmlformats.org/officeDocument/2006/relationships/customXml" Target="../ink/ink544.xml"/><Relationship Id="rId176" Type="http://schemas.openxmlformats.org/officeDocument/2006/relationships/image" Target="../media/image549.png"/><Relationship Id="rId197" Type="http://schemas.openxmlformats.org/officeDocument/2006/relationships/customXml" Target="../ink/ink565.xml"/><Relationship Id="rId341" Type="http://schemas.openxmlformats.org/officeDocument/2006/relationships/customXml" Target="../ink/ink637.xml"/><Relationship Id="rId362" Type="http://schemas.openxmlformats.org/officeDocument/2006/relationships/customXml" Target="../ink/ink648.xml"/><Relationship Id="rId201" Type="http://schemas.openxmlformats.org/officeDocument/2006/relationships/customXml" Target="../ink/ink567.xml"/><Relationship Id="rId222" Type="http://schemas.openxmlformats.org/officeDocument/2006/relationships/image" Target="../media/image572.png"/><Relationship Id="rId243" Type="http://schemas.openxmlformats.org/officeDocument/2006/relationships/customXml" Target="../ink/ink588.xml"/><Relationship Id="rId264" Type="http://schemas.openxmlformats.org/officeDocument/2006/relationships/image" Target="../media/image593.png"/><Relationship Id="rId285" Type="http://schemas.openxmlformats.org/officeDocument/2006/relationships/customXml" Target="../ink/ink609.xml"/><Relationship Id="rId17" Type="http://schemas.openxmlformats.org/officeDocument/2006/relationships/customXml" Target="../ink/ink475.xml"/><Relationship Id="rId38" Type="http://schemas.openxmlformats.org/officeDocument/2006/relationships/image" Target="../media/image480.png"/><Relationship Id="rId59" Type="http://schemas.openxmlformats.org/officeDocument/2006/relationships/customXml" Target="../ink/ink496.xml"/><Relationship Id="rId103" Type="http://schemas.openxmlformats.org/officeDocument/2006/relationships/customXml" Target="../ink/ink518.xml"/><Relationship Id="rId124" Type="http://schemas.openxmlformats.org/officeDocument/2006/relationships/image" Target="../media/image523.png"/><Relationship Id="rId310" Type="http://schemas.openxmlformats.org/officeDocument/2006/relationships/image" Target="../media/image615.png"/><Relationship Id="rId70" Type="http://schemas.openxmlformats.org/officeDocument/2006/relationships/image" Target="../media/image496.png"/><Relationship Id="rId91" Type="http://schemas.openxmlformats.org/officeDocument/2006/relationships/customXml" Target="../ink/ink512.xml"/><Relationship Id="rId145" Type="http://schemas.openxmlformats.org/officeDocument/2006/relationships/customXml" Target="../ink/ink539.xml"/><Relationship Id="rId166" Type="http://schemas.openxmlformats.org/officeDocument/2006/relationships/image" Target="../media/image544.png"/><Relationship Id="rId187" Type="http://schemas.openxmlformats.org/officeDocument/2006/relationships/customXml" Target="../ink/ink560.xml"/><Relationship Id="rId331" Type="http://schemas.openxmlformats.org/officeDocument/2006/relationships/customXml" Target="../ink/ink632.xml"/><Relationship Id="rId352" Type="http://schemas.openxmlformats.org/officeDocument/2006/relationships/customXml" Target="../ink/ink643.xml"/><Relationship Id="rId373" Type="http://schemas.openxmlformats.org/officeDocument/2006/relationships/image" Target="../media/image645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67.png"/><Relationship Id="rId233" Type="http://schemas.openxmlformats.org/officeDocument/2006/relationships/customXml" Target="../ink/ink583.xml"/><Relationship Id="rId254" Type="http://schemas.openxmlformats.org/officeDocument/2006/relationships/image" Target="../media/image588.png"/><Relationship Id="rId28" Type="http://schemas.openxmlformats.org/officeDocument/2006/relationships/image" Target="../media/image475.png"/><Relationship Id="rId49" Type="http://schemas.openxmlformats.org/officeDocument/2006/relationships/customXml" Target="../ink/ink491.xml"/><Relationship Id="rId114" Type="http://schemas.openxmlformats.org/officeDocument/2006/relationships/image" Target="../media/image518.png"/><Relationship Id="rId275" Type="http://schemas.openxmlformats.org/officeDocument/2006/relationships/customXml" Target="../ink/ink604.xml"/><Relationship Id="rId296" Type="http://schemas.openxmlformats.org/officeDocument/2006/relationships/image" Target="../media/image608.png"/><Relationship Id="rId300" Type="http://schemas.openxmlformats.org/officeDocument/2006/relationships/image" Target="../media/image610.png"/><Relationship Id="rId60" Type="http://schemas.openxmlformats.org/officeDocument/2006/relationships/image" Target="../media/image491.png"/><Relationship Id="rId81" Type="http://schemas.openxmlformats.org/officeDocument/2006/relationships/customXml" Target="../ink/ink507.xml"/><Relationship Id="rId135" Type="http://schemas.openxmlformats.org/officeDocument/2006/relationships/customXml" Target="../ink/ink534.xml"/><Relationship Id="rId156" Type="http://schemas.openxmlformats.org/officeDocument/2006/relationships/image" Target="../media/image539.png"/><Relationship Id="rId177" Type="http://schemas.openxmlformats.org/officeDocument/2006/relationships/customXml" Target="../ink/ink555.xml"/><Relationship Id="rId198" Type="http://schemas.openxmlformats.org/officeDocument/2006/relationships/image" Target="../media/image560.png"/><Relationship Id="rId321" Type="http://schemas.openxmlformats.org/officeDocument/2006/relationships/customXml" Target="../ink/ink627.xml"/><Relationship Id="rId342" Type="http://schemas.openxmlformats.org/officeDocument/2006/relationships/image" Target="../media/image631.png"/><Relationship Id="rId363" Type="http://schemas.openxmlformats.org/officeDocument/2006/relationships/image" Target="../media/image640.png"/><Relationship Id="rId202" Type="http://schemas.openxmlformats.org/officeDocument/2006/relationships/image" Target="../media/image562.png"/><Relationship Id="rId223" Type="http://schemas.openxmlformats.org/officeDocument/2006/relationships/customXml" Target="../ink/ink578.xml"/><Relationship Id="rId244" Type="http://schemas.openxmlformats.org/officeDocument/2006/relationships/image" Target="../media/image583.png"/><Relationship Id="rId18" Type="http://schemas.openxmlformats.org/officeDocument/2006/relationships/image" Target="../media/image470.png"/><Relationship Id="rId39" Type="http://schemas.openxmlformats.org/officeDocument/2006/relationships/customXml" Target="../ink/ink486.xml"/><Relationship Id="rId265" Type="http://schemas.openxmlformats.org/officeDocument/2006/relationships/customXml" Target="../ink/ink599.xml"/><Relationship Id="rId286" Type="http://schemas.openxmlformats.org/officeDocument/2006/relationships/image" Target="../media/image604.png"/><Relationship Id="rId50" Type="http://schemas.openxmlformats.org/officeDocument/2006/relationships/image" Target="../media/image486.png"/><Relationship Id="rId104" Type="http://schemas.openxmlformats.org/officeDocument/2006/relationships/image" Target="../media/image513.png"/><Relationship Id="rId125" Type="http://schemas.openxmlformats.org/officeDocument/2006/relationships/customXml" Target="../ink/ink529.xml"/><Relationship Id="rId146" Type="http://schemas.openxmlformats.org/officeDocument/2006/relationships/image" Target="../media/image534.png"/><Relationship Id="rId167" Type="http://schemas.openxmlformats.org/officeDocument/2006/relationships/customXml" Target="../ink/ink550.xml"/><Relationship Id="rId188" Type="http://schemas.openxmlformats.org/officeDocument/2006/relationships/image" Target="../media/image555.png"/><Relationship Id="rId311" Type="http://schemas.openxmlformats.org/officeDocument/2006/relationships/customXml" Target="../ink/ink622.xml"/><Relationship Id="rId332" Type="http://schemas.openxmlformats.org/officeDocument/2006/relationships/image" Target="../media/image626.png"/><Relationship Id="rId353" Type="http://schemas.openxmlformats.org/officeDocument/2006/relationships/image" Target="../media/image635.png"/><Relationship Id="rId71" Type="http://schemas.openxmlformats.org/officeDocument/2006/relationships/customXml" Target="../ink/ink502.xml"/><Relationship Id="rId92" Type="http://schemas.openxmlformats.org/officeDocument/2006/relationships/image" Target="../media/image507.png"/><Relationship Id="rId213" Type="http://schemas.openxmlformats.org/officeDocument/2006/relationships/customXml" Target="../ink/ink573.xml"/><Relationship Id="rId234" Type="http://schemas.openxmlformats.org/officeDocument/2006/relationships/image" Target="../media/image578.png"/><Relationship Id="rId2" Type="http://schemas.openxmlformats.org/officeDocument/2006/relationships/image" Target="../media/image463.png"/><Relationship Id="rId29" Type="http://schemas.openxmlformats.org/officeDocument/2006/relationships/customXml" Target="../ink/ink481.xml"/><Relationship Id="rId255" Type="http://schemas.openxmlformats.org/officeDocument/2006/relationships/customXml" Target="../ink/ink594.xml"/><Relationship Id="rId276" Type="http://schemas.openxmlformats.org/officeDocument/2006/relationships/image" Target="../media/image599.png"/><Relationship Id="rId297" Type="http://schemas.openxmlformats.org/officeDocument/2006/relationships/customXml" Target="../ink/ink615.xml"/><Relationship Id="rId40" Type="http://schemas.openxmlformats.org/officeDocument/2006/relationships/image" Target="../media/image481.png"/><Relationship Id="rId115" Type="http://schemas.openxmlformats.org/officeDocument/2006/relationships/customXml" Target="../ink/ink524.xml"/><Relationship Id="rId136" Type="http://schemas.openxmlformats.org/officeDocument/2006/relationships/image" Target="../media/image529.png"/><Relationship Id="rId157" Type="http://schemas.openxmlformats.org/officeDocument/2006/relationships/customXml" Target="../ink/ink545.xml"/><Relationship Id="rId178" Type="http://schemas.openxmlformats.org/officeDocument/2006/relationships/image" Target="../media/image550.png"/><Relationship Id="rId301" Type="http://schemas.openxmlformats.org/officeDocument/2006/relationships/customXml" Target="../ink/ink617.xml"/><Relationship Id="rId322" Type="http://schemas.openxmlformats.org/officeDocument/2006/relationships/image" Target="../media/image621.png"/><Relationship Id="rId343" Type="http://schemas.openxmlformats.org/officeDocument/2006/relationships/customXml" Target="../ink/ink638.xml"/><Relationship Id="rId364" Type="http://schemas.openxmlformats.org/officeDocument/2006/relationships/customXml" Target="../ink/ink649.xml"/><Relationship Id="rId61" Type="http://schemas.openxmlformats.org/officeDocument/2006/relationships/customXml" Target="../ink/ink497.xml"/><Relationship Id="rId82" Type="http://schemas.openxmlformats.org/officeDocument/2006/relationships/image" Target="../media/image502.png"/><Relationship Id="rId199" Type="http://schemas.openxmlformats.org/officeDocument/2006/relationships/customXml" Target="../ink/ink566.xml"/><Relationship Id="rId203" Type="http://schemas.openxmlformats.org/officeDocument/2006/relationships/customXml" Target="../ink/ink568.xml"/><Relationship Id="rId19" Type="http://schemas.openxmlformats.org/officeDocument/2006/relationships/customXml" Target="../ink/ink476.xml"/><Relationship Id="rId224" Type="http://schemas.openxmlformats.org/officeDocument/2006/relationships/image" Target="../media/image573.png"/><Relationship Id="rId245" Type="http://schemas.openxmlformats.org/officeDocument/2006/relationships/customXml" Target="../ink/ink589.xml"/><Relationship Id="rId266" Type="http://schemas.openxmlformats.org/officeDocument/2006/relationships/image" Target="../media/image594.png"/><Relationship Id="rId287" Type="http://schemas.openxmlformats.org/officeDocument/2006/relationships/customXml" Target="../ink/ink610.xml"/><Relationship Id="rId30" Type="http://schemas.openxmlformats.org/officeDocument/2006/relationships/image" Target="../media/image476.png"/><Relationship Id="rId105" Type="http://schemas.openxmlformats.org/officeDocument/2006/relationships/customXml" Target="../ink/ink519.xml"/><Relationship Id="rId126" Type="http://schemas.openxmlformats.org/officeDocument/2006/relationships/image" Target="../media/image524.png"/><Relationship Id="rId147" Type="http://schemas.openxmlformats.org/officeDocument/2006/relationships/customXml" Target="../ink/ink540.xml"/><Relationship Id="rId168" Type="http://schemas.openxmlformats.org/officeDocument/2006/relationships/image" Target="../media/image545.png"/><Relationship Id="rId312" Type="http://schemas.openxmlformats.org/officeDocument/2006/relationships/image" Target="../media/image616.png"/><Relationship Id="rId333" Type="http://schemas.openxmlformats.org/officeDocument/2006/relationships/customXml" Target="../ink/ink633.xml"/><Relationship Id="rId354" Type="http://schemas.openxmlformats.org/officeDocument/2006/relationships/customXml" Target="../ink/ink644.xml"/><Relationship Id="rId51" Type="http://schemas.openxmlformats.org/officeDocument/2006/relationships/customXml" Target="../ink/ink492.xml"/><Relationship Id="rId72" Type="http://schemas.openxmlformats.org/officeDocument/2006/relationships/image" Target="../media/image497.png"/><Relationship Id="rId93" Type="http://schemas.openxmlformats.org/officeDocument/2006/relationships/customXml" Target="../ink/ink513.xml"/><Relationship Id="rId189" Type="http://schemas.openxmlformats.org/officeDocument/2006/relationships/customXml" Target="../ink/ink561.xml"/><Relationship Id="rId3" Type="http://schemas.openxmlformats.org/officeDocument/2006/relationships/customXml" Target="../ink/ink468.xml"/><Relationship Id="rId214" Type="http://schemas.openxmlformats.org/officeDocument/2006/relationships/image" Target="../media/image568.png"/><Relationship Id="rId235" Type="http://schemas.openxmlformats.org/officeDocument/2006/relationships/customXml" Target="../ink/ink584.xml"/><Relationship Id="rId256" Type="http://schemas.openxmlformats.org/officeDocument/2006/relationships/image" Target="../media/image589.png"/><Relationship Id="rId277" Type="http://schemas.openxmlformats.org/officeDocument/2006/relationships/customXml" Target="../ink/ink605.xml"/><Relationship Id="rId298" Type="http://schemas.openxmlformats.org/officeDocument/2006/relationships/image" Target="../media/image609.png"/><Relationship Id="rId116" Type="http://schemas.openxmlformats.org/officeDocument/2006/relationships/image" Target="../media/image519.png"/><Relationship Id="rId137" Type="http://schemas.openxmlformats.org/officeDocument/2006/relationships/customXml" Target="../ink/ink535.xml"/><Relationship Id="rId158" Type="http://schemas.openxmlformats.org/officeDocument/2006/relationships/image" Target="../media/image540.png"/><Relationship Id="rId302" Type="http://schemas.openxmlformats.org/officeDocument/2006/relationships/image" Target="../media/image611.png"/><Relationship Id="rId323" Type="http://schemas.openxmlformats.org/officeDocument/2006/relationships/customXml" Target="../ink/ink628.xml"/><Relationship Id="rId344" Type="http://schemas.openxmlformats.org/officeDocument/2006/relationships/image" Target="../media/image632.png"/><Relationship Id="rId20" Type="http://schemas.openxmlformats.org/officeDocument/2006/relationships/image" Target="../media/image471.png"/><Relationship Id="rId41" Type="http://schemas.openxmlformats.org/officeDocument/2006/relationships/customXml" Target="../ink/ink487.xml"/><Relationship Id="rId62" Type="http://schemas.openxmlformats.org/officeDocument/2006/relationships/image" Target="../media/image492.png"/><Relationship Id="rId83" Type="http://schemas.openxmlformats.org/officeDocument/2006/relationships/customXml" Target="../ink/ink508.xml"/><Relationship Id="rId179" Type="http://schemas.openxmlformats.org/officeDocument/2006/relationships/customXml" Target="../ink/ink556.xml"/><Relationship Id="rId365" Type="http://schemas.openxmlformats.org/officeDocument/2006/relationships/image" Target="../media/image641.png"/><Relationship Id="rId190" Type="http://schemas.openxmlformats.org/officeDocument/2006/relationships/image" Target="../media/image556.png"/><Relationship Id="rId204" Type="http://schemas.openxmlformats.org/officeDocument/2006/relationships/image" Target="../media/image563.png"/><Relationship Id="rId225" Type="http://schemas.openxmlformats.org/officeDocument/2006/relationships/customXml" Target="../ink/ink579.xml"/><Relationship Id="rId246" Type="http://schemas.openxmlformats.org/officeDocument/2006/relationships/image" Target="../media/image584.png"/><Relationship Id="rId267" Type="http://schemas.openxmlformats.org/officeDocument/2006/relationships/customXml" Target="../ink/ink600.xml"/><Relationship Id="rId288" Type="http://schemas.openxmlformats.org/officeDocument/2006/relationships/image" Target="../media/image605.png"/><Relationship Id="rId106" Type="http://schemas.openxmlformats.org/officeDocument/2006/relationships/image" Target="../media/image514.png"/><Relationship Id="rId127" Type="http://schemas.openxmlformats.org/officeDocument/2006/relationships/customXml" Target="../ink/ink530.xml"/><Relationship Id="rId313" Type="http://schemas.openxmlformats.org/officeDocument/2006/relationships/customXml" Target="../ink/ink623.xml"/><Relationship Id="rId10" Type="http://schemas.openxmlformats.org/officeDocument/2006/relationships/image" Target="../media/image467.png"/><Relationship Id="rId31" Type="http://schemas.openxmlformats.org/officeDocument/2006/relationships/customXml" Target="../ink/ink482.xml"/><Relationship Id="rId52" Type="http://schemas.openxmlformats.org/officeDocument/2006/relationships/image" Target="../media/image487.png"/><Relationship Id="rId73" Type="http://schemas.openxmlformats.org/officeDocument/2006/relationships/customXml" Target="../ink/ink503.xml"/><Relationship Id="rId94" Type="http://schemas.openxmlformats.org/officeDocument/2006/relationships/image" Target="../media/image508.png"/><Relationship Id="rId148" Type="http://schemas.openxmlformats.org/officeDocument/2006/relationships/image" Target="../media/image535.png"/><Relationship Id="rId169" Type="http://schemas.openxmlformats.org/officeDocument/2006/relationships/customXml" Target="../ink/ink551.xml"/><Relationship Id="rId334" Type="http://schemas.openxmlformats.org/officeDocument/2006/relationships/image" Target="../media/image627.png"/><Relationship Id="rId355" Type="http://schemas.openxmlformats.org/officeDocument/2006/relationships/image" Target="../media/image636.png"/><Relationship Id="rId4" Type="http://schemas.openxmlformats.org/officeDocument/2006/relationships/image" Target="../media/image464.png"/><Relationship Id="rId180" Type="http://schemas.openxmlformats.org/officeDocument/2006/relationships/image" Target="../media/image551.png"/><Relationship Id="rId215" Type="http://schemas.openxmlformats.org/officeDocument/2006/relationships/customXml" Target="../ink/ink574.xml"/><Relationship Id="rId236" Type="http://schemas.openxmlformats.org/officeDocument/2006/relationships/image" Target="../media/image579.png"/><Relationship Id="rId257" Type="http://schemas.openxmlformats.org/officeDocument/2006/relationships/customXml" Target="../ink/ink595.xml"/><Relationship Id="rId278" Type="http://schemas.openxmlformats.org/officeDocument/2006/relationships/image" Target="../media/image600.png"/><Relationship Id="rId303" Type="http://schemas.openxmlformats.org/officeDocument/2006/relationships/customXml" Target="../ink/ink618.xml"/><Relationship Id="rId42" Type="http://schemas.openxmlformats.org/officeDocument/2006/relationships/image" Target="../media/image482.png"/><Relationship Id="rId84" Type="http://schemas.openxmlformats.org/officeDocument/2006/relationships/image" Target="../media/image503.png"/><Relationship Id="rId138" Type="http://schemas.openxmlformats.org/officeDocument/2006/relationships/image" Target="../media/image530.png"/><Relationship Id="rId345" Type="http://schemas.openxmlformats.org/officeDocument/2006/relationships/customXml" Target="../ink/ink639.xml"/><Relationship Id="rId191" Type="http://schemas.openxmlformats.org/officeDocument/2006/relationships/customXml" Target="../ink/ink562.xml"/><Relationship Id="rId205" Type="http://schemas.openxmlformats.org/officeDocument/2006/relationships/customXml" Target="../ink/ink569.xml"/><Relationship Id="rId247" Type="http://schemas.openxmlformats.org/officeDocument/2006/relationships/customXml" Target="../ink/ink590.xml"/><Relationship Id="rId107" Type="http://schemas.openxmlformats.org/officeDocument/2006/relationships/customXml" Target="../ink/ink520.xml"/><Relationship Id="rId289" Type="http://schemas.openxmlformats.org/officeDocument/2006/relationships/customXml" Target="../ink/ink611.xml"/><Relationship Id="rId11" Type="http://schemas.openxmlformats.org/officeDocument/2006/relationships/customXml" Target="../ink/ink472.xml"/><Relationship Id="rId53" Type="http://schemas.openxmlformats.org/officeDocument/2006/relationships/customXml" Target="../ink/ink493.xml"/><Relationship Id="rId149" Type="http://schemas.openxmlformats.org/officeDocument/2006/relationships/customXml" Target="../ink/ink541.xml"/><Relationship Id="rId314" Type="http://schemas.openxmlformats.org/officeDocument/2006/relationships/image" Target="../media/image617.png"/><Relationship Id="rId356" Type="http://schemas.openxmlformats.org/officeDocument/2006/relationships/customXml" Target="../ink/ink645.xml"/><Relationship Id="rId95" Type="http://schemas.openxmlformats.org/officeDocument/2006/relationships/customXml" Target="../ink/ink514.xml"/><Relationship Id="rId160" Type="http://schemas.openxmlformats.org/officeDocument/2006/relationships/image" Target="../media/image541.png"/><Relationship Id="rId216" Type="http://schemas.openxmlformats.org/officeDocument/2006/relationships/image" Target="../media/image569.png"/><Relationship Id="rId258" Type="http://schemas.openxmlformats.org/officeDocument/2006/relationships/image" Target="../media/image590.png"/><Relationship Id="rId22" Type="http://schemas.openxmlformats.org/officeDocument/2006/relationships/image" Target="../media/image472.png"/><Relationship Id="rId64" Type="http://schemas.openxmlformats.org/officeDocument/2006/relationships/image" Target="../media/image493.png"/><Relationship Id="rId118" Type="http://schemas.openxmlformats.org/officeDocument/2006/relationships/image" Target="../media/image520.png"/><Relationship Id="rId325" Type="http://schemas.openxmlformats.org/officeDocument/2006/relationships/customXml" Target="../ink/ink629.xml"/><Relationship Id="rId367" Type="http://schemas.openxmlformats.org/officeDocument/2006/relationships/image" Target="../media/image642.png"/><Relationship Id="rId171" Type="http://schemas.openxmlformats.org/officeDocument/2006/relationships/customXml" Target="../ink/ink552.xml"/><Relationship Id="rId227" Type="http://schemas.openxmlformats.org/officeDocument/2006/relationships/customXml" Target="../ink/ink580.xml"/><Relationship Id="rId269" Type="http://schemas.openxmlformats.org/officeDocument/2006/relationships/customXml" Target="../ink/ink601.xml"/><Relationship Id="rId33" Type="http://schemas.openxmlformats.org/officeDocument/2006/relationships/customXml" Target="../ink/ink483.xml"/><Relationship Id="rId129" Type="http://schemas.openxmlformats.org/officeDocument/2006/relationships/customXml" Target="../ink/ink531.xml"/><Relationship Id="rId280" Type="http://schemas.openxmlformats.org/officeDocument/2006/relationships/image" Target="../media/image601.png"/><Relationship Id="rId336" Type="http://schemas.openxmlformats.org/officeDocument/2006/relationships/image" Target="../media/image628.png"/><Relationship Id="rId75" Type="http://schemas.openxmlformats.org/officeDocument/2006/relationships/customXml" Target="../ink/ink504.xml"/><Relationship Id="rId140" Type="http://schemas.openxmlformats.org/officeDocument/2006/relationships/image" Target="../media/image531.png"/><Relationship Id="rId182" Type="http://schemas.openxmlformats.org/officeDocument/2006/relationships/image" Target="../media/image552.png"/><Relationship Id="rId6" Type="http://schemas.openxmlformats.org/officeDocument/2006/relationships/image" Target="../media/image465.png"/><Relationship Id="rId238" Type="http://schemas.openxmlformats.org/officeDocument/2006/relationships/image" Target="../media/image580.png"/><Relationship Id="rId291" Type="http://schemas.openxmlformats.org/officeDocument/2006/relationships/customXml" Target="../ink/ink612.xml"/><Relationship Id="rId305" Type="http://schemas.openxmlformats.org/officeDocument/2006/relationships/customXml" Target="../ink/ink619.xml"/><Relationship Id="rId347" Type="http://schemas.openxmlformats.org/officeDocument/2006/relationships/customXml" Target="../ink/ink640.xml"/><Relationship Id="rId44" Type="http://schemas.openxmlformats.org/officeDocument/2006/relationships/image" Target="../media/image483.png"/><Relationship Id="rId86" Type="http://schemas.openxmlformats.org/officeDocument/2006/relationships/image" Target="../media/image504.png"/><Relationship Id="rId151" Type="http://schemas.openxmlformats.org/officeDocument/2006/relationships/customXml" Target="../ink/ink542.xml"/><Relationship Id="rId193" Type="http://schemas.openxmlformats.org/officeDocument/2006/relationships/customXml" Target="../ink/ink563.xml"/><Relationship Id="rId207" Type="http://schemas.openxmlformats.org/officeDocument/2006/relationships/customXml" Target="../ink/ink570.xml"/><Relationship Id="rId249" Type="http://schemas.openxmlformats.org/officeDocument/2006/relationships/customXml" Target="../ink/ink591.xml"/><Relationship Id="rId13" Type="http://schemas.openxmlformats.org/officeDocument/2006/relationships/customXml" Target="../ink/ink473.xml"/><Relationship Id="rId109" Type="http://schemas.openxmlformats.org/officeDocument/2006/relationships/customXml" Target="../ink/ink521.xml"/><Relationship Id="rId260" Type="http://schemas.openxmlformats.org/officeDocument/2006/relationships/image" Target="../media/image591.png"/><Relationship Id="rId316" Type="http://schemas.openxmlformats.org/officeDocument/2006/relationships/image" Target="../media/image618.png"/><Relationship Id="rId55" Type="http://schemas.openxmlformats.org/officeDocument/2006/relationships/customXml" Target="../ink/ink494.xml"/><Relationship Id="rId97" Type="http://schemas.openxmlformats.org/officeDocument/2006/relationships/customXml" Target="../ink/ink515.xml"/><Relationship Id="rId120" Type="http://schemas.openxmlformats.org/officeDocument/2006/relationships/image" Target="../media/image521.png"/><Relationship Id="rId358" Type="http://schemas.openxmlformats.org/officeDocument/2006/relationships/customXml" Target="../ink/ink646.xml"/><Relationship Id="rId162" Type="http://schemas.openxmlformats.org/officeDocument/2006/relationships/image" Target="../media/image542.png"/><Relationship Id="rId218" Type="http://schemas.openxmlformats.org/officeDocument/2006/relationships/image" Target="../media/image570.png"/><Relationship Id="rId271" Type="http://schemas.openxmlformats.org/officeDocument/2006/relationships/customXml" Target="../ink/ink602.xml"/><Relationship Id="rId24" Type="http://schemas.openxmlformats.org/officeDocument/2006/relationships/image" Target="../media/image473.png"/><Relationship Id="rId66" Type="http://schemas.openxmlformats.org/officeDocument/2006/relationships/image" Target="../media/image494.png"/><Relationship Id="rId131" Type="http://schemas.openxmlformats.org/officeDocument/2006/relationships/customXml" Target="../ink/ink532.xml"/><Relationship Id="rId327" Type="http://schemas.openxmlformats.org/officeDocument/2006/relationships/customXml" Target="../ink/ink630.xml"/><Relationship Id="rId369" Type="http://schemas.openxmlformats.org/officeDocument/2006/relationships/image" Target="../media/image643.png"/><Relationship Id="rId173" Type="http://schemas.openxmlformats.org/officeDocument/2006/relationships/customXml" Target="../ink/ink553.xml"/><Relationship Id="rId229" Type="http://schemas.openxmlformats.org/officeDocument/2006/relationships/customXml" Target="../ink/ink581.xml"/><Relationship Id="rId240" Type="http://schemas.openxmlformats.org/officeDocument/2006/relationships/image" Target="../media/image581.png"/><Relationship Id="rId35" Type="http://schemas.openxmlformats.org/officeDocument/2006/relationships/customXml" Target="../ink/ink484.xml"/><Relationship Id="rId77" Type="http://schemas.openxmlformats.org/officeDocument/2006/relationships/customXml" Target="../ink/ink505.xml"/><Relationship Id="rId100" Type="http://schemas.openxmlformats.org/officeDocument/2006/relationships/image" Target="../media/image511.png"/><Relationship Id="rId282" Type="http://schemas.openxmlformats.org/officeDocument/2006/relationships/image" Target="../media/image602.png"/><Relationship Id="rId338" Type="http://schemas.openxmlformats.org/officeDocument/2006/relationships/image" Target="../media/image629.png"/><Relationship Id="rId8" Type="http://schemas.openxmlformats.org/officeDocument/2006/relationships/image" Target="../media/image466.png"/><Relationship Id="rId142" Type="http://schemas.openxmlformats.org/officeDocument/2006/relationships/image" Target="../media/image532.png"/><Relationship Id="rId184" Type="http://schemas.openxmlformats.org/officeDocument/2006/relationships/image" Target="../media/image553.png"/><Relationship Id="rId251" Type="http://schemas.openxmlformats.org/officeDocument/2006/relationships/customXml" Target="../ink/ink592.xml"/><Relationship Id="rId46" Type="http://schemas.openxmlformats.org/officeDocument/2006/relationships/image" Target="../media/image484.png"/><Relationship Id="rId293" Type="http://schemas.openxmlformats.org/officeDocument/2006/relationships/customXml" Target="../ink/ink613.xml"/><Relationship Id="rId307" Type="http://schemas.openxmlformats.org/officeDocument/2006/relationships/customXml" Target="../ink/ink620.xml"/><Relationship Id="rId349" Type="http://schemas.openxmlformats.org/officeDocument/2006/relationships/customXml" Target="../ink/ink641.xml"/><Relationship Id="rId88" Type="http://schemas.openxmlformats.org/officeDocument/2006/relationships/image" Target="../media/image505.png"/><Relationship Id="rId111" Type="http://schemas.openxmlformats.org/officeDocument/2006/relationships/customXml" Target="../ink/ink522.xml"/><Relationship Id="rId153" Type="http://schemas.openxmlformats.org/officeDocument/2006/relationships/customXml" Target="../ink/ink543.xml"/><Relationship Id="rId195" Type="http://schemas.openxmlformats.org/officeDocument/2006/relationships/customXml" Target="../ink/ink564.xml"/><Relationship Id="rId209" Type="http://schemas.openxmlformats.org/officeDocument/2006/relationships/customXml" Target="../ink/ink571.xml"/><Relationship Id="rId360" Type="http://schemas.openxmlformats.org/officeDocument/2006/relationships/customXml" Target="../ink/ink647.xml"/><Relationship Id="rId220" Type="http://schemas.openxmlformats.org/officeDocument/2006/relationships/image" Target="../media/image571.png"/><Relationship Id="rId15" Type="http://schemas.openxmlformats.org/officeDocument/2006/relationships/customXml" Target="../ink/ink474.xml"/><Relationship Id="rId57" Type="http://schemas.openxmlformats.org/officeDocument/2006/relationships/customXml" Target="../ink/ink495.xml"/><Relationship Id="rId262" Type="http://schemas.openxmlformats.org/officeDocument/2006/relationships/image" Target="../media/image592.png"/><Relationship Id="rId318" Type="http://schemas.openxmlformats.org/officeDocument/2006/relationships/image" Target="../media/image61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1.xml"/><Relationship Id="rId21" Type="http://schemas.openxmlformats.org/officeDocument/2006/relationships/customXml" Target="../ink/ink663.xml"/><Relationship Id="rId42" Type="http://schemas.openxmlformats.org/officeDocument/2006/relationships/image" Target="../media/image666.png"/><Relationship Id="rId63" Type="http://schemas.openxmlformats.org/officeDocument/2006/relationships/customXml" Target="../ink/ink684.xml"/><Relationship Id="rId84" Type="http://schemas.openxmlformats.org/officeDocument/2006/relationships/image" Target="../media/image686.png"/><Relationship Id="rId138" Type="http://schemas.openxmlformats.org/officeDocument/2006/relationships/image" Target="../media/image713.png"/><Relationship Id="rId107" Type="http://schemas.openxmlformats.org/officeDocument/2006/relationships/customXml" Target="../ink/ink706.xml"/><Relationship Id="rId11" Type="http://schemas.openxmlformats.org/officeDocument/2006/relationships/customXml" Target="../ink/ink658.xml"/><Relationship Id="rId32" Type="http://schemas.openxmlformats.org/officeDocument/2006/relationships/image" Target="../media/image661.png"/><Relationship Id="rId53" Type="http://schemas.openxmlformats.org/officeDocument/2006/relationships/customXml" Target="../ink/ink679.xml"/><Relationship Id="rId74" Type="http://schemas.openxmlformats.org/officeDocument/2006/relationships/image" Target="../media/image682.png"/><Relationship Id="rId128" Type="http://schemas.openxmlformats.org/officeDocument/2006/relationships/image" Target="../media/image708.png"/><Relationship Id="rId149" Type="http://schemas.openxmlformats.org/officeDocument/2006/relationships/customXml" Target="../ink/ink727.xml"/><Relationship Id="rId5" Type="http://schemas.openxmlformats.org/officeDocument/2006/relationships/customXml" Target="../ink/ink655.xml"/><Relationship Id="rId95" Type="http://schemas.openxmlformats.org/officeDocument/2006/relationships/customXml" Target="../ink/ink700.xml"/><Relationship Id="rId22" Type="http://schemas.openxmlformats.org/officeDocument/2006/relationships/image" Target="../media/image656.png"/><Relationship Id="rId43" Type="http://schemas.openxmlformats.org/officeDocument/2006/relationships/customXml" Target="../ink/ink674.xml"/><Relationship Id="rId64" Type="http://schemas.openxmlformats.org/officeDocument/2006/relationships/image" Target="../media/image677.png"/><Relationship Id="rId118" Type="http://schemas.openxmlformats.org/officeDocument/2006/relationships/image" Target="../media/image703.png"/><Relationship Id="rId139" Type="http://schemas.openxmlformats.org/officeDocument/2006/relationships/customXml" Target="../ink/ink722.xml"/><Relationship Id="rId80" Type="http://schemas.openxmlformats.org/officeDocument/2006/relationships/image" Target="../media/image685.png"/><Relationship Id="rId85" Type="http://schemas.openxmlformats.org/officeDocument/2006/relationships/customXml" Target="../ink/ink695.xml"/><Relationship Id="rId150" Type="http://schemas.openxmlformats.org/officeDocument/2006/relationships/image" Target="../media/image719.png"/><Relationship Id="rId155" Type="http://schemas.openxmlformats.org/officeDocument/2006/relationships/customXml" Target="../ink/ink730.xml"/><Relationship Id="rId12" Type="http://schemas.openxmlformats.org/officeDocument/2006/relationships/image" Target="../media/image651.png"/><Relationship Id="rId17" Type="http://schemas.openxmlformats.org/officeDocument/2006/relationships/customXml" Target="../ink/ink661.xml"/><Relationship Id="rId33" Type="http://schemas.openxmlformats.org/officeDocument/2006/relationships/customXml" Target="../ink/ink669.xml"/><Relationship Id="rId38" Type="http://schemas.openxmlformats.org/officeDocument/2006/relationships/image" Target="../media/image664.png"/><Relationship Id="rId59" Type="http://schemas.openxmlformats.org/officeDocument/2006/relationships/customXml" Target="../ink/ink682.xml"/><Relationship Id="rId103" Type="http://schemas.openxmlformats.org/officeDocument/2006/relationships/customXml" Target="../ink/ink704.xml"/><Relationship Id="rId108" Type="http://schemas.openxmlformats.org/officeDocument/2006/relationships/image" Target="../media/image698.png"/><Relationship Id="rId124" Type="http://schemas.openxmlformats.org/officeDocument/2006/relationships/image" Target="../media/image706.png"/><Relationship Id="rId129" Type="http://schemas.openxmlformats.org/officeDocument/2006/relationships/customXml" Target="../ink/ink717.xml"/><Relationship Id="rId54" Type="http://schemas.openxmlformats.org/officeDocument/2006/relationships/image" Target="../media/image672.png"/><Relationship Id="rId70" Type="http://schemas.openxmlformats.org/officeDocument/2006/relationships/image" Target="../media/image680.png"/><Relationship Id="rId75" Type="http://schemas.openxmlformats.org/officeDocument/2006/relationships/customXml" Target="../ink/ink690.xml"/><Relationship Id="rId91" Type="http://schemas.openxmlformats.org/officeDocument/2006/relationships/customXml" Target="../ink/ink698.xml"/><Relationship Id="rId96" Type="http://schemas.openxmlformats.org/officeDocument/2006/relationships/image" Target="../media/image692.png"/><Relationship Id="rId140" Type="http://schemas.openxmlformats.org/officeDocument/2006/relationships/image" Target="../media/image714.png"/><Relationship Id="rId145" Type="http://schemas.openxmlformats.org/officeDocument/2006/relationships/customXml" Target="../ink/ink7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8.png"/><Relationship Id="rId23" Type="http://schemas.openxmlformats.org/officeDocument/2006/relationships/customXml" Target="../ink/ink664.xml"/><Relationship Id="rId28" Type="http://schemas.openxmlformats.org/officeDocument/2006/relationships/image" Target="../media/image659.png"/><Relationship Id="rId49" Type="http://schemas.openxmlformats.org/officeDocument/2006/relationships/customXml" Target="../ink/ink677.xml"/><Relationship Id="rId114" Type="http://schemas.openxmlformats.org/officeDocument/2006/relationships/image" Target="../media/image701.png"/><Relationship Id="rId119" Type="http://schemas.openxmlformats.org/officeDocument/2006/relationships/customXml" Target="../ink/ink712.xml"/><Relationship Id="rId44" Type="http://schemas.openxmlformats.org/officeDocument/2006/relationships/image" Target="../media/image667.png"/><Relationship Id="rId60" Type="http://schemas.openxmlformats.org/officeDocument/2006/relationships/image" Target="../media/image675.png"/><Relationship Id="rId65" Type="http://schemas.openxmlformats.org/officeDocument/2006/relationships/customXml" Target="../ink/ink685.xml"/><Relationship Id="rId81" Type="http://schemas.openxmlformats.org/officeDocument/2006/relationships/customXml" Target="../ink/ink693.xml"/><Relationship Id="rId86" Type="http://schemas.openxmlformats.org/officeDocument/2006/relationships/image" Target="../media/image687.png"/><Relationship Id="rId130" Type="http://schemas.openxmlformats.org/officeDocument/2006/relationships/image" Target="../media/image709.png"/><Relationship Id="rId135" Type="http://schemas.openxmlformats.org/officeDocument/2006/relationships/customXml" Target="../ink/ink720.xml"/><Relationship Id="rId151" Type="http://schemas.openxmlformats.org/officeDocument/2006/relationships/customXml" Target="../ink/ink728.xml"/><Relationship Id="rId156" Type="http://schemas.openxmlformats.org/officeDocument/2006/relationships/image" Target="../media/image722.png"/><Relationship Id="rId13" Type="http://schemas.openxmlformats.org/officeDocument/2006/relationships/customXml" Target="../ink/ink659.xml"/><Relationship Id="rId18" Type="http://schemas.openxmlformats.org/officeDocument/2006/relationships/image" Target="../media/image654.png"/><Relationship Id="rId39" Type="http://schemas.openxmlformats.org/officeDocument/2006/relationships/customXml" Target="../ink/ink672.xml"/><Relationship Id="rId109" Type="http://schemas.openxmlformats.org/officeDocument/2006/relationships/customXml" Target="../ink/ink707.xml"/><Relationship Id="rId34" Type="http://schemas.openxmlformats.org/officeDocument/2006/relationships/image" Target="../media/image662.png"/><Relationship Id="rId50" Type="http://schemas.openxmlformats.org/officeDocument/2006/relationships/image" Target="../media/image670.png"/><Relationship Id="rId55" Type="http://schemas.openxmlformats.org/officeDocument/2006/relationships/customXml" Target="../ink/ink680.xml"/><Relationship Id="rId76" Type="http://schemas.openxmlformats.org/officeDocument/2006/relationships/image" Target="../media/image683.png"/><Relationship Id="rId97" Type="http://schemas.openxmlformats.org/officeDocument/2006/relationships/customXml" Target="../ink/ink701.xml"/><Relationship Id="rId104" Type="http://schemas.openxmlformats.org/officeDocument/2006/relationships/image" Target="../media/image696.png"/><Relationship Id="rId120" Type="http://schemas.openxmlformats.org/officeDocument/2006/relationships/image" Target="../media/image704.png"/><Relationship Id="rId125" Type="http://schemas.openxmlformats.org/officeDocument/2006/relationships/customXml" Target="../ink/ink715.xml"/><Relationship Id="rId141" Type="http://schemas.openxmlformats.org/officeDocument/2006/relationships/customXml" Target="../ink/ink723.xml"/><Relationship Id="rId146" Type="http://schemas.openxmlformats.org/officeDocument/2006/relationships/image" Target="../media/image717.png"/><Relationship Id="rId7" Type="http://schemas.openxmlformats.org/officeDocument/2006/relationships/customXml" Target="../ink/ink656.xml"/><Relationship Id="rId71" Type="http://schemas.openxmlformats.org/officeDocument/2006/relationships/customXml" Target="../ink/ink688.xml"/><Relationship Id="rId92" Type="http://schemas.openxmlformats.org/officeDocument/2006/relationships/image" Target="../media/image690.png"/><Relationship Id="rId2" Type="http://schemas.openxmlformats.org/officeDocument/2006/relationships/image" Target="../media/image646.png"/><Relationship Id="rId29" Type="http://schemas.openxmlformats.org/officeDocument/2006/relationships/customXml" Target="../ink/ink667.xml"/><Relationship Id="rId24" Type="http://schemas.openxmlformats.org/officeDocument/2006/relationships/image" Target="../media/image657.png"/><Relationship Id="rId40" Type="http://schemas.openxmlformats.org/officeDocument/2006/relationships/image" Target="../media/image665.png"/><Relationship Id="rId45" Type="http://schemas.openxmlformats.org/officeDocument/2006/relationships/customXml" Target="../ink/ink675.xml"/><Relationship Id="rId66" Type="http://schemas.openxmlformats.org/officeDocument/2006/relationships/image" Target="../media/image678.png"/><Relationship Id="rId87" Type="http://schemas.openxmlformats.org/officeDocument/2006/relationships/customXml" Target="../ink/ink696.xml"/><Relationship Id="rId110" Type="http://schemas.openxmlformats.org/officeDocument/2006/relationships/image" Target="../media/image699.png"/><Relationship Id="rId115" Type="http://schemas.openxmlformats.org/officeDocument/2006/relationships/customXml" Target="../ink/ink710.xml"/><Relationship Id="rId131" Type="http://schemas.openxmlformats.org/officeDocument/2006/relationships/customXml" Target="../ink/ink718.xml"/><Relationship Id="rId136" Type="http://schemas.openxmlformats.org/officeDocument/2006/relationships/image" Target="../media/image712.png"/><Relationship Id="rId157" Type="http://schemas.openxmlformats.org/officeDocument/2006/relationships/customXml" Target="../ink/ink731.xml"/><Relationship Id="rId61" Type="http://schemas.openxmlformats.org/officeDocument/2006/relationships/customXml" Target="../ink/ink683.xml"/><Relationship Id="rId82" Type="http://schemas.openxmlformats.org/officeDocument/2006/relationships/image" Target="../media/image476.png"/><Relationship Id="rId152" Type="http://schemas.openxmlformats.org/officeDocument/2006/relationships/image" Target="../media/image720.png"/><Relationship Id="rId19" Type="http://schemas.openxmlformats.org/officeDocument/2006/relationships/customXml" Target="../ink/ink662.xml"/><Relationship Id="rId14" Type="http://schemas.openxmlformats.org/officeDocument/2006/relationships/image" Target="../media/image652.png"/><Relationship Id="rId30" Type="http://schemas.openxmlformats.org/officeDocument/2006/relationships/image" Target="../media/image660.png"/><Relationship Id="rId35" Type="http://schemas.openxmlformats.org/officeDocument/2006/relationships/customXml" Target="../ink/ink670.xml"/><Relationship Id="rId56" Type="http://schemas.openxmlformats.org/officeDocument/2006/relationships/image" Target="../media/image673.png"/><Relationship Id="rId77" Type="http://schemas.openxmlformats.org/officeDocument/2006/relationships/customXml" Target="../ink/ink691.xml"/><Relationship Id="rId100" Type="http://schemas.openxmlformats.org/officeDocument/2006/relationships/image" Target="../media/image694.png"/><Relationship Id="rId105" Type="http://schemas.openxmlformats.org/officeDocument/2006/relationships/customXml" Target="../ink/ink705.xml"/><Relationship Id="rId126" Type="http://schemas.openxmlformats.org/officeDocument/2006/relationships/image" Target="../media/image707.png"/><Relationship Id="rId147" Type="http://schemas.openxmlformats.org/officeDocument/2006/relationships/customXml" Target="../ink/ink726.xml"/><Relationship Id="rId8" Type="http://schemas.openxmlformats.org/officeDocument/2006/relationships/image" Target="../media/image649.png"/><Relationship Id="rId51" Type="http://schemas.openxmlformats.org/officeDocument/2006/relationships/customXml" Target="../ink/ink678.xml"/><Relationship Id="rId72" Type="http://schemas.openxmlformats.org/officeDocument/2006/relationships/image" Target="../media/image681.png"/><Relationship Id="rId93" Type="http://schemas.openxmlformats.org/officeDocument/2006/relationships/customXml" Target="../ink/ink699.xml"/><Relationship Id="rId98" Type="http://schemas.openxmlformats.org/officeDocument/2006/relationships/image" Target="../media/image693.png"/><Relationship Id="rId121" Type="http://schemas.openxmlformats.org/officeDocument/2006/relationships/customXml" Target="../ink/ink713.xml"/><Relationship Id="rId142" Type="http://schemas.openxmlformats.org/officeDocument/2006/relationships/image" Target="../media/image715.png"/><Relationship Id="rId3" Type="http://schemas.openxmlformats.org/officeDocument/2006/relationships/customXml" Target="../ink/ink654.xml"/><Relationship Id="rId25" Type="http://schemas.openxmlformats.org/officeDocument/2006/relationships/customXml" Target="../ink/ink665.xml"/><Relationship Id="rId46" Type="http://schemas.openxmlformats.org/officeDocument/2006/relationships/image" Target="../media/image668.png"/><Relationship Id="rId67" Type="http://schemas.openxmlformats.org/officeDocument/2006/relationships/customXml" Target="../ink/ink686.xml"/><Relationship Id="rId116" Type="http://schemas.openxmlformats.org/officeDocument/2006/relationships/image" Target="../media/image702.png"/><Relationship Id="rId137" Type="http://schemas.openxmlformats.org/officeDocument/2006/relationships/customXml" Target="../ink/ink721.xml"/><Relationship Id="rId158" Type="http://schemas.openxmlformats.org/officeDocument/2006/relationships/image" Target="../media/image723.png"/><Relationship Id="rId20" Type="http://schemas.openxmlformats.org/officeDocument/2006/relationships/image" Target="../media/image655.png"/><Relationship Id="rId41" Type="http://schemas.openxmlformats.org/officeDocument/2006/relationships/customXml" Target="../ink/ink673.xml"/><Relationship Id="rId62" Type="http://schemas.openxmlformats.org/officeDocument/2006/relationships/image" Target="../media/image676.png"/><Relationship Id="rId83" Type="http://schemas.openxmlformats.org/officeDocument/2006/relationships/customXml" Target="../ink/ink694.xml"/><Relationship Id="rId88" Type="http://schemas.openxmlformats.org/officeDocument/2006/relationships/image" Target="../media/image688.png"/><Relationship Id="rId111" Type="http://schemas.openxmlformats.org/officeDocument/2006/relationships/customXml" Target="../ink/ink708.xml"/><Relationship Id="rId132" Type="http://schemas.openxmlformats.org/officeDocument/2006/relationships/image" Target="../media/image710.png"/><Relationship Id="rId153" Type="http://schemas.openxmlformats.org/officeDocument/2006/relationships/customXml" Target="../ink/ink729.xml"/><Relationship Id="rId15" Type="http://schemas.openxmlformats.org/officeDocument/2006/relationships/customXml" Target="../ink/ink660.xml"/><Relationship Id="rId36" Type="http://schemas.openxmlformats.org/officeDocument/2006/relationships/image" Target="../media/image663.png"/><Relationship Id="rId57" Type="http://schemas.openxmlformats.org/officeDocument/2006/relationships/customXml" Target="../ink/ink681.xml"/><Relationship Id="rId106" Type="http://schemas.openxmlformats.org/officeDocument/2006/relationships/image" Target="../media/image697.png"/><Relationship Id="rId127" Type="http://schemas.openxmlformats.org/officeDocument/2006/relationships/customXml" Target="../ink/ink716.xml"/><Relationship Id="rId10" Type="http://schemas.openxmlformats.org/officeDocument/2006/relationships/image" Target="../media/image650.png"/><Relationship Id="rId31" Type="http://schemas.openxmlformats.org/officeDocument/2006/relationships/customXml" Target="../ink/ink668.xml"/><Relationship Id="rId52" Type="http://schemas.openxmlformats.org/officeDocument/2006/relationships/image" Target="../media/image671.png"/><Relationship Id="rId73" Type="http://schemas.openxmlformats.org/officeDocument/2006/relationships/customXml" Target="../ink/ink689.xml"/><Relationship Id="rId78" Type="http://schemas.openxmlformats.org/officeDocument/2006/relationships/image" Target="../media/image684.png"/><Relationship Id="rId94" Type="http://schemas.openxmlformats.org/officeDocument/2006/relationships/image" Target="../media/image691.png"/><Relationship Id="rId99" Type="http://schemas.openxmlformats.org/officeDocument/2006/relationships/customXml" Target="../ink/ink702.xml"/><Relationship Id="rId101" Type="http://schemas.openxmlformats.org/officeDocument/2006/relationships/customXml" Target="../ink/ink703.xml"/><Relationship Id="rId122" Type="http://schemas.openxmlformats.org/officeDocument/2006/relationships/image" Target="../media/image705.png"/><Relationship Id="rId143" Type="http://schemas.openxmlformats.org/officeDocument/2006/relationships/customXml" Target="../ink/ink724.xml"/><Relationship Id="rId148" Type="http://schemas.openxmlformats.org/officeDocument/2006/relationships/image" Target="../media/image718.png"/><Relationship Id="rId4" Type="http://schemas.openxmlformats.org/officeDocument/2006/relationships/image" Target="../media/image647.png"/><Relationship Id="rId9" Type="http://schemas.openxmlformats.org/officeDocument/2006/relationships/customXml" Target="../ink/ink657.xml"/><Relationship Id="rId26" Type="http://schemas.openxmlformats.org/officeDocument/2006/relationships/image" Target="../media/image658.png"/><Relationship Id="rId47" Type="http://schemas.openxmlformats.org/officeDocument/2006/relationships/customXml" Target="../ink/ink676.xml"/><Relationship Id="rId68" Type="http://schemas.openxmlformats.org/officeDocument/2006/relationships/image" Target="../media/image679.png"/><Relationship Id="rId89" Type="http://schemas.openxmlformats.org/officeDocument/2006/relationships/customXml" Target="../ink/ink697.xml"/><Relationship Id="rId112" Type="http://schemas.openxmlformats.org/officeDocument/2006/relationships/image" Target="../media/image700.png"/><Relationship Id="rId133" Type="http://schemas.openxmlformats.org/officeDocument/2006/relationships/customXml" Target="../ink/ink719.xml"/><Relationship Id="rId154" Type="http://schemas.openxmlformats.org/officeDocument/2006/relationships/image" Target="../media/image721.png"/><Relationship Id="rId16" Type="http://schemas.openxmlformats.org/officeDocument/2006/relationships/image" Target="../media/image653.png"/><Relationship Id="rId37" Type="http://schemas.openxmlformats.org/officeDocument/2006/relationships/customXml" Target="../ink/ink671.xml"/><Relationship Id="rId58" Type="http://schemas.openxmlformats.org/officeDocument/2006/relationships/image" Target="../media/image674.png"/><Relationship Id="rId79" Type="http://schemas.openxmlformats.org/officeDocument/2006/relationships/customXml" Target="../ink/ink692.xml"/><Relationship Id="rId102" Type="http://schemas.openxmlformats.org/officeDocument/2006/relationships/image" Target="../media/image695.png"/><Relationship Id="rId123" Type="http://schemas.openxmlformats.org/officeDocument/2006/relationships/customXml" Target="../ink/ink714.xml"/><Relationship Id="rId144" Type="http://schemas.openxmlformats.org/officeDocument/2006/relationships/image" Target="../media/image716.png"/><Relationship Id="rId90" Type="http://schemas.openxmlformats.org/officeDocument/2006/relationships/image" Target="../media/image689.png"/><Relationship Id="rId27" Type="http://schemas.openxmlformats.org/officeDocument/2006/relationships/customXml" Target="../ink/ink666.xml"/><Relationship Id="rId48" Type="http://schemas.openxmlformats.org/officeDocument/2006/relationships/image" Target="../media/image669.png"/><Relationship Id="rId69" Type="http://schemas.openxmlformats.org/officeDocument/2006/relationships/customXml" Target="../ink/ink687.xml"/><Relationship Id="rId113" Type="http://schemas.openxmlformats.org/officeDocument/2006/relationships/customXml" Target="../ink/ink709.xml"/><Relationship Id="rId134" Type="http://schemas.openxmlformats.org/officeDocument/2006/relationships/image" Target="../media/image7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A98BF-A723-691A-8B9E-ABDB184EF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FFE1C9-A966-CAE5-B82F-B402E60D8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5. tunti</a:t>
            </a:r>
          </a:p>
        </p:txBody>
      </p:sp>
    </p:spTree>
    <p:extLst>
      <p:ext uri="{BB962C8B-B14F-4D97-AF65-F5344CB8AC3E}">
        <p14:creationId xmlns:p14="http://schemas.microsoft.com/office/powerpoint/2010/main" val="225499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D9C701A-6DC3-433F-8C92-2D227DF1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87" y="284043"/>
            <a:ext cx="3914344" cy="104382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D79C1897-E628-499F-9F36-D12FA1E76536}"/>
              </a:ext>
            </a:extLst>
          </p:cNvPr>
          <p:cNvGrpSpPr/>
          <p:nvPr/>
        </p:nvGrpSpPr>
        <p:grpSpPr>
          <a:xfrm>
            <a:off x="5043850" y="307847"/>
            <a:ext cx="1397880" cy="764280"/>
            <a:chOff x="5043850" y="307847"/>
            <a:chExt cx="1397880" cy="76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01ED278F-0F24-4990-A9C9-6517383BFDA0}"/>
                    </a:ext>
                  </a:extLst>
                </p14:cNvPr>
                <p14:cNvContentPartPr/>
                <p14:nvPr/>
              </p14:nvContentPartPr>
              <p14:xfrm>
                <a:off x="5161210" y="311087"/>
                <a:ext cx="69840" cy="7610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01ED278F-0F24-4990-A9C9-6517383BFD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52570" y="302087"/>
                  <a:ext cx="8748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6FF7E1D8-0C19-4312-92FB-EADBDCF9432E}"/>
                    </a:ext>
                  </a:extLst>
                </p14:cNvPr>
                <p14:cNvContentPartPr/>
                <p14:nvPr/>
              </p14:nvContentPartPr>
              <p14:xfrm>
                <a:off x="5327890" y="790607"/>
                <a:ext cx="212040" cy="140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6FF7E1D8-0C19-4312-92FB-EADBDCF943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18890" y="781967"/>
                  <a:ext cx="229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F42BD348-9B30-4622-9EF9-71550D2A5272}"/>
                    </a:ext>
                  </a:extLst>
                </p14:cNvPr>
                <p14:cNvContentPartPr/>
                <p14:nvPr/>
              </p14:nvContentPartPr>
              <p14:xfrm>
                <a:off x="5400970" y="722567"/>
                <a:ext cx="21960" cy="2023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F42BD348-9B30-4622-9EF9-71550D2A52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1970" y="713927"/>
                  <a:ext cx="39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968E68E6-B9A2-4B2C-8144-85E0A488086F}"/>
                    </a:ext>
                  </a:extLst>
                </p14:cNvPr>
                <p14:cNvContentPartPr/>
                <p14:nvPr/>
              </p14:nvContentPartPr>
              <p14:xfrm>
                <a:off x="5043850" y="307847"/>
                <a:ext cx="96480" cy="7308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968E68E6-B9A2-4B2C-8144-85E0A48808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35210" y="299207"/>
                  <a:ext cx="11412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0F7F70B7-717C-4CFC-A7D0-2D0731E78758}"/>
                    </a:ext>
                  </a:extLst>
                </p14:cNvPr>
                <p14:cNvContentPartPr/>
                <p14:nvPr/>
              </p14:nvContentPartPr>
              <p14:xfrm>
                <a:off x="5731810" y="667127"/>
                <a:ext cx="202320" cy="2869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0F7F70B7-717C-4CFC-A7D0-2D0731E787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22810" y="658487"/>
                  <a:ext cx="219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694DE382-F5A0-4ABE-A55D-D62D37B323F2}"/>
                    </a:ext>
                  </a:extLst>
                </p14:cNvPr>
                <p14:cNvContentPartPr/>
                <p14:nvPr/>
              </p14:nvContentPartPr>
              <p14:xfrm>
                <a:off x="5757010" y="703127"/>
                <a:ext cx="230400" cy="2772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694DE382-F5A0-4ABE-A55D-D62D37B323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48010" y="694487"/>
                  <a:ext cx="248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35688036-9330-4989-A4AE-541F197CF6C6}"/>
                    </a:ext>
                  </a:extLst>
                </p14:cNvPr>
                <p14:cNvContentPartPr/>
                <p14:nvPr/>
              </p14:nvContentPartPr>
              <p14:xfrm>
                <a:off x="6034210" y="528527"/>
                <a:ext cx="407520" cy="1576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35688036-9330-4989-A4AE-541F197CF6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25210" y="519887"/>
                  <a:ext cx="42516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7FD7D3C5-E4D9-4133-AFD9-F0E661E364B1}"/>
              </a:ext>
            </a:extLst>
          </p:cNvPr>
          <p:cNvGrpSpPr/>
          <p:nvPr/>
        </p:nvGrpSpPr>
        <p:grpSpPr>
          <a:xfrm>
            <a:off x="1708450" y="1197407"/>
            <a:ext cx="3107520" cy="616320"/>
            <a:chOff x="1708450" y="1197407"/>
            <a:chExt cx="3107520" cy="61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BD0A20BD-53EF-45DB-9198-4E27D7F40A65}"/>
                    </a:ext>
                  </a:extLst>
                </p14:cNvPr>
                <p14:cNvContentPartPr/>
                <p14:nvPr/>
              </p14:nvContentPartPr>
              <p14:xfrm>
                <a:off x="1708450" y="1197407"/>
                <a:ext cx="272160" cy="3034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BD0A20BD-53EF-45DB-9198-4E27D7F40A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9450" y="1188407"/>
                  <a:ext cx="289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455D94B0-CDAC-4444-A69F-BA7E470B2BDC}"/>
                    </a:ext>
                  </a:extLst>
                </p14:cNvPr>
                <p14:cNvContentPartPr/>
                <p14:nvPr/>
              </p14:nvContentPartPr>
              <p14:xfrm>
                <a:off x="1900690" y="1281647"/>
                <a:ext cx="51480" cy="4158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455D94B0-CDAC-4444-A69F-BA7E470B2B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91690" y="1273007"/>
                  <a:ext cx="69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3FCCCB34-3125-49F6-8756-3E9E5ED202ED}"/>
                    </a:ext>
                  </a:extLst>
                </p14:cNvPr>
                <p14:cNvContentPartPr/>
                <p14:nvPr/>
              </p14:nvContentPartPr>
              <p14:xfrm>
                <a:off x="2070250" y="1394687"/>
                <a:ext cx="225000" cy="3362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3FCCCB34-3125-49F6-8756-3E9E5ED202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61250" y="1385687"/>
                  <a:ext cx="242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50B32BCE-48CC-4FB7-A08B-504ED0B2BDFC}"/>
                    </a:ext>
                  </a:extLst>
                </p14:cNvPr>
                <p14:cNvContentPartPr/>
                <p14:nvPr/>
              </p14:nvContentPartPr>
              <p14:xfrm>
                <a:off x="2078170" y="1437887"/>
                <a:ext cx="182520" cy="2268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50B32BCE-48CC-4FB7-A08B-504ED0B2BD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69170" y="1428887"/>
                  <a:ext cx="200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D51E95D8-E9A8-4BD7-9D7C-174802B8A70B}"/>
                    </a:ext>
                  </a:extLst>
                </p14:cNvPr>
                <p14:cNvContentPartPr/>
                <p14:nvPr/>
              </p14:nvContentPartPr>
              <p14:xfrm>
                <a:off x="2352130" y="1217927"/>
                <a:ext cx="281880" cy="1404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D51E95D8-E9A8-4BD7-9D7C-174802B8A70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43130" y="1209287"/>
                  <a:ext cx="299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0B1AEBC4-40ED-42C4-9D09-BAA7EBFF7300}"/>
                    </a:ext>
                  </a:extLst>
                </p14:cNvPr>
                <p14:cNvContentPartPr/>
                <p14:nvPr/>
              </p14:nvContentPartPr>
              <p14:xfrm>
                <a:off x="2635810" y="1595567"/>
                <a:ext cx="215640" cy="126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0B1AEBC4-40ED-42C4-9D09-BAA7EBFF73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26810" y="1586927"/>
                  <a:ext cx="233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D8FA7E9E-650B-4399-9537-038CDA5A726A}"/>
                    </a:ext>
                  </a:extLst>
                </p14:cNvPr>
                <p14:cNvContentPartPr/>
                <p14:nvPr/>
              </p14:nvContentPartPr>
              <p14:xfrm>
                <a:off x="3001570" y="1351487"/>
                <a:ext cx="315720" cy="4622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D8FA7E9E-650B-4399-9537-038CDA5A72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2570" y="1342487"/>
                  <a:ext cx="3333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18173FE7-2EA2-4E80-94C4-BEB739101E2F}"/>
                    </a:ext>
                  </a:extLst>
                </p14:cNvPr>
                <p14:cNvContentPartPr/>
                <p14:nvPr/>
              </p14:nvContentPartPr>
              <p14:xfrm>
                <a:off x="3385330" y="1487927"/>
                <a:ext cx="209160" cy="2682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18173FE7-2EA2-4E80-94C4-BEB739101E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6690" y="1479287"/>
                  <a:ext cx="226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D67F3A3C-D2C3-41E1-A909-D1D05F196ECF}"/>
                    </a:ext>
                  </a:extLst>
                </p14:cNvPr>
                <p14:cNvContentPartPr/>
                <p14:nvPr/>
              </p14:nvContentPartPr>
              <p14:xfrm>
                <a:off x="3361210" y="1519247"/>
                <a:ext cx="354240" cy="2286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D67F3A3C-D2C3-41E1-A909-D1D05F196EC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52570" y="1510247"/>
                  <a:ext cx="371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F600897C-DFF0-4F76-AD74-5BBB93CB979D}"/>
                    </a:ext>
                  </a:extLst>
                </p14:cNvPr>
                <p14:cNvContentPartPr/>
                <p14:nvPr/>
              </p14:nvContentPartPr>
              <p14:xfrm>
                <a:off x="3926770" y="1603487"/>
                <a:ext cx="161280" cy="3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F600897C-DFF0-4F76-AD74-5BBB93CB97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18130" y="1594847"/>
                  <a:ext cx="17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640B188B-5954-4290-8218-34E8A152C610}"/>
                    </a:ext>
                  </a:extLst>
                </p14:cNvPr>
                <p14:cNvContentPartPr/>
                <p14:nvPr/>
              </p14:nvContentPartPr>
              <p14:xfrm>
                <a:off x="3921370" y="1679447"/>
                <a:ext cx="220320" cy="273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640B188B-5954-4290-8218-34E8A152C6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12370" y="1670447"/>
                  <a:ext cx="237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B8B48B19-6B71-4308-B52B-B4563BABDE09}"/>
                    </a:ext>
                  </a:extLst>
                </p14:cNvPr>
                <p14:cNvContentPartPr/>
                <p14:nvPr/>
              </p14:nvContentPartPr>
              <p14:xfrm>
                <a:off x="4438690" y="1505207"/>
                <a:ext cx="227880" cy="2804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B8B48B19-6B71-4308-B52B-B4563BABDE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30050" y="1496207"/>
                  <a:ext cx="245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AA812ECF-D112-453B-BE38-7D7EBF6553FF}"/>
                    </a:ext>
                  </a:extLst>
                </p14:cNvPr>
                <p14:cNvContentPartPr/>
                <p14:nvPr/>
              </p14:nvContentPartPr>
              <p14:xfrm>
                <a:off x="4341850" y="1527167"/>
                <a:ext cx="474120" cy="2469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AA812ECF-D112-453B-BE38-7D7EBF6553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33210" y="1518167"/>
                  <a:ext cx="49176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6C76811D-6253-4B16-BDE5-4FE660923D42}"/>
              </a:ext>
            </a:extLst>
          </p:cNvPr>
          <p:cNvGrpSpPr/>
          <p:nvPr/>
        </p:nvGrpSpPr>
        <p:grpSpPr>
          <a:xfrm>
            <a:off x="5731810" y="1213247"/>
            <a:ext cx="1011240" cy="748080"/>
            <a:chOff x="5731810" y="1213247"/>
            <a:chExt cx="1011240" cy="74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28F16A96-CD98-4294-88C3-9C32B97C96E7}"/>
                    </a:ext>
                  </a:extLst>
                </p14:cNvPr>
                <p14:cNvContentPartPr/>
                <p14:nvPr/>
              </p14:nvContentPartPr>
              <p14:xfrm>
                <a:off x="5731810" y="1213247"/>
                <a:ext cx="102600" cy="7480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28F16A96-CD98-4294-88C3-9C32B97C96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22810" y="1204607"/>
                  <a:ext cx="12024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7A27CC05-F7A9-4900-900E-21324515396B}"/>
                    </a:ext>
                  </a:extLst>
                </p14:cNvPr>
                <p14:cNvContentPartPr/>
                <p14:nvPr/>
              </p14:nvContentPartPr>
              <p14:xfrm>
                <a:off x="5865010" y="1300007"/>
                <a:ext cx="34200" cy="64440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7A27CC05-F7A9-4900-900E-2132451539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56010" y="1291007"/>
                  <a:ext cx="5184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2996B13F-DD01-4D1D-8478-6CCE4A7B0326}"/>
                    </a:ext>
                  </a:extLst>
                </p14:cNvPr>
                <p14:cNvContentPartPr/>
                <p14:nvPr/>
              </p14:nvContentPartPr>
              <p14:xfrm>
                <a:off x="6087490" y="1661087"/>
                <a:ext cx="225000" cy="223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2996B13F-DD01-4D1D-8478-6CCE4A7B03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78850" y="1652447"/>
                  <a:ext cx="242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BE59FBB8-3D14-42F7-9EA6-9643B3B3537C}"/>
                    </a:ext>
                  </a:extLst>
                </p14:cNvPr>
                <p14:cNvContentPartPr/>
                <p14:nvPr/>
              </p14:nvContentPartPr>
              <p14:xfrm>
                <a:off x="6420130" y="1476047"/>
                <a:ext cx="307800" cy="2559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BE59FBB8-3D14-42F7-9EA6-9643B3B3537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11490" y="1467047"/>
                  <a:ext cx="325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B2911773-B8E1-433B-BE40-F084F3E39DD1}"/>
                    </a:ext>
                  </a:extLst>
                </p14:cNvPr>
                <p14:cNvContentPartPr/>
                <p14:nvPr/>
              </p14:nvContentPartPr>
              <p14:xfrm>
                <a:off x="6508690" y="1403687"/>
                <a:ext cx="234360" cy="3333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B2911773-B8E1-433B-BE40-F084F3E39D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00050" y="1394687"/>
                  <a:ext cx="2520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81B7FA7C-62C7-495C-A4E5-2F8D37AF1434}"/>
              </a:ext>
            </a:extLst>
          </p:cNvPr>
          <p:cNvGrpSpPr/>
          <p:nvPr/>
        </p:nvGrpSpPr>
        <p:grpSpPr>
          <a:xfrm>
            <a:off x="1879090" y="2082647"/>
            <a:ext cx="1004760" cy="606240"/>
            <a:chOff x="1879090" y="2082647"/>
            <a:chExt cx="100476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1B829B1C-C053-48E0-A490-89A205D3BB29}"/>
                    </a:ext>
                  </a:extLst>
                </p14:cNvPr>
                <p14:cNvContentPartPr/>
                <p14:nvPr/>
              </p14:nvContentPartPr>
              <p14:xfrm>
                <a:off x="1879090" y="2082647"/>
                <a:ext cx="250560" cy="3535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1B829B1C-C053-48E0-A490-89A205D3BB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70090" y="2074007"/>
                  <a:ext cx="2682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9F9E93C4-DD07-44EE-BE7C-B9F62D2A9B08}"/>
                    </a:ext>
                  </a:extLst>
                </p14:cNvPr>
                <p14:cNvContentPartPr/>
                <p14:nvPr/>
              </p14:nvContentPartPr>
              <p14:xfrm>
                <a:off x="2071330" y="2171207"/>
                <a:ext cx="151560" cy="5176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9F9E93C4-DD07-44EE-BE7C-B9F62D2A9B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62330" y="2162207"/>
                  <a:ext cx="1692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47D24A08-A326-4B11-AFB0-5FF1CB2021C5}"/>
                    </a:ext>
                  </a:extLst>
                </p14:cNvPr>
                <p14:cNvContentPartPr/>
                <p14:nvPr/>
              </p14:nvContentPartPr>
              <p14:xfrm>
                <a:off x="2352130" y="2366327"/>
                <a:ext cx="234360" cy="3074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47D24A08-A326-4B11-AFB0-5FF1CB2021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43130" y="2357327"/>
                  <a:ext cx="2520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9E2D8E38-0158-4F4D-BE18-BF6ACE67FCB9}"/>
                    </a:ext>
                  </a:extLst>
                </p14:cNvPr>
                <p14:cNvContentPartPr/>
                <p14:nvPr/>
              </p14:nvContentPartPr>
              <p14:xfrm>
                <a:off x="2340970" y="2393687"/>
                <a:ext cx="252360" cy="27396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9E2D8E38-0158-4F4D-BE18-BF6ACE67FC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31970" y="2384687"/>
                  <a:ext cx="270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EA1167CB-A1CD-4645-8F37-5E9604E95B48}"/>
                    </a:ext>
                  </a:extLst>
                </p14:cNvPr>
                <p14:cNvContentPartPr/>
                <p14:nvPr/>
              </p14:nvContentPartPr>
              <p14:xfrm>
                <a:off x="2663890" y="2093807"/>
                <a:ext cx="219960" cy="1864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EA1167CB-A1CD-4645-8F37-5E9604E95B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54890" y="2085167"/>
                  <a:ext cx="2376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ED36D649-EF38-4011-B4AE-8F65C1CAF1B7}"/>
              </a:ext>
            </a:extLst>
          </p:cNvPr>
          <p:cNvGrpSpPr/>
          <p:nvPr/>
        </p:nvGrpSpPr>
        <p:grpSpPr>
          <a:xfrm>
            <a:off x="2951890" y="2243207"/>
            <a:ext cx="1955520" cy="469080"/>
            <a:chOff x="2951890" y="2243207"/>
            <a:chExt cx="195552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E060F681-BB54-40A8-9C24-11001ED86078}"/>
                    </a:ext>
                  </a:extLst>
                </p14:cNvPr>
                <p14:cNvContentPartPr/>
                <p14:nvPr/>
              </p14:nvContentPartPr>
              <p14:xfrm>
                <a:off x="2951890" y="2512487"/>
                <a:ext cx="236160" cy="82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E060F681-BB54-40A8-9C24-11001ED8607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42890" y="2503487"/>
                  <a:ext cx="253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10073020-24F4-4CE1-B0B8-519F0791863E}"/>
                    </a:ext>
                  </a:extLst>
                </p14:cNvPr>
                <p14:cNvContentPartPr/>
                <p14:nvPr/>
              </p14:nvContentPartPr>
              <p14:xfrm>
                <a:off x="3365890" y="2243207"/>
                <a:ext cx="241560" cy="4215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10073020-24F4-4CE1-B0B8-519F0791863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57250" y="2234207"/>
                  <a:ext cx="259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AEE717BF-89BB-4CD4-8B90-45D97275595B}"/>
                    </a:ext>
                  </a:extLst>
                </p14:cNvPr>
                <p14:cNvContentPartPr/>
                <p14:nvPr/>
              </p14:nvContentPartPr>
              <p14:xfrm>
                <a:off x="3730930" y="2356607"/>
                <a:ext cx="196920" cy="3178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AEE717BF-89BB-4CD4-8B90-45D9727559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22290" y="2347607"/>
                  <a:ext cx="2145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2253CB7B-B230-4538-B1FD-2A647A621261}"/>
                    </a:ext>
                  </a:extLst>
                </p14:cNvPr>
                <p14:cNvContentPartPr/>
                <p14:nvPr/>
              </p14:nvContentPartPr>
              <p14:xfrm>
                <a:off x="3774490" y="2395487"/>
                <a:ext cx="238320" cy="2188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2253CB7B-B230-4538-B1FD-2A647A62126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65850" y="2386847"/>
                  <a:ext cx="255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FAFD0235-0F7B-4614-AA80-D60D322C17E1}"/>
                    </a:ext>
                  </a:extLst>
                </p14:cNvPr>
                <p14:cNvContentPartPr/>
                <p14:nvPr/>
              </p14:nvContentPartPr>
              <p14:xfrm>
                <a:off x="4232050" y="2477207"/>
                <a:ext cx="176760" cy="86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FAFD0235-0F7B-4614-AA80-D60D322C17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23050" y="2468207"/>
                  <a:ext cx="194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DADBDE3E-CE6A-4BDB-9FB1-4B40A9D3BE28}"/>
                    </a:ext>
                  </a:extLst>
                </p14:cNvPr>
                <p14:cNvContentPartPr/>
                <p14:nvPr/>
              </p14:nvContentPartPr>
              <p14:xfrm>
                <a:off x="4226650" y="2597807"/>
                <a:ext cx="205920" cy="82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DADBDE3E-CE6A-4BDB-9FB1-4B40A9D3BE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18010" y="2589167"/>
                  <a:ext cx="223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8B75B667-510F-4DFC-B3EE-670554628177}"/>
                    </a:ext>
                  </a:extLst>
                </p14:cNvPr>
                <p14:cNvContentPartPr/>
                <p14:nvPr/>
              </p14:nvContentPartPr>
              <p14:xfrm>
                <a:off x="4624090" y="2273807"/>
                <a:ext cx="283320" cy="4384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8B75B667-510F-4DFC-B3EE-6705546281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15090" y="2264807"/>
                  <a:ext cx="30096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2A4FE66B-1478-40BF-99E6-C9D7F922B227}"/>
              </a:ext>
            </a:extLst>
          </p:cNvPr>
          <p:cNvGrpSpPr/>
          <p:nvPr/>
        </p:nvGrpSpPr>
        <p:grpSpPr>
          <a:xfrm>
            <a:off x="1981330" y="2899847"/>
            <a:ext cx="819000" cy="897840"/>
            <a:chOff x="1981330" y="2899847"/>
            <a:chExt cx="819000" cy="89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B7C32A76-9F66-4D69-A146-8471F745A6F6}"/>
                    </a:ext>
                  </a:extLst>
                </p14:cNvPr>
                <p14:cNvContentPartPr/>
                <p14:nvPr/>
              </p14:nvContentPartPr>
              <p14:xfrm>
                <a:off x="1981330" y="3048887"/>
                <a:ext cx="301680" cy="5940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B7C32A76-9F66-4D69-A146-8471F745A6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72330" y="3039887"/>
                  <a:ext cx="3193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7CCE35D1-003C-436A-B49C-0C7964402FB9}"/>
                    </a:ext>
                  </a:extLst>
                </p14:cNvPr>
                <p14:cNvContentPartPr/>
                <p14:nvPr/>
              </p14:nvContentPartPr>
              <p14:xfrm>
                <a:off x="2040730" y="3137087"/>
                <a:ext cx="404640" cy="4287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7CCE35D1-003C-436A-B49C-0C7964402FB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32090" y="3128447"/>
                  <a:ext cx="4222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16B48B3B-6D05-4D0A-A3B0-A30CB5653C1B}"/>
                    </a:ext>
                  </a:extLst>
                </p14:cNvPr>
                <p14:cNvContentPartPr/>
                <p14:nvPr/>
              </p14:nvContentPartPr>
              <p14:xfrm>
                <a:off x="2663170" y="2899847"/>
                <a:ext cx="137160" cy="8978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16B48B3B-6D05-4D0A-A3B0-A30CB5653C1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54170" y="2890847"/>
                  <a:ext cx="154800" cy="9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1BAD6BC6-11E4-4C6E-B007-014EA90E3B90}"/>
              </a:ext>
            </a:extLst>
          </p:cNvPr>
          <p:cNvGrpSpPr/>
          <p:nvPr/>
        </p:nvGrpSpPr>
        <p:grpSpPr>
          <a:xfrm>
            <a:off x="2839570" y="3060767"/>
            <a:ext cx="1737720" cy="875520"/>
            <a:chOff x="2839570" y="3060767"/>
            <a:chExt cx="1737720" cy="87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C02DD214-055E-4C89-8E24-83698AB1A19D}"/>
                    </a:ext>
                  </a:extLst>
                </p14:cNvPr>
                <p14:cNvContentPartPr/>
                <p14:nvPr/>
              </p14:nvContentPartPr>
              <p14:xfrm>
                <a:off x="2839570" y="3084887"/>
                <a:ext cx="161280" cy="33048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C02DD214-055E-4C89-8E24-83698AB1A19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30570" y="3075887"/>
                  <a:ext cx="178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E7410E5C-A161-4A9A-B2F9-1CA66D3C9427}"/>
                    </a:ext>
                  </a:extLst>
                </p14:cNvPr>
                <p14:cNvContentPartPr/>
                <p14:nvPr/>
              </p14:nvContentPartPr>
              <p14:xfrm>
                <a:off x="3011650" y="3166967"/>
                <a:ext cx="96120" cy="4824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E7410E5C-A161-4A9A-B2F9-1CA66D3C94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03010" y="3158327"/>
                  <a:ext cx="1137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D837E0E3-82A0-4BDD-9002-F6DDF7C5EF5F}"/>
                    </a:ext>
                  </a:extLst>
                </p14:cNvPr>
                <p14:cNvContentPartPr/>
                <p14:nvPr/>
              </p14:nvContentPartPr>
              <p14:xfrm>
                <a:off x="3207130" y="3305927"/>
                <a:ext cx="239400" cy="3204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D837E0E3-82A0-4BDD-9002-F6DDF7C5EF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98130" y="3297287"/>
                  <a:ext cx="257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4E3F1204-440B-418B-B7EF-9A547A59D433}"/>
                    </a:ext>
                  </a:extLst>
                </p14:cNvPr>
                <p14:cNvContentPartPr/>
                <p14:nvPr/>
              </p14:nvContentPartPr>
              <p14:xfrm>
                <a:off x="3251050" y="3348407"/>
                <a:ext cx="190080" cy="23184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4E3F1204-440B-418B-B7EF-9A547A59D4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42410" y="3339767"/>
                  <a:ext cx="207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A7DD4788-E884-4A49-B1AE-F72AD8A1E287}"/>
                    </a:ext>
                  </a:extLst>
                </p14:cNvPr>
                <p14:cNvContentPartPr/>
                <p14:nvPr/>
              </p14:nvContentPartPr>
              <p14:xfrm>
                <a:off x="3658570" y="3433007"/>
                <a:ext cx="200160" cy="154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A7DD4788-E884-4A49-B1AE-F72AD8A1E28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49570" y="3424007"/>
                  <a:ext cx="217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239FE911-CC53-420E-A910-5BF0F79E7A67}"/>
                    </a:ext>
                  </a:extLst>
                </p14:cNvPr>
                <p14:cNvContentPartPr/>
                <p14:nvPr/>
              </p14:nvContentPartPr>
              <p14:xfrm>
                <a:off x="4055290" y="3196847"/>
                <a:ext cx="227160" cy="49464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239FE911-CC53-420E-A910-5BF0F79E7A6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46650" y="3187847"/>
                  <a:ext cx="2448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4918D336-BF6F-4876-B504-D9B6D1C5231F}"/>
                    </a:ext>
                  </a:extLst>
                </p14:cNvPr>
                <p14:cNvContentPartPr/>
                <p14:nvPr/>
              </p14:nvContentPartPr>
              <p14:xfrm>
                <a:off x="4453810" y="3060767"/>
                <a:ext cx="123480" cy="8755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4918D336-BF6F-4876-B504-D9B6D1C5231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44810" y="3051767"/>
                  <a:ext cx="141120" cy="89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658DD10B-2C68-411E-9AD1-8196390C8854}"/>
              </a:ext>
            </a:extLst>
          </p:cNvPr>
          <p:cNvGrpSpPr/>
          <p:nvPr/>
        </p:nvGrpSpPr>
        <p:grpSpPr>
          <a:xfrm>
            <a:off x="4962850" y="3521567"/>
            <a:ext cx="279360" cy="103680"/>
            <a:chOff x="4962850" y="3521567"/>
            <a:chExt cx="279360" cy="10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3E6385F2-7282-40BE-8579-AC200A22CDC0}"/>
                    </a:ext>
                  </a:extLst>
                </p14:cNvPr>
                <p14:cNvContentPartPr/>
                <p14:nvPr/>
              </p14:nvContentPartPr>
              <p14:xfrm>
                <a:off x="4962850" y="3521567"/>
                <a:ext cx="279360" cy="36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3E6385F2-7282-40BE-8579-AC200A22CDC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54210" y="3512567"/>
                  <a:ext cx="297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C2FDFCDC-6F36-4FC4-9BB5-9BA78789F7B1}"/>
                    </a:ext>
                  </a:extLst>
                </p14:cNvPr>
                <p14:cNvContentPartPr/>
                <p14:nvPr/>
              </p14:nvContentPartPr>
              <p14:xfrm>
                <a:off x="5032330" y="3624887"/>
                <a:ext cx="207360" cy="3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C2FDFCDC-6F36-4FC4-9BB5-9BA78789F7B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23690" y="3616247"/>
                  <a:ext cx="225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0A9B7E24-E640-4F75-A1F2-C8D812CDDB14}"/>
                  </a:ext>
                </a:extLst>
              </p14:cNvPr>
              <p14:cNvContentPartPr/>
              <p14:nvPr/>
            </p14:nvContentPartPr>
            <p14:xfrm>
              <a:off x="5615890" y="3106847"/>
              <a:ext cx="324360" cy="66564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0A9B7E24-E640-4F75-A1F2-C8D812CDDB1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06890" y="3097847"/>
                <a:ext cx="342000" cy="68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Ryhmä 74">
            <a:extLst>
              <a:ext uri="{FF2B5EF4-FFF2-40B4-BE49-F238E27FC236}">
                <a16:creationId xmlns:a16="http://schemas.microsoft.com/office/drawing/2014/main" id="{554F04DA-1173-40A5-8475-F38D9FEBD8A5}"/>
              </a:ext>
            </a:extLst>
          </p:cNvPr>
          <p:cNvGrpSpPr/>
          <p:nvPr/>
        </p:nvGrpSpPr>
        <p:grpSpPr>
          <a:xfrm>
            <a:off x="2146570" y="4244807"/>
            <a:ext cx="804600" cy="653400"/>
            <a:chOff x="2146570" y="4244807"/>
            <a:chExt cx="804600" cy="65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7CAF7F1F-C0B0-4BEC-830F-3D2EABE52363}"/>
                    </a:ext>
                  </a:extLst>
                </p14:cNvPr>
                <p14:cNvContentPartPr/>
                <p14:nvPr/>
              </p14:nvContentPartPr>
              <p14:xfrm>
                <a:off x="2146570" y="4244807"/>
                <a:ext cx="341280" cy="6534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7CAF7F1F-C0B0-4BEC-830F-3D2EABE5236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37930" y="4235807"/>
                  <a:ext cx="35892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80E8CF0A-002F-4558-BDA3-120043E42AEF}"/>
                    </a:ext>
                  </a:extLst>
                </p14:cNvPr>
                <p14:cNvContentPartPr/>
                <p14:nvPr/>
              </p14:nvContentPartPr>
              <p14:xfrm>
                <a:off x="2165290" y="4420847"/>
                <a:ext cx="426240" cy="34344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80E8CF0A-002F-4558-BDA3-120043E42A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56650" y="4411847"/>
                  <a:ext cx="4438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CDC2A9D6-C040-407E-B54E-9ECFE8EBC0BD}"/>
                    </a:ext>
                  </a:extLst>
                </p14:cNvPr>
                <p14:cNvContentPartPr/>
                <p14:nvPr/>
              </p14:nvContentPartPr>
              <p14:xfrm>
                <a:off x="2697730" y="4592567"/>
                <a:ext cx="189000" cy="36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CDC2A9D6-C040-407E-B54E-9ECFE8EBC0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89090" y="4583927"/>
                  <a:ext cx="20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7F59E066-86FA-4DB1-AF2A-B28ED01CAFBB}"/>
                    </a:ext>
                  </a:extLst>
                </p14:cNvPr>
                <p14:cNvContentPartPr/>
                <p14:nvPr/>
              </p14:nvContentPartPr>
              <p14:xfrm>
                <a:off x="2740210" y="4694807"/>
                <a:ext cx="210960" cy="72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7F59E066-86FA-4DB1-AF2A-B28ED01CAFB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31210" y="4685807"/>
                  <a:ext cx="22860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4060CDD9-EB25-467B-B067-94DD9381D09E}"/>
                  </a:ext>
                </a:extLst>
              </p14:cNvPr>
              <p14:cNvContentPartPr/>
              <p14:nvPr/>
            </p14:nvContentPartPr>
            <p14:xfrm>
              <a:off x="3228730" y="4372967"/>
              <a:ext cx="298440" cy="44964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4060CDD9-EB25-467B-B067-94DD9381D0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220090" y="4363967"/>
                <a:ext cx="316080" cy="46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Ryhmä 76">
            <a:extLst>
              <a:ext uri="{FF2B5EF4-FFF2-40B4-BE49-F238E27FC236}">
                <a16:creationId xmlns:a16="http://schemas.microsoft.com/office/drawing/2014/main" id="{E4939D45-405B-47AF-9CB1-4100C753EDB3}"/>
              </a:ext>
            </a:extLst>
          </p:cNvPr>
          <p:cNvGrpSpPr/>
          <p:nvPr/>
        </p:nvGrpSpPr>
        <p:grpSpPr>
          <a:xfrm>
            <a:off x="4482970" y="4417967"/>
            <a:ext cx="769680" cy="405360"/>
            <a:chOff x="4482970" y="4417967"/>
            <a:chExt cx="76968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A03CC92C-8196-4EBA-8F43-A5A2D0AECC2F}"/>
                    </a:ext>
                  </a:extLst>
                </p14:cNvPr>
                <p14:cNvContentPartPr/>
                <p14:nvPr/>
              </p14:nvContentPartPr>
              <p14:xfrm>
                <a:off x="4572970" y="4417967"/>
                <a:ext cx="258840" cy="4053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A03CC92C-8196-4EBA-8F43-A5A2D0AECC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64330" y="4408967"/>
                  <a:ext cx="2764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55F05224-0BDE-4CE3-889B-E2F2904F62C2}"/>
                    </a:ext>
                  </a:extLst>
                </p14:cNvPr>
                <p14:cNvContentPartPr/>
                <p14:nvPr/>
              </p14:nvContentPartPr>
              <p14:xfrm>
                <a:off x="4482970" y="4562687"/>
                <a:ext cx="254160" cy="144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55F05224-0BDE-4CE3-889B-E2F2904F62C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74330" y="4554047"/>
                  <a:ext cx="271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F8793884-B531-4CA1-82BB-6E5A439A0713}"/>
                    </a:ext>
                  </a:extLst>
                </p14:cNvPr>
                <p14:cNvContentPartPr/>
                <p14:nvPr/>
              </p14:nvContentPartPr>
              <p14:xfrm>
                <a:off x="5118010" y="4425167"/>
                <a:ext cx="360" cy="3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F8793884-B531-4CA1-82BB-6E5A439A071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09370" y="4416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BDEBC713-A9AD-4D1D-B964-47715186CCE5}"/>
                    </a:ext>
                  </a:extLst>
                </p14:cNvPr>
                <p14:cNvContentPartPr/>
                <p14:nvPr/>
              </p14:nvContentPartPr>
              <p14:xfrm>
                <a:off x="4851970" y="4564847"/>
                <a:ext cx="400680" cy="1951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BDEBC713-A9AD-4D1D-B964-47715186CC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43330" y="4555847"/>
                  <a:ext cx="4183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BEA7FB7F-3BF9-43F8-8A05-A8200D36474D}"/>
              </a:ext>
            </a:extLst>
          </p:cNvPr>
          <p:cNvGrpSpPr/>
          <p:nvPr/>
        </p:nvGrpSpPr>
        <p:grpSpPr>
          <a:xfrm>
            <a:off x="7027190" y="3269567"/>
            <a:ext cx="1623600" cy="518400"/>
            <a:chOff x="7027190" y="3269567"/>
            <a:chExt cx="162360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8184AEBC-8B1E-4A31-88BB-5CFF2527EE54}"/>
                    </a:ext>
                  </a:extLst>
                </p14:cNvPr>
                <p14:cNvContentPartPr/>
                <p14:nvPr/>
              </p14:nvContentPartPr>
              <p14:xfrm>
                <a:off x="7027190" y="3306647"/>
                <a:ext cx="205560" cy="28368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8184AEBC-8B1E-4A31-88BB-5CFF2527EE5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18550" y="3298007"/>
                  <a:ext cx="223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2147DD44-5C4B-4248-BF1A-4123E679E6E4}"/>
                    </a:ext>
                  </a:extLst>
                </p14:cNvPr>
                <p14:cNvContentPartPr/>
                <p14:nvPr/>
              </p14:nvContentPartPr>
              <p14:xfrm>
                <a:off x="7185230" y="3269567"/>
                <a:ext cx="138600" cy="4982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2147DD44-5C4B-4248-BF1A-4123E679E6E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76230" y="3260567"/>
                  <a:ext cx="1562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BF36B957-0640-48C9-9C9E-A389E600D07A}"/>
                    </a:ext>
                  </a:extLst>
                </p14:cNvPr>
                <p14:cNvContentPartPr/>
                <p14:nvPr/>
              </p14:nvContentPartPr>
              <p14:xfrm>
                <a:off x="7490510" y="3398087"/>
                <a:ext cx="247320" cy="34956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BF36B957-0640-48C9-9C9E-A389E600D07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81870" y="3389447"/>
                  <a:ext cx="264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74442F3F-E137-4BCF-A162-4981395233F4}"/>
                    </a:ext>
                  </a:extLst>
                </p14:cNvPr>
                <p14:cNvContentPartPr/>
                <p14:nvPr/>
              </p14:nvContentPartPr>
              <p14:xfrm>
                <a:off x="7491590" y="3418247"/>
                <a:ext cx="353880" cy="2912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74442F3F-E137-4BCF-A162-4981395233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82590" y="3409607"/>
                  <a:ext cx="3715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48D93456-ADDF-4740-9220-A5CC06130217}"/>
                    </a:ext>
                  </a:extLst>
                </p14:cNvPr>
                <p14:cNvContentPartPr/>
                <p14:nvPr/>
              </p14:nvContentPartPr>
              <p14:xfrm>
                <a:off x="7965350" y="3532007"/>
                <a:ext cx="252360" cy="248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48D93456-ADDF-4740-9220-A5CC061302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56710" y="3523007"/>
                  <a:ext cx="270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789267CD-E4BC-4EF2-A66B-48A4196E7D0C}"/>
                    </a:ext>
                  </a:extLst>
                </p14:cNvPr>
                <p14:cNvContentPartPr/>
                <p14:nvPr/>
              </p14:nvContentPartPr>
              <p14:xfrm>
                <a:off x="8394830" y="3339047"/>
                <a:ext cx="255960" cy="44892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789267CD-E4BC-4EF2-A66B-48A4196E7D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86190" y="3330407"/>
                  <a:ext cx="273600" cy="46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Ryhmä 86">
            <a:extLst>
              <a:ext uri="{FF2B5EF4-FFF2-40B4-BE49-F238E27FC236}">
                <a16:creationId xmlns:a16="http://schemas.microsoft.com/office/drawing/2014/main" id="{CCBC4F2D-3FD8-4B78-A4D7-A1C7BF302E3A}"/>
              </a:ext>
            </a:extLst>
          </p:cNvPr>
          <p:cNvGrpSpPr/>
          <p:nvPr/>
        </p:nvGrpSpPr>
        <p:grpSpPr>
          <a:xfrm>
            <a:off x="9047510" y="3330047"/>
            <a:ext cx="979200" cy="379800"/>
            <a:chOff x="9047510" y="3330047"/>
            <a:chExt cx="97920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A18E737F-EB45-4F39-A92B-61E01188EAA7}"/>
                    </a:ext>
                  </a:extLst>
                </p14:cNvPr>
                <p14:cNvContentPartPr/>
                <p14:nvPr/>
              </p14:nvContentPartPr>
              <p14:xfrm>
                <a:off x="9072350" y="3519767"/>
                <a:ext cx="236880" cy="54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A18E737F-EB45-4F39-A92B-61E01188EAA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63350" y="3511127"/>
                  <a:ext cx="254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B8DB0E4B-3357-4D99-AAAF-E0149E4E9A42}"/>
                    </a:ext>
                  </a:extLst>
                </p14:cNvPr>
                <p14:cNvContentPartPr/>
                <p14:nvPr/>
              </p14:nvContentPartPr>
              <p14:xfrm>
                <a:off x="9047510" y="3658727"/>
                <a:ext cx="338040" cy="144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B8DB0E4B-3357-4D99-AAAF-E0149E4E9A4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38870" y="3649727"/>
                  <a:ext cx="355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0133EE2E-777D-488F-9B7C-0816E8BFA2BE}"/>
                    </a:ext>
                  </a:extLst>
                </p14:cNvPr>
                <p14:cNvContentPartPr/>
                <p14:nvPr/>
              </p14:nvContentPartPr>
              <p14:xfrm>
                <a:off x="9653390" y="3330047"/>
                <a:ext cx="373320" cy="3798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0133EE2E-777D-488F-9B7C-0816E8BFA2B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44390" y="3321047"/>
                  <a:ext cx="39096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483F7F67-B48E-49D6-BC5E-DDA270203218}"/>
              </a:ext>
            </a:extLst>
          </p:cNvPr>
          <p:cNvGrpSpPr/>
          <p:nvPr/>
        </p:nvGrpSpPr>
        <p:grpSpPr>
          <a:xfrm>
            <a:off x="7554950" y="3913967"/>
            <a:ext cx="561960" cy="353880"/>
            <a:chOff x="7554950" y="3913967"/>
            <a:chExt cx="56196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E9109912-1A2F-497D-B61A-025C7FC0544A}"/>
                    </a:ext>
                  </a:extLst>
                </p14:cNvPr>
                <p14:cNvContentPartPr/>
                <p14:nvPr/>
              </p14:nvContentPartPr>
              <p14:xfrm>
                <a:off x="7554950" y="3913967"/>
                <a:ext cx="153720" cy="21600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E9109912-1A2F-497D-B61A-025C7FC0544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46310" y="3904967"/>
                  <a:ext cx="171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36C70C6A-ECF1-4E10-A85E-0A1ECA0D8966}"/>
                    </a:ext>
                  </a:extLst>
                </p14:cNvPr>
                <p14:cNvContentPartPr/>
                <p14:nvPr/>
              </p14:nvContentPartPr>
              <p14:xfrm>
                <a:off x="7707950" y="3943487"/>
                <a:ext cx="34920" cy="3243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36C70C6A-ECF1-4E10-A85E-0A1ECA0D896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98950" y="3934847"/>
                  <a:ext cx="525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A13E7D9F-69C3-43AF-9DAE-FF8DF07C2A9B}"/>
                    </a:ext>
                  </a:extLst>
                </p14:cNvPr>
                <p14:cNvContentPartPr/>
                <p14:nvPr/>
              </p14:nvContentPartPr>
              <p14:xfrm>
                <a:off x="7880390" y="4020167"/>
                <a:ext cx="142560" cy="1875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A13E7D9F-69C3-43AF-9DAE-FF8DF07C2A9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71750" y="4011167"/>
                  <a:ext cx="160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90A2153C-B31D-4B13-9A9F-89E2D8A0D4FF}"/>
                    </a:ext>
                  </a:extLst>
                </p14:cNvPr>
                <p14:cNvContentPartPr/>
                <p14:nvPr/>
              </p14:nvContentPartPr>
              <p14:xfrm>
                <a:off x="7922870" y="4027007"/>
                <a:ext cx="194040" cy="16740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90A2153C-B31D-4B13-9A9F-89E2D8A0D4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14230" y="4018007"/>
                  <a:ext cx="2116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3CFABFDC-BA13-4990-A7A9-98F8C707934D}"/>
              </a:ext>
            </a:extLst>
          </p:cNvPr>
          <p:cNvGrpSpPr/>
          <p:nvPr/>
        </p:nvGrpSpPr>
        <p:grpSpPr>
          <a:xfrm>
            <a:off x="8352970" y="4106927"/>
            <a:ext cx="244800" cy="84960"/>
            <a:chOff x="8352970" y="4106927"/>
            <a:chExt cx="24480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E4F6AC4F-8C8E-4E0F-8322-AD6DE395BE99}"/>
                    </a:ext>
                  </a:extLst>
                </p14:cNvPr>
                <p14:cNvContentPartPr/>
                <p14:nvPr/>
              </p14:nvContentPartPr>
              <p14:xfrm>
                <a:off x="8352970" y="4106927"/>
                <a:ext cx="210960" cy="2268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E4F6AC4F-8C8E-4E0F-8322-AD6DE395BE9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43970" y="4098287"/>
                  <a:ext cx="228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4261685D-25EA-434B-B034-68A87B9F6822}"/>
                    </a:ext>
                  </a:extLst>
                </p14:cNvPr>
                <p14:cNvContentPartPr/>
                <p14:nvPr/>
              </p14:nvContentPartPr>
              <p14:xfrm>
                <a:off x="8408410" y="4186487"/>
                <a:ext cx="189360" cy="540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4261685D-25EA-434B-B034-68A87B9F68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99410" y="4177847"/>
                  <a:ext cx="2070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8" name="Käsinkirjoitus 107">
                <a:extLst>
                  <a:ext uri="{FF2B5EF4-FFF2-40B4-BE49-F238E27FC236}">
                    <a16:creationId xmlns:a16="http://schemas.microsoft.com/office/drawing/2014/main" id="{8FBBA624-7091-43B9-97EF-54745CB6346A}"/>
                  </a:ext>
                </a:extLst>
              </p14:cNvPr>
              <p14:cNvContentPartPr/>
              <p14:nvPr/>
            </p14:nvContentPartPr>
            <p14:xfrm>
              <a:off x="8909170" y="3951767"/>
              <a:ext cx="292320" cy="393120"/>
            </p14:xfrm>
          </p:contentPart>
        </mc:Choice>
        <mc:Fallback>
          <p:pic>
            <p:nvPicPr>
              <p:cNvPr id="108" name="Käsinkirjoitus 107">
                <a:extLst>
                  <a:ext uri="{FF2B5EF4-FFF2-40B4-BE49-F238E27FC236}">
                    <a16:creationId xmlns:a16="http://schemas.microsoft.com/office/drawing/2014/main" id="{8FBBA624-7091-43B9-97EF-54745CB6346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900170" y="3942767"/>
                <a:ext cx="309960" cy="41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Ryhmä 117">
            <a:extLst>
              <a:ext uri="{FF2B5EF4-FFF2-40B4-BE49-F238E27FC236}">
                <a16:creationId xmlns:a16="http://schemas.microsoft.com/office/drawing/2014/main" id="{6D8DB34F-44B9-47AE-9C6E-303AD7FA6293}"/>
              </a:ext>
            </a:extLst>
          </p:cNvPr>
          <p:cNvGrpSpPr/>
          <p:nvPr/>
        </p:nvGrpSpPr>
        <p:grpSpPr>
          <a:xfrm>
            <a:off x="7797850" y="4538567"/>
            <a:ext cx="1385640" cy="905760"/>
            <a:chOff x="7797850" y="4538567"/>
            <a:chExt cx="1385640" cy="90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5AE82624-18D1-4899-B0E2-980F51D3205F}"/>
                    </a:ext>
                  </a:extLst>
                </p14:cNvPr>
                <p14:cNvContentPartPr/>
                <p14:nvPr/>
              </p14:nvContentPartPr>
              <p14:xfrm>
                <a:off x="7846450" y="4679687"/>
                <a:ext cx="176760" cy="37080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5AE82624-18D1-4899-B0E2-980F51D3205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37450" y="4670687"/>
                  <a:ext cx="194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2D94387F-A405-4177-BC93-FFBF987526B3}"/>
                    </a:ext>
                  </a:extLst>
                </p14:cNvPr>
                <p14:cNvContentPartPr/>
                <p14:nvPr/>
              </p14:nvContentPartPr>
              <p14:xfrm>
                <a:off x="7797850" y="4710647"/>
                <a:ext cx="300600" cy="26784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2D94387F-A405-4177-BC93-FFBF987526B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89210" y="4702007"/>
                  <a:ext cx="318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43B5B3C8-F6F5-4627-9558-E1B650492ADD}"/>
                    </a:ext>
                  </a:extLst>
                </p14:cNvPr>
                <p14:cNvContentPartPr/>
                <p14:nvPr/>
              </p14:nvContentPartPr>
              <p14:xfrm>
                <a:off x="8274130" y="4840607"/>
                <a:ext cx="178920" cy="3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43B5B3C8-F6F5-4627-9558-E1B650492AD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65130" y="4831607"/>
                  <a:ext cx="196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CDC02500-B127-4343-B6A7-CC0F9C8CFFE5}"/>
                    </a:ext>
                  </a:extLst>
                </p14:cNvPr>
                <p14:cNvContentPartPr/>
                <p14:nvPr/>
              </p14:nvContentPartPr>
              <p14:xfrm>
                <a:off x="8275930" y="4932047"/>
                <a:ext cx="255960" cy="432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CDC02500-B127-4343-B6A7-CC0F9C8CFFE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67290" y="4923407"/>
                  <a:ext cx="273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38202990-A4B0-46E0-B726-16C7313086F0}"/>
                    </a:ext>
                  </a:extLst>
                </p14:cNvPr>
                <p14:cNvContentPartPr/>
                <p14:nvPr/>
              </p14:nvContentPartPr>
              <p14:xfrm>
                <a:off x="8849050" y="4538567"/>
                <a:ext cx="249480" cy="32724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38202990-A4B0-46E0-B726-16C7313086F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40050" y="4529927"/>
                  <a:ext cx="267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C1B5BEE7-329B-49F4-940A-7D9B3934EDA2}"/>
                    </a:ext>
                  </a:extLst>
                </p14:cNvPr>
                <p14:cNvContentPartPr/>
                <p14:nvPr/>
              </p14:nvContentPartPr>
              <p14:xfrm>
                <a:off x="8719450" y="4936007"/>
                <a:ext cx="464040" cy="1620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C1B5BEE7-329B-49F4-940A-7D9B3934EDA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10810" y="4927367"/>
                  <a:ext cx="481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567775CB-4479-4FB1-8F0E-0880A002B9AE}"/>
                    </a:ext>
                  </a:extLst>
                </p14:cNvPr>
                <p14:cNvContentPartPr/>
                <p14:nvPr/>
              </p14:nvContentPartPr>
              <p14:xfrm>
                <a:off x="8849050" y="4994327"/>
                <a:ext cx="172080" cy="21132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567775CB-4479-4FB1-8F0E-0880A002B9A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40410" y="4985687"/>
                  <a:ext cx="189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BA357CD2-66DB-4BC0-A428-3B56A3D4E892}"/>
                    </a:ext>
                  </a:extLst>
                </p14:cNvPr>
                <p14:cNvContentPartPr/>
                <p14:nvPr/>
              </p14:nvContentPartPr>
              <p14:xfrm>
                <a:off x="9000610" y="5062727"/>
                <a:ext cx="360" cy="38160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BA357CD2-66DB-4BC0-A428-3B56A3D4E8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91610" y="5053727"/>
                  <a:ext cx="18000" cy="39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928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C48E41-A981-A479-6C60-41880CB7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asteen yhtälön erikoistapauksia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27BA6C30-32C9-6FE9-F495-A5A23A1F5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i-FI" dirty="0"/>
                  <a:t>Kuinka monta ratkaisua toisen asteen yhtälöllä voi olla?</a:t>
                </a:r>
              </a:p>
              <a:p>
                <a:pPr marL="0" indent="0">
                  <a:buNone/>
                </a:pPr>
                <a:endParaRPr lang="fi-F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i-FI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27BA6C30-32C9-6FE9-F495-A5A23A1F5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94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15D0CD-E97E-1E80-D41D-0E5E8020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Harjoitellaan erikoistapauksia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7C258D56-46C0-0525-9633-5A0A66967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4958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i-FI" dirty="0"/>
                  <a:t>Ratkaise yhtälö: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b="0" i="1" smtClean="0">
                        <a:latin typeface="Cambria Math" panose="02040503050406030204" pitchFamily="18" charset="0"/>
                      </a:rPr>
                      <m:t>−9=0</m:t>
                    </m:r>
                  </m:oMath>
                </a14:m>
                <a:r>
                  <a:rPr lang="fi-FI" dirty="0"/>
                  <a:t>			Ratkaise yhtälö: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lang="fi-FI" dirty="0"/>
              </a:p>
              <a:p>
                <a:pPr marL="0" indent="0">
                  <a:buNone/>
                </a:pPr>
                <a:endParaRPr lang="fi-FI" sz="2400" dirty="0"/>
              </a:p>
              <a:p>
                <a:endParaRPr lang="fi-FI" sz="2400" dirty="0"/>
              </a:p>
              <a:p>
                <a:endParaRPr lang="fi-FI" sz="2400" dirty="0"/>
              </a:p>
              <a:p>
                <a:endParaRPr lang="fi-FI" sz="2400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7C258D56-46C0-0525-9633-5A0A66967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49584" cy="4351338"/>
              </a:xfrm>
              <a:blipFill>
                <a:blip r:embed="rId2"/>
                <a:stretch>
                  <a:fillRect l="-1148" t="-22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Ryhmä 37">
            <a:extLst>
              <a:ext uri="{FF2B5EF4-FFF2-40B4-BE49-F238E27FC236}">
                <a16:creationId xmlns:a16="http://schemas.microsoft.com/office/drawing/2014/main" id="{879E7B52-F718-47DE-88CD-4F17BAADC26D}"/>
              </a:ext>
            </a:extLst>
          </p:cNvPr>
          <p:cNvGrpSpPr/>
          <p:nvPr/>
        </p:nvGrpSpPr>
        <p:grpSpPr>
          <a:xfrm>
            <a:off x="3329010" y="1624911"/>
            <a:ext cx="3445920" cy="2378880"/>
            <a:chOff x="3329010" y="1624911"/>
            <a:chExt cx="3445920" cy="23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B029EDDC-4CFE-4975-B102-1CB348DD968A}"/>
                    </a:ext>
                  </a:extLst>
                </p14:cNvPr>
                <p14:cNvContentPartPr/>
                <p14:nvPr/>
              </p14:nvContentPartPr>
              <p14:xfrm>
                <a:off x="3796290" y="2483511"/>
                <a:ext cx="266760" cy="41832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B029EDDC-4CFE-4975-B102-1CB348DD96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1970" y="2479191"/>
                  <a:ext cx="275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D6B97728-9879-44C6-B887-D059EE922416}"/>
                    </a:ext>
                  </a:extLst>
                </p14:cNvPr>
                <p14:cNvContentPartPr/>
                <p14:nvPr/>
              </p14:nvContentPartPr>
              <p14:xfrm>
                <a:off x="3849570" y="2569911"/>
                <a:ext cx="280080" cy="3038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D6B97728-9879-44C6-B887-D059EE9224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45250" y="2565591"/>
                  <a:ext cx="288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D89C97F1-954F-4685-AE8E-F093EF3BE9C3}"/>
                    </a:ext>
                  </a:extLst>
                </p14:cNvPr>
                <p14:cNvContentPartPr/>
                <p14:nvPr/>
              </p14:nvContentPartPr>
              <p14:xfrm>
                <a:off x="4159890" y="2368311"/>
                <a:ext cx="203760" cy="1702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D89C97F1-954F-4685-AE8E-F093EF3BE9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55570" y="2363991"/>
                  <a:ext cx="212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5D6AD0BD-3427-4487-8FD3-D2CD8E602DBE}"/>
                    </a:ext>
                  </a:extLst>
                </p14:cNvPr>
                <p14:cNvContentPartPr/>
                <p14:nvPr/>
              </p14:nvContentPartPr>
              <p14:xfrm>
                <a:off x="4414050" y="2762151"/>
                <a:ext cx="160560" cy="64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5D6AD0BD-3427-4487-8FD3-D2CD8E602D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09730" y="2757831"/>
                  <a:ext cx="169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B7C43556-9875-40FE-8CCE-F59503117A90}"/>
                    </a:ext>
                  </a:extLst>
                </p14:cNvPr>
                <p14:cNvContentPartPr/>
                <p14:nvPr/>
              </p14:nvContentPartPr>
              <p14:xfrm>
                <a:off x="4405050" y="2871591"/>
                <a:ext cx="148320" cy="75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B7C43556-9875-40FE-8CCE-F59503117A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00730" y="2867271"/>
                  <a:ext cx="156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77ECA1A5-69B4-4991-A833-BCFEFEA8595E}"/>
                    </a:ext>
                  </a:extLst>
                </p14:cNvPr>
                <p14:cNvContentPartPr/>
                <p14:nvPr/>
              </p14:nvContentPartPr>
              <p14:xfrm>
                <a:off x="4902570" y="2530671"/>
                <a:ext cx="234000" cy="57672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77ECA1A5-69B4-4991-A833-BCFEFEA8595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98250" y="2526351"/>
                  <a:ext cx="24264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85B6F326-F497-402E-9EDF-F457EF70913A}"/>
                    </a:ext>
                  </a:extLst>
                </p14:cNvPr>
                <p14:cNvContentPartPr/>
                <p14:nvPr/>
              </p14:nvContentPartPr>
              <p14:xfrm>
                <a:off x="5741010" y="1624911"/>
                <a:ext cx="17640" cy="67500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85B6F326-F497-402E-9EDF-F457EF7091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36690" y="1620591"/>
                  <a:ext cx="2628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7245A19B-EC5B-4C3E-93CC-62C1AC955F5E}"/>
                    </a:ext>
                  </a:extLst>
                </p14:cNvPr>
                <p14:cNvContentPartPr/>
                <p14:nvPr/>
              </p14:nvContentPartPr>
              <p14:xfrm>
                <a:off x="5787450" y="1652631"/>
                <a:ext cx="58320" cy="63144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7245A19B-EC5B-4C3E-93CC-62C1AC955F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83130" y="1648311"/>
                  <a:ext cx="6696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48B33CA7-C662-4C90-BADE-E3EB8BA2044A}"/>
                    </a:ext>
                  </a:extLst>
                </p14:cNvPr>
                <p14:cNvContentPartPr/>
                <p14:nvPr/>
              </p14:nvContentPartPr>
              <p14:xfrm>
                <a:off x="5906250" y="2042511"/>
                <a:ext cx="154800" cy="248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48B33CA7-C662-4C90-BADE-E3EB8BA204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01930" y="2038191"/>
                  <a:ext cx="16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32F0ED03-A0BA-496E-AD67-12245AE5555E}"/>
                    </a:ext>
                  </a:extLst>
                </p14:cNvPr>
                <p14:cNvContentPartPr/>
                <p14:nvPr/>
              </p14:nvContentPartPr>
              <p14:xfrm>
                <a:off x="6007410" y="1946031"/>
                <a:ext cx="47160" cy="18540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32F0ED03-A0BA-496E-AD67-12245AE555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03090" y="1941711"/>
                  <a:ext cx="55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D2A5460D-162A-4004-A5D4-D19E3533DE5B}"/>
                    </a:ext>
                  </a:extLst>
                </p14:cNvPr>
                <p14:cNvContentPartPr/>
                <p14:nvPr/>
              </p14:nvContentPartPr>
              <p14:xfrm>
                <a:off x="6209370" y="1884831"/>
                <a:ext cx="192600" cy="4273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D2A5460D-162A-4004-A5D4-D19E3533DE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05050" y="1880511"/>
                  <a:ext cx="201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027080F6-7F52-4FDF-B680-4B7E7C06BBD2}"/>
                    </a:ext>
                  </a:extLst>
                </p14:cNvPr>
                <p14:cNvContentPartPr/>
                <p14:nvPr/>
              </p14:nvContentPartPr>
              <p14:xfrm>
                <a:off x="5737770" y="2483511"/>
                <a:ext cx="32400" cy="69264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027080F6-7F52-4FDF-B680-4B7E7C06BB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33450" y="2479191"/>
                  <a:ext cx="4104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3422580D-024A-4944-AD59-D1F81F77C3CC}"/>
                    </a:ext>
                  </a:extLst>
                </p14:cNvPr>
                <p14:cNvContentPartPr/>
                <p14:nvPr/>
              </p14:nvContentPartPr>
              <p14:xfrm>
                <a:off x="5868090" y="2533911"/>
                <a:ext cx="33480" cy="6760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3422580D-024A-4944-AD59-D1F81F77C3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63770" y="2529591"/>
                  <a:ext cx="4212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8280C357-49AB-4045-9C78-7F93E5C58BD5}"/>
                    </a:ext>
                  </a:extLst>
                </p14:cNvPr>
                <p14:cNvContentPartPr/>
                <p14:nvPr/>
              </p14:nvContentPartPr>
              <p14:xfrm>
                <a:off x="6017850" y="2606271"/>
                <a:ext cx="757080" cy="5403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8280C357-49AB-4045-9C78-7F93E5C58BD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13530" y="2601951"/>
                  <a:ext cx="7657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4B2F2B49-9425-4A16-B90D-A1BFAABB8B95}"/>
                    </a:ext>
                  </a:extLst>
                </p14:cNvPr>
                <p14:cNvContentPartPr/>
                <p14:nvPr/>
              </p14:nvContentPartPr>
              <p14:xfrm>
                <a:off x="3329010" y="3245631"/>
                <a:ext cx="822600" cy="6559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4B2F2B49-9425-4A16-B90D-A1BFAABB8B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4690" y="3241311"/>
                  <a:ext cx="83124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C1CB7337-B921-4610-AE35-13D1E2B2B7CE}"/>
                    </a:ext>
                  </a:extLst>
                </p14:cNvPr>
                <p14:cNvContentPartPr/>
                <p14:nvPr/>
              </p14:nvContentPartPr>
              <p14:xfrm>
                <a:off x="3627450" y="3475311"/>
                <a:ext cx="196200" cy="3495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C1CB7337-B921-4610-AE35-13D1E2B2B7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23130" y="3470991"/>
                  <a:ext cx="204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F6DC0237-E561-413F-B3BB-77406FECC402}"/>
                    </a:ext>
                  </a:extLst>
                </p14:cNvPr>
                <p14:cNvContentPartPr/>
                <p14:nvPr/>
              </p14:nvContentPartPr>
              <p14:xfrm>
                <a:off x="3649050" y="3505191"/>
                <a:ext cx="298440" cy="3297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F6DC0237-E561-413F-B3BB-77406FECC4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44730" y="3500871"/>
                  <a:ext cx="307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E31B1400-A536-46F5-B7B5-BEDF1DDE3F66}"/>
                    </a:ext>
                  </a:extLst>
                </p14:cNvPr>
                <p14:cNvContentPartPr/>
                <p14:nvPr/>
              </p14:nvContentPartPr>
              <p14:xfrm>
                <a:off x="3957570" y="3348951"/>
                <a:ext cx="97560" cy="1494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E31B1400-A536-46F5-B7B5-BEDF1DDE3F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53250" y="3344631"/>
                  <a:ext cx="106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A40ED46E-4119-4BA9-A59D-F7F705CA644B}"/>
                    </a:ext>
                  </a:extLst>
                </p14:cNvPr>
                <p14:cNvContentPartPr/>
                <p14:nvPr/>
              </p14:nvContentPartPr>
              <p14:xfrm>
                <a:off x="4274010" y="3581511"/>
                <a:ext cx="163440" cy="147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A40ED46E-4119-4BA9-A59D-F7F705CA644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69690" y="3577191"/>
                  <a:ext cx="172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53BFB2D2-2905-4742-859B-932BF4A6DC8E}"/>
                    </a:ext>
                  </a:extLst>
                </p14:cNvPr>
                <p14:cNvContentPartPr/>
                <p14:nvPr/>
              </p14:nvContentPartPr>
              <p14:xfrm>
                <a:off x="4280490" y="3677631"/>
                <a:ext cx="176040" cy="147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53BFB2D2-2905-4742-859B-932BF4A6DC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76170" y="3673311"/>
                  <a:ext cx="184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2ADCB1A4-36FF-48BF-954D-7ABA251A9A23}"/>
                    </a:ext>
                  </a:extLst>
                </p14:cNvPr>
                <p14:cNvContentPartPr/>
                <p14:nvPr/>
              </p14:nvContentPartPr>
              <p14:xfrm>
                <a:off x="4586850" y="3508071"/>
                <a:ext cx="195120" cy="54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2ADCB1A4-36FF-48BF-954D-7ABA251A9A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82530" y="3503751"/>
                  <a:ext cx="203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69614C3D-C161-4AA2-8ECB-548DC86D4C52}"/>
                    </a:ext>
                  </a:extLst>
                </p14:cNvPr>
                <p14:cNvContentPartPr/>
                <p14:nvPr/>
              </p14:nvContentPartPr>
              <p14:xfrm>
                <a:off x="4739850" y="3409071"/>
                <a:ext cx="9000" cy="2584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69614C3D-C161-4AA2-8ECB-548DC86D4C5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35530" y="3404751"/>
                  <a:ext cx="17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C3EBAD35-1232-4FB8-B203-D4D30D6DB137}"/>
                    </a:ext>
                  </a:extLst>
                </p14:cNvPr>
                <p14:cNvContentPartPr/>
                <p14:nvPr/>
              </p14:nvContentPartPr>
              <p14:xfrm>
                <a:off x="4591890" y="3799671"/>
                <a:ext cx="234360" cy="32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C3EBAD35-1232-4FB8-B203-D4D30D6DB1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87570" y="3795351"/>
                  <a:ext cx="243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C0C40DEF-34E8-4DEC-B9D5-90DB6D0398F2}"/>
                    </a:ext>
                  </a:extLst>
                </p14:cNvPr>
                <p14:cNvContentPartPr/>
                <p14:nvPr/>
              </p14:nvContentPartPr>
              <p14:xfrm>
                <a:off x="4971330" y="3216471"/>
                <a:ext cx="804960" cy="7138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C0C40DEF-34E8-4DEC-B9D5-90DB6D0398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67010" y="3212151"/>
                  <a:ext cx="81360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73BC2F81-6BCB-46C0-866E-2FED6158BAA4}"/>
                    </a:ext>
                  </a:extLst>
                </p14:cNvPr>
                <p14:cNvContentPartPr/>
                <p14:nvPr/>
              </p14:nvContentPartPr>
              <p14:xfrm>
                <a:off x="5339250" y="3368031"/>
                <a:ext cx="232560" cy="6357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73BC2F81-6BCB-46C0-866E-2FED6158BAA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34930" y="3363711"/>
                  <a:ext cx="241200" cy="64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1A83D416-C1E9-4D6C-B340-A7C1CD21C20C}"/>
              </a:ext>
            </a:extLst>
          </p:cNvPr>
          <p:cNvGrpSpPr/>
          <p:nvPr/>
        </p:nvGrpSpPr>
        <p:grpSpPr>
          <a:xfrm>
            <a:off x="3618810" y="4239591"/>
            <a:ext cx="1151640" cy="477720"/>
            <a:chOff x="3618810" y="4239591"/>
            <a:chExt cx="115164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B420EF4E-AFED-40D8-9ED3-EE02E6838F35}"/>
                    </a:ext>
                  </a:extLst>
                </p14:cNvPr>
                <p14:cNvContentPartPr/>
                <p14:nvPr/>
              </p14:nvContentPartPr>
              <p14:xfrm>
                <a:off x="3618810" y="4239591"/>
                <a:ext cx="277920" cy="4777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B420EF4E-AFED-40D8-9ED3-EE02E6838F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14490" y="4235271"/>
                  <a:ext cx="2865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C2E24A9A-B4FD-40AB-9482-57AD8075998A}"/>
                    </a:ext>
                  </a:extLst>
                </p14:cNvPr>
                <p14:cNvContentPartPr/>
                <p14:nvPr/>
              </p14:nvContentPartPr>
              <p14:xfrm>
                <a:off x="3662730" y="4297551"/>
                <a:ext cx="296280" cy="3434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C2E24A9A-B4FD-40AB-9482-57AD807599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58410" y="4293231"/>
                  <a:ext cx="304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A41870F5-DDE2-4362-960C-966BECEA2601}"/>
                    </a:ext>
                  </a:extLst>
                </p14:cNvPr>
                <p14:cNvContentPartPr/>
                <p14:nvPr/>
              </p14:nvContentPartPr>
              <p14:xfrm>
                <a:off x="4123170" y="4462791"/>
                <a:ext cx="187920" cy="54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A41870F5-DDE2-4362-960C-966BECEA260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18850" y="4458471"/>
                  <a:ext cx="196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44CA8771-36B6-48AF-A40D-12FF8133B158}"/>
                    </a:ext>
                  </a:extLst>
                </p14:cNvPr>
                <p14:cNvContentPartPr/>
                <p14:nvPr/>
              </p14:nvContentPartPr>
              <p14:xfrm>
                <a:off x="4098330" y="4575471"/>
                <a:ext cx="188280" cy="72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44CA8771-36B6-48AF-A40D-12FF8133B15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94010" y="4571151"/>
                  <a:ext cx="196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09D25714-0B3E-4F95-A7D7-96F4F7EABBB8}"/>
                    </a:ext>
                  </a:extLst>
                </p14:cNvPr>
                <p14:cNvContentPartPr/>
                <p14:nvPr/>
              </p14:nvContentPartPr>
              <p14:xfrm>
                <a:off x="4550850" y="4374951"/>
                <a:ext cx="203760" cy="82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09D25714-0B3E-4F95-A7D7-96F4F7EABB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46530" y="4370631"/>
                  <a:ext cx="212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3BEF3A47-CB91-489F-8102-BC3838048639}"/>
                    </a:ext>
                  </a:extLst>
                </p14:cNvPr>
                <p14:cNvContentPartPr/>
                <p14:nvPr/>
              </p14:nvContentPartPr>
              <p14:xfrm>
                <a:off x="4695570" y="4294311"/>
                <a:ext cx="9000" cy="1915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3BEF3A47-CB91-489F-8102-BC383804863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91250" y="4289991"/>
                  <a:ext cx="17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A0286F8E-3097-45E2-BEE5-06CE11E5BF7E}"/>
                    </a:ext>
                  </a:extLst>
                </p14:cNvPr>
                <p14:cNvContentPartPr/>
                <p14:nvPr/>
              </p14:nvContentPartPr>
              <p14:xfrm>
                <a:off x="4559490" y="4615791"/>
                <a:ext cx="210960" cy="126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A0286F8E-3097-45E2-BEE5-06CE11E5BF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55170" y="4611471"/>
                  <a:ext cx="2196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3" name="Käsinkirjoitus 42">
                <a:extLst>
                  <a:ext uri="{FF2B5EF4-FFF2-40B4-BE49-F238E27FC236}">
                    <a16:creationId xmlns:a16="http://schemas.microsoft.com/office/drawing/2014/main" id="{BD1301CD-6EE3-4E33-A4D6-1B28CE0A48A7}"/>
                  </a:ext>
                </a:extLst>
              </p14:cNvPr>
              <p14:cNvContentPartPr/>
              <p14:nvPr/>
            </p14:nvContentPartPr>
            <p14:xfrm>
              <a:off x="5052330" y="4206111"/>
              <a:ext cx="312840" cy="533160"/>
            </p14:xfrm>
          </p:contentPart>
        </mc:Choice>
        <mc:Fallback>
          <p:pic>
            <p:nvPicPr>
              <p:cNvPr id="43" name="Käsinkirjoitus 42">
                <a:extLst>
                  <a:ext uri="{FF2B5EF4-FFF2-40B4-BE49-F238E27FC236}">
                    <a16:creationId xmlns:a16="http://schemas.microsoft.com/office/drawing/2014/main" id="{BD1301CD-6EE3-4E33-A4D6-1B28CE0A48A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048010" y="4201791"/>
                <a:ext cx="3214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926A7EF1-1ED7-4AAE-8CFD-90735462C721}"/>
                  </a:ext>
                </a:extLst>
              </p14:cNvPr>
              <p14:cNvContentPartPr/>
              <p14:nvPr/>
            </p14:nvContentPartPr>
            <p14:xfrm>
              <a:off x="3484890" y="2162391"/>
              <a:ext cx="1979640" cy="995040"/>
            </p14:xfrm>
          </p:contentPart>
        </mc:Choice>
        <mc:Fallback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926A7EF1-1ED7-4AAE-8CFD-90735462C72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66890" y="2126751"/>
                <a:ext cx="2015280" cy="10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03C79513-19BD-4D00-9CF1-242D8A04CEDE}"/>
                  </a:ext>
                </a:extLst>
              </p14:cNvPr>
              <p14:cNvContentPartPr/>
              <p14:nvPr/>
            </p14:nvContentPartPr>
            <p14:xfrm>
              <a:off x="11674933" y="1582720"/>
              <a:ext cx="39960" cy="647640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03C79513-19BD-4D00-9CF1-242D8A04CE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656933" y="1547080"/>
                <a:ext cx="75600" cy="71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Ryhmä 51">
            <a:extLst>
              <a:ext uri="{FF2B5EF4-FFF2-40B4-BE49-F238E27FC236}">
                <a16:creationId xmlns:a16="http://schemas.microsoft.com/office/drawing/2014/main" id="{7C39EF7A-98F9-4387-B8E7-C5C79DE083D4}"/>
              </a:ext>
            </a:extLst>
          </p:cNvPr>
          <p:cNvGrpSpPr/>
          <p:nvPr/>
        </p:nvGrpSpPr>
        <p:grpSpPr>
          <a:xfrm>
            <a:off x="11689693" y="1604640"/>
            <a:ext cx="343800" cy="611280"/>
            <a:chOff x="11689693" y="1604640"/>
            <a:chExt cx="34380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F67712E0-8757-43BD-BE32-410D448F2321}"/>
                    </a:ext>
                  </a:extLst>
                </p14:cNvPr>
                <p14:cNvContentPartPr/>
                <p14:nvPr/>
              </p14:nvContentPartPr>
              <p14:xfrm>
                <a:off x="11696173" y="1707280"/>
                <a:ext cx="360" cy="3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F67712E0-8757-43BD-BE32-410D448F23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91853" y="17029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2675EC68-54C1-4063-9D1C-6D8B15FFBF82}"/>
                    </a:ext>
                  </a:extLst>
                </p14:cNvPr>
                <p14:cNvContentPartPr/>
                <p14:nvPr/>
              </p14:nvContentPartPr>
              <p14:xfrm>
                <a:off x="11689693" y="1613280"/>
                <a:ext cx="11520" cy="5929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2675EC68-54C1-4063-9D1C-6D8B15FFBF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685373" y="1608960"/>
                  <a:ext cx="201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BA6C492-564A-4139-8DB9-DA7114833FF2}"/>
                    </a:ext>
                  </a:extLst>
                </p14:cNvPr>
                <p14:cNvContentPartPr/>
                <p14:nvPr/>
              </p14:nvContentPartPr>
              <p14:xfrm>
                <a:off x="11781853" y="1604640"/>
                <a:ext cx="18720" cy="6112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BA6C492-564A-4139-8DB9-DA7114833F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77533" y="1600320"/>
                  <a:ext cx="2736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7C9001FF-097C-49C0-BB77-36BBB1BFCABF}"/>
                    </a:ext>
                  </a:extLst>
                </p14:cNvPr>
                <p14:cNvContentPartPr/>
                <p14:nvPr/>
              </p14:nvContentPartPr>
              <p14:xfrm>
                <a:off x="11887333" y="2015040"/>
                <a:ext cx="146160" cy="36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7C9001FF-097C-49C0-BB77-36BBB1BFCA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83013" y="2010720"/>
                  <a:ext cx="154800" cy="1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404E7473-951B-4220-90A8-2CF596674296}"/>
                  </a:ext>
                </a:extLst>
              </p14:cNvPr>
              <p14:cNvContentPartPr/>
              <p14:nvPr/>
            </p14:nvContentPartPr>
            <p14:xfrm>
              <a:off x="12062653" y="1688880"/>
              <a:ext cx="212400" cy="536400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404E7473-951B-4220-90A8-2CF59667429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058333" y="1684560"/>
                <a:ext cx="221040" cy="54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Ryhmä 59">
            <a:extLst>
              <a:ext uri="{FF2B5EF4-FFF2-40B4-BE49-F238E27FC236}">
                <a16:creationId xmlns:a16="http://schemas.microsoft.com/office/drawing/2014/main" id="{4A5A63DE-B07A-461E-9F7F-D18A44192ED4}"/>
              </a:ext>
            </a:extLst>
          </p:cNvPr>
          <p:cNvGrpSpPr/>
          <p:nvPr/>
        </p:nvGrpSpPr>
        <p:grpSpPr>
          <a:xfrm>
            <a:off x="10029373" y="2462880"/>
            <a:ext cx="747360" cy="403200"/>
            <a:chOff x="10029373" y="2462880"/>
            <a:chExt cx="74736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79896A8B-9EF0-4FF6-824D-9D591AB5AAED}"/>
                    </a:ext>
                  </a:extLst>
                </p14:cNvPr>
                <p14:cNvContentPartPr/>
                <p14:nvPr/>
              </p14:nvContentPartPr>
              <p14:xfrm>
                <a:off x="10180573" y="2667720"/>
                <a:ext cx="55440" cy="507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79896A8B-9EF0-4FF6-824D-9D591AB5AA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76253" y="2663400"/>
                  <a:ext cx="64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B62A8B79-9FA0-4710-B220-9D3F150A62EF}"/>
                    </a:ext>
                  </a:extLst>
                </p14:cNvPr>
                <p14:cNvContentPartPr/>
                <p14:nvPr/>
              </p14:nvContentPartPr>
              <p14:xfrm>
                <a:off x="10097053" y="2651520"/>
                <a:ext cx="182520" cy="1641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B62A8B79-9FA0-4710-B220-9D3F150A62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92733" y="2647200"/>
                  <a:ext cx="191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8CF1F6A7-8653-41DA-A4F0-5EE8ADEDC72E}"/>
                    </a:ext>
                  </a:extLst>
                </p14:cNvPr>
                <p14:cNvContentPartPr/>
                <p14:nvPr/>
              </p14:nvContentPartPr>
              <p14:xfrm>
                <a:off x="10029373" y="2578440"/>
                <a:ext cx="247320" cy="28764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8CF1F6A7-8653-41DA-A4F0-5EE8ADEDC7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25053" y="2574120"/>
                  <a:ext cx="255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EF342697-75E5-4425-8652-73C3AD49C4C2}"/>
                    </a:ext>
                  </a:extLst>
                </p14:cNvPr>
                <p14:cNvContentPartPr/>
                <p14:nvPr/>
              </p14:nvContentPartPr>
              <p14:xfrm>
                <a:off x="10351933" y="2462880"/>
                <a:ext cx="222120" cy="1717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EF342697-75E5-4425-8652-73C3AD49C4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47613" y="2458560"/>
                  <a:ext cx="230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8997ACB1-148B-4CA5-A9E7-E97B5E0308A1}"/>
                    </a:ext>
                  </a:extLst>
                </p14:cNvPr>
                <p14:cNvContentPartPr/>
                <p14:nvPr/>
              </p14:nvContentPartPr>
              <p14:xfrm>
                <a:off x="10574413" y="2714880"/>
                <a:ext cx="192960" cy="154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8997ACB1-148B-4CA5-A9E7-E97B5E0308A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70093" y="2710560"/>
                  <a:ext cx="201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F0DC90EA-24CC-4BD1-AB80-AE5C306F7C34}"/>
                    </a:ext>
                  </a:extLst>
                </p14:cNvPr>
                <p14:cNvContentPartPr/>
                <p14:nvPr/>
              </p14:nvContentPartPr>
              <p14:xfrm>
                <a:off x="10598173" y="2796240"/>
                <a:ext cx="178560" cy="864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F0DC90EA-24CC-4BD1-AB80-AE5C306F7C3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93853" y="2791920"/>
                  <a:ext cx="187200" cy="1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CA257F3E-BED1-47E0-A25F-DBDECB89C44A}"/>
                  </a:ext>
                </a:extLst>
              </p14:cNvPr>
              <p14:cNvContentPartPr/>
              <p14:nvPr/>
            </p14:nvContentPartPr>
            <p14:xfrm>
              <a:off x="11015053" y="2750160"/>
              <a:ext cx="190440" cy="2088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CA257F3E-BED1-47E0-A25F-DBDECB89C44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010733" y="2745840"/>
                <a:ext cx="199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0C5DE5D7-D2A7-403B-A869-05A64E45A1A7}"/>
                  </a:ext>
                </a:extLst>
              </p14:cNvPr>
              <p14:cNvContentPartPr/>
              <p14:nvPr/>
            </p14:nvContentPartPr>
            <p14:xfrm>
              <a:off x="11424013" y="2592840"/>
              <a:ext cx="237600" cy="404280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0C5DE5D7-D2A7-403B-A869-05A64E45A1A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419693" y="2588520"/>
                <a:ext cx="24624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Ryhmä 76">
            <a:extLst>
              <a:ext uri="{FF2B5EF4-FFF2-40B4-BE49-F238E27FC236}">
                <a16:creationId xmlns:a16="http://schemas.microsoft.com/office/drawing/2014/main" id="{9D47CD44-5E4A-4106-A1CE-9D878D5355D7}"/>
              </a:ext>
            </a:extLst>
          </p:cNvPr>
          <p:cNvGrpSpPr/>
          <p:nvPr/>
        </p:nvGrpSpPr>
        <p:grpSpPr>
          <a:xfrm>
            <a:off x="9747493" y="2997480"/>
            <a:ext cx="2199240" cy="766440"/>
            <a:chOff x="9747493" y="2997480"/>
            <a:chExt cx="2199240" cy="76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ABB7AC8A-5DBB-401F-9525-B38DF2BAE1EB}"/>
                    </a:ext>
                  </a:extLst>
                </p14:cNvPr>
                <p14:cNvContentPartPr/>
                <p14:nvPr/>
              </p14:nvContentPartPr>
              <p14:xfrm>
                <a:off x="9747493" y="2997480"/>
                <a:ext cx="751320" cy="5810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ABB7AC8A-5DBB-401F-9525-B38DF2BAE1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43173" y="2993160"/>
                  <a:ext cx="75996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277CD0D0-AD53-467E-9E98-6A0643068080}"/>
                    </a:ext>
                  </a:extLst>
                </p14:cNvPr>
                <p14:cNvContentPartPr/>
                <p14:nvPr/>
              </p14:nvContentPartPr>
              <p14:xfrm>
                <a:off x="9999493" y="3218520"/>
                <a:ext cx="231120" cy="2970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277CD0D0-AD53-467E-9E98-6A064306808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95173" y="3214200"/>
                  <a:ext cx="239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5650C388-A7FA-47FA-94BF-AEB02C431B67}"/>
                    </a:ext>
                  </a:extLst>
                </p14:cNvPr>
                <p14:cNvContentPartPr/>
                <p14:nvPr/>
              </p14:nvContentPartPr>
              <p14:xfrm>
                <a:off x="10068613" y="3224640"/>
                <a:ext cx="216720" cy="2340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5650C388-A7FA-47FA-94BF-AEB02C431B6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64293" y="3220320"/>
                  <a:ext cx="225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72FFBBA1-D74B-4309-9281-A973E297833F}"/>
                    </a:ext>
                  </a:extLst>
                </p14:cNvPr>
                <p14:cNvContentPartPr/>
                <p14:nvPr/>
              </p14:nvContentPartPr>
              <p14:xfrm>
                <a:off x="10280653" y="3108720"/>
                <a:ext cx="133200" cy="1317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72FFBBA1-D74B-4309-9281-A973E29783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76333" y="3104400"/>
                  <a:ext cx="141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292A2ACD-D9F3-4FBB-BA0B-18E4D578CC31}"/>
                    </a:ext>
                  </a:extLst>
                </p14:cNvPr>
                <p14:cNvContentPartPr/>
                <p14:nvPr/>
              </p14:nvContentPartPr>
              <p14:xfrm>
                <a:off x="10602853" y="3315720"/>
                <a:ext cx="150120" cy="36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292A2ACD-D9F3-4FBB-BA0B-18E4D578CC3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98533" y="3311400"/>
                  <a:ext cx="158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79F1B1B0-6804-4154-A7FF-22CCAEF476F0}"/>
                    </a:ext>
                  </a:extLst>
                </p14:cNvPr>
                <p14:cNvContentPartPr/>
                <p14:nvPr/>
              </p14:nvContentPartPr>
              <p14:xfrm>
                <a:off x="10615813" y="3401400"/>
                <a:ext cx="143640" cy="36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79F1B1B0-6804-4154-A7FF-22CCAEF476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11493" y="3397080"/>
                  <a:ext cx="152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49212E08-5D8C-4D8A-A255-D38C91967DD3}"/>
                    </a:ext>
                  </a:extLst>
                </p14:cNvPr>
                <p14:cNvContentPartPr/>
                <p14:nvPr/>
              </p14:nvContentPartPr>
              <p14:xfrm>
                <a:off x="10882573" y="3272880"/>
                <a:ext cx="139680" cy="792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49212E08-5D8C-4D8A-A255-D38C91967D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78253" y="3268560"/>
                  <a:ext cx="148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456F9F9C-3C12-44FF-B436-0822DB3EAD49}"/>
                    </a:ext>
                  </a:extLst>
                </p14:cNvPr>
                <p14:cNvContentPartPr/>
                <p14:nvPr/>
              </p14:nvContentPartPr>
              <p14:xfrm>
                <a:off x="11006053" y="3151920"/>
                <a:ext cx="9360" cy="2091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456F9F9C-3C12-44FF-B436-0822DB3EAD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01733" y="3147600"/>
                  <a:ext cx="18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C967C83E-8BC3-4717-8CF7-A3C61801F9C6}"/>
                    </a:ext>
                  </a:extLst>
                </p14:cNvPr>
                <p14:cNvContentPartPr/>
                <p14:nvPr/>
              </p14:nvContentPartPr>
              <p14:xfrm>
                <a:off x="10881493" y="3493200"/>
                <a:ext cx="156600" cy="165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C967C83E-8BC3-4717-8CF7-A3C61801F9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77173" y="3488880"/>
                  <a:ext cx="165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0C85C113-1E9E-459B-BF74-24364265B053}"/>
                    </a:ext>
                  </a:extLst>
                </p14:cNvPr>
                <p14:cNvContentPartPr/>
                <p14:nvPr/>
              </p14:nvContentPartPr>
              <p14:xfrm>
                <a:off x="11039173" y="3277200"/>
                <a:ext cx="74880" cy="864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0C85C113-1E9E-459B-BF74-24364265B05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34853" y="3272880"/>
                  <a:ext cx="83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F7FC9A07-B84B-482A-B996-94AB3F674EC8}"/>
                    </a:ext>
                  </a:extLst>
                </p14:cNvPr>
                <p14:cNvContentPartPr/>
                <p14:nvPr/>
              </p14:nvContentPartPr>
              <p14:xfrm>
                <a:off x="11213053" y="3120240"/>
                <a:ext cx="733680" cy="5738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F7FC9A07-B84B-482A-B996-94AB3F674EC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08733" y="3115920"/>
                  <a:ext cx="7423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21CCA995-7822-4C7B-A0D6-14A271AFD268}"/>
                    </a:ext>
                  </a:extLst>
                </p14:cNvPr>
                <p14:cNvContentPartPr/>
                <p14:nvPr/>
              </p14:nvContentPartPr>
              <p14:xfrm>
                <a:off x="11389093" y="3477720"/>
                <a:ext cx="136800" cy="57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21CCA995-7822-4C7B-A0D6-14A271AFD2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84773" y="3473400"/>
                  <a:ext cx="145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11EDA5F9-389F-40B7-AC38-A12D7761F9D6}"/>
                    </a:ext>
                  </a:extLst>
                </p14:cNvPr>
                <p14:cNvContentPartPr/>
                <p14:nvPr/>
              </p14:nvContentPartPr>
              <p14:xfrm>
                <a:off x="11634973" y="3247320"/>
                <a:ext cx="190440" cy="516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11EDA5F9-389F-40B7-AC38-A12D7761F9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30653" y="3243000"/>
                  <a:ext cx="19908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F48876C4-415D-4184-AB3C-8E9B625F6541}"/>
              </a:ext>
            </a:extLst>
          </p:cNvPr>
          <p:cNvGrpSpPr/>
          <p:nvPr/>
        </p:nvGrpSpPr>
        <p:grpSpPr>
          <a:xfrm>
            <a:off x="7842690" y="3808903"/>
            <a:ext cx="325080" cy="486360"/>
            <a:chOff x="7842690" y="3808903"/>
            <a:chExt cx="32508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52A8866C-9B1C-4497-BD4F-C8CAC9D326B9}"/>
                    </a:ext>
                  </a:extLst>
                </p14:cNvPr>
                <p14:cNvContentPartPr/>
                <p14:nvPr/>
              </p14:nvContentPartPr>
              <p14:xfrm>
                <a:off x="7842690" y="3808903"/>
                <a:ext cx="149760" cy="4863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52A8866C-9B1C-4497-BD4F-C8CAC9D326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38370" y="3804583"/>
                  <a:ext cx="1584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04026902-6825-4FD6-98EA-79DE35F89FA7}"/>
                    </a:ext>
                  </a:extLst>
                </p14:cNvPr>
                <p14:cNvContentPartPr/>
                <p14:nvPr/>
              </p14:nvContentPartPr>
              <p14:xfrm>
                <a:off x="8149050" y="3964423"/>
                <a:ext cx="17640" cy="3816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04026902-6825-4FD6-98EA-79DE35F89FA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44730" y="3960103"/>
                  <a:ext cx="2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17CE4CA1-CB62-4356-BA41-39B859CFB488}"/>
                    </a:ext>
                  </a:extLst>
                </p14:cNvPr>
                <p14:cNvContentPartPr/>
                <p14:nvPr/>
              </p14:nvContentPartPr>
              <p14:xfrm>
                <a:off x="8131410" y="4152703"/>
                <a:ext cx="36360" cy="8532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17CE4CA1-CB62-4356-BA41-39B859CFB48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27090" y="4148383"/>
                  <a:ext cx="450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9930C0E5-0532-4F34-99B9-2B0BC1AA6C8B}"/>
              </a:ext>
            </a:extLst>
          </p:cNvPr>
          <p:cNvGrpSpPr/>
          <p:nvPr/>
        </p:nvGrpSpPr>
        <p:grpSpPr>
          <a:xfrm>
            <a:off x="8434530" y="3953263"/>
            <a:ext cx="369000" cy="294840"/>
            <a:chOff x="8434530" y="3953263"/>
            <a:chExt cx="36900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1C289C64-681A-4957-A9BD-41EEC827656C}"/>
                    </a:ext>
                  </a:extLst>
                </p14:cNvPr>
                <p14:cNvContentPartPr/>
                <p14:nvPr/>
              </p14:nvContentPartPr>
              <p14:xfrm>
                <a:off x="8434530" y="4043623"/>
                <a:ext cx="226800" cy="2044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1C289C64-681A-4957-A9BD-41EEC827656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30210" y="4039303"/>
                  <a:ext cx="235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A098DDE6-CB9F-40D4-B4A0-9DC4440365BF}"/>
                    </a:ext>
                  </a:extLst>
                </p14:cNvPr>
                <p14:cNvContentPartPr/>
                <p14:nvPr/>
              </p14:nvContentPartPr>
              <p14:xfrm>
                <a:off x="8772210" y="4063783"/>
                <a:ext cx="31320" cy="1825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A098DDE6-CB9F-40D4-B4A0-9DC4440365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67890" y="4059463"/>
                  <a:ext cx="39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EFD0DF78-1296-497B-AA82-32F8AA7D4C57}"/>
                    </a:ext>
                  </a:extLst>
                </p14:cNvPr>
                <p14:cNvContentPartPr/>
                <p14:nvPr/>
              </p14:nvContentPartPr>
              <p14:xfrm>
                <a:off x="8781210" y="3953263"/>
                <a:ext cx="360" cy="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EFD0DF78-1296-497B-AA82-32F8AA7D4C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76890" y="39489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D24E3B3D-B7E4-43BB-9819-5F375CAFEDC7}"/>
              </a:ext>
            </a:extLst>
          </p:cNvPr>
          <p:cNvGrpSpPr/>
          <p:nvPr/>
        </p:nvGrpSpPr>
        <p:grpSpPr>
          <a:xfrm>
            <a:off x="9269010" y="3842383"/>
            <a:ext cx="2117520" cy="527400"/>
            <a:chOff x="9269010" y="3842383"/>
            <a:chExt cx="211752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97B7D666-852A-4EAB-84F9-D6EC16101EB3}"/>
                    </a:ext>
                  </a:extLst>
                </p14:cNvPr>
                <p14:cNvContentPartPr/>
                <p14:nvPr/>
              </p14:nvContentPartPr>
              <p14:xfrm>
                <a:off x="9269010" y="4023103"/>
                <a:ext cx="228960" cy="2365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97B7D666-852A-4EAB-84F9-D6EC16101E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64690" y="4018783"/>
                  <a:ext cx="237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18D92FB6-A4EA-4566-B96A-287D4A869699}"/>
                    </a:ext>
                  </a:extLst>
                </p14:cNvPr>
                <p14:cNvContentPartPr/>
                <p14:nvPr/>
              </p14:nvContentPartPr>
              <p14:xfrm>
                <a:off x="9544050" y="4095103"/>
                <a:ext cx="219960" cy="2077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18D92FB6-A4EA-4566-B96A-287D4A8696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39730" y="4090783"/>
                  <a:ext cx="228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F7212A5A-9165-4654-9345-4AF4DF0941AD}"/>
                    </a:ext>
                  </a:extLst>
                </p14:cNvPr>
                <p14:cNvContentPartPr/>
                <p14:nvPr/>
              </p14:nvContentPartPr>
              <p14:xfrm>
                <a:off x="9866250" y="3969823"/>
                <a:ext cx="39240" cy="3420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F7212A5A-9165-4654-9345-4AF4DF0941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61930" y="3965503"/>
                  <a:ext cx="47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EAD0983E-811C-4BCD-944D-1A232418A567}"/>
                    </a:ext>
                  </a:extLst>
                </p14:cNvPr>
                <p14:cNvContentPartPr/>
                <p14:nvPr/>
              </p14:nvContentPartPr>
              <p14:xfrm>
                <a:off x="9775890" y="4139383"/>
                <a:ext cx="253080" cy="3024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EAD0983E-811C-4BCD-944D-1A232418A5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71570" y="4135063"/>
                  <a:ext cx="261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18A0DEC3-9A84-4A86-8D08-4A46B2E627A2}"/>
                    </a:ext>
                  </a:extLst>
                </p14:cNvPr>
                <p14:cNvContentPartPr/>
                <p14:nvPr/>
              </p14:nvContentPartPr>
              <p14:xfrm>
                <a:off x="10130850" y="3842383"/>
                <a:ext cx="22320" cy="43668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18A0DEC3-9A84-4A86-8D08-4A46B2E627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26530" y="3838063"/>
                  <a:ext cx="309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15ACB01C-D360-45FA-BB17-4BDAD2F2C0B6}"/>
                    </a:ext>
                  </a:extLst>
                </p14:cNvPr>
                <p14:cNvContentPartPr/>
                <p14:nvPr/>
              </p14:nvContentPartPr>
              <p14:xfrm>
                <a:off x="10175850" y="4089343"/>
                <a:ext cx="114120" cy="18072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15ACB01C-D360-45FA-BB17-4BDAD2F2C0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71530" y="4085023"/>
                  <a:ext cx="122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B716F75E-E860-4555-840C-F67425365DCD}"/>
                    </a:ext>
                  </a:extLst>
                </p14:cNvPr>
                <p14:cNvContentPartPr/>
                <p14:nvPr/>
              </p14:nvContentPartPr>
              <p14:xfrm>
                <a:off x="10366650" y="4101943"/>
                <a:ext cx="367200" cy="1918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B716F75E-E860-4555-840C-F67425365D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62330" y="4097623"/>
                  <a:ext cx="375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52B93F94-0A80-493D-90E1-77E8E6E4AFD7}"/>
                    </a:ext>
                  </a:extLst>
                </p14:cNvPr>
                <p14:cNvContentPartPr/>
                <p14:nvPr/>
              </p14:nvContentPartPr>
              <p14:xfrm>
                <a:off x="10710450" y="4027783"/>
                <a:ext cx="11880" cy="3168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52B93F94-0A80-493D-90E1-77E8E6E4AF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06130" y="4023463"/>
                  <a:ext cx="20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7CFD63CD-B282-424C-82A7-AF59212233C0}"/>
                    </a:ext>
                  </a:extLst>
                </p14:cNvPr>
                <p14:cNvContentPartPr/>
                <p14:nvPr/>
              </p14:nvContentPartPr>
              <p14:xfrm>
                <a:off x="10818810" y="4081423"/>
                <a:ext cx="122760" cy="2066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7CFD63CD-B282-424C-82A7-AF59212233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814490" y="4077103"/>
                  <a:ext cx="131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5D35CE3F-312F-48D6-9124-341FD04E14A4}"/>
                    </a:ext>
                  </a:extLst>
                </p14:cNvPr>
                <p14:cNvContentPartPr/>
                <p14:nvPr/>
              </p14:nvContentPartPr>
              <p14:xfrm>
                <a:off x="11018610" y="4135063"/>
                <a:ext cx="153720" cy="15732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5D35CE3F-312F-48D6-9124-341FD04E14A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14290" y="4130743"/>
                  <a:ext cx="162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51D21F05-1A82-449C-B933-11D745F2A75E}"/>
                    </a:ext>
                  </a:extLst>
                </p14:cNvPr>
                <p14:cNvContentPartPr/>
                <p14:nvPr/>
              </p14:nvContentPartPr>
              <p14:xfrm>
                <a:off x="11192130" y="4167103"/>
                <a:ext cx="194400" cy="2026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51D21F05-1A82-449C-B933-11D745F2A75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87810" y="4162783"/>
                  <a:ext cx="203040" cy="21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04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tsikko 1">
                <a:extLst>
                  <a:ext uri="{FF2B5EF4-FFF2-40B4-BE49-F238E27FC236}">
                    <a16:creationId xmlns:a16="http://schemas.microsoft.com/office/drawing/2014/main" id="{FA2694FE-1631-4806-76F0-0A81F50C52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sz="3600" dirty="0"/>
                  <a:t>Ratkaise yhtälö: x(</a:t>
                </a:r>
                <a14:m>
                  <m:oMath xmlns:m="http://schemas.openxmlformats.org/officeDocument/2006/math">
                    <m:r>
                      <a:rPr lang="fi-FI" sz="3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i-FI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sz="3600" b="0" i="1" smtClean="0">
                        <a:latin typeface="Cambria Math" panose="02040503050406030204" pitchFamily="18" charset="0"/>
                      </a:rPr>
                      <m:t>−4)</m:t>
                    </m:r>
                    <m:r>
                      <a:rPr lang="fi-FI" sz="3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i-FI" sz="3600" dirty="0"/>
              </a:p>
            </p:txBody>
          </p:sp>
        </mc:Choice>
        <mc:Fallback xmlns="">
          <p:sp>
            <p:nvSpPr>
              <p:cNvPr id="2" name="Otsikko 1">
                <a:extLst>
                  <a:ext uri="{FF2B5EF4-FFF2-40B4-BE49-F238E27FC236}">
                    <a16:creationId xmlns:a16="http://schemas.microsoft.com/office/drawing/2014/main" id="{FA2694FE-1631-4806-76F0-0A81F50C5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D2717D89-2F1A-4D1E-974F-A0932A73365E}"/>
                  </a:ext>
                </a:extLst>
              </p14:cNvPr>
              <p14:cNvContentPartPr/>
              <p14:nvPr/>
            </p14:nvContentPartPr>
            <p14:xfrm>
              <a:off x="3950064" y="1206576"/>
              <a:ext cx="270000" cy="2304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D2717D89-2F1A-4D1E-974F-A0932A733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2064" y="1170936"/>
                <a:ext cx="305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A060AF68-C952-46A0-8F96-C35BD344F7E5}"/>
                  </a:ext>
                </a:extLst>
              </p14:cNvPr>
              <p14:cNvContentPartPr/>
              <p14:nvPr/>
            </p14:nvContentPartPr>
            <p14:xfrm>
              <a:off x="4293864" y="1192176"/>
              <a:ext cx="1309320" cy="7488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A060AF68-C952-46A0-8F96-C35BD344F7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5864" y="1156176"/>
                <a:ext cx="134496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Ryhmä 11">
            <a:extLst>
              <a:ext uri="{FF2B5EF4-FFF2-40B4-BE49-F238E27FC236}">
                <a16:creationId xmlns:a16="http://schemas.microsoft.com/office/drawing/2014/main" id="{503CE7DA-B370-4A3A-84D4-DCDC68E49889}"/>
              </a:ext>
            </a:extLst>
          </p:cNvPr>
          <p:cNvGrpSpPr/>
          <p:nvPr/>
        </p:nvGrpSpPr>
        <p:grpSpPr>
          <a:xfrm>
            <a:off x="8531424" y="690696"/>
            <a:ext cx="783000" cy="411120"/>
            <a:chOff x="8531424" y="690696"/>
            <a:chExt cx="78300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32988EDB-B90F-436B-9A3C-A480E44E4777}"/>
                    </a:ext>
                  </a:extLst>
                </p14:cNvPr>
                <p14:cNvContentPartPr/>
                <p14:nvPr/>
              </p14:nvContentPartPr>
              <p14:xfrm>
                <a:off x="8531424" y="833256"/>
                <a:ext cx="237600" cy="23076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32988EDB-B90F-436B-9A3C-A480E44E47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13424" y="815256"/>
                  <a:ext cx="273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EF13ADCB-5F44-449F-B3B8-9A50BF907C97}"/>
                    </a:ext>
                  </a:extLst>
                </p14:cNvPr>
                <p14:cNvContentPartPr/>
                <p14:nvPr/>
              </p14:nvContentPartPr>
              <p14:xfrm>
                <a:off x="8953344" y="927576"/>
                <a:ext cx="30960" cy="370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EF13ADCB-5F44-449F-B3B8-9A50BF907C9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35344" y="909936"/>
                  <a:ext cx="66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FF162FCC-75A7-443B-B17D-133F93D2BE69}"/>
                    </a:ext>
                  </a:extLst>
                </p14:cNvPr>
                <p14:cNvContentPartPr/>
                <p14:nvPr/>
              </p14:nvContentPartPr>
              <p14:xfrm>
                <a:off x="9127224" y="690696"/>
                <a:ext cx="187200" cy="41112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FF162FCC-75A7-443B-B17D-133F93D2BE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09584" y="672696"/>
                  <a:ext cx="22284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C284F88B-749E-4781-A1C1-98CE412B2510}"/>
              </a:ext>
            </a:extLst>
          </p:cNvPr>
          <p:cNvGrpSpPr/>
          <p:nvPr/>
        </p:nvGrpSpPr>
        <p:grpSpPr>
          <a:xfrm>
            <a:off x="9553824" y="948816"/>
            <a:ext cx="179640" cy="90360"/>
            <a:chOff x="9553824" y="948816"/>
            <a:chExt cx="1796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3716EB60-8C6B-4497-8E2B-F3ECA1F88D8F}"/>
                    </a:ext>
                  </a:extLst>
                </p14:cNvPr>
                <p14:cNvContentPartPr/>
                <p14:nvPr/>
              </p14:nvContentPartPr>
              <p14:xfrm>
                <a:off x="9558504" y="948816"/>
                <a:ext cx="173160" cy="14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3716EB60-8C6B-4497-8E2B-F3ECA1F88D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40504" y="931176"/>
                  <a:ext cx="208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54DD83ED-2C5C-470C-B98E-5B955C17BDBF}"/>
                    </a:ext>
                  </a:extLst>
                </p14:cNvPr>
                <p14:cNvContentPartPr/>
                <p14:nvPr/>
              </p14:nvContentPartPr>
              <p14:xfrm>
                <a:off x="9553824" y="1031256"/>
                <a:ext cx="179640" cy="792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54DD83ED-2C5C-470C-B98E-5B955C17BD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36184" y="1013256"/>
                  <a:ext cx="2152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314372EC-CCAB-4F39-A6CB-714099F98D6E}"/>
                  </a:ext>
                </a:extLst>
              </p14:cNvPr>
              <p14:cNvContentPartPr/>
              <p14:nvPr/>
            </p14:nvContentPartPr>
            <p14:xfrm>
              <a:off x="10005264" y="820296"/>
              <a:ext cx="261720" cy="27828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314372EC-CCAB-4F39-A6CB-714099F98D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87624" y="802656"/>
                <a:ext cx="29736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Ryhmä 27">
            <a:extLst>
              <a:ext uri="{FF2B5EF4-FFF2-40B4-BE49-F238E27FC236}">
                <a16:creationId xmlns:a16="http://schemas.microsoft.com/office/drawing/2014/main" id="{9E79DDD6-B6FB-4C8A-95B1-C9CC4DFD5A9B}"/>
              </a:ext>
            </a:extLst>
          </p:cNvPr>
          <p:cNvGrpSpPr/>
          <p:nvPr/>
        </p:nvGrpSpPr>
        <p:grpSpPr>
          <a:xfrm>
            <a:off x="7769304" y="1364616"/>
            <a:ext cx="910080" cy="311760"/>
            <a:chOff x="7769304" y="1364616"/>
            <a:chExt cx="91008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54C68EFA-4F79-4282-B836-CDC3BC987AC2}"/>
                    </a:ext>
                  </a:extLst>
                </p14:cNvPr>
                <p14:cNvContentPartPr/>
                <p14:nvPr/>
              </p14:nvContentPartPr>
              <p14:xfrm>
                <a:off x="7769304" y="1446696"/>
                <a:ext cx="234720" cy="2296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54C68EFA-4F79-4282-B836-CDC3BC987A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51304" y="1429056"/>
                  <a:ext cx="270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762F5874-5C11-4F17-B0E0-94A191C517EC}"/>
                    </a:ext>
                  </a:extLst>
                </p14:cNvPr>
                <p14:cNvContentPartPr/>
                <p14:nvPr/>
              </p14:nvContentPartPr>
              <p14:xfrm>
                <a:off x="8106264" y="1518336"/>
                <a:ext cx="158040" cy="792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762F5874-5C11-4F17-B0E0-94A191C517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88624" y="1500336"/>
                  <a:ext cx="193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7DA0F652-7E43-4562-9010-72E2184CA337}"/>
                    </a:ext>
                  </a:extLst>
                </p14:cNvPr>
                <p14:cNvContentPartPr/>
                <p14:nvPr/>
              </p14:nvContentPartPr>
              <p14:xfrm>
                <a:off x="8126064" y="1602576"/>
                <a:ext cx="154080" cy="28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7DA0F652-7E43-4562-9010-72E2184CA3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08424" y="1584576"/>
                  <a:ext cx="189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0DA9956A-DFA8-4BC8-9EFB-AC73A6208F94}"/>
                    </a:ext>
                  </a:extLst>
                </p14:cNvPr>
                <p14:cNvContentPartPr/>
                <p14:nvPr/>
              </p14:nvContentPartPr>
              <p14:xfrm>
                <a:off x="8470584" y="1364616"/>
                <a:ext cx="208800" cy="2840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0DA9956A-DFA8-4BC8-9EFB-AC73A6208F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52584" y="1346616"/>
                  <a:ext cx="24444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70FF850A-72B3-44E1-82DE-83FA5E834933}"/>
              </a:ext>
            </a:extLst>
          </p:cNvPr>
          <p:cNvGrpSpPr/>
          <p:nvPr/>
        </p:nvGrpSpPr>
        <p:grpSpPr>
          <a:xfrm>
            <a:off x="9165024" y="1391256"/>
            <a:ext cx="633960" cy="276120"/>
            <a:chOff x="9165024" y="1391256"/>
            <a:chExt cx="6339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E991D3B0-E42F-4D60-9BA8-46E659C4A6D9}"/>
                    </a:ext>
                  </a:extLst>
                </p14:cNvPr>
                <p14:cNvContentPartPr/>
                <p14:nvPr/>
              </p14:nvContentPartPr>
              <p14:xfrm>
                <a:off x="9225144" y="1391256"/>
                <a:ext cx="139320" cy="24444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E991D3B0-E42F-4D60-9BA8-46E659C4A6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07144" y="1373616"/>
                  <a:ext cx="174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96C77CD2-76D9-43E6-B417-58EAEF9E1950}"/>
                    </a:ext>
                  </a:extLst>
                </p14:cNvPr>
                <p14:cNvContentPartPr/>
                <p14:nvPr/>
              </p14:nvContentPartPr>
              <p14:xfrm>
                <a:off x="9165024" y="1498536"/>
                <a:ext cx="160200" cy="115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96C77CD2-76D9-43E6-B417-58EAEF9E19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47384" y="1480896"/>
                  <a:ext cx="195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0D6B43D4-0883-47B6-AEEE-DA6B7972F7A4}"/>
                    </a:ext>
                  </a:extLst>
                </p14:cNvPr>
                <p14:cNvContentPartPr/>
                <p14:nvPr/>
              </p14:nvContentPartPr>
              <p14:xfrm>
                <a:off x="9451224" y="1505376"/>
                <a:ext cx="214920" cy="1202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0D6B43D4-0883-47B6-AEEE-DA6B7972F7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33584" y="1487736"/>
                  <a:ext cx="250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74824A8-02F0-4D22-BB8C-243B73D8EA3B}"/>
                    </a:ext>
                  </a:extLst>
                </p14:cNvPr>
                <p14:cNvContentPartPr/>
                <p14:nvPr/>
              </p14:nvContentPartPr>
              <p14:xfrm>
                <a:off x="9755064" y="1539216"/>
                <a:ext cx="20520" cy="1281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74824A8-02F0-4D22-BB8C-243B73D8EA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37424" y="1521576"/>
                  <a:ext cx="56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3917AA8F-19FC-45F1-8B19-E67D5928003E}"/>
                    </a:ext>
                  </a:extLst>
                </p14:cNvPr>
                <p14:cNvContentPartPr/>
                <p14:nvPr/>
              </p14:nvContentPartPr>
              <p14:xfrm>
                <a:off x="9798624" y="1401336"/>
                <a:ext cx="360" cy="3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3917AA8F-19FC-45F1-8B19-E67D592800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80624" y="13836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D1606537-CA4D-43CB-B3EB-BE303DB30283}"/>
              </a:ext>
            </a:extLst>
          </p:cNvPr>
          <p:cNvGrpSpPr/>
          <p:nvPr/>
        </p:nvGrpSpPr>
        <p:grpSpPr>
          <a:xfrm>
            <a:off x="10117584" y="1294056"/>
            <a:ext cx="934560" cy="432360"/>
            <a:chOff x="10117584" y="1294056"/>
            <a:chExt cx="93456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721F38A4-09BF-4504-9D4A-16FD064ECDF4}"/>
                    </a:ext>
                  </a:extLst>
                </p14:cNvPr>
                <p14:cNvContentPartPr/>
                <p14:nvPr/>
              </p14:nvContentPartPr>
              <p14:xfrm>
                <a:off x="10117584" y="1294056"/>
                <a:ext cx="263160" cy="4017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721F38A4-09BF-4504-9D4A-16FD064ECD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99584" y="1276416"/>
                  <a:ext cx="2988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2F2A2586-175F-4D23-949F-65CECA8EEEC1}"/>
                    </a:ext>
                  </a:extLst>
                </p14:cNvPr>
                <p14:cNvContentPartPr/>
                <p14:nvPr/>
              </p14:nvContentPartPr>
              <p14:xfrm>
                <a:off x="10506384" y="1572696"/>
                <a:ext cx="169200" cy="1224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2F2A2586-175F-4D23-949F-65CECA8EEE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88384" y="1555056"/>
                  <a:ext cx="204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9BD10C68-79C1-4CBA-B831-EFE69E556838}"/>
                    </a:ext>
                  </a:extLst>
                </p14:cNvPr>
                <p14:cNvContentPartPr/>
                <p14:nvPr/>
              </p14:nvContentPartPr>
              <p14:xfrm>
                <a:off x="10492704" y="1664496"/>
                <a:ext cx="178200" cy="39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9BD10C68-79C1-4CBA-B831-EFE69E5568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74704" y="1646856"/>
                  <a:ext cx="213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43A940F4-C1B1-4185-88A2-C365E64E95A2}"/>
                    </a:ext>
                  </a:extLst>
                </p14:cNvPr>
                <p14:cNvContentPartPr/>
                <p14:nvPr/>
              </p14:nvContentPartPr>
              <p14:xfrm>
                <a:off x="10834344" y="1424736"/>
                <a:ext cx="217800" cy="30168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43A940F4-C1B1-4185-88A2-C365E64E95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16704" y="1406736"/>
                  <a:ext cx="25344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9D50B010-BF33-4BB5-8D78-3250F759B97A}"/>
                  </a:ext>
                </a:extLst>
              </p14:cNvPr>
              <p14:cNvContentPartPr/>
              <p14:nvPr/>
            </p14:nvContentPartPr>
            <p14:xfrm>
              <a:off x="3862224" y="387576"/>
              <a:ext cx="360" cy="36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9D50B010-BF33-4BB5-8D78-3250F759B97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44224" y="36957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Ryhmä 35">
            <a:extLst>
              <a:ext uri="{FF2B5EF4-FFF2-40B4-BE49-F238E27FC236}">
                <a16:creationId xmlns:a16="http://schemas.microsoft.com/office/drawing/2014/main" id="{2C93A77E-82DB-4F26-92EA-EAB0F623E1FC}"/>
              </a:ext>
            </a:extLst>
          </p:cNvPr>
          <p:cNvGrpSpPr/>
          <p:nvPr/>
        </p:nvGrpSpPr>
        <p:grpSpPr>
          <a:xfrm>
            <a:off x="2024784" y="1735056"/>
            <a:ext cx="887760" cy="401040"/>
            <a:chOff x="2024784" y="1735056"/>
            <a:chExt cx="88776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1273D0C9-66D9-411D-8205-3CB148123F11}"/>
                    </a:ext>
                  </a:extLst>
                </p14:cNvPr>
                <p14:cNvContentPartPr/>
                <p14:nvPr/>
              </p14:nvContentPartPr>
              <p14:xfrm>
                <a:off x="2024784" y="1735056"/>
                <a:ext cx="247680" cy="4010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1273D0C9-66D9-411D-8205-3CB148123F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06784" y="1717056"/>
                  <a:ext cx="283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F2840E78-6E66-49B2-8EEA-B6D26F8D38E5}"/>
                    </a:ext>
                  </a:extLst>
                </p14:cNvPr>
                <p14:cNvContentPartPr/>
                <p14:nvPr/>
              </p14:nvContentPartPr>
              <p14:xfrm>
                <a:off x="2029824" y="1767816"/>
                <a:ext cx="243360" cy="27072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F2840E78-6E66-49B2-8EEA-B6D26F8D38E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11824" y="1750176"/>
                  <a:ext cx="279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4F1A8690-AB27-4096-B889-2820305B29AE}"/>
                    </a:ext>
                  </a:extLst>
                </p14:cNvPr>
                <p14:cNvContentPartPr/>
                <p14:nvPr/>
              </p14:nvContentPartPr>
              <p14:xfrm>
                <a:off x="2393424" y="1915416"/>
                <a:ext cx="150480" cy="198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4F1A8690-AB27-4096-B889-2820305B29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75784" y="1897416"/>
                  <a:ext cx="186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AAEAE244-94FB-47F7-AFE3-11B5125AF450}"/>
                    </a:ext>
                  </a:extLst>
                </p14:cNvPr>
                <p14:cNvContentPartPr/>
                <p14:nvPr/>
              </p14:nvContentPartPr>
              <p14:xfrm>
                <a:off x="2346984" y="1995696"/>
                <a:ext cx="173880" cy="115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AAEAE244-94FB-47F7-AFE3-11B5125AF45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28984" y="1978056"/>
                  <a:ext cx="20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29DB4004-DEED-4306-91FC-80BFE7DD1BB2}"/>
                    </a:ext>
                  </a:extLst>
                </p14:cNvPr>
                <p14:cNvContentPartPr/>
                <p14:nvPr/>
              </p14:nvContentPartPr>
              <p14:xfrm>
                <a:off x="2663784" y="1758816"/>
                <a:ext cx="248760" cy="3409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29DB4004-DEED-4306-91FC-80BFE7DD1B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5784" y="1740816"/>
                  <a:ext cx="28440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59868954-2B4A-44FE-9388-F5A2D93094A2}"/>
              </a:ext>
            </a:extLst>
          </p:cNvPr>
          <p:cNvGrpSpPr/>
          <p:nvPr/>
        </p:nvGrpSpPr>
        <p:grpSpPr>
          <a:xfrm>
            <a:off x="3470904" y="1817136"/>
            <a:ext cx="649800" cy="269640"/>
            <a:chOff x="3470904" y="1817136"/>
            <a:chExt cx="64980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F813A1EE-FBE2-40F0-B744-E0FEF7A16A0F}"/>
                    </a:ext>
                  </a:extLst>
                </p14:cNvPr>
                <p14:cNvContentPartPr/>
                <p14:nvPr/>
              </p14:nvContentPartPr>
              <p14:xfrm>
                <a:off x="3549384" y="1817136"/>
                <a:ext cx="153000" cy="2642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F813A1EE-FBE2-40F0-B744-E0FEF7A16A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31384" y="1799136"/>
                  <a:ext cx="188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B45F439F-7D9C-4B82-8795-8FEB87CB127C}"/>
                    </a:ext>
                  </a:extLst>
                </p14:cNvPr>
                <p14:cNvContentPartPr/>
                <p14:nvPr/>
              </p14:nvContentPartPr>
              <p14:xfrm>
                <a:off x="3470904" y="1899576"/>
                <a:ext cx="162720" cy="133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B45F439F-7D9C-4B82-8795-8FEB87CB12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52904" y="1881936"/>
                  <a:ext cx="198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8D28D842-108D-4761-8DEB-0376B51148FA}"/>
                    </a:ext>
                  </a:extLst>
                </p14:cNvPr>
                <p14:cNvContentPartPr/>
                <p14:nvPr/>
              </p14:nvContentPartPr>
              <p14:xfrm>
                <a:off x="3757464" y="1927296"/>
                <a:ext cx="363240" cy="1594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8D28D842-108D-4761-8DEB-0376B51148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39464" y="1909296"/>
                  <a:ext cx="398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75EC49B2-8378-49EF-A37C-02DE41E427BE}"/>
                    </a:ext>
                  </a:extLst>
                </p14:cNvPr>
                <p14:cNvContentPartPr/>
                <p14:nvPr/>
              </p14:nvContentPartPr>
              <p14:xfrm>
                <a:off x="4051584" y="1824336"/>
                <a:ext cx="360" cy="3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75EC49B2-8378-49EF-A37C-02DE41E427B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33584" y="18066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6855D7F4-50DC-41A2-B043-124DDF5E010F}"/>
              </a:ext>
            </a:extLst>
          </p:cNvPr>
          <p:cNvGrpSpPr/>
          <p:nvPr/>
        </p:nvGrpSpPr>
        <p:grpSpPr>
          <a:xfrm>
            <a:off x="4471704" y="1671336"/>
            <a:ext cx="2334960" cy="450720"/>
            <a:chOff x="4471704" y="1671336"/>
            <a:chExt cx="233496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E2A78CB3-2873-4B52-A98E-6E12BD3C553F}"/>
                    </a:ext>
                  </a:extLst>
                </p14:cNvPr>
                <p14:cNvContentPartPr/>
                <p14:nvPr/>
              </p14:nvContentPartPr>
              <p14:xfrm>
                <a:off x="4471704" y="1671336"/>
                <a:ext cx="349920" cy="37476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E2A78CB3-2873-4B52-A98E-6E12BD3C55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53704" y="1653696"/>
                  <a:ext cx="385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FA31F83B-ADD9-4A50-952D-2A54094F475E}"/>
                    </a:ext>
                  </a:extLst>
                </p14:cNvPr>
                <p14:cNvContentPartPr/>
                <p14:nvPr/>
              </p14:nvContentPartPr>
              <p14:xfrm>
                <a:off x="4912704" y="1769976"/>
                <a:ext cx="201600" cy="2973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FA31F83B-ADD9-4A50-952D-2A54094F47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94704" y="1752336"/>
                  <a:ext cx="237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0E7E2220-E9F3-47AC-B404-427B2C6512E5}"/>
                    </a:ext>
                  </a:extLst>
                </p14:cNvPr>
                <p14:cNvContentPartPr/>
                <p14:nvPr/>
              </p14:nvContentPartPr>
              <p14:xfrm>
                <a:off x="4954824" y="1778976"/>
                <a:ext cx="274680" cy="2106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0E7E2220-E9F3-47AC-B404-427B2C6512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36824" y="1761336"/>
                  <a:ext cx="31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81941B39-1D11-413B-AD61-AD1B1CC25406}"/>
                    </a:ext>
                  </a:extLst>
                </p14:cNvPr>
                <p14:cNvContentPartPr/>
                <p14:nvPr/>
              </p14:nvContentPartPr>
              <p14:xfrm>
                <a:off x="5274504" y="1946016"/>
                <a:ext cx="229680" cy="79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81941B39-1D11-413B-AD61-AD1B1CC254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56504" y="1928016"/>
                  <a:ext cx="265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10C8C63A-7C3E-4A87-95D3-3180C538F344}"/>
                    </a:ext>
                  </a:extLst>
                </p14:cNvPr>
                <p14:cNvContentPartPr/>
                <p14:nvPr/>
              </p14:nvContentPartPr>
              <p14:xfrm>
                <a:off x="5634144" y="1701216"/>
                <a:ext cx="205560" cy="2466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10C8C63A-7C3E-4A87-95D3-3180C538F3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16144" y="1683576"/>
                  <a:ext cx="241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5BFB705E-BF8F-4EB9-9F6D-0B111208955B}"/>
                    </a:ext>
                  </a:extLst>
                </p14:cNvPr>
                <p14:cNvContentPartPr/>
                <p14:nvPr/>
              </p14:nvContentPartPr>
              <p14:xfrm>
                <a:off x="5762664" y="1690416"/>
                <a:ext cx="53640" cy="4316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5BFB705E-BF8F-4EB9-9F6D-0B11120895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44664" y="1672416"/>
                  <a:ext cx="892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5B0D4FFA-834E-4CF0-8360-28C4AA6D2244}"/>
                    </a:ext>
                  </a:extLst>
                </p14:cNvPr>
                <p14:cNvContentPartPr/>
                <p14:nvPr/>
              </p14:nvContentPartPr>
              <p14:xfrm>
                <a:off x="6028344" y="1895616"/>
                <a:ext cx="182160" cy="144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5B0D4FFA-834E-4CF0-8360-28C4AA6D22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10704" y="1877976"/>
                  <a:ext cx="217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AC9DB555-C8A6-4C8B-9093-E4BD9EC99A2A}"/>
                    </a:ext>
                  </a:extLst>
                </p14:cNvPr>
                <p14:cNvContentPartPr/>
                <p14:nvPr/>
              </p14:nvContentPartPr>
              <p14:xfrm>
                <a:off x="6034104" y="1988496"/>
                <a:ext cx="246240" cy="2052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AC9DB555-C8A6-4C8B-9093-E4BD9EC99A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16104" y="1970856"/>
                  <a:ext cx="281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BEDB4C4A-26F2-4A6E-BCA4-E4B743590165}"/>
                    </a:ext>
                  </a:extLst>
                </p14:cNvPr>
                <p14:cNvContentPartPr/>
                <p14:nvPr/>
              </p14:nvContentPartPr>
              <p14:xfrm>
                <a:off x="6490584" y="1753416"/>
                <a:ext cx="316080" cy="36612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BEDB4C4A-26F2-4A6E-BCA4-E4B7435901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72584" y="1735776"/>
                  <a:ext cx="35172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2F382ABC-2600-47EB-AE19-2EA9428B41B8}"/>
              </a:ext>
            </a:extLst>
          </p:cNvPr>
          <p:cNvGrpSpPr/>
          <p:nvPr/>
        </p:nvGrpSpPr>
        <p:grpSpPr>
          <a:xfrm>
            <a:off x="7477344" y="1678896"/>
            <a:ext cx="618120" cy="504360"/>
            <a:chOff x="7477344" y="1678896"/>
            <a:chExt cx="61812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BD2B6EDB-12C4-4088-8AE3-40550F418A40}"/>
                    </a:ext>
                  </a:extLst>
                </p14:cNvPr>
                <p14:cNvContentPartPr/>
                <p14:nvPr/>
              </p14:nvContentPartPr>
              <p14:xfrm>
                <a:off x="7477344" y="1678896"/>
                <a:ext cx="62280" cy="5043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BD2B6EDB-12C4-4088-8AE3-40550F418A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59344" y="1660896"/>
                  <a:ext cx="9792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D0FDB032-ED88-43DF-BF47-6092B7D60DF1}"/>
                    </a:ext>
                  </a:extLst>
                </p14:cNvPr>
                <p14:cNvContentPartPr/>
                <p14:nvPr/>
              </p14:nvContentPartPr>
              <p14:xfrm>
                <a:off x="7601904" y="1697616"/>
                <a:ext cx="12600" cy="4363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D0FDB032-ED88-43DF-BF47-6092B7D60D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84264" y="1679616"/>
                  <a:ext cx="482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73DAD301-8660-4CA9-8DED-F23747868F4B}"/>
                    </a:ext>
                  </a:extLst>
                </p14:cNvPr>
                <p14:cNvContentPartPr/>
                <p14:nvPr/>
              </p14:nvContentPartPr>
              <p14:xfrm>
                <a:off x="7734744" y="1993896"/>
                <a:ext cx="149760" cy="3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73DAD301-8660-4CA9-8DED-F23747868F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16744" y="1976256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0D0A2D29-C064-4C87-A863-F371C423D4CC}"/>
                    </a:ext>
                  </a:extLst>
                </p14:cNvPr>
                <p14:cNvContentPartPr/>
                <p14:nvPr/>
              </p14:nvContentPartPr>
              <p14:xfrm>
                <a:off x="7802064" y="1905336"/>
                <a:ext cx="20160" cy="1713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0D0A2D29-C064-4C87-A863-F371C423D4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84064" y="1887336"/>
                  <a:ext cx="55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13F4909F-E0ED-484C-8917-59F1BA1BA94D}"/>
                    </a:ext>
                  </a:extLst>
                </p14:cNvPr>
                <p14:cNvContentPartPr/>
                <p14:nvPr/>
              </p14:nvContentPartPr>
              <p14:xfrm>
                <a:off x="7934904" y="1831176"/>
                <a:ext cx="132840" cy="18144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13F4909F-E0ED-484C-8917-59F1BA1BA9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17264" y="1813176"/>
                  <a:ext cx="168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E79F2FE3-213F-400F-8313-862BD9301CB1}"/>
                    </a:ext>
                  </a:extLst>
                </p14:cNvPr>
                <p14:cNvContentPartPr/>
                <p14:nvPr/>
              </p14:nvContentPartPr>
              <p14:xfrm>
                <a:off x="8056224" y="1857816"/>
                <a:ext cx="39240" cy="2851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E79F2FE3-213F-400F-8313-862BD9301C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38584" y="1840176"/>
                  <a:ext cx="748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D5C26376-782B-4213-B84A-5AAD0018B399}"/>
              </a:ext>
            </a:extLst>
          </p:cNvPr>
          <p:cNvGrpSpPr/>
          <p:nvPr/>
        </p:nvGrpSpPr>
        <p:grpSpPr>
          <a:xfrm>
            <a:off x="4922064" y="2363976"/>
            <a:ext cx="1024560" cy="380160"/>
            <a:chOff x="4922064" y="2363976"/>
            <a:chExt cx="102456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5A0E83F5-C824-4EA8-BB87-DE88E890CF2F}"/>
                    </a:ext>
                  </a:extLst>
                </p14:cNvPr>
                <p14:cNvContentPartPr/>
                <p14:nvPr/>
              </p14:nvContentPartPr>
              <p14:xfrm>
                <a:off x="4922064" y="2363976"/>
                <a:ext cx="274320" cy="34884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5A0E83F5-C824-4EA8-BB87-DE88E890CF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04424" y="2345976"/>
                  <a:ext cx="309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F8D2F75E-0D4B-4FC0-9C8B-2133B03772EE}"/>
                    </a:ext>
                  </a:extLst>
                </p14:cNvPr>
                <p14:cNvContentPartPr/>
                <p14:nvPr/>
              </p14:nvContentPartPr>
              <p14:xfrm>
                <a:off x="5295744" y="2397456"/>
                <a:ext cx="233280" cy="34668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F8D2F75E-0D4B-4FC0-9C8B-2133B03772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78104" y="2379456"/>
                  <a:ext cx="268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EFFACB59-E582-441B-8C63-1CA7E1983441}"/>
                    </a:ext>
                  </a:extLst>
                </p14:cNvPr>
                <p14:cNvContentPartPr/>
                <p14:nvPr/>
              </p14:nvContentPartPr>
              <p14:xfrm>
                <a:off x="5319864" y="2446776"/>
                <a:ext cx="274320" cy="1976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EFFACB59-E582-441B-8C63-1CA7E19834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02224" y="2428776"/>
                  <a:ext cx="309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78406F67-5BEE-4941-B6F6-8E73F9EF4D34}"/>
                    </a:ext>
                  </a:extLst>
                </p14:cNvPr>
                <p14:cNvContentPartPr/>
                <p14:nvPr/>
              </p14:nvContentPartPr>
              <p14:xfrm>
                <a:off x="5789304" y="2549376"/>
                <a:ext cx="157320" cy="104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78406F67-5BEE-4941-B6F6-8E73F9EF4D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71304" y="2531376"/>
                  <a:ext cx="192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02F916CE-2782-45DF-9B67-7C9EF64B9540}"/>
                    </a:ext>
                  </a:extLst>
                </p14:cNvPr>
                <p14:cNvContentPartPr/>
                <p14:nvPr/>
              </p14:nvContentPartPr>
              <p14:xfrm>
                <a:off x="5770944" y="2652696"/>
                <a:ext cx="175680" cy="50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02F916CE-2782-45DF-9B67-7C9EF64B95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52944" y="2635056"/>
                  <a:ext cx="211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6A0EDA97-B941-4041-8B81-752094E585C6}"/>
              </a:ext>
            </a:extLst>
          </p:cNvPr>
          <p:cNvGrpSpPr/>
          <p:nvPr/>
        </p:nvGrpSpPr>
        <p:grpSpPr>
          <a:xfrm>
            <a:off x="6275304" y="2334456"/>
            <a:ext cx="182160" cy="478080"/>
            <a:chOff x="6275304" y="2334456"/>
            <a:chExt cx="18216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FDB751A3-78D0-432D-A6B0-CA45AEEBFCA5}"/>
                    </a:ext>
                  </a:extLst>
                </p14:cNvPr>
                <p14:cNvContentPartPr/>
                <p14:nvPr/>
              </p14:nvContentPartPr>
              <p14:xfrm>
                <a:off x="6275304" y="2334456"/>
                <a:ext cx="169200" cy="2602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FDB751A3-78D0-432D-A6B0-CA45AEEBFC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57304" y="2316816"/>
                  <a:ext cx="204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45333CD4-1DF0-4E76-AB0E-8E6D21DC0BB9}"/>
                    </a:ext>
                  </a:extLst>
                </p14:cNvPr>
                <p14:cNvContentPartPr/>
                <p14:nvPr/>
              </p14:nvContentPartPr>
              <p14:xfrm>
                <a:off x="6436584" y="2359656"/>
                <a:ext cx="20880" cy="4528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45333CD4-1DF0-4E76-AB0E-8E6D21DC0B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18584" y="2341656"/>
                  <a:ext cx="5652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408E13A3-9B5D-41D1-9383-DEE800DF9079}"/>
              </a:ext>
            </a:extLst>
          </p:cNvPr>
          <p:cNvGrpSpPr/>
          <p:nvPr/>
        </p:nvGrpSpPr>
        <p:grpSpPr>
          <a:xfrm>
            <a:off x="7549819" y="2292048"/>
            <a:ext cx="747000" cy="577800"/>
            <a:chOff x="7549819" y="2292048"/>
            <a:chExt cx="747000" cy="5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E0E07BEE-2932-4E36-B6E5-EA654C6A6855}"/>
                    </a:ext>
                  </a:extLst>
                </p14:cNvPr>
                <p14:cNvContentPartPr/>
                <p14:nvPr/>
              </p14:nvContentPartPr>
              <p14:xfrm>
                <a:off x="7549819" y="2292048"/>
                <a:ext cx="18000" cy="5547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E0E07BEE-2932-4E36-B6E5-EA654C6A685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32179" y="2274048"/>
                  <a:ext cx="5364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74D71264-1F40-4998-997D-508203C1BA72}"/>
                    </a:ext>
                  </a:extLst>
                </p14:cNvPr>
                <p14:cNvContentPartPr/>
                <p14:nvPr/>
              </p14:nvContentPartPr>
              <p14:xfrm>
                <a:off x="7619299" y="2304648"/>
                <a:ext cx="68760" cy="5652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74D71264-1F40-4998-997D-508203C1BA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01659" y="2287008"/>
                  <a:ext cx="10440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131908E9-3B40-46BA-BDD9-CCB942F1D8AD}"/>
                    </a:ext>
                  </a:extLst>
                </p14:cNvPr>
                <p14:cNvContentPartPr/>
                <p14:nvPr/>
              </p14:nvContentPartPr>
              <p14:xfrm>
                <a:off x="7809019" y="2508768"/>
                <a:ext cx="38880" cy="295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131908E9-3B40-46BA-BDD9-CCB942F1D8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91019" y="2490768"/>
                  <a:ext cx="74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2A74D8FC-5A95-46D1-A3AB-D61CA522688A}"/>
                    </a:ext>
                  </a:extLst>
                </p14:cNvPr>
                <p14:cNvContentPartPr/>
                <p14:nvPr/>
              </p14:nvContentPartPr>
              <p14:xfrm>
                <a:off x="7831699" y="2688048"/>
                <a:ext cx="30600" cy="435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2A74D8FC-5A95-46D1-A3AB-D61CA52268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13699" y="2670408"/>
                  <a:ext cx="66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DE7AB9A9-7B25-47D4-82B1-DF1E0A24E0E9}"/>
                    </a:ext>
                  </a:extLst>
                </p14:cNvPr>
                <p14:cNvContentPartPr/>
                <p14:nvPr/>
              </p14:nvContentPartPr>
              <p14:xfrm>
                <a:off x="8008099" y="2433888"/>
                <a:ext cx="288720" cy="25704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DE7AB9A9-7B25-47D4-82B1-DF1E0A24E0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90459" y="2416248"/>
                  <a:ext cx="3243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Ryhmä 78">
            <a:extLst>
              <a:ext uri="{FF2B5EF4-FFF2-40B4-BE49-F238E27FC236}">
                <a16:creationId xmlns:a16="http://schemas.microsoft.com/office/drawing/2014/main" id="{3AC045DF-2DC7-4EFA-B99E-F047CEEABE9F}"/>
              </a:ext>
            </a:extLst>
          </p:cNvPr>
          <p:cNvGrpSpPr/>
          <p:nvPr/>
        </p:nvGrpSpPr>
        <p:grpSpPr>
          <a:xfrm>
            <a:off x="5349499" y="3126888"/>
            <a:ext cx="1185480" cy="385200"/>
            <a:chOff x="5349499" y="3126888"/>
            <a:chExt cx="118548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E8094797-4D1D-41B4-B65B-1012D603B309}"/>
                    </a:ext>
                  </a:extLst>
                </p14:cNvPr>
                <p14:cNvContentPartPr/>
                <p14:nvPr/>
              </p14:nvContentPartPr>
              <p14:xfrm>
                <a:off x="5349499" y="3126888"/>
                <a:ext cx="234000" cy="37512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E8094797-4D1D-41B4-B65B-1012D603B3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31499" y="3109248"/>
                  <a:ext cx="269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43AC9D29-478B-4132-A59B-FD7030172532}"/>
                    </a:ext>
                  </a:extLst>
                </p14:cNvPr>
                <p14:cNvContentPartPr/>
                <p14:nvPr/>
              </p14:nvContentPartPr>
              <p14:xfrm>
                <a:off x="5357059" y="3201768"/>
                <a:ext cx="289440" cy="2595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43AC9D29-478B-4132-A59B-FD70301725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39419" y="3184128"/>
                  <a:ext cx="325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50D592EB-1FF6-4E9B-924F-EA61F7DC069C}"/>
                    </a:ext>
                  </a:extLst>
                </p14:cNvPr>
                <p14:cNvContentPartPr/>
                <p14:nvPr/>
              </p14:nvContentPartPr>
              <p14:xfrm>
                <a:off x="5802019" y="3323808"/>
                <a:ext cx="171000" cy="162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50D592EB-1FF6-4E9B-924F-EA61F7DC06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84379" y="3305808"/>
                  <a:ext cx="206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EFF41AF8-5A7E-4A1A-9A4B-0EC54B07824D}"/>
                    </a:ext>
                  </a:extLst>
                </p14:cNvPr>
                <p14:cNvContentPartPr/>
                <p14:nvPr/>
              </p14:nvContentPartPr>
              <p14:xfrm>
                <a:off x="5822899" y="3392208"/>
                <a:ext cx="159480" cy="2088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EFF41AF8-5A7E-4A1A-9A4B-0EC54B0782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05259" y="3374568"/>
                  <a:ext cx="195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F7650675-9563-408D-BAEC-420796D0B93F}"/>
                    </a:ext>
                  </a:extLst>
                </p14:cNvPr>
                <p14:cNvContentPartPr/>
                <p14:nvPr/>
              </p14:nvContentPartPr>
              <p14:xfrm>
                <a:off x="6186139" y="3176928"/>
                <a:ext cx="348840" cy="3351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F7650675-9563-408D-BAEC-420796D0B93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68499" y="3159288"/>
                  <a:ext cx="384480" cy="37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43BCB1BE-F3B6-4DB8-8E02-2489311C2119}"/>
                  </a:ext>
                </a:extLst>
              </p14:cNvPr>
              <p14:cNvContentPartPr/>
              <p14:nvPr/>
            </p14:nvContentPartPr>
            <p14:xfrm>
              <a:off x="2041459" y="2120688"/>
              <a:ext cx="1074960" cy="103320"/>
            </p14:xfrm>
          </p:contentPart>
        </mc:Choice>
        <mc:Fallback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43BCB1BE-F3B6-4DB8-8E02-2489311C211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023819" y="2085048"/>
                <a:ext cx="11106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9BCDEE1B-6935-4A04-8404-47433254171D}"/>
                  </a:ext>
                </a:extLst>
              </p14:cNvPr>
              <p14:cNvContentPartPr/>
              <p14:nvPr/>
            </p14:nvContentPartPr>
            <p14:xfrm>
              <a:off x="5398459" y="3684888"/>
              <a:ext cx="1243800" cy="53640"/>
            </p14:xfrm>
          </p:contentPart>
        </mc:Choice>
        <mc:Fallback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9BCDEE1B-6935-4A04-8404-47433254171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80819" y="3649248"/>
                <a:ext cx="12794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2F294D26-80D2-405E-A1E0-313618A41A9A}"/>
              </a:ext>
            </a:extLst>
          </p:cNvPr>
          <p:cNvGrpSpPr/>
          <p:nvPr/>
        </p:nvGrpSpPr>
        <p:grpSpPr>
          <a:xfrm>
            <a:off x="420255" y="2630745"/>
            <a:ext cx="3697920" cy="1198440"/>
            <a:chOff x="420255" y="2630745"/>
            <a:chExt cx="3697920" cy="11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31EA8ECD-4CCE-4F40-B7BE-D5092324C1CE}"/>
                    </a:ext>
                  </a:extLst>
                </p14:cNvPr>
                <p14:cNvContentPartPr/>
                <p14:nvPr/>
              </p14:nvContentPartPr>
              <p14:xfrm>
                <a:off x="770175" y="2811465"/>
                <a:ext cx="303480" cy="2329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31EA8ECD-4CCE-4F40-B7BE-D5092324C1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2535" y="2793825"/>
                  <a:ext cx="339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45FAE987-1209-4925-BFD4-25EA78E2AB93}"/>
                    </a:ext>
                  </a:extLst>
                </p14:cNvPr>
                <p14:cNvContentPartPr/>
                <p14:nvPr/>
              </p14:nvContentPartPr>
              <p14:xfrm>
                <a:off x="835695" y="2849985"/>
                <a:ext cx="154440" cy="1742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45FAE987-1209-4925-BFD4-25EA78E2AB9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7695" y="2831985"/>
                  <a:ext cx="190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8292822E-5C41-44D7-BA20-1543218BA595}"/>
                    </a:ext>
                  </a:extLst>
                </p14:cNvPr>
                <p14:cNvContentPartPr/>
                <p14:nvPr/>
              </p14:nvContentPartPr>
              <p14:xfrm>
                <a:off x="1249695" y="2659905"/>
                <a:ext cx="120600" cy="4316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8292822E-5C41-44D7-BA20-1543218BA59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32055" y="2642265"/>
                  <a:ext cx="1562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CFE592DA-FC69-42C9-BE28-FF43C5244BA1}"/>
                    </a:ext>
                  </a:extLst>
                </p14:cNvPr>
                <p14:cNvContentPartPr/>
                <p14:nvPr/>
              </p14:nvContentPartPr>
              <p14:xfrm>
                <a:off x="1395855" y="2822625"/>
                <a:ext cx="237960" cy="23004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CFE592DA-FC69-42C9-BE28-FF43C5244B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78215" y="2804985"/>
                  <a:ext cx="273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2B7D059C-690F-4FD4-8E13-090AFA9E9E75}"/>
                    </a:ext>
                  </a:extLst>
                </p14:cNvPr>
                <p14:cNvContentPartPr/>
                <p14:nvPr/>
              </p14:nvContentPartPr>
              <p14:xfrm>
                <a:off x="1835055" y="2816145"/>
                <a:ext cx="174600" cy="21240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2B7D059C-690F-4FD4-8E13-090AFA9E9E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17415" y="2798505"/>
                  <a:ext cx="210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599CA487-0A46-42F8-97B0-4183AF6AFF67}"/>
                    </a:ext>
                  </a:extLst>
                </p14:cNvPr>
                <p14:cNvContentPartPr/>
                <p14:nvPr/>
              </p14:nvContentPartPr>
              <p14:xfrm>
                <a:off x="1773135" y="2864745"/>
                <a:ext cx="198360" cy="1472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599CA487-0A46-42F8-97B0-4183AF6AFF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55495" y="2846745"/>
                  <a:ext cx="234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2CBFE7AA-81D4-4194-B36E-8F9AD15FC7FA}"/>
                    </a:ext>
                  </a:extLst>
                </p14:cNvPr>
                <p14:cNvContentPartPr/>
                <p14:nvPr/>
              </p14:nvContentPartPr>
              <p14:xfrm>
                <a:off x="2196135" y="2904705"/>
                <a:ext cx="201960" cy="648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2CBFE7AA-81D4-4194-B36E-8F9AD15FC7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78495" y="2886705"/>
                  <a:ext cx="237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FFE318C1-CB06-4867-8BB8-577AE54DE4D5}"/>
                    </a:ext>
                  </a:extLst>
                </p14:cNvPr>
                <p14:cNvContentPartPr/>
                <p14:nvPr/>
              </p14:nvContentPartPr>
              <p14:xfrm>
                <a:off x="2504655" y="2695905"/>
                <a:ext cx="220320" cy="2746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FFE318C1-CB06-4867-8BB8-577AE54DE4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87015" y="2677905"/>
                  <a:ext cx="255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B01D5EF5-66BD-498E-BF5A-10919A1797AC}"/>
                    </a:ext>
                  </a:extLst>
                </p14:cNvPr>
                <p14:cNvContentPartPr/>
                <p14:nvPr/>
              </p14:nvContentPartPr>
              <p14:xfrm>
                <a:off x="2681415" y="2719665"/>
                <a:ext cx="54360" cy="35100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B01D5EF5-66BD-498E-BF5A-10919A1797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63415" y="2702025"/>
                  <a:ext cx="90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728344AB-C621-4C45-9EEE-2A8048F32C0B}"/>
                    </a:ext>
                  </a:extLst>
                </p14:cNvPr>
                <p14:cNvContentPartPr/>
                <p14:nvPr/>
              </p14:nvContentPartPr>
              <p14:xfrm>
                <a:off x="2971575" y="2630745"/>
                <a:ext cx="90000" cy="5065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728344AB-C621-4C45-9EEE-2A8048F32C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53575" y="2612745"/>
                  <a:ext cx="1256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E45A7D74-903D-4A83-9649-20FE5A5D466B}"/>
                    </a:ext>
                  </a:extLst>
                </p14:cNvPr>
                <p14:cNvContentPartPr/>
                <p14:nvPr/>
              </p14:nvContentPartPr>
              <p14:xfrm>
                <a:off x="3251655" y="2884905"/>
                <a:ext cx="177120" cy="86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E45A7D74-903D-4A83-9649-20FE5A5D46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33655" y="2867265"/>
                  <a:ext cx="21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9B00BF9B-9AD8-4F38-B022-F16794C99D12}"/>
                    </a:ext>
                  </a:extLst>
                </p14:cNvPr>
                <p14:cNvContentPartPr/>
                <p14:nvPr/>
              </p14:nvContentPartPr>
              <p14:xfrm>
                <a:off x="3254895" y="2999745"/>
                <a:ext cx="280440" cy="100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9B00BF9B-9AD8-4F38-B022-F16794C99D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37255" y="2981745"/>
                  <a:ext cx="31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30E712DD-8BE2-4779-8ADC-74DBEEE9E78E}"/>
                    </a:ext>
                  </a:extLst>
                </p14:cNvPr>
                <p14:cNvContentPartPr/>
                <p14:nvPr/>
              </p14:nvContentPartPr>
              <p14:xfrm>
                <a:off x="3635775" y="2757105"/>
                <a:ext cx="482400" cy="3459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30E712DD-8BE2-4779-8ADC-74DBEEE9E78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17775" y="2739465"/>
                  <a:ext cx="518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D704F823-8B1F-4ABC-989F-BCF57388973A}"/>
                    </a:ext>
                  </a:extLst>
                </p14:cNvPr>
                <p14:cNvContentPartPr/>
                <p14:nvPr/>
              </p14:nvContentPartPr>
              <p14:xfrm>
                <a:off x="853335" y="3449025"/>
                <a:ext cx="252720" cy="36324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D704F823-8B1F-4ABC-989F-BCF57388973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695" y="3431385"/>
                  <a:ext cx="2883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58043DB0-2235-47F8-9861-A8B0B0B2C6D8}"/>
                    </a:ext>
                  </a:extLst>
                </p14:cNvPr>
                <p14:cNvContentPartPr/>
                <p14:nvPr/>
              </p14:nvContentPartPr>
              <p14:xfrm>
                <a:off x="910935" y="3481425"/>
                <a:ext cx="248040" cy="2642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58043DB0-2235-47F8-9861-A8B0B0B2C6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2935" y="3463785"/>
                  <a:ext cx="283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A5E4F7B7-EEEE-4A1A-96BF-E9DD22B197F3}"/>
                    </a:ext>
                  </a:extLst>
                </p14:cNvPr>
                <p14:cNvContentPartPr/>
                <p14:nvPr/>
              </p14:nvContentPartPr>
              <p14:xfrm>
                <a:off x="420255" y="3257865"/>
                <a:ext cx="315000" cy="49860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A5E4F7B7-EEEE-4A1A-96BF-E9DD22B197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2615" y="3240225"/>
                  <a:ext cx="3506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4C7D38F2-BC6B-4025-9A71-144360CF4B00}"/>
                    </a:ext>
                  </a:extLst>
                </p14:cNvPr>
                <p14:cNvContentPartPr/>
                <p14:nvPr/>
              </p14:nvContentPartPr>
              <p14:xfrm>
                <a:off x="1228815" y="3247425"/>
                <a:ext cx="255960" cy="19584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4C7D38F2-BC6B-4025-9A71-144360CF4B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11175" y="3229785"/>
                  <a:ext cx="291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7AACE49C-E571-4E43-BDF6-BE6E029DC241}"/>
                    </a:ext>
                  </a:extLst>
                </p14:cNvPr>
                <p14:cNvContentPartPr/>
                <p14:nvPr/>
              </p14:nvContentPartPr>
              <p14:xfrm>
                <a:off x="1505295" y="3688785"/>
                <a:ext cx="254160" cy="176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7AACE49C-E571-4E43-BDF6-BE6E029DC2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87655" y="3670785"/>
                  <a:ext cx="289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61364DE0-E525-4FD3-B3D4-EAB361E99E9E}"/>
                    </a:ext>
                  </a:extLst>
                </p14:cNvPr>
                <p14:cNvContentPartPr/>
                <p14:nvPr/>
              </p14:nvContentPartPr>
              <p14:xfrm>
                <a:off x="1955655" y="3380265"/>
                <a:ext cx="293040" cy="2739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61364DE0-E525-4FD3-B3D4-EAB361E99E9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37655" y="3362625"/>
                  <a:ext cx="3286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31CB8377-1F0A-4850-B41F-1C7A054D4810}"/>
                    </a:ext>
                  </a:extLst>
                </p14:cNvPr>
                <p14:cNvContentPartPr/>
                <p14:nvPr/>
              </p14:nvContentPartPr>
              <p14:xfrm>
                <a:off x="2176695" y="3433545"/>
                <a:ext cx="50040" cy="3956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31CB8377-1F0A-4850-B41F-1C7A054D481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59055" y="3415545"/>
                  <a:ext cx="856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FFA25C60-A661-45EF-A30D-2226F930144E}"/>
                    </a:ext>
                  </a:extLst>
                </p14:cNvPr>
                <p14:cNvContentPartPr/>
                <p14:nvPr/>
              </p14:nvContentPartPr>
              <p14:xfrm>
                <a:off x="2593575" y="3616425"/>
                <a:ext cx="221760" cy="1260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FFA25C60-A661-45EF-A30D-2226F93014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75935" y="3598785"/>
                  <a:ext cx="257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3C471B38-8405-43BA-A22D-9EED602D1437}"/>
                    </a:ext>
                  </a:extLst>
                </p14:cNvPr>
                <p14:cNvContentPartPr/>
                <p14:nvPr/>
              </p14:nvContentPartPr>
              <p14:xfrm>
                <a:off x="2269215" y="3491145"/>
                <a:ext cx="182880" cy="28944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3C471B38-8405-43BA-A22D-9EED602D14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51575" y="3473505"/>
                  <a:ext cx="218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D36FFD15-E63B-4D90-BB85-EE5B6CF1A669}"/>
                    </a:ext>
                  </a:extLst>
                </p14:cNvPr>
                <p14:cNvContentPartPr/>
                <p14:nvPr/>
              </p14:nvContentPartPr>
              <p14:xfrm>
                <a:off x="2257695" y="3503385"/>
                <a:ext cx="228240" cy="2149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D36FFD15-E63B-4D90-BB85-EE5B6CF1A66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39695" y="3485385"/>
                  <a:ext cx="263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6D2B7D45-45B5-4B38-91D9-A11E18A40FC9}"/>
                    </a:ext>
                  </a:extLst>
                </p14:cNvPr>
                <p14:cNvContentPartPr/>
                <p14:nvPr/>
              </p14:nvContentPartPr>
              <p14:xfrm>
                <a:off x="2564055" y="3741705"/>
                <a:ext cx="260640" cy="36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6D2B7D45-45B5-4B38-91D9-A11E18A40F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46055" y="3724065"/>
                  <a:ext cx="29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6744C37D-D54D-4A5D-A92C-8B8F5E3E7092}"/>
                    </a:ext>
                  </a:extLst>
                </p14:cNvPr>
                <p14:cNvContentPartPr/>
                <p14:nvPr/>
              </p14:nvContentPartPr>
              <p14:xfrm>
                <a:off x="3136815" y="3464145"/>
                <a:ext cx="437040" cy="3646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6744C37D-D54D-4A5D-A92C-8B8F5E3E709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19175" y="3446145"/>
                  <a:ext cx="472680" cy="400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1" name="Kuva 110">
            <a:extLst>
              <a:ext uri="{FF2B5EF4-FFF2-40B4-BE49-F238E27FC236}">
                <a16:creationId xmlns:a16="http://schemas.microsoft.com/office/drawing/2014/main" id="{57F52F4A-CD72-45DD-A864-ABB6D82C009F}"/>
              </a:ext>
            </a:extLst>
      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418865" y="1881591"/>
            <a:ext cx="10793331" cy="1857634"/>
          </a:xfrm>
          <a:prstGeom prst="rect">
            <a:avLst/>
          </a:prstGeom>
        </p:spPr>
      </p:pic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FC4A9ABD-C77A-4A9A-80EB-0DC6C7EB7BC4}"/>
              </a:ext>
            </a:extLst>
          </p:cNvPr>
          <p:cNvGrpSpPr/>
          <p:nvPr/>
        </p:nvGrpSpPr>
        <p:grpSpPr>
          <a:xfrm>
            <a:off x="701400" y="4009185"/>
            <a:ext cx="5004000" cy="1131120"/>
            <a:chOff x="701400" y="4009185"/>
            <a:chExt cx="5004000" cy="11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7E1F0ECD-23A5-4154-8CF3-254680D551BE}"/>
                    </a:ext>
                  </a:extLst>
                </p14:cNvPr>
                <p14:cNvContentPartPr/>
                <p14:nvPr/>
              </p14:nvContentPartPr>
              <p14:xfrm>
                <a:off x="704280" y="4643505"/>
                <a:ext cx="195120" cy="40968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7E1F0ECD-23A5-4154-8CF3-254680D551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6640" y="4625865"/>
                  <a:ext cx="230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50636417-1E65-44DC-A66C-8CBF0A117E16}"/>
                    </a:ext>
                  </a:extLst>
                </p14:cNvPr>
                <p14:cNvContentPartPr/>
                <p14:nvPr/>
              </p14:nvContentPartPr>
              <p14:xfrm>
                <a:off x="701400" y="4682025"/>
                <a:ext cx="340920" cy="23760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50636417-1E65-44DC-A66C-8CBF0A117E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3760" y="4664025"/>
                  <a:ext cx="376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15A1F1E8-6F67-4862-B16C-6677D3A1C7CF}"/>
                    </a:ext>
                  </a:extLst>
                </p14:cNvPr>
                <p14:cNvContentPartPr/>
                <p14:nvPr/>
              </p14:nvContentPartPr>
              <p14:xfrm>
                <a:off x="1112880" y="4833945"/>
                <a:ext cx="183960" cy="432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15A1F1E8-6F67-4862-B16C-6677D3A1C7C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5240" y="4815945"/>
                  <a:ext cx="219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80AB882B-00FA-4853-93FA-12BB450E166C}"/>
                    </a:ext>
                  </a:extLst>
                </p14:cNvPr>
                <p14:cNvContentPartPr/>
                <p14:nvPr/>
              </p14:nvContentPartPr>
              <p14:xfrm>
                <a:off x="1101720" y="4912065"/>
                <a:ext cx="205200" cy="1764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80AB882B-00FA-4853-93FA-12BB450E166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4080" y="4894425"/>
                  <a:ext cx="240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3D9AB3D3-20CD-419F-9C67-3F45FB8632D5}"/>
                    </a:ext>
                  </a:extLst>
                </p14:cNvPr>
                <p14:cNvContentPartPr/>
                <p14:nvPr/>
              </p14:nvContentPartPr>
              <p14:xfrm>
                <a:off x="1760880" y="4354065"/>
                <a:ext cx="252000" cy="2545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3D9AB3D3-20CD-419F-9C67-3F45FB8632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43240" y="4336425"/>
                  <a:ext cx="287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059F5B19-703B-4D25-9164-F4E60E338BF6}"/>
                    </a:ext>
                  </a:extLst>
                </p14:cNvPr>
                <p14:cNvContentPartPr/>
                <p14:nvPr/>
              </p14:nvContentPartPr>
              <p14:xfrm>
                <a:off x="1961760" y="4330305"/>
                <a:ext cx="34560" cy="43308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059F5B19-703B-4D25-9164-F4E60E338BF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44120" y="4312305"/>
                  <a:ext cx="702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81EEFF53-2D21-4C21-9FEF-BCB109B15EED}"/>
                    </a:ext>
                  </a:extLst>
                </p14:cNvPr>
                <p14:cNvContentPartPr/>
                <p14:nvPr/>
              </p14:nvContentPartPr>
              <p14:xfrm>
                <a:off x="1232400" y="4573665"/>
                <a:ext cx="167760" cy="1728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81EEFF53-2D21-4C21-9FEF-BCB109B15E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14400" y="4556025"/>
                  <a:ext cx="203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8501C534-3758-4C0B-94B3-23920F61B0DF}"/>
                    </a:ext>
                  </a:extLst>
                </p14:cNvPr>
                <p14:cNvContentPartPr/>
                <p14:nvPr/>
              </p14:nvContentPartPr>
              <p14:xfrm>
                <a:off x="1510320" y="4533705"/>
                <a:ext cx="165960" cy="90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8501C534-3758-4C0B-94B3-23920F61B0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92320" y="4516065"/>
                  <a:ext cx="201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3A96D7D6-0113-4695-A1C6-6EA8F9DC1287}"/>
                    </a:ext>
                  </a:extLst>
                </p14:cNvPr>
                <p14:cNvContentPartPr/>
                <p14:nvPr/>
              </p14:nvContentPartPr>
              <p14:xfrm>
                <a:off x="1457400" y="4262265"/>
                <a:ext cx="167040" cy="49932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3A96D7D6-0113-4695-A1C6-6EA8F9DC128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39400" y="4244625"/>
                  <a:ext cx="2026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C7EF7578-E09C-4D1E-8DC1-CB409E81228A}"/>
                    </a:ext>
                  </a:extLst>
                </p14:cNvPr>
                <p14:cNvContentPartPr/>
                <p14:nvPr/>
              </p14:nvContentPartPr>
              <p14:xfrm>
                <a:off x="2053920" y="4221585"/>
                <a:ext cx="112320" cy="65844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C7EF7578-E09C-4D1E-8DC1-CB409E8122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35920" y="4203945"/>
                  <a:ext cx="14796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E25AFEEA-33A1-4525-8532-44B31F6C5B0B}"/>
                    </a:ext>
                  </a:extLst>
                </p14:cNvPr>
                <p14:cNvContentPartPr/>
                <p14:nvPr/>
              </p14:nvContentPartPr>
              <p14:xfrm>
                <a:off x="1354080" y="4967865"/>
                <a:ext cx="4267080" cy="1724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E25AFEEA-33A1-4525-8532-44B31F6C5B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336080" y="4949865"/>
                  <a:ext cx="4302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EDEB36BF-3113-4ABE-AB8E-7EFAD0155F2B}"/>
                    </a:ext>
                  </a:extLst>
                </p14:cNvPr>
                <p14:cNvContentPartPr/>
                <p14:nvPr/>
              </p14:nvContentPartPr>
              <p14:xfrm>
                <a:off x="2474040" y="4418145"/>
                <a:ext cx="248760" cy="3780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EDEB36BF-3113-4ABE-AB8E-7EFAD0155F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456040" y="4400145"/>
                  <a:ext cx="284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42E12997-24B1-4752-8810-543F11A7CC9B}"/>
                    </a:ext>
                  </a:extLst>
                </p14:cNvPr>
                <p14:cNvContentPartPr/>
                <p14:nvPr/>
              </p14:nvContentPartPr>
              <p14:xfrm>
                <a:off x="2610840" y="4258665"/>
                <a:ext cx="16920" cy="36576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42E12997-24B1-4752-8810-543F11A7CC9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92840" y="4241025"/>
                  <a:ext cx="52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FBC8DCBA-38B8-4F99-8064-674CF0DC1C3C}"/>
                    </a:ext>
                  </a:extLst>
                </p14:cNvPr>
                <p14:cNvContentPartPr/>
                <p14:nvPr/>
              </p14:nvContentPartPr>
              <p14:xfrm>
                <a:off x="2464680" y="4731705"/>
                <a:ext cx="274680" cy="1332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FBC8DCBA-38B8-4F99-8064-674CF0DC1C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46680" y="4713705"/>
                  <a:ext cx="31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27549A43-2AC2-4BB1-BFD0-D4ECC207BF26}"/>
                    </a:ext>
                  </a:extLst>
                </p14:cNvPr>
                <p14:cNvContentPartPr/>
                <p14:nvPr/>
              </p14:nvContentPartPr>
              <p14:xfrm>
                <a:off x="2855280" y="4009185"/>
                <a:ext cx="2850120" cy="77868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27549A43-2AC2-4BB1-BFD0-D4ECC207BF2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37280" y="3991545"/>
                  <a:ext cx="2885760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D2A7669D-423E-4723-B405-03105DA91D2E}"/>
                    </a:ext>
                  </a:extLst>
                </p14:cNvPr>
                <p14:cNvContentPartPr/>
                <p14:nvPr/>
              </p14:nvContentPartPr>
              <p14:xfrm>
                <a:off x="3199800" y="4548105"/>
                <a:ext cx="154800" cy="432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D2A7669D-423E-4723-B405-03105DA91D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81800" y="4530465"/>
                  <a:ext cx="190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DF38A727-5F9E-4C93-8F5B-94ADDB221E37}"/>
                    </a:ext>
                  </a:extLst>
                </p14:cNvPr>
                <p14:cNvContentPartPr/>
                <p14:nvPr/>
              </p14:nvContentPartPr>
              <p14:xfrm>
                <a:off x="3424440" y="4383225"/>
                <a:ext cx="183600" cy="32940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DF38A727-5F9E-4C93-8F5B-94ADDB221E3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06800" y="4365225"/>
                  <a:ext cx="2192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5CDB0C52-C488-424B-923B-E32B75E748CA}"/>
                    </a:ext>
                  </a:extLst>
                </p14:cNvPr>
                <p14:cNvContentPartPr/>
                <p14:nvPr/>
              </p14:nvContentPartPr>
              <p14:xfrm>
                <a:off x="3656280" y="4310865"/>
                <a:ext cx="129960" cy="5234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5CDB0C52-C488-424B-923B-E32B75E748C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38280" y="4292865"/>
                  <a:ext cx="1656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8566C196-B464-414B-A615-C6937B4EA0E5}"/>
                    </a:ext>
                  </a:extLst>
                </p14:cNvPr>
                <p14:cNvContentPartPr/>
                <p14:nvPr/>
              </p14:nvContentPartPr>
              <p14:xfrm>
                <a:off x="3117000" y="4266225"/>
                <a:ext cx="51480" cy="42372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8566C196-B464-414B-A615-C6937B4EA0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99360" y="4248225"/>
                  <a:ext cx="871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250745A0-D901-414C-A884-AC31568ABF65}"/>
                    </a:ext>
                  </a:extLst>
                </p14:cNvPr>
                <p14:cNvContentPartPr/>
                <p14:nvPr/>
              </p14:nvContentPartPr>
              <p14:xfrm>
                <a:off x="3826200" y="4152105"/>
                <a:ext cx="185040" cy="17604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250745A0-D901-414C-A884-AC31568ABF6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08560" y="4134465"/>
                  <a:ext cx="220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C87E1D0A-5711-42E2-8CD1-24C0CD69A344}"/>
                    </a:ext>
                  </a:extLst>
                </p14:cNvPr>
                <p14:cNvContentPartPr/>
                <p14:nvPr/>
              </p14:nvContentPartPr>
              <p14:xfrm>
                <a:off x="3847080" y="4601385"/>
                <a:ext cx="258840" cy="864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C87E1D0A-5711-42E2-8CD1-24C0CD69A34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29080" y="4583385"/>
                  <a:ext cx="294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05C85349-0CFA-4C66-9054-BE7A9FF0FDC9}"/>
                    </a:ext>
                  </a:extLst>
                </p14:cNvPr>
                <p14:cNvContentPartPr/>
                <p14:nvPr/>
              </p14:nvContentPartPr>
              <p14:xfrm>
                <a:off x="4275120" y="4341105"/>
                <a:ext cx="152640" cy="28008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05C85349-0CFA-4C66-9054-BE7A9FF0FDC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257120" y="4323105"/>
                  <a:ext cx="188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34FDB31F-8FE2-40ED-A3EE-1A88BBE092E5}"/>
                    </a:ext>
                  </a:extLst>
                </p14:cNvPr>
                <p14:cNvContentPartPr/>
                <p14:nvPr/>
              </p14:nvContentPartPr>
              <p14:xfrm>
                <a:off x="4383120" y="4327785"/>
                <a:ext cx="108720" cy="45072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34FDB31F-8FE2-40ED-A3EE-1A88BBE092E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65480" y="4310145"/>
                  <a:ext cx="1443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09095736-5D77-4F09-A31C-C68FA5162310}"/>
                    </a:ext>
                  </a:extLst>
                </p14:cNvPr>
                <p14:cNvContentPartPr/>
                <p14:nvPr/>
              </p14:nvContentPartPr>
              <p14:xfrm>
                <a:off x="4635480" y="4580865"/>
                <a:ext cx="21600" cy="158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09095736-5D77-4F09-A31C-C68FA516231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17840" y="4563225"/>
                  <a:ext cx="5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68B1FEBA-DA12-4098-8424-E66F3C3F19CA}"/>
                    </a:ext>
                  </a:extLst>
                </p14:cNvPr>
                <p14:cNvContentPartPr/>
                <p14:nvPr/>
              </p14:nvContentPartPr>
              <p14:xfrm>
                <a:off x="4697400" y="4423545"/>
                <a:ext cx="189000" cy="36108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68B1FEBA-DA12-4098-8424-E66F3C3F19C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79760" y="4405545"/>
                  <a:ext cx="2246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C999B2A7-99FE-47F8-BAA2-CB2A6B3111C1}"/>
                    </a:ext>
                  </a:extLst>
                </p14:cNvPr>
                <p14:cNvContentPartPr/>
                <p14:nvPr/>
              </p14:nvContentPartPr>
              <p14:xfrm>
                <a:off x="5000160" y="4607145"/>
                <a:ext cx="24120" cy="2520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C999B2A7-99FE-47F8-BAA2-CB2A6B3111C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82160" y="4589505"/>
                  <a:ext cx="5976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6" name="Käsinkirjoitus 145">
                <a:extLst>
                  <a:ext uri="{FF2B5EF4-FFF2-40B4-BE49-F238E27FC236}">
                    <a16:creationId xmlns:a16="http://schemas.microsoft.com/office/drawing/2014/main" id="{5DB1731B-DB98-4EA6-9256-C6CEA13F775C}"/>
                  </a:ext>
                </a:extLst>
              </p14:cNvPr>
              <p14:cNvContentPartPr/>
              <p14:nvPr/>
            </p14:nvContentPartPr>
            <p14:xfrm>
              <a:off x="5229120" y="4423905"/>
              <a:ext cx="229680" cy="381600"/>
            </p14:xfrm>
          </p:contentPart>
        </mc:Choice>
        <mc:Fallback>
          <p:pic>
            <p:nvPicPr>
              <p:cNvPr id="146" name="Käsinkirjoitus 145">
                <a:extLst>
                  <a:ext uri="{FF2B5EF4-FFF2-40B4-BE49-F238E27FC236}">
                    <a16:creationId xmlns:a16="http://schemas.microsoft.com/office/drawing/2014/main" id="{5DB1731B-DB98-4EA6-9256-C6CEA13F775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211480" y="4406265"/>
                <a:ext cx="26532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Ryhmä 150">
            <a:extLst>
              <a:ext uri="{FF2B5EF4-FFF2-40B4-BE49-F238E27FC236}">
                <a16:creationId xmlns:a16="http://schemas.microsoft.com/office/drawing/2014/main" id="{B35AAE84-95F6-487F-9FCD-9861B664F1A8}"/>
              </a:ext>
            </a:extLst>
          </p:cNvPr>
          <p:cNvGrpSpPr/>
          <p:nvPr/>
        </p:nvGrpSpPr>
        <p:grpSpPr>
          <a:xfrm>
            <a:off x="2895600" y="5122305"/>
            <a:ext cx="1098000" cy="404640"/>
            <a:chOff x="2895600" y="5122305"/>
            <a:chExt cx="109800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074DFE16-EC5D-4D44-9A12-AA9E95F61470}"/>
                    </a:ext>
                  </a:extLst>
                </p14:cNvPr>
                <p14:cNvContentPartPr/>
                <p14:nvPr/>
              </p14:nvContentPartPr>
              <p14:xfrm>
                <a:off x="2895600" y="5123385"/>
                <a:ext cx="357480" cy="40356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074DFE16-EC5D-4D44-9A12-AA9E95F6147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877600" y="5105385"/>
                  <a:ext cx="393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2CA65F68-36DD-4CF9-8CBD-01D48DE98494}"/>
                    </a:ext>
                  </a:extLst>
                </p14:cNvPr>
                <p14:cNvContentPartPr/>
                <p14:nvPr/>
              </p14:nvContentPartPr>
              <p14:xfrm>
                <a:off x="3406800" y="5304105"/>
                <a:ext cx="360" cy="3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2CA65F68-36DD-4CF9-8CBD-01D48DE984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88800" y="52861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8261AC29-A442-4CF3-BCFD-251123C1C179}"/>
                    </a:ext>
                  </a:extLst>
                </p14:cNvPr>
                <p14:cNvContentPartPr/>
                <p14:nvPr/>
              </p14:nvContentPartPr>
              <p14:xfrm>
                <a:off x="3650160" y="5122305"/>
                <a:ext cx="343440" cy="35820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8261AC29-A442-4CF3-BCFD-251123C1C1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32160" y="5104665"/>
                  <a:ext cx="37908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20BEF94A-1A39-4C32-82E3-2755142818A5}"/>
              </a:ext>
            </a:extLst>
          </p:cNvPr>
          <p:cNvGrpSpPr/>
          <p:nvPr/>
        </p:nvGrpSpPr>
        <p:grpSpPr>
          <a:xfrm>
            <a:off x="6048120" y="5053185"/>
            <a:ext cx="263160" cy="126000"/>
            <a:chOff x="6048120" y="5053185"/>
            <a:chExt cx="26316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31C44B05-9F96-483C-8BD4-E17FCB36F774}"/>
                    </a:ext>
                  </a:extLst>
                </p14:cNvPr>
                <p14:cNvContentPartPr/>
                <p14:nvPr/>
              </p14:nvContentPartPr>
              <p14:xfrm>
                <a:off x="6048120" y="5053185"/>
                <a:ext cx="218880" cy="198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31C44B05-9F96-483C-8BD4-E17FCB36F7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30480" y="5035185"/>
                  <a:ext cx="25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A2FF4737-E959-4C0B-99D4-D36846775A81}"/>
                    </a:ext>
                  </a:extLst>
                </p14:cNvPr>
                <p14:cNvContentPartPr/>
                <p14:nvPr/>
              </p14:nvContentPartPr>
              <p14:xfrm>
                <a:off x="6057120" y="5146065"/>
                <a:ext cx="254160" cy="3312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A2FF4737-E959-4C0B-99D4-D36846775A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39480" y="5128065"/>
                  <a:ext cx="2898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040A7B0F-371B-429D-BCC9-953BC2E3E649}"/>
              </a:ext>
            </a:extLst>
          </p:cNvPr>
          <p:cNvGrpSpPr/>
          <p:nvPr/>
        </p:nvGrpSpPr>
        <p:grpSpPr>
          <a:xfrm>
            <a:off x="6722040" y="4011345"/>
            <a:ext cx="2369520" cy="829800"/>
            <a:chOff x="6722040" y="4011345"/>
            <a:chExt cx="2369520" cy="82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B3583BA0-7140-4E51-BF88-3F2FC4ED0B48}"/>
                    </a:ext>
                  </a:extLst>
                </p14:cNvPr>
                <p14:cNvContentPartPr/>
                <p14:nvPr/>
              </p14:nvContentPartPr>
              <p14:xfrm>
                <a:off x="6722040" y="4396905"/>
                <a:ext cx="160200" cy="29556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B3583BA0-7140-4E51-BF88-3F2FC4ED0B4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04400" y="4379265"/>
                  <a:ext cx="1958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582227C5-746B-4F38-BAF3-E47022FBE935}"/>
                    </a:ext>
                  </a:extLst>
                </p14:cNvPr>
                <p14:cNvContentPartPr/>
                <p14:nvPr/>
              </p14:nvContentPartPr>
              <p14:xfrm>
                <a:off x="6856320" y="4385745"/>
                <a:ext cx="27360" cy="42444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582227C5-746B-4F38-BAF3-E47022FBE93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38320" y="4367745"/>
                  <a:ext cx="630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3CC4CFDE-F930-4A9C-950B-F9BBCF18CE61}"/>
                    </a:ext>
                  </a:extLst>
                </p14:cNvPr>
                <p14:cNvContentPartPr/>
                <p14:nvPr/>
              </p14:nvContentPartPr>
              <p14:xfrm>
                <a:off x="7156560" y="4407345"/>
                <a:ext cx="191880" cy="1872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3CC4CFDE-F930-4A9C-950B-F9BBCF18CE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38560" y="4389705"/>
                  <a:ext cx="227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FD42B932-3A2B-415D-8E6A-BA10C4A9CF2E}"/>
                    </a:ext>
                  </a:extLst>
                </p14:cNvPr>
                <p14:cNvContentPartPr/>
                <p14:nvPr/>
              </p14:nvContentPartPr>
              <p14:xfrm>
                <a:off x="7287240" y="4257945"/>
                <a:ext cx="10440" cy="29304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FD42B932-3A2B-415D-8E6A-BA10C4A9CF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69600" y="4239945"/>
                  <a:ext cx="46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C94715A1-AD7A-4318-8273-CA95F14572C6}"/>
                    </a:ext>
                  </a:extLst>
                </p14:cNvPr>
                <p14:cNvContentPartPr/>
                <p14:nvPr/>
              </p14:nvContentPartPr>
              <p14:xfrm>
                <a:off x="7142160" y="4743585"/>
                <a:ext cx="210240" cy="1476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C94715A1-AD7A-4318-8273-CA95F14572C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24160" y="4725585"/>
                  <a:ext cx="245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EF0A5B65-914C-4B7A-8A0E-F7CE58A9F502}"/>
                    </a:ext>
                  </a:extLst>
                </p14:cNvPr>
                <p14:cNvContentPartPr/>
                <p14:nvPr/>
              </p14:nvContentPartPr>
              <p14:xfrm>
                <a:off x="7535640" y="4011345"/>
                <a:ext cx="1555920" cy="82980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EF0A5B65-914C-4B7A-8A0E-F7CE58A9F50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18000" y="3993345"/>
                  <a:ext cx="1591560" cy="8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F0103B0C-D1DB-4D88-B56D-378F9A960EA6}"/>
                    </a:ext>
                  </a:extLst>
                </p14:cNvPr>
                <p14:cNvContentPartPr/>
                <p14:nvPr/>
              </p14:nvContentPartPr>
              <p14:xfrm>
                <a:off x="7974840" y="4245705"/>
                <a:ext cx="81360" cy="55980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F0103B0C-D1DB-4D88-B56D-378F9A960EA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56840" y="4227705"/>
                  <a:ext cx="1170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84BA357D-5B92-42FF-A52D-0E642B55F417}"/>
                    </a:ext>
                  </a:extLst>
                </p14:cNvPr>
                <p14:cNvContentPartPr/>
                <p14:nvPr/>
              </p14:nvContentPartPr>
              <p14:xfrm>
                <a:off x="8375520" y="4243545"/>
                <a:ext cx="278640" cy="52452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84BA357D-5B92-42FF-A52D-0E642B55F4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57520" y="4225545"/>
                  <a:ext cx="314280" cy="56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8E627890-3BCF-46DB-A85B-05F0E121EF3E}"/>
              </a:ext>
            </a:extLst>
          </p:cNvPr>
          <p:cNvGrpSpPr/>
          <p:nvPr/>
        </p:nvGrpSpPr>
        <p:grpSpPr>
          <a:xfrm>
            <a:off x="6651480" y="4999905"/>
            <a:ext cx="2245320" cy="805680"/>
            <a:chOff x="6651480" y="4999905"/>
            <a:chExt cx="2245320" cy="8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6CC92C48-DFE6-4B94-A71C-1B5E54A553F4}"/>
                    </a:ext>
                  </a:extLst>
                </p14:cNvPr>
                <p14:cNvContentPartPr/>
                <p14:nvPr/>
              </p14:nvContentPartPr>
              <p14:xfrm>
                <a:off x="6651480" y="4999905"/>
                <a:ext cx="2245320" cy="10548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6CC92C48-DFE6-4B94-A71C-1B5E54A553F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33480" y="4982265"/>
                  <a:ext cx="2280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5367CEE5-6180-4C89-8149-BD62A801DD44}"/>
                    </a:ext>
                  </a:extLst>
                </p14:cNvPr>
                <p14:cNvContentPartPr/>
                <p14:nvPr/>
              </p14:nvContentPartPr>
              <p14:xfrm>
                <a:off x="7533480" y="5198985"/>
                <a:ext cx="271800" cy="31464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5367CEE5-6180-4C89-8149-BD62A801DD4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15840" y="5181345"/>
                  <a:ext cx="307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4D4DCCB1-3C55-4CB5-A3BB-45B4247FE6FF}"/>
                    </a:ext>
                  </a:extLst>
                </p14:cNvPr>
                <p14:cNvContentPartPr/>
                <p14:nvPr/>
              </p14:nvContentPartPr>
              <p14:xfrm>
                <a:off x="7722480" y="5274945"/>
                <a:ext cx="45360" cy="53064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4D4DCCB1-3C55-4CB5-A3BB-45B4247FE6F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04840" y="5257305"/>
                  <a:ext cx="81000" cy="56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Ryhmä 183">
            <a:extLst>
              <a:ext uri="{FF2B5EF4-FFF2-40B4-BE49-F238E27FC236}">
                <a16:creationId xmlns:a16="http://schemas.microsoft.com/office/drawing/2014/main" id="{B6EC86C9-38D2-49B5-A49E-F5088D799BFD}"/>
              </a:ext>
            </a:extLst>
          </p:cNvPr>
          <p:cNvGrpSpPr/>
          <p:nvPr/>
        </p:nvGrpSpPr>
        <p:grpSpPr>
          <a:xfrm>
            <a:off x="9227280" y="4995585"/>
            <a:ext cx="196560" cy="124200"/>
            <a:chOff x="9227280" y="4995585"/>
            <a:chExt cx="19656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B5095E26-343B-4A7F-A4E7-2CB0FDE4D4BA}"/>
                    </a:ext>
                  </a:extLst>
                </p14:cNvPr>
                <p14:cNvContentPartPr/>
                <p14:nvPr/>
              </p14:nvContentPartPr>
              <p14:xfrm>
                <a:off x="9283440" y="5029065"/>
                <a:ext cx="360" cy="3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B5095E26-343B-4A7F-A4E7-2CB0FDE4D4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65800" y="50114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887ABAB6-FDD4-4D1D-8037-86C10005999A}"/>
                    </a:ext>
                  </a:extLst>
                </p14:cNvPr>
                <p14:cNvContentPartPr/>
                <p14:nvPr/>
              </p14:nvContentPartPr>
              <p14:xfrm>
                <a:off x="9227280" y="4995585"/>
                <a:ext cx="173880" cy="1944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887ABAB6-FDD4-4D1D-8037-86C10005999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09280" y="4977945"/>
                  <a:ext cx="20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02D8C878-1995-407A-BF6B-7E90ED2E63D7}"/>
                    </a:ext>
                  </a:extLst>
                </p14:cNvPr>
                <p14:cNvContentPartPr/>
                <p14:nvPr/>
              </p14:nvContentPartPr>
              <p14:xfrm>
                <a:off x="9243840" y="5119425"/>
                <a:ext cx="180000" cy="36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02D8C878-1995-407A-BF6B-7E90ED2E63D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26200" y="5101425"/>
                  <a:ext cx="215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325CFA4C-F1E4-437D-A7FA-7E94E527C490}"/>
              </a:ext>
            </a:extLst>
          </p:cNvPr>
          <p:cNvGrpSpPr/>
          <p:nvPr/>
        </p:nvGrpSpPr>
        <p:grpSpPr>
          <a:xfrm>
            <a:off x="9835320" y="4373505"/>
            <a:ext cx="1152360" cy="1475640"/>
            <a:chOff x="9835320" y="4373505"/>
            <a:chExt cx="1152360" cy="14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D937AC9D-1ADD-4A7F-AA95-C33D2096F5A4}"/>
                    </a:ext>
                  </a:extLst>
                </p14:cNvPr>
                <p14:cNvContentPartPr/>
                <p14:nvPr/>
              </p14:nvContentPartPr>
              <p14:xfrm>
                <a:off x="9835320" y="4450545"/>
                <a:ext cx="180360" cy="29304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D937AC9D-1ADD-4A7F-AA95-C33D2096F5A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17320" y="4432545"/>
                  <a:ext cx="2160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310CBE13-EA25-48D9-87FC-236B2DCB8185}"/>
                    </a:ext>
                  </a:extLst>
                </p14:cNvPr>
                <p14:cNvContentPartPr/>
                <p14:nvPr/>
              </p14:nvContentPartPr>
              <p14:xfrm>
                <a:off x="10003080" y="4465305"/>
                <a:ext cx="40320" cy="48456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310CBE13-EA25-48D9-87FC-236B2DCB818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985440" y="4447665"/>
                  <a:ext cx="759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BA16E1FC-ED59-45DE-B0B1-272780FF7942}"/>
                    </a:ext>
                  </a:extLst>
                </p14:cNvPr>
                <p14:cNvContentPartPr/>
                <p14:nvPr/>
              </p14:nvContentPartPr>
              <p14:xfrm>
                <a:off x="10275240" y="4518225"/>
                <a:ext cx="150840" cy="2700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BA16E1FC-ED59-45DE-B0B1-272780FF79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57600" y="4500225"/>
                  <a:ext cx="186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F072CE59-E002-4264-AC20-43B8CD118FA3}"/>
                    </a:ext>
                  </a:extLst>
                </p14:cNvPr>
                <p14:cNvContentPartPr/>
                <p14:nvPr/>
              </p14:nvContentPartPr>
              <p14:xfrm>
                <a:off x="10363080" y="4374585"/>
                <a:ext cx="12600" cy="28260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F072CE59-E002-4264-AC20-43B8CD118FA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45080" y="4356945"/>
                  <a:ext cx="48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40501FE4-F001-45E5-B227-21D048560D0D}"/>
                    </a:ext>
                  </a:extLst>
                </p14:cNvPr>
                <p14:cNvContentPartPr/>
                <p14:nvPr/>
              </p14:nvContentPartPr>
              <p14:xfrm>
                <a:off x="10218360" y="4856985"/>
                <a:ext cx="190080" cy="396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40501FE4-F001-45E5-B227-21D048560D0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200720" y="4838985"/>
                  <a:ext cx="22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0722667E-28E0-43C1-8459-1B26A7797181}"/>
                    </a:ext>
                  </a:extLst>
                </p14:cNvPr>
                <p14:cNvContentPartPr/>
                <p14:nvPr/>
              </p14:nvContentPartPr>
              <p14:xfrm>
                <a:off x="10688880" y="4373505"/>
                <a:ext cx="244440" cy="37080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0722667E-28E0-43C1-8459-1B26A779718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70880" y="4355865"/>
                  <a:ext cx="2800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D0C1F5EF-8622-4570-81AA-F0762944CEFB}"/>
                    </a:ext>
                  </a:extLst>
                </p14:cNvPr>
                <p14:cNvContentPartPr/>
                <p14:nvPr/>
              </p14:nvContentPartPr>
              <p14:xfrm>
                <a:off x="10906680" y="4474665"/>
                <a:ext cx="22320" cy="52848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D0C1F5EF-8622-4570-81AA-F0762944CEF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88680" y="4457025"/>
                  <a:ext cx="579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B6C714FA-C3AA-4BDD-A3DC-1F9C6BB81964}"/>
                    </a:ext>
                  </a:extLst>
                </p14:cNvPr>
                <p14:cNvContentPartPr/>
                <p14:nvPr/>
              </p14:nvContentPartPr>
              <p14:xfrm>
                <a:off x="9903000" y="4973625"/>
                <a:ext cx="1084680" cy="10512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B6C714FA-C3AA-4BDD-A3DC-1F9C6BB8196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85360" y="4955985"/>
                  <a:ext cx="1120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184B3E46-C166-4DB1-BC87-F47CB46808F7}"/>
                    </a:ext>
                  </a:extLst>
                </p14:cNvPr>
                <p14:cNvContentPartPr/>
                <p14:nvPr/>
              </p14:nvContentPartPr>
              <p14:xfrm>
                <a:off x="10250400" y="5154705"/>
                <a:ext cx="255600" cy="43740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184B3E46-C166-4DB1-BC87-F47CB46808F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32760" y="5136705"/>
                  <a:ext cx="2912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962D96D2-634C-4A32-BEE1-867D51E84544}"/>
                    </a:ext>
                  </a:extLst>
                </p14:cNvPr>
                <p14:cNvContentPartPr/>
                <p14:nvPr/>
              </p14:nvContentPartPr>
              <p14:xfrm>
                <a:off x="10475400" y="5265585"/>
                <a:ext cx="27720" cy="58356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962D96D2-634C-4A32-BEE1-867D51E8454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57760" y="5247945"/>
                  <a:ext cx="63360" cy="61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Ryhmä 200">
            <a:extLst>
              <a:ext uri="{FF2B5EF4-FFF2-40B4-BE49-F238E27FC236}">
                <a16:creationId xmlns:a16="http://schemas.microsoft.com/office/drawing/2014/main" id="{BC98DB6A-19BA-4519-809D-320A372378B2}"/>
              </a:ext>
            </a:extLst>
          </p:cNvPr>
          <p:cNvGrpSpPr/>
          <p:nvPr/>
        </p:nvGrpSpPr>
        <p:grpSpPr>
          <a:xfrm>
            <a:off x="1338960" y="5944185"/>
            <a:ext cx="1319760" cy="507240"/>
            <a:chOff x="1338960" y="5944185"/>
            <a:chExt cx="1319760" cy="5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36B50721-45E3-49D6-BCCB-3A8BA21A3273}"/>
                    </a:ext>
                  </a:extLst>
                </p14:cNvPr>
                <p14:cNvContentPartPr/>
                <p14:nvPr/>
              </p14:nvContentPartPr>
              <p14:xfrm>
                <a:off x="1406640" y="5959305"/>
                <a:ext cx="263880" cy="49212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36B50721-45E3-49D6-BCCB-3A8BA21A327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88640" y="5941665"/>
                  <a:ext cx="2995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A2668913-2FA5-4DE5-9EE3-9CD070CF6836}"/>
                    </a:ext>
                  </a:extLst>
                </p14:cNvPr>
                <p14:cNvContentPartPr/>
                <p14:nvPr/>
              </p14:nvContentPartPr>
              <p14:xfrm>
                <a:off x="1338960" y="5997105"/>
                <a:ext cx="407160" cy="26892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A2668913-2FA5-4DE5-9EE3-9CD070CF683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20960" y="5979465"/>
                  <a:ext cx="44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BEAB564E-6F0C-4539-BBE5-35B40534FA2E}"/>
                    </a:ext>
                  </a:extLst>
                </p14:cNvPr>
                <p14:cNvContentPartPr/>
                <p14:nvPr/>
              </p14:nvContentPartPr>
              <p14:xfrm>
                <a:off x="1827840" y="6113745"/>
                <a:ext cx="177840" cy="1620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BEAB564E-6F0C-4539-BBE5-35B40534FA2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09840" y="6096105"/>
                  <a:ext cx="213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CCCFDBD8-5639-4CC6-9445-92C8864423B9}"/>
                    </a:ext>
                  </a:extLst>
                </p14:cNvPr>
                <p14:cNvContentPartPr/>
                <p14:nvPr/>
              </p14:nvContentPartPr>
              <p14:xfrm>
                <a:off x="1848000" y="6201585"/>
                <a:ext cx="245880" cy="2808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CCCFDBD8-5639-4CC6-9445-92C8864423B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830000" y="6183945"/>
                  <a:ext cx="281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18595314-0869-402B-996D-92CC366D6757}"/>
                    </a:ext>
                  </a:extLst>
                </p14:cNvPr>
                <p14:cNvContentPartPr/>
                <p14:nvPr/>
              </p14:nvContentPartPr>
              <p14:xfrm>
                <a:off x="2244360" y="5944185"/>
                <a:ext cx="414360" cy="41580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18595314-0869-402B-996D-92CC366D675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26360" y="5926545"/>
                  <a:ext cx="45000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Ryhmä 199">
            <a:extLst>
              <a:ext uri="{FF2B5EF4-FFF2-40B4-BE49-F238E27FC236}">
                <a16:creationId xmlns:a16="http://schemas.microsoft.com/office/drawing/2014/main" id="{96665850-C480-41AD-8979-681E5A005841}"/>
              </a:ext>
            </a:extLst>
          </p:cNvPr>
          <p:cNvGrpSpPr/>
          <p:nvPr/>
        </p:nvGrpSpPr>
        <p:grpSpPr>
          <a:xfrm>
            <a:off x="3245520" y="6017625"/>
            <a:ext cx="858240" cy="434880"/>
            <a:chOff x="3245520" y="6017625"/>
            <a:chExt cx="85824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FEB3C74D-BBFF-4D03-B775-7BF0FD7C7D93}"/>
                    </a:ext>
                  </a:extLst>
                </p14:cNvPr>
                <p14:cNvContentPartPr/>
                <p14:nvPr/>
              </p14:nvContentPartPr>
              <p14:xfrm>
                <a:off x="3355320" y="6017625"/>
                <a:ext cx="66960" cy="43488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FEB3C74D-BBFF-4D03-B775-7BF0FD7C7D9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37680" y="5999625"/>
                  <a:ext cx="1026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1A711FA1-41AF-49B7-84F5-B4A10931988E}"/>
                    </a:ext>
                  </a:extLst>
                </p14:cNvPr>
                <p14:cNvContentPartPr/>
                <p14:nvPr/>
              </p14:nvContentPartPr>
              <p14:xfrm>
                <a:off x="3245520" y="6190065"/>
                <a:ext cx="253800" cy="1872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1A711FA1-41AF-49B7-84F5-B4A10931988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27520" y="6172065"/>
                  <a:ext cx="289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28ECFB85-53BA-47E3-B4AE-FEC5BCFF92B1}"/>
                    </a:ext>
                  </a:extLst>
                </p14:cNvPr>
                <p14:cNvContentPartPr/>
                <p14:nvPr/>
              </p14:nvContentPartPr>
              <p14:xfrm>
                <a:off x="3576360" y="6143985"/>
                <a:ext cx="457920" cy="29592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28ECFB85-53BA-47E3-B4AE-FEC5BCFF92B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58360" y="6126345"/>
                  <a:ext cx="4935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1AF5F229-4EAC-4279-8401-73063285F761}"/>
                    </a:ext>
                  </a:extLst>
                </p14:cNvPr>
                <p14:cNvContentPartPr/>
                <p14:nvPr/>
              </p14:nvContentPartPr>
              <p14:xfrm>
                <a:off x="4103400" y="6017625"/>
                <a:ext cx="360" cy="36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1AF5F229-4EAC-4279-8401-73063285F7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85400" y="59996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Ryhmä 198">
            <a:extLst>
              <a:ext uri="{FF2B5EF4-FFF2-40B4-BE49-F238E27FC236}">
                <a16:creationId xmlns:a16="http://schemas.microsoft.com/office/drawing/2014/main" id="{EDF6AB7B-C7CC-4549-BAA6-E1D1E64592A5}"/>
              </a:ext>
            </a:extLst>
          </p:cNvPr>
          <p:cNvGrpSpPr/>
          <p:nvPr/>
        </p:nvGrpSpPr>
        <p:grpSpPr>
          <a:xfrm>
            <a:off x="4504080" y="6046785"/>
            <a:ext cx="1450080" cy="409680"/>
            <a:chOff x="4504080" y="6046785"/>
            <a:chExt cx="145008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E2D54067-47CF-4BF5-9ED1-F3FCBFE1FA62}"/>
                    </a:ext>
                  </a:extLst>
                </p14:cNvPr>
                <p14:cNvContentPartPr/>
                <p14:nvPr/>
              </p14:nvContentPartPr>
              <p14:xfrm>
                <a:off x="4613160" y="6046785"/>
                <a:ext cx="255600" cy="40968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E2D54067-47CF-4BF5-9ED1-F3FCBFE1FA6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95520" y="6028785"/>
                  <a:ext cx="2912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4BFD482E-D473-4B75-A1C6-D51E6CAB4B24}"/>
                    </a:ext>
                  </a:extLst>
                </p14:cNvPr>
                <p14:cNvContentPartPr/>
                <p14:nvPr/>
              </p14:nvContentPartPr>
              <p14:xfrm>
                <a:off x="4504080" y="6081345"/>
                <a:ext cx="436320" cy="30420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4BFD482E-D473-4B75-A1C6-D51E6CAB4B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486080" y="6063705"/>
                  <a:ext cx="471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06CAB865-62A9-4BED-B226-78A88D14BC1B}"/>
                    </a:ext>
                  </a:extLst>
                </p14:cNvPr>
                <p14:cNvContentPartPr/>
                <p14:nvPr/>
              </p14:nvContentPartPr>
              <p14:xfrm>
                <a:off x="5016720" y="6176745"/>
                <a:ext cx="220320" cy="36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06CAB865-62A9-4BED-B226-78A88D14BC1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99080" y="6158745"/>
                  <a:ext cx="255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25B0C1D3-F7B5-4B25-AAF6-8926D3B53F3D}"/>
                    </a:ext>
                  </a:extLst>
                </p14:cNvPr>
                <p14:cNvContentPartPr/>
                <p14:nvPr/>
              </p14:nvContentPartPr>
              <p14:xfrm>
                <a:off x="5079360" y="6307785"/>
                <a:ext cx="213120" cy="1332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25B0C1D3-F7B5-4B25-AAF6-8926D3B53F3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61360" y="6290145"/>
                  <a:ext cx="248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E0D768B9-D646-4DBC-A26D-97B10A75225E}"/>
                    </a:ext>
                  </a:extLst>
                </p14:cNvPr>
                <p14:cNvContentPartPr/>
                <p14:nvPr/>
              </p14:nvContentPartPr>
              <p14:xfrm>
                <a:off x="5558160" y="6059025"/>
                <a:ext cx="396000" cy="37764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E0D768B9-D646-4DBC-A26D-97B10A75225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40160" y="6041025"/>
                  <a:ext cx="431640" cy="41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488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tsikko 1">
                <a:extLst>
                  <a:ext uri="{FF2B5EF4-FFF2-40B4-BE49-F238E27FC236}">
                    <a16:creationId xmlns:a16="http://schemas.microsoft.com/office/drawing/2014/main" id="{F21A737B-200A-691A-64D7-A7F110ED96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28472" y="1169797"/>
                <a:ext cx="10515600" cy="1325563"/>
              </a:xfrm>
            </p:spPr>
            <p:txBody>
              <a:bodyPr/>
              <a:lstStyle/>
              <a:p>
                <a:r>
                  <a:rPr lang="fi-FI" sz="3200" dirty="0"/>
                  <a:t>Ratkaise yhtälö: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i-FI" sz="4000" dirty="0"/>
                  <a:t> </a:t>
                </a:r>
                <a:br>
                  <a:rPr lang="fi-FI" dirty="0"/>
                </a:br>
                <a:endParaRPr lang="fi-FI" dirty="0"/>
              </a:p>
            </p:txBody>
          </p:sp>
        </mc:Choice>
        <mc:Fallback xmlns="">
          <p:sp>
            <p:nvSpPr>
              <p:cNvPr id="2" name="Otsikko 1">
                <a:extLst>
                  <a:ext uri="{FF2B5EF4-FFF2-40B4-BE49-F238E27FC236}">
                    <a16:creationId xmlns:a16="http://schemas.microsoft.com/office/drawing/2014/main" id="{F21A737B-200A-691A-64D7-A7F110ED9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8472" y="1169797"/>
                <a:ext cx="10515600" cy="1325563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uva 4">
            <a:extLst>
              <a:ext uri="{FF2B5EF4-FFF2-40B4-BE49-F238E27FC236}">
                <a16:creationId xmlns:a16="http://schemas.microsoft.com/office/drawing/2014/main" id="{A79465FE-243F-0854-F511-26349C8D7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39" y="215969"/>
            <a:ext cx="6599116" cy="616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01A3E634-4718-4143-A3DB-B12A0AA29CAA}"/>
                  </a:ext>
                </a:extLst>
              </p14:cNvPr>
              <p14:cNvContentPartPr/>
              <p14:nvPr/>
            </p14:nvContentPartPr>
            <p14:xfrm>
              <a:off x="5237413" y="1823520"/>
              <a:ext cx="139320" cy="64224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01A3E634-4718-4143-A3DB-B12A0AA29C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8773" y="1814880"/>
                <a:ext cx="156960" cy="65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Ryhmä 14">
            <a:extLst>
              <a:ext uri="{FF2B5EF4-FFF2-40B4-BE49-F238E27FC236}">
                <a16:creationId xmlns:a16="http://schemas.microsoft.com/office/drawing/2014/main" id="{79AA6B08-CD2A-4891-8649-1AEFA375393F}"/>
              </a:ext>
            </a:extLst>
          </p:cNvPr>
          <p:cNvGrpSpPr/>
          <p:nvPr/>
        </p:nvGrpSpPr>
        <p:grpSpPr>
          <a:xfrm>
            <a:off x="3297733" y="1820280"/>
            <a:ext cx="1640880" cy="639000"/>
            <a:chOff x="3297733" y="1820280"/>
            <a:chExt cx="164088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F0E775BE-62C5-417E-8264-6FAF2ECB3F86}"/>
                    </a:ext>
                  </a:extLst>
                </p14:cNvPr>
                <p14:cNvContentPartPr/>
                <p14:nvPr/>
              </p14:nvContentPartPr>
              <p14:xfrm>
                <a:off x="3297733" y="1965000"/>
                <a:ext cx="260280" cy="35928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F0E775BE-62C5-417E-8264-6FAF2ECB3F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9093" y="1956000"/>
                  <a:ext cx="277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945ECCEF-6A7F-44C9-B7DB-F88DD986D162}"/>
                    </a:ext>
                  </a:extLst>
                </p14:cNvPr>
                <p14:cNvContentPartPr/>
                <p14:nvPr/>
              </p14:nvContentPartPr>
              <p14:xfrm>
                <a:off x="3350653" y="1990560"/>
                <a:ext cx="282240" cy="29700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945ECCEF-6A7F-44C9-B7DB-F88DD986D1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42013" y="1981920"/>
                  <a:ext cx="2998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F80766B8-983E-4273-9EE8-E20B900B9383}"/>
                    </a:ext>
                  </a:extLst>
                </p14:cNvPr>
                <p14:cNvContentPartPr/>
                <p14:nvPr/>
              </p14:nvContentPartPr>
              <p14:xfrm>
                <a:off x="3813613" y="1820280"/>
                <a:ext cx="177840" cy="63900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F80766B8-983E-4273-9EE8-E20B900B93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04973" y="1811280"/>
                  <a:ext cx="19548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9BBB9D0C-5BA3-4769-9345-2B59FEFF479D}"/>
                    </a:ext>
                  </a:extLst>
                </p14:cNvPr>
                <p14:cNvContentPartPr/>
                <p14:nvPr/>
              </p14:nvContentPartPr>
              <p14:xfrm>
                <a:off x="4024213" y="2014320"/>
                <a:ext cx="241200" cy="35028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9BBB9D0C-5BA3-4769-9345-2B59FEFF47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15573" y="2005320"/>
                  <a:ext cx="258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2169D41F-B1C1-4703-9954-D74886A896A5}"/>
                    </a:ext>
                  </a:extLst>
                </p14:cNvPr>
                <p14:cNvContentPartPr/>
                <p14:nvPr/>
              </p14:nvContentPartPr>
              <p14:xfrm>
                <a:off x="3969133" y="2038800"/>
                <a:ext cx="342720" cy="2725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2169D41F-B1C1-4703-9954-D74886A896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60133" y="2029800"/>
                  <a:ext cx="360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3A094E7C-3260-46C7-AC4B-97721E5859CC}"/>
                    </a:ext>
                  </a:extLst>
                </p14:cNvPr>
                <p14:cNvContentPartPr/>
                <p14:nvPr/>
              </p14:nvContentPartPr>
              <p14:xfrm>
                <a:off x="4422013" y="2175600"/>
                <a:ext cx="167760" cy="792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3A094E7C-3260-46C7-AC4B-97721E5859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13013" y="2166960"/>
                  <a:ext cx="185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835FA836-D235-4008-8712-983571B633A2}"/>
                    </a:ext>
                  </a:extLst>
                </p14:cNvPr>
                <p14:cNvContentPartPr/>
                <p14:nvPr/>
              </p14:nvContentPartPr>
              <p14:xfrm>
                <a:off x="4522093" y="2051400"/>
                <a:ext cx="16920" cy="22680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835FA836-D235-4008-8712-983571B633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13093" y="2042760"/>
                  <a:ext cx="34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07E11B7D-B613-4306-8D15-EB3044632BDA}"/>
                    </a:ext>
                  </a:extLst>
                </p14:cNvPr>
                <p14:cNvContentPartPr/>
                <p14:nvPr/>
              </p14:nvContentPartPr>
              <p14:xfrm>
                <a:off x="4747453" y="2028720"/>
                <a:ext cx="191160" cy="1821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07E11B7D-B613-4306-8D15-EB3044632B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38453" y="2020080"/>
                  <a:ext cx="208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AFD57CB9-025F-4725-9D2D-6CC0015521DF}"/>
                    </a:ext>
                  </a:extLst>
                </p14:cNvPr>
                <p14:cNvContentPartPr/>
                <p14:nvPr/>
              </p14:nvContentPartPr>
              <p14:xfrm>
                <a:off x="4862653" y="2054640"/>
                <a:ext cx="29520" cy="3423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AFD57CB9-025F-4725-9D2D-6CC0015521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53653" y="2046000"/>
                  <a:ext cx="471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1F828626-651E-400A-A1E9-43943FE4C529}"/>
              </a:ext>
            </a:extLst>
          </p:cNvPr>
          <p:cNvGrpSpPr/>
          <p:nvPr/>
        </p:nvGrpSpPr>
        <p:grpSpPr>
          <a:xfrm>
            <a:off x="5565013" y="2127720"/>
            <a:ext cx="228240" cy="141480"/>
            <a:chOff x="5565013" y="2127720"/>
            <a:chExt cx="22824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6063CAF6-F026-4E11-AE82-CF8BA94AADF9}"/>
                    </a:ext>
                  </a:extLst>
                </p14:cNvPr>
                <p14:cNvContentPartPr/>
                <p14:nvPr/>
              </p14:nvContentPartPr>
              <p14:xfrm>
                <a:off x="5601733" y="2127720"/>
                <a:ext cx="183240" cy="133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6063CAF6-F026-4E11-AE82-CF8BA94AADF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2733" y="2118720"/>
                  <a:ext cx="200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1D311FD-3F9C-4395-A10C-84468A5353DC}"/>
                    </a:ext>
                  </a:extLst>
                </p14:cNvPr>
                <p14:cNvContentPartPr/>
                <p14:nvPr/>
              </p14:nvContentPartPr>
              <p14:xfrm>
                <a:off x="5565013" y="2245440"/>
                <a:ext cx="228240" cy="237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1D311FD-3F9C-4395-A10C-84468A5353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6013" y="2236440"/>
                  <a:ext cx="2458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10DA0F0B-D053-4607-AF62-124B170BF599}"/>
                  </a:ext>
                </a:extLst>
              </p14:cNvPr>
              <p14:cNvContentPartPr/>
              <p14:nvPr/>
            </p14:nvContentPartPr>
            <p14:xfrm>
              <a:off x="6187813" y="1948080"/>
              <a:ext cx="348840" cy="42732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10DA0F0B-D053-4607-AF62-124B170BF5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79173" y="1939440"/>
                <a:ext cx="366480" cy="44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Ryhmä 36">
            <a:extLst>
              <a:ext uri="{FF2B5EF4-FFF2-40B4-BE49-F238E27FC236}">
                <a16:creationId xmlns:a16="http://schemas.microsoft.com/office/drawing/2014/main" id="{341ABCF4-F3A9-4346-BCA1-91F0C1448A71}"/>
              </a:ext>
            </a:extLst>
          </p:cNvPr>
          <p:cNvGrpSpPr/>
          <p:nvPr/>
        </p:nvGrpSpPr>
        <p:grpSpPr>
          <a:xfrm>
            <a:off x="2777173" y="2644320"/>
            <a:ext cx="1221840" cy="468000"/>
            <a:chOff x="2777173" y="2644320"/>
            <a:chExt cx="1221840" cy="46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6001CABD-FAF4-4A9D-AF7E-1162A7D8FC5C}"/>
                    </a:ext>
                  </a:extLst>
                </p14:cNvPr>
                <p14:cNvContentPartPr/>
                <p14:nvPr/>
              </p14:nvContentPartPr>
              <p14:xfrm>
                <a:off x="2777173" y="2644320"/>
                <a:ext cx="334080" cy="4680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6001CABD-FAF4-4A9D-AF7E-1162A7D8FC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8533" y="2635680"/>
                  <a:ext cx="3517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A6210572-8464-42C9-8CDA-81D893A1C7DD}"/>
                    </a:ext>
                  </a:extLst>
                </p14:cNvPr>
                <p14:cNvContentPartPr/>
                <p14:nvPr/>
              </p14:nvContentPartPr>
              <p14:xfrm>
                <a:off x="2836573" y="2693280"/>
                <a:ext cx="356400" cy="3024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A6210572-8464-42C9-8CDA-81D893A1C7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27573" y="2684640"/>
                  <a:ext cx="3740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B6134D01-6F29-493B-B930-A091761171E4}"/>
                    </a:ext>
                  </a:extLst>
                </p14:cNvPr>
                <p14:cNvContentPartPr/>
                <p14:nvPr/>
              </p14:nvContentPartPr>
              <p14:xfrm>
                <a:off x="3319693" y="2868600"/>
                <a:ext cx="196920" cy="3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B6134D01-6F29-493B-B930-A091761171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0693" y="2859960"/>
                  <a:ext cx="21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E86E2C95-563E-4888-A0C9-8DD1D02D2FD3}"/>
                    </a:ext>
                  </a:extLst>
                </p14:cNvPr>
                <p14:cNvContentPartPr/>
                <p14:nvPr/>
              </p14:nvContentPartPr>
              <p14:xfrm>
                <a:off x="3261373" y="2963280"/>
                <a:ext cx="203400" cy="216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E86E2C95-563E-4888-A0C9-8DD1D02D2F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52733" y="2954280"/>
                  <a:ext cx="221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EBA71807-957E-4AE6-93FD-A992DF5E7DE3}"/>
                    </a:ext>
                  </a:extLst>
                </p14:cNvPr>
                <p14:cNvContentPartPr/>
                <p14:nvPr/>
              </p14:nvContentPartPr>
              <p14:xfrm>
                <a:off x="3693013" y="2688960"/>
                <a:ext cx="306000" cy="4032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EBA71807-957E-4AE6-93FD-A992DF5E7D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84013" y="2680320"/>
                  <a:ext cx="32364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FF031C2E-3DFF-4637-95B4-9FE00F77985D}"/>
              </a:ext>
            </a:extLst>
          </p:cNvPr>
          <p:cNvGrpSpPr/>
          <p:nvPr/>
        </p:nvGrpSpPr>
        <p:grpSpPr>
          <a:xfrm>
            <a:off x="4652413" y="2780760"/>
            <a:ext cx="760680" cy="325440"/>
            <a:chOff x="4652413" y="2780760"/>
            <a:chExt cx="76068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8A935481-0C06-47BB-81E6-A5A7CABE913D}"/>
                    </a:ext>
                  </a:extLst>
                </p14:cNvPr>
                <p14:cNvContentPartPr/>
                <p14:nvPr/>
              </p14:nvContentPartPr>
              <p14:xfrm>
                <a:off x="4726213" y="2785440"/>
                <a:ext cx="148680" cy="2959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8A935481-0C06-47BB-81E6-A5A7CABE91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17213" y="2776440"/>
                  <a:ext cx="166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58443F30-13CD-4561-9B97-5E92E3F5C23E}"/>
                    </a:ext>
                  </a:extLst>
                </p14:cNvPr>
                <p14:cNvContentPartPr/>
                <p14:nvPr/>
              </p14:nvContentPartPr>
              <p14:xfrm>
                <a:off x="4652413" y="2865720"/>
                <a:ext cx="187920" cy="241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58443F30-13CD-4561-9B97-5E92E3F5C2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43773" y="2856720"/>
                  <a:ext cx="20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91F8842C-DEC2-4CA8-83A1-00D9E0BEB18E}"/>
                    </a:ext>
                  </a:extLst>
                </p14:cNvPr>
                <p14:cNvContentPartPr/>
                <p14:nvPr/>
              </p14:nvContentPartPr>
              <p14:xfrm>
                <a:off x="4967053" y="2875800"/>
                <a:ext cx="423000" cy="2304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91F8842C-DEC2-4CA8-83A1-00D9E0BEB1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58413" y="2867160"/>
                  <a:ext cx="440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4D6702F4-1BD6-479D-AE59-9136BC1F5287}"/>
                    </a:ext>
                  </a:extLst>
                </p14:cNvPr>
                <p14:cNvContentPartPr/>
                <p14:nvPr/>
              </p14:nvContentPartPr>
              <p14:xfrm>
                <a:off x="5385373" y="2780760"/>
                <a:ext cx="27720" cy="230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4D6702F4-1BD6-479D-AE59-9136BC1F52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76373" y="2772120"/>
                  <a:ext cx="453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A42B4FA8-C23F-40CF-8688-8840EAF31DF6}"/>
              </a:ext>
            </a:extLst>
          </p:cNvPr>
          <p:cNvGrpSpPr/>
          <p:nvPr/>
        </p:nvGrpSpPr>
        <p:grpSpPr>
          <a:xfrm>
            <a:off x="5966773" y="2799840"/>
            <a:ext cx="966600" cy="377280"/>
            <a:chOff x="5966773" y="2799840"/>
            <a:chExt cx="96660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AD43F850-6C02-4524-86B8-FBB1C472C267}"/>
                    </a:ext>
                  </a:extLst>
                </p14:cNvPr>
                <p14:cNvContentPartPr/>
                <p14:nvPr/>
              </p14:nvContentPartPr>
              <p14:xfrm>
                <a:off x="5966773" y="2799840"/>
                <a:ext cx="274680" cy="3693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AD43F850-6C02-4524-86B8-FBB1C472C2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57773" y="2791200"/>
                  <a:ext cx="2923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4FC31527-FDA7-4565-9DE8-5B2C5F9F7142}"/>
                    </a:ext>
                  </a:extLst>
                </p14:cNvPr>
                <p14:cNvContentPartPr/>
                <p14:nvPr/>
              </p14:nvContentPartPr>
              <p14:xfrm>
                <a:off x="6051013" y="2846640"/>
                <a:ext cx="321120" cy="2134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4FC31527-FDA7-4565-9DE8-5B2C5F9F71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2373" y="2837640"/>
                  <a:ext cx="338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20D7D1F-5588-4EAC-8173-11BD2516BBA5}"/>
                    </a:ext>
                  </a:extLst>
                </p14:cNvPr>
                <p14:cNvContentPartPr/>
                <p14:nvPr/>
              </p14:nvContentPartPr>
              <p14:xfrm>
                <a:off x="6448813" y="3014760"/>
                <a:ext cx="181440" cy="133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20D7D1F-5588-4EAC-8173-11BD2516BBA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0173" y="3006120"/>
                  <a:ext cx="19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74B0C854-DD10-4C97-A969-7235A4C96BCA}"/>
                    </a:ext>
                  </a:extLst>
                </p14:cNvPr>
                <p14:cNvContentPartPr/>
                <p14:nvPr/>
              </p14:nvContentPartPr>
              <p14:xfrm>
                <a:off x="6557173" y="2860320"/>
                <a:ext cx="37080" cy="2361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74B0C854-DD10-4C97-A969-7235A4C96B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48173" y="2851680"/>
                  <a:ext cx="54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1ED4E329-41CE-46FF-87EC-11411DA9FFAD}"/>
                    </a:ext>
                  </a:extLst>
                </p14:cNvPr>
                <p14:cNvContentPartPr/>
                <p14:nvPr/>
              </p14:nvContentPartPr>
              <p14:xfrm>
                <a:off x="6763813" y="2839080"/>
                <a:ext cx="169560" cy="1717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1ED4E329-41CE-46FF-87EC-11411DA9FFA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55173" y="2830080"/>
                  <a:ext cx="18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C585E69F-99F9-4075-AE52-276B4D97588D}"/>
                    </a:ext>
                  </a:extLst>
                </p14:cNvPr>
                <p14:cNvContentPartPr/>
                <p14:nvPr/>
              </p14:nvContentPartPr>
              <p14:xfrm>
                <a:off x="6840853" y="2861760"/>
                <a:ext cx="60120" cy="315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C585E69F-99F9-4075-AE52-276B4D9758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32213" y="2852760"/>
                  <a:ext cx="7776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CF2FCBC9-1248-4E62-B846-6FBCE7DA70FF}"/>
              </a:ext>
            </a:extLst>
          </p:cNvPr>
          <p:cNvGrpSpPr/>
          <p:nvPr/>
        </p:nvGrpSpPr>
        <p:grpSpPr>
          <a:xfrm>
            <a:off x="7179253" y="2858880"/>
            <a:ext cx="741240" cy="364680"/>
            <a:chOff x="7179253" y="2858880"/>
            <a:chExt cx="74124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10D5F619-D70A-4A33-B0E1-646650B46FB3}"/>
                    </a:ext>
                  </a:extLst>
                </p14:cNvPr>
                <p14:cNvContentPartPr/>
                <p14:nvPr/>
              </p14:nvContentPartPr>
              <p14:xfrm>
                <a:off x="7218493" y="3005040"/>
                <a:ext cx="168120" cy="133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10D5F619-D70A-4A33-B0E1-646650B46F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09493" y="2996040"/>
                  <a:ext cx="185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C90679E2-2B2A-43E9-8CC3-8029D0E16AF5}"/>
                    </a:ext>
                  </a:extLst>
                </p14:cNvPr>
                <p14:cNvContentPartPr/>
                <p14:nvPr/>
              </p14:nvContentPartPr>
              <p14:xfrm>
                <a:off x="7179253" y="3109800"/>
                <a:ext cx="187920" cy="118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C90679E2-2B2A-43E9-8CC3-8029D0E16A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0253" y="3101160"/>
                  <a:ext cx="20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1E1DB548-6D5F-4CBD-9045-25635F64673A}"/>
                    </a:ext>
                  </a:extLst>
                </p14:cNvPr>
                <p14:cNvContentPartPr/>
                <p14:nvPr/>
              </p14:nvContentPartPr>
              <p14:xfrm>
                <a:off x="7585333" y="2858880"/>
                <a:ext cx="335160" cy="3646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1E1DB548-6D5F-4CBD-9045-25635F6467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6333" y="2850240"/>
                  <a:ext cx="35280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F677B470-82C3-449D-8A84-9B90BBB5E26C}"/>
              </a:ext>
            </a:extLst>
          </p:cNvPr>
          <p:cNvGrpSpPr/>
          <p:nvPr/>
        </p:nvGrpSpPr>
        <p:grpSpPr>
          <a:xfrm>
            <a:off x="8796373" y="2650440"/>
            <a:ext cx="693720" cy="696600"/>
            <a:chOff x="8796373" y="2650440"/>
            <a:chExt cx="693720" cy="69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65425727-D1CE-45C6-A233-1A3C93FD68F0}"/>
                    </a:ext>
                  </a:extLst>
                </p14:cNvPr>
                <p14:cNvContentPartPr/>
                <p14:nvPr/>
              </p14:nvContentPartPr>
              <p14:xfrm>
                <a:off x="8796373" y="2650440"/>
                <a:ext cx="22680" cy="6915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65425727-D1CE-45C6-A233-1A3C93FD68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87373" y="2641440"/>
                  <a:ext cx="4032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BB9D8DF6-4132-4B2F-A1C5-C33EA69B0B0E}"/>
                    </a:ext>
                  </a:extLst>
                </p14:cNvPr>
                <p14:cNvContentPartPr/>
                <p14:nvPr/>
              </p14:nvContentPartPr>
              <p14:xfrm>
                <a:off x="8865853" y="2721360"/>
                <a:ext cx="47520" cy="62568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BB9D8DF6-4132-4B2F-A1C5-C33EA69B0B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57213" y="2712360"/>
                  <a:ext cx="6516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C32D1187-2688-4659-AFB9-161DCD04D607}"/>
                    </a:ext>
                  </a:extLst>
                </p14:cNvPr>
                <p14:cNvContentPartPr/>
                <p14:nvPr/>
              </p14:nvContentPartPr>
              <p14:xfrm>
                <a:off x="9028933" y="3117720"/>
                <a:ext cx="142200" cy="3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C32D1187-2688-4659-AFB9-161DCD04D6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20293" y="3109080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E9FE78F8-895F-46DD-8AA2-FA26F72D0565}"/>
                    </a:ext>
                  </a:extLst>
                </p14:cNvPr>
                <p14:cNvContentPartPr/>
                <p14:nvPr/>
              </p14:nvContentPartPr>
              <p14:xfrm>
                <a:off x="9280213" y="2915760"/>
                <a:ext cx="162720" cy="2332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E9FE78F8-895F-46DD-8AA2-FA26F72D05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71213" y="2907120"/>
                  <a:ext cx="180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3BF79820-7D06-42E3-8D2B-EDC836319C72}"/>
                    </a:ext>
                  </a:extLst>
                </p14:cNvPr>
                <p14:cNvContentPartPr/>
                <p14:nvPr/>
              </p14:nvContentPartPr>
              <p14:xfrm>
                <a:off x="9466333" y="2917200"/>
                <a:ext cx="23760" cy="4168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3BF79820-7D06-42E3-8D2B-EDC836319C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57333" y="2908200"/>
                  <a:ext cx="41400" cy="43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CA0D20AC-8315-4164-83F2-9F07F3B485F5}"/>
              </a:ext>
            </a:extLst>
          </p:cNvPr>
          <p:cNvGrpSpPr/>
          <p:nvPr/>
        </p:nvGrpSpPr>
        <p:grpSpPr>
          <a:xfrm>
            <a:off x="6322093" y="3537480"/>
            <a:ext cx="1405800" cy="473760"/>
            <a:chOff x="6322093" y="3537480"/>
            <a:chExt cx="140580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79E4F26D-46A6-4098-A1C9-D0C9345956FD}"/>
                    </a:ext>
                  </a:extLst>
                </p14:cNvPr>
                <p14:cNvContentPartPr/>
                <p14:nvPr/>
              </p14:nvContentPartPr>
              <p14:xfrm>
                <a:off x="6322093" y="3546120"/>
                <a:ext cx="206640" cy="3841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79E4F26D-46A6-4098-A1C9-D0C9345956F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13093" y="3537480"/>
                  <a:ext cx="2242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D366BBDC-C0C7-4F32-B2E0-0104A3FF5E90}"/>
                    </a:ext>
                  </a:extLst>
                </p14:cNvPr>
                <p14:cNvContentPartPr/>
                <p14:nvPr/>
              </p14:nvContentPartPr>
              <p14:xfrm>
                <a:off x="6402013" y="3607320"/>
                <a:ext cx="287640" cy="2563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D366BBDC-C0C7-4F32-B2E0-0104A3FF5E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93013" y="3598320"/>
                  <a:ext cx="305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E3FE4EF4-954A-4472-9E4B-E787D24CF9E3}"/>
                    </a:ext>
                  </a:extLst>
                </p14:cNvPr>
                <p14:cNvContentPartPr/>
                <p14:nvPr/>
              </p14:nvContentPartPr>
              <p14:xfrm>
                <a:off x="6920053" y="3736920"/>
                <a:ext cx="172080" cy="1404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E3FE4EF4-954A-4472-9E4B-E787D24CF9E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11413" y="3727920"/>
                  <a:ext cx="189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F04BB83C-A1D5-4253-831A-BC98B9014B43}"/>
                    </a:ext>
                  </a:extLst>
                </p14:cNvPr>
                <p14:cNvContentPartPr/>
                <p14:nvPr/>
              </p14:nvContentPartPr>
              <p14:xfrm>
                <a:off x="6870013" y="3848160"/>
                <a:ext cx="207000" cy="151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F04BB83C-A1D5-4253-831A-BC98B9014B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61373" y="3839520"/>
                  <a:ext cx="224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D73AA5ED-98F6-4F53-BA46-77ABD3E54EC1}"/>
                    </a:ext>
                  </a:extLst>
                </p14:cNvPr>
                <p14:cNvContentPartPr/>
                <p14:nvPr/>
              </p14:nvContentPartPr>
              <p14:xfrm>
                <a:off x="7263493" y="3794880"/>
                <a:ext cx="145080" cy="3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D73AA5ED-98F6-4F53-BA46-77ABD3E54E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54853" y="3785880"/>
                  <a:ext cx="16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34ECC436-0ECD-4F5D-B34A-FE41EF259FB5}"/>
                    </a:ext>
                  </a:extLst>
                </p14:cNvPr>
                <p14:cNvContentPartPr/>
                <p14:nvPr/>
              </p14:nvContentPartPr>
              <p14:xfrm>
                <a:off x="7556893" y="3537480"/>
                <a:ext cx="151200" cy="2905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34ECC436-0ECD-4F5D-B34A-FE41EF259FB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47893" y="3528480"/>
                  <a:ext cx="168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D3ACAE16-7169-47EE-97B6-C40FD1CA364C}"/>
                    </a:ext>
                  </a:extLst>
                </p14:cNvPr>
                <p14:cNvContentPartPr/>
                <p14:nvPr/>
              </p14:nvContentPartPr>
              <p14:xfrm>
                <a:off x="7673893" y="3581040"/>
                <a:ext cx="54000" cy="43020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D3ACAE16-7169-47EE-97B6-C40FD1CA36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64893" y="3572400"/>
                  <a:ext cx="71640" cy="44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162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tsikko 1">
                <a:extLst>
                  <a:ext uri="{FF2B5EF4-FFF2-40B4-BE49-F238E27FC236}">
                    <a16:creationId xmlns:a16="http://schemas.microsoft.com/office/drawing/2014/main" id="{39547E2E-65F5-A91A-B341-BB0DD83D72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sz="4000" dirty="0"/>
                  <a:t>Ratkaise yhtälö: </a:t>
                </a:r>
                <a14:m>
                  <m:oMath xmlns:m="http://schemas.openxmlformats.org/officeDocument/2006/math">
                    <m:r>
                      <a:rPr lang="fi-FI" sz="4000" b="0" i="0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fi-FI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i-FI" sz="4000" b="0" i="1" smtClean="0">
                        <a:latin typeface="Cambria Math" panose="02040503050406030204" pitchFamily="18" charset="0"/>
                      </a:rPr>
                      <m:t>+4)(6−</m:t>
                    </m:r>
                    <m:r>
                      <a:rPr lang="fi-FI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i-FI" sz="4000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fi-FI" dirty="0"/>
                </a:br>
                <a:endParaRPr lang="fi-FI" dirty="0"/>
              </a:p>
            </p:txBody>
          </p:sp>
        </mc:Choice>
        <mc:Fallback xmlns="">
          <p:sp>
            <p:nvSpPr>
              <p:cNvPr id="2" name="Otsikko 1">
                <a:extLst>
                  <a:ext uri="{FF2B5EF4-FFF2-40B4-BE49-F238E27FC236}">
                    <a16:creationId xmlns:a16="http://schemas.microsoft.com/office/drawing/2014/main" id="{39547E2E-65F5-A91A-B341-BB0DD83D7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967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Ryhmä 17">
            <a:extLst>
              <a:ext uri="{FF2B5EF4-FFF2-40B4-BE49-F238E27FC236}">
                <a16:creationId xmlns:a16="http://schemas.microsoft.com/office/drawing/2014/main" id="{AC6FDDC7-2D21-4F4E-BA74-F74C3DDD1CAC}"/>
              </a:ext>
            </a:extLst>
          </p:cNvPr>
          <p:cNvGrpSpPr/>
          <p:nvPr/>
        </p:nvGrpSpPr>
        <p:grpSpPr>
          <a:xfrm>
            <a:off x="2196589" y="1158905"/>
            <a:ext cx="1293480" cy="540360"/>
            <a:chOff x="2196589" y="1158905"/>
            <a:chExt cx="129348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24628524-616C-465A-86A7-15273BC6FCA9}"/>
                    </a:ext>
                  </a:extLst>
                </p14:cNvPr>
                <p14:cNvContentPartPr/>
                <p14:nvPr/>
              </p14:nvContentPartPr>
              <p14:xfrm>
                <a:off x="2196589" y="1158905"/>
                <a:ext cx="182520" cy="3232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24628524-616C-465A-86A7-15273BC6FCA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87589" y="1150265"/>
                  <a:ext cx="2001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3F408A4D-9747-4FC4-88FC-47CCE3162055}"/>
                    </a:ext>
                  </a:extLst>
                </p14:cNvPr>
                <p14:cNvContentPartPr/>
                <p14:nvPr/>
              </p14:nvContentPartPr>
              <p14:xfrm>
                <a:off x="2346709" y="1243145"/>
                <a:ext cx="32400" cy="43488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3F408A4D-9747-4FC4-88FC-47CCE31620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37709" y="1234505"/>
                  <a:ext cx="500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D2600B5C-5C64-4D56-830E-D18964CBFE35}"/>
                    </a:ext>
                  </a:extLst>
                </p14:cNvPr>
                <p14:cNvContentPartPr/>
                <p14:nvPr/>
              </p14:nvContentPartPr>
              <p14:xfrm>
                <a:off x="2575669" y="1426025"/>
                <a:ext cx="258480" cy="2394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D2600B5C-5C64-4D56-830E-D18964CBFE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7029" y="1417385"/>
                  <a:ext cx="276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36BFABB0-BA60-4F0A-8B26-22317DD3BBB8}"/>
                    </a:ext>
                  </a:extLst>
                </p14:cNvPr>
                <p14:cNvContentPartPr/>
                <p14:nvPr/>
              </p14:nvContentPartPr>
              <p14:xfrm>
                <a:off x="2996149" y="1583345"/>
                <a:ext cx="147960" cy="104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36BFABB0-BA60-4F0A-8B26-22317DD3BB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87509" y="1574345"/>
                  <a:ext cx="165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128A92C5-8234-4821-8B3B-960003749D82}"/>
                    </a:ext>
                  </a:extLst>
                </p14:cNvPr>
                <p14:cNvContentPartPr/>
                <p14:nvPr/>
              </p14:nvContentPartPr>
              <p14:xfrm>
                <a:off x="3101269" y="1477505"/>
                <a:ext cx="21600" cy="2012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128A92C5-8234-4821-8B3B-960003749D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92629" y="1468865"/>
                  <a:ext cx="39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1D65C2F3-5C02-4FF7-9148-1327A2BE521E}"/>
                    </a:ext>
                  </a:extLst>
                </p14:cNvPr>
                <p14:cNvContentPartPr/>
                <p14:nvPr/>
              </p14:nvContentPartPr>
              <p14:xfrm>
                <a:off x="3319069" y="1311545"/>
                <a:ext cx="152640" cy="2620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1D65C2F3-5C02-4FF7-9148-1327A2BE521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10429" y="1302905"/>
                  <a:ext cx="170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9A1BC42A-499C-4F9C-9498-42CAD871D6DB}"/>
                    </a:ext>
                  </a:extLst>
                </p14:cNvPr>
                <p14:cNvContentPartPr/>
                <p14:nvPr/>
              </p14:nvContentPartPr>
              <p14:xfrm>
                <a:off x="3453709" y="1318025"/>
                <a:ext cx="36360" cy="3812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9A1BC42A-499C-4F9C-9498-42CAD871D6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45069" y="1309025"/>
                  <a:ext cx="5400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E827CF-F3F1-45B4-8D54-428B6AD93D15}"/>
              </a:ext>
            </a:extLst>
          </p:cNvPr>
          <p:cNvGrpSpPr/>
          <p:nvPr/>
        </p:nvGrpSpPr>
        <p:grpSpPr>
          <a:xfrm>
            <a:off x="3841789" y="1342865"/>
            <a:ext cx="682200" cy="370080"/>
            <a:chOff x="3841789" y="1342865"/>
            <a:chExt cx="68220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58E3A5B2-D5EA-49F9-8C72-578162E98AC2}"/>
                    </a:ext>
                  </a:extLst>
                </p14:cNvPr>
                <p14:cNvContentPartPr/>
                <p14:nvPr/>
              </p14:nvContentPartPr>
              <p14:xfrm>
                <a:off x="3875269" y="1546265"/>
                <a:ext cx="164520" cy="3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58E3A5B2-D5EA-49F9-8C72-578162E98A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66629" y="1537265"/>
                  <a:ext cx="18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2E054990-1270-49A5-B2D1-404D1F2CBB37}"/>
                    </a:ext>
                  </a:extLst>
                </p14:cNvPr>
                <p14:cNvContentPartPr/>
                <p14:nvPr/>
              </p14:nvContentPartPr>
              <p14:xfrm>
                <a:off x="3841789" y="1663985"/>
                <a:ext cx="162720" cy="3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2E054990-1270-49A5-B2D1-404D1F2CBB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2789" y="1655345"/>
                  <a:ext cx="180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2BBCEB4A-00C6-4B0D-AF5A-A5B7D2C693BC}"/>
                    </a:ext>
                  </a:extLst>
                </p14:cNvPr>
                <p14:cNvContentPartPr/>
                <p14:nvPr/>
              </p14:nvContentPartPr>
              <p14:xfrm>
                <a:off x="4227709" y="1342865"/>
                <a:ext cx="296280" cy="37008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2BBCEB4A-00C6-4B0D-AF5A-A5B7D2C693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18709" y="1333865"/>
                  <a:ext cx="31392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00F6E353-3B8C-4F87-9883-CAB770D4E617}"/>
              </a:ext>
            </a:extLst>
          </p:cNvPr>
          <p:cNvGrpSpPr/>
          <p:nvPr/>
        </p:nvGrpSpPr>
        <p:grpSpPr>
          <a:xfrm>
            <a:off x="7087189" y="1278065"/>
            <a:ext cx="2049480" cy="417600"/>
            <a:chOff x="7087189" y="1278065"/>
            <a:chExt cx="204948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C9DE00F0-7346-4717-B741-F917B6B92009}"/>
                    </a:ext>
                  </a:extLst>
                </p14:cNvPr>
                <p14:cNvContentPartPr/>
                <p14:nvPr/>
              </p14:nvContentPartPr>
              <p14:xfrm>
                <a:off x="7087189" y="1278065"/>
                <a:ext cx="223200" cy="3754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C9DE00F0-7346-4717-B741-F917B6B920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78549" y="1269425"/>
                  <a:ext cx="240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78EA86A8-F320-411C-BCF0-030D856A07AA}"/>
                    </a:ext>
                  </a:extLst>
                </p14:cNvPr>
                <p14:cNvContentPartPr/>
                <p14:nvPr/>
              </p14:nvContentPartPr>
              <p14:xfrm>
                <a:off x="7487149" y="1546985"/>
                <a:ext cx="197640" cy="79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78EA86A8-F320-411C-BCF0-030D856A07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78149" y="1538345"/>
                  <a:ext cx="215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BD956ED9-CC86-499D-AC09-CA87A411FFB8}"/>
                    </a:ext>
                  </a:extLst>
                </p14:cNvPr>
                <p14:cNvContentPartPr/>
                <p14:nvPr/>
              </p14:nvContentPartPr>
              <p14:xfrm>
                <a:off x="7905109" y="1421705"/>
                <a:ext cx="286560" cy="2667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BD956ED9-CC86-499D-AC09-CA87A411FF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96109" y="1412705"/>
                  <a:ext cx="304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DD5818F1-D53E-4E12-8BAE-5B97A569A555}"/>
                    </a:ext>
                  </a:extLst>
                </p14:cNvPr>
                <p14:cNvContentPartPr/>
                <p14:nvPr/>
              </p14:nvContentPartPr>
              <p14:xfrm>
                <a:off x="8377069" y="1459865"/>
                <a:ext cx="218880" cy="133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DD5818F1-D53E-4E12-8BAE-5B97A569A5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68069" y="1450865"/>
                  <a:ext cx="23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7AA035E4-7018-483E-94ED-5C45C9EC6DA5}"/>
                    </a:ext>
                  </a:extLst>
                </p14:cNvPr>
                <p14:cNvContentPartPr/>
                <p14:nvPr/>
              </p14:nvContentPartPr>
              <p14:xfrm>
                <a:off x="8378869" y="1606385"/>
                <a:ext cx="283680" cy="32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7AA035E4-7018-483E-94ED-5C45C9EC6D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69869" y="1597385"/>
                  <a:ext cx="30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76C71994-5469-4764-85A5-8ACCF559CF79}"/>
                    </a:ext>
                  </a:extLst>
                </p14:cNvPr>
                <p14:cNvContentPartPr/>
                <p14:nvPr/>
              </p14:nvContentPartPr>
              <p14:xfrm>
                <a:off x="8837149" y="1338545"/>
                <a:ext cx="299520" cy="3571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76C71994-5469-4764-85A5-8ACCF559CF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28149" y="1329545"/>
                  <a:ext cx="31716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3A79A5B7-8DA1-4D68-8119-89ED4CCA64AE}"/>
              </a:ext>
            </a:extLst>
          </p:cNvPr>
          <p:cNvGrpSpPr/>
          <p:nvPr/>
        </p:nvGrpSpPr>
        <p:grpSpPr>
          <a:xfrm>
            <a:off x="4914589" y="1246025"/>
            <a:ext cx="450360" cy="459360"/>
            <a:chOff x="4914589" y="1246025"/>
            <a:chExt cx="45036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C32AAFE1-7B9E-4669-BD48-6FFBA09FB80C}"/>
                    </a:ext>
                  </a:extLst>
                </p14:cNvPr>
                <p14:cNvContentPartPr/>
                <p14:nvPr/>
              </p14:nvContentPartPr>
              <p14:xfrm>
                <a:off x="4914589" y="1246025"/>
                <a:ext cx="71640" cy="4593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C32AAFE1-7B9E-4669-BD48-6FFBA09FB8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5589" y="1237385"/>
                  <a:ext cx="892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311B84AE-4F75-4C78-8849-B0D129308327}"/>
                    </a:ext>
                  </a:extLst>
                </p14:cNvPr>
                <p14:cNvContentPartPr/>
                <p14:nvPr/>
              </p14:nvContentPartPr>
              <p14:xfrm>
                <a:off x="4971469" y="1298945"/>
                <a:ext cx="23040" cy="3927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311B84AE-4F75-4C78-8849-B0D1293083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62829" y="1289945"/>
                  <a:ext cx="406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BFC481F3-6EA7-46A6-9E22-7D318EC4C7D0}"/>
                    </a:ext>
                  </a:extLst>
                </p14:cNvPr>
                <p14:cNvContentPartPr/>
                <p14:nvPr/>
              </p14:nvContentPartPr>
              <p14:xfrm>
                <a:off x="5040229" y="1550225"/>
                <a:ext cx="98280" cy="75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BFC481F3-6EA7-46A6-9E22-7D318EC4C7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1589" y="1541585"/>
                  <a:ext cx="11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75DB9CCA-E292-449E-976C-CC85C66D436C}"/>
                    </a:ext>
                  </a:extLst>
                </p14:cNvPr>
                <p14:cNvContentPartPr/>
                <p14:nvPr/>
              </p14:nvContentPartPr>
              <p14:xfrm>
                <a:off x="5175589" y="1394705"/>
                <a:ext cx="102240" cy="1782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75DB9CCA-E292-449E-976C-CC85C66D43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66949" y="1385705"/>
                  <a:ext cx="119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9FD37A25-B8F2-4A99-B0A4-51166B493FF0}"/>
                    </a:ext>
                  </a:extLst>
                </p14:cNvPr>
                <p14:cNvContentPartPr/>
                <p14:nvPr/>
              </p14:nvContentPartPr>
              <p14:xfrm>
                <a:off x="5312389" y="1436825"/>
                <a:ext cx="52560" cy="2484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9FD37A25-B8F2-4A99-B0A4-51166B493F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03389" y="1427825"/>
                  <a:ext cx="7020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18D5E0AE-4CDB-44F1-85F1-ADC59D525279}"/>
              </a:ext>
            </a:extLst>
          </p:cNvPr>
          <p:cNvGrpSpPr/>
          <p:nvPr/>
        </p:nvGrpSpPr>
        <p:grpSpPr>
          <a:xfrm>
            <a:off x="2533909" y="1975385"/>
            <a:ext cx="236160" cy="515880"/>
            <a:chOff x="2533909" y="1975385"/>
            <a:chExt cx="23616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DB574E8-9E88-47FC-8DE2-C10D418ED10B}"/>
                    </a:ext>
                  </a:extLst>
                </p14:cNvPr>
                <p14:cNvContentPartPr/>
                <p14:nvPr/>
              </p14:nvContentPartPr>
              <p14:xfrm>
                <a:off x="2533909" y="1975385"/>
                <a:ext cx="177120" cy="2685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DB574E8-9E88-47FC-8DE2-C10D418ED1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25269" y="1966745"/>
                  <a:ext cx="194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054A9575-34CB-405D-98CD-67E250570C86}"/>
                    </a:ext>
                  </a:extLst>
                </p14:cNvPr>
                <p14:cNvContentPartPr/>
                <p14:nvPr/>
              </p14:nvContentPartPr>
              <p14:xfrm>
                <a:off x="2721109" y="2017505"/>
                <a:ext cx="48960" cy="4737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054A9575-34CB-405D-98CD-67E250570C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12109" y="2008505"/>
                  <a:ext cx="66600" cy="49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" name="Käsinkirjoitus 40">
                <a:extLst>
                  <a:ext uri="{FF2B5EF4-FFF2-40B4-BE49-F238E27FC236}">
                    <a16:creationId xmlns:a16="http://schemas.microsoft.com/office/drawing/2014/main" id="{1B6ACD02-067A-4543-8B0A-5095597C34E5}"/>
                  </a:ext>
                </a:extLst>
              </p14:cNvPr>
              <p14:cNvContentPartPr/>
              <p14:nvPr/>
            </p14:nvContentPartPr>
            <p14:xfrm>
              <a:off x="3020269" y="2191385"/>
              <a:ext cx="298800" cy="318240"/>
            </p14:xfrm>
          </p:contentPart>
        </mc:Choice>
        <mc:Fallback>
          <p:pic>
            <p:nvPicPr>
              <p:cNvPr id="41" name="Käsinkirjoitus 40">
                <a:extLst>
                  <a:ext uri="{FF2B5EF4-FFF2-40B4-BE49-F238E27FC236}">
                    <a16:creationId xmlns:a16="http://schemas.microsoft.com/office/drawing/2014/main" id="{1B6ACD02-067A-4543-8B0A-5095597C34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11629" y="2182745"/>
                <a:ext cx="316440" cy="33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Ryhmä 47">
            <a:extLst>
              <a:ext uri="{FF2B5EF4-FFF2-40B4-BE49-F238E27FC236}">
                <a16:creationId xmlns:a16="http://schemas.microsoft.com/office/drawing/2014/main" id="{3B011A31-1FCC-4BA8-99EA-69F2D0F070D5}"/>
              </a:ext>
            </a:extLst>
          </p:cNvPr>
          <p:cNvGrpSpPr/>
          <p:nvPr/>
        </p:nvGrpSpPr>
        <p:grpSpPr>
          <a:xfrm>
            <a:off x="3610669" y="2290745"/>
            <a:ext cx="208080" cy="105480"/>
            <a:chOff x="3610669" y="2290745"/>
            <a:chExt cx="20808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B99191B6-097B-461A-B864-9F60EEF29F83}"/>
                    </a:ext>
                  </a:extLst>
                </p14:cNvPr>
                <p14:cNvContentPartPr/>
                <p14:nvPr/>
              </p14:nvContentPartPr>
              <p14:xfrm>
                <a:off x="3610669" y="2290745"/>
                <a:ext cx="147960" cy="43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B99191B6-097B-461A-B864-9F60EEF29F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02029" y="2282105"/>
                  <a:ext cx="165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88561E3C-5296-4839-94B6-C87E351EE2FD}"/>
                    </a:ext>
                  </a:extLst>
                </p14:cNvPr>
                <p14:cNvContentPartPr/>
                <p14:nvPr/>
              </p14:nvContentPartPr>
              <p14:xfrm>
                <a:off x="3643429" y="2388665"/>
                <a:ext cx="175320" cy="75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88561E3C-5296-4839-94B6-C87E351EE2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34789" y="2380025"/>
                  <a:ext cx="1929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86C1C27E-91E0-4261-A9A4-75A5D6F0048F}"/>
              </a:ext>
            </a:extLst>
          </p:cNvPr>
          <p:cNvGrpSpPr/>
          <p:nvPr/>
        </p:nvGrpSpPr>
        <p:grpSpPr>
          <a:xfrm>
            <a:off x="4065709" y="2070065"/>
            <a:ext cx="568440" cy="473400"/>
            <a:chOff x="4065709" y="2070065"/>
            <a:chExt cx="56844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9BB70DB1-32C1-4EAA-90CA-B5ACFB174EEA}"/>
                    </a:ext>
                  </a:extLst>
                </p14:cNvPr>
                <p14:cNvContentPartPr/>
                <p14:nvPr/>
              </p14:nvContentPartPr>
              <p14:xfrm>
                <a:off x="4065709" y="2332865"/>
                <a:ext cx="141480" cy="216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9BB70DB1-32C1-4EAA-90CA-B5ACFB174EE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7069" y="2323865"/>
                  <a:ext cx="15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81783BF6-B6B0-4D45-8CD8-529D212FDF2C}"/>
                    </a:ext>
                  </a:extLst>
                </p14:cNvPr>
                <p14:cNvContentPartPr/>
                <p14:nvPr/>
              </p14:nvContentPartPr>
              <p14:xfrm>
                <a:off x="4416709" y="2070065"/>
                <a:ext cx="217440" cy="2577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81783BF6-B6B0-4D45-8CD8-529D212FDF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07709" y="2061425"/>
                  <a:ext cx="235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A89EAF11-C6AE-43C6-B971-7CE311856A2C}"/>
                    </a:ext>
                  </a:extLst>
                </p14:cNvPr>
                <p14:cNvContentPartPr/>
                <p14:nvPr/>
              </p14:nvContentPartPr>
              <p14:xfrm>
                <a:off x="4608949" y="2076185"/>
                <a:ext cx="24120" cy="4672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A89EAF11-C6AE-43C6-B971-7CE311856A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99949" y="2067545"/>
                  <a:ext cx="41760" cy="48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4E425D0F-98D7-4E67-A106-D50D2206AE5B}"/>
              </a:ext>
            </a:extLst>
          </p:cNvPr>
          <p:cNvGrpSpPr/>
          <p:nvPr/>
        </p:nvGrpSpPr>
        <p:grpSpPr>
          <a:xfrm>
            <a:off x="5212669" y="2059265"/>
            <a:ext cx="573120" cy="546480"/>
            <a:chOff x="5212669" y="2059265"/>
            <a:chExt cx="57312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D406E698-FDED-44C2-ACE3-897D04F332A4}"/>
                    </a:ext>
                  </a:extLst>
                </p14:cNvPr>
                <p14:cNvContentPartPr/>
                <p14:nvPr/>
              </p14:nvContentPartPr>
              <p14:xfrm>
                <a:off x="5212669" y="2059265"/>
                <a:ext cx="41760" cy="5464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D406E698-FDED-44C2-ACE3-897D04F332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03669" y="2050625"/>
                  <a:ext cx="594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4C8EEA8A-54A1-4645-9173-C19997B01B11}"/>
                    </a:ext>
                  </a:extLst>
                </p14:cNvPr>
                <p14:cNvContentPartPr/>
                <p14:nvPr/>
              </p14:nvContentPartPr>
              <p14:xfrm>
                <a:off x="5324629" y="2068265"/>
                <a:ext cx="17640" cy="4986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4C8EEA8A-54A1-4645-9173-C19997B01B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15629" y="2059265"/>
                  <a:ext cx="352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6B79326C-FF26-4F9D-810A-D3AC98DF9BD2}"/>
                    </a:ext>
                  </a:extLst>
                </p14:cNvPr>
                <p14:cNvContentPartPr/>
                <p14:nvPr/>
              </p14:nvContentPartPr>
              <p14:xfrm>
                <a:off x="5507509" y="2260505"/>
                <a:ext cx="17280" cy="471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6B79326C-FF26-4F9D-810A-D3AC98DF9B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98509" y="2251865"/>
                  <a:ext cx="34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0DB49C59-12E9-41BE-8240-4BF61E4D6235}"/>
                    </a:ext>
                  </a:extLst>
                </p14:cNvPr>
                <p14:cNvContentPartPr/>
                <p14:nvPr/>
              </p14:nvContentPartPr>
              <p14:xfrm>
                <a:off x="5511469" y="2425745"/>
                <a:ext cx="41760" cy="385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0DB49C59-12E9-41BE-8240-4BF61E4D62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02469" y="2416745"/>
                  <a:ext cx="59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F26F504D-3DD0-486A-ACBF-2EEC213015EC}"/>
                    </a:ext>
                  </a:extLst>
                </p14:cNvPr>
                <p14:cNvContentPartPr/>
                <p14:nvPr/>
              </p14:nvContentPartPr>
              <p14:xfrm>
                <a:off x="5666989" y="2210825"/>
                <a:ext cx="93600" cy="1825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F26F504D-3DD0-486A-ACBF-2EEC213015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58349" y="2201825"/>
                  <a:ext cx="111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464D72CA-A35B-47B3-9409-750975836967}"/>
                    </a:ext>
                  </a:extLst>
                </p14:cNvPr>
                <p14:cNvContentPartPr/>
                <p14:nvPr/>
              </p14:nvContentPartPr>
              <p14:xfrm>
                <a:off x="5767429" y="2210825"/>
                <a:ext cx="18360" cy="3243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464D72CA-A35B-47B3-9409-7509758369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58789" y="2201825"/>
                  <a:ext cx="3600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3A95E14F-1167-4CD3-A173-5CA18A74DDC0}"/>
              </a:ext>
            </a:extLst>
          </p:cNvPr>
          <p:cNvGrpSpPr/>
          <p:nvPr/>
        </p:nvGrpSpPr>
        <p:grpSpPr>
          <a:xfrm>
            <a:off x="3013789" y="2859185"/>
            <a:ext cx="1189080" cy="445320"/>
            <a:chOff x="3013789" y="2859185"/>
            <a:chExt cx="118908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04E36DD9-B585-44B8-B641-788F3FE3372A}"/>
                    </a:ext>
                  </a:extLst>
                </p14:cNvPr>
                <p14:cNvContentPartPr/>
                <p14:nvPr/>
              </p14:nvContentPartPr>
              <p14:xfrm>
                <a:off x="3013789" y="3000305"/>
                <a:ext cx="274320" cy="3042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04E36DD9-B585-44B8-B641-788F3FE3372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5149" y="2991305"/>
                  <a:ext cx="291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EA4439D5-8E53-4E71-BAB2-78DCFB6305EF}"/>
                    </a:ext>
                  </a:extLst>
                </p14:cNvPr>
                <p14:cNvContentPartPr/>
                <p14:nvPr/>
              </p14:nvContentPartPr>
              <p14:xfrm>
                <a:off x="3483229" y="3052145"/>
                <a:ext cx="139320" cy="93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EA4439D5-8E53-4E71-BAB2-78DCFB6305E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74229" y="3043505"/>
                  <a:ext cx="156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174AC975-243E-4E57-8EFA-2593723A7923}"/>
                    </a:ext>
                  </a:extLst>
                </p14:cNvPr>
                <p14:cNvContentPartPr/>
                <p14:nvPr/>
              </p14:nvContentPartPr>
              <p14:xfrm>
                <a:off x="3492589" y="3163745"/>
                <a:ext cx="140760" cy="151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174AC975-243E-4E57-8EFA-2593723A79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83589" y="3155105"/>
                  <a:ext cx="158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EB990C6E-A86C-4C1C-AC26-B083846DA2C5}"/>
                    </a:ext>
                  </a:extLst>
                </p14:cNvPr>
                <p14:cNvContentPartPr/>
                <p14:nvPr/>
              </p14:nvContentPartPr>
              <p14:xfrm>
                <a:off x="3821269" y="3099665"/>
                <a:ext cx="144720" cy="118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EB990C6E-A86C-4C1C-AC26-B083846DA2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12269" y="3090665"/>
                  <a:ext cx="162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33AA6A82-18FE-4AFF-AFAF-56A4300E2306}"/>
                    </a:ext>
                  </a:extLst>
                </p14:cNvPr>
                <p14:cNvContentPartPr/>
                <p14:nvPr/>
              </p14:nvContentPartPr>
              <p14:xfrm>
                <a:off x="4145989" y="2859185"/>
                <a:ext cx="56880" cy="3765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33AA6A82-18FE-4AFF-AFAF-56A4300E23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37349" y="2850545"/>
                  <a:ext cx="7452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1E32701C-47E4-4157-A3CB-E3DCDB6DF7AB}"/>
              </a:ext>
            </a:extLst>
          </p:cNvPr>
          <p:cNvGrpSpPr/>
          <p:nvPr/>
        </p:nvGrpSpPr>
        <p:grpSpPr>
          <a:xfrm>
            <a:off x="10578829" y="1243145"/>
            <a:ext cx="888120" cy="669240"/>
            <a:chOff x="10578829" y="1243145"/>
            <a:chExt cx="88812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D13E0899-18C8-4A55-896A-297CAFDDCE23}"/>
                    </a:ext>
                  </a:extLst>
                </p14:cNvPr>
                <p14:cNvContentPartPr/>
                <p14:nvPr/>
              </p14:nvContentPartPr>
              <p14:xfrm>
                <a:off x="10578829" y="1243145"/>
                <a:ext cx="31320" cy="6692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D13E0899-18C8-4A55-896A-297CAFDDCE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69829" y="1234505"/>
                  <a:ext cx="4896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0BD9FD27-AEEF-4D1B-B19A-137D9201437A}"/>
                    </a:ext>
                  </a:extLst>
                </p14:cNvPr>
                <p14:cNvContentPartPr/>
                <p14:nvPr/>
              </p14:nvContentPartPr>
              <p14:xfrm>
                <a:off x="10704829" y="1319105"/>
                <a:ext cx="38520" cy="5144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0BD9FD27-AEEF-4D1B-B19A-137D920143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96189" y="1310465"/>
                  <a:ext cx="561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E7F03413-3BEE-474D-87FA-DEDA044B32B4}"/>
                    </a:ext>
                  </a:extLst>
                </p14:cNvPr>
                <p14:cNvContentPartPr/>
                <p14:nvPr/>
              </p14:nvContentPartPr>
              <p14:xfrm>
                <a:off x="10897069" y="1647425"/>
                <a:ext cx="160560" cy="3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E7F03413-3BEE-474D-87FA-DEDA044B32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88069" y="1638425"/>
                  <a:ext cx="17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7D5C6983-B505-4A12-B929-30797AECC9B5}"/>
                    </a:ext>
                  </a:extLst>
                </p14:cNvPr>
                <p14:cNvContentPartPr/>
                <p14:nvPr/>
              </p14:nvContentPartPr>
              <p14:xfrm>
                <a:off x="11232589" y="1352945"/>
                <a:ext cx="234360" cy="4647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7D5C6983-B505-4A12-B929-30797AECC9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23589" y="1343945"/>
                  <a:ext cx="25200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Ryhmä 73">
            <a:extLst>
              <a:ext uri="{FF2B5EF4-FFF2-40B4-BE49-F238E27FC236}">
                <a16:creationId xmlns:a16="http://schemas.microsoft.com/office/drawing/2014/main" id="{B8048DAE-86CA-471E-8BC2-FE7B6ADD0EA4}"/>
              </a:ext>
            </a:extLst>
          </p:cNvPr>
          <p:cNvGrpSpPr/>
          <p:nvPr/>
        </p:nvGrpSpPr>
        <p:grpSpPr>
          <a:xfrm>
            <a:off x="7643389" y="2170865"/>
            <a:ext cx="1512720" cy="327600"/>
            <a:chOff x="7643389" y="2170865"/>
            <a:chExt cx="151272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D8228BC9-FCCA-4F9F-AF61-B83B19D47DDB}"/>
                    </a:ext>
                  </a:extLst>
                </p14:cNvPr>
                <p14:cNvContentPartPr/>
                <p14:nvPr/>
              </p14:nvContentPartPr>
              <p14:xfrm>
                <a:off x="7643389" y="2345465"/>
                <a:ext cx="212400" cy="129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D8228BC9-FCCA-4F9F-AF61-B83B19D47D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34389" y="2336825"/>
                  <a:ext cx="230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E56B0CE3-0A03-4795-9096-D85FBDF5E285}"/>
                    </a:ext>
                  </a:extLst>
                </p14:cNvPr>
                <p14:cNvContentPartPr/>
                <p14:nvPr/>
              </p14:nvContentPartPr>
              <p14:xfrm>
                <a:off x="8070349" y="2170865"/>
                <a:ext cx="300240" cy="3276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E56B0CE3-0A03-4795-9096-D85FBDF5E28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61349" y="2162225"/>
                  <a:ext cx="3178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90770386-9489-4312-B9A4-17ACEE4E7C2C}"/>
                    </a:ext>
                  </a:extLst>
                </p14:cNvPr>
                <p14:cNvContentPartPr/>
                <p14:nvPr/>
              </p14:nvContentPartPr>
              <p14:xfrm>
                <a:off x="8592709" y="2250785"/>
                <a:ext cx="168120" cy="1620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90770386-9489-4312-B9A4-17ACEE4E7C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83709" y="2242145"/>
                  <a:ext cx="185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57643AD8-ED69-42D4-966D-C992F5C8EDC0}"/>
                    </a:ext>
                  </a:extLst>
                </p14:cNvPr>
                <p14:cNvContentPartPr/>
                <p14:nvPr/>
              </p14:nvContentPartPr>
              <p14:xfrm>
                <a:off x="8592709" y="2363465"/>
                <a:ext cx="175320" cy="162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57643AD8-ED69-42D4-966D-C992F5C8ED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83709" y="2354465"/>
                  <a:ext cx="192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FABAEE4-98F1-4521-8C37-5C3F33393139}"/>
                    </a:ext>
                  </a:extLst>
                </p14:cNvPr>
                <p14:cNvContentPartPr/>
                <p14:nvPr/>
              </p14:nvContentPartPr>
              <p14:xfrm>
                <a:off x="8987629" y="2341505"/>
                <a:ext cx="168480" cy="154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FABAEE4-98F1-4521-8C37-5C3F333931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78629" y="2332505"/>
                  <a:ext cx="1861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087A6AD2-6A3C-4D97-A765-3A326C5B95EC}"/>
                  </a:ext>
                </a:extLst>
              </p14:cNvPr>
              <p14:cNvContentPartPr/>
              <p14:nvPr/>
            </p14:nvContentPartPr>
            <p14:xfrm>
              <a:off x="9464629" y="2007065"/>
              <a:ext cx="285840" cy="49176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087A6AD2-6A3C-4D97-A765-3A326C5B95E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55989" y="1998065"/>
                <a:ext cx="303480" cy="50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Ryhmä 83">
            <a:extLst>
              <a:ext uri="{FF2B5EF4-FFF2-40B4-BE49-F238E27FC236}">
                <a16:creationId xmlns:a16="http://schemas.microsoft.com/office/drawing/2014/main" id="{CDB4A3C2-29EC-41F8-8634-59586F049323}"/>
              </a:ext>
            </a:extLst>
          </p:cNvPr>
          <p:cNvGrpSpPr/>
          <p:nvPr/>
        </p:nvGrpSpPr>
        <p:grpSpPr>
          <a:xfrm>
            <a:off x="10732189" y="2076185"/>
            <a:ext cx="148680" cy="570600"/>
            <a:chOff x="10732189" y="2076185"/>
            <a:chExt cx="14868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6D3741DB-A857-4178-BC41-153EEDBFA748}"/>
                    </a:ext>
                  </a:extLst>
                </p14:cNvPr>
                <p14:cNvContentPartPr/>
                <p14:nvPr/>
              </p14:nvContentPartPr>
              <p14:xfrm>
                <a:off x="10732189" y="2089145"/>
                <a:ext cx="29520" cy="5054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6D3741DB-A857-4178-BC41-153EEDBFA7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23549" y="2080145"/>
                  <a:ext cx="47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8AF2E913-0CEC-431E-98C6-46CBFEB972D5}"/>
                    </a:ext>
                  </a:extLst>
                </p14:cNvPr>
                <p14:cNvContentPartPr/>
                <p14:nvPr/>
              </p14:nvContentPartPr>
              <p14:xfrm>
                <a:off x="10833349" y="2076185"/>
                <a:ext cx="47520" cy="570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8AF2E913-0CEC-431E-98C6-46CBFEB972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24349" y="2067545"/>
                  <a:ext cx="65160" cy="5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D40F8F9A-DE60-42BF-A236-04B53770187A}"/>
              </a:ext>
            </a:extLst>
          </p:cNvPr>
          <p:cNvGrpSpPr/>
          <p:nvPr/>
        </p:nvGrpSpPr>
        <p:grpSpPr>
          <a:xfrm>
            <a:off x="11184349" y="2177345"/>
            <a:ext cx="859320" cy="464400"/>
            <a:chOff x="11184349" y="2177345"/>
            <a:chExt cx="85932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24967860-66D2-4A76-8D5D-AACBDBC94A83}"/>
                    </a:ext>
                  </a:extLst>
                </p14:cNvPr>
                <p14:cNvContentPartPr/>
                <p14:nvPr/>
              </p14:nvContentPartPr>
              <p14:xfrm>
                <a:off x="11185789" y="2406665"/>
                <a:ext cx="360" cy="3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24967860-66D2-4A76-8D5D-AACBDBC94A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77149" y="23976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8EBE9F96-09BB-430C-A379-02A910010BC8}"/>
                    </a:ext>
                  </a:extLst>
                </p14:cNvPr>
                <p14:cNvContentPartPr/>
                <p14:nvPr/>
              </p14:nvContentPartPr>
              <p14:xfrm>
                <a:off x="11184349" y="2383625"/>
                <a:ext cx="39960" cy="6228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8EBE9F96-09BB-430C-A379-02A910010B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75709" y="2374625"/>
                  <a:ext cx="57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F372BFA3-B9C2-45DF-B6A3-4862C0B58874}"/>
                    </a:ext>
                  </a:extLst>
                </p14:cNvPr>
                <p14:cNvContentPartPr/>
                <p14:nvPr/>
              </p14:nvContentPartPr>
              <p14:xfrm>
                <a:off x="11396029" y="2210825"/>
                <a:ext cx="117720" cy="4244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F372BFA3-B9C2-45DF-B6A3-4862C0B588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87389" y="2201825"/>
                  <a:ext cx="135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87BB03A3-FFB5-446C-93B4-DD478F7D2846}"/>
                    </a:ext>
                  </a:extLst>
                </p14:cNvPr>
                <p14:cNvContentPartPr/>
                <p14:nvPr/>
              </p14:nvContentPartPr>
              <p14:xfrm>
                <a:off x="11594389" y="2449865"/>
                <a:ext cx="82800" cy="234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87BB03A3-FFB5-446C-93B4-DD478F7D28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85749" y="2440865"/>
                  <a:ext cx="100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D36B5605-5D8C-464E-A556-C27994698A48}"/>
                    </a:ext>
                  </a:extLst>
                </p14:cNvPr>
                <p14:cNvContentPartPr/>
                <p14:nvPr/>
              </p14:nvContentPartPr>
              <p14:xfrm>
                <a:off x="11756749" y="2305145"/>
                <a:ext cx="133920" cy="2260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D36B5605-5D8C-464E-A556-C27994698A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747749" y="2296505"/>
                  <a:ext cx="151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DA8EB707-B4B3-4F46-AEB7-01C851E7C874}"/>
                    </a:ext>
                  </a:extLst>
                </p14:cNvPr>
                <p14:cNvContentPartPr/>
                <p14:nvPr/>
              </p14:nvContentPartPr>
              <p14:xfrm>
                <a:off x="11950789" y="2177345"/>
                <a:ext cx="92880" cy="46440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DA8EB707-B4B3-4F46-AEB7-01C851E7C8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942149" y="2168705"/>
                  <a:ext cx="110520" cy="48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CBFD5B99-8323-4A39-9179-F14E598CC0A5}"/>
              </a:ext>
            </a:extLst>
          </p:cNvPr>
          <p:cNvGrpSpPr/>
          <p:nvPr/>
        </p:nvGrpSpPr>
        <p:grpSpPr>
          <a:xfrm>
            <a:off x="8065309" y="2872865"/>
            <a:ext cx="699840" cy="335520"/>
            <a:chOff x="8065309" y="2872865"/>
            <a:chExt cx="69984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87C10DBF-8A4F-475C-8F3F-B4624F8E7FD9}"/>
                    </a:ext>
                  </a:extLst>
                </p14:cNvPr>
                <p14:cNvContentPartPr/>
                <p14:nvPr/>
              </p14:nvContentPartPr>
              <p14:xfrm>
                <a:off x="8065309" y="2872865"/>
                <a:ext cx="335160" cy="3355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87C10DBF-8A4F-475C-8F3F-B4624F8E7F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56669" y="2864225"/>
                  <a:ext cx="352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CCB469D1-AFE4-48F6-ABD8-3133C95DC564}"/>
                    </a:ext>
                  </a:extLst>
                </p14:cNvPr>
                <p14:cNvContentPartPr/>
                <p14:nvPr/>
              </p14:nvContentPartPr>
              <p14:xfrm>
                <a:off x="8546269" y="2979785"/>
                <a:ext cx="155160" cy="684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CCB469D1-AFE4-48F6-ABD8-3133C95DC5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37629" y="2970785"/>
                  <a:ext cx="172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50B57720-EF6B-41A7-AC75-7F0DED0AC975}"/>
                    </a:ext>
                  </a:extLst>
                </p14:cNvPr>
                <p14:cNvContentPartPr/>
                <p14:nvPr/>
              </p14:nvContentPartPr>
              <p14:xfrm>
                <a:off x="8557789" y="3082745"/>
                <a:ext cx="207360" cy="118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50B57720-EF6B-41A7-AC75-7F0DED0AC9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48789" y="3074105"/>
                  <a:ext cx="2250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8" name="Käsinkirjoitus 87">
                <a:extLst>
                  <a:ext uri="{FF2B5EF4-FFF2-40B4-BE49-F238E27FC236}">
                    <a16:creationId xmlns:a16="http://schemas.microsoft.com/office/drawing/2014/main" id="{BBD06EBB-6B14-42A6-94FE-BA91D1F927FC}"/>
                  </a:ext>
                </a:extLst>
              </p14:cNvPr>
              <p14:cNvContentPartPr/>
              <p14:nvPr/>
            </p14:nvContentPartPr>
            <p14:xfrm>
              <a:off x="9215149" y="2692865"/>
              <a:ext cx="368280" cy="549360"/>
            </p14:xfrm>
          </p:contentPart>
        </mc:Choice>
        <mc:Fallback>
          <p:pic>
            <p:nvPicPr>
              <p:cNvPr id="88" name="Käsinkirjoitus 87">
                <a:extLst>
                  <a:ext uri="{FF2B5EF4-FFF2-40B4-BE49-F238E27FC236}">
                    <a16:creationId xmlns:a16="http://schemas.microsoft.com/office/drawing/2014/main" id="{BBD06EBB-6B14-42A6-94FE-BA91D1F927F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06509" y="2684225"/>
                <a:ext cx="385920" cy="56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Ryhmä 103">
            <a:extLst>
              <a:ext uri="{FF2B5EF4-FFF2-40B4-BE49-F238E27FC236}">
                <a16:creationId xmlns:a16="http://schemas.microsoft.com/office/drawing/2014/main" id="{F983634E-F839-4274-B71A-ED43C36CABD9}"/>
              </a:ext>
            </a:extLst>
          </p:cNvPr>
          <p:cNvGrpSpPr/>
          <p:nvPr/>
        </p:nvGrpSpPr>
        <p:grpSpPr>
          <a:xfrm>
            <a:off x="5788530" y="1318937"/>
            <a:ext cx="573120" cy="321840"/>
            <a:chOff x="5788530" y="1318937"/>
            <a:chExt cx="57312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A74B5FC1-FC31-40CC-9AA9-3F9BB7BEC59E}"/>
                    </a:ext>
                  </a:extLst>
                </p14:cNvPr>
                <p14:cNvContentPartPr/>
                <p14:nvPr/>
              </p14:nvContentPartPr>
              <p14:xfrm>
                <a:off x="5788530" y="1429457"/>
                <a:ext cx="162720" cy="388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A74B5FC1-FC31-40CC-9AA9-3F9BB7BEC5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79530" y="1420457"/>
                  <a:ext cx="180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4551249F-A4A9-4427-93CD-8284D25B1620}"/>
                    </a:ext>
                  </a:extLst>
                </p14:cNvPr>
                <p14:cNvContentPartPr/>
                <p14:nvPr/>
              </p14:nvContentPartPr>
              <p14:xfrm>
                <a:off x="5886810" y="1318937"/>
                <a:ext cx="120240" cy="3218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4551249F-A4A9-4427-93CD-8284D25B16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77810" y="1309937"/>
                  <a:ext cx="137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709CBF2C-B59A-428F-9FAE-B6D40C9BCA91}"/>
                    </a:ext>
                  </a:extLst>
                </p14:cNvPr>
                <p14:cNvContentPartPr/>
                <p14:nvPr/>
              </p14:nvContentPartPr>
              <p14:xfrm>
                <a:off x="6065010" y="1483817"/>
                <a:ext cx="214200" cy="14076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709CBF2C-B59A-428F-9FAE-B6D40C9BCA9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56010" y="1475177"/>
                  <a:ext cx="231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79FAD853-A21F-4A23-BB14-6EFCAD2B3606}"/>
                    </a:ext>
                  </a:extLst>
                </p14:cNvPr>
                <p14:cNvContentPartPr/>
                <p14:nvPr/>
              </p14:nvContentPartPr>
              <p14:xfrm>
                <a:off x="6302610" y="1385177"/>
                <a:ext cx="59040" cy="24228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79FAD853-A21F-4A23-BB14-6EFCAD2B36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93970" y="1376177"/>
                  <a:ext cx="7668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66A8678B-A57D-41FE-912F-59B7B0BB3363}"/>
              </a:ext>
            </a:extLst>
          </p:cNvPr>
          <p:cNvGrpSpPr/>
          <p:nvPr/>
        </p:nvGrpSpPr>
        <p:grpSpPr>
          <a:xfrm>
            <a:off x="6155730" y="2054417"/>
            <a:ext cx="539640" cy="354240"/>
            <a:chOff x="6155730" y="2054417"/>
            <a:chExt cx="53964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9C886933-CDE0-4B1E-99C7-9ADE49A77E53}"/>
                    </a:ext>
                  </a:extLst>
                </p14:cNvPr>
                <p14:cNvContentPartPr/>
                <p14:nvPr/>
              </p14:nvContentPartPr>
              <p14:xfrm>
                <a:off x="6172290" y="2083217"/>
                <a:ext cx="132480" cy="3254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9C886933-CDE0-4B1E-99C7-9ADE49A77E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63650" y="2074217"/>
                  <a:ext cx="1501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B8B407D1-FB5C-4364-B657-2BE2F0F13D1F}"/>
                    </a:ext>
                  </a:extLst>
                </p14:cNvPr>
                <p14:cNvContentPartPr/>
                <p14:nvPr/>
              </p14:nvContentPartPr>
              <p14:xfrm>
                <a:off x="6155730" y="2203097"/>
                <a:ext cx="136800" cy="1692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B8B407D1-FB5C-4364-B657-2BE2F0F13D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47090" y="2194457"/>
                  <a:ext cx="154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140EE605-C249-45C0-9D2A-ECFC6AC40FE5}"/>
                    </a:ext>
                  </a:extLst>
                </p14:cNvPr>
                <p14:cNvContentPartPr/>
                <p14:nvPr/>
              </p14:nvContentPartPr>
              <p14:xfrm>
                <a:off x="6319890" y="2219297"/>
                <a:ext cx="369000" cy="1497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140EE605-C249-45C0-9D2A-ECFC6AC40F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11250" y="2210657"/>
                  <a:ext cx="386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35D9161B-5E45-4CD5-87C1-78EFE27D6D03}"/>
                    </a:ext>
                  </a:extLst>
                </p14:cNvPr>
                <p14:cNvContentPartPr/>
                <p14:nvPr/>
              </p14:nvContentPartPr>
              <p14:xfrm>
                <a:off x="6695010" y="2054417"/>
                <a:ext cx="360" cy="3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35D9161B-5E45-4CD5-87C1-78EFE27D6D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86010" y="20457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5E1B355E-1189-4DC1-A525-A3E4C00C86B1}"/>
              </a:ext>
            </a:extLst>
          </p:cNvPr>
          <p:cNvGrpSpPr/>
          <p:nvPr/>
        </p:nvGrpSpPr>
        <p:grpSpPr>
          <a:xfrm>
            <a:off x="5958450" y="2792057"/>
            <a:ext cx="623880" cy="324000"/>
            <a:chOff x="5958450" y="2792057"/>
            <a:chExt cx="6238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E7630BAC-BB61-4A74-82D6-6FC6789293BD}"/>
                    </a:ext>
                  </a:extLst>
                </p14:cNvPr>
                <p14:cNvContentPartPr/>
                <p14:nvPr/>
              </p14:nvContentPartPr>
              <p14:xfrm>
                <a:off x="5994090" y="2843537"/>
                <a:ext cx="175320" cy="2725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E7630BAC-BB61-4A74-82D6-6FC6789293B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5450" y="2834897"/>
                  <a:ext cx="192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B8548E86-8BDA-4667-983E-108CAB1D61B2}"/>
                    </a:ext>
                  </a:extLst>
                </p14:cNvPr>
                <p14:cNvContentPartPr/>
                <p14:nvPr/>
              </p14:nvContentPartPr>
              <p14:xfrm>
                <a:off x="5958450" y="2952977"/>
                <a:ext cx="123480" cy="201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B8548E86-8BDA-4667-983E-108CAB1D61B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49450" y="2944337"/>
                  <a:ext cx="141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68391540-24AB-488B-81B6-810DD0E5D2F5}"/>
                    </a:ext>
                  </a:extLst>
                </p14:cNvPr>
                <p14:cNvContentPartPr/>
                <p14:nvPr/>
              </p14:nvContentPartPr>
              <p14:xfrm>
                <a:off x="6207210" y="2938577"/>
                <a:ext cx="364680" cy="17208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68391540-24AB-488B-81B6-810DD0E5D2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98210" y="2929577"/>
                  <a:ext cx="382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4A6F4C67-D8B0-4469-807C-4BDF60D838B8}"/>
                    </a:ext>
                  </a:extLst>
                </p14:cNvPr>
                <p14:cNvContentPartPr/>
                <p14:nvPr/>
              </p14:nvContentPartPr>
              <p14:xfrm>
                <a:off x="6581970" y="2792057"/>
                <a:ext cx="360" cy="36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4A6F4C67-D8B0-4469-807C-4BDF60D838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73330" y="27830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4F6C1AFD-0835-4CE8-9124-FF29CEB22EB1}"/>
              </a:ext>
            </a:extLst>
          </p:cNvPr>
          <p:cNvGrpSpPr/>
          <p:nvPr/>
        </p:nvGrpSpPr>
        <p:grpSpPr>
          <a:xfrm>
            <a:off x="5062770" y="3806537"/>
            <a:ext cx="484920" cy="550800"/>
            <a:chOff x="5062770" y="3806537"/>
            <a:chExt cx="48492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4D60C111-7525-4E80-A733-25A6DA8C5E2D}"/>
                    </a:ext>
                  </a:extLst>
                </p14:cNvPr>
                <p14:cNvContentPartPr/>
                <p14:nvPr/>
              </p14:nvContentPartPr>
              <p14:xfrm>
                <a:off x="5062770" y="3806537"/>
                <a:ext cx="239760" cy="5508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4D60C111-7525-4E80-A733-25A6DA8C5E2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53770" y="3797537"/>
                  <a:ext cx="25740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B0B650FA-33A9-46CE-A630-5A17400F417B}"/>
                    </a:ext>
                  </a:extLst>
                </p14:cNvPr>
                <p14:cNvContentPartPr/>
                <p14:nvPr/>
              </p14:nvContentPartPr>
              <p14:xfrm>
                <a:off x="5478930" y="3903017"/>
                <a:ext cx="40320" cy="932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B0B650FA-33A9-46CE-A630-5A17400F417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70290" y="3894017"/>
                  <a:ext cx="57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497D7464-E571-440D-8B32-52CEA465B958}"/>
                    </a:ext>
                  </a:extLst>
                </p14:cNvPr>
                <p14:cNvContentPartPr/>
                <p14:nvPr/>
              </p14:nvContentPartPr>
              <p14:xfrm>
                <a:off x="5496570" y="4233857"/>
                <a:ext cx="51120" cy="5976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497D7464-E571-440D-8B32-52CEA465B9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87930" y="4224857"/>
                  <a:ext cx="687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Ryhmä 113">
            <a:extLst>
              <a:ext uri="{FF2B5EF4-FFF2-40B4-BE49-F238E27FC236}">
                <a16:creationId xmlns:a16="http://schemas.microsoft.com/office/drawing/2014/main" id="{52B1333E-E17B-47C2-9E0F-19B02654726F}"/>
              </a:ext>
            </a:extLst>
          </p:cNvPr>
          <p:cNvGrpSpPr/>
          <p:nvPr/>
        </p:nvGrpSpPr>
        <p:grpSpPr>
          <a:xfrm>
            <a:off x="5961330" y="3649217"/>
            <a:ext cx="1128240" cy="467280"/>
            <a:chOff x="5961330" y="3649217"/>
            <a:chExt cx="1128240" cy="46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7FF3B886-0653-4EAF-BC1D-4DD59D2DEDBE}"/>
                    </a:ext>
                  </a:extLst>
                </p14:cNvPr>
                <p14:cNvContentPartPr/>
                <p14:nvPr/>
              </p14:nvContentPartPr>
              <p14:xfrm>
                <a:off x="5961330" y="3789977"/>
                <a:ext cx="269280" cy="3265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7FF3B886-0653-4EAF-BC1D-4DD59D2DED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52690" y="3781337"/>
                  <a:ext cx="286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66058E6D-45D4-410A-88DD-0E53520105F8}"/>
                    </a:ext>
                  </a:extLst>
                </p14:cNvPr>
                <p14:cNvContentPartPr/>
                <p14:nvPr/>
              </p14:nvContentPartPr>
              <p14:xfrm>
                <a:off x="6428970" y="3887177"/>
                <a:ext cx="138240" cy="612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66058E6D-45D4-410A-88DD-0E53520105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19970" y="3878537"/>
                  <a:ext cx="155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9CE399D1-15C1-47AE-BF08-BEC01306BED7}"/>
                    </a:ext>
                  </a:extLst>
                </p14:cNvPr>
                <p14:cNvContentPartPr/>
                <p14:nvPr/>
              </p14:nvContentPartPr>
              <p14:xfrm>
                <a:off x="6468210" y="3981137"/>
                <a:ext cx="136800" cy="169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9CE399D1-15C1-47AE-BF08-BEC01306BE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59570" y="3972137"/>
                  <a:ext cx="154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01EA5F30-A06B-4F83-ABAB-AA5502C5ECF2}"/>
                    </a:ext>
                  </a:extLst>
                </p14:cNvPr>
                <p14:cNvContentPartPr/>
                <p14:nvPr/>
              </p14:nvContentPartPr>
              <p14:xfrm>
                <a:off x="6770610" y="3892217"/>
                <a:ext cx="122760" cy="3852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01EA5F30-A06B-4F83-ABAB-AA5502C5ECF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61610" y="3883577"/>
                  <a:ext cx="140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D7FB54C1-2DA4-40DD-BD5F-1D7C60B170F5}"/>
                    </a:ext>
                  </a:extLst>
                </p14:cNvPr>
                <p14:cNvContentPartPr/>
                <p14:nvPr/>
              </p14:nvContentPartPr>
              <p14:xfrm>
                <a:off x="6999210" y="3649217"/>
                <a:ext cx="90360" cy="4006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D7FB54C1-2DA4-40DD-BD5F-1D7C60B170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90210" y="3640577"/>
                  <a:ext cx="10800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Ryhmä 123">
            <a:extLst>
              <a:ext uri="{FF2B5EF4-FFF2-40B4-BE49-F238E27FC236}">
                <a16:creationId xmlns:a16="http://schemas.microsoft.com/office/drawing/2014/main" id="{43158945-B1F3-441C-A0E6-0338949E12A7}"/>
              </a:ext>
            </a:extLst>
          </p:cNvPr>
          <p:cNvGrpSpPr/>
          <p:nvPr/>
        </p:nvGrpSpPr>
        <p:grpSpPr>
          <a:xfrm>
            <a:off x="7606890" y="3719777"/>
            <a:ext cx="667440" cy="323640"/>
            <a:chOff x="7606890" y="3719777"/>
            <a:chExt cx="66744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7DF213BB-7788-46EC-B5FD-5F8B848C1A12}"/>
                    </a:ext>
                  </a:extLst>
                </p14:cNvPr>
                <p14:cNvContentPartPr/>
                <p14:nvPr/>
              </p14:nvContentPartPr>
              <p14:xfrm>
                <a:off x="7655850" y="3726977"/>
                <a:ext cx="178920" cy="31644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7DF213BB-7788-46EC-B5FD-5F8B848C1A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46850" y="3718337"/>
                  <a:ext cx="196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9AC52DAD-1486-4B51-8F1E-AF95B197F3B4}"/>
                    </a:ext>
                  </a:extLst>
                </p14:cNvPr>
                <p14:cNvContentPartPr/>
                <p14:nvPr/>
              </p14:nvContentPartPr>
              <p14:xfrm>
                <a:off x="7606890" y="3861257"/>
                <a:ext cx="184680" cy="2088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9AC52DAD-1486-4B51-8F1E-AF95B197F3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97890" y="3852617"/>
                  <a:ext cx="202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E69142E6-2ADD-4DE9-B0AA-3D07CCA0DFA5}"/>
                    </a:ext>
                  </a:extLst>
                </p14:cNvPr>
                <p14:cNvContentPartPr/>
                <p14:nvPr/>
              </p14:nvContentPartPr>
              <p14:xfrm>
                <a:off x="7868250" y="3827057"/>
                <a:ext cx="406080" cy="2023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E69142E6-2ADD-4DE9-B0AA-3D07CCA0DF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9250" y="3818417"/>
                  <a:ext cx="423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8CB13780-9B23-4544-AB00-202C6E0BFC25}"/>
                    </a:ext>
                  </a:extLst>
                </p14:cNvPr>
                <p14:cNvContentPartPr/>
                <p14:nvPr/>
              </p14:nvContentPartPr>
              <p14:xfrm>
                <a:off x="8241930" y="3719777"/>
                <a:ext cx="360" cy="3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8CB13780-9B23-4544-AB00-202C6E0BFC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33290" y="37111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Ryhmä 122">
            <a:extLst>
              <a:ext uri="{FF2B5EF4-FFF2-40B4-BE49-F238E27FC236}">
                <a16:creationId xmlns:a16="http://schemas.microsoft.com/office/drawing/2014/main" id="{C2668AA2-0388-4588-AD6B-AD9F094EA4A8}"/>
              </a:ext>
            </a:extLst>
          </p:cNvPr>
          <p:cNvGrpSpPr/>
          <p:nvPr/>
        </p:nvGrpSpPr>
        <p:grpSpPr>
          <a:xfrm>
            <a:off x="8834850" y="3562817"/>
            <a:ext cx="1162440" cy="537480"/>
            <a:chOff x="8834850" y="3562817"/>
            <a:chExt cx="116244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419920DF-BB5B-40DD-9C81-117B4AC8F032}"/>
                    </a:ext>
                  </a:extLst>
                </p14:cNvPr>
                <p14:cNvContentPartPr/>
                <p14:nvPr/>
              </p14:nvContentPartPr>
              <p14:xfrm>
                <a:off x="8834850" y="3725177"/>
                <a:ext cx="390240" cy="25056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419920DF-BB5B-40DD-9C81-117B4AC8F03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826210" y="3716177"/>
                  <a:ext cx="407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42EEF202-7036-4A3D-944F-0873EBFC3049}"/>
                    </a:ext>
                  </a:extLst>
                </p14:cNvPr>
                <p14:cNvContentPartPr/>
                <p14:nvPr/>
              </p14:nvContentPartPr>
              <p14:xfrm>
                <a:off x="9320490" y="3799337"/>
                <a:ext cx="168120" cy="1692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42EEF202-7036-4A3D-944F-0873EBFC304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11490" y="3790697"/>
                  <a:ext cx="18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345DF2F5-2C3B-4B81-84E9-6CC99DDBE2D4}"/>
                    </a:ext>
                  </a:extLst>
                </p14:cNvPr>
                <p14:cNvContentPartPr/>
                <p14:nvPr/>
              </p14:nvContentPartPr>
              <p14:xfrm>
                <a:off x="9350370" y="3910937"/>
                <a:ext cx="207360" cy="2736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345DF2F5-2C3B-4B81-84E9-6CC99DDBE2D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41730" y="3901937"/>
                  <a:ext cx="225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78FDDD33-6757-4DF0-AB4E-9EF829577AFC}"/>
                    </a:ext>
                  </a:extLst>
                </p14:cNvPr>
                <p14:cNvContentPartPr/>
                <p14:nvPr/>
              </p14:nvContentPartPr>
              <p14:xfrm>
                <a:off x="9702810" y="3562817"/>
                <a:ext cx="294480" cy="53748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78FDDD33-6757-4DF0-AB4E-9EF829577AF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94170" y="3553817"/>
                  <a:ext cx="312120" cy="55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225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EEEE0E3-A83F-E048-435D-62E9A6496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33" y="313605"/>
            <a:ext cx="5896798" cy="1600423"/>
          </a:xfrm>
          <a:prstGeom prst="rect">
            <a:avLst/>
          </a:prstGeom>
        </p:spPr>
      </p:pic>
      <p:grpSp>
        <p:nvGrpSpPr>
          <p:cNvPr id="57" name="Ryhmä 56">
            <a:extLst>
              <a:ext uri="{FF2B5EF4-FFF2-40B4-BE49-F238E27FC236}">
                <a16:creationId xmlns:a16="http://schemas.microsoft.com/office/drawing/2014/main" id="{479CC7E6-AB71-4ECD-8177-907722577733}"/>
              </a:ext>
            </a:extLst>
          </p:cNvPr>
          <p:cNvGrpSpPr/>
          <p:nvPr/>
        </p:nvGrpSpPr>
        <p:grpSpPr>
          <a:xfrm>
            <a:off x="7279450" y="44061"/>
            <a:ext cx="4701240" cy="4662000"/>
            <a:chOff x="7279450" y="44061"/>
            <a:chExt cx="4701240" cy="46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ED7DF1DA-6104-44A2-BB12-4E428A513CFD}"/>
                    </a:ext>
                  </a:extLst>
                </p14:cNvPr>
                <p14:cNvContentPartPr/>
                <p14:nvPr/>
              </p14:nvContentPartPr>
              <p14:xfrm>
                <a:off x="7867330" y="309021"/>
                <a:ext cx="105840" cy="47808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ED7DF1DA-6104-44A2-BB12-4E428A513C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58690" y="300021"/>
                  <a:ext cx="1234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324FAFC1-BA8B-4F5A-8542-A512FC7C57BC}"/>
                    </a:ext>
                  </a:extLst>
                </p14:cNvPr>
                <p14:cNvContentPartPr/>
                <p14:nvPr/>
              </p14:nvContentPartPr>
              <p14:xfrm>
                <a:off x="7279450" y="44061"/>
                <a:ext cx="4701240" cy="26733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324FAFC1-BA8B-4F5A-8542-A512FC7C57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70450" y="35421"/>
                  <a:ext cx="4718880" cy="269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D98CA696-A737-4AF1-9F8A-E5E02F3D278E}"/>
                    </a:ext>
                  </a:extLst>
                </p14:cNvPr>
                <p14:cNvContentPartPr/>
                <p14:nvPr/>
              </p14:nvContentPartPr>
              <p14:xfrm>
                <a:off x="8025370" y="2724621"/>
                <a:ext cx="209880" cy="1969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D98CA696-A737-4AF1-9F8A-E5E02F3D278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16730" y="2715981"/>
                  <a:ext cx="227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D2566A17-2A84-46B4-BF2B-7BB02D4907B2}"/>
                    </a:ext>
                  </a:extLst>
                </p14:cNvPr>
                <p14:cNvContentPartPr/>
                <p14:nvPr/>
              </p14:nvContentPartPr>
              <p14:xfrm>
                <a:off x="8358730" y="2583501"/>
                <a:ext cx="162360" cy="5536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D2566A17-2A84-46B4-BF2B-7BB02D4907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50090" y="2574501"/>
                  <a:ext cx="1800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DD107F53-BD73-4A93-B811-F7E845EDCBF4}"/>
                    </a:ext>
                  </a:extLst>
                </p14:cNvPr>
                <p14:cNvContentPartPr/>
                <p14:nvPr/>
              </p14:nvContentPartPr>
              <p14:xfrm>
                <a:off x="8943010" y="2915061"/>
                <a:ext cx="263520" cy="3934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DD107F53-BD73-4A93-B811-F7E845EDCB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34010" y="2906061"/>
                  <a:ext cx="2811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AD8C2D53-2DC9-476E-855F-2AD2AF55A666}"/>
                    </a:ext>
                  </a:extLst>
                </p14:cNvPr>
                <p14:cNvContentPartPr/>
                <p14:nvPr/>
              </p14:nvContentPartPr>
              <p14:xfrm>
                <a:off x="9016810" y="3011901"/>
                <a:ext cx="263520" cy="2062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AD8C2D53-2DC9-476E-855F-2AD2AF55A6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08170" y="3003261"/>
                  <a:ext cx="281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E1EB5409-670B-4F73-A686-7BCF32E4989F}"/>
                    </a:ext>
                  </a:extLst>
                </p14:cNvPr>
                <p14:cNvContentPartPr/>
                <p14:nvPr/>
              </p14:nvContentPartPr>
              <p14:xfrm>
                <a:off x="9400570" y="2821101"/>
                <a:ext cx="268200" cy="1702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E1EB5409-670B-4F73-A686-7BCF32E498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91570" y="2812101"/>
                  <a:ext cx="285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7B1653C8-F031-40F1-9F50-D68F92C7504D}"/>
                    </a:ext>
                  </a:extLst>
                </p14:cNvPr>
                <p14:cNvContentPartPr/>
                <p14:nvPr/>
              </p14:nvContentPartPr>
              <p14:xfrm>
                <a:off x="9704410" y="3155901"/>
                <a:ext cx="241920" cy="72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7B1653C8-F031-40F1-9F50-D68F92C750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95770" y="3147261"/>
                  <a:ext cx="259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8B2F394E-841A-4883-97AB-A56C980F0DDE}"/>
                    </a:ext>
                  </a:extLst>
                </p14:cNvPr>
                <p14:cNvContentPartPr/>
                <p14:nvPr/>
              </p14:nvContentPartPr>
              <p14:xfrm>
                <a:off x="9712690" y="3253101"/>
                <a:ext cx="240480" cy="147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8B2F394E-841A-4883-97AB-A56C980F0D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04050" y="3244101"/>
                  <a:ext cx="258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1D5424A7-7F91-4065-AD97-7E7198179AEC}"/>
                    </a:ext>
                  </a:extLst>
                </p14:cNvPr>
                <p14:cNvContentPartPr/>
                <p14:nvPr/>
              </p14:nvContentPartPr>
              <p14:xfrm>
                <a:off x="10224250" y="2923341"/>
                <a:ext cx="324000" cy="4471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1D5424A7-7F91-4065-AD97-7E7198179A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15250" y="2914701"/>
                  <a:ext cx="3416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8BDB1491-58FE-4855-80AE-D6C27A7338FE}"/>
                    </a:ext>
                  </a:extLst>
                </p14:cNvPr>
                <p14:cNvContentPartPr/>
                <p14:nvPr/>
              </p14:nvContentPartPr>
              <p14:xfrm>
                <a:off x="9066850" y="3647661"/>
                <a:ext cx="312840" cy="4230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8BDB1491-58FE-4855-80AE-D6C27A7338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58210" y="3638661"/>
                  <a:ext cx="3304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4CBC8556-81F2-4D17-BE06-FEA45F9B1458}"/>
                    </a:ext>
                  </a:extLst>
                </p14:cNvPr>
                <p14:cNvContentPartPr/>
                <p14:nvPr/>
              </p14:nvContentPartPr>
              <p14:xfrm>
                <a:off x="9120130" y="3732621"/>
                <a:ext cx="266400" cy="2692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4CBC8556-81F2-4D17-BE06-FEA45F9B14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11490" y="3723621"/>
                  <a:ext cx="284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EF4EE8DE-A62A-4145-8049-9940ED7E203E}"/>
                    </a:ext>
                  </a:extLst>
                </p14:cNvPr>
                <p14:cNvContentPartPr/>
                <p14:nvPr/>
              </p14:nvContentPartPr>
              <p14:xfrm>
                <a:off x="9532330" y="3833061"/>
                <a:ext cx="179640" cy="36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EF4EE8DE-A62A-4145-8049-9940ED7E20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23690" y="3824421"/>
                  <a:ext cx="197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2F5AFF0F-E73C-45E0-827D-42E1BD8D481B}"/>
                    </a:ext>
                  </a:extLst>
                </p14:cNvPr>
                <p14:cNvContentPartPr/>
                <p14:nvPr/>
              </p14:nvContentPartPr>
              <p14:xfrm>
                <a:off x="9544570" y="3909381"/>
                <a:ext cx="155880" cy="144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2F5AFF0F-E73C-45E0-827D-42E1BD8D48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35570" y="3900381"/>
                  <a:ext cx="173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3B492D8C-CA88-4DD5-B994-AADD5147503A}"/>
                    </a:ext>
                  </a:extLst>
                </p14:cNvPr>
                <p14:cNvContentPartPr/>
                <p14:nvPr/>
              </p14:nvContentPartPr>
              <p14:xfrm>
                <a:off x="9988810" y="3699141"/>
                <a:ext cx="231840" cy="35352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3B492D8C-CA88-4DD5-B994-AADD514750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9810" y="3690501"/>
                  <a:ext cx="2494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6B172D51-274E-448B-85DD-2A2945A8B494}"/>
                    </a:ext>
                  </a:extLst>
                </p14:cNvPr>
                <p14:cNvContentPartPr/>
                <p14:nvPr/>
              </p14:nvContentPartPr>
              <p14:xfrm>
                <a:off x="7573210" y="2143581"/>
                <a:ext cx="3861720" cy="256248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6B172D51-274E-448B-85DD-2A2945A8B49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4210" y="2134581"/>
                  <a:ext cx="3879360" cy="258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5C72AFD8-742D-4B86-9AF9-79C479B8E4EC}"/>
              </a:ext>
            </a:extLst>
          </p:cNvPr>
          <p:cNvGrpSpPr/>
          <p:nvPr/>
        </p:nvGrpSpPr>
        <p:grpSpPr>
          <a:xfrm>
            <a:off x="1043170" y="2067621"/>
            <a:ext cx="1135800" cy="369360"/>
            <a:chOff x="1043170" y="2067621"/>
            <a:chExt cx="113580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101D54C7-3E06-4585-8753-9E533D84E71C}"/>
                    </a:ext>
                  </a:extLst>
                </p14:cNvPr>
                <p14:cNvContentPartPr/>
                <p14:nvPr/>
              </p14:nvContentPartPr>
              <p14:xfrm>
                <a:off x="1043170" y="2067621"/>
                <a:ext cx="294480" cy="3693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101D54C7-3E06-4585-8753-9E533D84E71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4170" y="2058981"/>
                  <a:ext cx="3121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B97B05F7-FC52-42D7-A1E4-A7546CEE8E08}"/>
                    </a:ext>
                  </a:extLst>
                </p14:cNvPr>
                <p14:cNvContentPartPr/>
                <p14:nvPr/>
              </p14:nvContentPartPr>
              <p14:xfrm>
                <a:off x="1138570" y="2120541"/>
                <a:ext cx="271080" cy="2314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B97B05F7-FC52-42D7-A1E4-A7546CEE8E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9570" y="2111901"/>
                  <a:ext cx="288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1ACF25ED-694D-47C1-B129-B017870D3CB4}"/>
                    </a:ext>
                  </a:extLst>
                </p14:cNvPr>
                <p14:cNvContentPartPr/>
                <p14:nvPr/>
              </p14:nvContentPartPr>
              <p14:xfrm>
                <a:off x="1547890" y="2240781"/>
                <a:ext cx="163800" cy="504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1ACF25ED-694D-47C1-B129-B017870D3CB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39250" y="2231781"/>
                  <a:ext cx="181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0A3BEFDC-23B5-4E61-8784-8B9E909970A9}"/>
                    </a:ext>
                  </a:extLst>
                </p14:cNvPr>
                <p14:cNvContentPartPr/>
                <p14:nvPr/>
              </p14:nvContentPartPr>
              <p14:xfrm>
                <a:off x="1542850" y="2302701"/>
                <a:ext cx="182880" cy="295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0A3BEFDC-23B5-4E61-8784-8B9E909970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4210" y="2293701"/>
                  <a:ext cx="200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FC88176B-BFC7-4F38-BE59-C8D43D235A15}"/>
                    </a:ext>
                  </a:extLst>
                </p14:cNvPr>
                <p14:cNvContentPartPr/>
                <p14:nvPr/>
              </p14:nvContentPartPr>
              <p14:xfrm>
                <a:off x="1937770" y="2077701"/>
                <a:ext cx="241200" cy="3412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FC88176B-BFC7-4F38-BE59-C8D43D235A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29130" y="2068701"/>
                  <a:ext cx="25884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318191E5-4EEE-45E8-BDD3-BA8DAD29082B}"/>
              </a:ext>
            </a:extLst>
          </p:cNvPr>
          <p:cNvGrpSpPr/>
          <p:nvPr/>
        </p:nvGrpSpPr>
        <p:grpSpPr>
          <a:xfrm>
            <a:off x="3042250" y="2099301"/>
            <a:ext cx="819360" cy="297360"/>
            <a:chOff x="3042250" y="2099301"/>
            <a:chExt cx="81936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424223CA-4ED2-4B13-BF12-67D1442FED64}"/>
                    </a:ext>
                  </a:extLst>
                </p14:cNvPr>
                <p14:cNvContentPartPr/>
                <p14:nvPr/>
              </p14:nvContentPartPr>
              <p14:xfrm>
                <a:off x="3088330" y="2175621"/>
                <a:ext cx="176760" cy="22104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424223CA-4ED2-4B13-BF12-67D1442FED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79330" y="2166621"/>
                  <a:ext cx="194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235A998A-13FA-45FD-9E53-8F51EFC65CD1}"/>
                    </a:ext>
                  </a:extLst>
                </p14:cNvPr>
                <p14:cNvContentPartPr/>
                <p14:nvPr/>
              </p14:nvContentPartPr>
              <p14:xfrm>
                <a:off x="3042250" y="2244741"/>
                <a:ext cx="198000" cy="2412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235A998A-13FA-45FD-9E53-8F51EFC65C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33250" y="2235741"/>
                  <a:ext cx="21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95AAB07F-79D5-4C55-8979-3DED8EA9D232}"/>
                    </a:ext>
                  </a:extLst>
                </p14:cNvPr>
                <p14:cNvContentPartPr/>
                <p14:nvPr/>
              </p14:nvContentPartPr>
              <p14:xfrm>
                <a:off x="3323770" y="2219541"/>
                <a:ext cx="289080" cy="1540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95AAB07F-79D5-4C55-8979-3DED8EA9D23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14770" y="2210541"/>
                  <a:ext cx="306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A9B0889A-E7CF-4D2F-9624-54498B2FFA2A}"/>
                    </a:ext>
                  </a:extLst>
                </p14:cNvPr>
                <p14:cNvContentPartPr/>
                <p14:nvPr/>
              </p14:nvContentPartPr>
              <p14:xfrm>
                <a:off x="3758650" y="2267781"/>
                <a:ext cx="41400" cy="11448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A9B0889A-E7CF-4D2F-9624-54498B2FFA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49650" y="2258781"/>
                  <a:ext cx="59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2DF53218-6FD6-4F66-9B0A-4A0A26B756D0}"/>
                    </a:ext>
                  </a:extLst>
                </p14:cNvPr>
                <p14:cNvContentPartPr/>
                <p14:nvPr/>
              </p14:nvContentPartPr>
              <p14:xfrm>
                <a:off x="3861250" y="2099301"/>
                <a:ext cx="360" cy="3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2DF53218-6FD6-4F66-9B0A-4A0A26B756D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52250" y="20906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6EB3CBE0-38EA-41E0-97AA-D1CF9D7FB58B}"/>
              </a:ext>
            </a:extLst>
          </p:cNvPr>
          <p:cNvGrpSpPr/>
          <p:nvPr/>
        </p:nvGrpSpPr>
        <p:grpSpPr>
          <a:xfrm>
            <a:off x="295810" y="1490181"/>
            <a:ext cx="399960" cy="498600"/>
            <a:chOff x="295810" y="1490181"/>
            <a:chExt cx="39996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09177EFB-17AD-4C99-8F7C-3D7FCAC34852}"/>
                    </a:ext>
                  </a:extLst>
                </p14:cNvPr>
                <p14:cNvContentPartPr/>
                <p14:nvPr/>
              </p14:nvContentPartPr>
              <p14:xfrm>
                <a:off x="295810" y="1527981"/>
                <a:ext cx="232200" cy="46080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09177EFB-17AD-4C99-8F7C-3D7FCAC348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7170" y="1519341"/>
                  <a:ext cx="2498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D7CDC33C-045F-44F2-A66B-48311FF66772}"/>
                    </a:ext>
                  </a:extLst>
                </p14:cNvPr>
                <p14:cNvContentPartPr/>
                <p14:nvPr/>
              </p14:nvContentPartPr>
              <p14:xfrm>
                <a:off x="562930" y="1490181"/>
                <a:ext cx="132840" cy="49788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D7CDC33C-045F-44F2-A66B-48311FF667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3930" y="1481541"/>
                  <a:ext cx="150480" cy="51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Ryhmä 78">
            <a:extLst>
              <a:ext uri="{FF2B5EF4-FFF2-40B4-BE49-F238E27FC236}">
                <a16:creationId xmlns:a16="http://schemas.microsoft.com/office/drawing/2014/main" id="{F4621DF2-7400-42C3-9E47-4F5DB911E22B}"/>
              </a:ext>
            </a:extLst>
          </p:cNvPr>
          <p:cNvGrpSpPr/>
          <p:nvPr/>
        </p:nvGrpSpPr>
        <p:grpSpPr>
          <a:xfrm>
            <a:off x="4383970" y="2091741"/>
            <a:ext cx="724320" cy="348120"/>
            <a:chOff x="4383970" y="2091741"/>
            <a:chExt cx="72432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C066D349-11CD-4B7E-9B28-727E5D55AB23}"/>
                    </a:ext>
                  </a:extLst>
                </p14:cNvPr>
                <p14:cNvContentPartPr/>
                <p14:nvPr/>
              </p14:nvContentPartPr>
              <p14:xfrm>
                <a:off x="4383970" y="2091741"/>
                <a:ext cx="342000" cy="34812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C066D349-11CD-4B7E-9B28-727E5D55AB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75330" y="2082741"/>
                  <a:ext cx="359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19919CB1-58D4-4E5A-9776-B26B26C21818}"/>
                    </a:ext>
                  </a:extLst>
                </p14:cNvPr>
                <p14:cNvContentPartPr/>
                <p14:nvPr/>
              </p14:nvContentPartPr>
              <p14:xfrm>
                <a:off x="4408090" y="2184621"/>
                <a:ext cx="283680" cy="1400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19919CB1-58D4-4E5A-9776-B26B26C2181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99450" y="2175621"/>
                  <a:ext cx="301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A253E208-4103-4D94-A3BD-668C79D8A49B}"/>
                    </a:ext>
                  </a:extLst>
                </p14:cNvPr>
                <p14:cNvContentPartPr/>
                <p14:nvPr/>
              </p14:nvContentPartPr>
              <p14:xfrm>
                <a:off x="4936570" y="2238621"/>
                <a:ext cx="171720" cy="61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A253E208-4103-4D94-A3BD-668C79D8A4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27930" y="2229981"/>
                  <a:ext cx="18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5F07B56D-BF28-430B-BA2C-EA94176ACE5E}"/>
                    </a:ext>
                  </a:extLst>
                </p14:cNvPr>
                <p14:cNvContentPartPr/>
                <p14:nvPr/>
              </p14:nvContentPartPr>
              <p14:xfrm>
                <a:off x="4938370" y="2328621"/>
                <a:ext cx="165600" cy="72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5F07B56D-BF28-430B-BA2C-EA94176ACE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29730" y="2319621"/>
                  <a:ext cx="1832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DF0AC09E-AF38-4B1D-B74D-3566EC03F4DB}"/>
                  </a:ext>
                </a:extLst>
              </p14:cNvPr>
              <p14:cNvContentPartPr/>
              <p14:nvPr/>
            </p14:nvContentPartPr>
            <p14:xfrm>
              <a:off x="5372890" y="2134581"/>
              <a:ext cx="136800" cy="369720"/>
            </p14:xfrm>
          </p:contentPart>
        </mc:Choice>
        <mc:Fallback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DF0AC09E-AF38-4B1D-B74D-3566EC03F4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63890" y="2125941"/>
                <a:ext cx="15444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Ryhmä 90">
            <a:extLst>
              <a:ext uri="{FF2B5EF4-FFF2-40B4-BE49-F238E27FC236}">
                <a16:creationId xmlns:a16="http://schemas.microsoft.com/office/drawing/2014/main" id="{C013F74F-9690-4636-8106-9F687B0E6305}"/>
              </a:ext>
            </a:extLst>
          </p:cNvPr>
          <p:cNvGrpSpPr/>
          <p:nvPr/>
        </p:nvGrpSpPr>
        <p:grpSpPr>
          <a:xfrm>
            <a:off x="6190090" y="1778901"/>
            <a:ext cx="641520" cy="797760"/>
            <a:chOff x="6190090" y="1778901"/>
            <a:chExt cx="641520" cy="79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E19F1529-BD43-4EFC-9CBD-B4E19423DEB5}"/>
                    </a:ext>
                  </a:extLst>
                </p14:cNvPr>
                <p14:cNvContentPartPr/>
                <p14:nvPr/>
              </p14:nvContentPartPr>
              <p14:xfrm>
                <a:off x="6190090" y="1778901"/>
                <a:ext cx="50400" cy="79776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E19F1529-BD43-4EFC-9CBD-B4E19423DEB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1090" y="1769901"/>
                  <a:ext cx="6804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7F2F6A6-4ABC-4D73-8876-3EB9B76B785A}"/>
                    </a:ext>
                  </a:extLst>
                </p14:cNvPr>
                <p14:cNvContentPartPr/>
                <p14:nvPr/>
              </p14:nvContentPartPr>
              <p14:xfrm>
                <a:off x="6311770" y="2320701"/>
                <a:ext cx="180360" cy="1116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B7F2F6A6-4ABC-4D73-8876-3EB9B76B785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03130" y="2312061"/>
                  <a:ext cx="19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FAE6A69-99FD-4C11-97CB-0C729A54C372}"/>
                    </a:ext>
                  </a:extLst>
                </p14:cNvPr>
                <p14:cNvContentPartPr/>
                <p14:nvPr/>
              </p14:nvContentPartPr>
              <p14:xfrm>
                <a:off x="6655930" y="2102541"/>
                <a:ext cx="175680" cy="3520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DFAE6A69-99FD-4C11-97CB-0C729A54C37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47290" y="2093901"/>
                  <a:ext cx="19332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Ryhmä 99">
            <a:extLst>
              <a:ext uri="{FF2B5EF4-FFF2-40B4-BE49-F238E27FC236}">
                <a16:creationId xmlns:a16="http://schemas.microsoft.com/office/drawing/2014/main" id="{DF9916FA-9B23-44DF-BC3B-15CE9C704DCF}"/>
              </a:ext>
            </a:extLst>
          </p:cNvPr>
          <p:cNvGrpSpPr/>
          <p:nvPr/>
        </p:nvGrpSpPr>
        <p:grpSpPr>
          <a:xfrm>
            <a:off x="4289650" y="2839101"/>
            <a:ext cx="1697760" cy="384120"/>
            <a:chOff x="4289650" y="2839101"/>
            <a:chExt cx="169776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A60ACAB7-048C-402C-B3DA-A0F8D8DC7246}"/>
                    </a:ext>
                  </a:extLst>
                </p14:cNvPr>
                <p14:cNvContentPartPr/>
                <p14:nvPr/>
              </p14:nvContentPartPr>
              <p14:xfrm>
                <a:off x="4289650" y="2839101"/>
                <a:ext cx="284040" cy="3733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A60ACAB7-048C-402C-B3DA-A0F8D8DC72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81010" y="2830461"/>
                  <a:ext cx="3016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AF4E0B5D-90EA-4658-BE28-754BBC23C0C8}"/>
                    </a:ext>
                  </a:extLst>
                </p14:cNvPr>
                <p14:cNvContentPartPr/>
                <p14:nvPr/>
              </p14:nvContentPartPr>
              <p14:xfrm>
                <a:off x="4338250" y="2886981"/>
                <a:ext cx="306360" cy="2498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AF4E0B5D-90EA-4658-BE28-754BBC23C0C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29250" y="2878341"/>
                  <a:ext cx="324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F6034AC1-38FD-404A-BE68-1F485EEC8F37}"/>
                    </a:ext>
                  </a:extLst>
                </p14:cNvPr>
                <p14:cNvContentPartPr/>
                <p14:nvPr/>
              </p14:nvContentPartPr>
              <p14:xfrm>
                <a:off x="4722370" y="3074901"/>
                <a:ext cx="171720" cy="172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F6034AC1-38FD-404A-BE68-1F485EEC8F3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13370" y="3066261"/>
                  <a:ext cx="189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CABA3831-1E77-44B0-BB93-57DFCEB1EE89}"/>
                    </a:ext>
                  </a:extLst>
                </p14:cNvPr>
                <p14:cNvContentPartPr/>
                <p14:nvPr/>
              </p14:nvContentPartPr>
              <p14:xfrm>
                <a:off x="5039890" y="2886621"/>
                <a:ext cx="99000" cy="33660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CABA3831-1E77-44B0-BB93-57DFCEB1EE8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30890" y="2877981"/>
                  <a:ext cx="1166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23C9C4EE-0B08-49BF-ABCF-2A118670BD83}"/>
                    </a:ext>
                  </a:extLst>
                </p14:cNvPr>
                <p14:cNvContentPartPr/>
                <p14:nvPr/>
              </p14:nvContentPartPr>
              <p14:xfrm>
                <a:off x="5371810" y="3027021"/>
                <a:ext cx="138960" cy="3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23C9C4EE-0B08-49BF-ABCF-2A118670BD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63170" y="3018021"/>
                  <a:ext cx="156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95A3F1E0-1289-4A0C-8680-FD330B1E7723}"/>
                    </a:ext>
                  </a:extLst>
                </p14:cNvPr>
                <p14:cNvContentPartPr/>
                <p14:nvPr/>
              </p14:nvContentPartPr>
              <p14:xfrm>
                <a:off x="5373610" y="3135021"/>
                <a:ext cx="174960" cy="360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95A3F1E0-1289-4A0C-8680-FD330B1E772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64970" y="3126021"/>
                  <a:ext cx="192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3720B22F-04F5-482D-B23D-B85F9BFB7E35}"/>
                    </a:ext>
                  </a:extLst>
                </p14:cNvPr>
                <p14:cNvContentPartPr/>
                <p14:nvPr/>
              </p14:nvContentPartPr>
              <p14:xfrm>
                <a:off x="5733250" y="2899221"/>
                <a:ext cx="254160" cy="3027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3720B22F-04F5-482D-B23D-B85F9BFB7E3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24250" y="2890221"/>
                  <a:ext cx="27180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ACA628BE-3589-46A4-9913-5C2327D471C6}"/>
              </a:ext>
            </a:extLst>
          </p:cNvPr>
          <p:cNvGrpSpPr/>
          <p:nvPr/>
        </p:nvGrpSpPr>
        <p:grpSpPr>
          <a:xfrm>
            <a:off x="1989610" y="3298821"/>
            <a:ext cx="1919880" cy="677520"/>
            <a:chOff x="1989610" y="3298821"/>
            <a:chExt cx="1919880" cy="6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D82F39B0-3158-4CBF-8F5C-DE6F531BC51F}"/>
                    </a:ext>
                  </a:extLst>
                </p14:cNvPr>
                <p14:cNvContentPartPr/>
                <p14:nvPr/>
              </p14:nvContentPartPr>
              <p14:xfrm>
                <a:off x="2047210" y="3391701"/>
                <a:ext cx="381960" cy="37008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D82F39B0-3158-4CBF-8F5C-DE6F531BC5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38570" y="3383061"/>
                  <a:ext cx="3996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F529CB9A-ED2F-41CB-A78C-27647DAB1952}"/>
                    </a:ext>
                  </a:extLst>
                </p14:cNvPr>
                <p14:cNvContentPartPr/>
                <p14:nvPr/>
              </p14:nvContentPartPr>
              <p14:xfrm>
                <a:off x="1989610" y="3471261"/>
                <a:ext cx="363600" cy="3333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F529CB9A-ED2F-41CB-A78C-27647DAB195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80610" y="3462621"/>
                  <a:ext cx="381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7D3121C3-B874-4528-9F8C-BDB250782F4E}"/>
                    </a:ext>
                  </a:extLst>
                </p14:cNvPr>
                <p14:cNvContentPartPr/>
                <p14:nvPr/>
              </p14:nvContentPartPr>
              <p14:xfrm>
                <a:off x="2582170" y="3298821"/>
                <a:ext cx="110520" cy="58968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7D3121C3-B874-4528-9F8C-BDB250782F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73530" y="3290181"/>
                  <a:ext cx="12816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E6587745-F1FF-40E4-B09F-575A2D3016E7}"/>
                    </a:ext>
                  </a:extLst>
                </p14:cNvPr>
                <p14:cNvContentPartPr/>
                <p14:nvPr/>
              </p14:nvContentPartPr>
              <p14:xfrm>
                <a:off x="2828410" y="3479901"/>
                <a:ext cx="220680" cy="38520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E6587745-F1FF-40E4-B09F-575A2D3016E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9770" y="3470901"/>
                  <a:ext cx="2383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A7158D8-E711-4A89-A4D5-5393A07A6250}"/>
                    </a:ext>
                  </a:extLst>
                </p14:cNvPr>
                <p14:cNvContentPartPr/>
                <p14:nvPr/>
              </p14:nvContentPartPr>
              <p14:xfrm>
                <a:off x="2901490" y="3506541"/>
                <a:ext cx="243720" cy="19332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A7158D8-E711-4A89-A4D5-5393A07A62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92490" y="3497901"/>
                  <a:ext cx="261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95DFAF03-3CAC-44FA-A3AE-93BAAFD265B7}"/>
                    </a:ext>
                  </a:extLst>
                </p14:cNvPr>
                <p14:cNvContentPartPr/>
                <p14:nvPr/>
              </p14:nvContentPartPr>
              <p14:xfrm>
                <a:off x="3162490" y="3715701"/>
                <a:ext cx="191520" cy="43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95DFAF03-3CAC-44FA-A3AE-93BAAFD265B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53490" y="3706701"/>
                  <a:ext cx="20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E1661BD9-5D3D-4C86-8493-1B4758D5A739}"/>
                    </a:ext>
                  </a:extLst>
                </p14:cNvPr>
                <p14:cNvContentPartPr/>
                <p14:nvPr/>
              </p14:nvContentPartPr>
              <p14:xfrm>
                <a:off x="3518890" y="3477021"/>
                <a:ext cx="84600" cy="3938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E1661BD9-5D3D-4C86-8493-1B4758D5A7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09890" y="3468381"/>
                  <a:ext cx="1022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F3AC478D-B1C6-4DE3-A0E1-33CEF0258105}"/>
                    </a:ext>
                  </a:extLst>
                </p14:cNvPr>
                <p14:cNvContentPartPr/>
                <p14:nvPr/>
              </p14:nvContentPartPr>
              <p14:xfrm>
                <a:off x="3778450" y="3362901"/>
                <a:ext cx="131040" cy="61344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F3AC478D-B1C6-4DE3-A0E1-33CEF02581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69450" y="3354261"/>
                  <a:ext cx="148680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CF4C02FF-D1E4-43F7-A441-7788CF5CB640}"/>
              </a:ext>
            </a:extLst>
          </p:cNvPr>
          <p:cNvGrpSpPr/>
          <p:nvPr/>
        </p:nvGrpSpPr>
        <p:grpSpPr>
          <a:xfrm>
            <a:off x="4167610" y="3498261"/>
            <a:ext cx="776160" cy="412920"/>
            <a:chOff x="4167610" y="3498261"/>
            <a:chExt cx="77616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594AB9FA-C514-4A42-924A-867E3B1F4E3B}"/>
                    </a:ext>
                  </a:extLst>
                </p14:cNvPr>
                <p14:cNvContentPartPr/>
                <p14:nvPr/>
              </p14:nvContentPartPr>
              <p14:xfrm>
                <a:off x="4201810" y="3634701"/>
                <a:ext cx="226440" cy="223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594AB9FA-C514-4A42-924A-867E3B1F4E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92810" y="3625701"/>
                  <a:ext cx="244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347C995F-6480-4FA0-A9A0-7518A1920C54}"/>
                    </a:ext>
                  </a:extLst>
                </p14:cNvPr>
                <p14:cNvContentPartPr/>
                <p14:nvPr/>
              </p14:nvContentPartPr>
              <p14:xfrm>
                <a:off x="4167610" y="3767541"/>
                <a:ext cx="252000" cy="648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347C995F-6480-4FA0-A9A0-7518A1920C5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58610" y="3758541"/>
                  <a:ext cx="269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3C3572BF-4CF2-49EB-8C30-F49C554F4420}"/>
                    </a:ext>
                  </a:extLst>
                </p14:cNvPr>
                <p14:cNvContentPartPr/>
                <p14:nvPr/>
              </p14:nvContentPartPr>
              <p14:xfrm>
                <a:off x="4656850" y="3498261"/>
                <a:ext cx="286920" cy="4129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3C3572BF-4CF2-49EB-8C30-F49C554F44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47850" y="3489621"/>
                  <a:ext cx="30456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Ryhmä 117">
            <a:extLst>
              <a:ext uri="{FF2B5EF4-FFF2-40B4-BE49-F238E27FC236}">
                <a16:creationId xmlns:a16="http://schemas.microsoft.com/office/drawing/2014/main" id="{15ACAB31-753B-406E-AA7F-50B6A5C75DDF}"/>
              </a:ext>
            </a:extLst>
          </p:cNvPr>
          <p:cNvGrpSpPr/>
          <p:nvPr/>
        </p:nvGrpSpPr>
        <p:grpSpPr>
          <a:xfrm>
            <a:off x="2218930" y="4108101"/>
            <a:ext cx="811800" cy="564840"/>
            <a:chOff x="2218930" y="4108101"/>
            <a:chExt cx="81180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7B0E7417-71B3-4115-8CAF-FF6042249238}"/>
                    </a:ext>
                  </a:extLst>
                </p14:cNvPr>
                <p14:cNvContentPartPr/>
                <p14:nvPr/>
              </p14:nvContentPartPr>
              <p14:xfrm>
                <a:off x="2218930" y="4247061"/>
                <a:ext cx="258120" cy="4258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7B0E7417-71B3-4115-8CAF-FF60422492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10290" y="4238061"/>
                  <a:ext cx="2757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B4A76490-8235-4FC0-A9BA-DC83617D18D2}"/>
                    </a:ext>
                  </a:extLst>
                </p14:cNvPr>
                <p14:cNvContentPartPr/>
                <p14:nvPr/>
              </p14:nvContentPartPr>
              <p14:xfrm>
                <a:off x="2243410" y="4297101"/>
                <a:ext cx="349200" cy="31320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B4A76490-8235-4FC0-A9BA-DC83617D18D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34770" y="4288101"/>
                  <a:ext cx="366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40124EB2-2AD8-4F36-A8DE-47C1C549711E}"/>
                    </a:ext>
                  </a:extLst>
                </p14:cNvPr>
                <p14:cNvContentPartPr/>
                <p14:nvPr/>
              </p14:nvContentPartPr>
              <p14:xfrm>
                <a:off x="2618170" y="4108101"/>
                <a:ext cx="273600" cy="13860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40124EB2-2AD8-4F36-A8DE-47C1C549711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09530" y="4099461"/>
                  <a:ext cx="291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3812588B-0319-4790-90D3-6BBFB5077169}"/>
                    </a:ext>
                  </a:extLst>
                </p14:cNvPr>
                <p14:cNvContentPartPr/>
                <p14:nvPr/>
              </p14:nvContentPartPr>
              <p14:xfrm>
                <a:off x="2823730" y="4508061"/>
                <a:ext cx="207000" cy="1008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3812588B-0319-4790-90D3-6BBFB50771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15090" y="4499061"/>
                  <a:ext cx="224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EAEE8E76-366C-4375-8493-14C6EBACF4D1}"/>
              </a:ext>
            </a:extLst>
          </p:cNvPr>
          <p:cNvGrpSpPr/>
          <p:nvPr/>
        </p:nvGrpSpPr>
        <p:grpSpPr>
          <a:xfrm>
            <a:off x="3208570" y="4249941"/>
            <a:ext cx="321840" cy="452160"/>
            <a:chOff x="3208570" y="4249941"/>
            <a:chExt cx="32184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E81AB0D1-78E2-49F9-9AF5-FD1B2E44C78A}"/>
                    </a:ext>
                  </a:extLst>
                </p14:cNvPr>
                <p14:cNvContentPartPr/>
                <p14:nvPr/>
              </p14:nvContentPartPr>
              <p14:xfrm>
                <a:off x="3208570" y="4266141"/>
                <a:ext cx="286200" cy="43596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E81AB0D1-78E2-49F9-9AF5-FD1B2E44C7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99930" y="4257141"/>
                  <a:ext cx="3038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DD7362C3-6796-42B6-8267-28BBE1CFA9C1}"/>
                    </a:ext>
                  </a:extLst>
                </p14:cNvPr>
                <p14:cNvContentPartPr/>
                <p14:nvPr/>
              </p14:nvContentPartPr>
              <p14:xfrm>
                <a:off x="3233770" y="4249941"/>
                <a:ext cx="296640" cy="29952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DD7362C3-6796-42B6-8267-28BBE1CFA9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24770" y="4241301"/>
                  <a:ext cx="3142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0AA2ECC9-5852-46CC-98FE-3E08C48603A1}"/>
              </a:ext>
            </a:extLst>
          </p:cNvPr>
          <p:cNvGrpSpPr/>
          <p:nvPr/>
        </p:nvGrpSpPr>
        <p:grpSpPr>
          <a:xfrm>
            <a:off x="3914170" y="4438581"/>
            <a:ext cx="231840" cy="99720"/>
            <a:chOff x="3914170" y="4438581"/>
            <a:chExt cx="23184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CB3F1F7E-40BF-4881-9F07-AB7A1AC01A37}"/>
                    </a:ext>
                  </a:extLst>
                </p14:cNvPr>
                <p14:cNvContentPartPr/>
                <p14:nvPr/>
              </p14:nvContentPartPr>
              <p14:xfrm>
                <a:off x="3914170" y="4438581"/>
                <a:ext cx="207720" cy="504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CB3F1F7E-40BF-4881-9F07-AB7A1AC01A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05530" y="4429581"/>
                  <a:ext cx="225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3335B9CB-4281-4BE9-A371-6DE7688FDB97}"/>
                    </a:ext>
                  </a:extLst>
                </p14:cNvPr>
                <p14:cNvContentPartPr/>
                <p14:nvPr/>
              </p14:nvContentPartPr>
              <p14:xfrm>
                <a:off x="3934330" y="4531101"/>
                <a:ext cx="211680" cy="720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3335B9CB-4281-4BE9-A371-6DE7688FDB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25330" y="4522461"/>
                  <a:ext cx="22932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24" name="Käsinkirjoitus 123">
                <a:extLst>
                  <a:ext uri="{FF2B5EF4-FFF2-40B4-BE49-F238E27FC236}">
                    <a16:creationId xmlns:a16="http://schemas.microsoft.com/office/drawing/2014/main" id="{E4DFBD37-7EC4-44DF-8112-BB7FC67ACDB1}"/>
                  </a:ext>
                </a:extLst>
              </p14:cNvPr>
              <p14:cNvContentPartPr/>
              <p14:nvPr/>
            </p14:nvContentPartPr>
            <p14:xfrm>
              <a:off x="4422130" y="4111341"/>
              <a:ext cx="406440" cy="518400"/>
            </p14:xfrm>
          </p:contentPart>
        </mc:Choice>
        <mc:Fallback>
          <p:pic>
            <p:nvPicPr>
              <p:cNvPr id="124" name="Käsinkirjoitus 123">
                <a:extLst>
                  <a:ext uri="{FF2B5EF4-FFF2-40B4-BE49-F238E27FC236}">
                    <a16:creationId xmlns:a16="http://schemas.microsoft.com/office/drawing/2014/main" id="{E4DFBD37-7EC4-44DF-8112-BB7FC67ACDB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413130" y="4102341"/>
                <a:ext cx="42408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30" name="Käsinkirjoitus 129">
                <a:extLst>
                  <a:ext uri="{FF2B5EF4-FFF2-40B4-BE49-F238E27FC236}">
                    <a16:creationId xmlns:a16="http://schemas.microsoft.com/office/drawing/2014/main" id="{AF815F33-45DF-4573-8307-9F3049296DE2}"/>
                  </a:ext>
                </a:extLst>
              </p14:cNvPr>
              <p14:cNvContentPartPr/>
              <p14:nvPr/>
            </p14:nvContentPartPr>
            <p14:xfrm>
              <a:off x="7524250" y="418101"/>
              <a:ext cx="275040" cy="267120"/>
            </p14:xfrm>
          </p:contentPart>
        </mc:Choice>
        <mc:Fallback>
          <p:pic>
            <p:nvPicPr>
              <p:cNvPr id="130" name="Käsinkirjoitus 129">
                <a:extLst>
                  <a:ext uri="{FF2B5EF4-FFF2-40B4-BE49-F238E27FC236}">
                    <a16:creationId xmlns:a16="http://schemas.microsoft.com/office/drawing/2014/main" id="{AF815F33-45DF-4573-8307-9F3049296DE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515610" y="409101"/>
                <a:ext cx="292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40" name="Käsinkirjoitus 139">
                <a:extLst>
                  <a:ext uri="{FF2B5EF4-FFF2-40B4-BE49-F238E27FC236}">
                    <a16:creationId xmlns:a16="http://schemas.microsoft.com/office/drawing/2014/main" id="{1E7A24ED-75FB-4D6B-B2DD-2B2AEAE877D0}"/>
                  </a:ext>
                </a:extLst>
              </p14:cNvPr>
              <p14:cNvContentPartPr/>
              <p14:nvPr/>
            </p14:nvContentPartPr>
            <p14:xfrm>
              <a:off x="10312090" y="710781"/>
              <a:ext cx="185760" cy="10440"/>
            </p14:xfrm>
          </p:contentPart>
        </mc:Choice>
        <mc:Fallback>
          <p:pic>
            <p:nvPicPr>
              <p:cNvPr id="140" name="Käsinkirjoitus 139">
                <a:extLst>
                  <a:ext uri="{FF2B5EF4-FFF2-40B4-BE49-F238E27FC236}">
                    <a16:creationId xmlns:a16="http://schemas.microsoft.com/office/drawing/2014/main" id="{1E7A24ED-75FB-4D6B-B2DD-2B2AEAE877D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303450" y="701781"/>
                <a:ext cx="2034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42" name="Käsinkirjoitus 141">
                <a:extLst>
                  <a:ext uri="{FF2B5EF4-FFF2-40B4-BE49-F238E27FC236}">
                    <a16:creationId xmlns:a16="http://schemas.microsoft.com/office/drawing/2014/main" id="{9382BB29-A955-4073-BBFC-C98437A4146E}"/>
                  </a:ext>
                </a:extLst>
              </p14:cNvPr>
              <p14:cNvContentPartPr/>
              <p14:nvPr/>
            </p14:nvContentPartPr>
            <p14:xfrm>
              <a:off x="10707010" y="468501"/>
              <a:ext cx="199440" cy="403920"/>
            </p14:xfrm>
          </p:contentPart>
        </mc:Choice>
        <mc:Fallback>
          <p:pic>
            <p:nvPicPr>
              <p:cNvPr id="142" name="Käsinkirjoitus 141">
                <a:extLst>
                  <a:ext uri="{FF2B5EF4-FFF2-40B4-BE49-F238E27FC236}">
                    <a16:creationId xmlns:a16="http://schemas.microsoft.com/office/drawing/2014/main" id="{9382BB29-A955-4073-BBFC-C98437A4146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698370" y="459861"/>
                <a:ext cx="21708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38164838-F340-41BC-9FEF-850D71F7027D}"/>
              </a:ext>
            </a:extLst>
          </p:cNvPr>
          <p:cNvGrpSpPr/>
          <p:nvPr/>
        </p:nvGrpSpPr>
        <p:grpSpPr>
          <a:xfrm>
            <a:off x="8635210" y="15981"/>
            <a:ext cx="2666520" cy="2230920"/>
            <a:chOff x="8635210" y="15981"/>
            <a:chExt cx="2666520" cy="22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28FFC8AD-9F4D-4507-8CDA-75C4D3358187}"/>
                    </a:ext>
                  </a:extLst>
                </p14:cNvPr>
                <p14:cNvContentPartPr/>
                <p14:nvPr/>
              </p14:nvContentPartPr>
              <p14:xfrm>
                <a:off x="8758690" y="418821"/>
                <a:ext cx="395640" cy="43416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28FFC8AD-9F4D-4507-8CDA-75C4D335818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50050" y="409821"/>
                  <a:ext cx="4132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F2DB8CA6-E0C2-40A0-B8BD-8FF2ABB02ADF}"/>
                    </a:ext>
                  </a:extLst>
                </p14:cNvPr>
                <p14:cNvContentPartPr/>
                <p14:nvPr/>
              </p14:nvContentPartPr>
              <p14:xfrm>
                <a:off x="8832850" y="400101"/>
                <a:ext cx="308520" cy="4341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F2DB8CA6-E0C2-40A0-B8BD-8FF2ABB02A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23850" y="391101"/>
                  <a:ext cx="3261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A8A7B510-E004-4721-AD8C-CA7EEF7627EB}"/>
                    </a:ext>
                  </a:extLst>
                </p14:cNvPr>
                <p14:cNvContentPartPr/>
                <p14:nvPr/>
              </p14:nvContentPartPr>
              <p14:xfrm>
                <a:off x="9595330" y="644901"/>
                <a:ext cx="182880" cy="828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A8A7B510-E004-4721-AD8C-CA7EEF7627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86690" y="635901"/>
                  <a:ext cx="20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C588DC9A-03E6-4716-9946-37CECC54899C}"/>
                    </a:ext>
                  </a:extLst>
                </p14:cNvPr>
                <p14:cNvContentPartPr/>
                <p14:nvPr/>
              </p14:nvContentPartPr>
              <p14:xfrm>
                <a:off x="9583450" y="732741"/>
                <a:ext cx="256680" cy="1512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C588DC9A-03E6-4716-9946-37CECC5489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74450" y="723741"/>
                  <a:ext cx="274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2EF9D668-94CC-42F0-A058-98C5865F17B1}"/>
                    </a:ext>
                  </a:extLst>
                </p14:cNvPr>
                <p14:cNvContentPartPr/>
                <p14:nvPr/>
              </p14:nvContentPartPr>
              <p14:xfrm>
                <a:off x="10044250" y="282381"/>
                <a:ext cx="996120" cy="65196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2EF9D668-94CC-42F0-A058-98C5865F17B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35250" y="273741"/>
                  <a:ext cx="101376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854AC350-93BC-48C8-B2E2-75F0D3AF023B}"/>
                    </a:ext>
                  </a:extLst>
                </p14:cNvPr>
                <p14:cNvContentPartPr/>
                <p14:nvPr/>
              </p14:nvContentPartPr>
              <p14:xfrm>
                <a:off x="9588850" y="1277421"/>
                <a:ext cx="174960" cy="1476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854AC350-93BC-48C8-B2E2-75F0D3AF023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80210" y="1268781"/>
                  <a:ext cx="19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7343705B-A7AF-45AA-92E3-E86BED8D16B1}"/>
                    </a:ext>
                  </a:extLst>
                </p14:cNvPr>
                <p14:cNvContentPartPr/>
                <p14:nvPr/>
              </p14:nvContentPartPr>
              <p14:xfrm>
                <a:off x="9599290" y="1396221"/>
                <a:ext cx="180360" cy="828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7343705B-A7AF-45AA-92E3-E86BED8D16B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90650" y="1387581"/>
                  <a:ext cx="198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AF520321-5893-4A69-877F-C8436F9E0D8B}"/>
                    </a:ext>
                  </a:extLst>
                </p14:cNvPr>
                <p14:cNvContentPartPr/>
                <p14:nvPr/>
              </p14:nvContentPartPr>
              <p14:xfrm>
                <a:off x="10089970" y="1328181"/>
                <a:ext cx="236160" cy="1044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AF520321-5893-4A69-877F-C8436F9E0D8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81330" y="1319541"/>
                  <a:ext cx="253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BD3B3EEA-2174-4400-944F-C8F10E912B4F}"/>
                    </a:ext>
                  </a:extLst>
                </p14:cNvPr>
                <p14:cNvContentPartPr/>
                <p14:nvPr/>
              </p14:nvContentPartPr>
              <p14:xfrm>
                <a:off x="10556530" y="1136301"/>
                <a:ext cx="234360" cy="4276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BD3B3EEA-2174-4400-944F-C8F10E912B4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47530" y="1127661"/>
                  <a:ext cx="252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E9755EE1-4839-4177-97B2-F6C7FB3BAD79}"/>
                    </a:ext>
                  </a:extLst>
                </p14:cNvPr>
                <p14:cNvContentPartPr/>
                <p14:nvPr/>
              </p14:nvContentPartPr>
              <p14:xfrm>
                <a:off x="8907730" y="1104261"/>
                <a:ext cx="342000" cy="42192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E9755EE1-4839-4177-97B2-F6C7FB3BAD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99090" y="1095621"/>
                  <a:ext cx="3596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E39008AF-C087-43A1-B857-45BAA1960286}"/>
                    </a:ext>
                  </a:extLst>
                </p14:cNvPr>
                <p14:cNvContentPartPr/>
                <p14:nvPr/>
              </p14:nvContentPartPr>
              <p14:xfrm>
                <a:off x="8970010" y="1148541"/>
                <a:ext cx="249480" cy="30636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E39008AF-C087-43A1-B857-45BAA196028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61370" y="1139541"/>
                  <a:ext cx="267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C8596143-B7FA-45FD-B366-628C8684359B}"/>
                    </a:ext>
                  </a:extLst>
                </p14:cNvPr>
                <p14:cNvContentPartPr/>
                <p14:nvPr/>
              </p14:nvContentPartPr>
              <p14:xfrm>
                <a:off x="9305890" y="972501"/>
                <a:ext cx="199800" cy="14688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C8596143-B7FA-45FD-B366-628C8684359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97250" y="963501"/>
                  <a:ext cx="217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5F957870-CF07-4181-857C-1B832D9B78FB}"/>
                    </a:ext>
                  </a:extLst>
                </p14:cNvPr>
                <p14:cNvContentPartPr/>
                <p14:nvPr/>
              </p14:nvContentPartPr>
              <p14:xfrm>
                <a:off x="9295090" y="985101"/>
                <a:ext cx="106200" cy="3168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5F957870-CF07-4181-857C-1B832D9B78F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86090" y="976461"/>
                  <a:ext cx="123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F716DB61-6C9F-443A-A354-370CA5E65FA8}"/>
                    </a:ext>
                  </a:extLst>
                </p14:cNvPr>
                <p14:cNvContentPartPr/>
                <p14:nvPr/>
              </p14:nvContentPartPr>
              <p14:xfrm>
                <a:off x="8635210" y="1709781"/>
                <a:ext cx="344880" cy="38340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F716DB61-6C9F-443A-A354-370CA5E65FA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26570" y="1701141"/>
                  <a:ext cx="3625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D0DF7A9E-AA12-4B71-BB8C-D2CE924E6C7C}"/>
                    </a:ext>
                  </a:extLst>
                </p14:cNvPr>
                <p14:cNvContentPartPr/>
                <p14:nvPr/>
              </p14:nvContentPartPr>
              <p14:xfrm>
                <a:off x="8740690" y="1709781"/>
                <a:ext cx="360720" cy="31824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D0DF7A9E-AA12-4B71-BB8C-D2CE924E6C7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32050" y="1701141"/>
                  <a:ext cx="378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A26847A8-CA85-4672-82D9-46B3AC0C9D85}"/>
                    </a:ext>
                  </a:extLst>
                </p14:cNvPr>
                <p14:cNvContentPartPr/>
                <p14:nvPr/>
              </p14:nvContentPartPr>
              <p14:xfrm>
                <a:off x="9131650" y="1555341"/>
                <a:ext cx="232560" cy="18504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A26847A8-CA85-4672-82D9-46B3AC0C9D8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23010" y="1546341"/>
                  <a:ext cx="250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32FA035B-68F6-42BC-BC61-E48D71ACC50B}"/>
                    </a:ext>
                  </a:extLst>
                </p14:cNvPr>
                <p14:cNvContentPartPr/>
                <p14:nvPr/>
              </p14:nvContentPartPr>
              <p14:xfrm>
                <a:off x="9264130" y="1944861"/>
                <a:ext cx="278280" cy="1512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32FA035B-68F6-42BC-BC61-E48D71ACC50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55130" y="1936221"/>
                  <a:ext cx="295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D46FAD4F-5B98-4CF8-B88D-04CFF96528B7}"/>
                    </a:ext>
                  </a:extLst>
                </p14:cNvPr>
                <p14:cNvContentPartPr/>
                <p14:nvPr/>
              </p14:nvContentPartPr>
              <p14:xfrm>
                <a:off x="9422170" y="1851621"/>
                <a:ext cx="11520" cy="20556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D46FAD4F-5B98-4CF8-B88D-04CFF96528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413530" y="1842981"/>
                  <a:ext cx="29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4D1C484F-FCDF-434C-9F8F-AC7C927CF89B}"/>
                    </a:ext>
                  </a:extLst>
                </p14:cNvPr>
                <p14:cNvContentPartPr/>
                <p14:nvPr/>
              </p14:nvContentPartPr>
              <p14:xfrm>
                <a:off x="9672730" y="1808421"/>
                <a:ext cx="197640" cy="4384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4D1C484F-FCDF-434C-9F8F-AC7C927CF89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64090" y="1799421"/>
                  <a:ext cx="2152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021E7B44-86B4-42B0-B613-4AF050BAA914}"/>
                    </a:ext>
                  </a:extLst>
                </p14:cNvPr>
                <p14:cNvContentPartPr/>
                <p14:nvPr/>
              </p14:nvContentPartPr>
              <p14:xfrm>
                <a:off x="10099330" y="1962501"/>
                <a:ext cx="239040" cy="93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021E7B44-86B4-42B0-B613-4AF050BAA9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90330" y="1953861"/>
                  <a:ext cx="256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37E4FEF3-5B83-4704-BF23-3B834FB278CB}"/>
                    </a:ext>
                  </a:extLst>
                </p14:cNvPr>
                <p14:cNvContentPartPr/>
                <p14:nvPr/>
              </p14:nvContentPartPr>
              <p14:xfrm>
                <a:off x="10097530" y="2057901"/>
                <a:ext cx="261360" cy="1116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37E4FEF3-5B83-4704-BF23-3B834FB278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88530" y="2048901"/>
                  <a:ext cx="279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569944BF-531D-4B8A-8274-996420221CD9}"/>
                    </a:ext>
                  </a:extLst>
                </p14:cNvPr>
                <p14:cNvContentPartPr/>
                <p14:nvPr/>
              </p14:nvContentPartPr>
              <p14:xfrm>
                <a:off x="10533490" y="1827501"/>
                <a:ext cx="260640" cy="39924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569944BF-531D-4B8A-8274-996420221C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24490" y="1818861"/>
                  <a:ext cx="2782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AE773089-D325-4182-99E3-29EA12832BD5}"/>
                    </a:ext>
                  </a:extLst>
                </p14:cNvPr>
                <p14:cNvContentPartPr/>
                <p14:nvPr/>
              </p14:nvContentPartPr>
              <p14:xfrm>
                <a:off x="9179890" y="15981"/>
                <a:ext cx="228240" cy="23976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AE773089-D325-4182-99E3-29EA12832BD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71250" y="6981"/>
                  <a:ext cx="245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7B676536-D005-44C5-BE84-058FA6672706}"/>
                    </a:ext>
                  </a:extLst>
                </p14:cNvPr>
                <p14:cNvContentPartPr/>
                <p14:nvPr/>
              </p14:nvContentPartPr>
              <p14:xfrm>
                <a:off x="9442330" y="39021"/>
                <a:ext cx="50040" cy="17712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7B676536-D005-44C5-BE84-058FA667270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33330" y="30381"/>
                  <a:ext cx="67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E52A9E58-7C85-4521-AB7B-00440E411FFF}"/>
                    </a:ext>
                  </a:extLst>
                </p14:cNvPr>
                <p14:cNvContentPartPr/>
                <p14:nvPr/>
              </p14:nvContentPartPr>
              <p14:xfrm>
                <a:off x="9789730" y="82221"/>
                <a:ext cx="451080" cy="1785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E52A9E58-7C85-4521-AB7B-00440E411FF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80730" y="73221"/>
                  <a:ext cx="468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8004D75C-CE8D-4B6E-A0AF-F8F31481D6FE}"/>
                    </a:ext>
                  </a:extLst>
                </p14:cNvPr>
                <p14:cNvContentPartPr/>
                <p14:nvPr/>
              </p14:nvContentPartPr>
              <p14:xfrm>
                <a:off x="10181050" y="109221"/>
                <a:ext cx="92520" cy="2088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8004D75C-CE8D-4B6E-A0AF-F8F31481D6F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72410" y="100221"/>
                  <a:ext cx="110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A24DCE08-F1D5-45CF-9BF3-4DEE352D0980}"/>
                    </a:ext>
                  </a:extLst>
                </p14:cNvPr>
                <p14:cNvContentPartPr/>
                <p14:nvPr/>
              </p14:nvContentPartPr>
              <p14:xfrm>
                <a:off x="10403170" y="68713"/>
                <a:ext cx="16560" cy="19332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A24DCE08-F1D5-45CF-9BF3-4DEE352D09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94530" y="59713"/>
                  <a:ext cx="34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BA74CCC0-14C6-45A7-8C6F-B785D2639A1B}"/>
                    </a:ext>
                  </a:extLst>
                </p14:cNvPr>
                <p14:cNvContentPartPr/>
                <p14:nvPr/>
              </p14:nvContentPartPr>
              <p14:xfrm>
                <a:off x="10441330" y="113713"/>
                <a:ext cx="297720" cy="1515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BA74CCC0-14C6-45A7-8C6F-B785D2639A1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32330" y="104713"/>
                  <a:ext cx="315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3F8E71D5-302B-4AEA-9F74-A1AD7DF64AAE}"/>
                    </a:ext>
                  </a:extLst>
                </p14:cNvPr>
                <p14:cNvContentPartPr/>
                <p14:nvPr/>
              </p14:nvContentPartPr>
              <p14:xfrm>
                <a:off x="10752730" y="114433"/>
                <a:ext cx="10440" cy="756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3F8E71D5-302B-4AEA-9F74-A1AD7DF64A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43730" y="105433"/>
                  <a:ext cx="2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FDF01DE3-A590-459D-972A-0D5EA8B7DA67}"/>
                    </a:ext>
                  </a:extLst>
                </p14:cNvPr>
                <p14:cNvContentPartPr/>
                <p14:nvPr/>
              </p14:nvContentPartPr>
              <p14:xfrm>
                <a:off x="10770730" y="158713"/>
                <a:ext cx="531000" cy="13536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FDF01DE3-A590-459D-972A-0D5EA8B7DA6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61730" y="150073"/>
                  <a:ext cx="5486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25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9091D69-E568-8C7C-179B-3E7ACDA22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22" y="330846"/>
            <a:ext cx="3776605" cy="1319101"/>
          </a:xfrm>
          <a:prstGeom prst="rect">
            <a:avLst/>
          </a:prstGeom>
        </p:spPr>
      </p:pic>
      <p:grpSp>
        <p:nvGrpSpPr>
          <p:cNvPr id="24" name="Ryhmä 23">
            <a:extLst>
              <a:ext uri="{FF2B5EF4-FFF2-40B4-BE49-F238E27FC236}">
                <a16:creationId xmlns:a16="http://schemas.microsoft.com/office/drawing/2014/main" id="{8DF3B886-732B-4BB4-8A18-0BB852E38520}"/>
              </a:ext>
            </a:extLst>
          </p:cNvPr>
          <p:cNvGrpSpPr/>
          <p:nvPr/>
        </p:nvGrpSpPr>
        <p:grpSpPr>
          <a:xfrm>
            <a:off x="1419370" y="1728407"/>
            <a:ext cx="2071440" cy="612720"/>
            <a:chOff x="1419370" y="1728407"/>
            <a:chExt cx="2071440" cy="61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941344D5-6C75-4561-B2FF-0644E2A3445F}"/>
                    </a:ext>
                  </a:extLst>
                </p14:cNvPr>
                <p14:cNvContentPartPr/>
                <p14:nvPr/>
              </p14:nvContentPartPr>
              <p14:xfrm>
                <a:off x="1590370" y="1728407"/>
                <a:ext cx="29160" cy="21240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941344D5-6C75-4561-B2FF-0644E2A344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81730" y="1719407"/>
                  <a:ext cx="46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BB859D32-907E-48F5-9F11-AA2F1C5E72AF}"/>
                    </a:ext>
                  </a:extLst>
                </p14:cNvPr>
                <p14:cNvContentPartPr/>
                <p14:nvPr/>
              </p14:nvContentPartPr>
              <p14:xfrm>
                <a:off x="1419370" y="2007047"/>
                <a:ext cx="318240" cy="14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BB859D32-907E-48F5-9F11-AA2F1C5E72A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10370" y="1998407"/>
                  <a:ext cx="335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83F8B676-7DAA-4DD4-8885-4C64F0758D10}"/>
                    </a:ext>
                  </a:extLst>
                </p14:cNvPr>
                <p14:cNvContentPartPr/>
                <p14:nvPr/>
              </p14:nvContentPartPr>
              <p14:xfrm>
                <a:off x="1474450" y="2091647"/>
                <a:ext cx="157680" cy="20268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83F8B676-7DAA-4DD4-8885-4C64F0758D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5810" y="2082647"/>
                  <a:ext cx="175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F590349C-1572-4545-BB6F-50D0DA02C63C}"/>
                    </a:ext>
                  </a:extLst>
                </p14:cNvPr>
                <p14:cNvContentPartPr/>
                <p14:nvPr/>
              </p14:nvContentPartPr>
              <p14:xfrm>
                <a:off x="1864330" y="1949087"/>
                <a:ext cx="95400" cy="2232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F590349C-1572-4545-BB6F-50D0DA02C6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55690" y="1940087"/>
                  <a:ext cx="113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7F3F9F2C-3A88-44B0-8C65-7860F1BE634D}"/>
                    </a:ext>
                  </a:extLst>
                </p14:cNvPr>
                <p14:cNvContentPartPr/>
                <p14:nvPr/>
              </p14:nvContentPartPr>
              <p14:xfrm>
                <a:off x="1804930" y="2003087"/>
                <a:ext cx="188640" cy="1692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7F3F9F2C-3A88-44B0-8C65-7860F1BE63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95930" y="1994087"/>
                  <a:ext cx="206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756FEE37-33DD-4041-BEDF-62D70B87DE54}"/>
                    </a:ext>
                  </a:extLst>
                </p14:cNvPr>
                <p14:cNvContentPartPr/>
                <p14:nvPr/>
              </p14:nvContentPartPr>
              <p14:xfrm>
                <a:off x="2055490" y="1784927"/>
                <a:ext cx="156960" cy="1310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756FEE37-33DD-4041-BEDF-62D70B87DE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6850" y="1776287"/>
                  <a:ext cx="174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BDF4BFB4-9C17-4DFD-846A-3795A97D9B8D}"/>
                    </a:ext>
                  </a:extLst>
                </p14:cNvPr>
                <p14:cNvContentPartPr/>
                <p14:nvPr/>
              </p14:nvContentPartPr>
              <p14:xfrm>
                <a:off x="2208850" y="2101007"/>
                <a:ext cx="168480" cy="360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BDF4BFB4-9C17-4DFD-846A-3795A97D9B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99850" y="2092367"/>
                  <a:ext cx="186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D18C013D-E151-4F79-9DA7-CD67CFF47B9F}"/>
                    </a:ext>
                  </a:extLst>
                </p14:cNvPr>
                <p14:cNvContentPartPr/>
                <p14:nvPr/>
              </p14:nvContentPartPr>
              <p14:xfrm>
                <a:off x="2295610" y="1982207"/>
                <a:ext cx="14040" cy="1602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D18C013D-E151-4F79-9DA7-CD67CFF47B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86970" y="1973207"/>
                  <a:ext cx="31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E5C5A490-0207-464A-AA09-C856D45A9CB4}"/>
                    </a:ext>
                  </a:extLst>
                </p14:cNvPr>
                <p14:cNvContentPartPr/>
                <p14:nvPr/>
              </p14:nvContentPartPr>
              <p14:xfrm>
                <a:off x="2585770" y="1796087"/>
                <a:ext cx="15120" cy="1576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E5C5A490-0207-464A-AA09-C856D45A9C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77130" y="1787087"/>
                  <a:ext cx="32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E5014DF9-6050-488F-B3D3-4D542218EB45}"/>
                    </a:ext>
                  </a:extLst>
                </p14:cNvPr>
                <p14:cNvContentPartPr/>
                <p14:nvPr/>
              </p14:nvContentPartPr>
              <p14:xfrm>
                <a:off x="2491450" y="2072207"/>
                <a:ext cx="227160" cy="129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E5014DF9-6050-488F-B3D3-4D542218EB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82810" y="2063207"/>
                  <a:ext cx="244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5D6F59A3-0359-4636-9EB3-2996A4EABFBB}"/>
                    </a:ext>
                  </a:extLst>
                </p14:cNvPr>
                <p14:cNvContentPartPr/>
                <p14:nvPr/>
              </p14:nvContentPartPr>
              <p14:xfrm>
                <a:off x="2573890" y="2128007"/>
                <a:ext cx="153000" cy="2131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5D6F59A3-0359-4636-9EB3-2996A4EABF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64890" y="2119367"/>
                  <a:ext cx="170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EF95C99-2729-4A83-A682-DC6DC911E33F}"/>
                    </a:ext>
                  </a:extLst>
                </p14:cNvPr>
                <p14:cNvContentPartPr/>
                <p14:nvPr/>
              </p14:nvContentPartPr>
              <p14:xfrm>
                <a:off x="2917330" y="1986167"/>
                <a:ext cx="117000" cy="2235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EF95C99-2729-4A83-A682-DC6DC911E3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8330" y="1977167"/>
                  <a:ext cx="134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5B2EA177-8C12-423B-8131-2C2E60AEB63E}"/>
                    </a:ext>
                  </a:extLst>
                </p14:cNvPr>
                <p14:cNvContentPartPr/>
                <p14:nvPr/>
              </p14:nvContentPartPr>
              <p14:xfrm>
                <a:off x="2840290" y="2014967"/>
                <a:ext cx="226080" cy="1656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5B2EA177-8C12-423B-8131-2C2E60AEB6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31650" y="2005967"/>
                  <a:ext cx="243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652D288-3578-4D44-9035-4226DB70AFA2}"/>
                    </a:ext>
                  </a:extLst>
                </p14:cNvPr>
                <p14:cNvContentPartPr/>
                <p14:nvPr/>
              </p14:nvContentPartPr>
              <p14:xfrm>
                <a:off x="3181930" y="2125847"/>
                <a:ext cx="154440" cy="3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652D288-3578-4D44-9035-4226DB70AF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2930" y="2117207"/>
                  <a:ext cx="17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018245EE-7E80-4C52-ADD6-27E94C4596C6}"/>
                    </a:ext>
                  </a:extLst>
                </p14:cNvPr>
                <p14:cNvContentPartPr/>
                <p14:nvPr/>
              </p14:nvContentPartPr>
              <p14:xfrm>
                <a:off x="3404770" y="1980407"/>
                <a:ext cx="86040" cy="2865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018245EE-7E80-4C52-ADD6-27E94C4596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96130" y="1971767"/>
                  <a:ext cx="10368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0100174D-B082-4D5E-8022-83BE6CD87B41}"/>
              </a:ext>
            </a:extLst>
          </p:cNvPr>
          <p:cNvGrpSpPr/>
          <p:nvPr/>
        </p:nvGrpSpPr>
        <p:grpSpPr>
          <a:xfrm>
            <a:off x="3670810" y="2085167"/>
            <a:ext cx="194760" cy="119160"/>
            <a:chOff x="3670810" y="2085167"/>
            <a:chExt cx="19476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EB542C16-545E-41E2-B7E7-7A108755B489}"/>
                    </a:ext>
                  </a:extLst>
                </p14:cNvPr>
                <p14:cNvContentPartPr/>
                <p14:nvPr/>
              </p14:nvContentPartPr>
              <p14:xfrm>
                <a:off x="3677650" y="2085167"/>
                <a:ext cx="162720" cy="72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EB542C16-545E-41E2-B7E7-7A108755B4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68650" y="2076167"/>
                  <a:ext cx="180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C80E169-8D3C-44FD-AFE0-052F77B7E1E2}"/>
                    </a:ext>
                  </a:extLst>
                </p14:cNvPr>
                <p14:cNvContentPartPr/>
                <p14:nvPr/>
              </p14:nvContentPartPr>
              <p14:xfrm>
                <a:off x="3670810" y="2174807"/>
                <a:ext cx="194760" cy="295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C80E169-8D3C-44FD-AFE0-052F77B7E1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62170" y="2165807"/>
                  <a:ext cx="2124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436E9A39-6719-431D-AFAD-997ECCBD677A}"/>
              </a:ext>
            </a:extLst>
          </p:cNvPr>
          <p:cNvGrpSpPr/>
          <p:nvPr/>
        </p:nvGrpSpPr>
        <p:grpSpPr>
          <a:xfrm>
            <a:off x="4123690" y="1967447"/>
            <a:ext cx="729720" cy="354240"/>
            <a:chOff x="4123690" y="1967447"/>
            <a:chExt cx="72972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BE6C0E56-B378-4430-8C4A-11063B40FB4B}"/>
                    </a:ext>
                  </a:extLst>
                </p14:cNvPr>
                <p14:cNvContentPartPr/>
                <p14:nvPr/>
              </p14:nvContentPartPr>
              <p14:xfrm>
                <a:off x="4123690" y="1967447"/>
                <a:ext cx="371160" cy="3542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BE6C0E56-B378-4430-8C4A-11063B40FB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14690" y="1958447"/>
                  <a:ext cx="388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EBE8FF40-3C37-406F-AEBC-AEC32EFF49CB}"/>
                    </a:ext>
                  </a:extLst>
                </p14:cNvPr>
                <p14:cNvContentPartPr/>
                <p14:nvPr/>
              </p14:nvContentPartPr>
              <p14:xfrm>
                <a:off x="4567930" y="1996247"/>
                <a:ext cx="141120" cy="3013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EBE8FF40-3C37-406F-AEBC-AEC32EFF49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58930" y="1987247"/>
                  <a:ext cx="158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7CC85A60-14F8-45B7-94D3-5D902E2C234F}"/>
                    </a:ext>
                  </a:extLst>
                </p14:cNvPr>
                <p14:cNvContentPartPr/>
                <p14:nvPr/>
              </p14:nvContentPartPr>
              <p14:xfrm>
                <a:off x="4521850" y="2008127"/>
                <a:ext cx="331560" cy="2574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7CC85A60-14F8-45B7-94D3-5D902E2C234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13210" y="1999487"/>
                  <a:ext cx="34920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9610EF39-FEDA-4F8B-BF3A-2C469B506134}"/>
                  </a:ext>
                </a:extLst>
              </p14:cNvPr>
              <p14:cNvContentPartPr/>
              <p14:nvPr/>
            </p14:nvContentPartPr>
            <p14:xfrm>
              <a:off x="4990930" y="2167967"/>
              <a:ext cx="193320" cy="1152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9610EF39-FEDA-4F8B-BF3A-2C469B50613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81930" y="2159327"/>
                <a:ext cx="210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016AEAF2-EF63-41C8-88E2-00CABB109BDC}"/>
                  </a:ext>
                </a:extLst>
              </p14:cNvPr>
              <p14:cNvContentPartPr/>
              <p14:nvPr/>
            </p14:nvContentPartPr>
            <p14:xfrm>
              <a:off x="5439130" y="1932527"/>
              <a:ext cx="54360" cy="43272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016AEAF2-EF63-41C8-88E2-00CABB109BD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0130" y="1923527"/>
                <a:ext cx="7200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Ryhmä 35">
            <a:extLst>
              <a:ext uri="{FF2B5EF4-FFF2-40B4-BE49-F238E27FC236}">
                <a16:creationId xmlns:a16="http://schemas.microsoft.com/office/drawing/2014/main" id="{6BBF5607-C9EE-4113-A9D4-55BDC589516D}"/>
              </a:ext>
            </a:extLst>
          </p:cNvPr>
          <p:cNvGrpSpPr/>
          <p:nvPr/>
        </p:nvGrpSpPr>
        <p:grpSpPr>
          <a:xfrm>
            <a:off x="6358570" y="1784207"/>
            <a:ext cx="781200" cy="792000"/>
            <a:chOff x="6358570" y="1784207"/>
            <a:chExt cx="781200" cy="79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600E5B1-476C-4B5E-904A-3D4C0383AC25}"/>
                    </a:ext>
                  </a:extLst>
                </p14:cNvPr>
                <p14:cNvContentPartPr/>
                <p14:nvPr/>
              </p14:nvContentPartPr>
              <p14:xfrm>
                <a:off x="6358570" y="1784207"/>
                <a:ext cx="12960" cy="7516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600E5B1-476C-4B5E-904A-3D4C0383AC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49930" y="1775567"/>
                  <a:ext cx="3060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94E013D0-E67D-46FA-A122-87F312A302E0}"/>
                    </a:ext>
                  </a:extLst>
                </p14:cNvPr>
                <p14:cNvContentPartPr/>
                <p14:nvPr/>
              </p14:nvContentPartPr>
              <p14:xfrm>
                <a:off x="6451450" y="1848287"/>
                <a:ext cx="28800" cy="7279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94E013D0-E67D-46FA-A122-87F312A302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42450" y="1839647"/>
                  <a:ext cx="4644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C37DB7FE-941F-46F7-B1D5-388518041046}"/>
                    </a:ext>
                  </a:extLst>
                </p14:cNvPr>
                <p14:cNvContentPartPr/>
                <p14:nvPr/>
              </p14:nvContentPartPr>
              <p14:xfrm>
                <a:off x="6633250" y="2265167"/>
                <a:ext cx="160560" cy="270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C37DB7FE-941F-46F7-B1D5-3885180410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24610" y="2256167"/>
                  <a:ext cx="178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F543FA52-9CBC-4285-A77E-0AEA4C633BE1}"/>
                    </a:ext>
                  </a:extLst>
                </p14:cNvPr>
                <p14:cNvContentPartPr/>
                <p14:nvPr/>
              </p14:nvContentPartPr>
              <p14:xfrm>
                <a:off x="6745570" y="2140967"/>
                <a:ext cx="16560" cy="2653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F543FA52-9CBC-4285-A77E-0AEA4C633B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36570" y="2131967"/>
                  <a:ext cx="34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F5F3FE8C-45C8-4751-ADC3-BFBB780B2E34}"/>
                    </a:ext>
                  </a:extLst>
                </p14:cNvPr>
                <p14:cNvContentPartPr/>
                <p14:nvPr/>
              </p14:nvContentPartPr>
              <p14:xfrm>
                <a:off x="7018810" y="2035487"/>
                <a:ext cx="120960" cy="4176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F5F3FE8C-45C8-4751-ADC3-BFBB780B2E3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10170" y="2026847"/>
                  <a:ext cx="138600" cy="43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39077097-8285-4895-B408-E8A10C9DD1E0}"/>
                  </a:ext>
                </a:extLst>
              </p14:cNvPr>
              <p14:cNvContentPartPr/>
              <p14:nvPr/>
            </p14:nvContentPartPr>
            <p14:xfrm>
              <a:off x="3166090" y="1807607"/>
              <a:ext cx="401760" cy="456840"/>
            </p14:xfrm>
          </p:contentPart>
        </mc:Choice>
        <mc:Fallback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39077097-8285-4895-B408-E8A10C9DD1E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48450" y="1771967"/>
                <a:ext cx="4374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Käsinkirjoitus 37">
                <a:extLst>
                  <a:ext uri="{FF2B5EF4-FFF2-40B4-BE49-F238E27FC236}">
                    <a16:creationId xmlns:a16="http://schemas.microsoft.com/office/drawing/2014/main" id="{04460478-E41F-41CE-978E-12ECE9E142DC}"/>
                  </a:ext>
                </a:extLst>
              </p14:cNvPr>
              <p14:cNvContentPartPr/>
              <p14:nvPr/>
            </p14:nvContentPartPr>
            <p14:xfrm>
              <a:off x="4958890" y="1681607"/>
              <a:ext cx="554040" cy="685440"/>
            </p14:xfrm>
          </p:contentPart>
        </mc:Choice>
        <mc:Fallback>
          <p:pic>
            <p:nvPicPr>
              <p:cNvPr id="38" name="Käsinkirjoitus 37">
                <a:extLst>
                  <a:ext uri="{FF2B5EF4-FFF2-40B4-BE49-F238E27FC236}">
                    <a16:creationId xmlns:a16="http://schemas.microsoft.com/office/drawing/2014/main" id="{04460478-E41F-41CE-978E-12ECE9E142D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41250" y="1645607"/>
                <a:ext cx="589680" cy="75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Ryhmä 60">
            <a:extLst>
              <a:ext uri="{FF2B5EF4-FFF2-40B4-BE49-F238E27FC236}">
                <a16:creationId xmlns:a16="http://schemas.microsoft.com/office/drawing/2014/main" id="{620E6A97-E796-4029-B5E5-6E5117D2A0D3}"/>
              </a:ext>
            </a:extLst>
          </p:cNvPr>
          <p:cNvGrpSpPr/>
          <p:nvPr/>
        </p:nvGrpSpPr>
        <p:grpSpPr>
          <a:xfrm>
            <a:off x="1461490" y="2672014"/>
            <a:ext cx="1292040" cy="749880"/>
            <a:chOff x="1461490" y="2672014"/>
            <a:chExt cx="1292040" cy="74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F358B9F4-8731-49EE-9E89-6F6BA1CB78A4}"/>
                    </a:ext>
                  </a:extLst>
                </p14:cNvPr>
                <p14:cNvContentPartPr/>
                <p14:nvPr/>
              </p14:nvContentPartPr>
              <p14:xfrm>
                <a:off x="1606570" y="2672014"/>
                <a:ext cx="64800" cy="3092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F358B9F4-8731-49EE-9E89-6F6BA1CB78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97930" y="2663014"/>
                  <a:ext cx="824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FA16B2F1-C04C-4779-BFDE-81B65972F1F5}"/>
                    </a:ext>
                  </a:extLst>
                </p14:cNvPr>
                <p14:cNvContentPartPr/>
                <p14:nvPr/>
              </p14:nvContentPartPr>
              <p14:xfrm>
                <a:off x="1461490" y="3068734"/>
                <a:ext cx="346680" cy="187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FA16B2F1-C04C-4779-BFDE-81B65972F1F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52490" y="3060094"/>
                  <a:ext cx="364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F42B1408-3D53-4515-8EB4-4A7F261EC89C}"/>
                    </a:ext>
                  </a:extLst>
                </p14:cNvPr>
                <p14:cNvContentPartPr/>
                <p14:nvPr/>
              </p14:nvContentPartPr>
              <p14:xfrm>
                <a:off x="1540690" y="3187534"/>
                <a:ext cx="135720" cy="234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F42B1408-3D53-4515-8EB4-4A7F261EC8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32050" y="3178534"/>
                  <a:ext cx="153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842B2984-2555-455F-8A2A-142FE212A49E}"/>
                    </a:ext>
                  </a:extLst>
                </p14:cNvPr>
                <p14:cNvContentPartPr/>
                <p14:nvPr/>
              </p14:nvContentPartPr>
              <p14:xfrm>
                <a:off x="1955050" y="3023734"/>
                <a:ext cx="159480" cy="2512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842B2984-2555-455F-8A2A-142FE212A4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46410" y="3015094"/>
                  <a:ext cx="177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9D5620A0-2351-4AA1-BC2C-240F1E4B99E6}"/>
                    </a:ext>
                  </a:extLst>
                </p14:cNvPr>
                <p14:cNvContentPartPr/>
                <p14:nvPr/>
              </p14:nvContentPartPr>
              <p14:xfrm>
                <a:off x="1956130" y="3052894"/>
                <a:ext cx="199800" cy="2120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9D5620A0-2351-4AA1-BC2C-240F1E4B99E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47130" y="3044254"/>
                  <a:ext cx="217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74384704-CB7B-4621-86C8-2EB17D512AD9}"/>
                    </a:ext>
                  </a:extLst>
                </p14:cNvPr>
                <p14:cNvContentPartPr/>
                <p14:nvPr/>
              </p14:nvContentPartPr>
              <p14:xfrm>
                <a:off x="2259970" y="2867494"/>
                <a:ext cx="199440" cy="1508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74384704-CB7B-4621-86C8-2EB17D512A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51330" y="2858494"/>
                  <a:ext cx="217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11DC03FD-6D33-4514-9FA3-1E305DFC6C7E}"/>
                    </a:ext>
                  </a:extLst>
                </p14:cNvPr>
                <p14:cNvContentPartPr/>
                <p14:nvPr/>
              </p14:nvContentPartPr>
              <p14:xfrm>
                <a:off x="2549410" y="3148654"/>
                <a:ext cx="204120" cy="122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11DC03FD-6D33-4514-9FA3-1E305DFC6C7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40410" y="3140014"/>
                  <a:ext cx="22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5353D234-0DA8-419E-8AE7-55B456BE21C6}"/>
                    </a:ext>
                  </a:extLst>
                </p14:cNvPr>
                <p14:cNvContentPartPr/>
                <p14:nvPr/>
              </p14:nvContentPartPr>
              <p14:xfrm>
                <a:off x="2666050" y="3055774"/>
                <a:ext cx="26640" cy="1980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5353D234-0DA8-419E-8AE7-55B456BE21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57050" y="3047134"/>
                  <a:ext cx="4428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44B7FD07-364B-4AAF-A356-BAE097292176}"/>
              </a:ext>
            </a:extLst>
          </p:cNvPr>
          <p:cNvGrpSpPr/>
          <p:nvPr/>
        </p:nvGrpSpPr>
        <p:grpSpPr>
          <a:xfrm>
            <a:off x="2971330" y="2800894"/>
            <a:ext cx="292680" cy="635040"/>
            <a:chOff x="2971330" y="2800894"/>
            <a:chExt cx="292680" cy="63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C19A24DD-2A54-4A0C-B527-6086EFDFFDA1}"/>
                    </a:ext>
                  </a:extLst>
                </p14:cNvPr>
                <p14:cNvContentPartPr/>
                <p14:nvPr/>
              </p14:nvContentPartPr>
              <p14:xfrm>
                <a:off x="3118570" y="2800894"/>
                <a:ext cx="14040" cy="2829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C19A24DD-2A54-4A0C-B527-6086EFDFFDA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09570" y="2792254"/>
                  <a:ext cx="31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FAB30987-7C90-4C82-A4E1-C2C14A69228C}"/>
                    </a:ext>
                  </a:extLst>
                </p14:cNvPr>
                <p14:cNvContentPartPr/>
                <p14:nvPr/>
              </p14:nvContentPartPr>
              <p14:xfrm>
                <a:off x="2971330" y="3132814"/>
                <a:ext cx="292680" cy="216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FAB30987-7C90-4C82-A4E1-C2C14A6922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62690" y="3123814"/>
                  <a:ext cx="310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0558F770-3830-4CEA-A332-4A85477214AC}"/>
                    </a:ext>
                  </a:extLst>
                </p14:cNvPr>
                <p14:cNvContentPartPr/>
                <p14:nvPr/>
              </p14:nvContentPartPr>
              <p14:xfrm>
                <a:off x="3082210" y="3180334"/>
                <a:ext cx="171360" cy="2556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0558F770-3830-4CEA-A332-4A85477214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73570" y="3171334"/>
                  <a:ext cx="18900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9F29E82A-77FD-40B1-9AEA-730A5BC82AF9}"/>
              </a:ext>
            </a:extLst>
          </p:cNvPr>
          <p:cNvGrpSpPr/>
          <p:nvPr/>
        </p:nvGrpSpPr>
        <p:grpSpPr>
          <a:xfrm>
            <a:off x="3478210" y="3071614"/>
            <a:ext cx="212760" cy="226440"/>
            <a:chOff x="3478210" y="3071614"/>
            <a:chExt cx="21276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FF2F9B2-E3E4-4917-8A99-490ECE8D5B87}"/>
                    </a:ext>
                  </a:extLst>
                </p14:cNvPr>
                <p14:cNvContentPartPr/>
                <p14:nvPr/>
              </p14:nvContentPartPr>
              <p14:xfrm>
                <a:off x="3501970" y="3071614"/>
                <a:ext cx="138240" cy="2264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FF2F9B2-E3E4-4917-8A99-490ECE8D5B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93330" y="3062974"/>
                  <a:ext cx="155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850C6088-2EE8-478D-928C-265EDB800205}"/>
                    </a:ext>
                  </a:extLst>
                </p14:cNvPr>
                <p14:cNvContentPartPr/>
                <p14:nvPr/>
              </p14:nvContentPartPr>
              <p14:xfrm>
                <a:off x="3478210" y="3144694"/>
                <a:ext cx="212760" cy="14472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850C6088-2EE8-478D-928C-265EDB80020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69210" y="3135694"/>
                  <a:ext cx="2304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4BFED95C-CE2D-421D-9DE1-B58C69BF9E39}"/>
              </a:ext>
            </a:extLst>
          </p:cNvPr>
          <p:cNvGrpSpPr/>
          <p:nvPr/>
        </p:nvGrpSpPr>
        <p:grpSpPr>
          <a:xfrm>
            <a:off x="3977530" y="3174934"/>
            <a:ext cx="232560" cy="79920"/>
            <a:chOff x="3977530" y="3174934"/>
            <a:chExt cx="23256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766A226B-441A-41D0-BA1D-FD400654FC5D}"/>
                    </a:ext>
                  </a:extLst>
                </p14:cNvPr>
                <p14:cNvContentPartPr/>
                <p14:nvPr/>
              </p14:nvContentPartPr>
              <p14:xfrm>
                <a:off x="3977530" y="3174934"/>
                <a:ext cx="154080" cy="72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766A226B-441A-41D0-BA1D-FD400654FC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68530" y="3165934"/>
                  <a:ext cx="171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44769988-19E3-42DF-8AB8-C33A8CC2C5FC}"/>
                    </a:ext>
                  </a:extLst>
                </p14:cNvPr>
                <p14:cNvContentPartPr/>
                <p14:nvPr/>
              </p14:nvContentPartPr>
              <p14:xfrm>
                <a:off x="3986530" y="3236854"/>
                <a:ext cx="223560" cy="180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44769988-19E3-42DF-8AB8-C33A8CC2C5F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77890" y="3227854"/>
                  <a:ext cx="2412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92FDBA2E-A169-480E-A63C-BB3423AE451D}"/>
              </a:ext>
            </a:extLst>
          </p:cNvPr>
          <p:cNvGrpSpPr/>
          <p:nvPr/>
        </p:nvGrpSpPr>
        <p:grpSpPr>
          <a:xfrm>
            <a:off x="4413490" y="2985574"/>
            <a:ext cx="818640" cy="375480"/>
            <a:chOff x="4413490" y="2985574"/>
            <a:chExt cx="81864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F2771603-FC9F-435A-9D7C-A3C3B152BF6D}"/>
                    </a:ext>
                  </a:extLst>
                </p14:cNvPr>
                <p14:cNvContentPartPr/>
                <p14:nvPr/>
              </p14:nvContentPartPr>
              <p14:xfrm>
                <a:off x="4413490" y="2985574"/>
                <a:ext cx="384840" cy="36144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F2771603-FC9F-435A-9D7C-A3C3B152BF6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04850" y="2976574"/>
                  <a:ext cx="4024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915788A0-1BB5-4E3F-9431-63393AD7DC9F}"/>
                    </a:ext>
                  </a:extLst>
                </p14:cNvPr>
                <p14:cNvContentPartPr/>
                <p14:nvPr/>
              </p14:nvContentPartPr>
              <p14:xfrm>
                <a:off x="4946650" y="3087814"/>
                <a:ext cx="186120" cy="27324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915788A0-1BB5-4E3F-9431-63393AD7DC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38010" y="3079174"/>
                  <a:ext cx="203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FFFB58BB-D016-489F-9593-83919A0F1E29}"/>
                    </a:ext>
                  </a:extLst>
                </p14:cNvPr>
                <p14:cNvContentPartPr/>
                <p14:nvPr/>
              </p14:nvContentPartPr>
              <p14:xfrm>
                <a:off x="4972570" y="3159814"/>
                <a:ext cx="259560" cy="1443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FFFB58BB-D016-489F-9593-83919A0F1E2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63930" y="3150814"/>
                  <a:ext cx="2772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4D777CA4-FEEA-42E2-893E-5A4A58BBDEB0}"/>
              </a:ext>
            </a:extLst>
          </p:cNvPr>
          <p:cNvGrpSpPr/>
          <p:nvPr/>
        </p:nvGrpSpPr>
        <p:grpSpPr>
          <a:xfrm>
            <a:off x="6615250" y="2895934"/>
            <a:ext cx="1636920" cy="729000"/>
            <a:chOff x="6615250" y="2895934"/>
            <a:chExt cx="1636920" cy="72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1FBB7673-1E1E-4811-BF65-7770E4B38AF7}"/>
                    </a:ext>
                  </a:extLst>
                </p14:cNvPr>
                <p14:cNvContentPartPr/>
                <p14:nvPr/>
              </p14:nvContentPartPr>
              <p14:xfrm>
                <a:off x="6615250" y="2895934"/>
                <a:ext cx="59400" cy="7056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1FBB7673-1E1E-4811-BF65-7770E4B38A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06610" y="2887294"/>
                  <a:ext cx="7704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B2226E0D-AACD-44E5-BD8A-64599FB4B3AE}"/>
                    </a:ext>
                  </a:extLst>
                </p14:cNvPr>
                <p14:cNvContentPartPr/>
                <p14:nvPr/>
              </p14:nvContentPartPr>
              <p14:xfrm>
                <a:off x="6688330" y="2899894"/>
                <a:ext cx="79920" cy="7250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B2226E0D-AACD-44E5-BD8A-64599FB4B3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79690" y="2891254"/>
                  <a:ext cx="9756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C1E1D5B7-0E0D-4CE3-9EB9-FF612F19FF92}"/>
                    </a:ext>
                  </a:extLst>
                </p14:cNvPr>
                <p14:cNvContentPartPr/>
                <p14:nvPr/>
              </p14:nvContentPartPr>
              <p14:xfrm>
                <a:off x="6898570" y="3295534"/>
                <a:ext cx="194760" cy="54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C1E1D5B7-0E0D-4CE3-9EB9-FF612F19FF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89570" y="3286894"/>
                  <a:ext cx="21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94A1873C-A3A7-4C31-8ED9-B61EFE5B2B8C}"/>
                    </a:ext>
                  </a:extLst>
                </p14:cNvPr>
                <p14:cNvContentPartPr/>
                <p14:nvPr/>
              </p14:nvContentPartPr>
              <p14:xfrm>
                <a:off x="7245250" y="2934814"/>
                <a:ext cx="416520" cy="46584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94A1873C-A3A7-4C31-8ED9-B61EFE5B2B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36250" y="2926174"/>
                  <a:ext cx="4341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795FEB29-7CB8-4D56-8558-B66DF15E1C86}"/>
                    </a:ext>
                  </a:extLst>
                </p14:cNvPr>
                <p14:cNvContentPartPr/>
                <p14:nvPr/>
              </p14:nvContentPartPr>
              <p14:xfrm>
                <a:off x="7743490" y="3011854"/>
                <a:ext cx="312840" cy="37404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795FEB29-7CB8-4D56-8558-B66DF15E1C8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4850" y="3002854"/>
                  <a:ext cx="3304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DCFD4406-529E-4959-9734-0A9F64436A26}"/>
                    </a:ext>
                  </a:extLst>
                </p14:cNvPr>
                <p14:cNvContentPartPr/>
                <p14:nvPr/>
              </p14:nvContentPartPr>
              <p14:xfrm>
                <a:off x="7724410" y="2968654"/>
                <a:ext cx="527760" cy="39348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DCFD4406-529E-4959-9734-0A9F64436A2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15770" y="2959654"/>
                  <a:ext cx="54540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AE9C25D7-C4B1-4D59-9336-A7F8A8E0B7BB}"/>
                  </a:ext>
                </a:extLst>
              </p14:cNvPr>
              <p14:cNvContentPartPr/>
              <p14:nvPr/>
            </p14:nvContentPartPr>
            <p14:xfrm>
              <a:off x="4711210" y="3554374"/>
              <a:ext cx="410400" cy="603720"/>
            </p14:xfrm>
          </p:contentPart>
        </mc:Choice>
        <mc:Fallback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AE9C25D7-C4B1-4D59-9336-A7F8A8E0B7B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702570" y="3545734"/>
                <a:ext cx="428040" cy="62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Ryhmä 90">
            <a:extLst>
              <a:ext uri="{FF2B5EF4-FFF2-40B4-BE49-F238E27FC236}">
                <a16:creationId xmlns:a16="http://schemas.microsoft.com/office/drawing/2014/main" id="{24D1AD6C-1227-44E2-BD6C-BA4746799A32}"/>
              </a:ext>
            </a:extLst>
          </p:cNvPr>
          <p:cNvGrpSpPr/>
          <p:nvPr/>
        </p:nvGrpSpPr>
        <p:grpSpPr>
          <a:xfrm>
            <a:off x="960370" y="3474454"/>
            <a:ext cx="3376080" cy="799560"/>
            <a:chOff x="960370" y="3474454"/>
            <a:chExt cx="3376080" cy="79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9D5BB759-DBEC-4E97-B005-A9579C999608}"/>
                    </a:ext>
                  </a:extLst>
                </p14:cNvPr>
                <p14:cNvContentPartPr/>
                <p14:nvPr/>
              </p14:nvContentPartPr>
              <p14:xfrm>
                <a:off x="4159690" y="3811054"/>
                <a:ext cx="163800" cy="468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9D5BB759-DBEC-4E97-B005-A9579C9996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50690" y="3802414"/>
                  <a:ext cx="18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3868A8E9-61DF-487A-BBF5-03085D377082}"/>
                    </a:ext>
                  </a:extLst>
                </p14:cNvPr>
                <p14:cNvContentPartPr/>
                <p14:nvPr/>
              </p14:nvContentPartPr>
              <p14:xfrm>
                <a:off x="4130890" y="3911134"/>
                <a:ext cx="205560" cy="3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3868A8E9-61DF-487A-BBF5-03085D3770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22250" y="3902494"/>
                  <a:ext cx="223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C3BE64FB-4903-4F39-8B73-7675BCDA85B6}"/>
                    </a:ext>
                  </a:extLst>
                </p14:cNvPr>
                <p14:cNvContentPartPr/>
                <p14:nvPr/>
              </p14:nvContentPartPr>
              <p14:xfrm>
                <a:off x="1072330" y="3474454"/>
                <a:ext cx="96480" cy="31032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C3BE64FB-4903-4F39-8B73-7675BCDA85B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3330" y="3465814"/>
                  <a:ext cx="114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BC8953E3-3097-4CD6-BA7E-C89205F2FC39}"/>
                    </a:ext>
                  </a:extLst>
                </p14:cNvPr>
                <p14:cNvContentPartPr/>
                <p14:nvPr/>
              </p14:nvContentPartPr>
              <p14:xfrm>
                <a:off x="960370" y="3825454"/>
                <a:ext cx="351000" cy="2520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BC8953E3-3097-4CD6-BA7E-C89205F2FC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1370" y="3816814"/>
                  <a:ext cx="368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1A2370F4-0080-402D-A8B7-C30EF9830445}"/>
                    </a:ext>
                  </a:extLst>
                </p14:cNvPr>
                <p14:cNvContentPartPr/>
                <p14:nvPr/>
              </p14:nvContentPartPr>
              <p14:xfrm>
                <a:off x="1017250" y="3919774"/>
                <a:ext cx="159120" cy="2912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1A2370F4-0080-402D-A8B7-C30EF98304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8250" y="3911134"/>
                  <a:ext cx="176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4C8EAC35-FADF-48C7-A1E8-134CA7EF34A9}"/>
                    </a:ext>
                  </a:extLst>
                </p14:cNvPr>
                <p14:cNvContentPartPr/>
                <p14:nvPr/>
              </p14:nvContentPartPr>
              <p14:xfrm>
                <a:off x="1514770" y="3755614"/>
                <a:ext cx="163800" cy="2808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4C8EAC35-FADF-48C7-A1E8-134CA7EF34A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05770" y="3746614"/>
                  <a:ext cx="181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8321E424-C794-4A14-8572-2CF6161A8971}"/>
                    </a:ext>
                  </a:extLst>
                </p14:cNvPr>
                <p14:cNvContentPartPr/>
                <p14:nvPr/>
              </p14:nvContentPartPr>
              <p14:xfrm>
                <a:off x="1498210" y="3775054"/>
                <a:ext cx="242280" cy="20340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8321E424-C794-4A14-8572-2CF6161A89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89210" y="3766414"/>
                  <a:ext cx="259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B10121B0-E67F-4A1D-B234-BECD3D04B569}"/>
                    </a:ext>
                  </a:extLst>
                </p14:cNvPr>
                <p14:cNvContentPartPr/>
                <p14:nvPr/>
              </p14:nvContentPartPr>
              <p14:xfrm>
                <a:off x="1853530" y="3600454"/>
                <a:ext cx="257760" cy="16128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B10121B0-E67F-4A1D-B234-BECD3D04B56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44530" y="3591454"/>
                  <a:ext cx="275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32962A13-4E75-444D-8C21-D6CD1D602225}"/>
                    </a:ext>
                  </a:extLst>
                </p14:cNvPr>
                <p14:cNvContentPartPr/>
                <p14:nvPr/>
              </p14:nvContentPartPr>
              <p14:xfrm>
                <a:off x="2144410" y="3939934"/>
                <a:ext cx="167400" cy="86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32962A13-4E75-444D-8C21-D6CD1D60222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35770" y="3931294"/>
                  <a:ext cx="185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AE0CAC09-96D7-47B0-A74F-65653933BD7F}"/>
                    </a:ext>
                  </a:extLst>
                </p14:cNvPr>
                <p14:cNvContentPartPr/>
                <p14:nvPr/>
              </p14:nvContentPartPr>
              <p14:xfrm>
                <a:off x="2247730" y="3839134"/>
                <a:ext cx="8280" cy="20520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AE0CAC09-96D7-47B0-A74F-65653933BD7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38730" y="3830494"/>
                  <a:ext cx="25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980975C5-4357-441A-9C8B-3EA425D73FBA}"/>
                    </a:ext>
                  </a:extLst>
                </p14:cNvPr>
                <p14:cNvContentPartPr/>
                <p14:nvPr/>
              </p14:nvContentPartPr>
              <p14:xfrm>
                <a:off x="2572090" y="3551854"/>
                <a:ext cx="45720" cy="29556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980975C5-4357-441A-9C8B-3EA425D73F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63090" y="3542854"/>
                  <a:ext cx="63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471E1EF9-FD78-4521-B634-F8066E08CF8B}"/>
                    </a:ext>
                  </a:extLst>
                </p14:cNvPr>
                <p14:cNvContentPartPr/>
                <p14:nvPr/>
              </p14:nvContentPartPr>
              <p14:xfrm>
                <a:off x="2484250" y="3901414"/>
                <a:ext cx="311400" cy="212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471E1EF9-FD78-4521-B634-F8066E08CF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75250" y="3892414"/>
                  <a:ext cx="329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29017279-E1BB-48CD-B2DE-E238F70FCAAF}"/>
                    </a:ext>
                  </a:extLst>
                </p14:cNvPr>
                <p14:cNvContentPartPr/>
                <p14:nvPr/>
              </p14:nvContentPartPr>
              <p14:xfrm>
                <a:off x="2560930" y="3980614"/>
                <a:ext cx="144360" cy="2934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29017279-E1BB-48CD-B2DE-E238F70FCAA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51930" y="3971974"/>
                  <a:ext cx="162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DF580749-BD51-4AF6-95B9-5393AAB11136}"/>
                    </a:ext>
                  </a:extLst>
                </p14:cNvPr>
                <p14:cNvContentPartPr/>
                <p14:nvPr/>
              </p14:nvContentPartPr>
              <p14:xfrm>
                <a:off x="2897530" y="3842374"/>
                <a:ext cx="233640" cy="2221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DF580749-BD51-4AF6-95B9-5393AAB111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88530" y="3833734"/>
                  <a:ext cx="251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7EEC0940-6231-46F2-B4D1-B4694C07FF66}"/>
                    </a:ext>
                  </a:extLst>
                </p14:cNvPr>
                <p14:cNvContentPartPr/>
                <p14:nvPr/>
              </p14:nvContentPartPr>
              <p14:xfrm>
                <a:off x="2930290" y="3892414"/>
                <a:ext cx="172800" cy="1080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7EEC0940-6231-46F2-B4D1-B4694C07FF6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21290" y="3883414"/>
                  <a:ext cx="190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81BFBA66-B7C9-4DF5-970C-28596B8B1E47}"/>
                    </a:ext>
                  </a:extLst>
                </p14:cNvPr>
                <p14:cNvContentPartPr/>
                <p14:nvPr/>
              </p14:nvContentPartPr>
              <p14:xfrm>
                <a:off x="3242410" y="3942094"/>
                <a:ext cx="154440" cy="133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81BFBA66-B7C9-4DF5-970C-28596B8B1E4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33770" y="3933454"/>
                  <a:ext cx="172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8D272FF8-EF83-43EB-A2B9-3CF214D1AF19}"/>
                    </a:ext>
                  </a:extLst>
                </p14:cNvPr>
                <p14:cNvContentPartPr/>
                <p14:nvPr/>
              </p14:nvContentPartPr>
              <p14:xfrm>
                <a:off x="3462730" y="3709174"/>
                <a:ext cx="205920" cy="36828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8D272FF8-EF83-43EB-A2B9-3CF214D1AF1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54090" y="3700174"/>
                  <a:ext cx="2235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69603E62-7AB9-459E-95E5-932735AA2819}"/>
                    </a:ext>
                  </a:extLst>
                </p14:cNvPr>
                <p14:cNvContentPartPr/>
                <p14:nvPr/>
              </p14:nvContentPartPr>
              <p14:xfrm>
                <a:off x="3758650" y="3807094"/>
                <a:ext cx="195480" cy="23616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69603E62-7AB9-459E-95E5-932735AA281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49650" y="3798454"/>
                  <a:ext cx="213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404F7680-016F-438C-9B03-42E11BEFC687}"/>
                    </a:ext>
                  </a:extLst>
                </p14:cNvPr>
                <p14:cNvContentPartPr/>
                <p14:nvPr/>
              </p14:nvContentPartPr>
              <p14:xfrm>
                <a:off x="3782050" y="3863254"/>
                <a:ext cx="187560" cy="1335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404F7680-016F-438C-9B03-42E11BEFC68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73410" y="3854614"/>
                  <a:ext cx="2052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296B55B1-17D2-4C28-96A4-4ADF1669C96C}"/>
              </a:ext>
            </a:extLst>
          </p:cNvPr>
          <p:cNvGrpSpPr/>
          <p:nvPr/>
        </p:nvGrpSpPr>
        <p:grpSpPr>
          <a:xfrm>
            <a:off x="1179610" y="4447894"/>
            <a:ext cx="2158560" cy="714960"/>
            <a:chOff x="1179610" y="4447894"/>
            <a:chExt cx="2158560" cy="71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EC5A731A-3B65-461C-B930-3B7FF25AB030}"/>
                    </a:ext>
                  </a:extLst>
                </p14:cNvPr>
                <p14:cNvContentPartPr/>
                <p14:nvPr/>
              </p14:nvContentPartPr>
              <p14:xfrm>
                <a:off x="1305610" y="4447894"/>
                <a:ext cx="49680" cy="2192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EC5A731A-3B65-461C-B930-3B7FF25AB03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96610" y="4438894"/>
                  <a:ext cx="67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9F886F01-9DED-42BE-92F7-D43FEBB27EC9}"/>
                    </a:ext>
                  </a:extLst>
                </p14:cNvPr>
                <p14:cNvContentPartPr/>
                <p14:nvPr/>
              </p14:nvContentPartPr>
              <p14:xfrm>
                <a:off x="1179610" y="4749574"/>
                <a:ext cx="325800" cy="14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9F886F01-9DED-42BE-92F7-D43FEBB27E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70970" y="4740574"/>
                  <a:ext cx="343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27D86B1C-EE3B-46D9-AC96-5F9E83A8CAAB}"/>
                    </a:ext>
                  </a:extLst>
                </p14:cNvPr>
                <p14:cNvContentPartPr/>
                <p14:nvPr/>
              </p14:nvContentPartPr>
              <p14:xfrm>
                <a:off x="1310650" y="4822294"/>
                <a:ext cx="162000" cy="2509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27D86B1C-EE3B-46D9-AC96-5F9E83A8CA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02010" y="4813654"/>
                  <a:ext cx="179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2B8D07C3-98A5-457F-9639-F5C700730477}"/>
                    </a:ext>
                  </a:extLst>
                </p14:cNvPr>
                <p14:cNvContentPartPr/>
                <p14:nvPr/>
              </p14:nvContentPartPr>
              <p14:xfrm>
                <a:off x="1659850" y="4662814"/>
                <a:ext cx="150840" cy="2523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2B8D07C3-98A5-457F-9639-F5C7007304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51210" y="4653814"/>
                  <a:ext cx="168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4F1BFBA1-3ACB-4B17-93A9-AEE2D8CC043F}"/>
                    </a:ext>
                  </a:extLst>
                </p14:cNvPr>
                <p14:cNvContentPartPr/>
                <p14:nvPr/>
              </p14:nvContentPartPr>
              <p14:xfrm>
                <a:off x="1683970" y="4678654"/>
                <a:ext cx="227520" cy="21024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4F1BFBA1-3ACB-4B17-93A9-AEE2D8CC043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75330" y="4670014"/>
                  <a:ext cx="245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E4B513EE-E003-404D-A9F8-9ECEC38994F2}"/>
                    </a:ext>
                  </a:extLst>
                </p14:cNvPr>
                <p14:cNvContentPartPr/>
                <p14:nvPr/>
              </p14:nvContentPartPr>
              <p14:xfrm>
                <a:off x="1929490" y="4481014"/>
                <a:ext cx="217440" cy="11700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E4B513EE-E003-404D-A9F8-9ECEC38994F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20490" y="4472374"/>
                  <a:ext cx="235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58DEA75B-9967-4EBF-A983-15D032722977}"/>
                    </a:ext>
                  </a:extLst>
                </p14:cNvPr>
                <p14:cNvContentPartPr/>
                <p14:nvPr/>
              </p14:nvContentPartPr>
              <p14:xfrm>
                <a:off x="2263930" y="4800694"/>
                <a:ext cx="198360" cy="133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58DEA75B-9967-4EBF-A983-15D0327229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54930" y="4791694"/>
                  <a:ext cx="216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1E27312D-9FB4-45C8-A28D-E268D60B1430}"/>
                    </a:ext>
                  </a:extLst>
                </p14:cNvPr>
                <p14:cNvContentPartPr/>
                <p14:nvPr/>
              </p14:nvContentPartPr>
              <p14:xfrm>
                <a:off x="2743090" y="4461574"/>
                <a:ext cx="137880" cy="3139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1E27312D-9FB4-45C8-A28D-E268D60B14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34090" y="4452574"/>
                  <a:ext cx="155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D37F5E2F-A5CB-401E-A6BD-1636CA296BBE}"/>
                    </a:ext>
                  </a:extLst>
                </p14:cNvPr>
                <p14:cNvContentPartPr/>
                <p14:nvPr/>
              </p14:nvContentPartPr>
              <p14:xfrm>
                <a:off x="2583970" y="4790614"/>
                <a:ext cx="354600" cy="3636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D37F5E2F-A5CB-401E-A6BD-1636CA296BB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75330" y="4781614"/>
                  <a:ext cx="372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9406B9D9-CF9A-41B8-953E-D0D87B3A9851}"/>
                    </a:ext>
                  </a:extLst>
                </p14:cNvPr>
                <p14:cNvContentPartPr/>
                <p14:nvPr/>
              </p14:nvContentPartPr>
              <p14:xfrm>
                <a:off x="2679010" y="4885654"/>
                <a:ext cx="151200" cy="27720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9406B9D9-CF9A-41B8-953E-D0D87B3A985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70010" y="4877014"/>
                  <a:ext cx="168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EAED2C82-448B-407C-B9F8-1B43B1E2EF3A}"/>
                    </a:ext>
                  </a:extLst>
                </p14:cNvPr>
                <p14:cNvContentPartPr/>
                <p14:nvPr/>
              </p14:nvContentPartPr>
              <p14:xfrm>
                <a:off x="2853250" y="4472014"/>
                <a:ext cx="129600" cy="3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EAED2C82-448B-407C-B9F8-1B43B1E2EF3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44610" y="4463014"/>
                  <a:ext cx="147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4316469B-297C-473D-ACA3-195B5F5BE0FE}"/>
                    </a:ext>
                  </a:extLst>
                </p14:cNvPr>
                <p14:cNvContentPartPr/>
                <p14:nvPr/>
              </p14:nvContentPartPr>
              <p14:xfrm>
                <a:off x="3116770" y="4692694"/>
                <a:ext cx="149760" cy="2761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4316469B-297C-473D-ACA3-195B5F5BE0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07770" y="4684054"/>
                  <a:ext cx="167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17695C20-400E-4F0A-995D-E0887DA6D765}"/>
                    </a:ext>
                  </a:extLst>
                </p14:cNvPr>
                <p14:cNvContentPartPr/>
                <p14:nvPr/>
              </p14:nvContentPartPr>
              <p14:xfrm>
                <a:off x="3103810" y="4721854"/>
                <a:ext cx="234360" cy="1130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17695C20-400E-4F0A-995D-E0887DA6D76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94810" y="4712854"/>
                  <a:ext cx="2520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449F3F3D-5140-4ECF-8496-BC74E3C6AC03}"/>
              </a:ext>
            </a:extLst>
          </p:cNvPr>
          <p:cNvGrpSpPr/>
          <p:nvPr/>
        </p:nvGrpSpPr>
        <p:grpSpPr>
          <a:xfrm>
            <a:off x="3707170" y="4802494"/>
            <a:ext cx="272880" cy="88560"/>
            <a:chOff x="3707170" y="4802494"/>
            <a:chExt cx="27288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E9C6ADAE-B391-48B2-85DB-EE0EBC781936}"/>
                    </a:ext>
                  </a:extLst>
                </p14:cNvPr>
                <p14:cNvContentPartPr/>
                <p14:nvPr/>
              </p14:nvContentPartPr>
              <p14:xfrm>
                <a:off x="3767290" y="4802494"/>
                <a:ext cx="212760" cy="2124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E9C6ADAE-B391-48B2-85DB-EE0EBC78193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58290" y="4793854"/>
                  <a:ext cx="230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8DE6F85B-F45A-4C5E-AC56-623501A2927F}"/>
                    </a:ext>
                  </a:extLst>
                </p14:cNvPr>
                <p14:cNvContentPartPr/>
                <p14:nvPr/>
              </p14:nvContentPartPr>
              <p14:xfrm>
                <a:off x="3707170" y="4883494"/>
                <a:ext cx="248760" cy="75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8DE6F85B-F45A-4C5E-AC56-623501A2927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98170" y="4874494"/>
                  <a:ext cx="2664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0" name="Käsinkirjoitus 109">
                <a:extLst>
                  <a:ext uri="{FF2B5EF4-FFF2-40B4-BE49-F238E27FC236}">
                    <a16:creationId xmlns:a16="http://schemas.microsoft.com/office/drawing/2014/main" id="{A067176A-EA73-48F5-A16A-8BA9FBBC12C4}"/>
                  </a:ext>
                </a:extLst>
              </p14:cNvPr>
              <p14:cNvContentPartPr/>
              <p14:nvPr/>
            </p14:nvContentPartPr>
            <p14:xfrm>
              <a:off x="4203610" y="4536814"/>
              <a:ext cx="437760" cy="482400"/>
            </p14:xfrm>
          </p:contentPart>
        </mc:Choice>
        <mc:Fallback>
          <p:pic>
            <p:nvPicPr>
              <p:cNvPr id="110" name="Käsinkirjoitus 109">
                <a:extLst>
                  <a:ext uri="{FF2B5EF4-FFF2-40B4-BE49-F238E27FC236}">
                    <a16:creationId xmlns:a16="http://schemas.microsoft.com/office/drawing/2014/main" id="{A067176A-EA73-48F5-A16A-8BA9FBBC12C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94610" y="4527814"/>
                <a:ext cx="4554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3" name="Käsinkirjoitus 112">
                <a:extLst>
                  <a:ext uri="{FF2B5EF4-FFF2-40B4-BE49-F238E27FC236}">
                    <a16:creationId xmlns:a16="http://schemas.microsoft.com/office/drawing/2014/main" id="{39490172-92C6-4524-9C77-663B63E5F168}"/>
                  </a:ext>
                </a:extLst>
              </p14:cNvPr>
              <p14:cNvContentPartPr/>
              <p14:nvPr/>
            </p14:nvContentPartPr>
            <p14:xfrm>
              <a:off x="6884890" y="4028134"/>
              <a:ext cx="4787280" cy="2014920"/>
            </p14:xfrm>
          </p:contentPart>
        </mc:Choice>
        <mc:Fallback>
          <p:pic>
            <p:nvPicPr>
              <p:cNvPr id="113" name="Käsinkirjoitus 112">
                <a:extLst>
                  <a:ext uri="{FF2B5EF4-FFF2-40B4-BE49-F238E27FC236}">
                    <a16:creationId xmlns:a16="http://schemas.microsoft.com/office/drawing/2014/main" id="{39490172-92C6-4524-9C77-663B63E5F16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867250" y="3992134"/>
                <a:ext cx="4822920" cy="20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Ryhmä 145">
            <a:extLst>
              <a:ext uri="{FF2B5EF4-FFF2-40B4-BE49-F238E27FC236}">
                <a16:creationId xmlns:a16="http://schemas.microsoft.com/office/drawing/2014/main" id="{DC222032-A3B2-4964-95DF-0403013EEF70}"/>
              </a:ext>
            </a:extLst>
          </p:cNvPr>
          <p:cNvGrpSpPr/>
          <p:nvPr/>
        </p:nvGrpSpPr>
        <p:grpSpPr>
          <a:xfrm>
            <a:off x="7396090" y="4112014"/>
            <a:ext cx="2806560" cy="1443240"/>
            <a:chOff x="7396090" y="4112014"/>
            <a:chExt cx="2806560" cy="14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51EABFAB-C901-40BE-A104-3A57AFF61B8A}"/>
                    </a:ext>
                  </a:extLst>
                </p14:cNvPr>
                <p14:cNvContentPartPr/>
                <p14:nvPr/>
              </p14:nvContentPartPr>
              <p14:xfrm>
                <a:off x="7627210" y="4230814"/>
                <a:ext cx="52560" cy="18720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51EABFAB-C901-40BE-A104-3A57AFF61B8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18570" y="4221814"/>
                  <a:ext cx="70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4F4267EF-2A46-4B38-A6BE-B41F549666F8}"/>
                    </a:ext>
                  </a:extLst>
                </p14:cNvPr>
                <p14:cNvContentPartPr/>
                <p14:nvPr/>
              </p14:nvContentPartPr>
              <p14:xfrm>
                <a:off x="7508770" y="4446814"/>
                <a:ext cx="261000" cy="284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4F4267EF-2A46-4B38-A6BE-B41F549666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00130" y="4437814"/>
                  <a:ext cx="278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4AAF08F5-D242-4C21-B89B-25D9A368B259}"/>
                    </a:ext>
                  </a:extLst>
                </p14:cNvPr>
                <p14:cNvContentPartPr/>
                <p14:nvPr/>
              </p14:nvContentPartPr>
              <p14:xfrm>
                <a:off x="7617130" y="4486054"/>
                <a:ext cx="99000" cy="20160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4AAF08F5-D242-4C21-B89B-25D9A368B25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08490" y="4477414"/>
                  <a:ext cx="116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60F15BA8-A791-4143-9D3D-2187CA633B0B}"/>
                    </a:ext>
                  </a:extLst>
                </p14:cNvPr>
                <p14:cNvContentPartPr/>
                <p14:nvPr/>
              </p14:nvContentPartPr>
              <p14:xfrm>
                <a:off x="7897930" y="4448974"/>
                <a:ext cx="132120" cy="612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60F15BA8-A791-4143-9D3D-2187CA633B0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89290" y="4439974"/>
                  <a:ext cx="14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86A3FA2F-D470-476C-B9D2-E257C998AE16}"/>
                    </a:ext>
                  </a:extLst>
                </p14:cNvPr>
                <p14:cNvContentPartPr/>
                <p14:nvPr/>
              </p14:nvContentPartPr>
              <p14:xfrm>
                <a:off x="8154970" y="4312174"/>
                <a:ext cx="281520" cy="19944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86A3FA2F-D470-476C-B9D2-E257C998AE1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45970" y="4303534"/>
                  <a:ext cx="299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6AE3AF9E-A283-4C1F-8037-E32D79D0C476}"/>
                    </a:ext>
                  </a:extLst>
                </p14:cNvPr>
                <p14:cNvContentPartPr/>
                <p14:nvPr/>
              </p14:nvContentPartPr>
              <p14:xfrm>
                <a:off x="8644570" y="4375174"/>
                <a:ext cx="133560" cy="612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6AE3AF9E-A283-4C1F-8037-E32D79D0C4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35570" y="4366174"/>
                  <a:ext cx="151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6C475BFD-FECF-488F-B6EB-44D1CF54CDF1}"/>
                    </a:ext>
                  </a:extLst>
                </p14:cNvPr>
                <p14:cNvContentPartPr/>
                <p14:nvPr/>
              </p14:nvContentPartPr>
              <p14:xfrm>
                <a:off x="8663290" y="4425934"/>
                <a:ext cx="181080" cy="2664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6C475BFD-FECF-488F-B6EB-44D1CF54CD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54650" y="4416934"/>
                  <a:ext cx="198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4425A387-BF65-4C71-A77A-586690A808A0}"/>
                    </a:ext>
                  </a:extLst>
                </p14:cNvPr>
                <p14:cNvContentPartPr/>
                <p14:nvPr/>
              </p14:nvContentPartPr>
              <p14:xfrm>
                <a:off x="9159010" y="4158814"/>
                <a:ext cx="41040" cy="2012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4425A387-BF65-4C71-A77A-586690A808A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50010" y="4150174"/>
                  <a:ext cx="58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61C36CC5-A804-4B68-920E-F82D2D3D83F2}"/>
                    </a:ext>
                  </a:extLst>
                </p14:cNvPr>
                <p14:cNvContentPartPr/>
                <p14:nvPr/>
              </p14:nvContentPartPr>
              <p14:xfrm>
                <a:off x="9018970" y="4386694"/>
                <a:ext cx="296280" cy="1440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61C36CC5-A804-4B68-920E-F82D2D3D83F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09970" y="4377694"/>
                  <a:ext cx="313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868F84D5-D4F8-41E7-8EAC-8172872738B8}"/>
                    </a:ext>
                  </a:extLst>
                </p14:cNvPr>
                <p14:cNvContentPartPr/>
                <p14:nvPr/>
              </p14:nvContentPartPr>
              <p14:xfrm>
                <a:off x="9105730" y="4443934"/>
                <a:ext cx="153360" cy="22176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868F84D5-D4F8-41E7-8EAC-8172872738B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97090" y="4435294"/>
                  <a:ext cx="171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945D3407-294E-484E-AC1B-155B403CB67A}"/>
                    </a:ext>
                  </a:extLst>
                </p14:cNvPr>
                <p14:cNvContentPartPr/>
                <p14:nvPr/>
              </p14:nvContentPartPr>
              <p14:xfrm>
                <a:off x="9507490" y="4391014"/>
                <a:ext cx="191880" cy="720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945D3407-294E-484E-AC1B-155B403CB67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98490" y="4382014"/>
                  <a:ext cx="209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23AB16FD-443A-4FAB-B457-F29983F8A982}"/>
                    </a:ext>
                  </a:extLst>
                </p14:cNvPr>
                <p14:cNvContentPartPr/>
                <p14:nvPr/>
              </p14:nvContentPartPr>
              <p14:xfrm>
                <a:off x="9926890" y="4112014"/>
                <a:ext cx="149040" cy="24192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23AB16FD-443A-4FAB-B457-F29983F8A98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17890" y="4103374"/>
                  <a:ext cx="166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6DE54485-AE25-4585-A260-B90A45CA03DD}"/>
                    </a:ext>
                  </a:extLst>
                </p14:cNvPr>
                <p14:cNvContentPartPr/>
                <p14:nvPr/>
              </p14:nvContentPartPr>
              <p14:xfrm>
                <a:off x="9790810" y="4427014"/>
                <a:ext cx="411840" cy="1656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6DE54485-AE25-4585-A260-B90A45CA03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81810" y="4418014"/>
                  <a:ext cx="429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7FB86E1C-61C9-4689-BB6B-4A84D995FF70}"/>
                    </a:ext>
                  </a:extLst>
                </p14:cNvPr>
                <p14:cNvContentPartPr/>
                <p14:nvPr/>
              </p14:nvContentPartPr>
              <p14:xfrm>
                <a:off x="9891970" y="4520614"/>
                <a:ext cx="208080" cy="23220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7FB86E1C-61C9-4689-BB6B-4A84D995FF7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82970" y="4511974"/>
                  <a:ext cx="225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9C95E533-0A1F-4820-A3EE-97E750A67823}"/>
                    </a:ext>
                  </a:extLst>
                </p14:cNvPr>
                <p14:cNvContentPartPr/>
                <p14:nvPr/>
              </p14:nvContentPartPr>
              <p14:xfrm>
                <a:off x="7396090" y="5120374"/>
                <a:ext cx="188640" cy="3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9C95E533-0A1F-4820-A3EE-97E750A6782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87090" y="5111734"/>
                  <a:ext cx="20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AEED9F6B-80ED-433D-B067-8C6B5367995A}"/>
                    </a:ext>
                  </a:extLst>
                </p14:cNvPr>
                <p14:cNvContentPartPr/>
                <p14:nvPr/>
              </p14:nvContentPartPr>
              <p14:xfrm>
                <a:off x="7411210" y="5207134"/>
                <a:ext cx="156600" cy="864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AEED9F6B-80ED-433D-B067-8C6B5367995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02570" y="5198494"/>
                  <a:ext cx="17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BC011561-8E91-4589-BE93-4BE10FCD76BB}"/>
                    </a:ext>
                  </a:extLst>
                </p14:cNvPr>
                <p14:cNvContentPartPr/>
                <p14:nvPr/>
              </p14:nvContentPartPr>
              <p14:xfrm>
                <a:off x="7981810" y="4878454"/>
                <a:ext cx="15480" cy="24732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BC011561-8E91-4589-BE93-4BE10FCD76B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72810" y="4869454"/>
                  <a:ext cx="33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AA51111E-8CBE-4631-93B1-84D279DFC60F}"/>
                    </a:ext>
                  </a:extLst>
                </p14:cNvPr>
                <p14:cNvContentPartPr/>
                <p14:nvPr/>
              </p14:nvContentPartPr>
              <p14:xfrm>
                <a:off x="8142010" y="5021374"/>
                <a:ext cx="131040" cy="540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AA51111E-8CBE-4631-93B1-84D279DFC60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33010" y="5012374"/>
                  <a:ext cx="14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67825F42-66AF-4814-969B-86B4F9219B9B}"/>
                    </a:ext>
                  </a:extLst>
                </p14:cNvPr>
                <p14:cNvContentPartPr/>
                <p14:nvPr/>
              </p14:nvContentPartPr>
              <p14:xfrm>
                <a:off x="8463850" y="4850374"/>
                <a:ext cx="127080" cy="23724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67825F42-66AF-4814-969B-86B4F9219B9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55210" y="4841734"/>
                  <a:ext cx="144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29203479-C6BA-4172-A7C0-C62618CD13A0}"/>
                    </a:ext>
                  </a:extLst>
                </p14:cNvPr>
                <p14:cNvContentPartPr/>
                <p14:nvPr/>
              </p14:nvContentPartPr>
              <p14:xfrm>
                <a:off x="7823410" y="5158174"/>
                <a:ext cx="858600" cy="2448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29203479-C6BA-4172-A7C0-C62618CD13A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14770" y="5149534"/>
                  <a:ext cx="876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F6FCC433-E9E3-4CA5-9547-3BF75DFEB3CA}"/>
                    </a:ext>
                  </a:extLst>
                </p14:cNvPr>
                <p14:cNvContentPartPr/>
                <p14:nvPr/>
              </p14:nvContentPartPr>
              <p14:xfrm>
                <a:off x="8138770" y="5258254"/>
                <a:ext cx="281880" cy="27252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F6FCC433-E9E3-4CA5-9547-3BF75DFEB3C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29770" y="5249614"/>
                  <a:ext cx="299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C08469F5-038F-46C5-A9C4-50426B1DD8BD}"/>
                    </a:ext>
                  </a:extLst>
                </p14:cNvPr>
                <p14:cNvContentPartPr/>
                <p14:nvPr/>
              </p14:nvContentPartPr>
              <p14:xfrm>
                <a:off x="8946970" y="5162134"/>
                <a:ext cx="173520" cy="36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C08469F5-038F-46C5-A9C4-50426B1DD8B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38330" y="5153494"/>
                  <a:ext cx="19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AB00479B-2231-45DE-AA42-EBB4E6982DD2}"/>
                    </a:ext>
                  </a:extLst>
                </p14:cNvPr>
                <p14:cNvContentPartPr/>
                <p14:nvPr/>
              </p14:nvContentPartPr>
              <p14:xfrm>
                <a:off x="8943730" y="5222254"/>
                <a:ext cx="236880" cy="2736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AB00479B-2231-45DE-AA42-EBB4E6982DD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35090" y="5213614"/>
                  <a:ext cx="254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4E32FEE3-F3C3-4810-8385-A5C50B0D88E4}"/>
                    </a:ext>
                  </a:extLst>
                </p14:cNvPr>
                <p14:cNvContentPartPr/>
                <p14:nvPr/>
              </p14:nvContentPartPr>
              <p14:xfrm>
                <a:off x="9415330" y="5046214"/>
                <a:ext cx="180360" cy="612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4E32FEE3-F3C3-4810-8385-A5C50B0D88E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06690" y="5037574"/>
                  <a:ext cx="19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B7879942-6243-4F68-9D24-F9E113358717}"/>
                    </a:ext>
                  </a:extLst>
                </p14:cNvPr>
                <p14:cNvContentPartPr/>
                <p14:nvPr/>
              </p14:nvContentPartPr>
              <p14:xfrm>
                <a:off x="9825010" y="4870534"/>
                <a:ext cx="105480" cy="24984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B7879942-6243-4F68-9D24-F9E11335871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16010" y="4861894"/>
                  <a:ext cx="123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C640E966-0079-4787-A9F6-30BC17BEA319}"/>
                    </a:ext>
                  </a:extLst>
                </p14:cNvPr>
                <p14:cNvContentPartPr/>
                <p14:nvPr/>
              </p14:nvContentPartPr>
              <p14:xfrm>
                <a:off x="9317410" y="5153494"/>
                <a:ext cx="633600" cy="5688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C640E966-0079-4787-A9F6-30BC17BEA31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08410" y="5144854"/>
                  <a:ext cx="65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5F4D19D6-031F-4060-A8E0-438F6EB22EEA}"/>
                    </a:ext>
                  </a:extLst>
                </p14:cNvPr>
                <p14:cNvContentPartPr/>
                <p14:nvPr/>
              </p14:nvContentPartPr>
              <p14:xfrm>
                <a:off x="9575530" y="5229094"/>
                <a:ext cx="227160" cy="32616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5F4D19D6-031F-4060-A8E0-438F6EB22E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66530" y="5220454"/>
                  <a:ext cx="24480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7" name="Käsinkirjoitus 146">
                <a:extLst>
                  <a:ext uri="{FF2B5EF4-FFF2-40B4-BE49-F238E27FC236}">
                    <a16:creationId xmlns:a16="http://schemas.microsoft.com/office/drawing/2014/main" id="{7339E645-FF7B-457E-8877-C236B573F357}"/>
                  </a:ext>
                </a:extLst>
              </p14:cNvPr>
              <p14:cNvContentPartPr/>
              <p14:nvPr/>
            </p14:nvContentPartPr>
            <p14:xfrm>
              <a:off x="4832170" y="405094"/>
              <a:ext cx="3854520" cy="4348440"/>
            </p14:xfrm>
          </p:contentPart>
        </mc:Choice>
        <mc:Fallback>
          <p:pic>
            <p:nvPicPr>
              <p:cNvPr id="147" name="Käsinkirjoitus 146">
                <a:extLst>
                  <a:ext uri="{FF2B5EF4-FFF2-40B4-BE49-F238E27FC236}">
                    <a16:creationId xmlns:a16="http://schemas.microsoft.com/office/drawing/2014/main" id="{7339E645-FF7B-457E-8877-C236B573F35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814530" y="369454"/>
                <a:ext cx="3890160" cy="442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Ryhmä 159">
            <a:extLst>
              <a:ext uri="{FF2B5EF4-FFF2-40B4-BE49-F238E27FC236}">
                <a16:creationId xmlns:a16="http://schemas.microsoft.com/office/drawing/2014/main" id="{E9A301D9-BC8A-4638-A879-ACCF76088B4E}"/>
              </a:ext>
            </a:extLst>
          </p:cNvPr>
          <p:cNvGrpSpPr/>
          <p:nvPr/>
        </p:nvGrpSpPr>
        <p:grpSpPr>
          <a:xfrm>
            <a:off x="5220610" y="4497934"/>
            <a:ext cx="622440" cy="819720"/>
            <a:chOff x="5220610" y="4497934"/>
            <a:chExt cx="622440" cy="81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2EF41913-D65C-4A3C-B559-0B0EDE9B8289}"/>
                    </a:ext>
                  </a:extLst>
                </p14:cNvPr>
                <p14:cNvContentPartPr/>
                <p14:nvPr/>
              </p14:nvContentPartPr>
              <p14:xfrm>
                <a:off x="5220610" y="4497934"/>
                <a:ext cx="53640" cy="81972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2EF41913-D65C-4A3C-B559-0B0EDE9B828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11970" y="4488934"/>
                  <a:ext cx="71280" cy="83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D228F2ED-53E0-41FD-B5C8-7600DC0F1465}"/>
                    </a:ext>
                  </a:extLst>
                </p14:cNvPr>
                <p14:cNvContentPartPr/>
                <p14:nvPr/>
              </p14:nvContentPartPr>
              <p14:xfrm>
                <a:off x="5265970" y="4506934"/>
                <a:ext cx="68400" cy="62676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D228F2ED-53E0-41FD-B5C8-7600DC0F146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57330" y="4498294"/>
                  <a:ext cx="8604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3BCDEC64-996C-43BC-A8B9-EFEC08FF1FA9}"/>
                    </a:ext>
                  </a:extLst>
                </p14:cNvPr>
                <p14:cNvContentPartPr/>
                <p14:nvPr/>
              </p14:nvContentPartPr>
              <p14:xfrm>
                <a:off x="5496010" y="4858654"/>
                <a:ext cx="31320" cy="5220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3BCDEC64-996C-43BC-A8B9-EFEC08FF1FA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487370" y="4849654"/>
                  <a:ext cx="48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14EB2F60-D4C3-4417-90AF-76E27D5C750E}"/>
                    </a:ext>
                  </a:extLst>
                </p14:cNvPr>
                <p14:cNvContentPartPr/>
                <p14:nvPr/>
              </p14:nvContentPartPr>
              <p14:xfrm>
                <a:off x="5687530" y="4682614"/>
                <a:ext cx="155520" cy="39348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14EB2F60-D4C3-4417-90AF-76E27D5C750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678890" y="4673974"/>
                  <a:ext cx="17316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2E8A6C92-F15D-4CAA-9AC0-35DF8C965EED}"/>
              </a:ext>
            </a:extLst>
          </p:cNvPr>
          <p:cNvGrpSpPr/>
          <p:nvPr/>
        </p:nvGrpSpPr>
        <p:grpSpPr>
          <a:xfrm>
            <a:off x="8943730" y="341734"/>
            <a:ext cx="1976040" cy="832320"/>
            <a:chOff x="8943730" y="341734"/>
            <a:chExt cx="1976040" cy="8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3CB0BD89-1F29-4E30-B70A-8B05A3072A8A}"/>
                    </a:ext>
                  </a:extLst>
                </p14:cNvPr>
                <p14:cNvContentPartPr/>
                <p14:nvPr/>
              </p14:nvContentPartPr>
              <p14:xfrm>
                <a:off x="8943730" y="361534"/>
                <a:ext cx="201600" cy="4935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3CB0BD89-1F29-4E30-B70A-8B05A3072A8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34730" y="352894"/>
                  <a:ext cx="2192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58427974-CF8F-4E6B-826D-423487805FEB}"/>
                    </a:ext>
                  </a:extLst>
                </p14:cNvPr>
                <p14:cNvContentPartPr/>
                <p14:nvPr/>
              </p14:nvContentPartPr>
              <p14:xfrm>
                <a:off x="9282850" y="665734"/>
                <a:ext cx="20160" cy="4392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58427974-CF8F-4E6B-826D-423487805F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74210" y="656734"/>
                  <a:ext cx="37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5C9A19BD-ADF4-439B-B7D3-845EB4AA6E22}"/>
                    </a:ext>
                  </a:extLst>
                </p14:cNvPr>
                <p14:cNvContentPartPr/>
                <p14:nvPr/>
              </p14:nvContentPartPr>
              <p14:xfrm>
                <a:off x="9599290" y="341734"/>
                <a:ext cx="48600" cy="33912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5C9A19BD-ADF4-439B-B7D3-845EB4AA6E2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90650" y="333094"/>
                  <a:ext cx="662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0935B239-8000-42D0-B812-CDE0C976C2B3}"/>
                    </a:ext>
                  </a:extLst>
                </p14:cNvPr>
                <p14:cNvContentPartPr/>
                <p14:nvPr/>
              </p14:nvContentPartPr>
              <p14:xfrm>
                <a:off x="9491650" y="754654"/>
                <a:ext cx="267480" cy="720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0935B239-8000-42D0-B812-CDE0C976C2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83010" y="745654"/>
                  <a:ext cx="285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7EFAAC76-F0D5-40BD-8733-D3B585CA5815}"/>
                    </a:ext>
                  </a:extLst>
                </p14:cNvPr>
                <p14:cNvContentPartPr/>
                <p14:nvPr/>
              </p14:nvContentPartPr>
              <p14:xfrm>
                <a:off x="9491290" y="897214"/>
                <a:ext cx="139320" cy="27684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7EFAAC76-F0D5-40BD-8733-D3B585CA58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482650" y="888574"/>
                  <a:ext cx="156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6839840D-EC86-4307-B409-F846E9142E24}"/>
                    </a:ext>
                  </a:extLst>
                </p14:cNvPr>
                <p14:cNvContentPartPr/>
                <p14:nvPr/>
              </p14:nvContentPartPr>
              <p14:xfrm>
                <a:off x="9919330" y="620374"/>
                <a:ext cx="167400" cy="29340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6839840D-EC86-4307-B409-F846E9142E2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910690" y="611734"/>
                  <a:ext cx="185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DEA28C48-7733-4249-84FE-ACE2A39A2127}"/>
                    </a:ext>
                  </a:extLst>
                </p14:cNvPr>
                <p14:cNvContentPartPr/>
                <p14:nvPr/>
              </p14:nvContentPartPr>
              <p14:xfrm>
                <a:off x="9904210" y="649894"/>
                <a:ext cx="205200" cy="2559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DEA28C48-7733-4249-84FE-ACE2A39A212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95210" y="640894"/>
                  <a:ext cx="222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321250CF-C0E1-404E-AC3D-D47C2E5DB805}"/>
                    </a:ext>
                  </a:extLst>
                </p14:cNvPr>
                <p14:cNvContentPartPr/>
                <p14:nvPr/>
              </p14:nvContentPartPr>
              <p14:xfrm>
                <a:off x="10152610" y="436414"/>
                <a:ext cx="172080" cy="12744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321250CF-C0E1-404E-AC3D-D47C2E5DB80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43610" y="427414"/>
                  <a:ext cx="189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010D2E57-B3F4-42B1-8532-5FDE4CE211B0}"/>
                    </a:ext>
                  </a:extLst>
                </p14:cNvPr>
                <p14:cNvContentPartPr/>
                <p14:nvPr/>
              </p14:nvContentPartPr>
              <p14:xfrm>
                <a:off x="10266370" y="850414"/>
                <a:ext cx="184320" cy="1332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010D2E57-B3F4-42B1-8532-5FDE4CE211B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57370" y="841414"/>
                  <a:ext cx="201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2C114B27-A659-4E45-B8BC-0EFFA2007566}"/>
                    </a:ext>
                  </a:extLst>
                </p14:cNvPr>
                <p14:cNvContentPartPr/>
                <p14:nvPr/>
              </p14:nvContentPartPr>
              <p14:xfrm>
                <a:off x="10641850" y="626134"/>
                <a:ext cx="135360" cy="39600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2C114B27-A659-4E45-B8BC-0EFFA200756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32850" y="617494"/>
                  <a:ext cx="153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F922BF69-467E-4C40-89A3-C6561640D005}"/>
                    </a:ext>
                  </a:extLst>
                </p14:cNvPr>
                <p14:cNvContentPartPr/>
                <p14:nvPr/>
              </p14:nvContentPartPr>
              <p14:xfrm>
                <a:off x="10895290" y="870574"/>
                <a:ext cx="24480" cy="2160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F922BF69-467E-4C40-89A3-C6561640D00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86650" y="861574"/>
                  <a:ext cx="421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2BE57A06-744A-4504-89DC-5F5E61779953}"/>
              </a:ext>
            </a:extLst>
          </p:cNvPr>
          <p:cNvGrpSpPr/>
          <p:nvPr/>
        </p:nvGrpSpPr>
        <p:grpSpPr>
          <a:xfrm>
            <a:off x="10996810" y="489334"/>
            <a:ext cx="1165320" cy="770040"/>
            <a:chOff x="10996810" y="489334"/>
            <a:chExt cx="1165320" cy="77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C36F4ABB-AC23-4813-9CB0-063690406D62}"/>
                    </a:ext>
                  </a:extLst>
                </p14:cNvPr>
                <p14:cNvContentPartPr/>
                <p14:nvPr/>
              </p14:nvContentPartPr>
              <p14:xfrm>
                <a:off x="11085010" y="489334"/>
                <a:ext cx="181080" cy="36252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C36F4ABB-AC23-4813-9CB0-063690406D6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076010" y="480694"/>
                  <a:ext cx="1987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B582DB70-6DB9-456D-9C89-4EC31FCF620E}"/>
                    </a:ext>
                  </a:extLst>
                </p14:cNvPr>
                <p14:cNvContentPartPr/>
                <p14:nvPr/>
              </p14:nvContentPartPr>
              <p14:xfrm>
                <a:off x="10996810" y="894334"/>
                <a:ext cx="336960" cy="756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B582DB70-6DB9-456D-9C89-4EC31FCF620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88170" y="885334"/>
                  <a:ext cx="354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FF39A499-BD30-4A84-879D-3F9C6A7D64E3}"/>
                    </a:ext>
                  </a:extLst>
                </p14:cNvPr>
                <p14:cNvContentPartPr/>
                <p14:nvPr/>
              </p14:nvContentPartPr>
              <p14:xfrm>
                <a:off x="11061250" y="999094"/>
                <a:ext cx="178920" cy="26028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FF39A499-BD30-4A84-879D-3F9C6A7D64E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52610" y="990094"/>
                  <a:ext cx="196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C2C9AE71-B0C9-40A9-AE1C-0431D5863E61}"/>
                    </a:ext>
                  </a:extLst>
                </p14:cNvPr>
                <p14:cNvContentPartPr/>
                <p14:nvPr/>
              </p14:nvContentPartPr>
              <p14:xfrm>
                <a:off x="11493610" y="793534"/>
                <a:ext cx="164520" cy="31824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C2C9AE71-B0C9-40A9-AE1C-0431D5863E6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84610" y="784534"/>
                  <a:ext cx="1821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B712240A-B36B-4CC3-BB92-1E5FC1FF89E2}"/>
                    </a:ext>
                  </a:extLst>
                </p14:cNvPr>
                <p14:cNvContentPartPr/>
                <p14:nvPr/>
              </p14:nvContentPartPr>
              <p14:xfrm>
                <a:off x="11417650" y="799654"/>
                <a:ext cx="328680" cy="25992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B712240A-B36B-4CC3-BB92-1E5FC1FF89E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408650" y="790654"/>
                  <a:ext cx="346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84BCA03F-1C33-4222-9B8F-B0D38BBE0DA9}"/>
                    </a:ext>
                  </a:extLst>
                </p14:cNvPr>
                <p14:cNvContentPartPr/>
                <p14:nvPr/>
              </p14:nvContentPartPr>
              <p14:xfrm>
                <a:off x="11778010" y="943294"/>
                <a:ext cx="135360" cy="1044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84BCA03F-1C33-4222-9B8F-B0D38BBE0DA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769370" y="934654"/>
                  <a:ext cx="153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0E471A94-A4CE-4572-BD3A-8A4C239E7626}"/>
                    </a:ext>
                  </a:extLst>
                </p14:cNvPr>
                <p14:cNvContentPartPr/>
                <p14:nvPr/>
              </p14:nvContentPartPr>
              <p14:xfrm>
                <a:off x="11751730" y="1019254"/>
                <a:ext cx="193680" cy="1440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0E471A94-A4CE-4572-BD3A-8A4C239E762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42730" y="1010614"/>
                  <a:ext cx="21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A68FDC88-F0E1-4582-AAAD-91BF85C8FCC5}"/>
                    </a:ext>
                  </a:extLst>
                </p14:cNvPr>
                <p14:cNvContentPartPr/>
                <p14:nvPr/>
              </p14:nvContentPartPr>
              <p14:xfrm>
                <a:off x="11977090" y="744574"/>
                <a:ext cx="185040" cy="37296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A68FDC88-F0E1-4582-AAAD-91BF85C8FCC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968450" y="735574"/>
                  <a:ext cx="20268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Ryhmä 210">
            <a:extLst>
              <a:ext uri="{FF2B5EF4-FFF2-40B4-BE49-F238E27FC236}">
                <a16:creationId xmlns:a16="http://schemas.microsoft.com/office/drawing/2014/main" id="{75F8023B-22C3-48D4-9A7F-AD96801D7808}"/>
              </a:ext>
            </a:extLst>
          </p:cNvPr>
          <p:cNvGrpSpPr/>
          <p:nvPr/>
        </p:nvGrpSpPr>
        <p:grpSpPr>
          <a:xfrm>
            <a:off x="8580130" y="1470177"/>
            <a:ext cx="3188880" cy="1477800"/>
            <a:chOff x="8580130" y="1470177"/>
            <a:chExt cx="3188880" cy="14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D65FD071-1053-4058-ADC5-CB4343F08ED7}"/>
                    </a:ext>
                  </a:extLst>
                </p14:cNvPr>
                <p14:cNvContentPartPr/>
                <p14:nvPr/>
              </p14:nvContentPartPr>
              <p14:xfrm>
                <a:off x="9212290" y="1645137"/>
                <a:ext cx="329400" cy="43632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D65FD071-1053-4058-ADC5-CB4343F08ED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03290" y="1636497"/>
                  <a:ext cx="347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05B2C728-10A7-4DE7-BCD1-6654900E26C7}"/>
                    </a:ext>
                  </a:extLst>
                </p14:cNvPr>
                <p14:cNvContentPartPr/>
                <p14:nvPr/>
              </p14:nvContentPartPr>
              <p14:xfrm>
                <a:off x="9250090" y="1737297"/>
                <a:ext cx="210240" cy="30312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05B2C728-10A7-4DE7-BCD1-6654900E26C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41450" y="1728657"/>
                  <a:ext cx="227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80FF9C5A-28BC-4417-AFA7-F164FFE19F58}"/>
                    </a:ext>
                  </a:extLst>
                </p14:cNvPr>
                <p14:cNvContentPartPr/>
                <p14:nvPr/>
              </p14:nvContentPartPr>
              <p14:xfrm>
                <a:off x="9615850" y="1470177"/>
                <a:ext cx="234360" cy="17172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80FF9C5A-28BC-4417-AFA7-F164FFE19F5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06850" y="1461537"/>
                  <a:ext cx="252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E64111E5-1A2D-4701-9CA8-8B5D3525BD39}"/>
                    </a:ext>
                  </a:extLst>
                </p14:cNvPr>
                <p14:cNvContentPartPr/>
                <p14:nvPr/>
              </p14:nvContentPartPr>
              <p14:xfrm>
                <a:off x="9851650" y="1949337"/>
                <a:ext cx="167040" cy="36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E64111E5-1A2D-4701-9CA8-8B5D3525BD3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43010" y="1940337"/>
                  <a:ext cx="18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50211BFE-FA13-4D0C-AF73-15184615BE01}"/>
                    </a:ext>
                  </a:extLst>
                </p14:cNvPr>
                <p14:cNvContentPartPr/>
                <p14:nvPr/>
              </p14:nvContentPartPr>
              <p14:xfrm>
                <a:off x="10232170" y="1709217"/>
                <a:ext cx="74880" cy="41400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50211BFE-FA13-4D0C-AF73-15184615BE0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23170" y="1700577"/>
                  <a:ext cx="925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814C36F1-2CBE-46BF-A827-0DDF253CB38C}"/>
                    </a:ext>
                  </a:extLst>
                </p14:cNvPr>
                <p14:cNvContentPartPr/>
                <p14:nvPr/>
              </p14:nvContentPartPr>
              <p14:xfrm>
                <a:off x="10469050" y="1701297"/>
                <a:ext cx="209880" cy="43308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814C36F1-2CBE-46BF-A827-0DDF253CB38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60050" y="1692657"/>
                  <a:ext cx="2275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4649F3C2-285F-499B-B0E0-E12248B476A7}"/>
                    </a:ext>
                  </a:extLst>
                </p14:cNvPr>
                <p14:cNvContentPartPr/>
                <p14:nvPr/>
              </p14:nvContentPartPr>
              <p14:xfrm>
                <a:off x="10748770" y="1833417"/>
                <a:ext cx="194400" cy="29808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4649F3C2-285F-499B-B0E0-E12248B476A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40130" y="1824417"/>
                  <a:ext cx="212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6B075F2D-9789-4C46-90C0-256AEE4ADB77}"/>
                    </a:ext>
                  </a:extLst>
                </p14:cNvPr>
                <p14:cNvContentPartPr/>
                <p14:nvPr/>
              </p14:nvContentPartPr>
              <p14:xfrm>
                <a:off x="10780810" y="1903977"/>
                <a:ext cx="202680" cy="19332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6B075F2D-9789-4C46-90C0-256AEE4ADB7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72170" y="1894977"/>
                  <a:ext cx="220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14BF8585-0086-4F63-A506-7CC79F5094C7}"/>
                    </a:ext>
                  </a:extLst>
                </p14:cNvPr>
                <p14:cNvContentPartPr/>
                <p14:nvPr/>
              </p14:nvContentPartPr>
              <p14:xfrm>
                <a:off x="11098690" y="1961937"/>
                <a:ext cx="155880" cy="468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14BF8585-0086-4F63-A506-7CC79F5094C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90050" y="1953297"/>
                  <a:ext cx="173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B68A9F95-E48B-4235-8455-E4DED6F7C13B}"/>
                    </a:ext>
                  </a:extLst>
                </p14:cNvPr>
                <p14:cNvContentPartPr/>
                <p14:nvPr/>
              </p14:nvContentPartPr>
              <p14:xfrm>
                <a:off x="11113090" y="2055177"/>
                <a:ext cx="175320" cy="648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B68A9F95-E48B-4235-8455-E4DED6F7C13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104450" y="2046177"/>
                  <a:ext cx="192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4B1DB223-45E3-4A4D-B23C-C20274794AE8}"/>
                    </a:ext>
                  </a:extLst>
                </p14:cNvPr>
                <p14:cNvContentPartPr/>
                <p14:nvPr/>
              </p14:nvContentPartPr>
              <p14:xfrm>
                <a:off x="11516650" y="1749897"/>
                <a:ext cx="252360" cy="37404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4B1DB223-45E3-4A4D-B23C-C20274794AE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507650" y="1741257"/>
                  <a:ext cx="2700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CFE8D6C1-817E-4DE3-980B-7D90AB95E308}"/>
                    </a:ext>
                  </a:extLst>
                </p14:cNvPr>
                <p14:cNvContentPartPr/>
                <p14:nvPr/>
              </p14:nvContentPartPr>
              <p14:xfrm>
                <a:off x="8580130" y="2384577"/>
                <a:ext cx="293040" cy="42120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CFE8D6C1-817E-4DE3-980B-7D90AB95E3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71130" y="2375937"/>
                  <a:ext cx="3106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716CFC28-A814-4D80-82FC-87B2F42B892D}"/>
                    </a:ext>
                  </a:extLst>
                </p14:cNvPr>
                <p14:cNvContentPartPr/>
                <p14:nvPr/>
              </p14:nvContentPartPr>
              <p14:xfrm>
                <a:off x="8669770" y="2436777"/>
                <a:ext cx="327600" cy="37080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716CFC28-A814-4D80-82FC-87B2F42B892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61130" y="2428137"/>
                  <a:ext cx="3452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A7C60876-2C79-40E3-8CD0-9654CD761BD8}"/>
                    </a:ext>
                  </a:extLst>
                </p14:cNvPr>
                <p14:cNvContentPartPr/>
                <p14:nvPr/>
              </p14:nvContentPartPr>
              <p14:xfrm>
                <a:off x="9092770" y="2225817"/>
                <a:ext cx="148320" cy="61596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A7C60876-2C79-40E3-8CD0-9654CD761BD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084130" y="2217177"/>
                  <a:ext cx="1659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256FF48E-0E59-48C4-92AF-FF08FB7FD33B}"/>
                    </a:ext>
                  </a:extLst>
                </p14:cNvPr>
                <p14:cNvContentPartPr/>
                <p14:nvPr/>
              </p14:nvContentPartPr>
              <p14:xfrm>
                <a:off x="9328210" y="2464857"/>
                <a:ext cx="221400" cy="36720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256FF48E-0E59-48C4-92AF-FF08FB7FD33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319570" y="2455857"/>
                  <a:ext cx="2390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F559959A-B273-4FA1-9209-82BD995AEA08}"/>
                    </a:ext>
                  </a:extLst>
                </p14:cNvPr>
                <p14:cNvContentPartPr/>
                <p14:nvPr/>
              </p14:nvContentPartPr>
              <p14:xfrm>
                <a:off x="9335410" y="2545497"/>
                <a:ext cx="265680" cy="27936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F559959A-B273-4FA1-9209-82BD995AEA0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326410" y="2536497"/>
                  <a:ext cx="283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CC9CCCF6-FAC2-4783-A077-C4860A231C14}"/>
                    </a:ext>
                  </a:extLst>
                </p14:cNvPr>
                <p14:cNvContentPartPr/>
                <p14:nvPr/>
              </p14:nvContentPartPr>
              <p14:xfrm>
                <a:off x="9705490" y="2693457"/>
                <a:ext cx="175680" cy="756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CC9CCCF6-FAC2-4783-A077-C4860A231C1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96490" y="2684457"/>
                  <a:ext cx="193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9B901484-5909-430E-B7F9-59AFF10F1350}"/>
                    </a:ext>
                  </a:extLst>
                </p14:cNvPr>
                <p14:cNvContentPartPr/>
                <p14:nvPr/>
              </p14:nvContentPartPr>
              <p14:xfrm>
                <a:off x="10036690" y="2479617"/>
                <a:ext cx="19800" cy="34812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9B901484-5909-430E-B7F9-59AFF10F135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28050" y="2470617"/>
                  <a:ext cx="37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B7BF7615-288F-4082-AD00-FB8B0BF66423}"/>
                    </a:ext>
                  </a:extLst>
                </p14:cNvPr>
                <p14:cNvContentPartPr/>
                <p14:nvPr/>
              </p14:nvContentPartPr>
              <p14:xfrm>
                <a:off x="10173850" y="2494737"/>
                <a:ext cx="181800" cy="32112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B7BF7615-288F-4082-AD00-FB8B0BF6642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64850" y="2485737"/>
                  <a:ext cx="1994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CA45F043-A783-42C6-89D1-00C86D9CEC60}"/>
                    </a:ext>
                  </a:extLst>
                </p14:cNvPr>
                <p14:cNvContentPartPr/>
                <p14:nvPr/>
              </p14:nvContentPartPr>
              <p14:xfrm>
                <a:off x="10461490" y="2342817"/>
                <a:ext cx="153720" cy="60516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CA45F043-A783-42C6-89D1-00C86D9CEC6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452850" y="2333817"/>
                  <a:ext cx="17136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546D65FD-0DD4-4658-A7F0-EF95194A9442}"/>
                    </a:ext>
                  </a:extLst>
                </p14:cNvPr>
                <p14:cNvContentPartPr/>
                <p14:nvPr/>
              </p14:nvContentPartPr>
              <p14:xfrm>
                <a:off x="10845610" y="2649537"/>
                <a:ext cx="172800" cy="1728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546D65FD-0DD4-4658-A7F0-EF95194A944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36970" y="2640897"/>
                  <a:ext cx="190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E8C6E407-AFB0-4394-A846-3E95CA9DC9D8}"/>
                    </a:ext>
                  </a:extLst>
                </p14:cNvPr>
                <p14:cNvContentPartPr/>
                <p14:nvPr/>
              </p14:nvContentPartPr>
              <p14:xfrm>
                <a:off x="10853170" y="2786337"/>
                <a:ext cx="196560" cy="1440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E8C6E407-AFB0-4394-A846-3E95CA9DC9D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44170" y="2777697"/>
                  <a:ext cx="214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C698FD98-8301-41EF-8AD3-ABD31F63D6C4}"/>
                    </a:ext>
                  </a:extLst>
                </p14:cNvPr>
                <p14:cNvContentPartPr/>
                <p14:nvPr/>
              </p14:nvContentPartPr>
              <p14:xfrm>
                <a:off x="11243410" y="2485737"/>
                <a:ext cx="294120" cy="38304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C698FD98-8301-41EF-8AD3-ABD31F63D6C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34770" y="2477097"/>
                  <a:ext cx="31176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Ryhmä 228">
            <a:extLst>
              <a:ext uri="{FF2B5EF4-FFF2-40B4-BE49-F238E27FC236}">
                <a16:creationId xmlns:a16="http://schemas.microsoft.com/office/drawing/2014/main" id="{7EFD4F47-9FF3-49DE-8E62-A2E0CE81CED3}"/>
              </a:ext>
            </a:extLst>
          </p:cNvPr>
          <p:cNvGrpSpPr/>
          <p:nvPr/>
        </p:nvGrpSpPr>
        <p:grpSpPr>
          <a:xfrm>
            <a:off x="8640610" y="3289257"/>
            <a:ext cx="1446840" cy="408240"/>
            <a:chOff x="8640610" y="3289257"/>
            <a:chExt cx="144684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08285C56-BD01-4539-90CC-2378AACC338F}"/>
                    </a:ext>
                  </a:extLst>
                </p14:cNvPr>
                <p14:cNvContentPartPr/>
                <p14:nvPr/>
              </p14:nvContentPartPr>
              <p14:xfrm>
                <a:off x="8640610" y="3289257"/>
                <a:ext cx="227160" cy="34416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08285C56-BD01-4539-90CC-2378AACC33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31970" y="3280257"/>
                  <a:ext cx="244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DB7CCB69-3F72-4E96-90AA-68186D869821}"/>
                    </a:ext>
                  </a:extLst>
                </p14:cNvPr>
                <p14:cNvContentPartPr/>
                <p14:nvPr/>
              </p14:nvContentPartPr>
              <p14:xfrm>
                <a:off x="8661490" y="3364137"/>
                <a:ext cx="278280" cy="194400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DB7CCB69-3F72-4E96-90AA-68186D86982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652850" y="3355137"/>
                  <a:ext cx="295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0DB8BE21-3867-45A1-A2A2-E0A7C790DF1C}"/>
                    </a:ext>
                  </a:extLst>
                </p14:cNvPr>
                <p14:cNvContentPartPr/>
                <p14:nvPr/>
              </p14:nvContentPartPr>
              <p14:xfrm>
                <a:off x="8985130" y="3481137"/>
                <a:ext cx="123480" cy="504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0DB8BE21-3867-45A1-A2A2-E0A7C790DF1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976130" y="3472137"/>
                  <a:ext cx="141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F1327750-BC74-42FE-99FD-B491AC298A85}"/>
                    </a:ext>
                  </a:extLst>
                </p14:cNvPr>
                <p14:cNvContentPartPr/>
                <p14:nvPr/>
              </p14:nvContentPartPr>
              <p14:xfrm>
                <a:off x="9003130" y="3557097"/>
                <a:ext cx="165600" cy="720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F1327750-BC74-42FE-99FD-B491AC298A8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94130" y="3548097"/>
                  <a:ext cx="183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69686EFA-A2F2-4604-AE36-04EC4EC0783F}"/>
                    </a:ext>
                  </a:extLst>
                </p14:cNvPr>
                <p14:cNvContentPartPr/>
                <p14:nvPr/>
              </p14:nvContentPartPr>
              <p14:xfrm>
                <a:off x="9270250" y="3328137"/>
                <a:ext cx="196560" cy="32868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69686EFA-A2F2-4604-AE36-04EC4EC0783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261250" y="3319497"/>
                  <a:ext cx="214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41C0FD7F-4818-48CA-B417-A2552D56B935}"/>
                    </a:ext>
                  </a:extLst>
                </p14:cNvPr>
                <p14:cNvContentPartPr/>
                <p14:nvPr/>
              </p14:nvContentPartPr>
              <p14:xfrm>
                <a:off x="9681010" y="3377097"/>
                <a:ext cx="108000" cy="32040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41C0FD7F-4818-48CA-B417-A2552D56B93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72370" y="3368457"/>
                  <a:ext cx="1256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7439B38A-A544-4BDC-8BCE-C1B5E6308413}"/>
                    </a:ext>
                  </a:extLst>
                </p14:cNvPr>
                <p14:cNvContentPartPr/>
                <p14:nvPr/>
              </p14:nvContentPartPr>
              <p14:xfrm>
                <a:off x="9629530" y="3497697"/>
                <a:ext cx="457920" cy="16452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7439B38A-A544-4BDC-8BCE-C1B5E630841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620890" y="3488697"/>
                  <a:ext cx="475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65E874D0-843B-457B-BB6D-90F0A28D2101}"/>
                    </a:ext>
                  </a:extLst>
                </p14:cNvPr>
                <p14:cNvContentPartPr/>
                <p14:nvPr/>
              </p14:nvContentPartPr>
              <p14:xfrm>
                <a:off x="10037770" y="3419937"/>
                <a:ext cx="360" cy="360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65E874D0-843B-457B-BB6D-90F0A28D210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028770" y="34112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Ryhmä 235">
            <a:extLst>
              <a:ext uri="{FF2B5EF4-FFF2-40B4-BE49-F238E27FC236}">
                <a16:creationId xmlns:a16="http://schemas.microsoft.com/office/drawing/2014/main" id="{3E8B3A3D-B5F4-4BB6-A304-E1024FE4D50F}"/>
              </a:ext>
            </a:extLst>
          </p:cNvPr>
          <p:cNvGrpSpPr/>
          <p:nvPr/>
        </p:nvGrpSpPr>
        <p:grpSpPr>
          <a:xfrm>
            <a:off x="10402450" y="3365217"/>
            <a:ext cx="1581840" cy="690480"/>
            <a:chOff x="10402450" y="3365217"/>
            <a:chExt cx="1581840" cy="69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D93541D1-49AE-4CC2-84F6-0E7ABB94E660}"/>
                    </a:ext>
                  </a:extLst>
                </p14:cNvPr>
                <p14:cNvContentPartPr/>
                <p14:nvPr/>
              </p14:nvContentPartPr>
              <p14:xfrm>
                <a:off x="10402450" y="3365217"/>
                <a:ext cx="272160" cy="354960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D93541D1-49AE-4CC2-84F6-0E7ABB94E66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393450" y="3356217"/>
                  <a:ext cx="2898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CED1EA8E-E7C0-4F6B-AE9A-CBA581EA5F24}"/>
                    </a:ext>
                  </a:extLst>
                </p14:cNvPr>
                <p14:cNvContentPartPr/>
                <p14:nvPr/>
              </p14:nvContentPartPr>
              <p14:xfrm>
                <a:off x="10502530" y="3439737"/>
                <a:ext cx="207720" cy="169200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CED1EA8E-E7C0-4F6B-AE9A-CBA581EA5F2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93530" y="3431097"/>
                  <a:ext cx="225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F5CF0580-43E6-4894-9AB5-963F03A477A0}"/>
                    </a:ext>
                  </a:extLst>
                </p14:cNvPr>
                <p14:cNvContentPartPr/>
                <p14:nvPr/>
              </p14:nvContentPartPr>
              <p14:xfrm>
                <a:off x="10721770" y="3589137"/>
                <a:ext cx="126720" cy="360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F5CF0580-43E6-4894-9AB5-963F03A477A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12770" y="3580137"/>
                  <a:ext cx="144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Käsinkirjoitus 222">
                  <a:extLst>
                    <a:ext uri="{FF2B5EF4-FFF2-40B4-BE49-F238E27FC236}">
                      <a16:creationId xmlns:a16="http://schemas.microsoft.com/office/drawing/2014/main" id="{12F145A5-ED3C-432C-B2BB-1CEB8230BECA}"/>
                    </a:ext>
                  </a:extLst>
                </p14:cNvPr>
                <p14:cNvContentPartPr/>
                <p14:nvPr/>
              </p14:nvContentPartPr>
              <p14:xfrm>
                <a:off x="10992490" y="3418857"/>
                <a:ext cx="36000" cy="302400"/>
              </p14:xfrm>
            </p:contentPart>
          </mc:Choice>
          <mc:Fallback>
            <p:pic>
              <p:nvPicPr>
                <p:cNvPr id="223" name="Käsinkirjoitus 222">
                  <a:extLst>
                    <a:ext uri="{FF2B5EF4-FFF2-40B4-BE49-F238E27FC236}">
                      <a16:creationId xmlns:a16="http://schemas.microsoft.com/office/drawing/2014/main" id="{12F145A5-ED3C-432C-B2BB-1CEB8230BEC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83490" y="3410217"/>
                  <a:ext cx="536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9AE9D9FA-7C9A-48F0-9752-0744CADFF2DE}"/>
                    </a:ext>
                  </a:extLst>
                </p14:cNvPr>
                <p14:cNvContentPartPr/>
                <p14:nvPr/>
              </p14:nvContentPartPr>
              <p14:xfrm>
                <a:off x="11131810" y="3404097"/>
                <a:ext cx="238320" cy="31896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9AE9D9FA-7C9A-48F0-9752-0744CADFF2D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122810" y="3395457"/>
                  <a:ext cx="255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C74FA90C-1A23-4556-BFC8-B4A8BA1BCA31}"/>
                    </a:ext>
                  </a:extLst>
                </p14:cNvPr>
                <p14:cNvContentPartPr/>
                <p14:nvPr/>
              </p14:nvContentPartPr>
              <p14:xfrm>
                <a:off x="11465170" y="3548817"/>
                <a:ext cx="172080" cy="30600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C74FA90C-1A23-4556-BFC8-B4A8BA1BCA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56530" y="3540177"/>
                  <a:ext cx="189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6" name="Käsinkirjoitus 225">
                  <a:extLst>
                    <a:ext uri="{FF2B5EF4-FFF2-40B4-BE49-F238E27FC236}">
                      <a16:creationId xmlns:a16="http://schemas.microsoft.com/office/drawing/2014/main" id="{78615601-47CC-4EDD-B524-B845D65B8565}"/>
                    </a:ext>
                  </a:extLst>
                </p14:cNvPr>
                <p14:cNvContentPartPr/>
                <p14:nvPr/>
              </p14:nvContentPartPr>
              <p14:xfrm>
                <a:off x="11527810" y="3629817"/>
                <a:ext cx="156240" cy="15480"/>
              </p14:xfrm>
            </p:contentPart>
          </mc:Choice>
          <mc:Fallback>
            <p:pic>
              <p:nvPicPr>
                <p:cNvPr id="226" name="Käsinkirjoitus 225">
                  <a:extLst>
                    <a:ext uri="{FF2B5EF4-FFF2-40B4-BE49-F238E27FC236}">
                      <a16:creationId xmlns:a16="http://schemas.microsoft.com/office/drawing/2014/main" id="{78615601-47CC-4EDD-B524-B845D65B856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18810" y="3621177"/>
                  <a:ext cx="173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1A726E9F-BA9D-4C59-A334-31B238EE649C}"/>
                    </a:ext>
                  </a:extLst>
                </p14:cNvPr>
                <p14:cNvContentPartPr/>
                <p14:nvPr/>
              </p14:nvContentPartPr>
              <p14:xfrm>
                <a:off x="11771890" y="3409137"/>
                <a:ext cx="212400" cy="281880"/>
              </p14:xfrm>
            </p:contentPart>
          </mc:Choice>
          <mc:Fallback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1A726E9F-BA9D-4C59-A334-31B238EE649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62890" y="3400137"/>
                  <a:ext cx="230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0" name="Käsinkirjoitus 229">
                  <a:extLst>
                    <a:ext uri="{FF2B5EF4-FFF2-40B4-BE49-F238E27FC236}">
                      <a16:creationId xmlns:a16="http://schemas.microsoft.com/office/drawing/2014/main" id="{7A2A9363-0D9A-43BC-B5AB-B687C4076726}"/>
                    </a:ext>
                  </a:extLst>
                </p14:cNvPr>
                <p14:cNvContentPartPr/>
                <p14:nvPr/>
              </p14:nvContentPartPr>
              <p14:xfrm>
                <a:off x="10644370" y="3771657"/>
                <a:ext cx="203760" cy="281160"/>
              </p14:xfrm>
            </p:contentPart>
          </mc:Choice>
          <mc:Fallback>
            <p:pic>
              <p:nvPicPr>
                <p:cNvPr id="230" name="Käsinkirjoitus 229">
                  <a:extLst>
                    <a:ext uri="{FF2B5EF4-FFF2-40B4-BE49-F238E27FC236}">
                      <a16:creationId xmlns:a16="http://schemas.microsoft.com/office/drawing/2014/main" id="{7A2A9363-0D9A-43BC-B5AB-B687C407672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35730" y="3763017"/>
                  <a:ext cx="221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1" name="Käsinkirjoitus 230">
                  <a:extLst>
                    <a:ext uri="{FF2B5EF4-FFF2-40B4-BE49-F238E27FC236}">
                      <a16:creationId xmlns:a16="http://schemas.microsoft.com/office/drawing/2014/main" id="{2145C8E6-91A7-411C-8533-846D208A072D}"/>
                    </a:ext>
                  </a:extLst>
                </p14:cNvPr>
                <p14:cNvContentPartPr/>
                <p14:nvPr/>
              </p14:nvContentPartPr>
              <p14:xfrm>
                <a:off x="10662730" y="3819897"/>
                <a:ext cx="278640" cy="172080"/>
              </p14:xfrm>
            </p:contentPart>
          </mc:Choice>
          <mc:Fallback>
            <p:pic>
              <p:nvPicPr>
                <p:cNvPr id="231" name="Käsinkirjoitus 230">
                  <a:extLst>
                    <a:ext uri="{FF2B5EF4-FFF2-40B4-BE49-F238E27FC236}">
                      <a16:creationId xmlns:a16="http://schemas.microsoft.com/office/drawing/2014/main" id="{2145C8E6-91A7-411C-8533-846D208A072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654090" y="3810897"/>
                  <a:ext cx="296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2" name="Käsinkirjoitus 231">
                  <a:extLst>
                    <a:ext uri="{FF2B5EF4-FFF2-40B4-BE49-F238E27FC236}">
                      <a16:creationId xmlns:a16="http://schemas.microsoft.com/office/drawing/2014/main" id="{6C7CFF0A-E00E-43B9-B7CA-29936ACBE254}"/>
                    </a:ext>
                  </a:extLst>
                </p14:cNvPr>
                <p14:cNvContentPartPr/>
                <p14:nvPr/>
              </p14:nvContentPartPr>
              <p14:xfrm>
                <a:off x="10977010" y="3864537"/>
                <a:ext cx="147600" cy="16560"/>
              </p14:xfrm>
            </p:contentPart>
          </mc:Choice>
          <mc:Fallback>
            <p:pic>
              <p:nvPicPr>
                <p:cNvPr id="232" name="Käsinkirjoitus 231">
                  <a:extLst>
                    <a:ext uri="{FF2B5EF4-FFF2-40B4-BE49-F238E27FC236}">
                      <a16:creationId xmlns:a16="http://schemas.microsoft.com/office/drawing/2014/main" id="{6C7CFF0A-E00E-43B9-B7CA-29936ACBE25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68370" y="3855897"/>
                  <a:ext cx="165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1D1C1E77-5DA7-4B00-8210-2C84B0058631}"/>
                    </a:ext>
                  </a:extLst>
                </p14:cNvPr>
                <p14:cNvContentPartPr/>
                <p14:nvPr/>
              </p14:nvContentPartPr>
              <p14:xfrm>
                <a:off x="11009770" y="3950937"/>
                <a:ext cx="182880" cy="7560"/>
              </p14:xfrm>
            </p:contentPart>
          </mc:Choice>
          <mc:Fallback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1D1C1E77-5DA7-4B00-8210-2C84B005863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01130" y="3941937"/>
                  <a:ext cx="200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4" name="Käsinkirjoitus 233">
                  <a:extLst>
                    <a:ext uri="{FF2B5EF4-FFF2-40B4-BE49-F238E27FC236}">
                      <a16:creationId xmlns:a16="http://schemas.microsoft.com/office/drawing/2014/main" id="{9CB45F81-F085-400C-8E80-51A0B0B9C74D}"/>
                    </a:ext>
                  </a:extLst>
                </p14:cNvPr>
                <p14:cNvContentPartPr/>
                <p14:nvPr/>
              </p14:nvContentPartPr>
              <p14:xfrm>
                <a:off x="11421610" y="3723777"/>
                <a:ext cx="20520" cy="318240"/>
              </p14:xfrm>
            </p:contentPart>
          </mc:Choice>
          <mc:Fallback>
            <p:pic>
              <p:nvPicPr>
                <p:cNvPr id="234" name="Käsinkirjoitus 233">
                  <a:extLst>
                    <a:ext uri="{FF2B5EF4-FFF2-40B4-BE49-F238E27FC236}">
                      <a16:creationId xmlns:a16="http://schemas.microsoft.com/office/drawing/2014/main" id="{9CB45F81-F085-400C-8E80-51A0B0B9C74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412970" y="3715137"/>
                  <a:ext cx="381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BAF5B727-3F6E-42E9-BCDE-4A4BA282C25B}"/>
                    </a:ext>
                  </a:extLst>
                </p14:cNvPr>
                <p14:cNvContentPartPr/>
                <p14:nvPr/>
              </p14:nvContentPartPr>
              <p14:xfrm>
                <a:off x="11524210" y="3767697"/>
                <a:ext cx="234000" cy="288000"/>
              </p14:xfrm>
            </p:contentPart>
          </mc:Choice>
          <mc:Fallback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BAF5B727-3F6E-42E9-BCDE-4A4BA282C25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15570" y="3759057"/>
                  <a:ext cx="251640" cy="30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48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B1BADDB-CA35-47A9-8EB0-439CE3D1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2" y="374848"/>
            <a:ext cx="3305636" cy="924054"/>
          </a:xfrm>
          <a:prstGeom prst="rect">
            <a:avLst/>
          </a:prstGeom>
        </p:spPr>
      </p:pic>
      <p:grpSp>
        <p:nvGrpSpPr>
          <p:cNvPr id="15" name="Ryhmä 14">
            <a:extLst>
              <a:ext uri="{FF2B5EF4-FFF2-40B4-BE49-F238E27FC236}">
                <a16:creationId xmlns:a16="http://schemas.microsoft.com/office/drawing/2014/main" id="{CC7CE67D-2CA9-44AF-827C-9E10920D71A6}"/>
              </a:ext>
            </a:extLst>
          </p:cNvPr>
          <p:cNvGrpSpPr/>
          <p:nvPr/>
        </p:nvGrpSpPr>
        <p:grpSpPr>
          <a:xfrm>
            <a:off x="4586650" y="460847"/>
            <a:ext cx="1666800" cy="720720"/>
            <a:chOff x="4586650" y="460847"/>
            <a:chExt cx="166680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4A88B121-75CD-4D32-822B-7959AEB2493B}"/>
                    </a:ext>
                  </a:extLst>
                </p14:cNvPr>
                <p14:cNvContentPartPr/>
                <p14:nvPr/>
              </p14:nvContentPartPr>
              <p14:xfrm>
                <a:off x="4586650" y="460847"/>
                <a:ext cx="21600" cy="7207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4A88B121-75CD-4D32-822B-7959AEB249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78010" y="451847"/>
                  <a:ext cx="3924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9A821EFE-ECA5-4B5B-8553-22C23FDCFC24}"/>
                    </a:ext>
                  </a:extLst>
                </p14:cNvPr>
                <p14:cNvContentPartPr/>
                <p14:nvPr/>
              </p14:nvContentPartPr>
              <p14:xfrm>
                <a:off x="4677370" y="485327"/>
                <a:ext cx="45360" cy="64224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9A821EFE-ECA5-4B5B-8553-22C23FDCFC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68370" y="476327"/>
                  <a:ext cx="6300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06D9A137-B222-4DBD-825B-F5654F0CBE34}"/>
                    </a:ext>
                  </a:extLst>
                </p14:cNvPr>
                <p14:cNvContentPartPr/>
                <p14:nvPr/>
              </p14:nvContentPartPr>
              <p14:xfrm>
                <a:off x="4845490" y="899327"/>
                <a:ext cx="204480" cy="165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06D9A137-B222-4DBD-825B-F5654F0CBE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36850" y="890687"/>
                  <a:ext cx="222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688B4137-B293-4B26-9039-91D69054B84F}"/>
                    </a:ext>
                  </a:extLst>
                </p14:cNvPr>
                <p14:cNvContentPartPr/>
                <p14:nvPr/>
              </p14:nvContentPartPr>
              <p14:xfrm>
                <a:off x="5195410" y="699887"/>
                <a:ext cx="275040" cy="4230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688B4137-B293-4B26-9039-91D69054B8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86770" y="690887"/>
                  <a:ext cx="292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BA13E0ED-8A9B-4737-8747-62791DDDE64D}"/>
                    </a:ext>
                  </a:extLst>
                </p14:cNvPr>
                <p14:cNvContentPartPr/>
                <p14:nvPr/>
              </p14:nvContentPartPr>
              <p14:xfrm>
                <a:off x="5587810" y="840287"/>
                <a:ext cx="185760" cy="2901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BA13E0ED-8A9B-4737-8747-62791DDDE6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8810" y="831287"/>
                  <a:ext cx="203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CEC01EFE-DDC7-4E14-9018-7978D81BE5FA}"/>
                    </a:ext>
                  </a:extLst>
                </p14:cNvPr>
                <p14:cNvContentPartPr/>
                <p14:nvPr/>
              </p14:nvContentPartPr>
              <p14:xfrm>
                <a:off x="5551450" y="896447"/>
                <a:ext cx="280440" cy="2674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CEC01EFE-DDC7-4E14-9018-7978D81BE5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42450" y="887447"/>
                  <a:ext cx="298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6718E1D2-EF25-4169-88A6-CDD213FDB756}"/>
                    </a:ext>
                  </a:extLst>
                </p14:cNvPr>
                <p14:cNvContentPartPr/>
                <p14:nvPr/>
              </p14:nvContentPartPr>
              <p14:xfrm>
                <a:off x="5881210" y="603047"/>
                <a:ext cx="372240" cy="2181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6718E1D2-EF25-4169-88A6-CDD213FDB7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72570" y="594047"/>
                  <a:ext cx="38988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AC949DDC-525F-4197-BACE-2192ADC1A168}"/>
              </a:ext>
            </a:extLst>
          </p:cNvPr>
          <p:cNvGrpSpPr/>
          <p:nvPr/>
        </p:nvGrpSpPr>
        <p:grpSpPr>
          <a:xfrm>
            <a:off x="1440610" y="1382447"/>
            <a:ext cx="3969000" cy="610200"/>
            <a:chOff x="1440610" y="1382447"/>
            <a:chExt cx="3969000" cy="6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E1C993A0-786F-4380-81D9-DE7A1B44D4C0}"/>
                    </a:ext>
                  </a:extLst>
                </p14:cNvPr>
                <p14:cNvContentPartPr/>
                <p14:nvPr/>
              </p14:nvContentPartPr>
              <p14:xfrm>
                <a:off x="1440610" y="1406927"/>
                <a:ext cx="25200" cy="42948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E1C993A0-786F-4380-81D9-DE7A1B44D4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31610" y="1397927"/>
                  <a:ext cx="428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712DB1EC-FFF2-4DE9-9324-C09B9E192B93}"/>
                    </a:ext>
                  </a:extLst>
                </p14:cNvPr>
                <p14:cNvContentPartPr/>
                <p14:nvPr/>
              </p14:nvContentPartPr>
              <p14:xfrm>
                <a:off x="1687570" y="1446887"/>
                <a:ext cx="141840" cy="3823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712DB1EC-FFF2-4DE9-9324-C09B9E192B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78930" y="1438247"/>
                  <a:ext cx="159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8F070C5B-D497-4744-BF39-F3EC90DD1298}"/>
                    </a:ext>
                  </a:extLst>
                </p14:cNvPr>
                <p14:cNvContentPartPr/>
                <p14:nvPr/>
              </p14:nvContentPartPr>
              <p14:xfrm>
                <a:off x="1736530" y="1439687"/>
                <a:ext cx="163440" cy="756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8F070C5B-D497-4744-BF39-F3EC90DD12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27890" y="1431047"/>
                  <a:ext cx="181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B24A930C-75A7-4187-956F-327AEB1A5939}"/>
                    </a:ext>
                  </a:extLst>
                </p14:cNvPr>
                <p14:cNvContentPartPr/>
                <p14:nvPr/>
              </p14:nvContentPartPr>
              <p14:xfrm>
                <a:off x="2006530" y="1679447"/>
                <a:ext cx="176760" cy="72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B24A930C-75A7-4187-956F-327AEB1A59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97530" y="1670447"/>
                  <a:ext cx="194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9D605B1E-4C7D-4B7D-9320-9FD13FBF91A8}"/>
                    </a:ext>
                  </a:extLst>
                </p14:cNvPr>
                <p14:cNvContentPartPr/>
                <p14:nvPr/>
              </p14:nvContentPartPr>
              <p14:xfrm>
                <a:off x="2096170" y="1555607"/>
                <a:ext cx="9360" cy="2268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9D605B1E-4C7D-4B7D-9320-9FD13FBF91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7530" y="1546967"/>
                  <a:ext cx="27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5F0682C-39C7-47CC-AA8E-9F7C801DDFF4}"/>
                    </a:ext>
                  </a:extLst>
                </p14:cNvPr>
                <p14:cNvContentPartPr/>
                <p14:nvPr/>
              </p14:nvContentPartPr>
              <p14:xfrm>
                <a:off x="2342050" y="1447967"/>
                <a:ext cx="188640" cy="2412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5F0682C-39C7-47CC-AA8E-9F7C801DDFF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3410" y="1439327"/>
                  <a:ext cx="206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02B7AC79-54BA-4BBC-AC77-7E7822D46F60}"/>
                    </a:ext>
                  </a:extLst>
                </p14:cNvPr>
                <p14:cNvContentPartPr/>
                <p14:nvPr/>
              </p14:nvContentPartPr>
              <p14:xfrm>
                <a:off x="2492170" y="1454807"/>
                <a:ext cx="78120" cy="3787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02B7AC79-54BA-4BBC-AC77-7E7822D46F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3530" y="1445807"/>
                  <a:ext cx="957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915850C0-73EA-4136-88A2-675BDCCB6BAA}"/>
                    </a:ext>
                  </a:extLst>
                </p14:cNvPr>
                <p14:cNvContentPartPr/>
                <p14:nvPr/>
              </p14:nvContentPartPr>
              <p14:xfrm>
                <a:off x="2722570" y="1571447"/>
                <a:ext cx="166680" cy="2952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915850C0-73EA-4136-88A2-675BDCCB6BA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13570" y="1562447"/>
                  <a:ext cx="184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461DC994-5242-48FD-A716-E13703774826}"/>
                    </a:ext>
                  </a:extLst>
                </p14:cNvPr>
                <p14:cNvContentPartPr/>
                <p14:nvPr/>
              </p14:nvContentPartPr>
              <p14:xfrm>
                <a:off x="2712130" y="1653887"/>
                <a:ext cx="194400" cy="2048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461DC994-5242-48FD-A716-E137037748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03490" y="1645247"/>
                  <a:ext cx="212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955B0286-FB19-4503-8E74-63B5F5F45762}"/>
                    </a:ext>
                  </a:extLst>
                </p14:cNvPr>
                <p14:cNvContentPartPr/>
                <p14:nvPr/>
              </p14:nvContentPartPr>
              <p14:xfrm>
                <a:off x="2991130" y="1382447"/>
                <a:ext cx="246240" cy="1659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955B0286-FB19-4503-8E74-63B5F5F457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82490" y="1373807"/>
                  <a:ext cx="263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B16D8B78-5467-48CF-A75E-E33613518F4F}"/>
                    </a:ext>
                  </a:extLst>
                </p14:cNvPr>
                <p14:cNvContentPartPr/>
                <p14:nvPr/>
              </p14:nvContentPartPr>
              <p14:xfrm>
                <a:off x="3207130" y="1734527"/>
                <a:ext cx="228960" cy="223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B16D8B78-5467-48CF-A75E-E33613518F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98130" y="1725887"/>
                  <a:ext cx="246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7A092CF3-3CAD-42F1-9634-D08A84B0E1E5}"/>
                    </a:ext>
                  </a:extLst>
                </p14:cNvPr>
                <p14:cNvContentPartPr/>
                <p14:nvPr/>
              </p14:nvContentPartPr>
              <p14:xfrm>
                <a:off x="3513490" y="1491527"/>
                <a:ext cx="229680" cy="3754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7A092CF3-3CAD-42F1-9634-D08A84B0E1E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04850" y="1482527"/>
                  <a:ext cx="247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9C2E120C-8E93-4DEB-A4DA-6262D94E2B25}"/>
                    </a:ext>
                  </a:extLst>
                </p14:cNvPr>
                <p14:cNvContentPartPr/>
                <p14:nvPr/>
              </p14:nvContentPartPr>
              <p14:xfrm>
                <a:off x="3860170" y="1595567"/>
                <a:ext cx="206640" cy="31140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9C2E120C-8E93-4DEB-A4DA-6262D94E2B2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51170" y="1586927"/>
                  <a:ext cx="2242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CCA32343-754C-4B6C-A773-B04FDFD5D313}"/>
                    </a:ext>
                  </a:extLst>
                </p14:cNvPr>
                <p14:cNvContentPartPr/>
                <p14:nvPr/>
              </p14:nvContentPartPr>
              <p14:xfrm>
                <a:off x="3866650" y="1676207"/>
                <a:ext cx="227880" cy="1616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CCA32343-754C-4B6C-A773-B04FDFD5D3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57650" y="1667207"/>
                  <a:ext cx="245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E61DF1E-835C-4DD6-8158-E97953B3AE4A}"/>
                    </a:ext>
                  </a:extLst>
                </p14:cNvPr>
                <p14:cNvContentPartPr/>
                <p14:nvPr/>
              </p14:nvContentPartPr>
              <p14:xfrm>
                <a:off x="4215130" y="1441487"/>
                <a:ext cx="347760" cy="10332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E61DF1E-835C-4DD6-8158-E97953B3AE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06490" y="1432487"/>
                  <a:ext cx="365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96C2EE33-48E5-44CC-9CD9-D90BAC4A209D}"/>
                    </a:ext>
                  </a:extLst>
                </p14:cNvPr>
                <p14:cNvContentPartPr/>
                <p14:nvPr/>
              </p14:nvContentPartPr>
              <p14:xfrm>
                <a:off x="4525450" y="1753607"/>
                <a:ext cx="291600" cy="291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96C2EE33-48E5-44CC-9CD9-D90BAC4A20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16810" y="1744607"/>
                  <a:ext cx="309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0A33F1EA-4A8B-4C8F-995D-ECF814E4B432}"/>
                    </a:ext>
                  </a:extLst>
                </p14:cNvPr>
                <p14:cNvContentPartPr/>
                <p14:nvPr/>
              </p14:nvContentPartPr>
              <p14:xfrm>
                <a:off x="4525450" y="1871327"/>
                <a:ext cx="301680" cy="234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0A33F1EA-4A8B-4C8F-995D-ECF814E4B43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16810" y="1862687"/>
                  <a:ext cx="319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2C073BF7-18F5-4E0E-BED2-7BA834FBF92C}"/>
                    </a:ext>
                  </a:extLst>
                </p14:cNvPr>
                <p14:cNvContentPartPr/>
                <p14:nvPr/>
              </p14:nvContentPartPr>
              <p14:xfrm>
                <a:off x="5002450" y="1553447"/>
                <a:ext cx="407160" cy="4392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2C073BF7-18F5-4E0E-BED2-7BA834FBF9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93810" y="1544447"/>
                  <a:ext cx="42480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9980118A-4DF6-4157-A66F-B5A298A5955C}"/>
              </a:ext>
            </a:extLst>
          </p:cNvPr>
          <p:cNvGrpSpPr/>
          <p:nvPr/>
        </p:nvGrpSpPr>
        <p:grpSpPr>
          <a:xfrm>
            <a:off x="1602970" y="2098847"/>
            <a:ext cx="5395320" cy="3183683"/>
            <a:chOff x="1602970" y="2098847"/>
            <a:chExt cx="5395320" cy="318368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922388B8-119D-4FD0-8F75-7BE385D72854}"/>
                    </a:ext>
                  </a:extLst>
                </p14:cNvPr>
                <p14:cNvContentPartPr/>
                <p14:nvPr/>
              </p14:nvContentPartPr>
              <p14:xfrm>
                <a:off x="1602970" y="2098847"/>
                <a:ext cx="19080" cy="5828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922388B8-119D-4FD0-8F75-7BE385D728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93970" y="2090207"/>
                  <a:ext cx="367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33A8FBB9-4AA3-44D2-85DC-CB520FC8C547}"/>
                    </a:ext>
                  </a:extLst>
                </p14:cNvPr>
                <p14:cNvContentPartPr/>
                <p14:nvPr/>
              </p14:nvContentPartPr>
              <p14:xfrm>
                <a:off x="1806370" y="2148527"/>
                <a:ext cx="231120" cy="5270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33A8FBB9-4AA3-44D2-85DC-CB520FC8C5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97730" y="2139527"/>
                  <a:ext cx="2487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D459878-AB48-4C9A-934F-0AE3FCADE3E2}"/>
                    </a:ext>
                  </a:extLst>
                </p14:cNvPr>
                <p14:cNvContentPartPr/>
                <p14:nvPr/>
              </p14:nvContentPartPr>
              <p14:xfrm>
                <a:off x="2179330" y="2525447"/>
                <a:ext cx="192240" cy="2484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D459878-AB48-4C9A-934F-0AE3FCADE3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70330" y="2516447"/>
                  <a:ext cx="209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94C84D2F-695B-4587-BAC4-D50065EEABA3}"/>
                    </a:ext>
                  </a:extLst>
                </p14:cNvPr>
                <p14:cNvContentPartPr/>
                <p14:nvPr/>
              </p14:nvContentPartPr>
              <p14:xfrm>
                <a:off x="2276170" y="2384687"/>
                <a:ext cx="49320" cy="2577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94C84D2F-695B-4587-BAC4-D50065EEAB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67170" y="2375687"/>
                  <a:ext cx="66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51D31673-EE21-46F1-9693-D48C64EF80A1}"/>
                    </a:ext>
                  </a:extLst>
                </p14:cNvPr>
                <p14:cNvContentPartPr/>
                <p14:nvPr/>
              </p14:nvContentPartPr>
              <p14:xfrm>
                <a:off x="2713930" y="2291087"/>
                <a:ext cx="245520" cy="43308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51D31673-EE21-46F1-9693-D48C64EF80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05290" y="2282087"/>
                  <a:ext cx="2631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43050870-5F99-45D2-B361-70C9981ECB8A}"/>
                    </a:ext>
                  </a:extLst>
                </p14:cNvPr>
                <p14:cNvContentPartPr/>
                <p14:nvPr/>
              </p14:nvContentPartPr>
              <p14:xfrm>
                <a:off x="2697010" y="2321327"/>
                <a:ext cx="338040" cy="3312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43050870-5F99-45D2-B361-70C9981ECB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88010" y="2312327"/>
                  <a:ext cx="355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D8CB46B1-C96C-4EED-AC5B-6BEFA9FA2B2C}"/>
                    </a:ext>
                  </a:extLst>
                </p14:cNvPr>
                <p14:cNvContentPartPr/>
                <p14:nvPr/>
              </p14:nvContentPartPr>
              <p14:xfrm>
                <a:off x="3112450" y="2133407"/>
                <a:ext cx="294480" cy="1508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D8CB46B1-C96C-4EED-AC5B-6BEFA9FA2B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03450" y="2124767"/>
                  <a:ext cx="312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4D0FC698-6E1A-4081-9C59-1080B10C5015}"/>
                    </a:ext>
                  </a:extLst>
                </p14:cNvPr>
                <p14:cNvContentPartPr/>
                <p14:nvPr/>
              </p14:nvContentPartPr>
              <p14:xfrm>
                <a:off x="3645250" y="2574407"/>
                <a:ext cx="166680" cy="97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4D0FC698-6E1A-4081-9C59-1080B10C50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36610" y="2565767"/>
                  <a:ext cx="184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0C4E2D28-80F7-4D4E-9B31-6E942FFE6E0A}"/>
                    </a:ext>
                  </a:extLst>
                </p14:cNvPr>
                <p14:cNvContentPartPr/>
                <p14:nvPr/>
              </p14:nvContentPartPr>
              <p14:xfrm>
                <a:off x="3652450" y="2668007"/>
                <a:ext cx="220320" cy="64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0C4E2D28-80F7-4D4E-9B31-6E942FFE6E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3450" y="2659367"/>
                  <a:ext cx="237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7A0720BF-2A8A-4CF4-81B3-0DA7C95E096D}"/>
                    </a:ext>
                  </a:extLst>
                </p14:cNvPr>
                <p14:cNvContentPartPr/>
                <p14:nvPr/>
              </p14:nvContentPartPr>
              <p14:xfrm>
                <a:off x="4239250" y="2346167"/>
                <a:ext cx="303480" cy="4608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7A0720BF-2A8A-4CF4-81B3-0DA7C95E096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30610" y="2337527"/>
                  <a:ext cx="3211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601716CD-C1BD-4F70-BB66-D46D50206C02}"/>
                    </a:ext>
                  </a:extLst>
                </p14:cNvPr>
                <p14:cNvContentPartPr/>
                <p14:nvPr/>
              </p14:nvContentPartPr>
              <p14:xfrm>
                <a:off x="2711410" y="3075167"/>
                <a:ext cx="316440" cy="5853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601716CD-C1BD-4F70-BB66-D46D50206C0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02770" y="3066527"/>
                  <a:ext cx="33408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29484E70-263C-4C31-8BA8-32E085090480}"/>
                    </a:ext>
                  </a:extLst>
                </p14:cNvPr>
                <p14:cNvContentPartPr/>
                <p14:nvPr/>
              </p14:nvContentPartPr>
              <p14:xfrm>
                <a:off x="2734450" y="3169487"/>
                <a:ext cx="453240" cy="4266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29484E70-263C-4C31-8BA8-32E08509048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25810" y="3160487"/>
                  <a:ext cx="4708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DF98C2FE-81CB-47CC-9F44-3E0069048DB8}"/>
                    </a:ext>
                  </a:extLst>
                </p14:cNvPr>
                <p14:cNvContentPartPr/>
                <p14:nvPr/>
              </p14:nvContentPartPr>
              <p14:xfrm>
                <a:off x="3154210" y="2958167"/>
                <a:ext cx="264600" cy="1069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DF98C2FE-81CB-47CC-9F44-3E0069048DB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45570" y="2949527"/>
                  <a:ext cx="282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596AB5EE-297E-4C02-B0EB-AA59DA11292C}"/>
                    </a:ext>
                  </a:extLst>
                </p14:cNvPr>
                <p14:cNvContentPartPr/>
                <p14:nvPr/>
              </p14:nvContentPartPr>
              <p14:xfrm>
                <a:off x="3440770" y="3406727"/>
                <a:ext cx="160560" cy="162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596AB5EE-297E-4C02-B0EB-AA59DA1129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32130" y="3398087"/>
                  <a:ext cx="178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5BD9178F-F7F2-48DA-88B1-534AB43FED26}"/>
                    </a:ext>
                  </a:extLst>
                </p14:cNvPr>
                <p14:cNvContentPartPr/>
                <p14:nvPr/>
              </p14:nvContentPartPr>
              <p14:xfrm>
                <a:off x="3445090" y="3543527"/>
                <a:ext cx="156600" cy="3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5BD9178F-F7F2-48DA-88B1-534AB43FED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36090" y="3534527"/>
                  <a:ext cx="174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8A3C29C5-8930-4A65-9455-CE811A269869}"/>
                    </a:ext>
                  </a:extLst>
                </p14:cNvPr>
                <p14:cNvContentPartPr/>
                <p14:nvPr/>
              </p14:nvContentPartPr>
              <p14:xfrm>
                <a:off x="3828850" y="3483407"/>
                <a:ext cx="139680" cy="828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8A3C29C5-8930-4A65-9455-CE811A26986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20210" y="3474407"/>
                  <a:ext cx="157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2A8D4397-9E0F-48D8-BF01-F34697E1AAA6}"/>
                    </a:ext>
                  </a:extLst>
                </p14:cNvPr>
                <p14:cNvContentPartPr/>
                <p14:nvPr/>
              </p14:nvContentPartPr>
              <p14:xfrm>
                <a:off x="4216210" y="3224927"/>
                <a:ext cx="5760" cy="4478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2A8D4397-9E0F-48D8-BF01-F34697E1AA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07210" y="3215927"/>
                  <a:ext cx="234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74F3303F-34B5-47CF-97E1-4F6685A5013F}"/>
                    </a:ext>
                  </a:extLst>
                </p14:cNvPr>
                <p14:cNvContentPartPr/>
                <p14:nvPr/>
              </p14:nvContentPartPr>
              <p14:xfrm>
                <a:off x="4422490" y="3239327"/>
                <a:ext cx="191520" cy="5130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74F3303F-34B5-47CF-97E1-4F6685A501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13490" y="3230327"/>
                  <a:ext cx="2091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B0CAFB94-F88F-404A-B9A5-76E5F1773F6F}"/>
                    </a:ext>
                  </a:extLst>
                </p14:cNvPr>
                <p14:cNvContentPartPr/>
                <p14:nvPr/>
              </p14:nvContentPartPr>
              <p14:xfrm>
                <a:off x="5803810" y="2202527"/>
                <a:ext cx="110520" cy="7362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B0CAFB94-F88F-404A-B9A5-76E5F1773F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94810" y="2193527"/>
                  <a:ext cx="1281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32783754-EF1A-4133-8F2D-3A3CB0AF11D6}"/>
                    </a:ext>
                  </a:extLst>
                </p14:cNvPr>
                <p14:cNvContentPartPr/>
                <p14:nvPr/>
              </p14:nvContentPartPr>
              <p14:xfrm>
                <a:off x="5877970" y="2257607"/>
                <a:ext cx="94320" cy="68652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32783754-EF1A-4133-8F2D-3A3CB0AF11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69330" y="2248967"/>
                  <a:ext cx="1119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47F3955F-A391-4C6A-8ED8-25DBD29FFD1A}"/>
                    </a:ext>
                  </a:extLst>
                </p14:cNvPr>
                <p14:cNvContentPartPr/>
                <p14:nvPr/>
              </p14:nvContentPartPr>
              <p14:xfrm>
                <a:off x="6061570" y="2642807"/>
                <a:ext cx="225720" cy="198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47F3955F-A391-4C6A-8ED8-25DBD29FFD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52570" y="2634167"/>
                  <a:ext cx="243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E2130D7D-2963-4250-B12F-9956CCD0FF8F}"/>
                    </a:ext>
                  </a:extLst>
                </p14:cNvPr>
                <p14:cNvContentPartPr/>
                <p14:nvPr/>
              </p14:nvContentPartPr>
              <p14:xfrm>
                <a:off x="6474490" y="2338247"/>
                <a:ext cx="39600" cy="4410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E2130D7D-2963-4250-B12F-9956CCD0FF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65850" y="2329247"/>
                  <a:ext cx="572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1367F906-1AE8-40E2-ACED-618467387CBF}"/>
                    </a:ext>
                  </a:extLst>
                </p14:cNvPr>
                <p14:cNvContentPartPr/>
                <p14:nvPr/>
              </p14:nvContentPartPr>
              <p14:xfrm>
                <a:off x="6712450" y="2292887"/>
                <a:ext cx="218160" cy="4957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1367F906-1AE8-40E2-ACED-618467387C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03810" y="2283887"/>
                  <a:ext cx="2358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F8A44906-9AD8-4B12-A6D6-D0ADEE028AF9}"/>
                    </a:ext>
                  </a:extLst>
                </p14:cNvPr>
                <p14:cNvContentPartPr/>
                <p14:nvPr/>
              </p14:nvContentPartPr>
              <p14:xfrm>
                <a:off x="5759170" y="3053567"/>
                <a:ext cx="54000" cy="78912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F8A44906-9AD8-4B12-A6D6-D0ADEE028A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50170" y="3044927"/>
                  <a:ext cx="71640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F38FCDB1-B38E-4B64-8B58-DC9F5AB41667}"/>
                    </a:ext>
                  </a:extLst>
                </p14:cNvPr>
                <p14:cNvContentPartPr/>
                <p14:nvPr/>
              </p14:nvContentPartPr>
              <p14:xfrm>
                <a:off x="5820010" y="3120887"/>
                <a:ext cx="113040" cy="7732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F38FCDB1-B38E-4B64-8B58-DC9F5AB416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11010" y="3112247"/>
                  <a:ext cx="13068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6E6BE364-19B2-4279-AC41-C44BD9957AA5}"/>
                    </a:ext>
                  </a:extLst>
                </p14:cNvPr>
                <p14:cNvContentPartPr/>
                <p14:nvPr/>
              </p14:nvContentPartPr>
              <p14:xfrm>
                <a:off x="5997850" y="3178847"/>
                <a:ext cx="1000440" cy="6541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6E6BE364-19B2-4279-AC41-C44BD9957AA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88850" y="3170207"/>
                  <a:ext cx="101808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0532524F-89D3-4735-9C2E-7ED06B1AAD91}"/>
                    </a:ext>
                  </a:extLst>
                </p14:cNvPr>
                <p14:cNvContentPartPr/>
                <p14:nvPr/>
              </p14:nvContentPartPr>
              <p14:xfrm>
                <a:off x="2736250" y="4087127"/>
                <a:ext cx="259560" cy="6170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0532524F-89D3-4735-9C2E-7ED06B1AAD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27610" y="4078127"/>
                  <a:ext cx="2772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20155426-5EB9-4431-9CE5-E1447CC79A25}"/>
                    </a:ext>
                  </a:extLst>
                </p14:cNvPr>
                <p14:cNvContentPartPr/>
                <p14:nvPr/>
              </p14:nvContentPartPr>
              <p14:xfrm>
                <a:off x="2720050" y="4297007"/>
                <a:ext cx="353880" cy="3081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20155426-5EB9-4431-9CE5-E1447CC79A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11410" y="4288367"/>
                  <a:ext cx="371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B97C95E9-98A5-409B-BDBD-BDCC629F547F}"/>
                    </a:ext>
                  </a:extLst>
                </p14:cNvPr>
                <p14:cNvContentPartPr/>
                <p14:nvPr/>
              </p14:nvContentPartPr>
              <p14:xfrm>
                <a:off x="3126490" y="4434167"/>
                <a:ext cx="138240" cy="72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B97C95E9-98A5-409B-BDBD-BDCC629F547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17490" y="4425527"/>
                  <a:ext cx="155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6657614-335F-475F-8BBD-73C8B483EFD1}"/>
                    </a:ext>
                  </a:extLst>
                </p14:cNvPr>
                <p14:cNvContentPartPr/>
                <p14:nvPr/>
              </p14:nvContentPartPr>
              <p14:xfrm>
                <a:off x="3159610" y="4526327"/>
                <a:ext cx="194400" cy="198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6657614-335F-475F-8BBD-73C8B483EF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50610" y="4517687"/>
                  <a:ext cx="212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D1F7AE1B-530F-4C6B-A762-4888E3BA2E96}"/>
                    </a:ext>
                  </a:extLst>
                </p14:cNvPr>
                <p14:cNvContentPartPr/>
                <p14:nvPr/>
              </p14:nvContentPartPr>
              <p14:xfrm>
                <a:off x="3816970" y="3967607"/>
                <a:ext cx="962280" cy="6930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D1F7AE1B-530F-4C6B-A762-4888E3BA2E9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07970" y="3958967"/>
                  <a:ext cx="97992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0F5B0A66-583B-4196-9530-60FCF2B22D49}"/>
                    </a:ext>
                  </a:extLst>
                </p14:cNvPr>
                <p14:cNvContentPartPr/>
                <p14:nvPr/>
              </p14:nvContentPartPr>
              <p14:xfrm>
                <a:off x="4098850" y="4376567"/>
                <a:ext cx="137880" cy="54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0F5B0A66-583B-4196-9530-60FCF2B22D4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89850" y="4367927"/>
                  <a:ext cx="155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4B85B8EC-8285-41E1-AF67-B89FF873092D}"/>
                    </a:ext>
                  </a:extLst>
                </p14:cNvPr>
                <p14:cNvContentPartPr/>
                <p14:nvPr/>
              </p14:nvContentPartPr>
              <p14:xfrm>
                <a:off x="4358050" y="4151207"/>
                <a:ext cx="40320" cy="4100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4B85B8EC-8285-41E1-AF67-B89FF873092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49410" y="4142207"/>
                  <a:ext cx="57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B8DED09A-B900-40BA-833A-F0EA60230E3C}"/>
                    </a:ext>
                  </a:extLst>
                </p14:cNvPr>
                <p14:cNvContentPartPr/>
                <p14:nvPr/>
              </p14:nvContentPartPr>
              <p14:xfrm>
                <a:off x="4496650" y="4161647"/>
                <a:ext cx="173880" cy="4035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B8DED09A-B900-40BA-833A-F0EA60230E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87650" y="4152647"/>
                  <a:ext cx="1915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F3ADC3DF-E884-43A5-B740-9B2C57B45213}"/>
                    </a:ext>
                  </a:extLst>
                </p14:cNvPr>
                <p14:cNvContentPartPr/>
                <p14:nvPr/>
              </p14:nvContentPartPr>
              <p14:xfrm>
                <a:off x="3534370" y="4163447"/>
                <a:ext cx="33840" cy="225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F3ADC3DF-E884-43A5-B740-9B2C57B452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25730" y="4154807"/>
                  <a:ext cx="51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3121127E-6BE6-49FC-AB07-AD6C3A7CAA55}"/>
                    </a:ext>
                  </a:extLst>
                </p14:cNvPr>
                <p14:cNvContentPartPr/>
                <p14:nvPr/>
              </p14:nvContentPartPr>
              <p14:xfrm>
                <a:off x="3432490" y="4273967"/>
                <a:ext cx="190440" cy="108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3121127E-6BE6-49FC-AB07-AD6C3A7CAA5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23850" y="4265327"/>
                  <a:ext cx="208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53C1F005-EF4F-4977-8CEC-5D39412BD66F}"/>
                    </a:ext>
                  </a:extLst>
                </p14:cNvPr>
                <p14:cNvContentPartPr/>
                <p14:nvPr/>
              </p14:nvContentPartPr>
              <p14:xfrm>
                <a:off x="3442930" y="4527767"/>
                <a:ext cx="228240" cy="104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53C1F005-EF4F-4977-8CEC-5D39412BD6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33930" y="4518767"/>
                  <a:ext cx="245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993B16F7-2B64-4638-BDD0-95A14834887F}"/>
                    </a:ext>
                  </a:extLst>
                </p14:cNvPr>
                <p14:cNvContentPartPr/>
                <p14:nvPr/>
              </p14:nvContentPartPr>
              <p14:xfrm>
                <a:off x="2518450" y="4849810"/>
                <a:ext cx="275760" cy="4327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993B16F7-2B64-4638-BDD0-95A1483488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09450" y="4841170"/>
                  <a:ext cx="293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9EC23975-C651-495B-8A7A-835C987152C0}"/>
                    </a:ext>
                  </a:extLst>
                </p14:cNvPr>
                <p14:cNvContentPartPr/>
                <p14:nvPr/>
              </p14:nvContentPartPr>
              <p14:xfrm>
                <a:off x="2941090" y="4909930"/>
                <a:ext cx="64440" cy="5472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9EC23975-C651-495B-8A7A-835C987152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32090" y="4901290"/>
                  <a:ext cx="82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50FE2F11-FAA7-4795-BE25-DA83C27F5590}"/>
                    </a:ext>
                  </a:extLst>
                </p14:cNvPr>
                <p14:cNvContentPartPr/>
                <p14:nvPr/>
              </p14:nvContentPartPr>
              <p14:xfrm>
                <a:off x="2958010" y="5139610"/>
                <a:ext cx="53280" cy="824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50FE2F11-FAA7-4795-BE25-DA83C27F55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49370" y="5130610"/>
                  <a:ext cx="70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EAE055C7-6175-4BF5-B293-2E3BE7A6976A}"/>
                    </a:ext>
                  </a:extLst>
                </p14:cNvPr>
                <p14:cNvContentPartPr/>
                <p14:nvPr/>
              </p14:nvContentPartPr>
              <p14:xfrm>
                <a:off x="3383530" y="4917490"/>
                <a:ext cx="226080" cy="2793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EAE055C7-6175-4BF5-B293-2E3BE7A6976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74890" y="4908490"/>
                  <a:ext cx="2437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D7B4E302-2E3A-4617-AD72-85AC92BEAF94}"/>
                    </a:ext>
                  </a:extLst>
                </p14:cNvPr>
                <p14:cNvContentPartPr/>
                <p14:nvPr/>
              </p14:nvContentPartPr>
              <p14:xfrm>
                <a:off x="3668650" y="5010730"/>
                <a:ext cx="127080" cy="21240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D7B4E302-2E3A-4617-AD72-85AC92BEAF9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60010" y="5002090"/>
                  <a:ext cx="144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31C6134C-427E-4E36-B5CC-CDCBEC14B848}"/>
                    </a:ext>
                  </a:extLst>
                </p14:cNvPr>
                <p14:cNvContentPartPr/>
                <p14:nvPr/>
              </p14:nvContentPartPr>
              <p14:xfrm>
                <a:off x="3668650" y="4801210"/>
                <a:ext cx="12600" cy="3960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31C6134C-427E-4E36-B5CC-CDCBEC14B8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60010" y="4792570"/>
                  <a:ext cx="30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026DA80B-D0A3-4D44-89D1-B83229CD3881}"/>
                    </a:ext>
                  </a:extLst>
                </p14:cNvPr>
                <p14:cNvContentPartPr/>
                <p14:nvPr/>
              </p14:nvContentPartPr>
              <p14:xfrm>
                <a:off x="4219090" y="4914250"/>
                <a:ext cx="210960" cy="31860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026DA80B-D0A3-4D44-89D1-B83229CD388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10090" y="4905610"/>
                  <a:ext cx="228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8ED6A401-AF83-48A6-AE6E-C54280DF2C83}"/>
                    </a:ext>
                  </a:extLst>
                </p14:cNvPr>
                <p14:cNvContentPartPr/>
                <p14:nvPr/>
              </p14:nvContentPartPr>
              <p14:xfrm>
                <a:off x="4458850" y="4895170"/>
                <a:ext cx="489600" cy="35676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8ED6A401-AF83-48A6-AE6E-C54280DF2C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50210" y="4886530"/>
                  <a:ext cx="507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BC5E3750-449E-4E33-A048-AADCD24D64AB}"/>
                    </a:ext>
                  </a:extLst>
                </p14:cNvPr>
                <p14:cNvContentPartPr/>
                <p14:nvPr/>
              </p14:nvContentPartPr>
              <p14:xfrm>
                <a:off x="4808770" y="5048170"/>
                <a:ext cx="263520" cy="2772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BC5E3750-449E-4E33-A048-AADCD24D64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00130" y="5039170"/>
                  <a:ext cx="281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1B96F046-155D-4FE6-9145-0FBEE6FEA293}"/>
                    </a:ext>
                  </a:extLst>
                </p14:cNvPr>
                <p14:cNvContentPartPr/>
                <p14:nvPr/>
              </p14:nvContentPartPr>
              <p14:xfrm>
                <a:off x="5198650" y="4660810"/>
                <a:ext cx="9360" cy="51948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1B96F046-155D-4FE6-9145-0FBEE6FEA2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90010" y="4651810"/>
                  <a:ext cx="270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B98706E2-D853-4430-AD5D-509D7552EE6C}"/>
                    </a:ext>
                  </a:extLst>
                </p14:cNvPr>
                <p14:cNvContentPartPr/>
                <p14:nvPr/>
              </p14:nvContentPartPr>
              <p14:xfrm>
                <a:off x="5232850" y="4970410"/>
                <a:ext cx="136080" cy="21420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B98706E2-D853-4430-AD5D-509D7552EE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24210" y="4961770"/>
                  <a:ext cx="153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CA97397A-D37E-4B87-AFC4-66AC14CE3285}"/>
                    </a:ext>
                  </a:extLst>
                </p14:cNvPr>
                <p14:cNvContentPartPr/>
                <p14:nvPr/>
              </p14:nvContentPartPr>
              <p14:xfrm>
                <a:off x="5386930" y="4962130"/>
                <a:ext cx="334800" cy="27396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CA97397A-D37E-4B87-AFC4-66AC14CE32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78290" y="4953490"/>
                  <a:ext cx="352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8EA029EA-4F54-4B57-B6F2-99E5158268BD}"/>
                    </a:ext>
                  </a:extLst>
                </p14:cNvPr>
                <p14:cNvContentPartPr/>
                <p14:nvPr/>
              </p14:nvContentPartPr>
              <p14:xfrm>
                <a:off x="5674210" y="4854850"/>
                <a:ext cx="11520" cy="6588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8EA029EA-4F54-4B57-B6F2-99E5158268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65570" y="4846210"/>
                  <a:ext cx="29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E2B5921A-F2B6-48B5-B874-218FD318FCB7}"/>
                    </a:ext>
                  </a:extLst>
                </p14:cNvPr>
                <p14:cNvContentPartPr/>
                <p14:nvPr/>
              </p14:nvContentPartPr>
              <p14:xfrm>
                <a:off x="5789410" y="5003890"/>
                <a:ext cx="106560" cy="2725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E2B5921A-F2B6-48B5-B874-218FD318FCB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80770" y="4994890"/>
                  <a:ext cx="124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F0C41A8E-163A-47FA-AFBD-6977D1AE1FBC}"/>
                    </a:ext>
                  </a:extLst>
                </p14:cNvPr>
                <p14:cNvContentPartPr/>
                <p14:nvPr/>
              </p14:nvContentPartPr>
              <p14:xfrm>
                <a:off x="5943130" y="5022970"/>
                <a:ext cx="306720" cy="2203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F0C41A8E-163A-47FA-AFBD-6977D1AE1F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34130" y="5013970"/>
                  <a:ext cx="324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05CE6284-DD7D-43DF-9536-A0A00CB31DBA}"/>
                    </a:ext>
                  </a:extLst>
                </p14:cNvPr>
                <p14:cNvContentPartPr/>
                <p14:nvPr/>
              </p14:nvContentPartPr>
              <p14:xfrm>
                <a:off x="6258130" y="5009290"/>
                <a:ext cx="323640" cy="2613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05CE6284-DD7D-43DF-9536-A0A00CB31D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49490" y="5000290"/>
                  <a:ext cx="34128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160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78</Words>
  <Application>Microsoft Office PowerPoint</Application>
  <PresentationFormat>Laajakuva</PresentationFormat>
  <Paragraphs>14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Office-teema</vt:lpstr>
      <vt:lpstr>MAB2</vt:lpstr>
      <vt:lpstr>Toisen asteen yhtälön erikoistapauksia</vt:lpstr>
      <vt:lpstr>Harjoitellaan erikoistapauksia</vt:lpstr>
      <vt:lpstr>Ratkaise yhtälö: x(2x-4)=0</vt:lpstr>
      <vt:lpstr>Ratkaise yhtälö: x^2+4x=0  </vt:lpstr>
      <vt:lpstr>Ratkaise yhtälö: (4a+4)(6-a)=0 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MAB2</dc:title>
  <dc:creator>Simenson, Brenda</dc:creator>
  <cp:lastModifiedBy>Aleksi Mäkelä</cp:lastModifiedBy>
  <cp:revision>9</cp:revision>
  <dcterms:created xsi:type="dcterms:W3CDTF">2026-03-16T09:25:52Z</dcterms:created>
  <dcterms:modified xsi:type="dcterms:W3CDTF">2026-03-16T16:33:35Z</dcterms:modified>
</cp:coreProperties>
</file>