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0.xml" ContentType="application/inkml+xml"/>
  <Override PartName="/ppt/ink/ink41.xml" ContentType="application/inkml+xml"/>
  <Override PartName="/ppt/ink/ink42.xml" ContentType="application/inkml+xml"/>
  <Override PartName="/ppt/ink/ink43.xml" ContentType="application/inkml+xml"/>
  <Override PartName="/ppt/ink/ink44.xml" ContentType="application/inkml+xml"/>
  <Override PartName="/ppt/ink/ink45.xml" ContentType="application/inkml+xml"/>
  <Override PartName="/ppt/ink/ink46.xml" ContentType="application/inkml+xml"/>
  <Override PartName="/ppt/ink/ink47.xml" ContentType="application/inkml+xml"/>
  <Override PartName="/ppt/ink/ink48.xml" ContentType="application/inkml+xml"/>
  <Override PartName="/ppt/ink/ink49.xml" ContentType="application/inkml+xml"/>
  <Override PartName="/ppt/ink/ink50.xml" ContentType="application/inkml+xml"/>
  <Override PartName="/ppt/ink/ink51.xml" ContentType="application/inkml+xml"/>
  <Override PartName="/ppt/ink/ink52.xml" ContentType="application/inkml+xml"/>
  <Override PartName="/ppt/ink/ink53.xml" ContentType="application/inkml+xml"/>
  <Override PartName="/ppt/ink/ink54.xml" ContentType="application/inkml+xml"/>
  <Override PartName="/ppt/ink/ink55.xml" ContentType="application/inkml+xml"/>
  <Override PartName="/ppt/ink/ink56.xml" ContentType="application/inkml+xml"/>
  <Override PartName="/ppt/ink/ink57.xml" ContentType="application/inkml+xml"/>
  <Override PartName="/ppt/ink/ink58.xml" ContentType="application/inkml+xml"/>
  <Override PartName="/ppt/ink/ink59.xml" ContentType="application/inkml+xml"/>
  <Override PartName="/ppt/ink/ink60.xml" ContentType="application/inkml+xml"/>
  <Override PartName="/ppt/ink/ink61.xml" ContentType="application/inkml+xml"/>
  <Override PartName="/ppt/ink/ink62.xml" ContentType="application/inkml+xml"/>
  <Override PartName="/ppt/ink/ink63.xml" ContentType="application/inkml+xml"/>
  <Override PartName="/ppt/ink/ink64.xml" ContentType="application/inkml+xml"/>
  <Override PartName="/ppt/ink/ink65.xml" ContentType="application/inkml+xml"/>
  <Override PartName="/ppt/ink/ink66.xml" ContentType="application/inkml+xml"/>
  <Override PartName="/ppt/ink/ink67.xml" ContentType="application/inkml+xml"/>
  <Override PartName="/ppt/ink/ink68.xml" ContentType="application/inkml+xml"/>
  <Override PartName="/ppt/ink/ink69.xml" ContentType="application/inkml+xml"/>
  <Override PartName="/ppt/ink/ink70.xml" ContentType="application/inkml+xml"/>
  <Override PartName="/ppt/ink/ink71.xml" ContentType="application/inkml+xml"/>
  <Override PartName="/ppt/ink/ink72.xml" ContentType="application/inkml+xml"/>
  <Override PartName="/ppt/ink/ink73.xml" ContentType="application/inkml+xml"/>
  <Override PartName="/ppt/ink/ink74.xml" ContentType="application/inkml+xml"/>
  <Override PartName="/ppt/ink/ink75.xml" ContentType="application/inkml+xml"/>
  <Override PartName="/ppt/ink/ink76.xml" ContentType="application/inkml+xml"/>
  <Override PartName="/ppt/ink/ink77.xml" ContentType="application/inkml+xml"/>
  <Override PartName="/ppt/ink/ink78.xml" ContentType="application/inkml+xml"/>
  <Override PartName="/ppt/ink/ink79.xml" ContentType="application/inkml+xml"/>
  <Override PartName="/ppt/ink/ink80.xml" ContentType="application/inkml+xml"/>
  <Override PartName="/ppt/ink/ink81.xml" ContentType="application/inkml+xml"/>
  <Override PartName="/ppt/ink/ink82.xml" ContentType="application/inkml+xml"/>
  <Override PartName="/ppt/ink/ink83.xml" ContentType="application/inkml+xml"/>
  <Override PartName="/ppt/ink/ink84.xml" ContentType="application/inkml+xml"/>
  <Override PartName="/ppt/ink/ink85.xml" ContentType="application/inkml+xml"/>
  <Override PartName="/ppt/ink/ink86.xml" ContentType="application/inkml+xml"/>
  <Override PartName="/ppt/ink/ink87.xml" ContentType="application/inkml+xml"/>
  <Override PartName="/ppt/ink/ink88.xml" ContentType="application/inkml+xml"/>
  <Override PartName="/ppt/ink/ink89.xml" ContentType="application/inkml+xml"/>
  <Override PartName="/ppt/ink/ink90.xml" ContentType="application/inkml+xml"/>
  <Override PartName="/ppt/ink/ink91.xml" ContentType="application/inkml+xml"/>
  <Override PartName="/ppt/ink/ink92.xml" ContentType="application/inkml+xml"/>
  <Override PartName="/ppt/ink/ink93.xml" ContentType="application/inkml+xml"/>
  <Override PartName="/ppt/ink/ink94.xml" ContentType="application/inkml+xml"/>
  <Override PartName="/ppt/ink/ink95.xml" ContentType="application/inkml+xml"/>
  <Override PartName="/ppt/ink/ink96.xml" ContentType="application/inkml+xml"/>
  <Override PartName="/ppt/ink/ink97.xml" ContentType="application/inkml+xml"/>
  <Override PartName="/ppt/ink/ink98.xml" ContentType="application/inkml+xml"/>
  <Override PartName="/ppt/ink/ink99.xml" ContentType="application/inkml+xml"/>
  <Override PartName="/ppt/ink/ink100.xml" ContentType="application/inkml+xml"/>
  <Override PartName="/ppt/ink/ink101.xml" ContentType="application/inkml+xml"/>
  <Override PartName="/ppt/ink/ink102.xml" ContentType="application/inkml+xml"/>
  <Override PartName="/ppt/ink/ink103.xml" ContentType="application/inkml+xml"/>
  <Override PartName="/ppt/ink/ink104.xml" ContentType="application/inkml+xml"/>
  <Override PartName="/ppt/ink/ink105.xml" ContentType="application/inkml+xml"/>
  <Override PartName="/ppt/ink/ink106.xml" ContentType="application/inkml+xml"/>
  <Override PartName="/ppt/ink/ink107.xml" ContentType="application/inkml+xml"/>
  <Override PartName="/ppt/ink/ink108.xml" ContentType="application/inkml+xml"/>
  <Override PartName="/ppt/ink/ink109.xml" ContentType="application/inkml+xml"/>
  <Override PartName="/ppt/ink/ink110.xml" ContentType="application/inkml+xml"/>
  <Override PartName="/ppt/ink/ink111.xml" ContentType="application/inkml+xml"/>
  <Override PartName="/ppt/ink/ink112.xml" ContentType="application/inkml+xml"/>
  <Override PartName="/ppt/ink/ink113.xml" ContentType="application/inkml+xml"/>
  <Override PartName="/ppt/ink/ink114.xml" ContentType="application/inkml+xml"/>
  <Override PartName="/ppt/ink/ink115.xml" ContentType="application/inkml+xml"/>
  <Override PartName="/ppt/ink/ink116.xml" ContentType="application/inkml+xml"/>
  <Override PartName="/ppt/ink/ink117.xml" ContentType="application/inkml+xml"/>
  <Override PartName="/ppt/ink/ink118.xml" ContentType="application/inkml+xml"/>
  <Override PartName="/ppt/ink/ink119.xml" ContentType="application/inkml+xml"/>
  <Override PartName="/ppt/ink/ink120.xml" ContentType="application/inkml+xml"/>
  <Override PartName="/ppt/ink/ink121.xml" ContentType="application/inkml+xml"/>
  <Override PartName="/ppt/ink/ink122.xml" ContentType="application/inkml+xml"/>
  <Override PartName="/ppt/ink/ink123.xml" ContentType="application/inkml+xml"/>
  <Override PartName="/ppt/ink/ink124.xml" ContentType="application/inkml+xml"/>
  <Override PartName="/ppt/ink/ink125.xml" ContentType="application/inkml+xml"/>
  <Override PartName="/ppt/ink/ink126.xml" ContentType="application/inkml+xml"/>
  <Override PartName="/ppt/ink/ink127.xml" ContentType="application/inkml+xml"/>
  <Override PartName="/ppt/ink/ink128.xml" ContentType="application/inkml+xml"/>
  <Override PartName="/ppt/ink/ink129.xml" ContentType="application/inkml+xml"/>
  <Override PartName="/ppt/ink/ink130.xml" ContentType="application/inkml+xml"/>
  <Override PartName="/ppt/ink/ink131.xml" ContentType="application/inkml+xml"/>
  <Override PartName="/ppt/ink/ink132.xml" ContentType="application/inkml+xml"/>
  <Override PartName="/ppt/ink/ink133.xml" ContentType="application/inkml+xml"/>
  <Override PartName="/ppt/ink/ink134.xml" ContentType="application/inkml+xml"/>
  <Override PartName="/ppt/ink/ink135.xml" ContentType="application/inkml+xml"/>
  <Override PartName="/ppt/ink/ink136.xml" ContentType="application/inkml+xml"/>
  <Override PartName="/ppt/ink/ink137.xml" ContentType="application/inkml+xml"/>
  <Override PartName="/ppt/ink/ink138.xml" ContentType="application/inkml+xml"/>
  <Override PartName="/ppt/ink/ink139.xml" ContentType="application/inkml+xml"/>
  <Override PartName="/ppt/ink/ink140.xml" ContentType="application/inkml+xml"/>
  <Override PartName="/ppt/ink/ink141.xml" ContentType="application/inkml+xml"/>
  <Override PartName="/ppt/ink/ink142.xml" ContentType="application/inkml+xml"/>
  <Override PartName="/ppt/ink/ink143.xml" ContentType="application/inkml+xml"/>
  <Override PartName="/ppt/ink/ink144.xml" ContentType="application/inkml+xml"/>
  <Override PartName="/ppt/ink/ink145.xml" ContentType="application/inkml+xml"/>
  <Override PartName="/ppt/ink/ink146.xml" ContentType="application/inkml+xml"/>
  <Override PartName="/ppt/ink/ink147.xml" ContentType="application/inkml+xml"/>
  <Override PartName="/ppt/ink/ink148.xml" ContentType="application/inkml+xml"/>
  <Override PartName="/ppt/ink/ink149.xml" ContentType="application/inkml+xml"/>
  <Override PartName="/ppt/ink/ink150.xml" ContentType="application/inkml+xml"/>
  <Override PartName="/ppt/ink/ink151.xml" ContentType="application/inkml+xml"/>
  <Override PartName="/ppt/ink/ink152.xml" ContentType="application/inkml+xml"/>
  <Override PartName="/ppt/ink/ink153.xml" ContentType="application/inkml+xml"/>
  <Override PartName="/ppt/ink/ink154.xml" ContentType="application/inkml+xml"/>
  <Override PartName="/ppt/ink/ink155.xml" ContentType="application/inkml+xml"/>
  <Override PartName="/ppt/ink/ink156.xml" ContentType="application/inkml+xml"/>
  <Override PartName="/ppt/ink/ink157.xml" ContentType="application/inkml+xml"/>
  <Override PartName="/ppt/ink/ink158.xml" ContentType="application/inkml+xml"/>
  <Override PartName="/ppt/ink/ink159.xml" ContentType="application/inkml+xml"/>
  <Override PartName="/ppt/ink/ink160.xml" ContentType="application/inkml+xml"/>
  <Override PartName="/ppt/ink/ink161.xml" ContentType="application/inkml+xml"/>
  <Override PartName="/ppt/ink/ink162.xml" ContentType="application/inkml+xml"/>
  <Override PartName="/ppt/ink/ink163.xml" ContentType="application/inkml+xml"/>
  <Override PartName="/ppt/ink/ink164.xml" ContentType="application/inkml+xml"/>
  <Override PartName="/ppt/ink/ink165.xml" ContentType="application/inkml+xml"/>
  <Override PartName="/ppt/ink/ink166.xml" ContentType="application/inkml+xml"/>
  <Override PartName="/ppt/ink/ink167.xml" ContentType="application/inkml+xml"/>
  <Override PartName="/ppt/ink/ink168.xml" ContentType="application/inkml+xml"/>
  <Override PartName="/ppt/ink/ink169.xml" ContentType="application/inkml+xml"/>
  <Override PartName="/ppt/ink/ink170.xml" ContentType="application/inkml+xml"/>
  <Override PartName="/ppt/ink/ink171.xml" ContentType="application/inkml+xml"/>
  <Override PartName="/ppt/ink/ink172.xml" ContentType="application/inkml+xml"/>
  <Override PartName="/ppt/ink/ink173.xml" ContentType="application/inkml+xml"/>
  <Override PartName="/ppt/ink/ink174.xml" ContentType="application/inkml+xml"/>
  <Override PartName="/ppt/ink/ink175.xml" ContentType="application/inkml+xml"/>
  <Override PartName="/ppt/ink/ink176.xml" ContentType="application/inkml+xml"/>
  <Override PartName="/ppt/ink/ink177.xml" ContentType="application/inkml+xml"/>
  <Override PartName="/ppt/ink/ink178.xml" ContentType="application/inkml+xml"/>
  <Override PartName="/ppt/ink/ink179.xml" ContentType="application/inkml+xml"/>
  <Override PartName="/ppt/ink/ink180.xml" ContentType="application/inkml+xml"/>
  <Override PartName="/ppt/ink/ink181.xml" ContentType="application/inkml+xml"/>
  <Override PartName="/ppt/ink/ink182.xml" ContentType="application/inkml+xml"/>
  <Override PartName="/ppt/ink/ink183.xml" ContentType="application/inkml+xml"/>
  <Override PartName="/ppt/ink/ink184.xml" ContentType="application/inkml+xml"/>
  <Override PartName="/ppt/ink/ink185.xml" ContentType="application/inkml+xml"/>
  <Override PartName="/ppt/ink/ink186.xml" ContentType="application/inkml+xml"/>
  <Override PartName="/ppt/ink/ink187.xml" ContentType="application/inkml+xml"/>
  <Override PartName="/ppt/ink/ink188.xml" ContentType="application/inkml+xml"/>
  <Override PartName="/ppt/ink/ink189.xml" ContentType="application/inkml+xml"/>
  <Override PartName="/ppt/ink/ink190.xml" ContentType="application/inkml+xml"/>
  <Override PartName="/ppt/ink/ink191.xml" ContentType="application/inkml+xml"/>
  <Override PartName="/ppt/ink/ink192.xml" ContentType="application/inkml+xml"/>
  <Override PartName="/ppt/ink/ink193.xml" ContentType="application/inkml+xml"/>
  <Override PartName="/ppt/ink/ink194.xml" ContentType="application/inkml+xml"/>
  <Override PartName="/ppt/ink/ink195.xml" ContentType="application/inkml+xml"/>
  <Override PartName="/ppt/ink/ink196.xml" ContentType="application/inkml+xml"/>
  <Override PartName="/ppt/ink/ink197.xml" ContentType="application/inkml+xml"/>
  <Override PartName="/ppt/ink/ink198.xml" ContentType="application/inkml+xml"/>
  <Override PartName="/ppt/ink/ink199.xml" ContentType="application/inkml+xml"/>
  <Override PartName="/ppt/ink/ink200.xml" ContentType="application/inkml+xml"/>
  <Override PartName="/ppt/ink/ink201.xml" ContentType="application/inkml+xml"/>
  <Override PartName="/ppt/ink/ink202.xml" ContentType="application/inkml+xml"/>
  <Override PartName="/ppt/ink/ink203.xml" ContentType="application/inkml+xml"/>
  <Override PartName="/ppt/ink/ink204.xml" ContentType="application/inkml+xml"/>
  <Override PartName="/ppt/ink/ink205.xml" ContentType="application/inkml+xml"/>
  <Override PartName="/ppt/ink/ink206.xml" ContentType="application/inkml+xml"/>
  <Override PartName="/ppt/ink/ink207.xml" ContentType="application/inkml+xml"/>
  <Override PartName="/ppt/ink/ink208.xml" ContentType="application/inkml+xml"/>
  <Override PartName="/ppt/ink/ink209.xml" ContentType="application/inkml+xml"/>
  <Override PartName="/ppt/ink/ink210.xml" ContentType="application/inkml+xml"/>
  <Override PartName="/ppt/ink/ink211.xml" ContentType="application/inkml+xml"/>
  <Override PartName="/ppt/ink/ink212.xml" ContentType="application/inkml+xml"/>
  <Override PartName="/ppt/ink/ink213.xml" ContentType="application/inkml+xml"/>
  <Override PartName="/ppt/ink/ink214.xml" ContentType="application/inkml+xml"/>
  <Override PartName="/ppt/ink/ink215.xml" ContentType="application/inkml+xml"/>
  <Override PartName="/ppt/ink/ink216.xml" ContentType="application/inkml+xml"/>
  <Override PartName="/ppt/ink/ink217.xml" ContentType="application/inkml+xml"/>
  <Override PartName="/ppt/ink/ink218.xml" ContentType="application/inkml+xml"/>
  <Override PartName="/ppt/ink/ink219.xml" ContentType="application/inkml+xml"/>
  <Override PartName="/ppt/ink/ink220.xml" ContentType="application/inkml+xml"/>
  <Override PartName="/ppt/ink/ink221.xml" ContentType="application/inkml+xml"/>
  <Override PartName="/ppt/ink/ink222.xml" ContentType="application/inkml+xml"/>
  <Override PartName="/ppt/ink/ink223.xml" ContentType="application/inkml+xml"/>
  <Override PartName="/ppt/ink/ink224.xml" ContentType="application/inkml+xml"/>
  <Override PartName="/ppt/ink/ink225.xml" ContentType="application/inkml+xml"/>
  <Override PartName="/ppt/ink/ink226.xml" ContentType="application/inkml+xml"/>
  <Override PartName="/ppt/ink/ink227.xml" ContentType="application/inkml+xml"/>
  <Override PartName="/ppt/ink/ink228.xml" ContentType="application/inkml+xml"/>
  <Override PartName="/ppt/ink/ink229.xml" ContentType="application/inkml+xml"/>
  <Override PartName="/ppt/ink/ink230.xml" ContentType="application/inkml+xml"/>
  <Override PartName="/ppt/ink/ink231.xml" ContentType="application/inkml+xml"/>
  <Override PartName="/ppt/ink/ink232.xml" ContentType="application/inkml+xml"/>
  <Override PartName="/ppt/ink/ink233.xml" ContentType="application/inkml+xml"/>
  <Override PartName="/ppt/ink/ink234.xml" ContentType="application/inkml+xml"/>
  <Override PartName="/ppt/ink/ink235.xml" ContentType="application/inkml+xml"/>
  <Override PartName="/ppt/ink/ink236.xml" ContentType="application/inkml+xml"/>
  <Override PartName="/ppt/ink/ink237.xml" ContentType="application/inkml+xml"/>
  <Override PartName="/ppt/ink/ink238.xml" ContentType="application/inkml+xml"/>
  <Override PartName="/ppt/ink/ink239.xml" ContentType="application/inkml+xml"/>
  <Override PartName="/ppt/ink/ink240.xml" ContentType="application/inkml+xml"/>
  <Override PartName="/ppt/ink/ink241.xml" ContentType="application/inkml+xml"/>
  <Override PartName="/ppt/ink/ink242.xml" ContentType="application/inkml+xml"/>
  <Override PartName="/ppt/ink/ink243.xml" ContentType="application/inkml+xml"/>
  <Override PartName="/ppt/ink/ink244.xml" ContentType="application/inkml+xml"/>
  <Override PartName="/ppt/ink/ink245.xml" ContentType="application/inkml+xml"/>
  <Override PartName="/ppt/ink/ink246.xml" ContentType="application/inkml+xml"/>
  <Override PartName="/ppt/ink/ink247.xml" ContentType="application/inkml+xml"/>
  <Override PartName="/ppt/ink/ink248.xml" ContentType="application/inkml+xml"/>
  <Override PartName="/ppt/ink/ink249.xml" ContentType="application/inkml+xml"/>
  <Override PartName="/ppt/ink/ink250.xml" ContentType="application/inkml+xml"/>
  <Override PartName="/ppt/ink/ink251.xml" ContentType="application/inkml+xml"/>
  <Override PartName="/ppt/ink/ink252.xml" ContentType="application/inkml+xml"/>
  <Override PartName="/ppt/ink/ink253.xml" ContentType="application/inkml+xml"/>
  <Override PartName="/ppt/ink/ink254.xml" ContentType="application/inkml+xml"/>
  <Override PartName="/ppt/ink/ink255.xml" ContentType="application/inkml+xml"/>
  <Override PartName="/ppt/ink/ink256.xml" ContentType="application/inkml+xml"/>
  <Override PartName="/ppt/ink/ink257.xml" ContentType="application/inkml+xml"/>
  <Override PartName="/ppt/ink/ink258.xml" ContentType="application/inkml+xml"/>
  <Override PartName="/ppt/ink/ink259.xml" ContentType="application/inkml+xml"/>
  <Override PartName="/ppt/ink/ink260.xml" ContentType="application/inkml+xml"/>
  <Override PartName="/ppt/ink/ink261.xml" ContentType="application/inkml+xml"/>
  <Override PartName="/ppt/ink/ink262.xml" ContentType="application/inkml+xml"/>
  <Override PartName="/ppt/ink/ink263.xml" ContentType="application/inkml+xml"/>
  <Override PartName="/ppt/ink/ink264.xml" ContentType="application/inkml+xml"/>
  <Override PartName="/ppt/ink/ink265.xml" ContentType="application/inkml+xml"/>
  <Override PartName="/ppt/ink/ink266.xml" ContentType="application/inkml+xml"/>
  <Override PartName="/ppt/ink/ink267.xml" ContentType="application/inkml+xml"/>
  <Override PartName="/ppt/ink/ink268.xml" ContentType="application/inkml+xml"/>
  <Override PartName="/ppt/ink/ink269.xml" ContentType="application/inkml+xml"/>
  <Override PartName="/ppt/ink/ink270.xml" ContentType="application/inkml+xml"/>
  <Override PartName="/ppt/ink/ink271.xml" ContentType="application/inkml+xml"/>
  <Override PartName="/ppt/ink/ink272.xml" ContentType="application/inkml+xml"/>
  <Override PartName="/ppt/ink/ink273.xml" ContentType="application/inkml+xml"/>
  <Override PartName="/ppt/ink/ink274.xml" ContentType="application/inkml+xml"/>
  <Override PartName="/ppt/ink/ink275.xml" ContentType="application/inkml+xml"/>
  <Override PartName="/ppt/ink/ink276.xml" ContentType="application/inkml+xml"/>
  <Override PartName="/ppt/ink/ink277.xml" ContentType="application/inkml+xml"/>
  <Override PartName="/ppt/ink/ink278.xml" ContentType="application/inkml+xml"/>
  <Override PartName="/ppt/ink/ink279.xml" ContentType="application/inkml+xml"/>
  <Override PartName="/ppt/ink/ink280.xml" ContentType="application/inkml+xml"/>
  <Override PartName="/ppt/ink/ink281.xml" ContentType="application/inkml+xml"/>
  <Override PartName="/ppt/ink/ink282.xml" ContentType="application/inkml+xml"/>
  <Override PartName="/ppt/ink/ink283.xml" ContentType="application/inkml+xml"/>
  <Override PartName="/ppt/ink/ink284.xml" ContentType="application/inkml+xml"/>
  <Override PartName="/ppt/ink/ink285.xml" ContentType="application/inkml+xml"/>
  <Override PartName="/ppt/ink/ink286.xml" ContentType="application/inkml+xml"/>
  <Override PartName="/ppt/ink/ink287.xml" ContentType="application/inkml+xml"/>
  <Override PartName="/ppt/ink/ink288.xml" ContentType="application/inkml+xml"/>
  <Override PartName="/ppt/ink/ink289.xml" ContentType="application/inkml+xml"/>
  <Override PartName="/ppt/ink/ink290.xml" ContentType="application/inkml+xml"/>
  <Override PartName="/ppt/ink/ink291.xml" ContentType="application/inkml+xml"/>
  <Override PartName="/ppt/ink/ink292.xml" ContentType="application/inkml+xml"/>
  <Override PartName="/ppt/ink/ink293.xml" ContentType="application/inkml+xml"/>
  <Override PartName="/ppt/ink/ink294.xml" ContentType="application/inkml+xml"/>
  <Override PartName="/ppt/ink/ink295.xml" ContentType="application/inkml+xml"/>
  <Override PartName="/ppt/ink/ink296.xml" ContentType="application/inkml+xml"/>
  <Override PartName="/ppt/ink/ink297.xml" ContentType="application/inkml+xml"/>
  <Override PartName="/ppt/ink/ink298.xml" ContentType="application/inkml+xml"/>
  <Override PartName="/ppt/ink/ink299.xml" ContentType="application/inkml+xml"/>
  <Override PartName="/ppt/ink/ink300.xml" ContentType="application/inkml+xml"/>
  <Override PartName="/ppt/ink/ink301.xml" ContentType="application/inkml+xml"/>
  <Override PartName="/ppt/ink/ink302.xml" ContentType="application/inkml+xml"/>
  <Override PartName="/ppt/ink/ink303.xml" ContentType="application/inkml+xml"/>
  <Override PartName="/ppt/ink/ink304.xml" ContentType="application/inkml+xml"/>
  <Override PartName="/ppt/ink/ink305.xml" ContentType="application/inkml+xml"/>
  <Override PartName="/ppt/ink/ink306.xml" ContentType="application/inkml+xml"/>
  <Override PartName="/ppt/ink/ink307.xml" ContentType="application/inkml+xml"/>
  <Override PartName="/ppt/ink/ink308.xml" ContentType="application/inkml+xml"/>
  <Override PartName="/ppt/ink/ink309.xml" ContentType="application/inkml+xml"/>
  <Override PartName="/ppt/ink/ink310.xml" ContentType="application/inkml+xml"/>
  <Override PartName="/ppt/ink/ink311.xml" ContentType="application/inkml+xml"/>
  <Override PartName="/ppt/ink/ink312.xml" ContentType="application/inkml+xml"/>
  <Override PartName="/ppt/ink/ink313.xml" ContentType="application/inkml+xml"/>
  <Override PartName="/ppt/ink/ink314.xml" ContentType="application/inkml+xml"/>
  <Override PartName="/ppt/ink/ink315.xml" ContentType="application/inkml+xml"/>
  <Override PartName="/ppt/ink/ink316.xml" ContentType="application/inkml+xml"/>
  <Override PartName="/ppt/ink/ink317.xml" ContentType="application/inkml+xml"/>
  <Override PartName="/ppt/ink/ink318.xml" ContentType="application/inkml+xml"/>
  <Override PartName="/ppt/ink/ink319.xml" ContentType="application/inkml+xml"/>
  <Override PartName="/ppt/ink/ink320.xml" ContentType="application/inkml+xml"/>
  <Override PartName="/ppt/ink/ink321.xml" ContentType="application/inkml+xml"/>
  <Override PartName="/ppt/ink/ink322.xml" ContentType="application/inkml+xml"/>
  <Override PartName="/ppt/ink/ink323.xml" ContentType="application/inkml+xml"/>
  <Override PartName="/ppt/ink/ink324.xml" ContentType="application/inkml+xml"/>
  <Override PartName="/ppt/ink/ink325.xml" ContentType="application/inkml+xml"/>
  <Override PartName="/ppt/ink/ink326.xml" ContentType="application/inkml+xml"/>
  <Override PartName="/ppt/ink/ink327.xml" ContentType="application/inkml+xml"/>
  <Override PartName="/ppt/ink/ink328.xml" ContentType="application/inkml+xml"/>
  <Override PartName="/ppt/ink/ink329.xml" ContentType="application/inkml+xml"/>
  <Override PartName="/ppt/ink/ink330.xml" ContentType="application/inkml+xml"/>
  <Override PartName="/ppt/ink/ink331.xml" ContentType="application/inkml+xml"/>
  <Override PartName="/ppt/ink/ink332.xml" ContentType="application/inkml+xml"/>
  <Override PartName="/ppt/ink/ink333.xml" ContentType="application/inkml+xml"/>
  <Override PartName="/ppt/ink/ink334.xml" ContentType="application/inkml+xml"/>
  <Override PartName="/ppt/ink/ink335.xml" ContentType="application/inkml+xml"/>
  <Override PartName="/ppt/ink/ink336.xml" ContentType="application/inkml+xml"/>
  <Override PartName="/ppt/ink/ink337.xml" ContentType="application/inkml+xml"/>
  <Override PartName="/ppt/ink/ink338.xml" ContentType="application/inkml+xml"/>
  <Override PartName="/ppt/ink/ink339.xml" ContentType="application/inkml+xml"/>
  <Override PartName="/ppt/ink/ink340.xml" ContentType="application/inkml+xml"/>
  <Override PartName="/ppt/ink/ink341.xml" ContentType="application/inkml+xml"/>
  <Override PartName="/ppt/ink/ink342.xml" ContentType="application/inkml+xml"/>
  <Override PartName="/ppt/ink/ink343.xml" ContentType="application/inkml+xml"/>
  <Override PartName="/ppt/ink/ink344.xml" ContentType="application/inkml+xml"/>
  <Override PartName="/ppt/ink/ink345.xml" ContentType="application/inkml+xml"/>
  <Override PartName="/ppt/ink/ink346.xml" ContentType="application/inkml+xml"/>
  <Override PartName="/ppt/ink/ink347.xml" ContentType="application/inkml+xml"/>
  <Override PartName="/ppt/ink/ink348.xml" ContentType="application/inkml+xml"/>
  <Override PartName="/ppt/ink/ink349.xml" ContentType="application/inkml+xml"/>
  <Override PartName="/ppt/ink/ink350.xml" ContentType="application/inkml+xml"/>
  <Override PartName="/ppt/ink/ink351.xml" ContentType="application/inkml+xml"/>
  <Override PartName="/ppt/ink/ink352.xml" ContentType="application/inkml+xml"/>
  <Override PartName="/ppt/ink/ink353.xml" ContentType="application/inkml+xml"/>
  <Override PartName="/ppt/ink/ink354.xml" ContentType="application/inkml+xml"/>
  <Override PartName="/ppt/ink/ink355.xml" ContentType="application/inkml+xml"/>
  <Override PartName="/ppt/ink/ink356.xml" ContentType="application/inkml+xml"/>
  <Override PartName="/ppt/ink/ink357.xml" ContentType="application/inkml+xml"/>
  <Override PartName="/ppt/ink/ink358.xml" ContentType="application/inkml+xml"/>
  <Override PartName="/ppt/ink/ink359.xml" ContentType="application/inkml+xml"/>
  <Override PartName="/ppt/ink/ink360.xml" ContentType="application/inkml+xml"/>
  <Override PartName="/ppt/ink/ink361.xml" ContentType="application/inkml+xml"/>
  <Override PartName="/ppt/ink/ink362.xml" ContentType="application/inkml+xml"/>
  <Override PartName="/ppt/ink/ink363.xml" ContentType="application/inkml+xml"/>
  <Override PartName="/ppt/ink/ink364.xml" ContentType="application/inkml+xml"/>
  <Override PartName="/ppt/ink/ink365.xml" ContentType="application/inkml+xml"/>
  <Override PartName="/ppt/ink/ink366.xml" ContentType="application/inkml+xml"/>
  <Override PartName="/ppt/ink/ink367.xml" ContentType="application/inkml+xml"/>
  <Override PartName="/ppt/ink/ink368.xml" ContentType="application/inkml+xml"/>
  <Override PartName="/ppt/ink/ink369.xml" ContentType="application/inkml+xml"/>
  <Override PartName="/ppt/ink/ink370.xml" ContentType="application/inkml+xml"/>
  <Override PartName="/ppt/ink/ink371.xml" ContentType="application/inkml+xml"/>
  <Override PartName="/ppt/ink/ink372.xml" ContentType="application/inkml+xml"/>
  <Override PartName="/ppt/ink/ink373.xml" ContentType="application/inkml+xml"/>
  <Override PartName="/ppt/ink/ink374.xml" ContentType="application/inkml+xml"/>
  <Override PartName="/ppt/ink/ink375.xml" ContentType="application/inkml+xml"/>
  <Override PartName="/ppt/ink/ink376.xml" ContentType="application/inkml+xml"/>
  <Override PartName="/ppt/ink/ink377.xml" ContentType="application/inkml+xml"/>
  <Override PartName="/ppt/ink/ink378.xml" ContentType="application/inkml+xml"/>
  <Override PartName="/ppt/ink/ink379.xml" ContentType="application/inkml+xml"/>
  <Override PartName="/ppt/ink/ink380.xml" ContentType="application/inkml+xml"/>
  <Override PartName="/ppt/ink/ink381.xml" ContentType="application/inkml+xml"/>
  <Override PartName="/ppt/ink/ink382.xml" ContentType="application/inkml+xml"/>
  <Override PartName="/ppt/ink/ink383.xml" ContentType="application/inkml+xml"/>
  <Override PartName="/ppt/ink/ink384.xml" ContentType="application/inkml+xml"/>
  <Override PartName="/ppt/ink/ink385.xml" ContentType="application/inkml+xml"/>
  <Override PartName="/ppt/ink/ink386.xml" ContentType="application/inkml+xml"/>
  <Override PartName="/ppt/ink/ink387.xml" ContentType="application/inkml+xml"/>
  <Override PartName="/ppt/ink/ink388.xml" ContentType="application/inkml+xml"/>
  <Override PartName="/ppt/ink/ink389.xml" ContentType="application/inkml+xml"/>
  <Override PartName="/ppt/ink/ink390.xml" ContentType="application/inkml+xml"/>
  <Override PartName="/ppt/ink/ink391.xml" ContentType="application/inkml+xml"/>
  <Override PartName="/ppt/ink/ink392.xml" ContentType="application/inkml+xml"/>
  <Override PartName="/ppt/ink/ink393.xml" ContentType="application/inkml+xml"/>
  <Override PartName="/ppt/ink/ink394.xml" ContentType="application/inkml+xml"/>
  <Override PartName="/ppt/ink/ink395.xml" ContentType="application/inkml+xml"/>
  <Override PartName="/ppt/ink/ink396.xml" ContentType="application/inkml+xml"/>
  <Override PartName="/ppt/ink/ink397.xml" ContentType="application/inkml+xml"/>
  <Override PartName="/ppt/ink/ink398.xml" ContentType="application/inkml+xml"/>
  <Override PartName="/ppt/ink/ink399.xml" ContentType="application/inkml+xml"/>
  <Override PartName="/ppt/ink/ink400.xml" ContentType="application/inkml+xml"/>
  <Override PartName="/ppt/ink/ink401.xml" ContentType="application/inkml+xml"/>
  <Override PartName="/ppt/ink/ink402.xml" ContentType="application/inkml+xml"/>
  <Override PartName="/ppt/ink/ink403.xml" ContentType="application/inkml+xml"/>
  <Override PartName="/ppt/ink/ink404.xml" ContentType="application/inkml+xml"/>
  <Override PartName="/ppt/ink/ink405.xml" ContentType="application/inkml+xml"/>
  <Override PartName="/ppt/ink/ink406.xml" ContentType="application/inkml+xml"/>
  <Override PartName="/ppt/ink/ink407.xml" ContentType="application/inkml+xml"/>
  <Override PartName="/ppt/ink/ink408.xml" ContentType="application/inkml+xml"/>
  <Override PartName="/ppt/ink/ink409.xml" ContentType="application/inkml+xml"/>
  <Override PartName="/ppt/ink/ink410.xml" ContentType="application/inkml+xml"/>
  <Override PartName="/ppt/ink/ink411.xml" ContentType="application/inkml+xml"/>
  <Override PartName="/ppt/ink/ink412.xml" ContentType="application/inkml+xml"/>
  <Override PartName="/ppt/ink/ink413.xml" ContentType="application/inkml+xml"/>
  <Override PartName="/ppt/ink/ink414.xml" ContentType="application/inkml+xml"/>
  <Override PartName="/ppt/ink/ink415.xml" ContentType="application/inkml+xml"/>
  <Override PartName="/ppt/ink/ink416.xml" ContentType="application/inkml+xml"/>
  <Override PartName="/ppt/ink/ink417.xml" ContentType="application/inkml+xml"/>
  <Override PartName="/ppt/ink/ink418.xml" ContentType="application/inkml+xml"/>
  <Override PartName="/ppt/ink/ink419.xml" ContentType="application/inkml+xml"/>
  <Override PartName="/ppt/ink/ink420.xml" ContentType="application/inkml+xml"/>
  <Override PartName="/ppt/ink/ink421.xml" ContentType="application/inkml+xml"/>
  <Override PartName="/ppt/ink/ink422.xml" ContentType="application/inkml+xml"/>
  <Override PartName="/ppt/ink/ink423.xml" ContentType="application/inkml+xml"/>
  <Override PartName="/ppt/ink/ink424.xml" ContentType="application/inkml+xml"/>
  <Override PartName="/ppt/ink/ink425.xml" ContentType="application/inkml+xml"/>
  <Override PartName="/ppt/ink/ink426.xml" ContentType="application/inkml+xml"/>
  <Override PartName="/ppt/ink/ink427.xml" ContentType="application/inkml+xml"/>
  <Override PartName="/ppt/ink/ink428.xml" ContentType="application/inkml+xml"/>
  <Override PartName="/ppt/ink/ink429.xml" ContentType="application/inkml+xml"/>
  <Override PartName="/ppt/ink/ink430.xml" ContentType="application/inkml+xml"/>
  <Override PartName="/ppt/ink/ink431.xml" ContentType="application/inkml+xml"/>
  <Override PartName="/ppt/ink/ink432.xml" ContentType="application/inkml+xml"/>
  <Override PartName="/ppt/ink/ink433.xml" ContentType="application/inkml+xml"/>
  <Override PartName="/ppt/ink/ink434.xml" ContentType="application/inkml+xml"/>
  <Override PartName="/ppt/ink/ink435.xml" ContentType="application/inkml+xml"/>
  <Override PartName="/ppt/ink/ink436.xml" ContentType="application/inkml+xml"/>
  <Override PartName="/ppt/ink/ink437.xml" ContentType="application/inkml+xml"/>
  <Override PartName="/ppt/ink/ink438.xml" ContentType="application/inkml+xml"/>
  <Override PartName="/ppt/ink/ink439.xml" ContentType="application/inkml+xml"/>
  <Override PartName="/ppt/ink/ink440.xml" ContentType="application/inkml+xml"/>
  <Override PartName="/ppt/ink/ink441.xml" ContentType="application/inkml+xml"/>
  <Override PartName="/ppt/ink/ink442.xml" ContentType="application/inkml+xml"/>
  <Override PartName="/ppt/ink/ink443.xml" ContentType="application/inkml+xml"/>
  <Override PartName="/ppt/ink/ink444.xml" ContentType="application/inkml+xml"/>
  <Override PartName="/ppt/ink/ink445.xml" ContentType="application/inkml+xml"/>
  <Override PartName="/ppt/ink/ink446.xml" ContentType="application/inkml+xml"/>
  <Override PartName="/ppt/ink/ink447.xml" ContentType="application/inkml+xml"/>
  <Override PartName="/ppt/ink/ink448.xml" ContentType="application/inkml+xml"/>
  <Override PartName="/ppt/ink/ink449.xml" ContentType="application/inkml+xml"/>
  <Override PartName="/ppt/ink/ink450.xml" ContentType="application/inkml+xml"/>
  <Override PartName="/ppt/ink/ink451.xml" ContentType="application/inkml+xml"/>
  <Override PartName="/ppt/ink/ink452.xml" ContentType="application/inkml+xml"/>
  <Override PartName="/ppt/ink/ink453.xml" ContentType="application/inkml+xml"/>
  <Override PartName="/ppt/ink/ink454.xml" ContentType="application/inkml+xml"/>
  <Override PartName="/ppt/ink/ink455.xml" ContentType="application/inkml+xml"/>
  <Override PartName="/ppt/ink/ink456.xml" ContentType="application/inkml+xml"/>
  <Override PartName="/ppt/ink/ink457.xml" ContentType="application/inkml+xml"/>
  <Override PartName="/ppt/ink/ink458.xml" ContentType="application/inkml+xml"/>
  <Override PartName="/ppt/ink/ink459.xml" ContentType="application/inkml+xml"/>
  <Override PartName="/ppt/ink/ink460.xml" ContentType="application/inkml+xml"/>
  <Override PartName="/ppt/ink/ink461.xml" ContentType="application/inkml+xml"/>
  <Override PartName="/ppt/ink/ink462.xml" ContentType="application/inkml+xml"/>
  <Override PartName="/ppt/ink/ink463.xml" ContentType="application/inkml+xml"/>
  <Override PartName="/ppt/ink/ink464.xml" ContentType="application/inkml+xml"/>
  <Override PartName="/ppt/ink/ink465.xml" ContentType="application/inkml+xml"/>
  <Override PartName="/ppt/ink/ink466.xml" ContentType="application/inkml+xml"/>
  <Override PartName="/ppt/ink/ink467.xml" ContentType="application/inkml+xml"/>
  <Override PartName="/ppt/ink/ink468.xml" ContentType="application/inkml+xml"/>
  <Override PartName="/ppt/ink/ink469.xml" ContentType="application/inkml+xml"/>
  <Override PartName="/ppt/ink/ink470.xml" ContentType="application/inkml+xml"/>
  <Override PartName="/ppt/ink/ink471.xml" ContentType="application/inkml+xml"/>
  <Override PartName="/ppt/ink/ink472.xml" ContentType="application/inkml+xml"/>
  <Override PartName="/ppt/ink/ink473.xml" ContentType="application/inkml+xml"/>
  <Override PartName="/ppt/ink/ink474.xml" ContentType="application/inkml+xml"/>
  <Override PartName="/ppt/ink/ink475.xml" ContentType="application/inkml+xml"/>
  <Override PartName="/ppt/ink/ink476.xml" ContentType="application/inkml+xml"/>
  <Override PartName="/ppt/ink/ink477.xml" ContentType="application/inkml+xml"/>
  <Override PartName="/ppt/ink/ink478.xml" ContentType="application/inkml+xml"/>
  <Override PartName="/ppt/ink/ink479.xml" ContentType="application/inkml+xml"/>
  <Override PartName="/ppt/ink/ink480.xml" ContentType="application/inkml+xml"/>
  <Override PartName="/ppt/ink/ink481.xml" ContentType="application/inkml+xml"/>
  <Override PartName="/ppt/ink/ink482.xml" ContentType="application/inkml+xml"/>
  <Override PartName="/ppt/ink/ink483.xml" ContentType="application/inkml+xml"/>
  <Override PartName="/ppt/ink/ink484.xml" ContentType="application/inkml+xml"/>
  <Override PartName="/ppt/ink/ink485.xml" ContentType="application/inkml+xml"/>
  <Override PartName="/ppt/ink/ink486.xml" ContentType="application/inkml+xml"/>
  <Override PartName="/ppt/ink/ink487.xml" ContentType="application/inkml+xml"/>
  <Override PartName="/ppt/ink/ink488.xml" ContentType="application/inkml+xml"/>
  <Override PartName="/ppt/ink/ink489.xml" ContentType="application/inkml+xml"/>
  <Override PartName="/ppt/ink/ink490.xml" ContentType="application/inkml+xml"/>
  <Override PartName="/ppt/ink/ink491.xml" ContentType="application/inkml+xml"/>
  <Override PartName="/ppt/ink/ink492.xml" ContentType="application/inkml+xml"/>
  <Override PartName="/ppt/ink/ink493.xml" ContentType="application/inkml+xml"/>
  <Override PartName="/ppt/ink/ink494.xml" ContentType="application/inkml+xml"/>
  <Override PartName="/ppt/ink/ink495.xml" ContentType="application/inkml+xml"/>
  <Override PartName="/ppt/ink/ink496.xml" ContentType="application/inkml+xml"/>
  <Override PartName="/ppt/ink/ink497.xml" ContentType="application/inkml+xml"/>
  <Override PartName="/ppt/ink/ink498.xml" ContentType="application/inkml+xml"/>
  <Override PartName="/ppt/ink/ink499.xml" ContentType="application/inkml+xml"/>
  <Override PartName="/ppt/ink/ink500.xml" ContentType="application/inkml+xml"/>
  <Override PartName="/ppt/ink/ink501.xml" ContentType="application/inkml+xml"/>
  <Override PartName="/ppt/ink/ink502.xml" ContentType="application/inkml+xml"/>
  <Override PartName="/ppt/ink/ink503.xml" ContentType="application/inkml+xml"/>
  <Override PartName="/ppt/ink/ink504.xml" ContentType="application/inkml+xml"/>
  <Override PartName="/ppt/ink/ink505.xml" ContentType="application/inkml+xml"/>
  <Override PartName="/ppt/ink/ink506.xml" ContentType="application/inkml+xml"/>
  <Override PartName="/ppt/ink/ink507.xml" ContentType="application/inkml+xml"/>
  <Override PartName="/ppt/ink/ink508.xml" ContentType="application/inkml+xml"/>
  <Override PartName="/ppt/ink/ink509.xml" ContentType="application/inkml+xml"/>
  <Override PartName="/ppt/ink/ink510.xml" ContentType="application/inkml+xml"/>
  <Override PartName="/ppt/ink/ink511.xml" ContentType="application/inkml+xml"/>
  <Override PartName="/ppt/ink/ink512.xml" ContentType="application/inkml+xml"/>
  <Override PartName="/ppt/ink/ink513.xml" ContentType="application/inkml+xml"/>
  <Override PartName="/ppt/ink/ink514.xml" ContentType="application/inkml+xml"/>
  <Override PartName="/ppt/ink/ink515.xml" ContentType="application/inkml+xml"/>
  <Override PartName="/ppt/ink/ink516.xml" ContentType="application/inkml+xml"/>
  <Override PartName="/ppt/ink/ink517.xml" ContentType="application/inkml+xml"/>
  <Override PartName="/ppt/ink/ink518.xml" ContentType="application/inkml+xml"/>
  <Override PartName="/ppt/ink/ink519.xml" ContentType="application/inkml+xml"/>
  <Override PartName="/ppt/ink/ink520.xml" ContentType="application/inkml+xml"/>
  <Override PartName="/ppt/ink/ink521.xml" ContentType="application/inkml+xml"/>
  <Override PartName="/ppt/ink/ink522.xml" ContentType="application/inkml+xml"/>
  <Override PartName="/ppt/ink/ink523.xml" ContentType="application/inkml+xml"/>
  <Override PartName="/ppt/ink/ink524.xml" ContentType="application/inkml+xml"/>
  <Override PartName="/ppt/ink/ink525.xml" ContentType="application/inkml+xml"/>
  <Override PartName="/ppt/ink/ink526.xml" ContentType="application/inkml+xml"/>
  <Override PartName="/ppt/ink/ink527.xml" ContentType="application/inkml+xml"/>
  <Override PartName="/ppt/ink/ink528.xml" ContentType="application/inkml+xml"/>
  <Override PartName="/ppt/ink/ink529.xml" ContentType="application/inkml+xml"/>
  <Override PartName="/ppt/ink/ink530.xml" ContentType="application/inkml+xml"/>
  <Override PartName="/ppt/ink/ink531.xml" ContentType="application/inkml+xml"/>
  <Override PartName="/ppt/ink/ink532.xml" ContentType="application/inkml+xml"/>
  <Override PartName="/ppt/ink/ink533.xml" ContentType="application/inkml+xml"/>
  <Override PartName="/ppt/ink/ink534.xml" ContentType="application/inkml+xml"/>
  <Override PartName="/ppt/ink/ink535.xml" ContentType="application/inkml+xml"/>
  <Override PartName="/ppt/ink/ink536.xml" ContentType="application/inkml+xml"/>
  <Override PartName="/ppt/ink/ink537.xml" ContentType="application/inkml+xml"/>
  <Override PartName="/ppt/ink/ink538.xml" ContentType="application/inkml+xml"/>
  <Override PartName="/ppt/ink/ink539.xml" ContentType="application/inkml+xml"/>
  <Override PartName="/ppt/ink/ink540.xml" ContentType="application/inkml+xml"/>
  <Override PartName="/ppt/ink/ink541.xml" ContentType="application/inkml+xml"/>
  <Override PartName="/ppt/ink/ink542.xml" ContentType="application/inkml+xml"/>
  <Override PartName="/ppt/ink/ink543.xml" ContentType="application/inkml+xml"/>
  <Override PartName="/ppt/ink/ink544.xml" ContentType="application/inkml+xml"/>
  <Override PartName="/ppt/ink/ink545.xml" ContentType="application/inkml+xml"/>
  <Override PartName="/ppt/ink/ink546.xml" ContentType="application/inkml+xml"/>
  <Override PartName="/ppt/ink/ink547.xml" ContentType="application/inkml+xml"/>
  <Override PartName="/ppt/ink/ink548.xml" ContentType="application/inkml+xml"/>
  <Override PartName="/ppt/ink/ink549.xml" ContentType="application/inkml+xml"/>
  <Override PartName="/ppt/ink/ink550.xml" ContentType="application/inkml+xml"/>
  <Override PartName="/ppt/ink/ink551.xml" ContentType="application/inkml+xml"/>
  <Override PartName="/ppt/ink/ink552.xml" ContentType="application/inkml+xml"/>
  <Override PartName="/ppt/ink/ink553.xml" ContentType="application/inkml+xml"/>
  <Override PartName="/ppt/ink/ink554.xml" ContentType="application/inkml+xml"/>
  <Override PartName="/ppt/ink/ink555.xml" ContentType="application/inkml+xml"/>
  <Override PartName="/ppt/ink/ink556.xml" ContentType="application/inkml+xml"/>
  <Override PartName="/ppt/ink/ink557.xml" ContentType="application/inkml+xml"/>
  <Override PartName="/ppt/ink/ink558.xml" ContentType="application/inkml+xml"/>
  <Override PartName="/ppt/ink/ink559.xml" ContentType="application/inkml+xml"/>
  <Override PartName="/ppt/ink/ink560.xml" ContentType="application/inkml+xml"/>
  <Override PartName="/ppt/ink/ink561.xml" ContentType="application/inkml+xml"/>
  <Override PartName="/ppt/ink/ink562.xml" ContentType="application/inkml+xml"/>
  <Override PartName="/ppt/ink/ink563.xml" ContentType="application/inkml+xml"/>
  <Override PartName="/ppt/ink/ink564.xml" ContentType="application/inkml+xml"/>
  <Override PartName="/ppt/ink/ink565.xml" ContentType="application/inkml+xml"/>
  <Override PartName="/ppt/ink/ink566.xml" ContentType="application/inkml+xml"/>
  <Override PartName="/ppt/ink/ink567.xml" ContentType="application/inkml+xml"/>
  <Override PartName="/ppt/ink/ink568.xml" ContentType="application/inkml+xml"/>
  <Override PartName="/ppt/ink/ink569.xml" ContentType="application/inkml+xml"/>
  <Override PartName="/ppt/ink/ink570.xml" ContentType="application/inkml+xml"/>
  <Override PartName="/ppt/ink/ink571.xml" ContentType="application/inkml+xml"/>
  <Override PartName="/ppt/ink/ink572.xml" ContentType="application/inkml+xml"/>
  <Override PartName="/ppt/ink/ink573.xml" ContentType="application/inkml+xml"/>
  <Override PartName="/ppt/ink/ink574.xml" ContentType="application/inkml+xml"/>
  <Override PartName="/ppt/ink/ink575.xml" ContentType="application/inkml+xml"/>
  <Override PartName="/ppt/ink/ink576.xml" ContentType="application/inkml+xml"/>
  <Override PartName="/ppt/ink/ink577.xml" ContentType="application/inkml+xml"/>
  <Override PartName="/ppt/ink/ink578.xml" ContentType="application/inkml+xml"/>
  <Override PartName="/ppt/ink/ink579.xml" ContentType="application/inkml+xml"/>
  <Override PartName="/ppt/ink/ink580.xml" ContentType="application/inkml+xml"/>
  <Override PartName="/ppt/ink/ink581.xml" ContentType="application/inkml+xml"/>
  <Override PartName="/ppt/ink/ink582.xml" ContentType="application/inkml+xml"/>
  <Override PartName="/ppt/ink/ink583.xml" ContentType="application/inkml+xml"/>
  <Override PartName="/ppt/ink/ink584.xml" ContentType="application/inkml+xml"/>
  <Override PartName="/ppt/ink/ink585.xml" ContentType="application/inkml+xml"/>
  <Override PartName="/ppt/ink/ink586.xml" ContentType="application/inkml+xml"/>
  <Override PartName="/ppt/ink/ink587.xml" ContentType="application/inkml+xml"/>
  <Override PartName="/ppt/ink/ink588.xml" ContentType="application/inkml+xml"/>
  <Override PartName="/ppt/ink/ink589.xml" ContentType="application/inkml+xml"/>
  <Override PartName="/ppt/ink/ink590.xml" ContentType="application/inkml+xml"/>
  <Override PartName="/ppt/ink/ink591.xml" ContentType="application/inkml+xml"/>
  <Override PartName="/ppt/ink/ink592.xml" ContentType="application/inkml+xml"/>
  <Override PartName="/ppt/ink/ink593.xml" ContentType="application/inkml+xml"/>
  <Override PartName="/ppt/ink/ink594.xml" ContentType="application/inkml+xml"/>
  <Override PartName="/ppt/ink/ink595.xml" ContentType="application/inkml+xml"/>
  <Override PartName="/ppt/ink/ink596.xml" ContentType="application/inkml+xml"/>
  <Override PartName="/ppt/ink/ink597.xml" ContentType="application/inkml+xml"/>
  <Override PartName="/ppt/ink/ink598.xml" ContentType="application/inkml+xml"/>
  <Override PartName="/ppt/ink/ink599.xml" ContentType="application/inkml+xml"/>
  <Override PartName="/ppt/ink/ink600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>
        <p:scale>
          <a:sx n="87" d="100"/>
          <a:sy n="87" d="100"/>
        </p:scale>
        <p:origin x="-304" y="-2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15:44.87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9 1,'0'304,"0"-243,0 2,-1-3,-4-6,2-16,11-56,9-33,-5 12,-2 11,1 0,26-46,-28 59,0 2,1 0,0 0,1 0,0 2,22-19,-10 16,1 7,-20 7,1 1,0-1,0 1,-1 0,1 0,-1 0,1 1,-1 0,1 0,-1 0,0 0,0 1,0-1,0 1,0 0,-1 0,1 1,-1-1,4 6,4 4,-1 1,-1 0,0 1,8 17,-2 4,0 5,-3 12,0 5,1-6,1-12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15:48.69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1 195,'0'0,"0"22,0 17,0 18,0-9,0-7,0-9,6-8,3-9,-2-13,0-11,-5-11,0-6</inkml:trace>
  <inkml:trace contextRef="#ctx0" brushRef="#br0" timeOffset="1">64 1,'0'0</inkml:trace>
</inkml:ink>
</file>

<file path=ppt/ink/ink1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24:10.765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38,'0'0,"14"0,18-5,13-2,0 0,-2 1,-3 0,2 2,10 2</inkml:trace>
</inkml:ink>
</file>

<file path=ppt/ink/ink1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24:11.131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0,'26'181,"-15"-120,-2 0,0 65,-10-17,2-74,-1 2</inkml:trace>
</inkml:ink>
</file>

<file path=ppt/ink/ink1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24:11.513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116 0,'0'0,"-12"12,0 4,-7 8,8-5,-4 1,5-2,-3-2,4-5,0-4,4-5</inkml:trace>
</inkml:ink>
</file>

<file path=ppt/ink/ink1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24:12.464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216 34,'-3'-1,"0"0,0-1,0 1,0-1,1 0,-1 0,-2-2,-12-8,16 11,0 0,0 0,0 1,0-1,0 1,0-1,0 1,-1-1,1 1,0 0,0 0,0-1,-1 1,1 0,0 0,0 0,0 0,-1 0,1 1,0-1,0 0,0 1,0-1,-1 0,1 1,0-1,0 1,0 0,0-1,0 1,0 0,0 0,0 0,-1 1,0 3,-1 0,1 0,0 0,1 0,-1 0,-1 9,3-13,-6 30,2 0,-2 36,5-55,0 30,5-28,0-6,-3-8,-1 1,1 0,-1 0,1-1,0 1,0 0,-1-1,1 1,0-1,0 1,0-1,0 1,-1-1,1 1,0-1,0 0,0 0,0 0,1 1,25 1,-6 1,-15-1,0 1,0 0,-1 0,1 0,-1 1,0 0,0 0,0 0,0 1,-1 0,0 0,0 0,7 11,5 9,-2 4,-1 6,-11-27,0-1,-1 1,0 0,0 0,-1 0,0-1,0 1,-1 0,0 0,-1 0,1-1,-1 1,-1 0,0-1,0 0,0 0,-1 0,0 0,-7 10,1-6,1 0,-1-1,-1 0,0-1,0 0,-1-1,0 0,-1-1,-23 10,5-6,-34 2,34-9</inkml:trace>
</inkml:ink>
</file>

<file path=ppt/ink/ink1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22:53.938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10 1,'-6'99,"3"-61,3 70,1-81,1-3,1-2,7 30,-3-16,3 2,2 3,2 4,2 1,2-3,0-4,0-6,-5-10,-5-7</inkml:trace>
</inkml:ink>
</file>

<file path=ppt/ink/ink1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22:56.283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0,'30'12,"-1"1,-1 1,0 2,-2 0,1 2,34 31,46 43,-78-64,-4-3,-3-3,13 7,-29-27,6 6</inkml:trace>
</inkml:ink>
</file>

<file path=ppt/ink/ink1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22:56.654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203 1,'-6'8,"-98"139,83-110,1 0,1-1,2-2,2-7</inkml:trace>
</inkml:ink>
</file>

<file path=ppt/ink/ink1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22:55.053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30,'3'-2,"-1"-1,0 1,1-1,-1 1,1 0,0 0,0 0,0 0,0 0,0 1,0-1,0 1,0 0,6-1,-7 2,0 0,0 0,0 0,0 0,0 1,0-1,0 1,0-1,0 1,0 0,0 0,-1 0,1 0,0 0,-1 0,1 0,-1 1,1-1,-1 1,1-1,-1 1,0-1,0 1,0 0,2 2,6 12,-1 0,0 0,-1 1,-1 0,0 0,3 20,3 5,5 31,-7-34,0 4,-1 11,-2 4,-4 3,-3 48,-5-61,-1-6,-5-4,-5-13,-6-4</inkml:trace>
</inkml:ink>
</file>

<file path=ppt/ink/ink1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22:57.141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76 1,'0'0,"-7"14,-3 13,-7 10,2-13,1-5,1-4</inkml:trace>
</inkml:ink>
</file>

<file path=ppt/ink/ink1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22:58.185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0,'0'23,"1"0,8 40,-7-52,1-1,0 1,0-1,1 0,1 0,0 0,11 17,-14-24,1 0,-1 0,0-1,1 1,0 0,-1-1,1 1,0-1,0 0,1 0,3 2,-6-4,-1 0,1 0,0 1,0-1,0 0,0 0,0 0,0 0,0 0,0 0,0-1,-1 1,1 0,0 0,0-1,0 1,0 0,1-2,-1 1,1 0,0-1,-1 1,1-1,-1 1,0-1,1 0,-1 1,0-1,1-4,18-43,-16 38,-1 1,1-1,1 1,0-1,1 2,0-1,0 1,1-1,10-9,-17 18,1 1,-1 0,1 0,-1 0,1 0,0-1,-1 1,1 0,-1 0,1 0,-1 0,1 0,0 0,-1 1,1-1,-1 0,1 0,0 0,-1 0,1 1,-1-1,1 0,-1 1,1-1,-1 0,1 1,-1-1,0 0,1 1,-1-1,1 1,-1-1,0 1,1-1,-1 1,0-1,0 1,1-1,-1 1,0 0,15 32,-10-23,9 18,0 0,-2 1,13 48,-14-35,-6-19,-1 1,1 25,-5-1,-5-2,-6-5,9-37,-1 1,1 0,-1-1,0 0,-5 6,-16 10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15:49.03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19 0,'-8'46,"3"0,1 57,3-52,1-44,0 0,0 0,1 0,2 10,-3-17,0 1,0-1,0 1,0-1,0 1,0-1,0 0,1 1,-1-1,0 1,0-1,0 0,1 1,-1-1,0 0,1 1,-1-1,0 0,1 1,-1-1,0 0,1 0,-1 1,1-1,-1 0,0 0,1 0,-1 0,1 1,1-2,-1 0,0 1,0-1,0 0,0 1,0-1,0 0,0 0,0 0,0 0,0 0,0 0,-1 0,1-1,0 1,0-1,28-51,-17 30,1 1,30-41,-42 62,1-1,-1 0,1 1,-1-1,1 0,-1 1,1 0,0-1,0 1,-1 0,1 0,0 0,0 0,0 0,0 0,1 1,-1-1,0 1,0 0,0-1,0 1,1 0,-1 0,3 1,-2-1,-1 1,1 1,0-1,-1 0,1 1,-1-1,0 1,0-1,1 1,1 3,3 2,-1 1,0-1,8 16,1 4,4 1,9-3,4-7,6-7,1-6</inkml:trace>
</inkml:ink>
</file>

<file path=ppt/ink/ink1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24:31.315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77 576,'-5'-16,"0"0,1 0,-2-19,-5-23,-2 13,5 21,2 0,-7-49,12 66,-2-26,2-36,4 37,3 1,1 1,0-2,-2-2</inkml:trace>
</inkml:ink>
</file>

<file path=ppt/ink/ink1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24:32.055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0,'1'21,"2"0,0 0,2 0,0-1,1 0,11 23,-3-5,-2-2,-2 3,-1-2,0-3,-3-9</inkml:trace>
</inkml:ink>
</file>

<file path=ppt/ink/ink1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24:32.435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26 1,'0'0,"0"14,0 5,0 8,0-7,0-6,-3-7,0-1,-6-4,-2-4</inkml:trace>
</inkml:ink>
</file>

<file path=ppt/ink/ink1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24:42.926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162 1,'-13'4,"1"-1,-1-1,1 0,-1 0,0-1,1-1,-16-1,13-3,12 3,0 0,0 0,0 0,0 1,0-1,0 1,-4 0,6 1,1 0,0 0,-1 0,1 0,0 0,0 0,0 1,0-1,0 0,0 0,0 0,0 0,1 0,0 2,-1 1,16 94,-1-1,-14-91,0-5,-1 1,1 0,-1 0,0 0,1-1,-1 1,0 0,0 0,0 0,-1 0,1 3,3-13,2-3,-3 9,0 0,0 0,1 1,-1-1,0 1,1 0,-1-1,0 1,1 0,0 0,-1 1,1-1,-1 0,1 1,0 0,-1-1,1 1,0 0,0 1,-1-1,1 0,0 1,-1-1,1 1,-1 0,1 0,-1 0,1 0,-1 1,1-1,-1 0,0 1,0 0,0-1,0 1,3 4,9 5,-9-5,19 23,-11-12,-3 3,-1 4,-4 1,-4-1,-6-1,4-20,0-1,-1 0,1 1,-1-1,1 0,-1 0,0 0,0 0,0 0,0-1,0 1,0 0,-1-1,1 0,0 1,-1-1,1 0,-1 0,1-1,-1 1,-2 0,-15 1,17-2,0 0,0 0,0 0,1 0,-1 0,0-1,0 1,0-1,-4-2,1 0,-14-5</inkml:trace>
</inkml:ink>
</file>

<file path=ppt/ink/ink1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24:44.524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8 1,'0'0,"-4"5,0 9</inkml:trace>
</inkml:ink>
</file>

<file path=ppt/ink/ink1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24:44.956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48 0,'0'0,"0"15,-4 8,1 8,0-2,-2-7,2-3,-3-8,-3-4,-5-7</inkml:trace>
</inkml:ink>
</file>

<file path=ppt/ink/ink1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25:52.018"/>
    </inkml:context>
    <inkml:brush xml:id="br0">
      <inkml:brushProperty name="width" value="0.1" units="cm"/>
      <inkml:brushProperty name="height" value="0.2" units="cm"/>
      <inkml:brushProperty name="color" value="#00FDFF"/>
      <inkml:brushProperty name="tip" value="rectangle"/>
      <inkml:brushProperty name="rasterOp" value="maskPen"/>
      <inkml:brushProperty name="ignorePressure" value="1"/>
    </inkml:brush>
  </inkml:definitions>
  <inkml:trace contextRef="#ctx0" brushRef="#br0">89 1102,'8'-3,"1"0,-1 1,1 0,-1 1,1 0,-1 0,17 1,-6 0,423 13,-93 2,-96-8,-11-1,-193-5,460-10,-283 6,7-1,-190 0,71-18,-73 12,80-8,303 17,-171 22,-110-7,38 2,273 18,-346-30,228 15,-224-5,-49-5,81 1,-143-10,1 0,-1 0,1 0,-1 0,0 0,1 0,-1 0,1-1,-1 1,1-1,-1 1,0-1,1 1,-1-1,0 0,1 0,-1 0,0 1,0-1,0 0,0-1,0 1,0 0,0 0,0 0,0 0,-1-1,1 1,0 0,-1-1,1 1,-1-1,0 1,1-1,-1 1,0-1,0 1,0 0,0-1,0 1,0-1,0 1,-1-1,1 1,-1-3,-4-18,-1 0,-1 1,-17-37,1 1,6 7,2-1,2 0,3-1,2 0,2-1,1-67,5 108,0-1,1 1,0 0,1-1,1 1,5-14,3-5,14-40,-23 63,0 0,-1 0,0 0,0 1,-1-1,0 0,-1-10,0 16,1-1,-1 1,0-1,0 1,0 0,-1 0,1 0,0-1,-1 1,0 0,1 1,-1-1,0 0,0 0,0 1,0-1,0 1,0 0,-4-2,-5-2,0 0,-21-6,21 8,-241-71,199 60,-1 2,0 3,-75-4,-167 12,166 2,-319-15,-56 1,283 30,5 1,89-19,-159-22,129 12,-177 9,175 4,-584-2,622-8,38 1,4 0,-35 0,89 5,1 0,-34-9,33 6,-51-4,74 10,1-1,-1 0,0 1,0 0,0 0,1 0,-1 0,0 0,1 0,-1 1,1-1,-1 1,1 0,0 0,0 0,0 0,0 0,0 0,0 1,0-1,1 0,-1 1,-1 5,-4 6,1 0,1 1,-4 17,7-28,-2 16,0 1,1-1,1 1,1 30,3-9,9 48,23 65,-21-105,-2 1,7 84,-17 57,-2-105,1-73</inkml:trace>
</inkml:ink>
</file>

<file path=ppt/ink/ink1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25:58.085"/>
    </inkml:context>
    <inkml:brush xml:id="br0">
      <inkml:brushProperty name="width" value="0.1" units="cm"/>
      <inkml:brushProperty name="height" value="0.2" units="cm"/>
      <inkml:brushProperty name="color" value="#00FDFF"/>
      <inkml:brushProperty name="tip" value="rectangle"/>
      <inkml:brushProperty name="rasterOp" value="maskPen"/>
      <inkml:brushProperty name="ignorePressure" value="1"/>
    </inkml:brush>
  </inkml:definitions>
  <inkml:trace contextRef="#ctx0" brushRef="#br0">71 29,'70'-1,"75"2,-122 2,34 8,-39-7,1 0,0-1,22 0,598-3,-1263 0,600-2,1 0,0-2,-38-10,32 6,-51-5,54 10,-173-8,187 11</inkml:trace>
</inkml:ink>
</file>

<file path=ppt/ink/ink1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26:08.690"/>
    </inkml:context>
    <inkml:brush xml:id="br0">
      <inkml:brushProperty name="width" value="0.1" units="cm"/>
      <inkml:brushProperty name="height" value="0.2" units="cm"/>
      <inkml:brushProperty name="color" value="#FF40FF"/>
      <inkml:brushProperty name="tip" value="rectangle"/>
      <inkml:brushProperty name="rasterOp" value="maskPen"/>
      <inkml:brushProperty name="ignorePressure" value="1"/>
    </inkml:brush>
  </inkml:definitions>
  <inkml:trace contextRef="#ctx0" brushRef="#br0">50 0,'52'3,"93"16,-96-10,88 2,-103-9,-15-2,0 2,-1 0,0 1,1 1,-1 1,0 0,22 11,-37-15,0 1,-1 0,1 0,-1 1,0-1,0 1,0-1,0 1,0-1,0 1,0 0,-1 0,0 0,1 0,-1 0,0 0,-1 0,1 1,0 5,1 7,-1 1,-2 27,0-25,1 4,1-14,-1 0,-1 0,1 1,-3 9,3-17,-1 0,0 1,1-1,-1 0,0 0,0 0,0 0,0 0,-1 0,1-1,-1 1,1 0,-1-1,1 1,-1-1,0 1,0-1,1 0,-1 0,0 0,-4 2,-2-1,0 0,-1-1,1 0,0 0,0-1,-1 0,1 0,0-1,0 0,-13-3,-13-5,-36-15,57 19,-15-6,17 6,0 1,-1 0,1 1,-1 0,0 1,-14-2,-16 1,-58-12,89 12,1 0,0-1,0 0,-15-9,-25-9,48 21,1 1,-1 0,0-1,0 0,1 1,-1-1,0 0,1 0,-1 0,1 0,-1 0,1 0,0 0,-1-1,1 1,0 0,0-1,0 1,0-1,0 1,0-1,0 0,1 1,-1-1,0-2,1 2,0 0,1 0,-1 1,0-1,1 0,0 0,-1 1,1-1,0 0,0 1,0-1,0 1,0-1,0 1,0-1,1 1,-1 0,1 0,-1 0,0 0,1 0,0 0,-1 0,3-1,8-3,0 0,0 1,0 1,1 0,24-2,18-5,-44 7,0 1,0 0,-1 1,1 1,0 0,0 0,0 1,18 3,0 0,1-1,-1-1,1-2,29-3,-11-7,-35 8</inkml:trace>
</inkml:ink>
</file>

<file path=ppt/ink/ink1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26:27.920"/>
    </inkml:context>
    <inkml:brush xml:id="br0">
      <inkml:brushProperty name="width" value="0.1" units="cm"/>
      <inkml:brushProperty name="height" value="0.2" units="cm"/>
      <inkml:brushProperty name="color" value="#FF40FF"/>
      <inkml:brushProperty name="tip" value="rectangle"/>
      <inkml:brushProperty name="rasterOp" value="maskPen"/>
      <inkml:brushProperty name="ignorePressure" value="1"/>
    </inkml:brush>
  </inkml:definitions>
  <inkml:trace contextRef="#ctx0" brushRef="#br0">1 1,'0'0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15:49.37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0 161,'10'-1,"-1"-1,0 0,1 0,-1 0,0-2,-1 1,1-1,0 0,-1-1,0 1,0-2,-1 1,1-1,-1-1,0 1,-1-1,1 0,-2 0,9-14,-12 18,-1 0,0 0,0 0,0-1,-1 1,1 0,-1-1,0 1,0 0,0-1,-1-3,1 6,0 1,0-1,0 0,0 1,0-1,-1 0,1 1,0-1,-1 1,1-1,0 1,-1-1,1 1,0-1,-1 1,1-1,-1 1,1-1,-1 1,1 0,-1-1,1 1,-2-1,1 1,0 0,-1 0,1 0,0 0,0 1,0-1,0 0,-1 1,1-1,0 0,0 1,0 0,0-1,0 1,0-1,0 1,0 0,-1 1,-2 2,0 0,1 0,-1 1,1-1,0 1,0 0,0 0,1 0,-1 0,1 0,1 0,-1 1,1-1,0 1,0-1,0 1,1 0,0 5,0-7,0 0,0 0,1 0,-1 0,1-1,0 1,0 0,0 0,0-1,1 1,0-1,0 0,0 1,0-1,0 0,0 0,1 0,0 0,-1-1,1 1,0-1,0 1,1-1,-1 0,0 0,7 2,-4-2,-1-1,1 0,-1 0,1 0,-1 0,1-1,0 0,-1-1,1 1,-1-1,1 0,-1 0,1 0,5-3,22-10</inkml:trace>
</inkml:ink>
</file>

<file path=ppt/ink/ink1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26:55.66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16 1,'-7'37,"2"1,2 0,3 71,3-67,6 1,-7-37,1 1,0-1,0-1,4 8,-6-11,0 0,1 0,-1 0,1 0,-1-1,1 1,-1 0,1-1,0 1,0-1,0 0,0 1,0-1,0 0,0 0,1 0,-1-1,0 1,0 0,1-1,-1 0,0 1,1-1,-1 0,0 0,1 0,-1-1,0 1,1-1,-1 1,0-1,0 0,1 1,-1-1,0 0,0-1,0 1,0 0,0-1,3-2,4-4,1 0,-1-1,-1-1,0 1,0-2,8-13,4-10,-5 8,1 0,2 1,31-36,-48 60,0 0,0 0,0 1,0-1,0 0,-1 0,1 1,1-1,-1 0,0 1,0-1,0 1,0 0,0-1,0 1,1 0,-1-1,0 1,0 0,0 0,1 0,-1 0,2 1,-1 0,0 0,0 0,0 0,-1 0,1 0,0 0,-1 0,1 1,-1-1,1 1,-1-1,3 4,2 6,-1-1,0 1,7 20,7 23,-3 0,-2 1,12 102,-24-131,0-1,-2 0,-1 1,-1-1,-2 0,0 0,-1 0,-2-1,-1 0,0 0,-13 24,-4-5,-1-5,-5-6,26-29,1 0,0 0,-1-1,1 1,-9 2,-22 2</inkml:trace>
</inkml:ink>
</file>

<file path=ppt/ink/ink1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26:56.01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0,'0'0</inkml:trace>
</inkml:ink>
</file>

<file path=ppt/ink/ink1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26:56.33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0,'0'0,"0"13,0 22</inkml:trace>
</inkml:ink>
</file>

<file path=ppt/ink/ink1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26:56.68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 0,'0'173,"0"-119,0-5,-2-24,3-6,0-20,0 0,0 0,0 0,0 0,0 0,0 0,-1 0,1-1,0 1,-1 0,1 0,0-1,-1 1,1-2,5-9,7-14,30-46,-39 65,1 1,0 0,1 0,-1 0,1 1,0 0,0 0,1 0,-1 1,1 0,0 0,8-2,-12 5,0 0,-1 0,1 1,0-1,-1 1,1 0,0-1,-1 1,1 1,0-1,-1 0,1 1,0-1,-1 1,1 0,0 0,-1 0,1 0,-1 0,0 1,1-1,-1 1,0-1,3 4,15 19,-12-10,0 0,11 29,-3 1,3-1,4-4,8-2</inkml:trace>
</inkml:ink>
</file>

<file path=ppt/ink/ink1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26:57.35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232 62,'-2'-4,"0"0,0-1,-1 1,1 0,-1 1,0-1,0 0,0 1,-1 0,1 0,-1 0,0 0,0 0,-5-2,6 4,0 0,0 0,-1 0,1 0,0 1,-1-1,1 1,-1 0,1 0,0 0,-1 0,1 1,-1 0,1-1,0 1,0 0,-1 0,1 1,0-1,-4 3,-1 1,-1 1,1 0,0 1,0-1,0 1,1 1,0 0,1 0,0 0,-6 11,9-14,0 0,0 0,1 1,0-1,0 1,1 0,-1-1,1 1,0 0,1 0,-1 0,1 0,1 0,-1-1,1 1,0 0,0 0,0 0,3 6,-3-10,0 0,-1 0,1 0,0 0,0 0,0-1,0 1,1 0,-1 0,0-1,1 1,-1-1,1 1,0-1,-1 0,1 0,0 0,0 0,0 0,0 0,0 0,0 0,0-1,0 1,0-1,0 1,0-1,0 0,0 0,0 0,1 0,-1 0,0-1,0 1,0-1,0 1,3-2,2-1,0 0,-1-1,0 0,0 0,0 0,0-1,-1 0,0 0,9-10,-5 4,-1-1,0-1,0 1,-2-1,1 0,-2-1,1 0,-2 0,0 0,3-21,-7 35,0 0,0 0,0 0,0 0,0 0,0 0,0 0,0 0,0 0,0 0,0 0,1 0,-1 0,0 0,0 0,0 0,0 0,0 0,0 0,0 0,0 0,0 0,0 0,0 0,0 0,0 0,0 0,0 0,0 0,1 0,-1 0,0 0,0 0,0 0,0 0,0 0,0 0,0 0,0 0,0 0,0 0,0 0,0 0,0 0,0 0,0 0,0-1,0 1,0 0,0 0,0 0,0 0,0 0,0 0,0 0,0 0,0 0,0 0,0 0,0 0,4 9,6 24,-3-9,0-4,1 0,0-1,16 25,-20-38,0 0,0-1,0 1,0-1,1 0,0 0,0-1,0 1,1-1,0-1,-1 1,1-1,0 0,11 4,5-5,1-5</inkml:trace>
</inkml:ink>
</file>

<file path=ppt/ink/ink1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26:57.75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7 0,'0'117,"0"-56,0 0,0-3,-4-9,2-22,1-21,5-17,-2 3,1 0,0 0,1 0,0 0,1 0,0 0,0 1,0 0,1 0,0 1,0-1,1 1,0 0,0 1,0 0,1 0,-1 1,1 0,0 0,14-4,6-1,3 7,6 3</inkml:trace>
</inkml:ink>
</file>

<file path=ppt/ink/ink1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26:58.10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16 0,'-6'43,"1"-1,2 52,2-62,1-19,0 38,0-48,1-1,-1 1,0-1,1 1,0-1,-1 1,1-1,0 0,0 1,0-1,1 0,-1 0,1 0,-1 0,4 3,-4-4,-1-1,1 0,-1 1,1-1,-1 0,1 0,-1 0,1 1,-1-1,1 0,0 0,-1 0,1 0,-1 0,1 0,0 0,-1 0,1 0,-1-1,1 1,-1 0,1 0,-1 0,1-1,0 1,15-14,8-19,28-69,-11 21,-40 78,1 0,0 0,0 0,0 0,0 1,1-1,-1 1,1-1,-1 1,1 0,0 0,0 0,0 0,0 0,0 1,0 0,1-1,-1 1,0 0,1 1,-1-1,1 1,-1-1,5 1,10 0</inkml:trace>
</inkml:ink>
</file>

<file path=ppt/ink/ink1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26:58.44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179 55,'-11'-14,"8"9,0 1,-1 0,1-1,-1 1,0 1,-7-6,9 8,0 0,1 0,-1 1,0-1,0 0,0 1,0 0,0-1,1 1,-1 0,0 0,0 0,0 0,0 0,0 1,0-1,0 0,0 1,1 0,-1-1,0 1,0 0,-2 1,-1 2,0-1,0 1,0 0,1 1,-1-1,1 1,0 0,0 0,1 0,-6 11,2-3,1 1,0-1,-5 24,9-30,1 1,0-1,0 1,0-1,1 1,1-1,-1 1,1-1,1 1,-1-1,1 1,5 10,-6-14,1-1,-1 0,1 1,0-1,0 0,0 0,1-1,-1 1,1 0,-1-1,1 1,0-1,0 0,0 0,0 0,1-1,-1 1,0-1,1 1,-1-1,1 0,-1 0,1-1,0 1,-1-1,1 0,0 0,3 0,0-1,0 0,0 0,0-1,0 0,0 0,0-1,-1 0,1 0,-1 0,0-1,0 0,0 0,0 0,-1-1,0 0,0 0,0 0,0-1,-1 0,0 0,6-11,-7 10,0 0,0 0,0-1,-1 1,0-1,-1 0,0 1,0-1,0 0,-1 0,0 1,-1-1,0 0,0 0,0 1,-1-1,0 0,-1 1,-5-13,-8-4</inkml:trace>
</inkml:ink>
</file>

<file path=ppt/ink/ink1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27:00.25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0,'-1'56,"3"0,3 0,18 89,-6-90,5-9,6-6,-25-36,-1-1,1 0,0 0,0 0,1 0,-1-1,1 1,-1-1,1 0,0 0,0 0,0 0,0-1,0 0,0 0,5 1,-6-2,1 0,-1 0,1-1,-1 1,1-1,-1 0,0 0,0 0,1 0,-1-1,0 1,0-1,0 0,0 0,-1 0,1 0,0 0,-1 0,0-1,5-5,1-3,0-1,-1 0,0-1,0 0,-2 0,6-18,19-85,-25 94,15-74,-18 94,2 8,1 8,90 230,-57-156,33 117,-64-177,-1 1,-1 1,-1-1,-2 0,-1 1,-1 0,-2-1,-10 58,7-68,0 1,-1-1,-1 0,-1-1,-1 0,0 0,-1-1,-1 0,-1-1,0 0,-1-1,-1 0,0-1,-17 13,4-7,-2-2,-54 27,-65 19,95-44</inkml:trace>
</inkml:ink>
</file>

<file path=ppt/ink/ink1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27:09.38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77 0,'-19'8,"14"-6,0 0,0 0,0 0,1 0,-1 1,1 0,-5 3,7-4,1 0,-1 0,1 0,-1 1,1-1,0 0,0 0,0 1,0-1,1 1,-1-1,1 1,-1-1,1 1,0-1,0 1,0-1,1 5,2 21,1 1,2-1,1 0,1 0,15 35,-6-20,5-5,5-6,4-9,-27-21,-1-1,1 1,0 0,0-1,0 0,0 0,0 0,0-1,0 1,0-1,0 0,0 0,0 0,0-1,0 1,0-1,0 0,0 0,0 0,0-1,0 1,-1-1,1 0,0 0,-1-1,0 1,0-1,4-2,13-18,-14 15,12-25,-10 18,23-64,-21 57,-7 19,-1 3,5 2,-3 1,0 0,-1 1,0 0,0 0,0 0,0 0,0 1,-1-1,0 1,0-1,0 1,2 7,4 9,77 192,-67-162,-3 2,11 71,-22-95,-1-1,-2 1,0 0,-2 0,-10 55,7-64,-2 0,0 0,-1 0,-1-1,-1 0,-1 0,0-1,-1 0,-17 18,8-12,-1-1,-1-1,-25 18,7-11,-3-6,1-6,2-7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15:49.74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24 1,'-9'43,"2"1,2 0,2 1,4 62,-1-103,0 1,0 0,1-1,0 1,0 0,0-1,4 9,-4-12,-1-1,1 1,-1 0,1-1,-1 1,1 0,0-1,-1 1,1-1,0 1,-1-1,1 0,0 1,0-1,-1 1,1-1,0 0,1 1,0-1,0 0,0 0,0-1,-1 1,1 0,0-1,0 1,-1-1,1 1,0-1,2-1,5-4,0 0,-1-1,0 1,-1-1,1-1,-2 0,10-11,24-27,-36 43,0 0,0-1,0 1,0 1,1-1,-1 1,1-1,0 1,6-2,-9 4,1 0,-1-1,1 1,-1 0,1 0,-1 0,0 1,1-1,-1 0,1 1,-1 0,0-1,1 1,-1 0,0 0,0 1,1-1,-1 0,2 3,5 3,-1 0,0 1,7 11,4 2,10 8</inkml:trace>
</inkml:ink>
</file>

<file path=ppt/ink/ink1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27:09.81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1,'0'0,"20"0,19 0,15 0,1 0,-5 0,3 0,-12 4,-7 1</inkml:trace>
</inkml:ink>
</file>

<file path=ppt/ink/ink1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27:10.15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33,'0'0,"23"0,22-4,22-3,-2 0,2 0,-4 4,-1-1</inkml:trace>
</inkml:ink>
</file>

<file path=ppt/ink/ink1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27:12.72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1,'22'8,"-1"0,41 8,-22-6,16 5,97 14,-112-25,0-1,-1-1</inkml:trace>
</inkml:ink>
</file>

<file path=ppt/ink/ink1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27:17.26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65 1,'0'0,"-8"18,-3 12,-3 1,3-6,4-4,2-1,2-3,1-8,-2-3</inkml:trace>
</inkml:ink>
</file>

<file path=ppt/ink/ink1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27:18.07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1,'3'66,"17"98,-5-57,-10-47,-1 2,-1 3,-3 0,-3-7,-3-10</inkml:trace>
</inkml:ink>
</file>

<file path=ppt/ink/ink1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27:19.22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139 27,'-3'-1,"0"1,0-1,0 0,0 0,0 0,0 0,0-1,-5-2,-15-7,20 10,0 0,0 1,0-1,0 1,0 0,0-1,-1 1,1 1,-5 0,7-1,-1 1,1-1,0 1,0-1,-1 1,1 0,0 0,0 0,0 0,0 0,0 0,0 0,0 0,0 0,0 0,0 0,1 1,-1-1,0 0,1 1,-1-1,0 3,-6 30,1 0,1 0,0 37,3-37,3-3,-1-27,0 0,0 0,1 0,0 0,0 0,0 0,0 0,1 0,2 5,-3-7,1-1,-1 0,0 0,0 1,1-1,-1 0,1 0,-1 0,1-1,-1 1,1 0,-1 0,1-1,0 1,-1-1,1 0,0 1,0-1,-1 0,1 0,0 0,0 0,-1 0,3-1,2 1,0 0,0 1,0 0,0 0,0 1,0-1,0 1,0 1,-1-1,1 1,-1 0,0 0,1 0,-1 1,-1 0,1 0,7 9,6 6,-1 1,25 39,-20-21,-18-30,0 0,0 0,-1 1,-1-1,1 1,-1 0,1 15,-4 19,0-34,-1 0,0 0,-1-1,0 1,0-1,-1 0,0 1,0-2,-1 1,0 0,-1-1,1 0,-1 0,-1-1,1 0,-1 0,0 0,-1-1,-9 6,-14 4,-2-5,22-8,1 0,-1-1,0 0,-18-1,-3-4</inkml:trace>
</inkml:ink>
</file>

<file path=ppt/ink/ink1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27:19.88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57,'14'-10,"-1"1,2 0,15-8,-26 15,-1 0,1 1,-1 0,1-1,-1 1,1 0,0 1,0-1,0 1,-1-1,1 1,0 0,0 1,0-1,-1 1,1-1,0 1,0 0,5 3,-7-3,0 1,0 0,-1-1,1 1,-1 0,1 0,-1 0,0 0,0 0,1 0,-2 0,1 0,0 0,0 1,-1-1,1 0,-1 1,0-1,1 0,-1 1,0-1,0 0,-1 1,1-1,0 0,-2 4,-1 7,0-2,-1 1,-9 19,-61 115,66-121,7-3,2-20,-1 1,1-1,0 0,0 0,0 0,0 1,1-1,-1 0,1 0,-1-1,1 1,-1 0,1 0,0-1,0 1,0-1,0 0,0 1,0-1,0 0,1 0,-1 0,0-1,1 1,2 0,7 2,0-1,0 0,19 0,110-4,-91 2,6 4</inkml:trace>
</inkml:ink>
</file>

<file path=ppt/ink/ink1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27:20.73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1,'0'0,"19"0,17 0,16 0,-4 4,-1-1,0 2,4 2,-2-3,4 3,-7 2</inkml:trace>
</inkml:ink>
</file>

<file path=ppt/ink/ink1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27:21.14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83 1,'0'0,"-5"21,2 15,-3 18,-3 4,-5-1,1-5,0-2,5-2,1 0,2 0,12 2</inkml:trace>
</inkml:ink>
</file>

<file path=ppt/ink/ink1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27:22.37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0 164,'2'-2,"19"-24,2 1,35-31,-51 50,1 0,-1 1,1 0,0 0,0 1,1 0,-1 0,1 1,0 0,0 0,0 1,0 1,17-2,-25 3,0 0,0 0,0 0,0 0,0 0,0 0,0 0,0 0,0 1,0-1,0 0,0 1,0-1,0 1,0-1,0 1,0-1,-1 1,1 0,0-1,0 1,-1 0,1 0,0 0,0 0,-1 1,1 0,-1 0,1-1,-1 1,0 0,0 0,0 0,0 0,0-1,0 1,0 0,-1 0,0 2,-3 7,0 1,-1-1,-9 15,10-18,-7 12,4-9,1-1,1 1,0 0,-6 20,11-28,-1-1,1 1,-1-1,1 1,0 0,0-1,0 1,0-1,1 1,-1-1,1 1,-1-1,1 1,0-1,0 1,0-1,0 0,1 0,-1 1,1-1,-1 0,1 0,0 0,-1-1,1 1,0 0,4 2,20 12,37 17,-6-4,-17-6,-4 1,-1 0,-5 3,-8 2,-20-24,0 1,-1-1,1 1,-1-1,-1 1,1-1,-1 1,0 0,0-1,0 1,-1-1,0 1,0-1,0 1,-1-1,0 0,0 1,0-1,-1 0,-5 8,-1 3,-2-1,0-1,-1 0,0 0,-15 12,-9 4,-1-5,-1-3,-1-4,1-10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16:35.808"/>
    </inkml:context>
    <inkml:brush xml:id="br0">
      <inkml:brushProperty name="width" value="0.1" units="cm"/>
      <inkml:brushProperty name="height" value="0.2" units="cm"/>
      <inkml:brushProperty name="color" value="#FF2500"/>
      <inkml:brushProperty name="tip" value="rectangle"/>
      <inkml:brushProperty name="rasterOp" value="maskPen"/>
      <inkml:brushProperty name="ignorePressure" value="1"/>
    </inkml:brush>
  </inkml:definitions>
  <inkml:trace contextRef="#ctx0" brushRef="#br0">200 0,'-18'9,"3"-2,1 1,-1 1,-22 17,34-23,0 0,-1 0,1 0,0 1,0 0,1-1,-1 1,1 0,0 0,0 0,0 1,0-1,1 0,0 1,0-1,0 1,0 0,1 5,0-8,0-1,0 0,0 0,1 0,-1 0,0 0,1 0,-1 0,1 1,-1-1,1 0,-1-1,1 1,0 0,-1 0,1 0,0 0,0 0,0-1,0 1,0 0,0-1,0 1,0-1,0 1,0-1,0 1,0-1,0 0,0 1,0-1,1 0,-1 0,0 0,0 0,0 0,0 0,0 0,1-1,0 1,3-1,1 0,-1 0,0 0,0 0,0-1,0 0,7-4,-7 3,-1 0,1 0,-1 0,0-1,0 1,-1-1,5-6,-7 9,-1 0,1 0,0 0,-1 0,1 0,-1 0,1 0,-1 0,0 0,1 0,-1-1,0 1,0 0,0 0,0 0,0-1,0 1,0 0,0 0,0 0,-1-1,1 1,0 0,-1 0,1 0,-1 0,1 0,-1 0,0 0,1 0,-1 0,0 0,0 0,0 0,0 0,1 1,-1-1,-2-1,1 1,-1 0,0 0,1 0,-1 0,0 0,0 1,1-1,-1 1,0 0,0 0,0 0,0 0,1 0,-1 0,0 1,0-1,0 1,1 0,-1 0,1 0,-1 0,-4 3,4-2,1-1,-1 0,1 1,-1 0,1 0,0-1,0 1,-1 1,1-1,1 0,-1 0,0 1,0-1,1 1,0-1,-1 1,1 0,0 0,0-1,0 1,0 4,1-7,0 1,0-1,0 1,0-1,0 0,1 1,-1-1,0 1,0-1,0 0,0 1,1-1,-1 0,0 1,0-1,1 0,-1 1,0-1,0 0,1 1,-1-1,0 0,1 0,-1 0,0 1,1-1,-1 0,1 0,-1 0,1 0,16 1,14-11,-29 9,0 0,0 0,0-1,0 1,0-1,-1 1,1-1,-1 0,1 0,-1 0,0 0,1 0,-1 0,0 0,0 0,-1 0,1 0,0-1,-1 1,1 0,-1-1,0 1,0 0,0-1,0 1,0 0,0-1,-1-2,0 2,0 1,0-1,-1 1,1 0,0-1,-1 1,0 0,1 0,-1 0,0 0,0 0,0 0,0 1,-1-1,1 1,0-1,-1 1,1 0,-1 0,1 0,-1 0,0 1,1-1,-5 0,-2 0,1 0,-1 1,0 0,-10 2,18-2,-1 0,0 0,0 1,0-1,0 0,1 1,-1-1,0 1,0 0,1-1,-1 1,1 0,-1 0,1 0,-1 0,1 0,-1 1,1-1,0 0,0 1,-1-1,1 1,0-1,0 1,-1 2,2 1</inkml:trace>
</inkml:ink>
</file>

<file path=ppt/ink/ink1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27:23.96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89 1,'-3'1,"0"1,-1-1,1 1,0-1,0 0,-6 1,-16 6,25-8,-1 0,1 0,0 0,-1 1,1-1,0 0,-1 0,1 0,0 0,-1 1,1-1,0 0,0 0,-1 1,1-1,0 0,0 1,-1-1,1 0,0 1,0-1,0 0,0 1,0-1,0 0,-1 1,1-1,0 0,0 1,0-1,0 0,0 1,0-1,0 1,0-1,1 0,-1 1,0-1,0 0,0 1,0-1,0 0,1 1,-1-1,0 0,0 0,0 1,1-1,-1 0,0 1,0-1,1 0,17 9,-17-9,-1 1,1-1,0 0,0 0,0 0,0 0,0 0,-1 0,1 0,0 0,0 0,0 0,0-1,-1 1,1 0,0 0,0-1,0 1,-1-1,1 1,0-1,-1 1,1-1,0 1,-1-1,1 1,-1-1,1 0,0 1,-1-1,0 0,1 0,-1 1,1-1,-1 0,0 0,0 0,0 1,1-1,-1-2,0 3,0-1,0 1,0-1,0 1,0-1,0 1,0-1,-1 1,1-1,0 1,0-1,0 1,-1 0,1-1,0 1,0-1,-1 1,1 0,0-1,-1 1,1 0,-1-1,1 1,0 0,-2-1,1 1,1 0,-1 0,0 0,0 0,0 0,0 0,0 0,0 0,0 0,0 0,0 0,0 1,0-1,0 0,0 1,1-1,-1 1,0-1,-1 2,-2 1,1 0,-1 0,1 0,0 0,0 1,1-1,-1 1,1 0,-1 0,-1 6,-7 8,5-10</inkml:trace>
</inkml:ink>
</file>

<file path=ppt/ink/ink1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27:24.45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1,'8'153,"1"-33,-7 76,-2-136,0-1,-1 4,0-2,-1-7,1-11</inkml:trace>
</inkml:ink>
</file>

<file path=ppt/ink/ink1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27:24.82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91 0,'0'0,"-7"18,-7 13,-4 4,1-3,2-6,9-9,-1-2,1-7</inkml:trace>
</inkml:ink>
</file>

<file path=ppt/ink/ink1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27:25.72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203 25,'-10'0,"0"-2,1 1,-1-1,-15-5,18 4,-1 1,0 0,0 0,0 1,0 0,-15 0,20 2,1-1,-1 1,0 0,1 0,-1 0,1 1,0-1,-1 1,1-1,0 1,0 0,0 0,0 0,0 0,0 0,1 0,-1 0,0 1,1-1,0 1,0-1,0 1,0-1,0 1,0 3,-4 9,2 1,0 0,0 16,2-23,-1 23,1 2,-1 2,2-6,0-27,0-1,1 0,-1 0,1 1,-1-1,1 0,0 0,-1 0,1 0,0 0,1 0,-1 0,0 0,0 0,1 0,-1-1,1 1,0 0,2 1,3 1,-1 0,1 0,0-1,12 3,-12-3,0-1,0 1,0 1,11 6,-4 2,0 0,-1 1,11 16,-20-25,23 29,-8-5,-1 0,19 40,-21-26,-14-35,0 1,-1 0,0 12,-1-8,-1-1,0 1,-1-1,0 1,-1-1,0 0,-1 0,0 0,0 0,-2-1,1 0,-1 0,-1 0,1-1,-2 0,1 0,-14 11,-11 7,-3-4,-5-3,-4-5</inkml:trace>
</inkml:ink>
</file>

<file path=ppt/ink/ink1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27:26.32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0,'0'0,"20"5,23-3,16 3,-12-1,-7-4,-5 2,-7-2,-7 0</inkml:trace>
</inkml:ink>
</file>

<file path=ppt/ink/ink1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27:26.68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15 0,'0'0,"0"25,-4 18,2 21,-2-2,0-5,4-2,0-3,10 4</inkml:trace>
</inkml:ink>
</file>

<file path=ppt/ink/ink1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27:27.13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33 0,'-25'174,"20"-122,5-49,-1 11,0 1,0 0,2 0,0-1,0 1,1 0,7 20,-7-30,0 0,0-1,1 1,0-1,5 8,-4-8,1 1,0-1,-1 0,1-1,1 1,-1-1,0 0,1 0,8 3,19 5,0-8,1-1,-2-5,0-4</inkml:trace>
</inkml:ink>
</file>

<file path=ppt/ink/ink1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27:27.49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73 1,'0'0,"-4"20,2 24,-3 22,0 9,1 16,-2 1,-7-4,7-1,-3-5,-2-9,5-14,4-7,4 3,4 2</inkml:trace>
</inkml:ink>
</file>

<file path=ppt/ink/ink1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28:50.02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76 12,'-28'-6,"25"5,0 0,0 0,0 0,0 1,-1-1,1 1,0 0,0 0,0 0,0 0,-4 1,6 0,0-1,1 1,-1 0,1-1,-1 1,1 0,0 0,-1-1,1 1,0 0,0 0,-1 0,1-1,0 1,0 0,0 0,0 0,0 0,0 0,0-1,0 1,1 1,2 25,-2-23,5 26,2-1,0 1,23 48,-15-47,1-3,0-8,-15-18,-1 0,1-1,0 1,0-1,0 0,0 1,0-1,0 0,0 0,1 0,-1-1,0 1,0 0,1-1,-1 0,0 1,1-1,-1 0,1 0,2-1,-1 0,-1 0,1 0,-1 0,1-1,-1 0,0 0,1 0,-1 0,0 0,-1 0,6-6,4-5,-1-2,-1 1,0-1,10-20,-18 31,8-16,-8 15,0 0,0 0,1 0,-1 1,1-1,0 1,1-1,-1 1,1 0,6-5,-9 8,0 1,1-1,-1 1,0 0,0 0,1 0,-1-1,0 1,1 0,-1 0,0 1,0-1,1 0,-1 0,0 1,0-1,1 0,-1 1,0 0,0-1,0 1,0-1,0 1,0 0,0 0,0 0,0 0,0 0,0 0,0 0,-1 0,2 2,4 4,-1 1,10 18,-15-26,38 83,-21-33,-10-28,-1 0,-2 0,0 1,-1 0,-1 0,-1 0,-2 0,0 0,-1-1,-1 1,-1 0,-2-1,0 0,-1 0,-1 0,-1-1,-1 0,-20 31,1-13,-2-5,23-27,-1 0,1 0,-1-1,0 0,-19 9,-8-2</inkml:trace>
</inkml:ink>
</file>

<file path=ppt/ink/ink1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28:50.38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16,'0'0,"19"0,16 0,18 0,-7 0,-5 0,-5 0,-8 0,-8 0,-10-6,-6-4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16:37.252"/>
    </inkml:context>
    <inkml:brush xml:id="br0">
      <inkml:brushProperty name="width" value="0.1" units="cm"/>
      <inkml:brushProperty name="height" value="0.2" units="cm"/>
      <inkml:brushProperty name="color" value="#FF2500"/>
      <inkml:brushProperty name="tip" value="rectangle"/>
      <inkml:brushProperty name="rasterOp" value="maskPen"/>
      <inkml:brushProperty name="ignorePressure" value="1"/>
    </inkml:brush>
  </inkml:definitions>
  <inkml:trace contextRef="#ctx0" brushRef="#br0">265 24,'-46'-12,"40"10,0 0,0 0,0 0,0 1,-1 0,1 0,-1 1,1 0,0 0,-1 0,1 1,-1 0,-11 3,5 1,0 0,1 1,0 0,-13 9,22-13,0 0,0 0,0 0,0 1,0-1,1 1,-1-1,1 1,0 0,-1 0,1 0,0 1,1-1,-1 0,1 1,-1-1,1 1,0-1,-1 8,3-10,-1 1,0 0,0 0,1 0,-1 0,1 0,-1 0,1-1,0 1,0 0,0 0,0-1,0 1,0-1,0 1,0-1,2 2,1 0,0 0,-1 0,1-1,0 0,0 0,0 0,5 2,2-1,-1 0,1 0,0-1,0-1,15 1,-21-2,0-1,-1 1,1-1,0 0,-1-1,0 1,1-1,-1 1,0-1,1-1,-1 1,0-1,4-3,-6 5,-1 0,0 0,0 0,0-1,0 1,0 0,0 0,0-1,0 1,-1 0,1-1,0 1,-1-1,1 1,-1-1,1 1,-1-1,0 1,0-1,0 0,0 1,0-1,0 1,0-1,0 1,-1-1,1 1,-1-1,1 1,-1-1,1 1,-1-1,0 1,0 0,0-1,0 1,0 0,0 0,0-1,0 1,-2-1,-1-2,-1 1,0 0,0 0,0 0,0 1,0-1,0 1,-1 1,1-1,-1 1,1 0,-1 0,-8 0,8 0,-1 1,1 0,0 1,-1-1,1 1,0 0,0 1,-1 0,1 0,0 0,-9 5,14-6,0-1,1 0,-1 1,1-1,-1 0,0 1,1-1,-1 1,1-1,-1 1,1-1,-1 1,1-1,0 1,-1-1,1 1,0 0,-1-1,1 1,0 0,0-1,-1 1,1 0,0-1,0 1,0 0,0-1,0 1,0 0,0-1,0 1,0 0,1-1,-1 1,0 0,0-1,1 1,-1 0,0-1,1 1,-1 0,0-1,1 1,-1-1,1 1,-1-1,1 1,-1-1,1 0,-1 1,1-1,0 1,-1-1,1 0,1 1,3 2,0-1,0 1,0-1,0 0,8 2,0-2,-1 0,0-1,23 0,-31-1,0 0,0-1,0 1,0-1,0 0,0 0,0 0,0 0,0-1,0 0,0 0,-1 0,1 0,5-5,-9 7,1 0,-1-1,1 1,-1-1,0 1,1-1,-1 1,0-1,1 1,-1-1,0 1,0-1,1 1,-1-1,0 0,0 1,0-1,0 1,0-1,0 0,0 1,0-1,0 1,0-1,0 0,0 1,0-1,-1 1,1-1,0 0,0 1,-1-1,1 1,0-1,-1 1,0-1,-19-13,15 11,-2-1</inkml:trace>
</inkml:ink>
</file>

<file path=ppt/ink/ink1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28:50.72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15,'0'0,"19"0,19 0,17 0,-3 0,-3-3,-2-8</inkml:trace>
</inkml:ink>
</file>

<file path=ppt/ink/ink1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28:51.17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150 0,'-9'5,"1"-1,0 1,0 0,1 1,-1 0,1 0,1 1,-1 0,1 0,0 0,0 1,-7 14,5-5,1 0,0 0,1 0,1 1,-4 30,5-19,0 53,6-26,6 1,-5-45,0-1,0 0,1 0,1 0,0 0,0 0,1-1,0 0,1 0,0-1,1 0,0 0,0-1,15 12,-19-18,-1 0,0 0,1 0,-1-1,1 0,4 2,-5-3,0 0,0 0,1 0,-1 0,0 0,0-1,0 1,1-1,-1 0,0 0,0 0,0-1,0 1,-1-1,1 1,0-1,0 0,-1 0,1 0,-1 0,0-1,0 1,0 0,2-5,12-18,-15 22,1 0,-1 0,0-1,0 1,0 0,0-1,-1 1,1-1,-1 1,0-1,0 1,0-1,0 1,-1-1,1 1,-1 0,0-1,0 1,-1 0,1-1,-3-4,1 4,0-1,-1 1,1 1,-1-1,1 0,-1 1,0 0,0 0,-1 0,1 0,-1 1,1 0,-1 0,-7-3,-14 1,2 4,2 7</inkml:trace>
</inkml:ink>
</file>

<file path=ppt/ink/ink1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28:51.50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115 0,'0'0,"-10"16,-5 10,-4 6,2 2,4-4,0-6,4-2,2-5,-1-7,5-4</inkml:trace>
</inkml:ink>
</file>

<file path=ppt/ink/ink1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28:51.92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80,'10'-9,"1"1,0 0,0 0,0 1,1 1,0 0,1 1,-1 0,1 0,0 2,0 0,24-3,-35 5,0 1,1 0,-1 0,0 0,1 0,-1 1,0-1,1 1,-1-1,0 1,0 0,0-1,1 1,-1 1,0-1,0 0,0 0,0 1,-1-1,1 1,0-1,-1 1,1 0,-1 0,1 0,-1 0,0 0,0 0,0 0,0 0,0 0,0 0,-1 1,1-1,-1 0,1 1,-1-1,0 0,0 5,-1 5,0 1,0-1,-1 0,-1 0,0 0,-6 14,-26 66,20-46,11-33,0 0,1 0,1 1,0 0,0 24,2-34,0 0,0 0,1 1,0-1,0 0,0 0,0 0,1-1,-1 1,1 0,0 0,0-1,1 1,-1-1,1 0,0 0,-1 0,1 0,1 0,-1 0,0-1,1 0,5 4,9 3,1-1,0-1,0-1,22 5,2-4</inkml:trace>
</inkml:ink>
</file>

<file path=ppt/ink/ink1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28:53.13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174 4,'-38'-2,"29"1,0 0,-1 1,1 0,0 1,-15 2,21-3,0 1,1 0,-1 0,0 1,1-1,0 0,-1 1,1 0,0-1,0 1,0 0,0 0,0 0,0 0,0 1,1-1,-1 0,1 1,-1-1,1 1,0-1,0 1,0 3,-4 10,1-7,2 0,-1 1,2-1,-1 1,1-1,0 1,1 0,0-1,1 1,3 17,0 10,-4-36,0 1,0-1,0 0,1 1,-1-1,0 0,0 1,1-1,-1 0,1 1,0-1,-1 0,2 1,0 2,-1-3,0 0,1-1,-1 1,0 0,1-1,-1 1,1-1,-1 0,0 1,1-1,-1 0,1 0,1 0,11 3,-7 0,0 0,0 0,0 1,0 0,-1 1,11 9,1 4,0 6,-6-7,16 31,-13-14,-3 0,-8 0,-6-3,-6-2,-8-2,-8-2,-5-3,-6-4,31-17,0 0,0 0,0-1,1 1,-1-1,0 1,-5-2,-26-8</inkml:trace>
</inkml:ink>
</file>

<file path=ppt/ink/ink1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29:10.96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1,'2'54,"2"0,14 70,36 104,-19-86,-26-102,3-4,-11-34,0 0,-1 0,1 1,1-1,-1 0,0 0,1-1,-1 1,1 0,-1 0,1-1,0 1,0-1,-1 1,5 1,-4-2,-1-1,0 0,0 0,0 0,1 0,-1-1,0 1,0 0,0 0,1-1,-1 1,0-1,0 1,0-1,0 1,0-1,0 0,0 0,0 1,0-1,0 0,0 0,-1 0,1 0,0 0,-1 0,1 0,0 0,-1 0,1 0,-1-2,8-13,0-1,-2 0,0 0,4-18,10-73,-15 77,32-244,-31 234,6-23,-7 42</inkml:trace>
</inkml:ink>
</file>

<file path=ppt/ink/ink1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29:11.30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1,'0'0</inkml:trace>
</inkml:ink>
</file>

<file path=ppt/ink/ink1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29:11.65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0,'0'0,"0"13,5 8,-1 4</inkml:trace>
</inkml:ink>
</file>

<file path=ppt/ink/ink1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29:16.06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56 0,'-3'142,"-30"203,24-281,2-15,4-9,6-8,3-17,-6-15,0 1,1-1,-1 0,0 1,0-1,1 0,-1 0,0 1,1-1,-1 0,0 0,1 1,-1-1,0 0,1 0,-1 0,1 0,-1 0,0 0,1 0,-1 0,1 0,-1 0,0 0,1 0,-1 0,1 0,-1 0,1 0,13-9</inkml:trace>
</inkml:ink>
</file>

<file path=ppt/ink/ink1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29:16.63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191 0,'-13'6,"-1"0,1 1,0 1,1 0,0 1,0 0,-10 11,13-11,1-1,-1 2,2-1,-1 1,1 1,1-1,0 1,-8 19,13-27,0 0,0 0,1 1,-1-1,0 0,1 0,0 1,0-1,0 0,0 1,1-1,-1 0,1 0,0 0,0 1,0-1,0 0,2 3,0-2,-1 0,1-1,0 1,0-1,1 0,-1 0,1 0,-1 0,1-1,0 0,7 4,2-1,-1 0,1-1,1-1,-1 0,0-1,1 0,23-1,-21-2,-1 0,1-1,-1-1,0-1,0 0,0-1,-1-1,1 0,13-9,-20 11,0-1,0 0,0 0,-1-1,0 0,0 0,-1-1,0 0,0 0,0 0,-1-1,0 0,-1 0,0 0,0 0,4-13,-7 19,-1 0,0 0,1 0,-1 0,0 0,0 0,0 0,0 0,0 0,-1 0,1 0,-1-3,0 5,1-1,0 0,-1 0,1 1,-1-1,1 0,-1 1,1-1,-1 0,0 1,1-1,-1 1,0-1,1 1,-1-1,0 1,0-1,0 1,1 0,-2-1,0 1,0 0,0 0,1 0,-1 0,0 0,0 1,0-1,1 1,-1-1,0 1,1-1,-1 1,0 0,1 0,-1 0,1 0,-1 0,1 0,0 0,-1 1,1-1,0 0,0 1,-1 1,-2 3,0 0,1 0,0 1,0-1,-3 14,0 11,8 0,9-3,-10-25,1 0,0-1,0 1,0-1,0 0,0 0,0 0,1 0,-1 0,1 0,-1-1,1 1,0-1,-1 1,1-1,3 1,21 0,-1-10,-5-9,-18 13,0 0,0 0,-1-1,1 1,-1-1,0 0,-1 1,1-1,-1 0,0 0,0 0,0 0,-1 0,0 0,0-6,-1 1,0 0,0 0,-1 0,0 0,-1 0,-7-17,3 12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16:57.32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0,'109'135,"-72"-86,279 375,-278-378,-1-4,0-3,1-1</inkml:trace>
</inkml:ink>
</file>

<file path=ppt/ink/ink1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29:17.02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140 71,'-7'0,"0"1,0-1,0 1,0 0,0 1,0 0,0 0,0 0,1 1,-1 0,1 1,0-1,-8 6,11-6,0 0,0 0,0 0,0 0,0 1,1-1,0 1,-1-1,1 1,1 0,-1 0,0 0,1 0,0 0,0 0,0 0,0 0,1 1,0-1,0 0,0 0,1 9,0-10,-1 1,1 0,0 0,0-1,0 1,1 0,-1-1,1 1,0-1,0 0,0 0,1 1,-1-1,1-1,-1 1,1 0,0-1,5 4,-6-5,1 1,0-1,0 0,0 0,0-1,0 1,0 0,0-1,0 0,0 0,1 0,-1 0,0 0,0-1,0 1,0-1,0 0,0 0,0 0,0 0,-1 0,1-1,4-2,0-1,0 0,-1-1,0 1,0-2,0 1,-1 0,0-1,0 0,-1 0,1 0,-2-1,1 0,-1 1,0-1,-1-1,1 1,-2 0,1 0,-1-1,0 1,-1-1,0 1,-1 0,1-1,-2 1,1 0,-1-1,-4-11,5 19,0-1,1 0,-1 0,0 1,0-1,-1 0,1 1,0-1,0 1,-1-1,1 1,-1 0,1 0,-1 0,0-1,1 1,-1 1,0-1,-2-1,-4 0</inkml:trace>
</inkml:ink>
</file>

<file path=ppt/ink/ink1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29:19.80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50 0,'0'61,"-1"67,-3-90,-2 0,-3-4,-3-9,2-16,4-15,5-17,2 17,1 0,0 0,1 0,-1 0,1 1,0-1,0 1,1 0,-1-1,1 1,1 1,-1-1,1 1,-1 0,1 0,0 0,1 0,9-4,6-2,1 2,-1 0,41-8,-52 13,9-2</inkml:trace>
</inkml:ink>
</file>

<file path=ppt/ink/ink1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29:20.16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219 19,'-45'-9,"32"6,0 1,-1 0,1 0,-20 1,29 1,1 1,0-1,-1 1,1 0,-1-1,1 2,0-1,0 0,0 1,0-1,0 1,0 0,0 0,0 0,0 0,1 1,0-1,-1 1,1-1,0 1,-4 6,3-3,0 0,1 1,-1 0,1-1,0 1,1 0,-1 0,1 0,0 13,1-16,1 0,-1-1,0 1,1-1,-1 1,1-1,0 0,0 1,1-1,-1 0,1 0,0 1,-1-1,1-1,1 1,-1 0,0 0,1-1,-1 1,1-1,3 3,-3-4,-1 0,0 0,1-1,-1 1,1-1,-1 1,1-1,0 0,-1 0,1 0,-1 0,1 0,-1 0,1-1,-1 0,1 1,-1-1,1 0,-1 0,0 0,1 0,-1-1,0 1,0-1,0 1,0-1,0 0,0 0,0 1,-1-2,2-1,14-19</inkml:trace>
</inkml:ink>
</file>

<file path=ppt/ink/ink1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29:20.51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1,'3'61,"2"-1,3 0,2 0,21 68,9 22,-27-110,-1-3,3-4,-13-31,-1 1,1-1,-1 1,1-1,0 0,0 0,0 0,0 0,0 0,1 0,-1 0,1-1,3 3,3-4</inkml:trace>
</inkml:ink>
</file>

<file path=ppt/ink/ink1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29:20.85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1 299,'0'0,"0"19,0 11,0 13,5-8,0-12,1-13,0-10</inkml:trace>
  <inkml:trace contextRef="#ctx0" brushRef="#br0" timeOffset="1">29 0,'0'0</inkml:trace>
</inkml:ink>
</file>

<file path=ppt/ink/ink1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29:21.20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0,'0'205,"0"-204,0 0,0 0,0 0,-1 0,1 0,1-1,-1 1,0 0,0 0,0 0,0 0,0 0,1-1,-1 1,0 0,1 0,-1 0,1-1,-1 1,1 0,0 0,0-1,-1 0,1 0,-1 0,1 0,0 0,-1-1,1 1,-1 0,1 0,-1-1,1 1,-1 0,1 0,-1-1,1 1,-1-1,1 1,-1-1,0 1,1 0,-1-1,1 0,19-34,-10 12,14-27,-23 47,1-1,0 1,0 0,1 0,-1 0,1 1,-1-1,1 1,0-1,0 1,5-3,-7 5,1-1,-1 1,1 0,0-1,-1 1,1 0,-1 0,1 0,-1 1,1-1,-1 0,1 1,-1-1,1 0,-1 1,1 0,-1-1,0 1,1 0,-1 0,0 0,1 0,-1 0,0 0,0 0,0 0,0 0,0 0,0 1,0-1,0 2,6 7,-1 1,9 21,-11-23,10 21,2-1,2-4,1-6</inkml:trace>
</inkml:ink>
</file>

<file path=ppt/ink/ink1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29:21.54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204 1,'-9'0,"-1"1,1 0,0 0,-1 1,1 0,0 0,0 1,0 0,1 1,-1 0,1 1,0-1,0 2,0-1,1 1,0 0,0 0,0 1,1 0,0 0,0 1,1 0,0 0,-7 15,12-22,-1 0,1-1,-1 1,1 0,-1 0,1 0,0 0,0 0,0 0,-1 0,1-1,0 1,0 0,0 0,0 0,0 0,1 0,-1 0,0 0,0 0,0 0,1 0,-1-1,1 1,-1 0,1 0,-1 0,1 0,0 0,0-1,0 0,0 1,0-1,0 0,0 0,0 1,0-1,0 0,0 0,0 0,0 0,0-1,0 1,0 0,0 0,0 0,0-1,-1 1,1-1,0 1,0 0,0-1,0 0,0 1,1-2,2-2,1 0,-1 0,0-1,0 1,0-1,5-9,-6 9,0 1,0-1,1 0,-1 1,1 0,0 0,6-4,-9 7,-1 1,1 0,-1 0,0-1,1 1,-1 0,1 0,-1 0,1 0,-1 0,1 0,-1 0,1 0,-1 0,1 0,-1 0,1 0,-1 0,1 0,-1 0,1 0,-1 1,1-1,-1 0,1 0,-1 1,1-1,-1 0,0 0,1 1,-1-1,0 1,1-1,-1 0,0 1,1-1,-1 1,0-1,0 0,0 1,1-1,-1 1,0 0,8 28,-6-22,1 6,1-1,0 1,1-1,8 15,-12-25,1 1,-1 0,1-1,-1 1,1-1,0 0,0 0,0 1,1-1,-1-1,0 1,1 0,-1 0,1-1,-1 0,1 1,0-1,0 0,0 0,-1-1,1 1,0 0,0-1,6 0,11-4</inkml:trace>
</inkml:ink>
</file>

<file path=ppt/ink/ink1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29:21.89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176 31,'4'-2,"1"0,-1 0,0 0,0-1,0 0,0 1,5-7,-9 9,-1-1,0 1,1-1,-1 1,0-1,1 1,-1-1,0 1,1 0,-1-1,0 1,0 0,0 0,1 0,-1 0,0-1,0 1,0 0,-1 1,-5 0,0 0,0 0,0 1,0 0,0 1,0 0,1 0,-1 0,-5 5,-1 0,0 1,1 1,-12 12,17-16,2 0,-1 0,1 1,0 0,0 0,0 0,1 0,0 1,1-1,0 1,0 0,-3 16,6-24,0 1,0-1,0 0,0 1,0-1,0 1,0-1,0 1,0-1,0 1,0-1,0 0,0 1,0-1,0 1,1-1,-1 1,0-1,0 0,0 1,1-1,-1 0,0 1,1-1,-1 0,0 1,1-1,-1 0,0 0,1 1,-1-1,1 0,-1 0,0 0,1 1,-1-1,1 0,-1 0,1 0,-1 0,1 0,-1 0,0 0,1 0,-1 0,1 0,-1 0,1 0,-1-1,0 1,1 0,0-1,23-8,-17 3,1 1,-1-1,-1 0,1-1,-1 1,0-1,7-12,16-18,-29 37,0 0,1 0,-1-1,0 1,0 0,1 0,-1 0,0-1,1 1,-1 0,0 0,1 0,-1 0,0 0,1 0,-1 0,0 0,1 0,-1 0,0 0,1 0,-1 0,1 0,-1 0,0 0,1 0,-1 0,0 0,1 0,-1 1,0-1,0 0,1 0,-1 0,0 1,1-1,-1 0,0 0,0 1,1-1,-1 0,0 0,0 1,0-1,0 0,1 1,-1-1,0 0,0 1,0-1,0 0,0 1,0-1,0 0,0 1,0 0,7 26,-6-21,2 5,0 1,1-2,0 1,8 14,-10-21,0 0,0-1,1 1,-1-1,1 0,-1 0,1 0,0 0,0 0,0 0,1-1,-1 1,1-1,-1 0,8 3,5-5,2-7</inkml:trace>
</inkml:ink>
</file>

<file path=ppt/ink/ink1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29:22.30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82 21,'2'-20,"-1"20,-1 0,0 0,0 0,0 0,0 0,0 0,0 0,0 0,0 0,1 0,-1-1,0 1,0 0,0 0,0 0,0 0,0 0,1 0,-1 0,0 0,0 0,0 0,0 0,0 1,0-1,1 0,-1 0,0 0,0 0,0 0,0 0,0 0,0 0,0 0,0 0,1 0,-1 0,0 0,0 1,0-1,0 0,0 0,0 0,0 0,0 0,0 0,0 0,0 1,0-1,0 0,0 0,0 0,0 0,0 0,0 0,0 1,0-1,0 0,0 0,2 5,-1 0,1 0,-1 0,-1 0,2 9,-2 99,0-41,0-8,2-22,-2-41,0 0,0 0,0 0,0-1,0 1,0 0,0 0,0 0,0 0,0-1,-1 1,1 0,0 0,-1-1,1 1,0 0,-1 0,0 1,0-2,1 0,-1 0,1 0,0-1,-1 1,1 0,-1 0,1 0,-1 0,1 0,0 0,-1-1,1 1,-1 0,1 0,0-1,-1 1,1 0,0 0,-1-1,1 1,0 0,0-1,-1 0,-23-36,18 27,-9-15,-22-49,37 73,-1 0,1 1,0-1,0 0,-1 0,1 1,0-1,0 0,0 0,0 0,0 1,0-1,0 0,0 0,0 1,0-1,0 0,0 0,1 0,-1 1,0-1,1 0,-1 1,0-1,1 0,0 0,0 0,0 0,1 0,-1 0,1 0,-1 0,1 0,-1 1,1-1,-1 1,1-1,3 0,2 0,1 1,0-1,0 1,10 1,72 12,-63-9</inkml:trace>
</inkml:ink>
</file>

<file path=ppt/ink/ink1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29:22.65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8 192,'2'0,"0"0,0 4,0 1,-2 7,-2 9,-2 4,2 6,-3 5,5 1,-2-1,2-7,0-15,0-11,0-16,0-8</inkml:trace>
  <inkml:trace contextRef="#ctx0" brushRef="#br0" timeOffset="1">68 0,'0'0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16:57.76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726 0,'-84'48,"-101"76,-21 47,143-117,-4 4,14-5,14-14,11-8</inkml:trace>
</inkml:ink>
</file>

<file path=ppt/ink/ink1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29:22.99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63 1,'0'0,"0"21,0 18,0 22,0 0,0-8,0-4,-6-12,-6-16,-5-21</inkml:trace>
  <inkml:trace contextRef="#ctx0" brushRef="#br0" timeOffset="1">0 193,'2'-2,"1"0,2-2,-1-3,4-1,9-2,7 3,15 5,0-2,3 6,-4 2,-4 4</inkml:trace>
</inkml:ink>
</file>

<file path=ppt/ink/ink1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29:12.59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0,'6'42,"11"40,-5-29,24 172,-30-173,-3-3,-2-5,-1-28,0-11,0 1,0-1,0 0,1 1,1 5,-2-10,0-1,0 0,0 0,0 0,0 1,0-1,1 0,-1 0,0 1,0-1,0 0,0 0,0 0,0 1,0-1,1 0,-1 0,0 0,0 0,0 1,0-1,1 0,-1 0,0 0,0 0,0 0,1 0,-1 0,0 0,0 1,1-1,-1 0,0 0,0 0,2-2,0 1,-1 0,0-1,1 1,-1-1,0 1,0-1,0 0,0 0,0 1,0-1,1-3,19-42,-8 18,2-2,6 2,5 6,1 10,-2 11,-3 8,-4 8,-3 7,-2 3,0 3,3 2,5-5</inkml:trace>
</inkml:ink>
</file>

<file path=ppt/ink/ink1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29:13.22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12 30,'-3'9,"1"2,0-1,0 0,1 0,0 1,1-1,0 0,0 1,1-1,1 0,0 1,0-1,1 0,4 10,-6-17,0-1,1 1,-1-1,1 1,-1-1,1 1,0-1,0 0,0 0,0 0,1 0,-1 0,1-1,-1 1,1-1,-1 1,6 1,-6-3,0 1,0-1,0 0,1 0,-1 0,0 0,0 0,0-1,0 1,0-1,0 1,0-1,0 0,0 0,0 1,0-1,0-1,0 1,-1 0,1 0,-1-1,1 1,-1-1,3-3,7-8,0-2,-1 1,-1-2,-1 1,0-1,-1 0,-1-1,5-19,13-18,-25 60</inkml:trace>
</inkml:ink>
</file>

<file path=ppt/ink/ink1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29:13.55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1,'0'0,"0"19,5 12,1 15,0 2,0-4,-1 2,1-2,0-5,3-12</inkml:trace>
</inkml:ink>
</file>

<file path=ppt/ink/ink1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29:13.90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1,'0'0</inkml:trace>
</inkml:ink>
</file>

<file path=ppt/ink/ink1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29:14.27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0,'20'175,"3"35,-18-136,1-13,-3-10,-1-37,-1-5,0-1,-1 0,0 1,-2 11,3-150,3 88,2-1,12-47,-13 73,-1 1,2 0,1 0,0 0,0 1,2 0,0 0,13-16,-19 28,0 0,0 0,0 0,0 1,0-1,0 1,1 0,-1 0,6-3,9 2,2 9,-1 10,-4 8,-13-19,0 1,0 0,-1 0,0 0,0 0,-1 0,1 0,-1 0,0 0,-1 0,0 0,-3 12,-7 8,-7-1,-5-3,-6-7,1-6,25-8,0-1,1 1,-1-1,0 0,1 0,-1 0,0-1,1 1,-1-1,0 1,1-1,-1 0,1 0,-1 0,-2-2,-11-9</inkml:trace>
</inkml:ink>
</file>

<file path=ppt/ink/ink1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29:14.71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0,'0'202,"0"-193,1 0,-1-1,2 0,3 14,-4-19,0 1,0-1,1 0,0 1,0-1,0 0,0 0,0 0,0 0,1 0,-1-1,6 5,-7-7,1 1,-1-1,0 1,0-1,0 1,0-1,1 0,-1 0,0 1,0-1,0 0,1 0,-1 0,0-1,0 1,1 0,-1 0,0-1,0 1,0 0,0-1,0 1,1-1,-1 0,0 1,0-1,0 0,0 0,-1 1,3-3,3-3,0-1,0 0,6-9,-7 9,1-3,1 0,-1-1,-1 1,0-2,0 1,-1 0,0-1,-1 0,-1 0,3-24,-5 21</inkml:trace>
</inkml:ink>
</file>

<file path=ppt/ink/ink1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29:15.08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17 1,'-8'61,"1"71,5-91,4-18,-2-23,0 0,0 1,0-1,0 0,0 0,1 0,-1 1,0-1,0 0,0 0,0 0,0 0,0 1,1-1,-1 0,0 0,0 0,0 0,0 1,1-1,-1 0,0 0,0 0,0 0,1 0,-1 0,0 0,0 0,0 0,1 0,-1 0,0 0,0 0,1 0,-1 0,0 0,0 0,0 0,1 0,-1 0,0 0,3-2,-1-1,1 1,-1 0,1-1,-1 0,0 1,0-1,2-5,10-15,-3 2,1 1,1 1,1 0,20-22,-32 40,0-1,-1 1,1-1,0 1,0 0,0 0,0 0,0 0,0 0,0 0,0 0,0 1,0-1,1 1,-1-1,0 1,0 0,1 0,-1 0,0 0,0 0,1 1,-1-1,0 1,0 0,0-1,0 1,0 0,0 0,0 0,4 3,4 3,0 2,-1-1,0 1,13 17,-1-2,11 7,6 2</inkml:trace>
</inkml:ink>
</file>

<file path=ppt/ink/ink1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29:23.96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87 1,'-12'20,"1"2,1 0,1 0,1 1,1 0,1 0,-5 34,4 0,2 112,7-106,3 0,24 115,-20-140,2 0,1-1,2-1,2 0,39 64,-31-68,6-6,7-5,8-4</inkml:trace>
</inkml:ink>
</file>

<file path=ppt/ink/ink1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29:25.15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0,'0'332,"0"-279,0 3,0 3,2-1,4-10,-5-44,-1 0,1-1,1 1,-1-1,0 0,4 6,-5-8,1-1,-1 1,1-1,-1 1,1-1,0 1,-1-1,1 0,-1 1,1-1,0 0,-1 1,1-1,0 0,-1 0,1 0,0 0,0 1,0-1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16:58.20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18,'0'0,"19"0,20-6,19 2,-6 1,-8 1,-8-1,-9 3</inkml:trace>
</inkml:ink>
</file>

<file path=ppt/ink/ink1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29:25.50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84 1,'0'0,"-7"17,-1 10,-7 15,2-11,3-7,4-7,1 0,-1-2,0-7,-2-2</inkml:trace>
</inkml:ink>
</file>

<file path=ppt/ink/ink1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29:26.81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218 1,'-24'-1,"-32"1,53 1,0-1,0 0,0 1,0 0,0 0,0 0,0 0,0 0,0 1,1-1,-1 1,0 0,1 0,-4 3,3-1,0 1,1-1,-1 1,1 0,0 0,0 0,0 1,1-1,0 0,0 1,-1 7,1 4,0 1,3 21,2 28,-4-67,0 0,0-1,0 1,1 0,-1-1,0 1,0 0,0-1,0 1,0 0,0-1,0 1,1 0,-1-1,0 1,0 0,0 0,1-1,-1 1,0 0,0 0,1-1,-1 1,0 0,1 0,-1 0,0 0,1-1,-1 1,0 0,1 0,-1 0,1 0,16 2,14 11,-23-7,0 0,-1 1,0 0,7 9,3 5,-1 4,1 7,0 7,-4 1,-6-1,-9-5,-1-25,0 0,-1-1,0 1,0-1,-1 0,0 0,0-1,-1 1,0-1,0-1,-1 1,0-1,0 0,0 0,-12 7,-16 9,-3-3,-2-6,-6-5</inkml:trace>
</inkml:ink>
</file>

<file path=ppt/ink/ink1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29:27.31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17 0,'0'0,"-4"17,2 12,-2 11,0-7,4-8,-2-9</inkml:trace>
</inkml:ink>
</file>

<file path=ppt/ink/ink1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29:27.74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183 1,'0'0,"-11"19,-4 6,-5 8,-1 3,-1-1,0 3,-1-3,0-2,-2-7</inkml:trace>
</inkml:ink>
</file>

<file path=ppt/ink/ink1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29:28.77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208 1,'-28'38,"1"1,3 1,1 1,-33 82,45-92,1 1,1 0,2 0,2 1,0 0,3 0,1 58,7-45,-4-35,1-1,0 1,1-1,0 0,0 0,10 14,-11-19,1 1,0-1,0 0,0 0,1 0,0-1,0 0,0 0,0 0,1 0,0-1,6 3,14 2,-19-8,-1 1,0-1,0-1,0 1,0-1,0 0,10-3,12-7,-24 9,-1 0,0 0,1-1,-1 1,0-1,0 1,0-1,-1 0,1-1,-1 1,1 0,-1-1,0 1,0-1,-1 1,1-1,-1 0,0 0,0 0,0 0,0 0,-1 0,1 0,-1 0,0 0,-1 0,1 0,-1 0,1 0,-1 0,-2-4,0-1,0 0,-1 1,0-1,0 0,-1 1,0 0,-1 1,1-1,-2 1,1 0,-1 0,-9-7,-12-6,2 2,4 2</inkml:trace>
</inkml:ink>
</file>

<file path=ppt/ink/ink1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29:29.14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67 1,'0'0,"-12"16,1 5,-7 4,10-6,2-4,-1-7,3-8</inkml:trace>
</inkml:ink>
</file>

<file path=ppt/ink/ink1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29:29.63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73,'27'-14,"0"0,45-15,-60 25,1 1,-1 0,0 1,1 0,0 1,-1 1,1 0,23 2,-33-1,-1-1,1 1,0-1,0 1,0 0,-1 0,1 0,0 0,-1 1,1-1,-1 1,1-1,-1 1,0 0,0 0,0 0,0 0,0 0,0 1,0-1,-1 0,1 1,-1-1,0 1,0 0,0 0,0-1,0 1,-1 0,1 0,-1 0,1 0,-1-1,0 1,0 0,-1 3,-1 8,-1 1,0-1,-1 0,0 0,-12 23,-33 66,-19 46,53-103,13-39,1 1,-1-1,1 0,1 1,0-1,0 1,0-1,1 1,0-1,0 0,1 1,4 10,-4-13,1 0,-1 0,1 0,0-1,0 1,0-1,1 0,0 0,0 0,0-1,0 1,0-1,1 0,-1 0,1-1,0 1,0-1,6 2,7 1,0-2,0 0,1-1,-1-1,1 0,0-1,28-5,-3-2</inkml:trace>
</inkml:ink>
</file>

<file path=ppt/ink/ink1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29:30.77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129 23,'-32'-11,"28"9,-1 0,0 0,1 1,-1 0,0-1,-6 1,9 1,1 0,0 0,-1 0,1 0,0 1,-1-1,1 1,0-1,-1 1,1-1,0 1,0 0,0-1,0 1,-1 0,1 0,0 0,1 0,-1 0,0 0,0 0,0 0,1 1,-1-1,0 0,1 0,-1 2,-4 10,2 0,-1 1,2-1,-2 18,1-4,-2 15,4 2,3-5,4-9,-6-28,0 0,1-1,0 1,-1 0,1 0,0-1,0 1,0 0,0-1,0 1,1-1,-1 1,0-1,1 0,-1 1,1-1,-1 0,3 2,0-3,-1 1,0 0,1-1,-1 1,0-1,1 0,-1 0,4-1,-1 0,0 1,-1 0,1 0,-1 0,1 1,0 0,-1 0,1 0,-1 1,9 3,14 9,-22-8,-1 1,17 16,0 5,-15-17,-1 0,0 1,-1 0,5 15,-2 6,-10-5,1-21,-2-1,1 0,-1 1,1-1,-2 0,1-1,-1 1,0-1,0 1,0-1,-1 0,0-1,-5 5,-20 16,23-20,0 0,-1 0,1-1,-1 0,0 0,0-1,0 0,0 0,-1-1,1 0,-1 0,0-1,-14 0,-1-5</inkml:trace>
</inkml:ink>
</file>

<file path=ppt/ink/ink1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29:31.30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1,'0'0,"15"0,16 0,8 4,-9-2,-11 2,-5 1</inkml:trace>
</inkml:ink>
</file>

<file path=ppt/ink/ink1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29:31.77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116 0,'15'28,"-2"0,0 1,-2 0,-1 0,-1 1,-2 1,-1-1,-1 1,-2 0,-1 1,-1-1,-2 0,-1 0,-9 48,-19 60,-80 231,83-304,-2-11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16:58.58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34,'0'0,"20"-2,18-6,22-4,1 8,-6-1,-1 3,7 2</inkml:trace>
</inkml:ink>
</file>

<file path=ppt/ink/ink1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29:49.86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0,'77'102,"-54"-66,16 44,-22-39,2 2,25 38,-23-47,2-8,4-8</inkml:trace>
</inkml:ink>
</file>

<file path=ppt/ink/ink1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29:50.29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429 0,'-68'92,"-120"127,151-182,2 0,2-3,-1-5,1-5</inkml:trace>
</inkml:ink>
</file>

<file path=ppt/ink/ink1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29:50.68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1,'0'0,"17"0,14 0,11 0,-4 0,-9 0,-4 4,-9-2,-5 2,-7 0,-6-4</inkml:trace>
</inkml:ink>
</file>

<file path=ppt/ink/ink1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29:51.01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42,'0'0,"17"0,14 0,20 0,-10-6,-4-4,-13-3,-5 0</inkml:trace>
</inkml:ink>
</file>

<file path=ppt/ink/ink1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29:51.39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15 1,'0'0,"0"18,0 20,0 16,0-5,0-4,-4 2,2 1,-3 1,1 12</inkml:trace>
  <inkml:trace contextRef="#ctx0" brushRef="#br0" timeOffset="1">203 510,'0'0,"-9"15,-5 5,-2 5,1-6,1-4,-2-7</inkml:trace>
</inkml:ink>
</file>

<file path=ppt/ink/ink1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29:52.39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138 1,'-4'0,"0"0,0 0,0 1,0-1,0 1,0 0,0 0,0 0,0 1,1-1,-1 1,0 0,1 0,0 0,-1 0,1 1,0 0,0-1,0 1,0 0,-3 7,0-1,1 1,0 1,1-1,0 1,1 0,-3 19,-17 67,23-96,0 0,0 0,0 0,1-1,-1 1,0 0,0 0,1 0,-1-1,1 1,-1 0,1 0,-1-1,1 1,-1-1,1 1,-1 0,1-1,0 1,1 0,19 13,-4-3,-5 1,-1 0,0 1,16 25,-11-11,-1 2,-1 1,-4 0,-7-1,-7-1,-11-4,-6-3,-6-4,0-5,-4-4</inkml:trace>
</inkml:ink>
</file>

<file path=ppt/ink/ink1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29:53.18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1,'2'31,"1"1,12 53,-5-40,5-7,-13-34,0 0,0 0,1 0,-1-1,1 1,-1-1,1 0,1 0,-1 0,0 0,4 2,-5-4,0 0,0 0,0 0,0-1,0 1,0-1,0 1,0-1,0 0,0 0,0 0,0 0,0 0,1 0,-1-1,0 1,0-1,0 1,0-1,-1 0,1 1,0-1,0 0,3-3,-1 1,1 0,-1 0,0 0,0-1,-1 1,1-1,4-7,3-3,1 0,23-20,-15 18,-19 15,1 0,-1 0,1 0,-1 0,1 1,-1-1,1 1,0-1,-1 1,1-1,0 1,0 0,-1 0,1 0,0 0,0 0,-1 0,1 0,0 1,0-1,-1 0,3 2,-1-1,-1 1,1 0,-1 0,0 0,0 0,1 0,-1 0,0 0,-1 1,1-1,2 6,2 4,-1-1,0 2,-1-1,4 24,-1 10,-4 2,-3 2,-6-1,-6-2,-11-2,18-37,0-1,0 1,-1-1,0 0,-1 0,1-1,-1 0,-1 0,1-1,-1 1,0-2,0 1,0-1,-1 0,1-1,-1 0,-13 3,-14-3</inkml:trace>
</inkml:ink>
</file>

<file path=ppt/ink/ink1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29:53.59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0,'0'0,"18"4,21-2,12 3,-9-1,-9-4,-9 1,-12-1</inkml:trace>
</inkml:ink>
</file>

<file path=ppt/ink/ink1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29:53.94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29,'0'0,"18"0,16-4,19 0,-6 2,-4-4,-12-7</inkml:trace>
</inkml:ink>
</file>

<file path=ppt/ink/ink1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29:54.36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153 1,'-8'3,"0"1,0 1,1-1,0 1,0 1,0-1,0 1,1 0,0 0,-6 10,4-4,0-1,1 1,1 1,0-1,-8 28,8-17,1 1,1-1,1 1,1 0,1 0,2 1,2 25,6 2,3-6,7-7,-16-34,0-1,1 1,-1-1,1 0,5 5,-6-7,0 0,0 0,0 0,0 0,0-1,1 1,-1-1,4 1,-4-1,0 0,0-1,0 0,0 0,0 0,0 0,0 0,0 0,5-2,-5 1,1 0,-1-1,0 1,1-1,-1 0,0 0,0 0,0 0,0 0,0-1,-1 0,1 1,-1-1,0 0,0 0,0 0,0-1,0 1,0 0,-1-1,0 1,0-1,0 1,0-1,0 0,-1 1,1-1,-1 0,0 1,0-1,-1 0,1 1,-1-1,0 0,-1-4,-9-13,-7 3,-6 3,-2 9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15:45.35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0 237,'19'-14,"15"-11,32-31,-58 48,0-1,0 0,0 0,-1-1,0 0,-1 0,0 0,6-18,-11 27,-1 0,1 0,-1 0,1 0,-1 0,0-1,0 1,1 0,-1 0,0-1,0 1,0 0,0 0,-1-1,1 1,0 0,0 0,-1 0,1-1,-1 1,1 0,-1 0,1 0,-1 0,0 0,0 0,-1-2,1 3,-1-1,1 0,-1 1,1-1,-1 1,0 0,1-1,-1 1,0 0,1 0,-1 0,0 0,1 0,-1 0,0 1,1-1,-1 0,1 1,-1-1,0 1,1 0,-2 1,-6 2,1 1,0 1,0 0,0 0,1 0,0 1,0 0,1 1,0-1,0 1,1 0,-8 16,5-8,0 0,2 1,0 0,1 0,0 0,-1 19,5-31,0 1,1-1,0 1,0-1,0 1,1-1,0 0,0 1,0-1,0 0,1 0,0 1,3 5,-3-8,0-1,1 1,-1 0,0-1,1 1,0-1,-1 0,1 0,0 0,0 0,0 0,0-1,0 1,1-1,-1 0,0 0,1 0,-1 0,1-1,-1 1,6-1,10 0,0-1,-1-1,1 0,19-6,9-4,11-4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16:59.91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1 152,'22'-37,"-13"21,1 0,0 0,2 1,22-25,-33 39,0 0,0 0,0 0,1 0,-1 0,0 0,0 1,0-1,1 0,-1 1,0-1,1 1,-1-1,1 1,-1 0,1-1,-1 1,3 0,-3 0,0 1,0-1,0 1,0-1,-1 1,1-1,0 1,0-1,0 1,0 0,-1-1,1 1,0 0,-1 0,1-1,-1 1,1 0,-1 0,2 2,0 3,0 1,0-1,-1 1,0 0,0-1,0 11,-3 51,-3-1,-3 0,-19 78,14-76,2-10,7-4,7-7,7-10</inkml:trace>
</inkml:ink>
</file>

<file path=ppt/ink/ink2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29:54.72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71 0,'0'0,"-6"15,-5 10,-6 0,-3-6,4-9</inkml:trace>
</inkml:ink>
</file>

<file path=ppt/ink/ink2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29:55.09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9,'56'-4,"-39"1,1 2,26 1,-39 0,-1 0,1 1,0 0,-1 0,1 1,-1-1,1 1,-1 0,0 0,1 0,-1 0,0 1,6 5,-7-4,-1-1,1 0,-1 1,0 0,0-1,-1 1,1 0,-1 0,1 0,-1 0,0 0,-1 0,1 0,-1 0,0 0,0 1,0-1,0 0,-2 6,-2 9,0 0,-12 32,2-13,-4 4,1 1,13-33,1 0,1 1,0-1,0 1,1-1,0 1,1 0,1 11,-1-17,1-1,0 0,0 0,0 1,1-1,-1 0,1 0,0 0,0 0,1-1,-1 1,1 0,0-1,0 0,0 0,0 0,0 0,1 0,-1 0,1-1,0 0,6 3,1-1,0 0,0-1,1 0,-1-1,1-1,0 0,-1 0,13-2,21-3</inkml:trace>
</inkml:ink>
</file>

<file path=ppt/ink/ink2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29:55.96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187 38,'-10'-3,"0"1,1-2,-13-5,15 5,-1 1,0 0,0 0,0 1,-17-3,23 5,-1 0,0 0,1 1,-1-1,1 0,0 1,-1 0,1-1,-1 1,1 0,0 0,0 1,-1-1,1 0,0 1,0-1,0 1,1 0,-1-1,0 1,1 0,-1 0,1 0,-3 4,2-1,-1 1,1-1,0 0,0 0,1 1,0-1,0 1,0-1,0 11,6 52,-2-36,-3-31,0 1,0-1,0 1,0-1,0 0,0 1,1-1,-1 1,0-1,1 0,-1 1,1-1,0 0,-1 1,1-1,0 0,0 0,0 0,1 1,0-1,0 0,0-1,0 0,-1 1,1-1,0 0,0 0,0 0,0 0,0 0,3-1,3 0,-5 1,1 0,0 0,-1 0,1 1,-1 0,1-1,-1 1,1 0,-1 1,0-1,1 1,4 2,0 1,-1 1,0-1,12 14,-2-1,5 9,-19-19,-2-1,1-1,0-1,0 1,-1-1,0 1,0 0,0 0,-1-1,0 1,0 0,-1 0,1-1,-1 1,-1 0,1-1,-1 1,-3 7,2-5,-2-1,1 1,-1-1,0 0,-1 0,1-1,-1 0,-1 0,1 0,-10 6,-8 5,-4-3,-4-5,-1-3</inkml:trace>
</inkml:ink>
</file>

<file path=ppt/ink/ink2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35:20.964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228 55,'-7'-1,"0"-1,0 0,1-1,-1 0,1 0,-1 0,-10-9,9 7,0 1,1-1,-18-6,24 11,0 0,-1 0,1 0,-1 0,1 0,0 0,-1 0,1 0,-1 0,1 0,0 1,-1-1,1 1,0-1,-1 1,1-1,0 1,0 0,0 0,0 0,-1-1,1 1,0 0,0 0,1 0,-1 1,0-1,0 0,0 0,0 2,-3 4,1 0,-1 0,1 0,-2 9,-7 32,3 2,-6 58,9-45,-1-5,1-4,2-9,6-19,-2-25,0-1,1 1,-1-1,0 1,0-1,1 1,-1-1,0 1,1-1,-1 1,0-1,1 0,-1 1,1-1,-1 1,1-1,-1 0,1 0,-1 1,1-1,-1 0,2 1,6 0,0 0,0-1,0 1,0-1,0-1,11-1,-8 0,0 1,20 1,-19 2,0 0,-1 1,1 1,-1 0,0 0,0 1,13 7,1 4,41 32,-18-5,-7 2,-34-36,-1 0,-1 0,7 13,-9-16,-1 1,0-1,0 1,0 0,0 0,-1 0,-1 0,1 0,-1 1,0-1,-1 0,1 0,-1 0,-1 0,0 0,0 0,0 0,0-1,-1 1,-1-1,1 0,-1 0,0 0,0 0,0 0,-1-1,0 0,-6 5,-19 17,-8-5,-5-5,-3 0</inkml:trace>
</inkml:ink>
</file>

<file path=ppt/ink/ink2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35:21.307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0,'0'0</inkml:trace>
</inkml:ink>
</file>

<file path=ppt/ink/ink2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35:22.089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315 40,'-11'-3,"-1"0,-20-10,22 9,0 0,0 1,0 0,-13-3,20 6,0 0,-1 0,1 0,0 0,-1 0,1 1,0-1,0 1,-1 0,1 0,0 0,0 1,0-1,0 1,0-1,1 1,-5 4,-1 1,2 0,-1 0,1 1,0 0,0 1,1-1,1 1,-7 14,0 8,-11 41,9-26,-1 6,2 3,6-8,6-43,1 0,-1 0,0 0,1 0,0 0,2 5,-3-8,1 1,0-1,0 1,0-1,-1 1,1-1,1 0,-1 1,0-1,0 0,3 2,4 2,0 0,0-1,1 0,13 4,16 7,-20-6,-1 2,29 20,0 10,-30-26,1 2,-2 0,-1 1,0 1,-1 0,-1 1,12 27,-20-39,-1 0,0 0,0 0,-1 1,0 0,-1-1,1 1,-2 0,0 0,0-1,0 1,-1 0,0 0,-1-1,0 1,0-1,-1 1,0-1,0 0,-1 0,0 0,-7 8,-14 12,-8-3,-5-3,-9-6,-13-6</inkml:trace>
</inkml:ink>
</file>

<file path=ppt/ink/ink2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35:22.442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20,'0'0,"25"0,28 0,25-7,1 2,0 2,0 1,8-1</inkml:trace>
</inkml:ink>
</file>

<file path=ppt/ink/ink2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35:22.783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34,'0'0,"25"0,27 0,29-8,0-4,-4 4,6 3</inkml:trace>
</inkml:ink>
</file>

<file path=ppt/ink/ink2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35:23.130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0 257,'29'-26,"2"2,0 0,1 2,44-22,-22 17,112-39,-144 59,39-7,-55 13,0 0,1 1,-1-1,1 1,-1 1,1-1,11 3,-17-2,1-1,0 1,-1 0,1-1,-1 1,1 0,-1 0,1 0,-1 0,0 0,1 0,-1 0,0 1,0-1,0 0,0 1,0-1,0 1,0-1,-1 1,1-1,0 1,-1 0,1-1,-1 1,0 0,0-1,1 1,-1 0,0-1,-1 3,1 5,-2 0,1 0,-1-1,0 1,-1-1,-5 13,-28 46,24-45,-51 89,-61 113,96-167,-40 119,63-159,1-1,0 1,2 0,-1 0,2 0,0 18,2-29,-1-1,1 0,-1 0,1 0,1 0,-1 0,1 0,0 0,0 0,0-1,1 1,-1-1,1 1,0-1,1 0,-1 0,1 0,0-1,-1 1,2-1,-1 0,0 0,8 3,-3-2,0-1,-1 0,1-1,0 0,0 0,1-1,12 0,65-5,-72 2,56-6,0-3,72-21,-44 1</inkml:trace>
</inkml:ink>
</file>

<file path=ppt/ink/ink2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35:23.975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331 5,'-44'-2,"31"1,1 0,0 1,-18 1,25 0,1 0,-1 0,1 1,-1-1,1 1,-1 0,1 0,0 1,0-1,0 1,0 0,-5 5,-1 2,0 1,1 1,1-1,0 1,-11 22,-26 70,40-90,-16 44,3-5,16-47,1 0,0 1,0-1,0 10,1-14,0 0,1-1,-1 1,0 0,1-1,0 1,-1 0,1-1,0 1,0 0,0-1,0 1,0-1,0 0,0 1,0-1,0 0,1 0,-1 1,1-1,-1 0,1-1,-1 1,1 0,2 1,4 1,1-1,-1 0,1 0,8 0,0 1,6 1,-1 2,1 0,-1 1,-1 1,1 2,-1 0,-1 1,0 1,0 0,-2 2,31 27,-11 1,-33-35,1 1,-1 0,-1 0,1 0,-2 1,1-1,-1 1,0 0,-1 0,0 0,0 0,-1 0,0 1,-1-1,0 0,0 0,-1 1,0-1,-1 0,0 0,-5 13,1-5,-2-1,0 0,0 0,-1-1,-1 0,-1-1,0 0,-1-1,0 0,-20 15,-64 42,49-42,-3-6,-1-5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17:00.46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52 1,'-17'78,"-7"102,20-148,4-31,-4 29,1 53,4-76,0 0,0 0,0 0,3 9,-2-11,0 0,0 0,1-1,-1 1,6 5,17 14,-23-22,0 0,1 0,0-1,-1 0,1 1,0-1,0 0,0 0,-1 0,1-1,0 1,0-1,0 0,4 0,8-5</inkml:trace>
</inkml:ink>
</file>

<file path=ppt/ink/ink2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35:25.021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1,'0'0,"22"8,23 0,22 3,-12 0,-2-2,-3-1,-3 0,-3-5,-8-6</inkml:trace>
</inkml:ink>
</file>

<file path=ppt/ink/ink2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35:25.877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208 36,'-31'-15,"26"12,1 0,-1 1,0 0,0 0,-6-2,8 3,0 0,0 0,0 1,0-1,0 1,0 0,0 0,0 0,0 0,0 0,0 1,0 0,0-1,-4 3,5-2,-1 1,1 0,0 0,0 0,1 0,-1 0,0 0,1 1,-1-1,1 1,0-1,0 1,0-1,0 1,0 0,0 3,-29 131,20-84,2-9,0 1,1 1,4-6,6-16,-3-23,1 0,-1 0,1 0,-1 0,1 0,-1 0,1 0,-1 0,1 0,0 0,-1-1,1 1,0 0,0 0,0-1,0 1,0-1,-1 1,1-1,0 1,0-1,0 1,0-1,1 0,-1 0,0 1,0-1,0 0,0 0,0 0,0 0,0 0,2-1,39 6,-34-3,1 0,0 0,-1 1,0 1,1-1,-1 1,-1 1,1-1,-1 1,14 12,-7-3,-1 0,0 1,-1 0,11 18,4 14,-17-28,-2 0,0 0,6 26,-5 7,-7-2,-3-41,0 0,0-1,-5 16,3-14,-1-1,0 1,-7 10,4-9,0 0,-1 0,0-1,-1 0,0-1,-16 14,16-17,0 0,-17 9,17-11,1 0,-1-1,-11 3,14-5,-1 0,1 0,0 0,-9-1,11-1,0 1,0 0,0-1,1 0,-1 0,-4-2,-17-12</inkml:trace>
</inkml:ink>
</file>

<file path=ppt/ink/ink2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35:26.432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128 9,'-24'6,"14"-4,0 1,1-1,-12 6,20-7,-1 0,1-1,-1 1,1 0,-1 0,1 0,0 0,-1 0,1 0,0 1,0-1,0 0,0 0,0 1,0-1,0 1,1-1,-1 1,0-1,1 1,-1-1,1 1,0 0,-1 2,1-3,0-1,0 0,0 0,0 1,0-1,-1 0,1 0,0 1,0-1,0 0,0 1,0-1,1 0,-1 0,0 1,0-1,0 0,0 0,0 1,0-1,0 0,0 0,1 1,-1-1,0 0,0 0,0 0,0 1,1-1,-1 0,0 0,0 0,1 0,-1 0,0 1,0-1,1 0,-1 0,0 0,0 0,1 0,-1 0,0 0,0 0,1 0,-1 0,0 0,1 0,-1 0,0 0,0 0,1 0,-1 0,0 0,0 0,1-1,-1 1,0 0,0 0,0 0,1 0,-1 0,0-1,0 1,0 0,1 0,-1-1,0 1,0 0,2-1,-1-1,0 1,1 0,-1-1,0 1,0-1,0 1,0-1,1-2,-2 2,1-1,-1 1,0 0,1 0,-1 0,0-1,-1 1,1 0,0 0,-1 0,1-1,-1 1,0 0,1 0,-1 0,-3-4,4 5,-1 0,0 0,0 1,1-1,-1 0,0 0,0 0,0 1,0-1,0 1,0-1,0 0,-1 1,1 0,0-1,0 1,0 0,0 0,-1-1,1 1,0 0,0 0,0 0,-1 0,1 1,0-1,0 0,0 0,0 1,0-1,-2 1,-7 5</inkml:trace>
</inkml:ink>
</file>

<file path=ppt/ink/ink2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35:27.012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160 1,'-20'30,"2"2,1 0,-20 53,20-32,3 1,2 0,2 1,3 0,2 1,2 0,3-1,2 1,16 90,-1-82,-14-53,2 1,0-1,0 0,1 0,0 0,1-1,0 0,0 0,1-1,1 0,0 0,0-1,0 0,1-1,0 0,1-1,-1 0,1 0,1-1,-1 0,1-1,-1-1,1 0,0 0,13 0,-7-1,1-1,-1 0,33-5,1-5</inkml:trace>
</inkml:ink>
</file>

<file path=ppt/ink/ink2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35:27.348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1,'0'0,"26"0,27 5,16-2,-8 5,-8 0,1 1,0-4</inkml:trace>
</inkml:ink>
</file>

<file path=ppt/ink/ink2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35:28.141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216 56,'-10'-2,"0"-1,0 0,0 0,0-1,1-1,0 0,-1 0,2 0,-9-8,15 12,1 1,0-1,0 0,0 0,0 1,0-1,0 1,-1-1,1 1,0-1,0 1,0 0,-1 0,1 0,0-1,-1 1,1 0,0 1,0-1,-1 0,1 0,0 0,0 1,-1-1,-1 2,1-1,0 1,0-1,0 1,0 0,0 0,1 0,-1 0,1 0,-1 0,1 1,-2 3,-2 7,0 1,1 0,-4 21,8-31,-14 90,-5 24,18-97,1-21,0 0,0 1,0-1,0 1,0-1,0 0,1 1,-1-1,0 1,0-1,1 0,-1 1,0-1,0 0,1 1,-1-1,0 0,1 0,-1 1,1-1,-1 0,0 0,1 1,2-1,-1 0,1 0,-1 0,1-1,-1 1,0-1,1 1,-1-1,5-1,10-3,-9 3,0 0,0 1,1 1,-1-1,0 1,0 0,1 1,-1 0,0 0,0 1,0 0,0 1,0-1,-1 2,10 4,11 14,2 15,-1 11,-24-37,-1 1,6 19,-7-17,-1-1,0 1,-1-1,-1 1,0-1,-2 17,-9 22,8-43,-1 1,0-1,-1 0,0 0,0-1,-1 0,0 0,-8 8,-23 19,29-29,0 0,0-1,-10 5,12-7,0-1,-1 1,1-1,-13 2,-18-4</inkml:trace>
</inkml:ink>
</file>

<file path=ppt/ink/ink2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35:28.584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0,'17'17,"-1"1,0 0,-1 1,-1 0,-1 1,-1 1,-1 0,-1 1,0 0,-2 0,-1 1,6 30,-4-6,-3 0,-2 0,-2 0,-2 0,-8 60,2-64,-1-1,-3 0,-1 0,-24 60,8-43,2-3,0-10,2-12</inkml:trace>
</inkml:ink>
</file>

<file path=ppt/ink/ink2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35:28.925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0,'0'0,"24"0,24 0,25 0,-8 0,0 0,-1 0,-4 0,-9 0</inkml:trace>
</inkml:ink>
</file>

<file path=ppt/ink/ink2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35:29.245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19,'0'0,"22"0,25-4,25-2,0 3,0 0,-1 1,-4 2</inkml:trace>
</inkml:ink>
</file>

<file path=ppt/ink/ink2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35:29.712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1 143,'126'-84,"-107"75,-1 0,2 1,-1 0,1 2,25-5,8 4,-45 6,0 1,0 1,0-1,0 1,0 1,-1-1,11 5,-15-6,-1 1,1 1,-1-1,1 0,-1 0,0 1,0 0,0-1,1 1,-1 0,-1 0,1 0,0 0,0 0,-1 1,0-1,1 0,-1 1,0-1,0 1,0-1,0 1,-1 0,2 4,-2 0,0 1,-1-1,0 1,0-1,-1 0,1 0,-2 1,1-1,-1-1,0 1,-5 8,-8 13,-27 32,27-38,-47 63,-76 115,101-128,31-56,1 0,0 0,1 1,1 0,0 0,-1 28,4-38,1-1,0 1,0-1,1 1,0-1,0 1,1-1,-1 0,1 1,0-1,1 0,0-1,0 1,0 0,1-1,-1 1,1-1,1 0,-1-1,9 8,-5-6,0-1,0 0,1-1,0 0,0 0,19 5,-4-4,40 4,9-4,5-12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17:00.85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34,'0'0,"18"-2,23-5,22-5,3 7,0 0,-2 3,-4 2</inkml:trace>
</inkml:ink>
</file>

<file path=ppt/ink/ink2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35:30.533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388 70,'-43'-25,"31"17,-1 1,1 0,-1 1,-14-5,23 9,-1 1,-1 0,1 0,0 1,0-1,0 1,0 0,0 1,0-1,0 1,0 0,0 0,0 1,0-1,-6 4,3-1,0 1,1 0,-1 0,1 1,0 0,0 0,1 1,0-1,0 2,-6 9,-1 3,1 1,-16 39,8-3,3-1,7-7,10-10,1-38,-1 1,0-1,1 1,-1-1,1 0,-1 1,1-1,0 0,-1 0,1 1,0-1,0 0,0 0,0 0,0 0,0 0,0 0,1 0,-1 0,0-1,0 1,1 0,-1-1,0 1,1-1,-1 1,3-1,3 1,1 0,-1 0,1-1,10-2,7 1,-17 2,0 0,0 0,-1 0,1 1,0 1,-1-1,1 1,-1 0,0 1,0 0,0 0,12 9,-11-5,-1-1,1 1,-1 0,-1 1,0 0,0 0,0 0,-1 0,4 12,7 22,-10-23,-2 0,0 0,-1 1,0-1,-2 1,-2 28,0-39,0 1,-1 0,0-1,-1 1,0-1,0 0,-1 0,-1 0,0 0,0-1,-1 0,0 0,0 0,-9 8,-18 12,-3-4,-2 0,-3-2,-5-8</inkml:trace>
</inkml:ink>
</file>

<file path=ppt/ink/ink2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35:49.57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0,'0'0</inkml:trace>
</inkml:ink>
</file>

<file path=ppt/ink/ink2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33:50.97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45 61,'-2'-3,"0"0,0 1,1-1,0 0,-1 0,1 0,0 0,0 0,1 0,-1 0,0-4,-2-8,3 15,0-1,0 1,0 0,0-1,0 1,0 0,-1-1,1 1,0 0,0 0,0-1,0 1,-1 0,1 0,0-1,0 1,0 0,-1 0,1 0,0-1,0 1,-1 0,1 0,0 0,-1 0,1 0,0 0,0-1,-1 1,1 0,0 0,-1 0,1 0,0 0,-1 0,1 0,0 0,-1 0,1 0,-1 1,-7 9,6 0,-1 0,2 0,-1 1,1-1,1 0,0 1,1-1,2 19,5 6,14 42,-2-10,-10-16,6 84,3 17,47 133,5 20,-9 95,-51-325,-3-9,-14 1</inkml:trace>
</inkml:ink>
</file>

<file path=ppt/ink/ink2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33:51.49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 0,'-1'49,"1"50,19 161,5-120,17 141,-35-123,7 87,-4-97,-6-88,-1-9,-2-1</inkml:trace>
</inkml:ink>
</file>

<file path=ppt/ink/ink2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33:51.92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17,'0'0,"23"0,20 0,24 0,-7 0,-3 0,-2-6,1 1,-1 2,7 1</inkml:trace>
</inkml:ink>
</file>

<file path=ppt/ink/ink2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33:52.27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36 1,'0'0,"-7"27,-3 29,0 26,4 2,3-4,3-7,12-7,-2-8,4-9,8-7,9-17</inkml:trace>
</inkml:ink>
</file>

<file path=ppt/ink/ink2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33:52.79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0 259,'15'-34,"1"2,33-49,-42 71,1 0,0 0,0 0,1 1,1 0,0 1,0 0,0 1,1 0,19-9,-28 15,0 0,0 0,0 0,0 0,0 0,0 1,1-1,-1 1,0 0,0-1,1 1,-1 0,0 0,1 0,-1 1,0-1,0 1,1-1,-1 1,0 0,0-1,0 1,0 0,0 1,0-1,0 0,0 1,0-1,-1 1,3 2,-1 0,0 0,-1 1,0-1,0 1,0 0,-1 0,0-1,1 1,-2 0,1 0,0 0,-1 8,-3 30,-1 0,-2 0,-15 49,3-6,-16 120,28-155,3 0,3 57,0-97,1 0,1-1,-1 1,2 0,0-1,4 12,-5-18,0 0,0 0,0 0,1-1,-1 1,1-1,0 0,0 1,0-1,1 0,-1-1,1 1,-1-1,1 1,0-1,0 0,4 1,6 1,1 0,-1-1,0 0,1-1,-1-1,25-1,90-12,-91 7,42-5,3 4</inkml:trace>
</inkml:ink>
</file>

<file path=ppt/ink/ink2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33:53.81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268 58,'-10'-3,"0"1,0-1,0-1,1 0,-13-6,-18-7,32 13,-1 2,0-1,1 1,-1 1,0-1,0 1,-14 1,21 0,-1 1,0-1,0 1,0 0,1-1,-1 1,0 0,1 1,-1-1,1 0,-1 1,1 0,0-1,-1 1,1 0,0 0,0 0,0 0,1 1,-1-1,0 0,1 1,0-1,-1 1,1 0,-1 4,-2 6,1 1,1 0,0 0,0 25,5 57,-2-93,4 52,2 1,-1-6,-5-33,0-13,-1 0,0 1,1-1,0 1,0-1,2 7,-2-10,-1-1,0 0,0 0,1 0,-1 1,0-1,0 0,1 0,-1 0,0 0,1 1,-1-1,0 0,0 0,1 0,-1 0,0 0,1 0,-1 0,0 0,1 0,-1 0,0 0,1 0,-1 0,0 0,0 0,1-1,-1 1,0 0,1 0,-1 0,0 0,0 0,1-1,-1 1,0 0,0 0,0-1,1 1,-1 0,0-1,16-14,-7 7,-4 4,1 1,-1 0,0 0,1 1,-1 0,1 0,0 0,0 1,0-1,0 1,0 1,0-1,0 1,0 0,0 1,0-1,0 1,0 0,6 3,13 7,6 10,2 8,-15-10,-1 1,-1 0,-1 1,-1 1,0 0,-2 1,11 28,-1 1,-17-39,-1 1,0-1,-1 0,-1 1,0 0,-1-1,-1 24,0-29,-1-1,1 0,-2 0,1 1,-1-1,-1 0,1 0,-1-1,0 1,0 0,-1-1,0 0,0 0,-1 0,-9 10,-18 7,-6-4,-8-2</inkml:trace>
</inkml:ink>
</file>

<file path=ppt/ink/ink2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35:54.38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33 0,'-9'31,"2"1,1-1,1 1,0 62,6 36,21 153,-7-121,0 54,15 158,-23-317,11 50,-17-60</inkml:trace>
</inkml:ink>
</file>

<file path=ppt/ink/ink2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35:55.11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20 1,'-5'27,"-1"52,4-35,-4 129,17 173,-6-248,13 241,-12-242,4-13,4-20,-4-23,-4-18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17:01.33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390 1,'-20'0,"0"1,0 0,0 2,1 0,-1 1,1 1,0 1,0 1,1 0,0 1,0 1,1 1,0 1,-16 12,-8 14,8 0,17-6,15-30,1-1,0 1,0-1,-1 1,1-1,0 1,0 0,0-1,-1 1,1-1,0 1,0 0,0-1,0 1,0-1,0 1,0 0,1-1,-1 1,0-1,0 1,0-1,0 1,1 0,-1-1,0 1,1-1,-1 1,0-1,1 1,-1-1,1 0,-1 1,1-1,-1 1,1-1,-1 0,1 0,-1 1,1-1,-1 0,1 0,-1 1,1-1,0 0,-1 0,1 0,-1 0,1 0,0 0,0 0,5-1,0 1,0-1,0-1,0 1,0-1,0 0,-1 0,1-1,6-4,51-34,-44 27,-1 1,0 1,1 1,25-10,-43 20,-1 1,1 0,0 0,0 0,0 0,-1 0,1 0,0 0,0 0,0 0,-1 0,1 0,0 0,0 1,0-1,-1 0,1 0,0 1,0-1,-1 1,1-1,0 1,-1-1,1 1,-1-1,1 1,-1-1,1 1,-1 0,1-1,-1 1,1 0,-1 0,0-1,1 1,-1 0,0 0,0-1,0 1,1 1,6 42,-5-30,-2-8,1-1,1 1,-1-1,1 0,0 0,0 1,1-1,0 0,-1-1,2 1,-1-1,0 1,1-1,0 0,0 0,0 0,1-1,-1 0,1 1,0-2,-1 1,1 0,1-1,-1 0,0 0,0-1,1 1,-1-1,1 0,-1-1,1 1,0-1,-1 0,1-1,-1 1,1-1,-1 0,1-1,6-1,10-6,0 0,0-1,32-20,-12 5,-5 7,-14 12,-22 6,0 0,-1 0,1 0,0 0,0 0,-1 0,1 0,0 1,0-1,-1 0,1 0,0 1,-1-1,1 1,0-1,-1 0,1 1,-1-1,1 1,0 0,1 4,0 1,0-1,-1 0,1 0,-1 1,-1-1,1 1,-1-1,0 1,-1 8,1 0,-1-11,1 0,0 0,-1 0,1 0,0 1,1-1,-1 0,1 0,-1 0,1 0,0 0,0 0,0 0,1 0,2 5,-4-8,0 0,0 0,1 1,-1-1,0 0,1 0,-1 0,0 1,1-1,-1 0,0 0,1 0,-1 0,0 0,1 0,-1 0,0 0,1 0,-1 0,1 0,-1 0,0 0,1 0,-1 0,0 0,1 0,-1 0,0 0,1-1,9-10</inkml:trace>
</inkml:ink>
</file>

<file path=ppt/ink/ink2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35:56.16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0 884,'2'35,"2"0,2-1,13 49,-5-22,17 75,-15-80,-3-11,-9-24,-2-7,-1-25,3-271,24 1,-13 143,-6 49,1 22,-1 8,0 2,-1 4,0 4,1 10,-8 37,1-1,-1 0,0 1,1-1,0 1,0 0,-1-1,4-2,-2 3,-1 0,1 0,0 0,0 1,0-1,0 1,3-2,6 0,0 0,0 1,1 0,-1 1,1 0,18 2,10-1,-19-1,118-5,161-27,-197 14,0-4,183-67,-238 70,-4 2,-1 3,-38 14,1 0,0 0,0 1,-1 0,1 1,0-1,0 1,-1 1,1-1,-1 1,1 0,-1 0,0 1,0 0,0 0,0 1,0-1,-1 1,0 0,8 8,5 6,-2 0,0 1,-2 1,18 29,2 9,-2 1,35 96,-45-90,-2 1,-3 2,0 2</inkml:trace>
</inkml:ink>
</file>

<file path=ppt/ink/ink2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32:15.84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1,'1'7,"1"1,0 0,1-1,-1 1,2-1,-1 0,1 0,5 9,8 7,19 20,-22-26,253 270,-263-283,274 252,-234-222,1-1,2-5,2-3</inkml:trace>
</inkml:ink>
</file>

<file path=ppt/ink/ink2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32:16.28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530 1,'0'0,"-23"16,-7 10,-11 13,-2 2,-1 3,-3 6,1 2,-2 1,1 0,4-1,2-1,5-4,-5 0</inkml:trace>
</inkml:ink>
</file>

<file path=ppt/ink/ink2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32:17.12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63,'9'-8,"2"0,-1 1,1 0,0 1,0 1,21-8,-27 11,1 0,-1 1,1 0,0 0,0 0,0 0,0 1,-1 0,1 1,0-1,0 1,0 0,-1 1,1-1,0 1,6 3,-10-4,0 1,0-1,-1 0,1 1,0-1,-1 1,1-1,-1 1,1 0,-1 0,0 0,0 0,0 0,0 0,0 0,0 0,0 0,-1 0,1 1,-1-1,1 0,-1 0,0 1,0-1,0 0,0 0,-1 1,1-1,-1 0,1 0,-1 0,-1 4,-3 7,-1 1,0-1,-15 24,15-27,-37 56,28-45,1 0,1 0,1 2,-9 23,20-44,0 0,0 0,1 0,-1 0,1 0,-1 0,1 0,0 0,0 0,0 0,0 0,0 0,0 0,1 0,-1 0,1 0,-1 0,1 0,0 0,0 0,-1 0,1-1,2 4,0-3,0 1,0-1,0 0,0 0,0 0,1 0,-1-1,1 1,-1-1,1 0,7 2,19 2,0-2,58 1,-11-2,-20 1,1 0</inkml:trace>
</inkml:ink>
</file>

<file path=ppt/ink/ink2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32:17.58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1,'0'0,"26"5,24-2,24 2,-1 1,-1-6,11 2,-34-2,25 0</inkml:trace>
</inkml:ink>
</file>

<file path=ppt/ink/ink2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32:18.23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89,'9'-5,"102"-53,-98 53,0 0,0 1,0 1,1 0,-1 0,1 2,14-1,18 7,-40-4,0 0,0 1,0 0,-1 0,1 0,0 1,8 5,-12-7,0 1,0-1,-1 1,1 0,0-1,-1 1,1 0,-1 0,0 0,1 0,-1 1,0-1,0 0,-1 0,1 1,0-1,-1 0,1 1,-1-1,0 1,0-1,0 3,-1 3,0 1,-1-1,0 0,0 0,-1-1,0 1,-7 12,-34 52,25-43,7-10,-90 155,74-110,22-48,0 1,1 0,1-1,1 2,0-1,0 33,3-44,0 1,0-1,1 1,0-1,0 1,1-1,0 1,0-1,0 0,1 0,0 0,0 0,0 0,1-1,0 1,0-1,0 0,1 0,-1-1,12 9,-3-5,1-1,0 0,1-1,-1 0,21 4,2-2,39 4,-7-5</inkml:trace>
</inkml:ink>
</file>

<file path=ppt/ink/ink2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32:19.63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285 39,'-20'-4,"-32"-11,41 11,0 0,1 1,-1 0,-1 1,1 0,0 1,-1 0,1 1,-19 2,27-1,-1 0,1 0,-1 0,1 0,0 0,0 1,0 0,0 0,0 0,0 0,0 0,1 0,-1 1,1-1,0 1,-1 0,1 0,0-1,1 1,-1 1,0-1,-1 6,-1 5,0 1,1 0,1-1,-1 18,0-7,2-15,1 22,2 18,0-18,-1-12,1 5,0-19,-1-4,-1-1,1 0,-1 1,1-1,-1 0,1 0,0 0,-1 1,1-1,0 0,0 0,0 0,0 0,0 0,0-1,0 1,0 0,0 0,1-1,-1 1,0-1,0 1,1-1,-1 1,0-1,1 0,1 1,3-1,1 0,0 0,-1-1,12-2,15-1,-26 5,0 1,0-1,0 1,0 0,-1 1,1 0,-1 0,1 1,-1-1,0 1,0 0,-1 1,8 7,5 5,-2 1,25 33,-17-15,-4 3,-4 2,-7 4,-7-2,-3-33,-1 0,0-1,0 1,-1-1,0 0,0 0,-1 0,0 0,-1 0,-8 11,-15 11,-8-9,-10-4,-15-2</inkml:trace>
</inkml:ink>
</file>

<file path=ppt/ink/ink2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32:20.07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38,'0'0,"24"-2,28-7,25-4,-11 7,-6 0,-9 4,0 2</inkml:trace>
</inkml:ink>
</file>

<file path=ppt/ink/ink2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32:20.40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24,'0'0,"25"-3,20-6,17 1,-5 5,-2 3,-5 0,-8 0,-9 0</inkml:trace>
</inkml:ink>
</file>

<file path=ppt/ink/ink2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32:21.03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399 6,'-56'-3,"39"1,0 1,-28 2,39 0,0 0,0 0,0 1,0 0,0 0,0 0,1 1,-1-1,1 1,-1 1,-4 3,1 1,0 0,1 1,0 0,1 0,0 1,0 0,-7 14,-32 80,43-94,-15 36,-22 90,35-108,1 0,1-1,1 1,4 52,1-44,13 53,-12-73,0-1,1-1,1 1,0-1,1 0,9 15,-11-22,1 0,-1-1,1 0,7 7,-4-6,0-1,0-1,0 0,1 0,0 0,0-1,0-1,1 0,-1 0,1-1,-1-1,1 1,0-2,-1 1,1-2,13-1,-2 0,0-2,1-1,-2 0,1-2,-1 0,37-19,-37 15,0-1,-1-1,-1-1,0 0,-1-2,-1 0,23-26,-30 29,0-1,-1 0,-1 0,0-1,-1 0,0-1,-1 1,-1-1,-1 0,0-1,2-21,-5 18,0-1,-2 0,0 0,-1 1,-1-1,-1 1,-1 0,0 0,-2 0,0 0,-2 1,0 1,-1-1,0 2,-2-1,0 1,-1 1,0 0,-2 1,0 1,0 0,-1 1,-1 0,0 2,-22-12,-16-3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17:01.70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0 118,'3'-10,"-1"-9,0-1,0-4,-2-1,0 11,0 9,0 7,6 6,4-4,6-4</inkml:trace>
</inkml:ink>
</file>

<file path=ppt/ink/ink2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33:37.21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22 1,'-4'2,"3"-2,0 0,0 1,0-1,0 1,0-1,0 1,0 0,0-1,0 1,0 0,0 0,1 0,-1 0,0-1,0 1,1 0,-1 0,1 0,-1 2,4 1,40 3,0-2,61-1,-88-4,94-2,-65-1,-3 0,-4 0,1-2</inkml:trace>
</inkml:ink>
</file>

<file path=ppt/ink/ink2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33:37.64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0,'0'0,"23"7,21-5,23 3,-4 2,7-7,4 2,5-2,3 0</inkml:trace>
</inkml:ink>
</file>

<file path=ppt/ink/ink2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33:57.70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1,'45'27,"-1"3,-1 2,-2 1,-1 3,-2 0,52 66,51 83,-99-121,33 66,-41-68,-3-6,0-10</inkml:trace>
</inkml:ink>
</file>

<file path=ppt/ink/ink2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33:58.09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750 1,'-25'10,"1"2,1 0,0 2,0 0,2 2,-1 0,-21 24,-124 145,117-125,-95 126,103-125,4-1,3-6,0-6,2-11</inkml:trace>
</inkml:ink>
</file>

<file path=ppt/ink/ink2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33:58.95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1 119,'15'-4,"-1"-1,1 0,-1 0,0-2,0 0,15-10,11-5,-26 15,0 0,0 1,1 0,0 1,0 1,1 0,-1 1,23-1,-35 3,-1 1,1 0,0 1,-1-1,1 0,0 1,-1 0,1 0,-1-1,1 1,-1 1,1-1,-1 0,3 2,-4-1,1-1,-1 0,0 1,0-1,0 1,0-1,0 1,0-1,0 1,-1 0,1 0,-1-1,1 1,-1 0,1 0,-1 2,0 2,0 0,-1-1,0 1,0 0,0 0,-1 0,0-1,0 1,0-1,-1 1,-3 5,-24 34,-2 0,-2-2,-48 47,76-84,0 0,1 1,0 0,0 0,1 0,0 1,-6 13,9-19,1 0,-1-1,1 1,0 0,-1-1,1 1,0 0,0-1,0 1,0 0,1-1,-1 1,0 0,1-1,-1 1,1 0,-1-1,2 2,-1-1,1-1,-1 1,1-1,0 1,-1-1,1 0,0 0,0 0,-1 0,1 0,0 0,0-1,0 1,0 0,1-1,-1 0,0 1,3-1,20 1,-1-2,48-5,-11-1,3 5,11 1</inkml:trace>
</inkml:ink>
</file>

<file path=ppt/ink/ink2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34:00.11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1 187,'43'-33,"68"-40,-85 59,-1 1,2 1,0 2,38-11,-5 11,-53 10,-1-1,1 1,0 1,0-1,0 1,-1 0,1 1,0 0,-1 0,7 3,-10-3,1-1,-1 1,-1 0,1 0,0 0,0 1,-1-1,0 1,1-1,-1 1,0 0,0 0,0 0,-1 0,1 0,-1 0,1 0,-1 1,0-1,0 1,0 3,0 4,-1 0,0-1,-1 1,0 0,0-1,-1 1,0-1,-5 13,-36 81,37-92,-70 135,1-1,45-74,21-50,-3 6,2 1,-10 40,19-62,-1 0,1 0,1-1,-1 1,1 0,0 0,1 0,0 0,0-1,0 1,1 0,0-1,0 1,0-1,1 1,4 6,-3-9,-1 0,0 0,1-1,0 1,0-1,0 0,0 0,1-1,-1 1,1-1,-1 0,1 0,0-1,9 3,4-1,-1 0,35 0,21-3,7 0,7 0</inkml:trace>
</inkml:ink>
</file>

<file path=ppt/ink/ink2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34:01.58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452 17,'-17'0,"-31"1,0-3,-53-8,93 8,0 0,0 1,-1 1,1 0,-15 1,20-1,0 1,1 0,-1 0,0 0,0 0,0 1,0-1,1 1,-1 0,1 0,-1 0,1 0,0 0,0 0,0 0,0 1,0-1,0 1,-1 3,-4 4,1 2,-8 35,6-15,2 1,0-3,4-14,3-9,-1-5,0 1,1 0,-1-1,1 1,0 0,0-1,0 1,0-1,0 1,0-1,1 0,2 3,25 28,-11-14,8 12,-1 1,-2 0,-1 2,-2 1,-1 1,-2 0,23 73,-30-62,-7-30,-1-1,-1 1,0 30,-9-3,6-37,0 0,-1 0,-6 11,-17 18,-9-4,23-24,0 0,-1-1,-1-1,1 0,-26 6,-18 0,48-11,-1 0,1-1,-16-1,15-1,0 0,-18-7</inkml:trace>
</inkml:ink>
</file>

<file path=ppt/ink/ink2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35:59.31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1 965,'1'37,"3"0,1 0,1 0,2 0,22 59,-9-34,1 5,4 2,6 0,-1-8,-26-51,1-1,13 17,-18-25,0 0,0 1,0-1,1 0,-1 0,1 0,-1 0,1 0,-1 0,1 0,-1 0,1 0,0-1,-1 1,1-1,3 1,-4-1,0 0,0 0,0-1,0 1,1 0,-1-1,0 1,0 0,0-1,0 0,0 1,0-1,0 1,0-1,-1 0,1 0,0 0,0 0,0-1,4-5,-1 0,0-1,-1 0,0 1,4-14,-6 16,63-283,-39 155,4-7,10-151,-18 34,-17 205,-4 3,-5 5,-3 9,0 8,6 4,2 21,0 1,0-1,0 1,0 0,0-1,1 1,-1 0,0 0,1-1,-1 1,2-2,1-1,-1 1,1 0,0 0,0 1,0-1,0 1,0-1,1 1,-1 0,1 0,0 1,-1-1,8-1,6-2,33-4,-36 7,203-25,74-12,-71 0,-151 28,0 2,-2 1,-1-2,-6 2,-49 8,0-1,0 2,12 1,-13-1,-1 2,0-1,0 1,0 1,0 0,-1 0,1 0,-1 1,10 8,26 26,-28-21,-2 1,0 0,0 0,16 36,34 91,-44-98,8 22,3 8,50 90,-54-121,-1-5</inkml:trace>
</inkml:ink>
</file>

<file path=ppt/ink/ink2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35:59.87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0,'50'66,"-3"1,50 96,10 38,51 94,-140-262,26 42,-13-36,1-8</inkml:trace>
</inkml:ink>
</file>

<file path=ppt/ink/ink2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36:00.23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732 1,'0'0,"-23"16,-14 6,-10 8,1 12,-8 11,1 5,-3 8,2 4,-5 4,-6 21,0-1,9-6,11-16,12-27,-6-14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17:02.07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4,'36'-2,"-28"1,-1 1,1-1,0 1,-1 1,1-1,0 1,0 1,-1 0,1 0,-1 0,0 1,7 3,-1 2,-1 0,-1 0,0 2,0-1,-1 1,0 1,0 0,13 21,4 12,24 51,-35-63,16 30,1-4,-1-6,-30-49,1 4,1-1,0 0,1 0,-1-1,1 1,0-1,0 0,1 0,8 6,8-6</inkml:trace>
</inkml:ink>
</file>

<file path=ppt/ink/ink2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36:00.92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111 85,'-14'-4,"0"-1,-21-10,-5-1,40 16,-1 0,1 0,0 0,-1 0,1 0,0 0,-1 0,1-1,0 1,-1 0,1 0,0 0,-1 0,1 0,0-1,0 1,-1 0,1 0,0-1,0 1,0 0,-1 0,1-1,0 1,0 0,0 0,0-1,-1 1,1 0,0-1,0 1,0 0,0-1,0 1,0-1,10-7,20-2,-17 7,2-2,0 2,0 0,0 1,1 1,-1 0,22 2,-35-1,1 0,-1 0,0 1,1-1,-1 1,0 0,1-1,-1 1,0 0,0 0,0 1,0-1,0 0,0 1,0-1,0 1,-1 0,1-1,-1 1,1 0,-1 0,0 0,1 0,-1 0,0 0,0 1,0-1,-1 0,1 0,-1 1,1-1,-1 0,0 1,0-1,0 1,0-1,0 0,0 1,-1-1,0 4,-3 10,-1 0,0 0,-1 0,-13 24,10-22,-4 7,-14 33,26-54,0-1,-1 1,2 0,-1-1,0 1,1 0,-1 0,1-1,0 1,1 0,-1 0,1-1,0 6,1-7,-1 0,0 0,1 0,-1 0,1 0,0 0,0-1,-1 1,1-1,0 1,0-1,0 0,1 1,-1-1,0 0,0 0,1-1,-1 1,0 0,1-1,2 1,9 1,-1-1,19 0,-30-1,34-2,5-1,8 0,8-2</inkml:trace>
</inkml:ink>
</file>

<file path=ppt/ink/ink2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36:01.65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1,'0'0,"27"0,23 0,26 0,-13 0,-7 0,-10 0,-1 0,-17 0,-12 0</inkml:trace>
</inkml:ink>
</file>

<file path=ppt/ink/ink2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36:02.04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79,'0'0,"21"0,20-8,27-6,-5 3,3-3,-2 8,-6 1,1-1,-8-8</inkml:trace>
</inkml:ink>
</file>

<file path=ppt/ink/ink2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36:03.34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20 1035,'-5'26,"-1"44,3-26,2-31,-2 15,2 53,6-28,2-5,-5-40,0 0,0-1,6 14,-8-19,1 0,0-1,0 1,0 0,0-1,0 1,0-1,0 1,0-1,1 1,-1-1,1 0,-1 0,1 0,-1 0,1 0,0 0,-1 0,1 0,0 0,2 0,-2-1,0 0,0-1,0 1,0 0,0-1,0 1,0-1,-1 0,1 0,0 0,0 0,-1 0,1 0,0 0,-1 0,1-1,-1 1,0 0,1-1,0-1,12-15,-1 0,-1 0,15-30,25-67,-39 82,202-523,-173 442,-20 50,-3 3,-5 6,-7 6,1 11,-6 34,0 0,0 0,0 0,1 0,-1 0,1 0,0 1,0 0,0-1,1 1,-1 0,1 1,0-1,-1 1,1-1,7-2,7-2,0 0,31-7,-22 7,85-19,135-13,-72 13,-50 4,142-22,-205 38,-4 1,2 4,-47 1,0 2,19 4,-22-3,1 0,-1 1,0 0,-1 1,1 0,-1 1,0 0,0 0,0 1,-1 0,0 1,-1 0,1 0,-2 0,1 1,-1 0,8 16,3 11,-1 1,-2 1,13 54,-26-89,46 187,14 47,-43-184,-2-6,-3-7</inkml:trace>
</inkml:ink>
</file>

<file path=ppt/ink/ink2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36:04.01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1 171,'20'-25,"2"1,47-42,-60 60,0-1,0 2,0-1,1 1,-1 0,1 1,0 0,1 1,-1 0,0 1,1 0,17-1,-23 3,0 0,-1 0,1 0,-1 1,1-1,0 1,-1 0,0 1,1-1,-1 1,0 0,1 0,-1 0,0 0,-1 1,5 3,-4-2,0 0,0 1,-1-1,0 1,0 0,0 0,0 0,-1 0,0 0,0 1,2 8,-1 2,-1 0,0 0,-2 1,0-1,0 1,-2-1,0 0,-5 19,-7 12,-3-1,-1 0,-36 62,31-62,-12 26,6-3,24-52,-7 31,11-42,0 0,0 0,1 0,0 0,0 0,0 0,1 1,0-1,0-1,1 1,0 0,0 0,0 0,4 5,-3-6,0-1,0 0,0 0,1 0,0 0,0 0,0-1,0 0,0 0,1 0,-1 0,1-1,0 0,0 0,0 0,8 2,11 0,0 0,0-1,0-2,1 0,25-3,123-22,-109 10</inkml:trace>
</inkml:ink>
</file>

<file path=ppt/ink/ink2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36:05.11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205 24,'-41'-11,"34"8,0 1,-1 0,1 0,0 1,-1 0,-13 0,18 1,0 0,1 1,-1 0,0 0,1 0,-1 0,1 0,-1 0,1 1,0-1,0 1,-1 0,1-1,0 1,0 0,0 0,1 0,-1 1,1-1,-1 0,1 1,-1-1,0 4,-5 11,0 1,1 0,1 0,1 0,-3 27,2-2,1 0,3-3,1-31,-1-4,1 1,0-1,1 1,-1-1,1 1,2 5,-3-10,1 0,-1 0,1 0,0 0,-1 0,1 0,0 0,-1 0,1 0,0 0,0-1,0 1,0 0,0-1,0 1,0-1,0 1,0-1,0 1,0-1,0 0,0 1,0-1,1 0,-1 0,0 0,0 0,0 0,0 0,0 0,1 0,-1 0,0-1,1 0,7 0,0-1,0 1,0 0,1 1,-1 0,0 1,0 0,0 0,0 1,0 0,0 0,0 1,-1 0,1 1,-1 0,0 0,0 1,0 0,-1 1,0-1,0 1,0 1,11 13,51 63,-36-31,-5 1,-9 2,-16-43,-1 0,0 1,0-1,-1 1,-1-1,0 1,-1-1,0 1,-1-1,0 1,-8 21,8-26,-2-1,1 1,-1-1,0 1,-1-1,0 0,0-1,0 1,-1-1,0 0,0 0,0-1,-1 0,0 0,0 0,0-1,-1 0,-10 4,-4-1,-36 6,16-5,0 0,-2-2,-1-3</inkml:trace>
</inkml:ink>
</file>

<file path=ppt/ink/ink2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36:21.50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1,'25'0,"28"-1,1 3,67 10,-41-1,-66-11</inkml:trace>
</inkml:ink>
</file>

<file path=ppt/ink/ink2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36:21.99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17 0,'0'66,"-5"155,1-170,-2-1,4-3,6-5</inkml:trace>
</inkml:ink>
</file>

<file path=ppt/ink/ink2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36:22.58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1,'0'0,"25"0,19 6,16-3,-1 5,-6 0,-2 0,-2-1,3 3</inkml:trace>
</inkml:ink>
</file>

<file path=ppt/ink/ink2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36:44.22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0,'3'16,"1"0,1 0,1-1,0 0,1 0,1 0,15 23,0 0,106 180,-13-24,-7-12,45 82,-118-195,52 141,-72-157,-5 0,-5 2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17:02.42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657 1,'0'0,"-35"0,-18 7,-30 8,-6 16,1 13,8 4,7 4,11-3,17-13,14 1,14 2</inkml:trace>
</inkml:ink>
</file>

<file path=ppt/ink/ink2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36:44.70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1112 1,'-41'16,"1"3,1 1,0 2,-64 49,-129 127,134-110,-41 36,-164 190,267-273,-6-4</inkml:trace>
</inkml:ink>
</file>

<file path=ppt/ink/ink2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36:45.41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0,'0'0,"25"0,24 0,21 0,-3 0,-6 0,-5 0,2 0,-1 5,1-1,-4 1</inkml:trace>
</inkml:ink>
</file>

<file path=ppt/ink/ink2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36:45.78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1,'0'0,"23"5,18-2,23 2,-6 0,-2-5,-2 3,3 2,5 12</inkml:trace>
</inkml:ink>
</file>

<file path=ppt/ink/ink2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36:46.43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0,'0'0,"28"0,25 0,27 0,-10 0,-3 0,6 5,-1-2,2 3,-3 0</inkml:trace>
</inkml:ink>
</file>

<file path=ppt/ink/ink2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36:46.81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43 1,'8'166,"-2"-101,-5 87,-16-16,7-71,2 1,-4-3,-8-4</inkml:trace>
</inkml:ink>
</file>

<file path=ppt/ink/ink2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36:47.24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1,'33'11,"-1"-1,2-2,62 8,-34-11,120-5,-66-4,-61 4,-6-2</inkml:trace>
</inkml:ink>
</file>

<file path=ppt/ink/ink2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36:49.29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787 117,'-10'-2,"-1"-1,1-1,-12-4,12 3,-1 1,0 1,-12-3,-202-48,159 36,27 11,-1 4,-2 8,35-2,-1-1,1 1,0 0,0 0,1 1,-1 0,1 0,0 0,0 1,-9 9,5-4,2 0,0 0,0 1,1 1,-8 14,9-12,0-1,-4 17,0 6,-6 58,10-28,0-2,0-5,4-44,-5 16,-1 3,7-33,1 0,0 0,0 0,-1 0,1 0,0 0,0 0,0 0,0 0,0 0,0 0,0 0,1 0,-1 0,1 1,-1-1,0-1,0 0,1 0,-1 1,0-1,1 0,-1 0,0 0,1 1,-1-1,0 0,1 0,-1 0,1 0,-1 0,0 0,1 1,-1-1,0 0,1 0,-1 0,1 0,-1 0,0-1,1 1,0 0,4-2,-1 1,1-1,0-1,7-4,-1 1,47-18,-23 17,-23 6,1 1,-1 0,1 1,-1 1,1 0,-1 0,0 1,1 1,-2 0,18 9,-6-2,-1 2,0 0,-2 1,27 23,-25-16,-1 1,-1 1,-1 1,-1 0,-1 1,-1 1,-1 1,-2 0,0 1,-2 1,9 34,-9-18,-2 0,-2 0,-1 0,-3 1,-1 0,-9 82,-2-62,6-54,0 0,-9 22,7-23,0-1,-1 0,0 0,0-1,-1 1,-1-1,1-1,-1 1,-1-2,0 1,0-1,0 0,-1-1,0 0,0 0,-1-1,-10 3,3-2,1-1,-1-1,0-1,0-1,-1 0,1-1,0-1,0 0,-1-2,-20-4,-29-9,3-5,-56-19,66 19</inkml:trace>
</inkml:ink>
</file>

<file path=ppt/ink/ink2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40:38.73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276 26,'-11'-1,"1"-1,-1-1,-10-4,13 4,0 1,0 0,-1 0,-15-2,20 4,1 1,0-1,0 0,0 1,-1 0,1 0,0 0,0 0,0 0,1 0,-1 1,0-1,0 1,1 0,-1 0,1 0,-4 3,-3 6,1-1,0 1,1 0,-1 1,2-1,-7 17,1 4,-12 42,20-57,0 0,1 0,-1 29,4-39,0 0,0 0,1 0,0 0,0 0,1 0,0 0,0 0,1 0,-1 0,6 8,-6-13,-1 0,0 0,0-1,1 1,-1-1,1 1,-1-1,1 1,0-1,0 0,0 0,-1 1,1-2,0 1,0 0,0 0,1 0,-1-1,0 0,0 1,0-1,0 0,0 0,1 0,-1 0,0 0,0 0,0-1,0 1,1-1,-1 0,0 1,0-1,0 0,2-2,4-1,-1-1,0 0,0 0,0-1,0 0,-1 0,8-10,3-7,-1 0,-1-1,-1 0,-1-2,-1 1,-1-1,-2-1,11-47,-18 65,1-7,1 0,6-16,-6 30,2 8,2 9,-8-14,60 154,-28-64,15 27,-32-82,0-4,0-2,3-5,-1-7</inkml:trace>
</inkml:ink>
</file>

<file path=ppt/ink/ink2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40:39.17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1,'0'0,"14"0,13 0,14 0,-8 0,-6 0,-6 0,-1 0,-6 0,-5 0,-7 0,-7 0</inkml:trace>
</inkml:ink>
</file>

<file path=ppt/ink/ink2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40:39.51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11,'0'0,"16"0,13-2,9-2,-6 3,-1-1,-4 0,3 2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17:02.78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1,'0'0,"29"0,22 0,19 4,-6-1,-6 2,1 0</inkml:trace>
  <inkml:trace contextRef="#ctx0" brushRef="#br0" timeOffset="1">58 141,'0'0,"25"0,25-6,24-5,-5 5,-4 0,4 4</inkml:trace>
</inkml:ink>
</file>

<file path=ppt/ink/ink2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40:40.28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0 133,'2'-19,"0"1,1-1,6-22,-4 20,1 6,-6 15,0 0,0 0,0 0,0 0,1 0,-1 0,0 0,0 0,0 0,0 0,0 0,1 0,-1 0,0 0,0 1,0-1,0 0,0 0,1 0,-1 0,0 0,0 0,0 0,0 0,0 0,0 0,0 1,1-1,-1 0,0 0,0 0,0 0,0 0,0 1,0-1,0 0,0 0,0 0,0 0,0 0,0 1,0-1,0 0,7 28,-7-23,20 168,-11-83,-5-49,0 1,-1-1,0 0,1-4,0-6</inkml:trace>
</inkml:ink>
</file>

<file path=ppt/ink/ink2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40:43.87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23 0,'-7'27,"1"0,2 0,-2 47,9 84,1-60,7 143,-4-113,-5-99,1 6,-2-30,1-6,2-27,-4 25,3-18,2 1,0 0,1 0,9-21,-1 15,4 2,4 5,-17 16,0 0,0 0,0 1,0 0,0 0,1 0,-1 0,8 0,16 2,-23 1,-1 1,1 0,-1 0,0 0,1 1,-1-1,0 1,0 1,-1-1,1 1,-1-1,1 1,-1 1,0-1,-1 0,1 1,3 7,6 13,-5 4,-6-22,-1 0,0 0,0 1,-1-1,0 1,0-1,-1 0,0 1,0-1,-1 0,0 0,0 0,0 0,-1 0,-5 9,-5-1,9-12,0-1,0 1,0-1,0 1,0-1,0 0,0-1,-1 1,1-1,-1 0,1 0,-1 0,-7 0,4-1,0 0,1-1,-1 0,0 0,1-1,-1 0,-10-4,-5-5,0-4,1-6</inkml:trace>
</inkml:ink>
</file>

<file path=ppt/ink/ink2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40:44.52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13,'37'1,"8"-1,47-7,-44 4,-35 0</inkml:trace>
</inkml:ink>
</file>

<file path=ppt/ink/ink2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40:44.89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20,'0'0,"14"0,18-3,14-2,1 0,-2 0,-2 4</inkml:trace>
</inkml:ink>
</file>

<file path=ppt/ink/ink2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40:58.52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99,'7'-6,"6"-5,0 1,23-14,-17 15,1 0,0 2,21-6,-3 4,-30 10,16 0,-3 3,-19-4,0 1,0-1,0 1,0 0,-1 0,1 0,0 0,-1 0,1 1,0-1,-1 0,0 1,1-1,-1 1,0-1,0 1,0 0,0 0,0-1,1 3,-1-1,-1 0,1 0,-1 0,0-1,0 1,0 0,0 0,-1 0,1-1,-1 1,1 0,-3 4,-1 2,0 0,0-1,-1 0,0 0,-1-1,0 1,-10 9,-55 41,71-58,0 0,0 0,0 1,-1-1,1 0,0 0,0 0,0 0,0 0,0 0,0 1,-1-1,1 0,0 0,0 0,0 0,0 0,0 1,0-1,0 0,0 0,0 0,0 0,0 1,0-1,0 0,0 0,0 0,0 0,0 1,0-1,0 0,0 0,0 0,0 0,0 1,1-1,-1 0,0 0,0 0,0 0,0 1,11 2,23-1,-20-1,-3 0,1 1,-1 1,1 0,-1 1,0 0,0 1,0 0,-1 0,0 1,0 0,0 1,-1 1,0-1,0 1,-1 1,13 16,-5 0,-9-11,0 0,-1 0,-1 1,-1 0,0-1,-1 1,0 1,-1-1,-1 0,0 1,-3 24,1-32,0-1,0 1,-1-1,0 0,0 1,-1-1,0 0,0 0,-1-1,0 1,0-1,0 0,-1 0,0 0,0 0,0-1,-1 0,0 0,0-1,0 1,-1-1,1-1,-1 1,0-1,-11 3,5-1,0-2,0 0,-26 2,-61-5,74-1,2 0</inkml:trace>
</inkml:ink>
</file>

<file path=ppt/ink/ink2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41:09.96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196 28,'-27'-14,"25"12,1 1,-1 0,0-1,0 1,0 0,0 0,0 0,0 0,0 1,0-1,0 1,0-1,0 1,0-1,0 1,-1 0,1 0,0 0,0 1,0-1,-1 0,1 1,0-1,0 1,0 0,-4 1,0 2,0 1,0-1,0 1,1 0,-1 0,1 1,1 0,-1 0,1 0,0 0,-5 10,1 1,0 1,2 0,-7 24,6-4,6-29,0 0,1 1,0-1,1 0,0 0,0 0,1 0,0 0,1 0,0 0,0-1,7 12,-7-14,1 0,1 0,-1 0,1 0,0-1,0 0,1 0,-1-1,1 1,0-1,1 0,-1-1,0 0,1 0,0 0,7 2,3-1,0-1,0 0,0-2,0 1,0-2,17-2,-1 0</inkml:trace>
</inkml:ink>
</file>

<file path=ppt/ink/ink2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41:10.39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0,'17'6,"1"-2,0 0,0 0,19 0,-3 0,-2 0,-3 0,19 4,-31-6</inkml:trace>
</inkml:ink>
</file>

<file path=ppt/ink/ink2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41:10.72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0,'0'0,"13"0,15 0,8 0,0 3,-2 0,1 3,7-2</inkml:trace>
</inkml:ink>
</file>

<file path=ppt/ink/ink2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41:11.28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1,'0'0,"12"0,14 0,12 0,1 0,-2 0,0 3,-3-3,-3 0</inkml:trace>
</inkml:ink>
</file>

<file path=ppt/ink/ink2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41:11.78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27 1,'-6'30,"-2"37,5-38,-1 9,-1-2,4 0,1-32,0 0,1 0,-1 0,1 0,0-1,-1 1,2 0,-1-1,0 1,1 0,0-1,0 0,0 1,0-1,0 0,1 0,0 0,-1-1,1 1,0 0,0-1,5 3,0-1,0-1,0 0,0-1,0 0,0 0,0-1,1 1,-1-2,14 0,5 0,1-1,-18-1,20-6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17:04.14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222 1,'-8'4,"0"0,0 1,0 0,1 1,0 0,0 0,0 0,0 1,1 0,0 0,1 0,-8 15,3-2,0 2,2-1,-11 44,18-63,0 0,0 0,1 0,0 0,-1 0,1 0,0 0,0 0,0 1,0-1,0 0,0 0,1 0,-1 0,1 0,0 0,1 3,-1-4,0 0,0 0,0-1,0 1,1 0,-1-1,0 1,1-1,-1 1,0-1,1 0,-1 1,0-1,1 0,-1 0,1 0,-1 0,0 0,1 0,-1-1,0 1,1 0,-1-1,0 1,3-2,3 0,0 0,1 1,-1 0,0 0,1 1,-1 0,1 0,-1 1,1-1,-1 2,0-1,0 1,9 3,-11-3,0 1,0-1,-1 1,1 0,-1 0,1 0,-1 1,0-1,-1 1,1 0,-1 0,1 0,-1 1,0-1,-1 1,1 0,-1 0,4 10,1 17,-6-24,0 0,0-1,-1 1,0 0,-1 0,1-1,-1 1,-1 0,0-1,0 1,-3 8,-12 14,-8-3,-9-6,-8-5,27-11,-1-1,0-1,0 0,-24 1,34-4,1-1,-1 1,1-1,-1 0,1 0,-6-2,6 1,0-1,0 1,1-1,-9-6</inkml:trace>
</inkml:ink>
</file>

<file path=ppt/ink/ink2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41:12.13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48 0,'0'0,"-3"16,0 15,-4 17,-1 1,2 5,2 0,-1-2,0-6,1-11,3-2,-1-1,4-1,-2 1,2-3</inkml:trace>
</inkml:ink>
</file>

<file path=ppt/ink/ink2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42:50.58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0,'0'0</inkml:trace>
</inkml:ink>
</file>

<file path=ppt/ink/ink2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42:51.47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0,'0'0</inkml:trace>
</inkml:ink>
</file>

<file path=ppt/ink/ink2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43:10.903"/>
    </inkml:context>
    <inkml:brush xml:id="br0">
      <inkml:brushProperty name="width" value="0.1" units="cm"/>
      <inkml:brushProperty name="height" value="0.2" units="cm"/>
      <inkml:brushProperty name="color" value="#FF40FF"/>
      <inkml:brushProperty name="tip" value="rectangle"/>
      <inkml:brushProperty name="rasterOp" value="maskPen"/>
      <inkml:brushProperty name="ignorePressure" value="1"/>
    </inkml:brush>
  </inkml:definitions>
  <inkml:trace contextRef="#ctx0" brushRef="#br0">215 990,'156'12,"-32"1,38-8,-59-4,198 29,-146 2,185 30,-15-8,-277-45,-28-5,1-2,-1 0,0-1,1-1,36-4,-54 3,0 1,0-2,0 1,0 0,0 0,0-1,0 0,0 1,-1-1,1 0,0-1,-1 1,0 0,1-1,-1 1,0-1,-1 0,1 1,0-1,-1 0,1 0,-1 0,1-4,3-8,-1-1,-1 0,2-25,-3 23,26-505,-25 458,17-96,-3 39,-17 120,0 1,0-1,0 0,0 0,-1 0,1 0,0 0,-1 0,0 0,1 1,-1-1,0 0,0 0,0 1,0-1,0 1,0-1,0 1,-1-1,1 1,-1-1,1 1,-1 0,1 0,-1 0,1 0,-1 0,0 0,-3 0,-6-3,-1 0,0 1,-22-3,8 2,-191-38,-3 9,0 10,-253 7,-80 17,300-1,250 0,-1 0,1 1,-1-1,1 1,-1 0,1 0,0 1,-1-1,1 1,0-1,0 1,0 0,0 0,0 0,1 1,-1-1,1 1,-1-1,1 1,0 0,0 0,0 0,0 0,-2 7,-3 7,1 0,0 1,-5 29,6-22,-14 52,4 0,4 0,-3 139,13-156,0-24,2-1,1 0,10 53,-8-75,0-1</inkml:trace>
</inkml:ink>
</file>

<file path=ppt/ink/ink2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43:13.184"/>
    </inkml:context>
    <inkml:brush xml:id="br0">
      <inkml:brushProperty name="width" value="0.1" units="cm"/>
      <inkml:brushProperty name="height" value="0.2" units="cm"/>
      <inkml:brushProperty name="color" value="#FF40FF"/>
      <inkml:brushProperty name="tip" value="rectangle"/>
      <inkml:brushProperty name="rasterOp" value="maskPen"/>
      <inkml:brushProperty name="ignorePressure" value="1"/>
    </inkml:brush>
  </inkml:definitions>
  <inkml:trace contextRef="#ctx0" brushRef="#br0">0 30,'70'0,"73"-1,-130 0,-1-1,1 0,17-7,-18 5,1 1,24-3,-20 5</inkml:trace>
</inkml:ink>
</file>

<file path=ppt/ink/ink2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43:23.259"/>
    </inkml:context>
    <inkml:brush xml:id="br0">
      <inkml:brushProperty name="width" value="0.1" units="cm"/>
      <inkml:brushProperty name="height" value="0.2" units="cm"/>
      <inkml:brushProperty name="color" value="#00FDFF"/>
      <inkml:brushProperty name="tip" value="rectangle"/>
      <inkml:brushProperty name="rasterOp" value="maskPen"/>
      <inkml:brushProperty name="ignorePressure" value="1"/>
    </inkml:brush>
  </inkml:definitions>
  <inkml:trace contextRef="#ctx0" brushRef="#br0">369 1199,'7'-5,"11"-1,16 4,0 2,1 1,35 5,-9 0,404 9,-414-12,1 3,87 19,4 2,153-5,1-20,-156-3,-123 0,1-1,-1-1,1 0,-1-1,0-1,-1-1,1-1,28-15,-42 20,-1-1,1 1,-1-1,0 0,0 0,0 0,-1 0,1 0,-1-1,1 1,-1-1,0 1,0-1,-1 0,1 0,-1 0,0 0,0 0,0-6,1-8,-1 0,-1 0,-3-23,1 15,-11-93,-52-216,6 53,51 216,5 34,-9-34,12 64,-1 0,0 0,0 0,0 0,0 1,0-1,-1 1,1-1,0 1,-1-1,1 1,-1 0,1-1,-1 1,0 0,0 0,-3-1,-38-13,34 12,-52-13,-102-13,-67 6,213 21,-785-19,714 21,-371 0,395-7,52 5,1 0,0 1,0 0,0 1,-1 0,-18 3,25-2,1 1,0 0,0 0,0 0,0 0,1 0,-1 1,0 0,1 0,0 0,0 0,0 1,0-1,0 1,1-1,-1 1,1 0,-2 5,-5 11,1 1,-9 31,9-24,-35 135,0 0,34-126,2 0,1 0,1 1,2 52,2-67,0 18,6 77,-3-103,1 0,0 0,1 0,1-1,0 0,1 0,1 0,11 18,-2-6,-11-16,1-1,1 0,10 13,-14-19,0 0,1 0,-1-1,1 1,-1-1,1 0,0 0,0 0,0 0,0-1,0 1,8 0,42 3,-32-5</inkml:trace>
</inkml:ink>
</file>

<file path=ppt/ink/ink2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43:24.633"/>
    </inkml:context>
    <inkml:brush xml:id="br0">
      <inkml:brushProperty name="width" value="0.1" units="cm"/>
      <inkml:brushProperty name="height" value="0.2" units="cm"/>
      <inkml:brushProperty name="color" value="#00FDFF"/>
      <inkml:brushProperty name="tip" value="rectangle"/>
      <inkml:brushProperty name="rasterOp" value="maskPen"/>
      <inkml:brushProperty name="ignorePressure" value="1"/>
    </inkml:brush>
  </inkml:definitions>
  <inkml:trace contextRef="#ctx0" brushRef="#br0">0 1,'3'0,"2"0,6 0,6 0,7 0,2 0,-2 0,4 0,-2 0,-2 0,-1 0,-2 0,-1 0,-3 0,-4 0</inkml:trace>
</inkml:ink>
</file>

<file path=ppt/ink/ink2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43:25.899"/>
    </inkml:context>
    <inkml:brush xml:id="br0">
      <inkml:brushProperty name="width" value="0.1" units="cm"/>
      <inkml:brushProperty name="height" value="0.2" units="cm"/>
      <inkml:brushProperty name="color" value="#00FDFF"/>
      <inkml:brushProperty name="tip" value="rectangle"/>
      <inkml:brushProperty name="rasterOp" value="maskPen"/>
      <inkml:brushProperty name="ignorePressure" value="1"/>
    </inkml:brush>
  </inkml:definitions>
  <inkml:trace contextRef="#ctx0" brushRef="#br0">1 9,'4'0,"8"0,7 0,7 0,2 0,0 0,0 0,-1 0,1 0,2 0,1 0,0 0,0 0,-4-2,-1-2,-5 1</inkml:trace>
</inkml:ink>
</file>

<file path=ppt/ink/ink2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43:35.989"/>
    </inkml:context>
    <inkml:brush xml:id="br0">
      <inkml:brushProperty name="width" value="0.1" units="cm"/>
      <inkml:brushProperty name="height" value="0.2" units="cm"/>
      <inkml:brushProperty name="color" value="#00F900"/>
      <inkml:brushProperty name="tip" value="rectangle"/>
      <inkml:brushProperty name="rasterOp" value="maskPen"/>
      <inkml:brushProperty name="ignorePressure" value="1"/>
    </inkml:brush>
  </inkml:definitions>
  <inkml:trace contextRef="#ctx0" brushRef="#br0">197 1,'2'0,"0"0,0 1,0-1,0 1,0 0,0-1,0 1,0 0,-1 0,1 1,0-1,-1 0,1 0,0 1,-1-1,0 1,1-1,-1 1,0 0,0 0,0-1,0 1,0 0,0 0,0 3,3 6,0 1,4 23,-7-29,45 286,-33-115,-4-33,-3-74,-3-33,1 1,14 55,-17-90,0-1,0 0,0 0,0 1,0-1,1 0,-1 0,1 0,-1 0,1 0,0-1,0 1,0 0,0-1,0 0,0 1,0-1,0 0,0 0,1 0,-1 0,0 0,1-1,2 1,7 1,-1-1,1 0,0-1,12-1,4 0,351 5,354 1,301-5,-984-2,71-13,-63 6,-52 9,0-1,0 0,0 0,-1-1,1 0,-1 0,10-5,-13 6,0 0,-1-1,1 0,0 1,0-1,-1 0,1 0,-1 0,1 0,-1 0,0 0,0 0,0 0,0-1,0 1,-1 0,1-1,-1 1,1 0,-1-1,0-2,0-26,-1 0,-2 0,-2 0,-9-39,5 31,-7-76,10 8,-2-78,6 158,-1 0,-2 0,0 0,-2 1,-14-35,20 58,0-1,-1 1,0 0,1 0,-1 1,0-1,0 0,-1 1,1-1,0 1,-1 0,0 0,1 0,-1 0,0 0,0 0,0 1,0-1,-1 1,1 0,0 0,-7-1,-5 0,-1 1,0 0,-29 2,15 1,-1809 2,1046-5,761 1</inkml:trace>
</inkml:ink>
</file>

<file path=ppt/ink/ink2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43:37.767"/>
    </inkml:context>
    <inkml:brush xml:id="br0">
      <inkml:brushProperty name="width" value="0.1" units="cm"/>
      <inkml:brushProperty name="height" value="0.2" units="cm"/>
      <inkml:brushProperty name="color" value="#00F9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0,'2'3,"4"0,2 0,6 0,2-2,1 1,2-2,3 0,0 0,1 0,0 0,-3 0,0 0,0 0,-2 0,-1 0,2 0,-4 0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17:04.49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79,'0'0,"21"-3,28-14,13-5,-1 5,-1 5,1 5,-5 7</inkml:trace>
</inkml:ink>
</file>

<file path=ppt/ink/ink2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44:42.27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1,'0'0</inkml:trace>
</inkml:ink>
</file>

<file path=ppt/ink/ink2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47:12.05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0,'12'22,"1"-1,0-1,33 38,-7-10,-10-9,31 39,67 116,-115-171,-3 0</inkml:trace>
</inkml:ink>
</file>

<file path=ppt/ink/ink2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47:12.43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390 1,'0'0,"-13"3,-10 5,-9 4,1 4,-1 6,-3 4,-9 12,1 2,8-3,8-6,-1 3,2-4,6-8</inkml:trace>
</inkml:ink>
</file>

<file path=ppt/ink/ink2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47:13.58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11 0,'-4'3,"-2"3,19-3,155 21,-152-22</inkml:trace>
</inkml:ink>
</file>

<file path=ppt/ink/ink2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47:13.93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1,'0'0,"11"0,11 0,10 0,-1 2,-2-1,0 1,1 1,1-3</inkml:trace>
</inkml:ink>
</file>

<file path=ppt/ink/ink2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47:14.70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0,'0'0,"12"0,11 0,10 0,0 0,-4 0,0 0,5 0</inkml:trace>
</inkml:ink>
</file>

<file path=ppt/ink/ink2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47:23.39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57,'8'-6,"0"-1,1 1,0 1,0 0,0 0,0 0,1 1,18-5,-10 7,-15 1,0 0,1 1,-1 0,0 0,0 0,0 0,0 0,0 0,1 1,-1 0,0-1,0 1,4 2,1 1,10 4,-4 5,-12-10,1 0,0 0,-1 1,0 0,0-1,0 1,0 0,-1 0,1 0,-1 0,0 0,0 0,-1 0,1 0,-1 1,0-1,0 0,-1 8,-4 3,-6 6,6-17,1-2,-2 2,0 0,0 0,0 0,0-1,0 0,-1 0,0-1,1 0,-8 2,14-4,0 0,0 0,0-1,0 1,0 0,0 0,0 0,0 0,0 0,0 0,0 0,0 0,0-1,0 1,0 0,0 0,0 0,0 0,0 0,0 0,0 0,0-1,0 1,0 0,0 0,0 0,0 0,0 0,0 0,0 0,0 0,-1 0,1-1,0 1,0 0,0 0,0 0,0 0,0 0,0 0,0 0,0 0,-1 0,1 0,0 0,0 0,0 0,0 0,0 0,0 0,0 0,-1 0,3-1,-1 0,1 0,-1 1,1-1,-1 1,1-1,-1 1,1 0,0-1,-1 1,1 0,1 0,1-1,21 3,-10 1,8 7,-18-5,-2-1,2 1,4 6,1 20,-7-20,-2-5,1 1,-1 0,-1 0,1 0,-1 0,-1 0,1 0,-1 0,-3 13,-2-3,-3 0,-6-2,-4-4,-6-1,-4-4,0-5,3-5</inkml:trace>
</inkml:ink>
</file>

<file path=ppt/ink/ink2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47:23.94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1,'0'0,"9"0,11 2,6-1,1 2,-5 1,1-2,-4 2,-3-3,-2-1,-2-2</inkml:trace>
</inkml:ink>
</file>

<file path=ppt/ink/ink2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47:24.33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1,'0'0,"0"13,0 12,0 14,0-3,0-2,0-4,1-4,-1-2,-1 5</inkml:trace>
</inkml:ink>
</file>

<file path=ppt/ink/ink2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47:24.67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0,'0'0,"11"3,11 0,8 1,-1 0,-3-1,0 1,1-2,6 2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15:46.04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199 1,'-12'4,"0"0,0 2,1-1,0 1,0 1,0 0,1 1,0 0,0 0,1 1,0 0,1 1,0-1,0 2,1-1,1 1,-9 17,3 10,6-7,6-28,-1 0,1-1,0 1,1-1,-1 1,0-1,1 1,0-1,-1 1,1-1,0 0,0 1,0-1,1 0,-1 0,0 0,1 0,-1 0,1 0,0 0,2 2,-3-3,1 0,-1-1,1 1,0 0,-1-1,1 1,-1-1,1 1,0-1,0 0,-1 0,1 1,0-1,-1 0,1-1,0 1,0 0,-1 0,1-1,0 1,-1-1,1 0,-1 1,1-1,-1 0,1 0,-1 0,1 0,-1 0,0 0,2-2,3-3,-1 0,0 0,0-1,0 1,-1-1,0 0,0-1,-1 1,0-1,3-10,2-11,4-43,-8 50,-3 10,-1 9,0 1,0 0,0-1,0 1,1 0,-1 0,1-1,1-2,-1 6,0 0,0 0,0 0,0 1,0-1,0 0,0 1,0-1,-1 0,2 3,32 73,8 14,-25-57,-3 3,-7 5,-6-27,0-1,-1 1,-1-1,-5 26,-7 1,-7-8,-5-8,22-23,-1 0,1 0,0-1,-1 1,1-1,-1 0,-4 2,-30-1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17:36.11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326 65,'-51'29,"26"-15,0 1,1 1,1 1,0 1,-26 27,25-20,1 7,2 6,14-21,0 1,2 1,0-1,0 1,2 0,0 0,2 0,0 0,1 0,3 29,6-8,-6-31,1 0,0 0,0 0,1-1,0 0,9 11,14 11,9 2,7 1,-12-12,0-2,1-1,1-1,1-2,71 20,-60-24,0-3,0-1,0-2,71-3,-63-5,58-11,-57 5,-17 1,0-2,37-15,-34 5,-28 12,0-2,-1 0,0 0,0-1,-1 0,-1-1,0-1,0 1,-1-2,-1 1,0-1,-1 0,-1-1,9-28,-8-2,0-100,-7 125,-2 0,0 0,-1 0,-1 0,-8-23,-6 2,-6-1,12 26,-1 0,-1 0,0 2,-2 0,-25-19,-2 5,24 18,-1 2,0 1,0 0,-1 1,-28-4,7 5,-74-2,89 9,-1 0,0 1,1 2,0 1,-33 11,-125 60,153-60,-42 29,33-19,16-10</inkml:trace>
</inkml:ink>
</file>

<file path=ppt/ink/ink3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47:26.43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1 517,'0'17,"2"0,0 0,5 24,8 43,9-149,-4 2,30-96,-41 125,-2-1,5-60,-11 64,-1 0,0 1,-1 2,-3-37,6 54,-2 10,0 1,0-1,1 0,-1 1,0-1,0 1,0-1,1 0,-1 1,0-1,0 1,1-1,-1 1,1-1,-1 0,0 1,1 0,-1-1,1 1,-1-1,1 1,-1 0,1-1,0 1,-1 0,1-1,-1 1,1 0,0 0,-1 0,1-1,0 1,0 0,1 0,15-4,0 1,0 1,0 0,0 1,0 1,26 3,-4-1,47 1,326-4,103-25,0 38,-175 15,-141-15,292 10,-427-20,90-3,-60 0,-35 3,-16-3,-17-1,3 0,-1-1,-2 1,0 0,-3 6,-19-2,-1-1,1 1,-1 0,1 0,-1 0,0 1,0-1,0 1,0 0,-1-1,1 1,-1 1,1-1,-1 0,0 0,0 1,-1-1,1 1,-1 0,0 0,2 5,0 9,0 0,0 0,-1 25,-1-17,0 3,-3 52,-1-57</inkml:trace>
</inkml:ink>
</file>

<file path=ppt/ink/ink3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47:27.83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171 44,'-1'-3,"-1"0,0-1,-1 1,1 0,-1 0,1 0,-1 0,0 0,0 1,0 0,0-1,-5-2,6 5,-1-1,1 0,0 1,-1-1,1 1,-1 0,1 0,-1 0,1 0,0 0,-1 1,1-1,-1 1,1-1,0 1,-1 0,1 0,0 0,0 0,0 0,-3 3,-1 0,-1 1,1 0,1 0,-1 1,1-1,0 1,1 1,-1-1,1 1,0-1,1 1,0 0,0 0,-3 10,2 7,4-21,0 0,-1 0,1 0,1 0,-1 0,0 0,1 0,-1-1,1 1,0 0,0 0,0 0,0-1,1 1,-1 0,1-1,-1 1,1-1,0 0,0 0,4 4,-4-5,1 1,-1-1,1 0,0 0,0 0,-1 0,1-1,0 1,0-1,0 1,0-1,-1 0,1 0,0-1,0 1,0-1,0 1,-1-1,1 0,0 0,0 0,3-2,0 0,0-1,0 0,0 0,-1 0,1 0,-1-1,0 0,0 0,-1-1,0 1,0-1,0 0,0 0,2-7,1-3,-1 0,-1 0,-1-1,5-27,-9 50,1-1,0 0,0 1,1-1,-1 0,5 8,1 9,7 36,9 80,-17-83,-7-36,-1-4,1-6,-1-1,0 0,0 0,-1 0,0 0,0 0,-1-1,1 1,-2-1,1 0,-1 0,0-1,-1 0,1 1,-1-2,-1 1,1-1,-1 0,-11 7,-16 6,25-15,-1-2,-21 4,1-2,3-4,5-7</inkml:trace>
</inkml:ink>
</file>

<file path=ppt/ink/ink3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47:48.45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0,'158'6,"-142"-6</inkml:trace>
</inkml:ink>
</file>

<file path=ppt/ink/ink3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47:48.89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17 0,'-5'25,"-5"49,8-44,2 24,3-44,2 22,4-5,2-2</inkml:trace>
</inkml:ink>
</file>

<file path=ppt/ink/ink3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47:49.99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1,'13'295,"-9"-234,-1-32,3-4,3-4,2-5</inkml:trace>
</inkml:ink>
</file>

<file path=ppt/ink/ink3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47:50.64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138 0,'-5'2,"0"1,0-1,0 1,0 0,1 0,-1 1,1-1,0 1,0 0,0 0,1 1,-1-1,1 1,-4 6,-3 9,1-1,-9 29,11-29,2-4,0 1,0-1,1 1,1 0,1 0,0 0,2 1,0 21,4-1,-1-31,0 1,0-1,-1 0,0-1,1 0,0 0,7 9,9 8,-13-20,-1-1,-1 1,0-1,0 1,1-1,-1 0,1-1,-1 1,1-1,-1 0,1 0,-1 0,1-1,-1 0,0 1,1-1,-1-1,0 1,1-1,-1 0,0 0,0 0,-1 0,1-1,0 1,6-7,10-12,-16 13,-3 1,2 0,0-1,0 1,-1-1,2-14,-5-3,-8 3,7 19,0 1,-1-1,1 1,0 0,-1 0,0 0,1 0,-1 0,0 0,0 1,0-1,-6-1,-18-3,19 5,-1 0,0 1,-16 1,-1 3</inkml:trace>
</inkml:ink>
</file>

<file path=ppt/ink/ink3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47:52.43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134 18,'-14'0,"-2"0,1 0,-30-4,30-3,13 6,0 0,0 0,-1 0,1 1,0-1,0 0,0 1,0 0,-1-1,1 1,-3 0,29 10,-15-9</inkml:trace>
</inkml:ink>
</file>

<file path=ppt/ink/ink3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48:19.36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0,'235'0,"0"15,15 0,506-12,-377 0,145 11,-194-3,805 40,-969-39,448 55,-561-58</inkml:trace>
</inkml:ink>
</file>

<file path=ppt/ink/ink3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48:20.42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1 108,'10'-11,"1"1,0 0,1 1,-1 1,2 0,-1 0,1 1,1 1,26-10,-9 7,-2 4,0 5,-27-1,1 2,-1-1,1 0,-1 1,1-1,-1 1,1-1,-1 1,1 0,-1 0,0 1,1-1,-1 0,0 1,0-1,0 1,2 2,-2-2,-1 0,0 0,0 0,0 1,0-1,0 0,-1 0,1 1,-1-1,0 0,1 1,-1-1,0 0,0 1,0-1,-1 0,1 1,-1-1,0 4,-7 17,0 0,-1-1,-24 41,21-43,1 0,2 0,0 2,-10 35,18-54,0-1,1 0,-1 1,1-1,-1 1,1-1,0 1,0-1,0 0,1 1,-1-1,0 1,1-1,0 1,0-1,-1 0,1 0,0 1,1-1,-1 0,0 0,4 3,-2-2,0-2,0 1,0 0,1 0,-1-1,1 0,-1 0,1 0,0 0,-1 0,1-1,0 0,-1 0,6 0,39-2,51-9,26-2,-70 13</inkml:trace>
</inkml:ink>
</file>

<file path=ppt/ink/ink3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48:24.21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0,'52'75,"47"88,6 11,-82-141,42 68,-53-77,-3-2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17:46.797"/>
    </inkml:context>
    <inkml:brush xml:id="br0">
      <inkml:brushProperty name="width" value="0.1" units="cm"/>
      <inkml:brushProperty name="height" value="0.2" units="cm"/>
      <inkml:brushProperty name="color" value="#FF2500"/>
      <inkml:brushProperty name="tip" value="rectangle"/>
      <inkml:brushProperty name="rasterOp" value="maskPen"/>
      <inkml:brushProperty name="ignorePressure" value="1"/>
    </inkml:brush>
  </inkml:definitions>
  <inkml:trace contextRef="#ctx0" brushRef="#br0">303 8,'-28'-3,"-1"1,-31-1,49 4,-1 0,1 1,0 0,0 0,0 1,-11 5,9-3,0 0,1 1,-1 0,-21 17,33-23,0 1,0-1,1 0,-1 1,1-1,-1 1,0-1,1 1,-1-1,1 1,-1-1,1 1,-1-1,1 1,0 0,-1-1,1 1,0 0,-1-1,1 1,0 0,0 0,0-1,-1 1,1 0,0 0,0-1,0 1,0 0,1 0,-1-1,0 1,0 0,0 0,1 0,0 0,0-1,0 1,0 0,0-1,0 0,0 1,0-1,1 1,-1-1,0 0,0 0,0 0,0 1,0-1,0 0,1-1,-1 1,0 0,0 0,1-1,34-6,51-7,-76 15,-18 5,-17 4,-20 9,39-16</inkml:trace>
</inkml:ink>
</file>

<file path=ppt/ink/ink3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48:24.63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477 0,'-25'10,"1"0,0 2,0 1,2 0,-1 2,2 1,0 0,-25 27,35-33,-29 28,1 1,2 2,-46 66,64-81,1-3</inkml:trace>
</inkml:ink>
</file>

<file path=ppt/ink/ink3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48:25.33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10,'0'0,"9"0,11 0,12-3,-2 0,0 3,-2-2,1 1,-1 2,2-1</inkml:trace>
</inkml:ink>
</file>

<file path=ppt/ink/ink3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48:25.70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37,'0'0,"8"-1,13-5,9-3,0 0,-2 3,1 2,-2 3,1 1,0 1,0 0,4-2</inkml:trace>
</inkml:ink>
</file>

<file path=ppt/ink/ink3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48:27.13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22,'5'0,"-1"-1,0 1,0-1,0 0,7-4,-3 2,1 1,-1-1,1 1,0 1,-1 0,1 0,14 1,1 0,41 6,11 0,-59-7</inkml:trace>
</inkml:ink>
</file>

<file path=ppt/ink/ink3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48:28.55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52,'52'-33,"-26"23,0 3,-22 6,0 1,1-1,-1 1,0 0,1 1,-1-1,0 1,1 0,3 1,-7-1,0-1,0 0,0 1,0-1,0 0,-1 1,1-1,0 1,0 0,-1-1,1 1,0 0,-1-1,1 1,0 0,-1 0,1-1,-1 1,1 0,-1 0,0 0,1 0,-1 0,0 0,0 0,1 0,-1 0,0 0,0 0,0-1,0 1,0 0,-1 0,1 0,0 0,0 0,0 0,-1 0,1 0,-1 0,1 0,-1-1,1 1,-1 0,1 0,-2 0,-14 22,12-17,-1 0,1 0,-7 14,10-18,1 0,-1 0,0 1,1-1,-1 0,1 0,0 1,0-1,0 0,0 1,0-1,0 0,1 1,-1-1,1 0,0 0,1 3,0 2,1-1,1 1,-1-1,1 0,5 5,25 36,-9-7,-22-32,-1-3,-1-1,1 1,-1 0,0-1,0 1,-1 0,1 0,-1-1,0 1,0 0,-1 0,1 0,-1 0,0-1,0 1,-1-1,0 1,-3 7,0-4,0 1,-1-1,0-1,0 1,-1-1,0 0,0 0,-10 7,-6 2,-14 6,30-20,-12 2,7-4</inkml:trace>
</inkml:ink>
</file>

<file path=ppt/ink/ink3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48:28.99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10,'0'0,"14"0,15-3,14 0,10 2,-6 0,-4 0,-7 2,-10 3,-1 1,-8 2</inkml:trace>
</inkml:ink>
</file>

<file path=ppt/ink/ink3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48:29.36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0,'0'0,"0"15,3 16,2 11,-2 8,2-6,-4-4,0-7,3-1,1-6</inkml:trace>
</inkml:ink>
</file>

<file path=ppt/ink/ink3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48:29.74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8,'0'0,"9"0,14 0,12-2,4 0,1 0,-3 1,4 1,-2 3,-2-1,6-1</inkml:trace>
</inkml:ink>
</file>

<file path=ppt/ink/ink3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48:30.89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2 405,'-1'45,"0"-19,1 0,2 0,4 28,-3-50,2-11,2-16,-6 19,90-338,-86 313,-1-1,-1 1,-1 3,-1 4,4 3,-3 16,-1 1,1-1,-1 0,1 1,0 0,0-1,0 1,0 0,0 0,1 0,-1 1,1-1,-1 0,1 1,0 0,-1 0,1-1,0 1,5-1,6 0,0-1,29 0,-27 3,361 3,-70 4,75-25,-356 18,-1 1,17 4,-27 1,-6-1,-6-3,1 0,-1 1,0 0,1-1,-1 1,0 0,-1 0,1 1,-1-1,1 1,-1-1,0 1,0 0,0 0,-1-1,1 1,-1 0,1 5,1 9,0 1,1 32,-3-31,8 131,-6-120,-3-18,-1-5,-4 13</inkml:trace>
</inkml:ink>
</file>

<file path=ppt/ink/ink3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48:32.07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96,'10'-10,"-1"1,2 0,-1 1,1 0,0 1,1 0,-1 0,1 1,1 1,-1 0,1 1,0 0,19-2,-10 6,-20 0,0 0,0 0,0 1,0-1,0 0,0 1,0 0,-1-1,1 1,0 0,0 0,-1 0,1 0,0 0,-1 0,1 1,-1-1,1 0,1 4,-2-3,0-1,-1 1,1 0,-1 0,1 0,-1 0,0 0,1 0,-1 0,0 0,-1 0,1 0,0 0,0 0,-2 4,-2 6,-1-1,-1 0,0 0,-13 19,17-27,-64 93,47-64,6 1,5-2,8-27,0-1,-1 1,1 0,0 0,1-1,-1 1,1 0,0-1,0 1,0 0,0-1,0 1,1-1,0 0,-1 1,4 2,-2-1,1-2,0 1,0 0,0-1,0 1,1-1,-1-1,1 1,0 0,6 1,4 1,0 0,1-1,0-1,-1-1,1 0,27-1,-11-3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17:47.734"/>
    </inkml:context>
    <inkml:brush xml:id="br0">
      <inkml:brushProperty name="width" value="0.1" units="cm"/>
      <inkml:brushProperty name="height" value="0.2" units="cm"/>
      <inkml:brushProperty name="color" value="#FF2500"/>
      <inkml:brushProperty name="tip" value="rectangle"/>
      <inkml:brushProperty name="rasterOp" value="maskPen"/>
      <inkml:brushProperty name="ignorePressure" value="1"/>
    </inkml:brush>
  </inkml:definitions>
  <inkml:trace contextRef="#ctx0" brushRef="#br0">198 53,'-187'0,"176"2,15 3,16 3,-9-7,1-1,-1-1,0 1,0-2,0 0,0 0,21-8,-18 6,-9 3,0-1,0 0,0 0,0-1,0 1,-1-1,1 0,-1 0,0-1,0 1,4-5,-8 8,0-1,0 1,0 0,1-1,-1 1,0 0,0-1,0 1,0 0,0-1,0 1,0-1,0 1,0 0,-1-1,1 1,0 0,0-1,0 1,0 0,0-1,-1 1,1 0,0-1,0 1,0 0,-1 0,1-1,0 1,-1 0,1 0,0 0,0-1,-1 1,1 0,0 0,-1 0,1 0,0-1,-1 1,1 0,-1 0,1 0,0 0,-1 0,1 0,0 0,-1 0,1 0,0 0,-1 0,0 1,-22-2,-13 9,34-7,0-1,1 1,-1 0,0-1,0 1,1 0,-1 0,0 0,1 0,-1 1,1-1,-1 0,1 1,0-1,0 1,-2 2,3-3,0 0,0 0,0 0,1 0,-1 0,0-1,0 1,1 0,-1 0,1 0,-1 0,1 0,-1-1,1 1,-1 0,1-1,0 1,0 0,-1-1,1 1,1 0,0 1,8 5</inkml:trace>
</inkml:ink>
</file>

<file path=ppt/ink/ink3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48:33.87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186 0,'-6'3,"-1"0,1-1,-1 0,0 0,0-1,0 0,0 0,0 0,0-1,0 0,0 0,0-1,0 0,-13-4,-23-1,43 6,-1 0,0 0,0 0,0 0,1 0,-1 0,0 0,0 0,0 1,0-1,1 0,-1 0,0 1,0-1,1 1,-1-1,0 1,1-1,-1 1,0-1,1 1,-1-1,1 1,-1 0,1-1,-1 1,1 0,0 0,-1-1,1 1,0 0,-1 0,1 0,0-1,0 2,-1 7,0-1,1 1,-1-1,3 11,-1-1,-1 2,1 1,-1-1,0-20,0 1,0-1,0 1,0-1,-1 1,1-1,0 0,0 1,0-1,0 1,0-1,0 1,0-1,0 1,0-1,1 1,-1-1,0 1,0-1,0 0,0 1,1-1,-1 1,0-1,0 0,1 1,-1-1,0 0,1 1,-1-1,0 0,1 1,-1-1,1 0,-1 0,0 1,1-1,-1 0,1 0,0 0,12-6,-11 5,1 0,1 0,0 0,-1 0,1 1,-1-1,1 1,0 0,-1 0,1 1,0-1,-1 1,1-1,-1 1,1 0,-1 1,1-1,-1 0,0 1,0 0,1 0,-1 0,0 0,-1 0,1 1,0-1,-1 1,1 0,1 4,3 2,-1 0,-1 1,0 0,0 0,-1 0,0 0,-1 1,3 12,1 19,-8-34,2-1,0 1,-7 20,5-26,1 1,-1 0,0-1,0 1,-1-1,1 1,-1-1,1 0,-1 1,0-1,1 0,-1 0,0 0,0-1,-1 1,-2 2,-10 1,6-2,-3-1,-26-7,0-3,30 5,-16-3</inkml:trace>
</inkml:ink>
</file>

<file path=ppt/ink/ink3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48:34.97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1,'20'6,"0"-1,1-1,0-1,39 2,-32-3,491 4,-392-8,87-1,1203 7,-924 38,-457-37,-9 2,-3-2</inkml:trace>
</inkml:ink>
</file>

<file path=ppt/ink/ink3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48:35.66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90,'58'-24,"-32"13,40-13,28 3,-52 14,-41 7,48-2,-47 2,1 0,-1 0,1 0,-1 1,0-1,1 1,-1 0,0-1,0 1,1 0,-1 0,0 1,0-1,0 0,0 1,0-1,2 3,-4-3,1 1,0-1,-1 0,1 1,-1-1,0 1,1-1,-1 1,0-1,0 1,0-1,0 0,0 1,0-1,0 1,-1-1,1 1,0-1,-1 1,1-1,-2 2,-17 31,17-31,-43 59,-16 24,56-78,1 1,-1-1,1 1,1 0,0 1,0-1,1 0,-2 12,4-17,0-1,0 0,1 0,-1 0,1 0,-1 0,1 0,0 0,0 0,0 0,1-1,-1 1,1 0,-1-1,1 1,0-1,0 1,0-1,0 0,0 0,1 0,-1 0,1 0,-1 0,1-1,0 1,0-1,-1 0,7 2,7 2,1-1,0 0,0-1,19 1,-25-3,184 13,15 1,-141-6</inkml:trace>
</inkml:ink>
</file>

<file path=ppt/ink/ink3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48:45.92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0,'32'29,"-17"-17,-1 1,-1 0,21 26,25 52,58 118,4 13,-108-200</inkml:trace>
</inkml:ink>
</file>

<file path=ppt/ink/ink3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48:46.37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525 0,'-99'59,"-102"79,90-48,84-68,-7 10,8-12,20-16,-14 10</inkml:trace>
</inkml:ink>
</file>

<file path=ppt/ink/ink3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48:46.88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9,'0'0,"13"0,10-2,9-1,-3 2,-3-1,0 1,0 1,-2 1,3 5</inkml:trace>
</inkml:ink>
</file>

<file path=ppt/ink/ink3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48:47.23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14,'0'0,"13"0,13 0,10-2,-5-1,0 2,2-1,0 1,-5 0,-2-3</inkml:trace>
</inkml:ink>
</file>

<file path=ppt/ink/ink3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48:48.07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4,'0'0,"13"0,11 0,13 0,-3 0,-2 0,0 0,-2 0,-1 0,1 0,-5-4</inkml:trace>
</inkml:ink>
</file>

<file path=ppt/ink/ink3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48:48.93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72,'12'-11,"13"-11,-14 16,1 0,21-6,8-2,-27 14,-5 1,-9-1,1 0,0 0,0 0,0 0,-1 0,1 0,0 1,0-1,-1 0,1 0,0 1,0-1,-1 1,1-1,0 1,-1-1,1 1,0-1,-1 1,1-1,-1 1,1 0,-1-1,1 1,0 1,-1 0,0-1,1 1,-1 0,0 0,0-1,0 1,0 0,0-1,0 1,-1 0,0 2,-2 6,-1 0,0-1,-8 12,9-16,3-3,-2 1,0 0,0 1,0-1,1 1,0 0,-1 0,0 7,2-10,-1 0,1 0,0 0,0 0,0-1,0 1,-1 0,1 0,0 0,1 0,-1 0,0 0,0 0,0 0,0 0,1-1,-1 1,0 0,1 0,-1 0,1 0,-1-1,1 1,0 1,1 0,0 1,-1-1,1 1,0 0,-1-1,1 1,0-1,1 0,-1 0,0 0,5 3,39 34,-29-20,-4 3,-11-18,-1-1,1 0,-1 1,0-1,0 1,0-1,-1 1,1-1,-1 1,0-1,0 1,0-1,-1 1,1 0,-1-1,0 1,0-1,0 0,0 1,-1-1,1 0,-1 0,0 1,-2 2,-3 3,-1-1,0 0,0 0,0-1,-1 0,-16 9,1-2,-4-2,-2-3,0-4</inkml:trace>
</inkml:ink>
</file>

<file path=ppt/ink/ink3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48:49.55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9,'0'0,"13"0,13-3,11 1,-5 1,0-1,-1 1,-1 2,2 3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17:59.280"/>
    </inkml:context>
    <inkml:brush xml:id="br0">
      <inkml:brushProperty name="width" value="0.1" units="cm"/>
      <inkml:brushProperty name="height" value="0.2" units="cm"/>
      <inkml:brushProperty name="color" value="#FF2500"/>
      <inkml:brushProperty name="tip" value="rectangle"/>
      <inkml:brushProperty name="rasterOp" value="maskPen"/>
      <inkml:brushProperty name="ignorePressure" value="1"/>
    </inkml:brush>
  </inkml:definitions>
  <inkml:trace contextRef="#ctx0" brushRef="#br0">182 0,'-76'87,"76"-87,-1 0,1 1,0-1,-1 0,1 1,0-1,0 0,-1 1,1-1,0 0,-1 0,1 0,-1 1,1-1,0 0,-1 0,1 0,-1 0,1 0,0 0,-1 0,1 0,-1 0,1 0,-1 0,1 0,0 0,-1 0,0 0,-3-11,5-23,0 30,-1 2,0 0,1 0,-1 0,0 0,-1 0,1 0,0 0,0 0,-1 0,1 0,-1 0,-1-3,2 5,0 0,-1-1,1 1,0 0,0 0,0 0,0 0,-1 0,1 0,0-1,0 1,0 0,-1 0,1 0,0 0,0 0,-1 0,1 0,0 0,0 0,0 0,-1 0,1 0,0 0,0 0,0 0,-1 0,1 0,0 1,0-1,0 0,-1 0,1 0,0 0,0 0,0 0,-1 1,-10 15,-4 16,2 0,1 1,2 0,-7 37,16-52,1-18,0 0,0 0,1 0,-1 0,0 0,0 0,0 0,0 0,1 0,-1 0,0 0,0 0,0 0,1 0,-1 0,0 0,0 0,0 0,0 0,1 0,-1 0,0 0,0 0,0 0,0-1,0 1,1 0,-1 0,0 0,0 0,0 0,0-1,0 1,0 0,1 0,-1 0,0 0,0 0,0-1,0 1,0 0,0 0,17-31,5-23,-9 21,1 1,29-49,-43 81,0 0,0 0,0 0,0 0,0 0,0 0,0 0,0 0,0 0,0 1,0-1,0 0,0 0,0 0,0 0,0 0,0 0,0 0,0 0,0 0,0 0,0 0,0 0,0 0,0 0,0 0,0 0,1 0,-1 0,0 0,0 0,0 0,0 0,0 0,0 0,0 0,0 0,0 0,0 0,0 0,0 0,0 0,0 0,0 0,0 0,0 0,1 0,-1 0,0 0,0 0,0 0,0 0,0 0,0 0,0 0,0 0,0 0,0 0,0 0,0 0,0 0,1 10,-4 13,-5 11,-1 5</inkml:trace>
</inkml:ink>
</file>

<file path=ppt/ink/ink3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48:49.94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11 1,'0'44,"1"7,-8 52,5-73,1 2,0 3</inkml:trace>
</inkml:ink>
</file>

<file path=ppt/ink/ink3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48:50.37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1,'19'3,"-1"-1,28 1,-26-3,13 1,80 1,-70 1</inkml:trace>
</inkml:ink>
</file>

<file path=ppt/ink/ink3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48:55.46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246 34,'-10'-1,"0"0,0-1,0 0,1 0,-17-7,17 5,-1 1,1 0,-1 1,0 0,-17-1,25 4,0-1,0 1,0-1,0 1,0 0,0 0,0 0,0 0,0 0,1 1,-1-1,0 0,1 1,-1 0,1-1,-1 1,1 0,0-1,0 1,0 0,0 0,-1 3,-4 6,1 1,-4 16,9-27,-17 58,11-41,-7 6,12-15,1-3,2-2,9 1,11 0,-16-4,22 14,-21-12,23 20,-22-16,-1 1,0 0,0 0,0 1,5 10,-8-14,-1 0,0 0,0 1,0-1,0 0,-1 1,0 0,1 7,0 0,5 22,-8-26,-2-1,-1 27,0-28,-1 0,3-1,-1-1,0 0,0-1,-1 1,1 0,-1-1,0 1,0-1,-1 0,1 0,-1 0,0 0,0-1,0 1,0-1,-1 0,1-1,-8 4,-11 1,16-8,2 0,-49-9,34 5</inkml:trace>
</inkml:ink>
</file>

<file path=ppt/ink/ink3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48:56.40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12,'606'-10,"67"9,-27 2,-600-3</inkml:trace>
</inkml:ink>
</file>

<file path=ppt/ink/ink3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48:57.44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88,'19'-19,"29"-22,-25 26,-20 13,1 0,0 1,0-1,0 1,0 0,0 0,0 0,0 0,1 1,-1 0,7 0,-10 0,1 0,0 1,0-1,-1 1,1-1,0 1,-1 0,1-1,-1 1,1 0,-1 0,1 0,-1 1,0-1,1 0,-1 0,0 1,0-1,0 1,0-1,0 1,0-1,0 1,-1-1,1 1,0 0,-1 0,0-1,1 4,0 4,0 1,-1 0,0-1,0 1,-1-1,-4 19,-21 59,9-34,9-19,6-28,1 1,0-1,1 1,0-1,0 0,0 1,1-1,2 12,-2-16,0 1,0-1,0 0,0 1,0-1,0 0,1 0,-1 0,1 0,0 0,-1 0,1 0,0-1,0 1,0-1,0 1,0-1,1 0,-1 0,0 0,1 0,-1 0,1 0,-1-1,4 1,8 0,1 0,0-1,-1-1,1 0,16-4,13-1,164-9,-138 15</inkml:trace>
</inkml:ink>
</file>

<file path=ppt/ink/ink3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49:35.309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34 1,'13'388,"19"329,-35 2,0-413,-36 995,24-645,7-251,7-336,-8 598,47-3,-23-541,0-10</inkml:trace>
</inkml:ink>
</file>

<file path=ppt/ink/ink3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49:37.665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1 1,'37'41,"-1"1,35 57,-37-50,9 7,52 54,-46-56,-36-40,-7-3</inkml:trace>
</inkml:ink>
</file>

<file path=ppt/ink/ink3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49:38.027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1 340,'0'0,"2"-11,5-10,7-9,3 1,7-2,4 0,3 1,7-6,2-1,0 3,-8 8,-3 2</inkml:trace>
</inkml:ink>
</file>

<file path=ppt/ink/ink3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49:38.597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0 17,'0'0,"11"0,10 0,11-3,-3 0,1 2,1 0,-1 0,5-7</inkml:trace>
</inkml:ink>
</file>

<file path=ppt/ink/ink3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49:38.949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1 10,'0'0,"11"0,13 0,10 0,0 0,-2 0,0 0,1 0,-3-2,-4-5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17:59.642"/>
    </inkml:context>
    <inkml:brush xml:id="br0">
      <inkml:brushProperty name="width" value="0.1" units="cm"/>
      <inkml:brushProperty name="height" value="0.2" units="cm"/>
      <inkml:brushProperty name="color" value="#FF2500"/>
      <inkml:brushProperty name="tip" value="rectangle"/>
      <inkml:brushProperty name="rasterOp" value="maskPen"/>
      <inkml:brushProperty name="ignorePressure" value="1"/>
    </inkml:brush>
  </inkml:definitions>
  <inkml:trace contextRef="#ctx0" brushRef="#br0">216 1,'-22'24,"2"2,0 0,2 1,1 1,1 1,1 0,-15 46,5 1,-7 27,44-185,-5 62,-3 14,-1 12,-2 15,-4 13,-7 8</inkml:trace>
</inkml:ink>
</file>

<file path=ppt/ink/ink3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49:41.259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0 1,'0'0</inkml:trace>
</inkml:ink>
</file>

<file path=ppt/ink/ink3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49:41.862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1 0,'154'0,"-132"1,5-1,1 1</inkml:trace>
</inkml:ink>
</file>

<file path=ppt/ink/ink3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49:42.998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0 30,'14'-2,"1"-1,16-7,-21 7,0 0,1 0,-1 1,1 0,13 0,-7 4,-1 2,-5 4,-10-6,1 0,-1-1,1 1,-1 0,0 0,0 0,0 0,0 0,0 0,0 0,0 0,-1 0,1 0,-1 0,1 1,-1-1,0 0,0 0,0 1,0-1,-1 0,1 0,0 0,-1 1,0-1,1 0,-1 0,-2 4,-3 4,0-1,0 1,-1-1,-11 12,14-16,3-4,0 0,0-1,0 1,0 0,1 0,-1 0,0 0,1 0,-1 0,1 1,-1-1,1 0,-1 1,10 15,-8-16,31 39,-19-22,-3 4,-4 0,-6-19,1-1,-1 0,0-1,0 1,0 0,0 0,0-1,0 1,0 0,0 0,-1-1,1 1,-2 2,0-1,0 1,-1-1,1 0,-1 0,0 0,0 0,0-1,0 1,-5 2,-10 6,-4-2,-6-2</inkml:trace>
</inkml:ink>
</file>

<file path=ppt/ink/ink3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49:43.961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1 1,'22'5,"0"0,0-2,28 1,-39-3,108 12,-97-12,2-1</inkml:trace>
</inkml:ink>
</file>

<file path=ppt/ink/ink3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49:44.440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25 0,'-1'45,"-2"-1,-9 49,9-67,-1 4,2 1,3 0</inkml:trace>
</inkml:ink>
</file>

<file path=ppt/ink/ink3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49:47.206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186 7,'-4'-1,"1"0,-1 0,0 0,0 0,1 0,-1 1,0 0,0 0,0 0,0 0,0 0,1 1,-8 1,7 1,-1 0,1 0,0 0,0 0,0 1,0-1,1 1,-1 0,1 0,0 0,1 1,-1-1,1 1,-4 8,-5 11,0 2,3-1,4-6,4-18,-1 0,1 0,0 0,0 0,0 0,0 0,0 0,0 1,1-1,-1 0,0 0,0-1,1 1,-1 0,1 0,0 1,4 0,-5-2,3 1,0 0,0 0,0 0,0-1,0 1,0-1,0 0,4 1,-4-1,1 0,-1 0,1 0,-1 1,0-1,1 1,-1 0,0 0,0 0,0 1,0-1,0 1,0 0,0 0,0 0,-1 0,1 0,-1 0,1 1,1 2,1-2,0 2,5 24,-7-21,-1 0,-1 0,0 1,0-1,0 0,-1 1,0-1,-1 1,0-1,0 0,-1 0,0 0,-5 12,5-14,0-1,-1 0,0 1,0-1,0-1,0 1,-1 0,0-1,0 0,0 1,-1-2,1 1,-1 0,0-1,0 0,0 0,0-1,-1 1,1-1,-7 2,-10 0,16-6,2 0,-12-2,1-7</inkml:trace>
</inkml:ink>
</file>

<file path=ppt/ink/ink3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49:47.958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0 1,'255'15,"-79"-2,182 9,-193-18,167 9,-1 15,-295-25,-9-2</inkml:trace>
</inkml:ink>
</file>

<file path=ppt/ink/ink3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49:48.651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1 59,'17'-9,"1"0,0 1,0 1,0 1,1 0,32-4,-19 7,1 3,-3 4,-27-4,0 1,-1-1,1 1,0 0,-1 0,1 1,-1-1,1 0,-1 1,1 0,-1-1,0 1,0 0,0 0,2 3,-3-3,0-1,0 1,0 0,-1 0,1-1,-1 1,1 0,-1 0,0 0,0 0,0 0,0 0,0 0,0 0,0 0,-1-1,1 1,-1 0,1 0,-1 0,0-1,1 1,-3 3,-4 6,0 0,0 0,-1-1,0 0,-15 13,4-3,1 0,1 1,-20 31,34-47,0 0,0 0,1 1,-1-1,1 0,0 1,1 0,-1 0,0 5,2-8,0 0,0-1,0 1,0-1,1 1,-1-1,1 1,-1-1,1 1,0-1,0 0,0 1,0-1,0 0,1 1,-1-1,1 0,-1 0,1 0,0-1,0 1,0 0,2 1,5 3,0-2,0 1,0-1,1 0,0-1,19 5,66 5,-69-11,124 10,-72-7</inkml:trace>
</inkml:ink>
</file>

<file path=ppt/ink/ink3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49:51.321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1 1,'2'9,"1"1,0-1,0 1,1-1,0 0,1 0,0-1,12 15,-4-2,69 109,70 154,-140-263,0-6</inkml:trace>
</inkml:ink>
</file>

<file path=ppt/ink/ink3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49:51.688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428 0,'0'0,"-13"4,-11 5,-8 5,1 3,-3 3,-2 4,-6 5,-1 1,4 0,3-2,7-1,6-5,4-5,4 1,4-3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18:00.182"/>
    </inkml:context>
    <inkml:brush xml:id="br0">
      <inkml:brushProperty name="width" value="0.1" units="cm"/>
      <inkml:brushProperty name="height" value="0.2" units="cm"/>
      <inkml:brushProperty name="color" value="#00FDFF"/>
      <inkml:brushProperty name="tip" value="rectangle"/>
      <inkml:brushProperty name="rasterOp" value="maskPen"/>
      <inkml:brushProperty name="ignorePressure" value="1"/>
    </inkml:brush>
  </inkml:definitions>
  <inkml:trace contextRef="#ctx0" brushRef="#br0">272 11,'-27'-5,"17"3,-1 0,1 1,0 0,-21 1,28 1,-1-1,1 1,0 0,-1 0,1 0,0 1,0-1,0 1,0 0,0 0,0 0,1 0,-1 0,1 0,-1 1,1-1,0 1,0 0,-3 3,-6 15,0 0,1 0,1 1,-8 32,-17 93,21-79,6-4,6-45,1 30,0-43,1 0,0 0,0 0,1-1,-1 1,1-1,0 1,1-1,3 6,-5-9,0-1,0 1,0-1,0 0,0 0,0 1,1-1,-1 0,0 0,1 0,1 1,16 2</inkml:trace>
</inkml:ink>
</file>

<file path=ppt/ink/ink3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49:52.206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1 1,'0'0,"10"0,11 0,9 0,-2 0,-2 0,-1 0,-3 0,-5 0,-6 0</inkml:trace>
</inkml:ink>
</file>

<file path=ppt/ink/ink3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49:52.549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0 19,'0'0,"11"0,11 0,10 0,0-3,1 1,-1 0,0 1,-3-3,-1-2</inkml:trace>
</inkml:ink>
</file>

<file path=ppt/ink/ink3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49:53.823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0 11,'50'-5,"-33"3,1 0,1 1,-1 1,30 3,-14-2,-26-2,18-1</inkml:trace>
</inkml:ink>
</file>

<file path=ppt/ink/ink3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49:55.096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1 14,'0'0,"12"0,14-2,15-1,-4 2,1 0,1-1,-2 2,-2 0,-3 0,-5-1,-2-2</inkml:trace>
</inkml:ink>
</file>

<file path=ppt/ink/ink3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49:56.320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158 45,'10'-7,"11"-7,-21 14,1 0,-1-1,0 1,1-1,-1 1,0-1,1 1,-1 0,0-1,1 1,-1-1,0 0,0 1,1-1,-1 1,0-1,0 1,0-1,0 1,0-1,0 0,0 1,0-1,0 1,0-1,0 1,0-1,-1 1,1-1,0 0,0 1,-1-1,1 0,-1 0,0 1,0-1,0 1,0-1,0 1,1-1,-1 1,0 0,0-1,0 1,0 0,0 0,-1-1,1 1,0 0,0 0,0 0,0 0,0 1,0-1,0 0,0 0,0 1,0-1,0 0,-1 2,-26 13,23-10,-1 1,1-1,0 1,-7 12,-21 47,31-62,1 1,-1 0,0 0,1 0,-1 0,1 0,-1 8,2-11,0 0,0 0,0 0,0 0,0-1,0 1,0 0,1 0,-1 0,0 0,1 0,-1-1,0 1,1 0,-1 0,1 0,-1-1,1 1,-1 0,2 0,1 1,0-1,0 0,0 0,0 0,0-1,0 1,0-1,0 0,0 1,0-1,1-1,2 1,-1-1,-1 1,0 0,1 0,-1 1,7 1,-4-1,-5 0,0 0,0-1,0 1,0 0,0 0,0 0,0 0,0 0,0 0,-1 1,1-1,0 1,-1-1,0 1,3 3,-1-2,0 1,0 0,0 0,0 0,-1 0,1 0,-1 0,-1 1,1-1,1 7,4 21,-8-25,-1 0,2-2,-1 1,0-1,0 0,0 0,0 1,-1-1,0 0,0 0,0-1,-1 1,1 0,-1-1,0 1,-6 6,2-6,1 0,-1-1,1 1,-1-1,-1 0,1-1,0 0,-1 0,0 0,0-1,0-1,-12 2,-13 2,26-6,0-1,-15-2</inkml:trace>
</inkml:ink>
</file>

<file path=ppt/ink/ink3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49:56.727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0 6,'0'0,"11"0,10 0,11 0,-4-2,0-1,-4 2,1 1,-2 1,2 2</inkml:trace>
</inkml:ink>
</file>

<file path=ppt/ink/ink3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49:57.683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1 1,'345'9,"509"13,-470-8,-206-2,-7 0,-119-11</inkml:trace>
</inkml:ink>
</file>

<file path=ppt/ink/ink3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49:58.330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1 47,'18'-9,"2"1,-1 1,38-8,-26 10,0 3,-25 2,0 0,0 0,0 1,0 0,0 0,-1 0,1 1,9 4,-14-6,1 1,-1 0,0 0,0-1,0 1,1 0,-1 0,0 0,0 0,0 0,-1 0,1 0,0 1,0-1,-1 0,1 0,0 1,-1-1,1 0,-1 1,0-1,0 0,1 1,-1-1,0 1,0-1,0 0,0 1,0-1,-1 1,1-1,0 0,-1 1,1-1,-1 0,1 1,-1-1,0 0,1 0,-1 1,-1 1,-27 34,20-25,0 0,-14 23,21-32,1 0,-1 0,1 0,0 0,0 0,0 0,1 0,-1 0,1 0,-1 0,1 0,0 1,1-1,-1 0,0 0,1 0,0 0,1 5,0-5,0 0,0 0,0 0,0 0,1 0,-1 0,1-1,0 1,0-1,0 1,0-1,0 0,0-1,5 3,7 2,31 9,-37-13,144 37,-120-33</inkml:trace>
</inkml:ink>
</file>

<file path=ppt/ink/ink3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50:03.783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1 32,'9'-5,"0"1,1 0,-1 0,1 1,0 0,0 0,0 1,1 1,-1 0,0 0,1 1,-1 0,1 1,-1 0,19 5,-12 0,-2 3,12 13,-20-9,-5-6,-1-4,-1 0,1 0,0 0,-1 0,1 0,-1 0,0 0,0 0,0 3,-5 17,1-18,0-2,0 5,-5 4,-23 8,26-16,0-1,0 0,0 0,-1-1,1 1,-1-1,1-1,-1 1,0-1,0 0,0-1,-8 0,15 0,0 0,-1 0,1 0,0 0,0 0,0 0,-1 0,1 0,0-1,0 1,0 0,-1 0,1 0,0 0,0 0,0-1,0 1,0 0,0 0,-1 0,1 0,0-1,0 1,0 0,0 0,0-1,0 1,0 0,0 0,0 0,0-1,0 1,0 0,0 0,0 0,0-1,0 1,0 0,0 0,0 0,0-1,0 1,1 0,-1 0,0 0,0-1,0 1,0 0,0 0,0 0,1 0,-1 0,0-1,0 1,0 0,0 0,1 0,-1 0,0 0,0 0,0 0,1 0,-1 0,2-2,1 1,-1-1,0 1,1 0,-1 0,1 0,-1 0,1 1,-1-1,5 0,-3 0,24 1,-22 0,1 0,18 11,-8 0,0 4,-14-11,1 0,-1 0,0 1,-1-1,1 1,-1-1,3 9,-1 9,-4-15,-1-1,0 0,-1 0,1 0,-1 0,0 0,0 0,-1 0,0-1,0 1,0-1,0 0,-1 0,0 0,0 0,-1-1,1 0,-7 5,6-5,0 0,0 0,-1 0,1-1,-1 0,1 0,-1-1,0 1,0-1,-7 1,-3 1,-34 7,18-8,26-4,0-2,-14-3</inkml:trace>
</inkml:ink>
</file>

<file path=ppt/ink/ink3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50:16.157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0 1,'47'71,"96"155,-17 27,-121-242,27 81,-32-90,7 21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18:03.935"/>
    </inkml:context>
    <inkml:brush xml:id="br0">
      <inkml:brushProperty name="width" value="0.1" units="cm"/>
      <inkml:brushProperty name="height" value="0.2" units="cm"/>
      <inkml:brushProperty name="color" value="#00FDFF"/>
      <inkml:brushProperty name="tip" value="rectangle"/>
      <inkml:brushProperty name="rasterOp" value="maskPen"/>
      <inkml:brushProperty name="ignorePressure" value="1"/>
    </inkml:brush>
  </inkml:definitions>
  <inkml:trace contextRef="#ctx0" brushRef="#br0">114 0,'2'59,"-1"-26,-5 58,3-82,-1-1,0 0,-5 14,3-11,0 1,1 0,0-1,1 1,-1 16,-4 45,5-43,1 36,-2 10,0-39,0 5,-1 6,-1 2,-1 1,0 0,1-1,1 3,0 0,-2-4,-1 2,0-1,3 3,0 1,3 1,2 1,3 0,0 2,1-2,2-4,-1 2,-4 1,1-1,3 14,16 68,-15-90,8 96,-9-91,2 141,-7-130,1-14,8 47,-5-46,-3 1,-2 0,-2 0,0-1,1 0,0-3,0-3,-2-4,1-9,1-6,0-5,0-12,-1 14,-1-17,-8 12</inkml:trace>
</inkml:ink>
</file>

<file path=ppt/ink/ink3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50:16.523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373 1,'0'0,"-10"3,-6 6,-4 6,-3 4,-1 4,-6 2,-1 0,-1 1,-8 8,-1 1,8-5,4-1,7-6,1 1</inkml:trace>
</inkml:ink>
</file>

<file path=ppt/ink/ink3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50:20.091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0 1,'0'0,"10"0,9 0,3 0,-2 0,0 0,1 0,-1 0,-6 0,-9 0</inkml:trace>
</inkml:ink>
</file>

<file path=ppt/ink/ink3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50:20.441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1 8,'0'0,"11"0,15 0,11 0,-3-2,1-1,2 2,1-1</inkml:trace>
</inkml:ink>
</file>

<file path=ppt/ink/ink3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50:21.194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1 38,'12'-2,"0"-1,0 0,15-6,28-8,-26 14,0 3,-25 1,0-1,1 1,-1 0,0 0,0 0,0 1,0-1,0 1,0 0,4 3,-7-4,0 0,0 0,0 0,0 0,0 0,0 0,0 0,0 1,0-1,-1 0,1 0,0 1,-1-1,1 0,-1 1,0-1,1 1,-1-1,0 1,0-1,0 0,0 1,0-1,0 1,0-1,-1 1,1-1,-1 0,1 1,-1-1,1 1,-1-1,0 2,-3 4,0 0,0 0,-1 0,0 0,0-1,-8 7,-6 8,-20 28,37-47,0 1,0 1,0-1,0 0,0 0,1 1,-1-1,1 1,0-1,0 1,0-1,1 1,-1 6,1-8,1 0,-1 0,1 0,0 0,-1 0,1-1,0 1,0 0,0 0,0 0,1-1,-1 1,0-1,1 1,-1-1,1 1,-1-1,1 0,0 0,0 0,-1 0,1 0,0 0,0 0,0-1,3 1,12 5,0-2,0 0,27 2,-7-3,4-1</inkml:trace>
</inkml:ink>
</file>

<file path=ppt/ink/ink3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50:21.619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1 33,'449'-21,"-318"12,-96 6</inkml:trace>
</inkml:ink>
</file>

<file path=ppt/ink/ink3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50:22.206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1 24,'33'-9,"-21"6,0-1,0 2,0 0,0 0,20 1,1 0,-30 1,1 1,0-1,-1 0,1 1,-1 0,1 0,-1 0,1 0,-1 1,1-1,-1 1,0 0,5 3,-7-4,0 0,0 0,-1 0,1 0,0 0,-1 0,1 0,0 0,-1 1,1-1,-1 0,0 0,1 0,-1 1,0-1,0 2,0 0,0-1,-1 1,1-1,-1 0,0 0,1 1,-1-1,0 0,0 0,-1 0,-1 4,-32 34,-8 13,37-46,1 1,0-1,1 1,-1 0,1 0,-4 13,7-18,1-1,-1 0,1 1,0-1,-1 0,1 1,0-1,0 1,1-1,-1 0,0 1,1-1,0 1,-1-1,1 0,0 0,0 0,0 1,1-1,-1 0,0 0,1 0,-1-1,1 1,0 0,-1 0,1-1,0 1,3 1,16 8,0-2,1 0,-1-1,2-1,39 6,-12-1,1 1,-11-2</inkml:trace>
</inkml:ink>
</file>

<file path=ppt/ink/ink3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50:22.912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0 0,'271'534,"-226"-464,-32-50</inkml:trace>
</inkml:ink>
</file>

<file path=ppt/ink/ink3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50:23.277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485 1,'-30'8,"1"2,0 1,1 2,0 0,-43 29,-119 100,176-131,-16 14,10-6,5-4</inkml:trace>
</inkml:ink>
</file>

<file path=ppt/ink/ink3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50:23.689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0 0,'0'0,"10"2,11 0,9 0,-2 1,-2-3,-1 3,-1-2,-3-2</inkml:trace>
</inkml:ink>
</file>

<file path=ppt/ink/ink3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50:24.082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1 21,'0'0,"12"0,17 0,12-2,7-2,-5 0,-5-1,-11 0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18:05.191"/>
    </inkml:context>
    <inkml:brush xml:id="br0">
      <inkml:brushProperty name="width" value="0.1" units="cm"/>
      <inkml:brushProperty name="height" value="0.2" units="cm"/>
      <inkml:brushProperty name="color" value="#00FDFF"/>
      <inkml:brushProperty name="tip" value="rectangle"/>
      <inkml:brushProperty name="rasterOp" value="maskPen"/>
      <inkml:brushProperty name="ignorePressure" value="1"/>
    </inkml:brush>
  </inkml:definitions>
  <inkml:trace contextRef="#ctx0" brushRef="#br0">0 1,'0'0</inkml:trace>
</inkml:ink>
</file>

<file path=ppt/ink/ink3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50:24.425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21 0,'0'0,"0"14,0 14,0 12,-3 3,0 6,0 0,-1-3,0 1,3-2,-1-3,1 0,2 1,1-4,1-4</inkml:trace>
</inkml:ink>
</file>

<file path=ppt/ink/ink3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50:29.617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1 1,'27'31,"0"1,42 68,29 79,-33-57,-37-69,-14-28</inkml:trace>
</inkml:ink>
</file>

<file path=ppt/ink/ink3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50:29.983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341 0,'0'0,"-13"4,-9 5,-8 7,2 5,-2 7,-1 2,-4 8,-1 1,3-2,4-3,5-1,8-10,2-4</inkml:trace>
</inkml:ink>
</file>

<file path=ppt/ink/ink3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50:30.607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1 7,'0'0,"12"0,10-3,8 1,-8 1,-1 1,-5 1,-3 1,-6 0</inkml:trace>
</inkml:ink>
</file>

<file path=ppt/ink/ink3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50:30.942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0 1,'0'0,"12"0,10 0,11 0,-5 0,0 0,0 0,1 0,1 0</inkml:trace>
</inkml:ink>
</file>

<file path=ppt/ink/ink3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50:32.764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1 9,'0'0,"11"0,11 0,7 0,-5 0,-2-2,1-1,2 2,0 0,0-1</inkml:trace>
</inkml:ink>
</file>

<file path=ppt/ink/ink3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50:33.876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75 231,'26'-34,"-14"20,-1-1,-1 0,10-18,-16 26,0-1,0 0,3-14,-3 0,-4 20,0-1,0 1,0-1,-1 1,1-1,-1 1,1-1,-1 1,0-1,0 1,-3-5,-6-2,-5 2,-5 5,14 3,-1 0,1 0,-1 0,1 1,0 0,0 0,-1 1,2 0,-1 0,0 0,1 1,-1 0,1 0,0 0,-8 10,11-12,0 0,0 1,0-1,0 0,1 1,-1-1,1 1,0-1,0 1,0 0,0 0,0-1,1 1,-1 0,1 0,0 0,-1 0,1 0,1 0,-1 0,0-1,1 1,-1 0,1 0,0 0,0-1,0 1,1 0,-1-1,0 1,1-1,0 1,-1-1,1 0,0 0,0 0,5 4,11 9,29 17,-23-16,-1 1,39 36,-48-39,-6 1,-5 1,-6 0,-6 1,5-12,1 0,-1 0,0-1,0 0,-1 0,-6 5,-13 5,-1-2,-1-3,21-7,1-1,0 0,0-1,-1 1,1-1,0 0,-1 0,1 0,-1 0,1-1,0 0,0 0,-8-2,9 2,1-1,0 1,0 0,0-1,0 1,0-1,1 0,-1 1,0-1,1 0,0 0,-1 0,1 0,0-1,0 1,0 0,0 0,0-1,1 1,-1 0,1-1,-1 1,1-1,0 1,0-5,0-2,1 0,0 1,1-1,0 0,0 1,1-1,0 1,0 0,1 0,0 0,1 0,-1 1,12-14,-1 5</inkml:trace>
</inkml:ink>
</file>

<file path=ppt/ink/ink3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50:34.606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1 0,'30'6,"1"-2,30 1,-12-1,537 36,-340-26,-218-11,-3 1</inkml:trace>
</inkml:ink>
</file>

<file path=ppt/ink/ink3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50:35.248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0 46,'8'-1,"0"-1,0 0,0-1,-1 1,9-5,-4 1,-1 2,1 0,0 0,0 1,0 1,22-3,-10 5,-22 0,-1-1,1 1,0 0,-1 0,1 1,-1-1,1 0,-1 1,1-1,-1 0,1 1,-1 0,1-1,-1 1,0 0,1 0,-1 0,0 0,0 0,1 0,-1 0,0 0,0 0,0 1,-1-1,1 0,0 1,0-1,-1 0,1 1,-1-1,1 1,-1-1,1 1,-1-1,0 1,0 0,0-1,0 1,0-1,0 1,0-1,-1 1,1-1,-1 3,-3 7,0 1,0-2,-1 1,-12 19,11-21,-33 58,21-33,12-22,1 0,0 1,0-1,1 1,-4 25,8-35,-1 0,1 1,0-1,0 0,0 1,1-1,-1 0,1 0,0 1,-1-1,1 0,1 0,-1 0,0 0,1 0,0 0,-1 0,1-1,0 1,1-1,-1 1,0-1,1 0,-1 0,1 0,0 0,-1 0,1 0,4 1,13 4,2-1,-1-1,0-1,1 0,23-1,7 3,3 1,-8-1</inkml:trace>
</inkml:ink>
</file>

<file path=ppt/ink/ink3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50:36.005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0 0,'113'172,"-14"3,78 192,-160-328,-1-5,-2-4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18:06.029"/>
    </inkml:context>
    <inkml:brush xml:id="br0">
      <inkml:brushProperty name="width" value="0.1" units="cm"/>
      <inkml:brushProperty name="height" value="0.2" units="cm"/>
      <inkml:brushProperty name="color" value="#00FDFF"/>
      <inkml:brushProperty name="tip" value="rectangle"/>
      <inkml:brushProperty name="rasterOp" value="maskPen"/>
      <inkml:brushProperty name="ignorePressure" value="1"/>
    </inkml:brush>
  </inkml:definitions>
  <inkml:trace contextRef="#ctx0" brushRef="#br0">235 34,'-13'-6,"-1"0,1 1,-1 1,-28-6,39 9,-1 1,0-1,1 1,-1 0,1 0,-1 0,0 0,1 1,-1-1,0 1,1 0,-1 0,1 1,0-1,-1 1,1-1,0 1,0 0,0 0,0 0,0 1,1-1,-1 1,1 0,-3 2,-2 8,0 1,1-1,0 1,1 0,1 1,0-1,-3 27,4-6,1 0,2 42,5-26,15 63,-6-54,-7-33,2 0,14 30,2-8,-15-34,0-1,1 0,24 24,3-5,1-7,-32-22,1 0,-1-1,13 3,-10-3,0-1,-1-1,1 0,0 0,0-1,0 0,0-1,-1 0,1 0,0-1,-1-1,1 1,-1-2,0 1,1-1,-2-1,1 1,-1-2,1 1,13-13,-12 8,1 0,-2 0,0-1,0-1,-1 1,0-1,-1-1,0 1,-1-1,-1-1,0 1,-1-1,5-27,-6 18,-2 0,0 0,-2-1,-1 1,0 0,-2 0,-1 1,-10-32,1 13,-3 1,-1 0,-35-57,44 82,0 1,-2 0,1 1,-1 0,-1 1,-16-14,21 21,-1 0,1 0,-1 0,0 1,0 0,0 1,-1 0,1 0,-1 1,0 0,1 1,-1 0,-14-1,-2 2</inkml:trace>
</inkml:ink>
</file>

<file path=ppt/ink/ink3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50:36.392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493 1,'-52'31,"2"2,-48 42,-82 87,156-140,-23 24,28-27,-4-1</inkml:trace>
</inkml:ink>
</file>

<file path=ppt/ink/ink3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50:36.846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1 1,'0'0,"10"0,15 0,11 0,-1 0,-1 0,-1 0,-4 0,-3 0,-1 0</inkml:trace>
</inkml:ink>
</file>

<file path=ppt/ink/ink3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50:37.196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1 18,'0'0,"10"0,12 0,13-2,0-2,0 0,-1 0,-3 3,6-1</inkml:trace>
</inkml:ink>
</file>

<file path=ppt/ink/ink3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50:37.576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0 1,'0'0,"13"0,11 0,12 0,0 0,0 0,-1 2,-1 0,-1 0</inkml:trace>
</inkml:ink>
</file>

<file path=ppt/ink/ink3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50:38.051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12 0,'0'46,"-3"89,0-92,-2 4,4-7,1-36,1-1,-1 0,1 0,0 0,0 0,0-1,0 1,0 0,1 0,-1 0,1-1,0 1,-1-1,1 0,0 1,1-1,2 2,-1 0,1-1,0-1,0 1,0 0,0-1,1 0,-1 0,10 1,6 0,1-1,-1-1,39-2,-59 1,32-3,0-3</inkml:trace>
</inkml:ink>
</file>

<file path=ppt/ink/ink3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50:38.422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19 0,'0'0,"0"14,0 12,0 16,0 13,0 2,-3 3,1-1,0 3,-1-1,-1-3,1-4,1-4,2-4,2-2,2-6,2-10</inkml:trace>
</inkml:ink>
</file>

<file path=ppt/ink/ink3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58:11.897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1 1,'2'43,"3"1,1-1,17 57,3 21,2 152,-21-173,-2 199,-5-259,1-4,4-5,3-6</inkml:trace>
</inkml:ink>
</file>

<file path=ppt/ink/ink3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58:12.537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79 1,'-25'102,"-15"132,28-71,10 208,4-337,1-3,-1 0</inkml:trace>
</inkml:ink>
</file>

<file path=ppt/ink/ink3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58:12.958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1 1,'0'0,"16"8,7 3,8 0,3-2,3-3,1-5,1 1,0-1,-1-2</inkml:trace>
</inkml:ink>
</file>

<file path=ppt/ink/ink3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58:13.560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1 1,'11'23,"2"-1,21 27,-5-7,136 189,-120-169,-1-5,-23-33,0-4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18:07.312"/>
    </inkml:context>
    <inkml:brush xml:id="br0">
      <inkml:brushProperty name="width" value="0.1" units="cm"/>
      <inkml:brushProperty name="height" value="0.2" units="cm"/>
      <inkml:brushProperty name="color" value="#00FDFF"/>
      <inkml:brushProperty name="tip" value="rectangle"/>
      <inkml:brushProperty name="rasterOp" value="maskPen"/>
      <inkml:brushProperty name="ignorePressure" value="1"/>
    </inkml:brush>
  </inkml:definitions>
  <inkml:trace contextRef="#ctx0" brushRef="#br0">162 0,'-7'35,"1"1,0 45,-8 46,-5-7,-2 140,23 510,1-723,19 702,-65-191,18-388,16-118,0-3,0 1,2-1,0-3,3-6,1-6</inkml:trace>
</inkml:ink>
</file>

<file path=ppt/ink/ink3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58:13.937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492 0,'0'0,"-18"6,-5 6,-8 6,-4 8,1 3,0 5,0 2,-3 1,-3 5,-5 7,4 1,2-2,5-7,9-11,3-7</inkml:trace>
</inkml:ink>
</file>

<file path=ppt/ink/ink3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58:14.795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1 1,'0'0,"18"4,18-3,15 5,-1-1,-5 0,-1-2,6-1</inkml:trace>
</inkml:ink>
</file>

<file path=ppt/ink/ink3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58:15.496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0 124,'9'-12,"1"0,0 0,0 1,1 0,12-9,6-1,1 4,-27 16,0 0,0 0,0 0,0 0,0 0,0 1,0-1,0 1,4 0,-6 0,-1 0,1 0,-1 0,1 0,-1 0,1 0,-1 0,1 1,-1-1,1 0,-1 0,1 1,-1-1,0 0,1 0,-1 1,0-1,1 1,-1-1,0 0,1 1,-1-1,1 1,-1 0,0 1,0-1,0 0,0 0,0 0,0 0,0 0,0 0,-1 0,1 0,0 0,-1 0,1 0,0 0,-2 2,-5 9,-1 1,0-1,-13 13,14-17,0-1,1 1,0 0,1 1,0 0,0-1,1 2,0-1,-4 14,7-21,1 0,0-1,0 1,0 0,1-1,-1 1,0 0,1 0,-1-1,1 1,-1-1,1 1,0-1,0 1,-1-1,1 1,0-1,0 1,1-1,-1 0,0 0,0 0,1 0,-1 0,0 0,3 1,5 3,-1 0,2-1,12 5,-8-4,85 37,-69-26,-5 1,-23-15,0 0,0-1,0 1,-1 0,1 0,-1 1,1-1,-1 0,1 0,-1 1,0-1,0 1,0-1,-1 1,1-1,-1 1,1-1,-1 1,0 0,0-1,0 1,0 0,0-1,-1 1,1 0,-1-1,1 1,-1-1,0 1,0-1,-1 0,-1 5,-4 2,1 0,-1-1,0 1,-1-1,1-1,-15 11,-12 7,-3 0,0-2,-4 1</inkml:trace>
</inkml:ink>
</file>

<file path=ppt/ink/ink3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56:51.814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1 178,'23'-21,"2"0,1 2,0 1,1 1,1 1,1 1,0 2,35-12,-26 16,-1 5,-32 4,1 0,-1 1,0-1,1 1,-1 0,0 0,0 0,0 1,0 0,0 0,0 0,-1 1,1-1,-1 1,1 0,-1 1,0-1,0 1,0-1,-1 1,1 0,-1 1,0-1,0 0,-1 1,1 0,-1 0,0 0,0 0,-1 0,0 0,1 0,-2 0,1 0,0 1,-1-1,0 0,-1 7,-3 9,-1 0,-1-1,-1 0,0 0,-2 0,-17 30,-2-4,2 1,3 1,6 0,16-42,-1 0,1 0,0 1,1-1,0 0,0 1,0-1,0 0,1 0,0 1,1-1,-1 0,1 0,0 0,1 0,3 7,-1-6,0 0,1 0,-1-1,1 0,0 0,1 0,-1-1,1 0,0 0,1-1,11 6,10 2,-1-1,2-2,-1-1,32 4,-12-3,3-5</inkml:trace>
</inkml:ink>
</file>

<file path=ppt/ink/ink3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56:52.253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1 1,'125'203,"-5"-8,-93-161,-1-3,0-2,-1-6</inkml:trace>
</inkml:ink>
</file>

<file path=ppt/ink/ink3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56:52.634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589 0,'0'0,"-19"6,-18 5,-13 11,0 6,-1 5,-13 12,-2 3,2-2,10-4,5-5,12-5,10-3,6-1</inkml:trace>
</inkml:ink>
</file>

<file path=ppt/ink/ink3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56:53.150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1 74,'13'-8,"10"-5,41-18,-27 20,1 4,-1 4,-34 3,-1-1,1 2,0-1,-1 0,1 0,0 1,-1 0,1-1,-1 1,1 0,-1 0,1 0,-1 1,0-1,0 1,1-1,-1 1,3 3,-4-3,0 0,0 0,0 0,0 0,-1 0,1 0,-1 0,1 0,-1 0,0 0,0 0,0 0,0 0,0 0,0 0,-1 1,1-1,-1 0,1 0,-1 0,0-1,0 1,0 0,0 0,-2 2,-9 15,-23 28,24-35,1 2,0-1,1 1,-12 27,20-39,0 0,0 0,0 0,1-1,-1 1,1 1,-1-1,1 0,0 0,0 0,0 0,0 0,0 0,0 0,1 0,-1 0,1 0,-1 0,1 0,0 0,0 0,0 0,0 0,0-1,0 1,0 0,0-1,1 1,-1-1,1 1,-1-1,1 0,0 1,-1-1,1 0,0 0,0 0,0-1,0 1,0 0,3 0,9 2,0 0,0 0,0-1,25-1,-32 0,103 1,-55 0</inkml:trace>
</inkml:ink>
</file>

<file path=ppt/ink/ink3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56:53.633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1 21,'0'0,"12"0,17 0,11 0,-1-3,-2-1,0 2,2 0,1 1,-1-1,-1-4</inkml:trace>
</inkml:ink>
</file>

<file path=ppt/ink/ink3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56:53.992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1 41,'0'0,"13"0,15-5,17-5,0 3,9-2,0 5,2 0,1 2,18 2</inkml:trace>
</inkml:ink>
</file>

<file path=ppt/ink/ink3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57:01.967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1 0,'26'26,"16"15,58 74,-23-7,26 34,-74-105,3-1,0-1,6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15:46.62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220 1,'-11'-1,"0"2,1 0,-1 0,0 1,1 0,-1 1,-15 6,19-6,1 0,0 1,0-1,0 2,1-1,-1 1,1-1,0 1,0 1,1-1,0 1,-5 8,1-1,1 0,1 0,0 1,-5 19,10-30,-1 1,1-1,1 1,-1 0,0 0,1 0,0-1,0 1,0 0,0 0,1 0,0-1,-1 1,1 0,1-1,-1 1,0 0,1-1,0 0,0 1,4 4,-5-7,0 0,0 0,1 0,-1 0,1 0,-1-1,1 1,-1 0,1-1,-1 0,1 1,-1-1,1 0,-1 1,1-1,0 0,-1 0,1-1,-1 1,1 0,0 0,-1-1,1 1,-1-1,1 1,-1-1,1 0,-1 0,2-1,4-2,-1 0,0 0,-1-1,11-10,-2-2,-2 1,0-2,-1 0,17-36,-11 19,-12 32,0 10,2 17,-4-15,1 5,1 0,1 0,0 0,1-1,0 0,1 0,16 19,-20-28,-1 0,1 0,1 0,-1-1,0 0,1 0,0 0,-1 0,1-1,0 1,1-1,-1-1,0 1,0-1,1 0,-1 0,1 0,-1-1,1 0,-1 0,1 0,-1-1,1 0,5-1,23-12,-1-9</inkml:trace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18:08.435"/>
    </inkml:context>
    <inkml:brush xml:id="br0">
      <inkml:brushProperty name="width" value="0.1" units="cm"/>
      <inkml:brushProperty name="height" value="0.2" units="cm"/>
      <inkml:brushProperty name="color" value="#00FDFF"/>
      <inkml:brushProperty name="tip" value="rectangle"/>
      <inkml:brushProperty name="rasterOp" value="maskPen"/>
      <inkml:brushProperty name="ignorePressure" value="1"/>
    </inkml:brush>
  </inkml:definitions>
  <inkml:trace contextRef="#ctx0" brushRef="#br0">259 96,'-48'16,"31"-11,0 1,-21 10,31-13,0 1,0 1,1 0,0 0,0 0,0 0,1 1,-8 9,6-5,0 1,0 1,1 0,1 0,0 0,0 0,-5 24,3 6,-3 46,7-60,0 9,2 0,2 0,1 0,1-1,3 1,0-1,3 0,1 0,2-1,1 0,24 44,-28-63,0 0,1-1,1 0,1-1,18 17,1-7,-24-19,1-1,-1-1,1 1,-1-1,1 0,0-1,0 0,0-1,1 1,-1-1,0-1,1 0,9 0,-7-2,0 0,1-1,-1 0,0 0,0-1,-1-1,1 0,15-10,-6 2,-2-2,0 1,-1-2,0 0,-2-2,0 1,0-2,21-37,-23 30,-2 1,-1-1,-1-1,-1 0,-1 0,-1-1,-2 0,-1 0,-1 0,-1 0,-2 0,-6-48,2 47,0 1,-2 0,-1 0,-1 0,-2 1,0 1,-2 0,-1 0,0 1,-2 1,-1 1,-25-27,29 37,0 1,-1 1,0-1,-1 2,0 0,0 1,-18-7,-9 0</inkml:trace>
</inkml:ink>
</file>

<file path=ppt/ink/ink4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57:02.403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475 1,'-36'25,"2"2,-53 51,-51 72,54-56,49-55,4-4,2-3</inkml:trace>
</inkml:ink>
</file>

<file path=ppt/ink/ink4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57:02.883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0 0,'0'0,"18"0,16 0,20 0,-4 0,-7 0,-3 0,5 0</inkml:trace>
</inkml:ink>
</file>

<file path=ppt/ink/ink4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57:03.268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14 1,'-4'120,"-4"22,7-96,1-5,-1-36,2 0,-1 0,0 0,1-1,0 1,0 0,1-1,-1 1,3 4,5-2</inkml:trace>
</inkml:ink>
</file>

<file path=ppt/ink/ink4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57:04.150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1 107,'16'-14,"2"0,-1 1,2 1,29-14,-11 11,1 5,-1 7,-35 3,0 0,0 0,1 1,-1-1,0 0,0 1,0-1,1 1,-1 0,0 0,0 0,0 0,0 0,3 3,-4-3,-1 0,1 0,0 0,-1 0,1 0,-1 0,1 0,-1 1,0-1,0 0,1 0,-1 0,0 1,0-1,0 0,0 0,0 1,-1-1,1 0,0 0,-1 1,1-1,0 0,-1 0,0 0,1 0,-2 2,-8 13,-1 0,0-1,-1-1,0 1,-16 13,14-16,2 1,0 0,0 1,1 0,-15 28,25-41,1 0,-1 0,1 0,-1 0,1 0,-1 0,1 0,0 1,-1-1,1 0,0 0,0 0,0 1,0-1,0 0,0 0,0 0,1 1,-1-1,0 0,1 0,-1 0,1 0,-1 0,1 0,-1 0,1 0,0 0,-1 0,1 0,0 0,0 0,0 0,0-1,0 1,0 0,0 0,1 0,5 2,1 0,-1-1,0 0,1 0,9 0,3 2,28 9,-38-8,20 10,2 8,-1 5,-6 1,-6 0,-6 2,-8-3,-5-24,0 1,-1-1,1 1,-1-1,0 0,0 1,-1-1,1 0,-5 8,-10 13,8-16,-1 0,-1-1,1 0,-1-1,-1 0,-20 11,-6 0,2-6,2-6</inkml:trace>
</inkml:ink>
</file>

<file path=ppt/ink/ink4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58:20.698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85 148,'-11'2,"1"1,-2-1,1-1,-18 0,29-1,0 0,-1 0,1 0,-1 0,1 0,-1 0,1 0,-1 0,1 0,-1 0,1 0,-1 0,1-1,-1 1,1 0,0 0,-1-1,1 1,-1 0,1-1,0 1,-1 0,1-1,0 1,0 0,-1-1,1 1,0-1,-1 0,5-14,18-14,-21 28,9-10,1 0,0 1,1 1,0 0,0 0,1 1,26-12,-7 9,1 4,0 7,-29 1,0-1,0 1,-1 0,1 0,0 0,-1 0,1 1,-1 0,1-1,-1 1,0 0,0 0,0 1,0-1,0 1,0 0,3 4,-4-3,1 1,-1-1,1 1,-2 0,1 0,0 0,-1 0,0 0,0 0,0 1,-1 5,0 9,-2-1,0 1,-1-1,-1 0,-11 31,-39 93,37-100,2-2,4-2,7-4,5-30,0 0,0 0,0-1,0 1,1-1,0 1,0-1,0 1,0-1,1 0,0 0,0 0,0-1,0 1,0-1,1 1,0-1,-1 0,1 0,0-1,1 1,-1-1,5 2,11 5,0-2,0 0,37 7,32 4,-42-10,2 1</inkml:trace>
</inkml:ink>
</file>

<file path=ppt/ink/ink4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58:21.225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0 1,'68'74,"28"35,-44-47,-3 3,-3 2,67 131,-102-177</inkml:trace>
</inkml:ink>
</file>

<file path=ppt/ink/ink4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58:21.619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469 1,'-73'50,"-34"25,-84 95,161-137,4-3,4-7,2-6</inkml:trace>
</inkml:ink>
</file>

<file path=ppt/ink/ink4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58:22.197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0 71,'13'-8,"14"-8,28-12,-47 24,-1 1,0 1,1-1,-1 1,1 1,0 0,0 0,0 0,11 1,-18 0,0 0,1 0,-1 0,0 0,1 0,-1 0,1 0,-1 1,0-1,1 1,-1-1,0 1,0-1,1 1,-1 0,0 0,0-1,0 1,0 0,0 0,0 0,0 0,0 0,0 1,-1-1,1 0,0 0,-1 0,1 1,-1-1,1 0,-1 1,0-1,1 0,-1 1,0-1,0 1,0-1,0 0,0 1,0-1,-1 0,1 1,0-1,-1 0,0 3,-3 7,-1 0,0 0,-1 0,-10 14,5-7,6-9,-4 6,1 1,-11 31,15-27,4-19,0 1,1 0,-1-1,0 1,1 0,-1-1,1 1,-1 0,1-1,0 1,-1-1,1 1,0-1,0 1,0-1,0 0,1 0,0 2,1-1,0 1,1-1,-1 0,1 0,-1-1,1 1,6 1,6 1,0-1,0-1,16 1,-20-3,32 3,6-4</inkml:trace>
</inkml:ink>
</file>

<file path=ppt/ink/ink4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58:22.713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1 0,'0'0,"16"0,14 0,18 0,2 0,-2 0,2 3,-6 0,-1 0,-3 0,-4-3</inkml:trace>
</inkml:ink>
</file>

<file path=ppt/ink/ink4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58:23.154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1 0,'39'85,"44"105,15 43,-82-201,-1 1</inkml:trace>
</inkml:ink>
</file>

<file path=ppt/ink/ink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18:16.99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1,'67'87,"-11"-16,-26-29,78 121,-65-96,-18-29,0-3,2-3,-1-2</inkml:trace>
</inkml:ink>
</file>

<file path=ppt/ink/ink4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58:23.494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501 0,'0'0,"-19"4,-13 1,-20 10,5 6,2 3,-1 6,0 1,-1 4,-6 7,7 1,10-6,5-6</inkml:trace>
</inkml:ink>
</file>

<file path=ppt/ink/ink4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58:23.926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0 0,'0'0,"16"0,14 0,14 3,3 0,-2 2,2 1,-5 6,-5-3,-6 0</inkml:trace>
</inkml:ink>
</file>

<file path=ppt/ink/ink4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58:24.711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1 89,'7'-8,"1"0,0 1,0 0,0 0,1 0,0 1,1 1,-1-1,1 2,0-1,0 1,1 1,10-3,7 2,-26 3,0 1,0 0,-1 0,1 0,0 0,0 0,0 0,-1 1,1-1,0 1,0-1,-1 1,1-1,0 1,-1 0,1 0,0 0,-1 0,1 0,-1 0,0 0,1 1,-1-1,2 3,-2-2,-1 0,1 0,-1 0,0 0,0 0,1 0,-1 0,0 0,-1 0,1 0,0 0,-1 0,1 0,-1 0,1 0,-1 0,0 0,0-1,0 1,0 0,0 0,-3 2,-15 20,14-19,0 1,1-1,0 1,0 0,0 1,-5 10,9-15,-1 0,1 0,0 0,0 0,-1 0,1 0,0 0,1 1,-1-1,0 0,1 0,-1 0,1 0,-1 0,1 0,0 0,0 0,0-1,0 1,0 0,1 0,-1-1,0 1,1-1,-1 1,1-1,0 0,1 2,15 10,28 16,-28-19,-1 1,17 14,-5 2,-4 1,-20-21,0 0,0 0,0 0,-1 1,0 0,-1 0,0 0,0 0,2 12,-4-16,-1 0,1 0,-1 0,0 0,0 0,-1 0,1 0,-1 0,0 0,0-1,0 1,-1 0,1 0,-1-1,0 1,0-1,0 1,0-1,-1 0,1 0,-1 0,-3 3,-3 2,-1-1,-19 12,-1-4,-1-2,27-11,0-1,0 0,1 0,-1 0,0 0,0-1,0 1,0-1,-5 0,-3-4</inkml:trace>
</inkml:ink>
</file>

<file path=ppt/ink/ink4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58:25.136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0 11,'0'0,"14"0,15-3,16-1,-1 2,-3 1,-2 1,-6 5,0 2</inkml:trace>
</inkml:ink>
</file>

<file path=ppt/ink/ink4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58:25.490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0 9,'0'0,"16"0,11 0,16 0,-3 0,4-3,0-1,13 3</inkml:trace>
</inkml:ink>
</file>

<file path=ppt/ink/ink4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58:26.075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432 35,'-3'-4,"0"1,0 1,0-1,0 0,0 1,-1 0,1-1,-1 1,1 1,-1-1,0 0,0 1,0 0,1 0,-1 0,-1 0,1 1,0 0,0 0,0 0,0 0,0 0,-8 2,-1 1,0 1,0 0,0 0,1 1,-1 1,-11 7,6-1,0 0,0 1,1 1,1 1,1 0,0 1,1 1,0 0,2 1,0 1,-17 34,23-40,0 1,1 0,0 0,1 0,1 1,0-1,1 1,1 0,0 0,1 0,0-1,2 1,-1 0,2 0,0-1,1 1,0-1,8 16,-8-22,0 0,1 0,0-1,0 1,0-1,1-1,1 1,-1-1,1 0,0 0,0-1,14 8,-11-8,1 0,0-1,0 0,0-1,0 0,1-1,-1 0,1-1,12 0,-7-2,0 0,0 0,0-2,-1 0,1-1,-1-1,0 0,0-1,-1-1,0-1,0 0,0 0,20-18,-23 16,-1-1,0-1,-1 0,-1 0,0-1,0 0,-1-1,-1 0,0 0,-1-1,0 1,-2-1,0-1,4-24,-6 26,-1 0,0-1,-1 1,-1 0,0 0,-1 0,0 0,-1 0,-1 0,0 1,-1-1,0 1,-1 0,-1 1,0-1,-12-15,-22-15,-13-3</inkml:trace>
</inkml:ink>
</file>

<file path=ppt/ink/ink4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59:17.249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221 21,'-34'-9,"25"6,0 1,0 0,0 0,-17 0,23 2,0 0,-1 1,1-1,0 1,0 0,0 0,0 0,0 0,0 1,0-1,0 1,0-1,0 1,1 0,-1 0,1 1,-4 3,-2 5,0 0,1 0,0 1,1 0,0 0,1 1,0-1,1 1,-5 25,5-7,6-4,-2-26,1 0,-1 1,0-1,0 0,0 0,1 0,-1 0,0 0,1 0,-1 1,1-1,-1 0,1 0,0 0,-1-1,1 1,0 0,0 0,0 0,0 0,0-1,0 1,0 0,0-1,0 1,0-1,0 1,0-1,0 0,0 1,0-1,0 0,1 0,-1 0,0 0,0 0,0 0,0 0,1 0,-1 0,0 0,0-1,0 1,0 0,0-1,2 0,2-2,0 1,-1-1,1 0,-1-1,1 1,-1-1,0 0,6-7,2-8,-1-1,0 0,-2 0,0-1,11-43,-15 55,-2 15,1 20,-3-20,0 6,4 24,0-1,3 0,12 37,-5-36,4-5,4-2,1-5</inkml:trace>
</inkml:ink>
</file>

<file path=ppt/ink/ink4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59:17.633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0 1,'0'0,"18"0,15 4,11-3,-5 4,-8 2</inkml:trace>
</inkml:ink>
</file>

<file path=ppt/ink/ink4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59:17.973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1 23,'0'0,"16"0,12-5,21-2,-5 2,1 1,9 3</inkml:trace>
</inkml:ink>
</file>

<file path=ppt/ink/ink4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59:18.499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0 54,'9'-6,"-1"-1,1 2,0-1,1 1,-1 1,1 0,12-4,-15 6,0 0,0 0,0 1,1 0,-1 1,0 0,1 0,-1 0,0 1,0 0,8 2,-13-3,0 1,0 0,0 0,0-1,0 1,0 1,0-1,0 0,-1 0,1 1,-1-1,1 1,-1-1,1 1,-1 0,0-1,1 1,0 3,-1-2,0 1,0-1,0 0,0 1,-1-1,0 1,0-1,0 1,0-1,-1 6,-2 4,0 0,-1-1,0 1,-11 21,-41 63,38-70,2 1,1 0,-16 43,29-65,0-1,1 1,0-1,0 1,0 0,1-1,0 1,0 6,1-9,-1-1,1 1,-1-1,1 1,0-1,0 0,0 1,0-1,1 0,-1 0,0 1,1-1,0 0,-1-1,1 1,0 0,0 0,0-1,0 1,4 1,9 3,1 0,0 0,0-2,0 0,0-1,32 2,-9 0,30 4,3 0</inkml:trace>
</inkml:ink>
</file>

<file path=ppt/ink/ink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18:17.37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518 1,'-17'3,"0"1,1 1,0 1,0 0,0 1,1 0,0 2,0 0,-13 11,-18 17,2 3,-66 77,74-73,6 0,1-4,2-7,2-9</inkml:trace>
</inkml:ink>
</file>

<file path=ppt/ink/ink4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59:21.447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43 1,'-8'56,"3"1,4 99,2-104,2 78,-6-77,-5-11,7-36,-1 0,0 0,0 0,-1 0,-5 10,5-15,3-8,2-9,3 2,0-1,1 1,0 0,15-22,0 3,-15 27,1 1,-4 2,0 0,0 0,0 0,1 1,-1 0,1-1,0 1,-1 0,1 1,0-1,0 1,0 0,0 0,0 0,6 0,-7 1,1 0,-1 0,0 1,0 0,0 0,0 0,0 0,0 0,0 0,0 1,0-1,0 1,-1 0,1 0,-1 0,0 0,1 1,-1-1,0 0,3 5,12 19,1 6,-3 3,-6 1,-5 0,-4-31,1 1,-1 0,-1 0,1-1,-1 1,0-1,0 1,0 0,-1-1,-3 9,3-12,1 0,-1 1,1-1,-1 0,0 0,0 0,0 0,0 0,0 0,0-1,0 1,-1-1,1 1,0-1,-1 0,0 0,1 0,-1 0,1-1,-1 1,0-1,0 1,-4-1,-1 0,0-1,1 1,-1-1,-14-4,-5-6,-3-7,24 13,0 0,0 0,0-1,1 1,0-1,-7-10,-4-12</inkml:trace>
</inkml:ink>
</file>

<file path=ppt/ink/ink4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59:21.809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1 1,'0'0,"17"0,17 0,13 0,-1 0,-7 0,2 0,-5 3,-4 0</inkml:trace>
</inkml:ink>
</file>

<file path=ppt/ink/ink4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59:22.144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1 38,'0'0,"13"-1,16-8,20 0,-2 1,3 3,-3 3,5-1</inkml:trace>
</inkml:ink>
</file>

<file path=ppt/ink/ink4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59:41.131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0 31,'0'0,"12"0,14 0,8-3,-1-1,-7 2,-1 0,-2 1,-1 1,-5-3,-5-13</inkml:trace>
</inkml:ink>
</file>

<file path=ppt/ink/ink4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59:41.710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1 61,'1'-6,"1"0,1 0,-1 1,1-1,7-10,-10 15,1-1,0 1,0 0,0-1,1 1,-1 0,0 0,0 0,1 0,-1 0,0 1,3-2,-3 2,0 0,-1 0,1 0,0 0,-1 0,1 0,0 0,0 0,-1 0,1 0,0 0,-1 1,1-1,0 0,-1 1,1-1,-1 0,1 1,0-1,-1 1,1-1,-1 1,1-1,-1 1,0-1,1 1,-1-1,1 1,-1 1,4 6,-1 0,0 1,-1-1,0 1,0 0,-1 0,0 0,-1-1,0 11,1-3,2 277,-4-255,1-4,1 21,-1-41</inkml:trace>
</inkml:ink>
</file>

<file path=ppt/ink/ink4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59:43.154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259 27,'-3'-1,"0"1,0-1,0-1,0 1,0 0,0-1,0 1,-3-4,-11-4,13 8,0 0,0 0,0 1,0-1,0 1,-1 0,1 0,0 1,0-1,0 1,0 0,0 0,0 0,0 0,1 1,-1 0,0 0,1 0,-1 0,1 0,0 1,0 0,-6 5,0 1,0 1,1 0,0 1,0 0,1 0,-8 17,6-9,1 1,1 0,0 0,1 1,2-1,0 1,1 1,0 22,7-5,-2-31,0-1,0 1,1-1,0 0,0 0,1 0,-1 0,2 0,-1-1,1 0,0 0,0 0,1-1,-1 1,8 4,-3-3,1-1,0 0,0 0,0-1,1 0,-1-1,1-1,21 4,0-2</inkml:trace>
</inkml:ink>
</file>

<file path=ppt/ink/ink4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59:43.510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1 1,'0'0,"14"0,14 0,11 0,-1 0,-7 0,-6 0,-6 0,-3 0,-2 0</inkml:trace>
</inkml:ink>
</file>

<file path=ppt/ink/ink4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59:43.869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1 8,'0'0,"19"0,16 0,15 0,-5 0,-7 0,-4-4,-2 1</inkml:trace>
</inkml:ink>
</file>

<file path=ppt/ink/ink4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59:45.833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1 48,'0'0,"14"0,17-5,11-2,-1 2,-2 0,2 0,-3-2,0-7</inkml:trace>
</inkml:ink>
</file>

<file path=ppt/ink/ink4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59:46.820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0 107,'7'-9,"1"0,-1 0,1 1,1 0,0 0,0 1,0 0,1 1,0 0,0 0,1 1,20-7,-2 5,-22 9,-2 0,-3-2,0 0,0 0,0 1,0-1,0 1,0-1,-1 1,1 0,0-1,0 1,0 0,-1 0,1 1,0-1,-1 0,1 0,-1 1,0-1,1 1,-1-1,0 1,0 0,0-1,0 1,0 0,0 0,0 0,-1 0,1 0,-1 0,0-1,1 1,-1 0,0 0,0 0,0 0,0 1,0-2,-1 1,1 0,-1 0,1 0,-1 0,-1 2,-2 8,-1-1,0-1,-1 1,0-1,-1 0,-8 10,1-5,-24 22,24-24,-24 27,37-39,1-1,-1 1,1-1,-1 1,1-1,-1 1,1-1,0 1,-1 0,1-1,-1 1,1-1,0 1,0 0,-1 0,1-1,0 1,0 0,0-1,0 1,0 0,0 0,0-1,0 1,0 0,0-1,0 1,1 0,-1 0,0-1,0 1,1 0,-1-1,0 1,1-1,-1 1,1 0,-1-1,1 1,-1-1,1 1,-1-1,1 1,-1-1,1 0,0 1,-1-1,1 0,0 1,-1-1,1 0,0 0,-1 0,1 1,1-1,5 1,1 0,-1 0,0 0,9-1,-15 0,40 2,-10 2,-24 0,-1 0,0 0,0-1,0 1,-1 0,0 0,9 10,5 9,-2 6,-3 4,-12-25,1 0,-1 0,-1 0,1 1,-1 15,-5 6,-4-3,-5-6,-4-2,-7-2,-8-3,-4-5,-1-4,-1-4,0-5</inkml:trace>
</inkml:ink>
</file>

<file path=ppt/ink/ink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18:17.80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17,'0'0,"22"0,23 0,14-5,-4 1,-15 1,-3 0,-5 1,-10 2,-10 0,-8 0</inkml:trace>
</inkml:ink>
</file>

<file path=ppt/ink/ink4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0:46.273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1 95,'8'-2,"0"-1,0 0,0 0,0-1,-1 0,1 0,7-6,14-7,-10 8,0 1,0 1,1 1,37-7,-33 11,-3 3,0 8,-17-6,-1 0,0 1,0-1,0 1,0-1,0 1,-1 0,1 0,-1 0,0 0,-1 0,1 0,-1 1,1-1,-1 1,-1-1,1 1,-1-1,1 1,-1-1,0 1,-1 0,-1 6,0 4,-1 1,-1 0,-1-1,0 0,-12 23,-30 55,23-46,4 1,6-3,12-38,1 1,0 0,0 13,1-17,0 1,1-1,0 1,0-1,0 1,2 4,-2-6,1 0,-1 0,1 0,0-1,-1 1,1-1,1 1,1 2,24 13,6-5,3-6,8 0,10-1</inkml:trace>
</inkml:ink>
</file>

<file path=ppt/ink/ink4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0:46.624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1 0,'0'0</inkml:trace>
</inkml:ink>
</file>

<file path=ppt/ink/ink4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0:47.019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1 67,'23'-13,"1"1,36-14,-49 23,1-1,-1 2,1-1,-1 1,1 1,0 0,22 2,-32-1,1 0,-1 0,1 1,-1-1,1 1,-1-1,0 1,1 0,-1 0,0 0,0 0,0 0,1 1,-1-1,0 1,-1-1,1 1,0 0,0 0,-1 0,1 0,1 3,-1-1,-2-1,1 0,0 1,-1-1,1 1,-1-1,0 1,0-1,0 1,-1-1,0 1,1-1,-1 1,-1 2,-6 13,0-1,0 0,-2-1,-14 21,24-38,-37 53,-2 0,3 2,28-43,0 2,1-1,0 1,2 0,-6 18,9-29,1 1,1-1,-1 0,0 1,1-1,0 1,0-1,0 1,0-1,0 1,1-1,-1 0,1 1,0-1,0 1,0-1,1 0,-1 0,1 0,0 0,0 0,0 0,0 0,0-1,1 1,-1-1,1 0,5 5,2-2,0 0,0 0,1-1,0 0,18 4,61 6,-55-10,96 17,-72-7</inkml:trace>
</inkml:ink>
</file>

<file path=ppt/ink/ink4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0:48.203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159 64,'-2'-5,"-1"-2,0 0,-1 1,0-1,-8-10,11 15,0 1,0 0,0 0,-1 0,1 0,0 0,0 0,-1 0,1 1,0-1,-1 0,1 1,-1-1,1 1,-1-1,1 1,-1 0,1-1,-1 1,1 0,-1 0,1 0,-1 0,0 1,1-1,-1 0,1 1,-1-1,1 1,-3 0,3 1,-1-1,1 0,0 0,0 1,0-1,0 1,0-1,0 1,0-1,1 1,-1 0,0-1,1 1,-1 0,1-1,0 1,0 2,-1 30,1-33,0-1,0 0,0 1,0-1,0 0,0 1,0-1,0 0,0 1,0-1,0 0,1 1,-1-1,0 0,0 1,0-1,1 0,-1 0,0 1,0-1,1 0,-1 0,0 1,0-1,1 0,-1 0,0 0,1 0,-1 1,0-1,1 0,-1 0,11-6,-9 4,0-1,-1 1,1 0,0-1,-1 1,1-1,0-3,-1 5,-1 0,1 0,-1 0,0 0,0 0,0 0,0 0,1 0,-1 0,0 0,-1 0,1 1,0-1,0 0,0 0,0 0,-1 0,1 0,0 0,-1 0,1 0,-1 0,1 1,-1-1,0 0,1 0,-1 1,0-1,1 0,-1 1,0-1,0 1,1-1,-1 1,0-1,0 1,0 0,0-1,0 1,0 0,0 0,0-1,-1 1,-1 0,1 0,-1 0,0 1,0-1,1 1,-1-1,1 1,-1 0,0 0,1 0,0 0,-1 0,1 1,-4 2,0 1,0 1,0-1,-6 10,11-14,0 1,0-1,0 0,0 0,0 0,1 1,-1-1,1 0,-1 1,1-1,-1 1,1-1,0 0,-1 1,1-1,0 1,0-1,0 1,0-1,1 1,-1-1,0 1,1-1,-1 0,1 1,-1-1,1 2,0-3,-1 1,1 0,-1-1,1 1,0-1,-1 1,1-1,-1 0,1 1,0-1,-1 0,1 1,0-1,0 0,-1 0,1 0,0 1,-1-1,1 0,0 0,0 0,-1 0,1 0,0 0,0-1,-1 1,1 0,0 0,0 0,-1-1,1 1,0 0,-1-1,1 1,-1-1,1 1,0-1,-1 1,1-1,-1 1,1-1,-1 1,1-1,-1 0,1 0,1-1,-1 0,1-1,0 1,-1 0,0-1,1 1,-1-1,0 1,0-1,0 0,0-4,-9-17,1 15,6 9,1 0,0-1,0 1,-1 0,1 0,0 0,0 0,-1 0,1 0,0 0,-1 0,1 0,0 0,0 0,-1 0,1 0,0 0,0 1,-1-1,1 0,0 0,0 0,0 0,-1 0,1 1,0-1,0 0,0 0,-1 0,1 0,0 1,0-1,0 0,0 0,-1 1,1-1,-1 4,1 1</inkml:trace>
</inkml:ink>
</file>

<file path=ppt/ink/ink4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0:03.346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0 1,'0'0</inkml:trace>
</inkml:ink>
</file>

<file path=ppt/ink/ink4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0:04.320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0 0,'17'8,"-1"0,-1 0,1 2,-2 0,1 0,-1 1,-1 1,17 19,7 12,39 62,-19-25,187 259,-213-299,2-1</inkml:trace>
</inkml:ink>
</file>

<file path=ppt/ink/ink4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0:04.769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0 645,'2'-8,"-1"-1,2 1,-1-1,1 1,1 0,-1 0,10-14,38-49,-43 61,316-381,-295 361,-1-1,-1-1</inkml:trace>
</inkml:ink>
</file>

<file path=ppt/ink/ink4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0:05.568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1 17,'0'0,"19"0,15 0,19-4,-6-1,-3 2,-4 1,1 0,7 2</inkml:trace>
</inkml:ink>
</file>

<file path=ppt/ink/ink4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0:05.222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1 1,'0'0,"18"0,17 0,18 0,-6 0,-2 0,-10 0,-3 0,-4 0,0 0</inkml:trace>
</inkml:ink>
</file>

<file path=ppt/ink/ink4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0:07.379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0 9,'33'0,"147"-6,-156 6,4 0,5-1,8-1</inkml:trace>
</inkml:ink>
</file>

<file path=ppt/ink/ink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18:18.14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78,'0'0,"21"-2,17-10,22 0,-4-3,-7 0,-9 4,-8 0</inkml:trace>
</inkml:ink>
</file>

<file path=ppt/ink/ink4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0:09.265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214 0,'-12'0,"1"0,0 0,1 1,-20 3,27-3,0 0,-1 0,1 0,0 1,0-1,0 1,0 0,0 0,0 0,1 0,-1 1,1-1,-1 1,1-1,-3 5,-4 7,1 0,1 1,1 0,0 0,0 1,-3 18,-12 99,18-109,-4 26,2 0,1 3,4-2,2 1,4-4,3-8,-1-9</inkml:trace>
</inkml:ink>
</file>

<file path=ppt/ink/ink4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0:09.653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0 1,'0'0,"14"0,13 0,12 0,-13 0,-4 0,-9 0,-3 0,-3 0</inkml:trace>
</inkml:ink>
</file>

<file path=ppt/ink/ink4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0:10.171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0 76,'3'-5,"29"-39,-30 42,-1 0,1-1,0 1,0 1,0-1,0 0,0 0,0 1,1 0,-1-1,1 1,-1 0,1 0,-1 0,1 0,3 0,-5 1,1 0,-1 1,0-1,1 1,-1-1,0 1,1-1,-1 1,0 0,0-1,0 1,0 0,0 0,0 0,0 0,0 0,0 0,0 0,0 0,-1 0,1 1,0-1,-1 0,1 0,-1 1,1-1,-1 0,0 1,0-1,1 1,-1 1,1 8,0 1,0 20,-2-18,7 223,-9-214,2-19,1-7</inkml:trace>
</inkml:ink>
</file>

<file path=ppt/ink/ink4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0:10.714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1 0,'2'21,"11"36,-3-12,18 118,-23-118,-4 1,-5 1,-3 2,-2-2,-2-4,-7-9</inkml:trace>
</inkml:ink>
</file>

<file path=ppt/ink/ink4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0:12.384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1 44,'0'0,"22"0,14-4,17-3,-11 0,-2 0,-8 4,-2-1,-9 4,-5-3,-6 2,-10-7</inkml:trace>
</inkml:ink>
</file>

<file path=ppt/ink/ink4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0:12.772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62 0,'-16'75,"-11"60,22-93,2 0,-2-3,-1-1</inkml:trace>
</inkml:ink>
</file>

<file path=ppt/ink/ink4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0:13.203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0 0,'0'0,"16"0,20 0,12 7,-10 0,1 3,-12-6,-2 0,-8-1,-6-3,-5 2</inkml:trace>
</inkml:ink>
</file>

<file path=ppt/ink/ink4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0:16.215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0 3,'73'-1,"-22"-1,58 7,-85-1,-17-6</inkml:trace>
</inkml:ink>
</file>

<file path=ppt/ink/ink4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0:17.064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1 104,'18'-19,"1"0,1 2,30-22,-48 38,-1 0,0 0,0 0,1 0,-1 1,1-1,-1 0,0 1,1-1,-1 1,1-1,0 1,-1 0,1 0,-1 0,1 0,-1 0,1 0,0 0,-1 0,1 1,-1-1,1 0,-1 1,1-1,-1 1,0 0,1 0,-1-1,0 1,1 0,-1 0,0 0,0 0,0 0,0 1,0-1,0 0,0 1,0-1,0 0,1 4,2 3,-1 1,0 0,0 0,0 1,1 16,-1-1,-2 32,-2-5,-1 5,-2-2,1-3,2-11,1-13</inkml:trace>
</inkml:ink>
</file>

<file path=ppt/ink/ink4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0:18.183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193 0,'-8'3,"1"0,-1 1,1 0,0 0,0 0,1 1,-1 0,1 0,-8 9,5-3,2 0,-1 0,2 0,-1 1,-5 15,-1 3,2 0,0 1,2 1,2 0,1 0,-3 45,9-24,9-1,9-2</inkml:trace>
</inkml:ink>
</file>

<file path=ppt/ink/ink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18:18.66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0 130,'16'-20,"1"2,25-21,-34 33,0 0,0 0,1 1,-1 0,1 0,0 1,1 0,15-4,-24 8,1-1,0 0,0 1,0 0,0-1,0 1,1 0,-1 0,0 0,0 0,0 0,0 1,0-1,0 1,0-1,0 1,-1 0,1 0,0 0,0 0,0 0,-1 0,1 0,0 0,-1 1,1-1,-1 1,0-1,1 1,-1 0,0-1,0 1,0 0,0 0,0 0,-1-1,1 1,-1 0,1 0,-1 0,1 0,-1 0,0 3,0 7,0 1,-1 0,0-1,-1 1,-1-1,-3 13,-30 74,21-59,-4 15,12-35,2 1,-7 37,12-52,0-1,0 0,0 0,0 0,2 7,0-8,-1 0,0 0,1-1,-1 1,1-1,0 1,1-1,-1 0,0 1,1-1,0 0,-1-1,1 1,0-1,1 1,-1-1,0 0,1 0,-1 0,1 0,0-1,-1 0,7 2,6 1,1-2,0 1,0-2,19 0,-18-1,31 0</inkml:trace>
</inkml:ink>
</file>

<file path=ppt/ink/ink4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0:21.503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0 1,'8'0,"1"0,-1 0,0 1,0 0,0 1,0 0,14 5,-18-5,0 0,0 0,-1 1,1 0,-1-1,1 1,-1 1,0-1,0 0,0 1,-1-1,1 1,-1 0,0 0,3 8,3 6,-2 0,-1 0,0 1,4 31,-4-2,-5-44,2 54,-3 76,-3-93,-3-2,-4-3,1-6,-4-3,-4-6,-3-8</inkml:trace>
</inkml:ink>
</file>

<file path=ppt/ink/ink4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0:22.197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0 79,'9'-10,"1"1,-1 0,2 1,14-11,-20 16,0 0,0 0,0 1,0 0,0 0,0 0,1 0,-1 1,0 0,1 0,0 0,9 1,-14 0,0 0,0 0,0 0,0 0,1 1,-1-1,0 0,0 1,0-1,-1 1,1-1,0 1,0-1,0 1,0 0,0-1,-1 1,1 0,0 0,-1 0,1-1,0 1,-1 0,1 1,0 1,-1-1,1 0,-1 0,1 1,-1-1,0 0,0 1,0-1,0 0,-1 4,-2 4,1-1,-1 0,-1 0,-5 11,-18 21,21-34,1-1,0 2,0-1,1 0,0 1,1 0,-1 0,-3 15,7-22,0 0,0 0,0-1,1 1,-1 0,0 0,0-1,0 1,1 0,-1-1,0 1,1 0,-1-1,1 1,-1 0,1-1,-1 1,1-1,-1 1,1-1,0 1,-1-1,1 0,0 1,-1-1,1 0,0 1,23 7,-21-7,77 11,-15-1,-32-6</inkml:trace>
</inkml:ink>
</file>

<file path=ppt/ink/ink4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0:24.669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1 1,'0'0,"17"0,19 0,17 0,-6 0,-3 0,-4 0,-3 0,1 0,2 0</inkml:trace>
</inkml:ink>
</file>

<file path=ppt/ink/ink4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0:25.275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63 0,'-16'111,"-5"22,11-91,0-6,5-9,5-25,0 1,0-1,0 0,0 1,1-1,-1 0,1 0,1 3,-1-2,1 1,0-1,0 0,0-1,0 1,1 0,-1-1,1 1,-1-1,1 0,0 0,4 3,23 9,5-5,4-3,4-1,-32-4,0-1,0 0,-1 0,18-4,-5-4</inkml:trace>
</inkml:ink>
</file>

<file path=ppt/ink/ink4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0:25.622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56 1,'-44'337,"39"-267,3-4,0-2,0-3,2-4,0-9,4-17,-2-18</inkml:trace>
</inkml:ink>
</file>

<file path=ppt/ink/ink4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0:26.334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10 1,'-2'8,"0"0,0 1,1-1,-1 17,2-23,4-2,-4 2,-2 0</inkml:trace>
</inkml:ink>
</file>

<file path=ppt/ink/ink4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0:28.859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49 98,'24'-17,"0"0,0 2,2 1,42-17,-67 30,1 0,-1 1,0 0,1-1,-1 1,0 0,1-1,-1 1,0 0,1 0,-1 0,0 0,1 0,-1 1,0-1,1 0,-1 1,0-1,3 2,-3-1,0 0,-1-1,1 1,0 0,-1 0,1 1,-1-1,1 0,-1 0,0 0,1 0,-1 0,0 0,0 1,0-1,0 0,0 0,0 0,0 1,0-1,0 0,-1 0,1 0,-1 2,-7 28,-2 0,-1-1,-15 29,-51 85,42-81,7-12,3-4,5-4,18-37,0 0,1 0,-1 1,0 7,2-10,0-1,0 1,1 0,-1-1,1 1,-1-1,2 4,-1-5,0 1,0-1,1 1,-1-1,0 0,1 0,3 4,18 12,7-4,6-2,4-2,2-2,-3-5</inkml:trace>
</inkml:ink>
</file>

<file path=ppt/ink/ink4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0:29.213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0 1,'0'0</inkml:trace>
</inkml:ink>
</file>

<file path=ppt/ink/ink4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0:29.843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0 5,'13'-4,"-13"4,-10 4,7-4</inkml:trace>
</inkml:ink>
</file>

<file path=ppt/ink/ink4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0:30.759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190 1,'-10'5,"1"1,1 0,-1 1,1 0,0 0,0 1,1 0,0 1,0-1,1 1,1 0,-1 1,-5 13,-3 13,1 0,-10 53,20-78,-6 26,2 0,-4 58,11-48,6-3,5-7,1-4</inkml:trace>
</inkml:ink>
</file>

<file path=ppt/ink/ink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18:19.56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35 0,'-10'33,"2"0,2 0,1 1,1 0,2 0,4 57,6-35,-6-46,1 1,0-2,1 1,0 0,0-1,1 0,0 0,1 0,7 9,-9-13,0-1,0-1,0 1,0 0,1-1,0 0,-1 0,1 0,0-1,0 1,0-1,1-1,-1 1,0-1,1 0,-1 0,1 0,10-1,16-3,2-3,-2-5,-3-4</inkml:trace>
</inkml:ink>
</file>

<file path=ppt/ink/ink4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0:31.133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0 24,'0'0,"18"-2,20-5,12-5,-8 10,-11 2,-9 2</inkml:trace>
</inkml:ink>
</file>

<file path=ppt/ink/ink4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0:31.731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0 60,'21'-12,"44"-20,-56 29,0 0,0 0,0 1,0 0,0 1,0 0,1 0,10 2,-19-1,-1 0,1-1,0 1,-1 0,1 1,-1-1,1 0,0 0,-1 0,1 0,-1 0,1 1,0-1,-1 0,1 0,-1 1,1-1,-1 0,1 1,-1-1,1 1,-1-1,0 1,1-1,-1 1,0-1,1 1,-1-1,0 1,1-1,-1 1,0-1,0 1,0 0,0-1,0 1,0-1,1 1,-1 0,0-1,-1 1,1-1,0 1,0 0,0-1,0 1,-1 0,-1 5,0 1,-1-1,0 0,-5 6,-6 15,14-21,0 1,-1-1,2 0,-1 0,1 1,0-1,0 0,1 0,0 0,0 0,0-1,7 12,8 27,-13-18,-4 34,-3-26,-3 3,-3 0,-2-1,-4-1,-6-5,16-25,1 0,-1 0,-1 0,1-1,-1 0,1 0,-1 0,-8 3,-19 6</inkml:trace>
</inkml:ink>
</file>

<file path=ppt/ink/ink4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0:32.555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1 1,'18'6,"1"1,0 0,-1 0,26 16,-38-19,-1 0,0 0,0 1,0-1,0 1,0 0,-1 0,0 1,0 0,-1-1,1 1,-1 0,-1 1,3 6,0 3,-2 0,0-1,0 1,-2 1,0 17,-8 84,5-100,-4 35,-2 0,-2-1,-3 0,-22 58,16-67,-2-3</inkml:trace>
</inkml:ink>
</file>

<file path=ppt/ink/ink4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0:36.700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1 928,'5'39,"12"40,-2-15,14 78,-21-96,-2-2,-1-7,2-13,-7-24,0 0,0 0,0-1,0 1,0 0,0 0,0 0,0-1,0 1,0 0,1 0,-1 0,0-1,0 1,0 0,0 0,0 0,1-1,-1 1,0 0,0 0,0 0,1 0,-1 0,0 0,0 0,0-1,1 1,-1 0,0 0,0 0,1 0,-1 0,0 0,0 0,0 0,1 0,-1 0,0 0,0 0,1 0,-1 0,0 1,0-1,0 0,1 0,-1 0,0 0,0 0,0 0,1 1,-1-1,0 0,0 0,0 0,0 0,1 1,-1-1,0 0,0 0,0 0,0 1,0-1,0 0,0 1,6-23,-6 20,7-51,-3 0,-2-69,-1 20,7-97,-2 138,-1 1,-1 3,1 2,-2 3,-2 2,-1 2,3 4,3 7,3 6,5 5,8 1,7 2,7 2,-1 4,0 2,2 1,-1 2,42-7,159-21,-181 33,400-39,-220 26,1077-47,-1147 65,318 4,460 88,-762-69,277 12,-379-29,36-1,-60-1,1 0,-1-1,-2 2,-5-2,-3 0,-7 2,-35-3,0 1,-1 0,1 0,0 0,-1 0,5 3,-7-3,1 0,0 0,-1 1,1-1,-1 1,1-1,-1 1,0-1,0 1,2 2,1 4,-1 0,1 1,-1 0,-1-1,0 1,3 18,-1 60,-3-59,1 27,-1 56,2-58,-1-4,-1-5</inkml:trace>
</inkml:ink>
</file>

<file path=ppt/ink/ink4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0:38.928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0 1,'4'5,"-1"0,1 0,0 0,1-1,-1 1,1-1,0 0,0 0,8 4,-9-5,11 7,1-1,0-1,0-1,0 0,33 8,90 13,4-12,239-2,370-30,-198 6,-360 9,544 18,-663-14,653 34,-113-4,-260-16,235 9,148 21,-271-13,154 24,-553-49,-10-2,-7 0,0 0,0-2,0-3</inkml:trace>
</inkml:ink>
</file>

<file path=ppt/ink/ink4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0:49.744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137 74,'-11'-29,"10"25,0 0,0 0,0 1,-1-1,0 0,1 1,-5-6,5 9,0-1,0 0,0 0,0 0,0 0,0 1,0-1,-1 0,1 1,0-1,-1 1,1-1,0 1,-1 0,1 0,0 0,-1 0,1 0,-1 0,1 0,0 0,-1 0,1 0,0 1,-1-1,-1 2,-3 0,0 1,0-1,0 2,1-1,-1 1,1-1,0 2,0-1,-8 10,12-13,0 0,-1 1,1-1,0 1,0 0,1-1,-1 1,0 0,0 0,1-1,-1 1,1 0,0 0,-1 0,1 4,1-5,-1 0,1 1,-1-1,1 1,0-1,-1 1,1-1,0 0,0 0,0 1,0-1,0 0,0 0,0 0,1 0,-1 0,0-1,1 1,-1 0,0 0,1-1,2 2,1-1,0 0,0 0,0 0,0 0,0-1,0 0,0 0,0 0,0-1,0 1,0-1,8-3,-10 3,1 0,-1 0,0 0,1-1,-1 1,0-1,0 0,0 0,0 0,0 0,-1 0,1-1,0 1,-1-1,0 0,0 0,0 0,3-4,-5 5,1 0,-1 1,0-1,1 0,-1 0,0 1,0-1,0 0,0 1,0-1,0 0,-1 0,1 1,-1-1,1 0,-1 1,1-1,-1 1,0-1,0 1,0-1,0 1,0-1,0 1,0 0,0 0,-1-1,1 1,0 0,-1 0,1 0,-1 1,1-1,-1 0,0 0,1 1,-1-1,0 1,1-1,-1 1,-2 0,1-1,0 1,1-1,-1 1,0 0,0-1,1 1,-1 1,0-1,0 0,1 1,-1-1,0 1,1 0,-1 0,1 0,-1 0,1 0,-1 1,1-1,0 1,0 0,-1-1,1 1,0 0,1 0,-3 3,2-1,1 0,-1 0,1 1,0-1,1 0,-1 0,1 1,0 4,0-9,0 1,0 0,0 0,0 0,0-1,0 1,0 0,0 0,1-1,-1 1,0 0,1-1,-1 1,0 0,1-1,-1 1,1-1,-1 1,1 0,0 0,0-1,0 0,0 0,0 0,0 1,0-1,0 0,0 0,0-1,0 1,0 0,-1 0,1 0,0-1,0 1,0 0,0-1,0 1,-1-1,1 1,0-1,0 1,0-2,0 1,1 0,-1 0,0 0,0-1,0 1,0 0,0-1,-1 1,1-1,0 1,-1-1,1 1,-1-1,1 1,-1-1,0 0,0 1,0-3,-3-31,3 35,0 0,0 0,0-1,-1 1,1 0,0-1,0 1,0 0,0 0,-1 0,1-1,0 1,0 0,0 0,-1 0,1-1,0 1,0 0,-1 0,1 0,0 0,-1 0,1 0,0-1,0 1,-1 0,1 0,0 0,-1 0,1 0,0 0,0 0,-1 0,1 0,0 1,-1-1,1 0,0 0,0 0,-1 0,1 0,0 0,0 0,-1 1,1-1,0 0,0 0,-1 0,1 1,0-1,0 0,0 0,0 1,-1-1,-11 15,12-14,0 0,0 0,0 0,0 0,0 0,0 0,0 0,0 0,0 0,0 0,0 0,0 0,1 0,-1-1,0 1,1 0,-1 0,1 0,-1 0,1-1,-1 1,1 0,0 0,-1-1,1 1,0 0,0-1,-1 1,1-1,0 1,0-1,0 1,0-1,-1 0,1 1,0-1,0 0,0 0,0 0,0 0,0 0,0 0,0 0,0 0,0 0,0 0,0 0,0 0,0-1,-1 1,1 0,1-1,5-2</inkml:trace>
</inkml:ink>
</file>

<file path=ppt/ink/ink4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0:50.640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26 66,'2'-2,"1"-2,1 0,0 0,-1 0,0-1,0 0,0 1,-1-1,3-7,-5 12,1-1,-1 1,0-1,0 1,0-1,0 1,0-1,0 1,0-1,0 1,0-1,0 1,0-1,0 1,0-1,0 1,0-1,0 1,-1-1,1 1,0-1,0 1,-1 0,1-1,0 1,-1-1,1 1,0 0,-1-1,1 1,0 0,-1-1,1 1,-1 0,1 0,-1-1,1 1,-1 0,1 0,0 0,-1 0,1 0,-1 0,1 0,-1 0,1 0,-1 0,0 0,-1 0,1 0,-1 0,1 0,-1 1,1-1,-1 0,1 1,0 0,-1-1,1 1,0 0,-1-1,1 1,0 0,-1 1,0 0,0 1,1-1,0 0,0 1,0-1,0 1,0-1,0 1,0-1,1 1,-1 0,1-1,0 1,0 0,0 4,1-6,-1 0,0 0,0 0,0 1,1-1,-1 0,1 0,-1 0,1 0,-1 0,1 0,-1 0,1 0,0 0,0 0,-1-1,1 1,0 0,0 0,0-1,0 1,0 0,0-1,0 1,0-1,0 1,0-1,0 0,1 0,-1 1,0-1,0 0,0 0,0 0,0 0,1 0,-1 0,2-1,-1 1,-1-1,1 0,0 0,-1 1,1-1,-1 0,1 0,-1 0,0-1,1 1,-1 0,0 0,0-1,0 1,0-1,0 1,0-1,0 1,0-1,-1 0,1 1,-1-1,1 0,-1 1,0-1,1 0,-1 0,0 0,0 1,0-1,0 0,-1-3,0 4,1 0,0-1,0 1,0 0,-1 0,1 0,-1-1,1 1,-1 0,1 0,-1 0,0 0,1 0,-1 0,0 0,0 0,0 0,0 1,-1-2,1 2,0-1,0 1,0 0,0 0,0 0,0 0,0 0,0 0,0 0,0 0,0 0,0 1,0-1,0 0,0 1,0-1,0 0,0 1,0 0,0-1,0 1,0-1,1 1,-1 0,0 0,-1 1,-22 27,23-28,0 0,1 0,-1 0,0 0,1 0,-1 0,1 0,-1 0,1 0,0 0,-1 0,1 0,0 1,0-1,0 0,0 0,0 0,0 0,0 0,0 1,1-1,-1 0,0 0,1 0,-1 0,0 0,1 0,0 0,-1 0,2 2,-1-3,0-1,0 1,0 0,0 0,-1-1,1 1,0 0,0-1,0 1,0-1,-1 1,1-1,0 0,0 1,-1-1,1 0,0 1,-1-1,1 0,-1 0,1 1,-1-1,0 0,1 0,-1 0,1-1,-3-2</inkml:trace>
</inkml:ink>
</file>

<file path=ppt/ink/ink4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1:36.063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1 0,'23'26,"40"35,4 4,-28-17,-3 1,-1 2,35 72,-19-33,102 174,-127-217</inkml:trace>
</inkml:ink>
</file>

<file path=ppt/ink/ink4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1:36.498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559 0,'0'0,"-23"14,-7 4,-12 10,0 4,0 3,-2 2,1 5,-10 2,2 2,0 2,2-1,5-1,-1 0</inkml:trace>
</inkml:ink>
</file>

<file path=ppt/ink/ink4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1:37.145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1 1,'0'0,"19"0,18 0,18 0,-2 0,-2 0,-3 0,4 0,11 0</inkml:trace>
</inkml:ink>
</file>

<file path=ppt/ink/ink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18:19.91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32,'0'0,"21"0,25-7,20-3,-2 3,-3 1,-5 5</inkml:trace>
</inkml:ink>
</file>

<file path=ppt/ink/ink4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1:37.985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1 1,'0'0,"18"0,21 0,17 0,4 0,-4 0,6 0,-2 0,-1 0</inkml:trace>
</inkml:ink>
</file>

<file path=ppt/ink/ink4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1:47.560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1 169,'15'-25,"1"0,30-35,-33 43,-9 12,0 0,1 0,-1 1,1-1,0 1,10-6,-14 9,0 1,0-1,0 1,0 0,0-1,0 1,0 0,0 0,0-1,0 1,0 0,0 0,0 0,0 0,0 0,0 1,0-1,0 0,2 1,-2 0,0 0,0 0,0 0,0 0,0 0,0 0,0 0,0 0,0 1,0-1,-1 0,1 1,0-1,-1 0,1 1,-1-1,0 1,1 1,6 41,-1 1,-2 0,-3 65,-1-34,5 87,0-116,2-3,-2-2,2-2,3 3</inkml:trace>
</inkml:ink>
</file>

<file path=ppt/ink/ink4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1:49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0 1,'400'11,"-214"-4,-42-3,318 6,-202-8,618 6,-314-2,147 4,-281 2,1116 54,-1308-48,290 25,-4 25,-380-42,-10-3</inkml:trace>
</inkml:ink>
</file>

<file path=ppt/ink/ink4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1:50.085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1 1,'26'5,"0"-2,29 1,96 9,-103-9,4 0,2-1</inkml:trace>
</inkml:ink>
</file>

<file path=ppt/ink/ink4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1:50.516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11 1,'-5'124,"2"-64,0 1,4 2,2 0,3-5,3-10,-1-9</inkml:trace>
</inkml:ink>
</file>

<file path=ppt/ink/ink4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1:50.968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1 1,'0'0,"23"4,20-1,23 1,-7 1,-3-5,1 2,1-2,2 0,7 0</inkml:trace>
</inkml:ink>
</file>

<file path=ppt/ink/ink4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1:53.214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1 937,'0'40,"3"-1,1 0,2 0,12 45,-8-39,-3-5,-4-35,-3-5,0 1,0-1,0 0,0 1,1-1,-1 0,0 1,0-1,0 0,1 1,-1-1,0 0,0 0,1 1,-1-1,0 0,1 0,-1 1,0-1,1 0,-1 0,0 0,1 0,-1 0,0 0,1 0,-1 1,1-1,-1 0,0 0,1 0,-1 0,1 0,-1-1,0 1,1 0,-1 0,0 0,1 0,-1 0,0 0,1-1,-1 1,0 0,1 0,-1-1,0 1,0 0,1 0,-1-1,0 1,0 0,1-1,-1 1,0 0,0-1,0 1,0 0,1-1,11-25,-10 23,14-43,12-52,-10 32,10-45,20-145,-32 163,-11 49,-1-1,1-1,0-1,2 0,-1 0,1 3,1 2,1 8,1 5,4 3,1 2,2 3,-1 2,2 4,3 5,3 5,29 0,57 4,-25 0,552-11,-380 8,697 17,-265 1,201-1,-712-12,-41-1,654 19,-661-12,-79-5,-3 3,0 0,-4 2,-5 5,-2 4,-27-10,-1-1,-1 2,1-1,-1 1,0 0,-1 1,0 0,0 0,-1 1,0 0,0 0,-1 0,8 20,-1 4,-2 1,12 66,-7-25,-4-29,-1-2,1 0,2 1,-1-2</inkml:trace>
</inkml:ink>
</file>

<file path=ppt/ink/ink4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2:06.512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0 173,'7'-18,"1"1,1-1,0 2,12-17,-1 1,-17 28,0 0,0 0,1 0,-1 1,1-1,6-4,-9 7,-1 1,1-1,0 0,0 1,-1-1,1 1,0-1,0 1,0-1,0 1,0 0,0-1,0 1,0 0,0 0,0-1,0 1,0 0,0 0,0 0,0 1,0-1,0 0,0 0,0 0,0 1,0-1,0 0,0 1,-1-1,1 1,0-1,0 1,0 0,-1-1,1 1,0 0,1 1,1 3,-1 0,1 0,-1 1,0-1,0 1,0 0,-1-1,1 13,-1 50,-2-36,7 141,-3-117,0 2,-1 0,-1 4,1-3,1-3,1-6,1-8,-5-8,-5-9</inkml:trace>
</inkml:ink>
</file>

<file path=ppt/ink/ink4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2:24.624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0 15,'119'-7,"1"-1,-88 10,2 0,1 3</inkml:trace>
</inkml:ink>
</file>

<file path=ppt/ink/ink4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2:25.055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35 0,'0'0,"-4"26,0 23,-6 17,4-6,0-2,4 4,0 12</inkml:trace>
</inkml:ink>
</file>

<file path=ppt/ink/ink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18:20.38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206 1,'-53'39,"36"-27,0 1,1 0,0 1,-23 27,13 0,10 0,11-3,5-36,0-1,-1 1,1 0,0 0,1 0,-1 0,0-1,0 1,1 0,-1 0,1-1,0 1,-1 0,1-1,0 1,0 0,0-1,0 1,0-1,1 0,-1 1,0-1,1 0,-1 0,1 0,-1 0,1 0,-1 0,1 0,0 0,-1-1,1 1,0-1,0 1,-1-1,1 0,0 1,0-1,0 0,0 0,-1 0,1-1,0 1,0 0,0-1,-1 1,1-1,0 0,1 0,6-4,-1 0,0 0,-1-1,1 0,-1 0,0-1,-1 1,0-2,9-11,18-20,-32 39,-1-1,1 1,0 0,-1-1,1 1,-1 0,1-1,0 1,-1 0,1 0,0 0,-1-1,1 1,0 0,-1 0,1 0,0 0,-1 0,1 0,0 1,-1-1,1 0,0 0,-1 0,1 1,0-1,-1 0,1 1,-1-1,1 0,0 1,-1-1,1 1,-1-1,1 1,-1-1,0 1,1-1,-1 1,1 0,-1-1,1 2,18 34,-14-26,7 11,4-1,-10-14,1-1,-1 1,1-1,0 0,1-1,-1 0,1 0,-1 0,1-1,1 0,-1-1,0 0,11 2,15-5,-28-1,0 1,0-2,0 1,-1 0,1-1,-1 0,1-1,7-6,14-14,18-23,-41 43,-3 3,-1 0,1 0,0 0,0 0,0 0,0 0,0 1,0-1,0 0,0 1,0-1,0 0,0 1,0-1,0 1,0 0,1-1,-1 1,2 0,5 7,9 30,-6-18,4-6</inkml:trace>
</inkml:ink>
</file>

<file path=ppt/ink/ink4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2:37.726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0 147,'14'-15,"1"1,1 1,0 1,1 0,0 0,0 2,1 0,1 2,0 0,0 0,0 2,1 1,0 0,0 1,27-1,-2 7,-41-1,0 0,0 0,0 0,1 0,-1 0,0 1,-1 0,1 0,0 0,0 0,-1 0,1 1,-1 0,0 0,0 0,0 0,0 0,-1 0,1 1,-1-1,0 1,0 0,0 0,0 0,-1 0,1 0,-1 0,0 0,0 0,-1 1,1-1,-1 0,0 0,0 1,-1-1,0 6,-2 8,-1-1,-1 0,0-1,-15 32,-40 63,31-61,-37 77,38-65,5-2,20-49,0 0,0 0,1 0,1 0,0 1,0 11,2-19,-1 0,0 0,1 0,0-1,0 1,0 0,0 0,0-1,1 1,0 0,0-1,0 0,0 1,0-1,1 0,-1 0,1 0,0-1,0 1,5 3,0-2,0 0,0 0,1-1,-1 0,1 0,0-1,17 2,66 0,-68-4,168-1,-132 1</inkml:trace>
</inkml:ink>
</file>

<file path=ppt/ink/ink4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2:38.242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94 1,'-1'40,"-1"1,-2-1,-1 0,-3-1,-1 1,-15 40,7-35,2-2,13-36,0-1,1 0,0 1,0-1,0 1,1-1,0 11,1-14,-1-1,1 1,-1 0,1 0,0-1,0 1,1 0,-1-1,0 1,1-1,-1 1,1-1,0 0,0 0,0 0,0 0,0 0,0 0,4 2,8 3,1-1,-1 0,1-1,0 0,0-2,1 0,17 2,-18-3,37 7,-3-3,0-4</inkml:trace>
</inkml:ink>
</file>

<file path=ppt/ink/ink4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2:38.611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19 1,'0'0,"-4"20,2 21,-3 27,0 6,5 7,-2 13,2-3,0-13,0-1,0-13,7-8,2-5,-1 4,-4 1</inkml:trace>
</inkml:ink>
</file>

<file path=ppt/ink/ink4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2:44.214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82 0,'-19'46,"3"1,2 1,-14 89,24-87,4-1,0-39,1 0,0-1,0 1,1-1,1 1,-1-1,1 0,1 0,0 0,0 0,9 12,-8-15,0 0,1 0,0 0,0-1,0 0,1 0,-1 0,1-1,0 0,1 0,-1-1,1 0,0 0,10 2,18 2,1-2,47 2,-41-5,6 3</inkml:trace>
</inkml:ink>
</file>

<file path=ppt/ink/ink4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2:44.567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20 1,'0'0,"-5"20,3 21,-4 26,2 11,4 26,-2 3,2-11,0-3,0-8,0-4,0-7,6-11</inkml:trace>
</inkml:ink>
</file>

<file path=ppt/ink/ink4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2:59.576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1 0,'16'6,"0"1,-1 1,1 0,-2 1,1 0,-1 1,0 1,-1 0,-1 1,16 19,6 9,-3 3,37 63,40 100,20 35,-101-196,2 0,3-3</inkml:trace>
</inkml:ink>
</file>

<file path=ppt/ink/ink4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3:00.028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761 0,'-62'44,"-100"93,66-52,-182 148,228-192,4-2,9-7,8-9</inkml:trace>
</inkml:ink>
</file>

<file path=ppt/ink/ink4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3:00.898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0 1,'0'0,"18"4,22-2,18 6,-5-2,-4 2,-2-4,-1-2,13 5</inkml:trace>
</inkml:ink>
</file>

<file path=ppt/ink/ink4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3:01.268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1 16,'0'0,"16"0,21-5,19 1,-3 1,-2 1,0 0,4 2</inkml:trace>
</inkml:ink>
</file>

<file path=ppt/ink/ink4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3:01.875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0 94,'1'-7,"-1"1,1-1,0 1,0-1,1 1,0 0,0-1,1 1,-1 0,1 0,1 1,3-6,-7 10,0 1,0-1,1 1,-1 0,0-1,0 1,0 0,0-1,1 1,-1 0,0-1,0 1,1 0,-1 0,0-1,1 1,-1 0,0 0,1 0,-1-1,0 1,1 0,-1 0,1 0,-1 0,0 0,1 0,-1 0,0 0,1 0,-1 0,1 0,-1 0,0 0,1 0,-1 0,1 0,-1 0,0 0,1 0,-1 1,0-1,1 0,-1 0,0 0,1 1,-1-1,0 0,0 1,1-1,-1 0,0 0,0 1,1-1,-1 0,0 1,0-1,0 1,0-1,0 0,1 1,-1-1,0 0,0 1,0-1,0 1,0 0,3 32,-3-30,9 618,-8-567,1-2,2 5</inkml:trace>
</inkml:ink>
</file>

<file path=ppt/ink/ink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18:20.73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21 17,'0'0,"-8"0,3-4,1-1,0 3,4-1,0 0</inkml:trace>
</inkml:ink>
</file>

<file path=ppt/ink/ink4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3:02.254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1 1,'0'0,"17"7,26 1,14 6,1 0,-9 1,-6-4,4 0,6 4</inkml:trace>
</inkml:ink>
</file>

<file path=ppt/ink/ink4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3:02.625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75 1,'0'0,"-7"23,-2 21,-5 25,5 3,1 2,3-5,3-2,2-9,-2 2,-2-3,-10-6</inkml:trace>
</inkml:ink>
</file>

<file path=ppt/ink/ink4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3:02.964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0 0,'0'0,"17"8,26-2,17 4,2-1,-4-2,-2 0,4-3,1-1</inkml:trace>
</inkml:ink>
</file>

<file path=ppt/ink/ink4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3:05.434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286 80,'-7'-1,"-1"0,1-1,0 1,0-2,0 1,1-1,-1 0,0 0,1-1,0 1,0-2,-9-7,5 5,1 1,0 0,-1 0,-13-5,21 11,1 0,-1-1,0 1,0 0,0 0,0 1,0-1,0 0,0 0,1 1,-1-1,0 1,0 0,0 0,1-1,-1 1,0 0,1 0,-1 1,1-1,-1 0,1 0,0 1,0-1,-1 1,1-1,-1 3,-6 7,2 0,-11 21,15-28,-5 10,1 0,1 0,-4 18,-1 17,4 2,3-1,2-6,-1-13,3-14,-1-17,0 0,0 1,1-1,-1 0,0 0,0 1,0-1,1 0,-1 0,0 1,0-1,1 0,-1 0,0 0,1 1,-1-1,0 0,1 0,-1 0,0 0,1 0,-1 0,0 0,1 0,-1 0,0 0,1 0,-1 0,0 0,1 0,-1 0,0 0,1 0,-1 0,0 0,1 0,-1 0,0-1,0 1,1 0,-1 0,0 0,1-1,-1 1,0 0,0 0,1-1,4-2,0 1,1-1,0 1,-1 1,1-1,0 1,0 0,0 0,0 1,0-1,0 1,0 1,0-1,0 1,-1 0,1 0,0 1,0 0,-1 0,1 0,-1 0,1 1,-1 0,0 0,7 7,16 12,0 4,35 44,-33-33,-3-1,-8 3,-9 2,-8-33,-2-1,1 1,-1-1,0 1,-1-1,0 1,0-1,-3 12,2-15,1-1,-1 0,1 0,-1 0,0-1,0 1,-3 3,-20 15,-8-5,-7-3,-10-5,-2-3</inkml:trace>
</inkml:ink>
</file>

<file path=ppt/ink/ink4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3:06.067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0 1,'48'2,"77"14,-22-1,89 7,206 17,373-28,-672-13,0 5,148 23,-185-14</inkml:trace>
</inkml:ink>
</file>

<file path=ppt/ink/ink4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3:06.733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31 1,'-3'100,"-16"41,17-128,-3 31,4-39,1 0,0 0,0 0,0 0,1 0,-1 0,1 0,0 0,1 0,-1-1,1 1,0 0,0-1,1 1,-1-1,1 0,0 0,0 0,0 0,1 0,-1-1,1 1,0-1,0 0,0 0,0-1,1 1,-1-1,1 0,5 2,5 1,0-1,1-1,-1 0,0-1,22 0,80-7,-90 3,29-3,-47 3,-1 0,1 0,14-7,22-17</inkml:trace>
</inkml:ink>
</file>

<file path=ppt/ink/ink4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3:07.099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66 1,'0'0,"-7"21,-2 20,-6 24,6 11,3 29,2 3,-1-2,3-4,2-5,-4-7,0-14,4-6,6-14,3-8,-3-2</inkml:trace>
</inkml:ink>
</file>

<file path=ppt/ink/ink4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3:29.057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0 1,'16'19,"21"22,-21-24,25 32,5 25,47 103,-43-77,106 244,-136-291,2-5,1-6</inkml:trace>
</inkml:ink>
</file>

<file path=ppt/ink/ink4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3:29.420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751 1,'-28'11,"0"1,0 1,2 1,-44 32,-92 83,143-112,-189 173,94-83,77-75,6-6</inkml:trace>
</inkml:ink>
</file>

<file path=ppt/ink/ink4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3:29.788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1 1,'0'0,"21"0,18 4,18-2,-11 6,-9-1,-5-1,-12-2,-2-1,-8-3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15:46.96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0,'1'37,"2"0,12 59,26 67,-16-73,-10-34,4-8,3-12,-4-15,-8-17,-8-9</inkml:trace>
</inkml:ink>
</file>

<file path=ppt/ink/ink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18:22.91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0,'196'239,"-166"-197,5-2,-1-2,-28-32,0 0,1-1,12 9,25 5</inkml:trace>
</inkml:ink>
</file>

<file path=ppt/ink/ink5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3:30.165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0 14,'0'0,"24"0,22 0,24-4,-11-1,1 3,0-1</inkml:trace>
</inkml:ink>
</file>

<file path=ppt/ink/ink5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3:31.191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0 144,'21'-26,"-5"4,27-27,-37 43,-1 1,1 1,-1-1,1 1,0 0,1 0,-1 1,1 0,-1 0,10-2,-15 5,0 0,0-1,0 1,1 0,-1 0,0 0,0 0,0 1,1-1,-1 0,0 0,0 1,0-1,0 1,1-1,-1 1,0-1,0 1,0 0,0 0,0-1,-1 1,1 0,0 0,0 0,0 0,-1 0,1 0,0 0,-1 0,1 0,-1 0,1 0,-1 1,1 0,1 6,-1-1,1 1,-1 0,0 8,0 37,-3 0,-2-1,-16 76,11-81,2-1,4 0,6-3,6-11,1-12</inkml:trace>
</inkml:ink>
</file>

<file path=ppt/ink/ink5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3:31.629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1 26,'124'-6,"-40"0,-35 4,0 0,5 1,-1-2,-9-3</inkml:trace>
</inkml:ink>
</file>

<file path=ppt/ink/ink5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3:32.029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16 0,'-6'178,"5"-175,-3 52,-1-2,5-2,7-6,4-8</inkml:trace>
</inkml:ink>
</file>

<file path=ppt/ink/ink5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3:33.445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209 23,'-7'-1,"0"0,0 0,0-1,0 0,-8-3,9 3,1 0,-1 0,0 1,1 0,-1 0,-11 0,14 1,1 0,0 1,0-1,0 1,0 0,0 0,0 0,0 0,0 0,0 0,1 0,-1 1,0-1,1 0,-1 1,1 0,-1-1,1 1,0 0,0 0,-1 0,1 0,-1 3,-10 24,1 2,-9 33,1 1,15-44,4-21,0 1,0-1,0 0,0 1,0-1,1 0,-1 0,0 1,0-1,0 0,0 0,0 1,1-1,-1 0,0 0,0 0,0 1,0-1,1 0,-1 0,0 0,0 1,1-1,-1 0,0 0,0 0,1 0,-1 0,0 0,0 0,1 0,-1 0,1 0,2 0,0-1,0 0,1 0,-1 0,0 0,0-1,4-2,14-6,-15 8,-1 1,1-1,0 1,0 0,0 0,0 1,0 0,0 0,0 0,6 1,-8 0,0 0,-1 0,1 1,-1-1,1 1,-1-1,1 1,-1 0,0 0,0 1,0-1,0 1,-1-1,1 1,-1 0,5 6,-1 2,0 0,0 0,-1 1,0 0,5 22,-2 4,-3 2,-3 5,-7-4,-4-7,-5-8,-7-4,17-18,-1 0,0 0,0 0,0-1,-1 0,0 0,1 0,-9 2,-21 4</inkml:trace>
</inkml:ink>
</file>

<file path=ppt/ink/ink5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3:33.943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0 1,'318'15,"-154"-5,364 0,29 1,-473-6,1-3</inkml:trace>
</inkml:ink>
</file>

<file path=ppt/ink/ink5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3:34.549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33 0,'-9'33,"2"0,1 0,-3 50,8-79,1 0,0 0,0 1,0-1,0 0,0 1,1-1,0 0,0 0,0 0,0 0,1 0,0 0,0 0,0 0,0 0,4 4,-2-4,0 0,1 0,-1-1,1 0,-1 0,9 4,5 0,31 10,-13-7,6-1,-38-8,9 2,0-1,0 0,0-1,14 0,2-6</inkml:trace>
</inkml:ink>
</file>

<file path=ppt/ink/ink5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3:34.905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74 1,'0'0,"-13"20,0 13,-7 13,10 12,0 7,3 3,7 5,4-4,7-2,-1-9,6-8,3-5</inkml:trace>
</inkml:ink>
</file>

<file path=ppt/ink/ink5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3:35.608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51 0,'-8'22,"2"1,1 0,0 0,0 25,-1-5,-9 151,15-131,1-47,1-1,0 0,1 0,0 0,1 0,11 24,-12-31,1 0,1-1,-1 0,1 0,0 0,1-1,0 1,0-1,0 0,1-1,-1 0,2 0,12 7,-5-5,1-1,0 0,0-2,0 1,0-2,31 3,-22-5,0-1,-1-1,1-1,23-5,-9-3,-7-7</inkml:trace>
</inkml:ink>
</file>

<file path=ppt/ink/ink5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3:35.975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1 28,'0'0,"21"-3,22-3,26-6,6 8,-3 1,-6 6,-2-1</inkml:trace>
</inkml:ink>
</file>

<file path=ppt/ink/ink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18:23.27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417 0,'-20'8,"1"0,0 1,0 1,0 1,2 1,-1 1,1 0,-16 17,3 1,1 1,-50 71,45-50,7-4,8-7,7-14,6-13</inkml:trace>
</inkml:ink>
</file>

<file path=ppt/ink/ink5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3:36.531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407 23,'-83'-4,"53"2,-53 2,72 1,1 0,0 1,0 0,0 1,0 0,0 1,0 0,-17 10,-13 16,7 5,28-29,1-1,1 1,-1 0,-3 9,6-11,-1-1,1 1,0-1,1 1,-1 0,1 0,-1-1,1 1,0 0,0 0,1-1,-1 1,3 7,-3-9,1 0,0 0,0 0,0 0,0 0,1-1,-1 1,0 0,1 0,-1-1,1 1,-1-1,1 0,0 1,0-1,0 0,-1 0,1 0,0 0,0 0,0-1,1 1,-1 0,0-1,3 1,3-1,0 0,0-1,0 1,0-2,0 1,0-1,-1 0,1-1,-1 0,1 0,11-7,0-1,-1-1,0 0,18-18,-17 11,-1-1,-1 0,0-2,24-42,-33 53,-7 18,-10 27,7-26,-2 13,0 0,2 1,1-1,0 1,5 40,-3-54,0 0,1 0,4 12,-4-15,0 0,0 0,0 0,1-1,0 1,0-1,0 0,1 0,0 0,-1 0,1 0,1-1,-1 1,0-1,1-1,0 1,-1 0,1-1,0 0,0 0,0-1,1 1,8 0,-5-1,-1 0,1-1,0-1,0 1,0-1,0-1,0 1,-1-2,1 1,-1-1,0 0,1-1,11-7,0-3,0-1,24-22,-7 0,-8 2,-27 33,1-3,1 0,0 1,0 0,0-1,7-4,-10 9,-1-1,1 1,0 0,0-1,-1 1,1 0,0-1,0 1,0 0,-1 0,1 0,0 0,0 0,0 0,0 0,-1 0,1 0,0 0,0 0,0 0,0 1,-1-1,1 0,0 1,0-1,-1 0,1 1,0-1,-1 1,1-1,0 1,-1 0,1-1,-1 1,1 0,-1-1,1 1,-1 0,1-1,-1 1,0 0,1 0,-1 0,0 1,4 8,0 1,-1-1,3 22,1 2,5 11,4-3,2-11,-4-16</inkml:trace>
</inkml:ink>
</file>

<file path=ppt/ink/ink5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3:36.876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1 1,'0'0</inkml:trace>
</inkml:ink>
</file>

<file path=ppt/ink/ink5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3:38.048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0 1,'173'210,"-44"-57,-54-56,-44-53,-3 0,-5-1,-5-8,-4-11</inkml:trace>
</inkml:ink>
</file>

<file path=ppt/ink/ink5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3:38.436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593 1,'0'0,"-24"5,-19 2,-22 11,3 5,2 4,0 7,2-1,0 2,7 3,7-4,10-2,1 3</inkml:trace>
</inkml:ink>
</file>

<file path=ppt/ink/ink5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3:38.779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0 1,'0'0,"16"0,24 0,16 0,0 0,5 0,-3 0,4 0</inkml:trace>
</inkml:ink>
</file>

<file path=ppt/ink/ink5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3:39.137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0 34,'0'0,"24"0,21-7,28-1,-2 0,-3 4,-2 2,-2-1,-7 1</inkml:trace>
</inkml:ink>
</file>

<file path=ppt/ink/ink5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3:39.499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32 1,'0'0,"0"21,0 23,0 20,0 6,0-3,-5-3,3-3,-6-6,2-2,-1 0,3-6</inkml:trace>
</inkml:ink>
</file>

<file path=ppt/ink/ink5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3:39.891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0 12,'0'0,"24"0,23-5,20 0,-7 3,-5 2,-2 2,4 3</inkml:trace>
</inkml:ink>
</file>

<file path=ppt/ink/ink5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3:41.139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186 1,'-46'31,"34"-23,0 0,-15 12,15-8,0 0,0 1,1 0,1 1,-16 26,25-39,1 0,-1 0,1 0,-1-1,1 1,-1 0,1 0,-1 0,1 0,0 0,0 0,0 0,-1 0,1 1,0-1,0 0,0 0,0 0,1 0,-1 0,0 0,0 0,1 0,-1 0,0 0,1 0,-1 0,1 0,-1-1,1 1,0 0,-1 0,1 0,0-1,0 1,0 0,-1-1,1 1,0 0,0-1,2 1,4 2,0-1,0 0,1-1,-1 0,10 0,19 5,-31-4,1 1,-1 0,0 0,0 0,-1 0,1 1,-1 0,0 0,0 0,0 1,0-1,-1 1,1 0,-1 0,-1 0,1 0,3 11,1 10,-6-16,0 0,0 0,-1 0,-1 12,-6 9,-5 1,-9-4,-9-2,-8-2,0-6,3-11</inkml:trace>
</inkml:ink>
</file>

<file path=ppt/ink/ink5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3:41.503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0 47,'0'0,"19"-2,17-10,20 1,-7-1,-7 6,-6 3,-5 3,-3 3,-4-1</inkml:trace>
</inkml:ink>
</file>

<file path=ppt/ink/ink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18:23.61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34,'0'0,"23"0,16 0,22 0,-10 0,-4 0,-9 0,-6-4,-6-4,-8 1,-14-1,-6 7,-7-5</inkml:trace>
</inkml:ink>
</file>

<file path=ppt/ink/ink5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3:42.109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1 2,'321'-1,"365"3,63 49,-605-32,-91-18</inkml:trace>
</inkml:ink>
</file>

<file path=ppt/ink/ink5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3:42.701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112 0,'-14'42,"-2"-1,-40 74,46-97,8-14,0 0,0 0,0 0,1 0,-1 0,1 0,0 0,0 0,1 1,-1-1,1 9,0-11,1 0,0 1,0-1,0 0,0 0,0 0,0 0,1 0,-1 0,1 0,-1 0,1 0,0-1,-1 1,1-1,0 1,0-1,0 0,0 0,0 0,1 0,2 1,15 5,35 8,-31-9,13 5,6 1,2-1,2-7</inkml:trace>
</inkml:ink>
</file>

<file path=ppt/ink/ink5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3:43.019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97 1,'0'0,"-5"26,3 22,-4 26,-4-1,-2 1,1 3,-6 4,1-7,7-14,4-11,1 1</inkml:trace>
</inkml:ink>
</file>

<file path=ppt/ink/ink5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3:48.008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1 0,'128'263,"113"305,-221-514,-5-5,-9-7</inkml:trace>
</inkml:ink>
</file>

<file path=ppt/ink/ink5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3:48.426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670 0,'-19'1,"0"1,1 1,-1 1,1 0,0 1,0 1,1 1,0 0,0 1,0 1,-21 15,-15 15,-89 84,131-112,-112 117,79-71,11-9,4 1</inkml:trace>
</inkml:ink>
</file>

<file path=ppt/ink/ink5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3:52.372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1 54,'0'0,"18"-3,16-4,13-4,-8-1,-4 5,-5 0,2 5,-6 0,-5-1,-10 3,-3 0</inkml:trace>
</inkml:ink>
</file>

<file path=ppt/ink/ink5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3:52.777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0 0,'0'0,"17"7,17 0,17 3,-6-6,-11 0,-4-1,-10-3</inkml:trace>
</inkml:ink>
</file>

<file path=ppt/ink/ink5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3:57.820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400 23,'-35'-8,"20"4,0 0,1 1,-27-1,35 4,0 0,0 1,0 0,0 0,0 1,0-1,0 1,0 1,0-1,1 1,-1 0,-7 5,0 2,0 1,2-1,-1 2,1-1,-14 22,7-7,-27 53,25-31,13-29,2 1,0 0,1 0,1 0,0 0,2 1,1 24,1-37,-1 0,1 0,1 0,-1 0,1 0,1 0,-1-1,2 1,-1-1,1 1,0-1,0 0,1-1,0 1,0-1,0 0,1 0,0-1,0 1,13 7,-5-6,-1-2,1 0,-1 0,1-1,1-1,-1 0,0-1,1-1,-1 0,1-1,0 0,-1-1,28-6,2-5,-3-7,-3-6,-10-5,-26 28,0-1,0 0,0 0,0 0,-1 0,0 0,1 0,-1-1,-1 1,1 0,0-1,-1 1,1 0,-1-1,0 1,0-1,-1 1,0-7,0 7,-1-1,1 1,-1-1,0 1,0 0,0 0,0 0,-1 0,1 0,-1 1,1-1,-1 1,0 0,0-1,0 1,0 1,-5-3,-22-9,-5 2,-8 1,-9 1,-7 2</inkml:trace>
</inkml:ink>
</file>

<file path=ppt/ink/ink5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3:58.416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15 0,'-14'1,"30"5,50 6,104 6,-55-7,-72-6,226 20,-219-23,1-1,-1 0</inkml:trace>
</inkml:ink>
</file>

<file path=ppt/ink/ink5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3:58.996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116 1,'-7'12,"-17"27,2 1,-24 60,34-68,8-1,3-27,1 1,1-1,-1 0,1 0,1 7,0-7,0 0,0 0,0 0,1 0,-1 0,1-1,0 1,0-1,0 0,1 1,-1-2,1 1,0 0,4 2,4 1,-1 0,1-1,22 7,11-2,3-6,3-8,0-10</inkml:trace>
</inkml:ink>
</file>

<file path=ppt/ink/ink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18:24.00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71,'0'0,"25"0,20-7,22-2,-13-4,-18 1,-15-2,-5-1</inkml:trace>
</inkml:ink>
</file>

<file path=ppt/ink/ink5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3:59.331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85 0,'-19'52,"2"2,3 0,-15 109,24-106,5-1,4-5,5-8,3-11</inkml:trace>
</inkml:ink>
</file>

<file path=ppt/ink/ink5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3:59.746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1 1,'0'0,"18"0,16 0,17 0,-4 0,-5 0,-7 0,-6 0,-7 0,-12 0,-7 0</inkml:trace>
</inkml:ink>
</file>

<file path=ppt/ink/ink5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4:00.087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1 1,'0'0,"18"0,19 0,16 0,-6 0,-9 0,0 0,-6 0,15 0</inkml:trace>
</inkml:ink>
</file>

<file path=ppt/ink/ink5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4:05.202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1 1,'9'409,"-6"-353,-1-1,-2 1,0-4,-2-3,-7-2</inkml:trace>
</inkml:ink>
</file>

<file path=ppt/ink/ink5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4:05.658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104 1,'0'0,"-4"21,0 12,-8 14,0-7,3-5,0-3,0-11,-3-3,1-6,-2-5,5-5</inkml:trace>
</inkml:ink>
</file>

<file path=ppt/ink/ink5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4:07.192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201 40,'-7'-1,"0"0,1 0,-1-1,0 0,1 0,0-1,-8-3,-15-6,22 10,1 0,-1 0,1 1,-1 0,0 0,-9 0,15 1,-1 1,1-1,-1 0,0 0,1 1,-1-1,1 1,-1 0,1-1,-1 1,1 0,-1 0,1 0,0 0,0 0,-1 0,1 0,0 0,0 0,0 1,0-1,0 0,1 1,-1-1,0 1,0-1,1 1,-1-1,1 1,0-1,-1 3,-2 23,0-1,4 49,-1-29,0-39,-1-1,0 1,0-1,-4 10,-2 20,34-74,-25 36,0-1,1 0,-1 1,1 0,-1-1,1 1,0 0,0 0,0 1,0-1,0 0,0 1,1 0,-1 0,1 0,-1 0,0 1,1-1,-1 1,1 0,-1 0,1 0,-1 0,1 1,-1-1,1 1,5 2,-1 0,-1 0,1 1,-1 0,0 1,0 0,0 0,0 0,-1 1,0 0,9 10,6 13,-8-11,20 37,-14-11,17 45,-22-47,-3 0,-3 1,-4 1,-4-2,-1-31,0 0,0 0,-1 0,-1-1,-3 11,-9 7,9-22,0-1,0 0,0 0,0-1,-1 1,0-2,0 1,0-1,0 0,-1 0,1-1,-1 0,0 0,-13 1,-14-3,1-6,-3-7,0-10</inkml:trace>
</inkml:ink>
</file>

<file path=ppt/ink/ink5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4:08.809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157 1,'-4'-1,"0"1,0 1,-1-1,1 0,0 1,0 0,0 0,0 0,0 1,0-1,1 1,-1 0,0 0,1 0,-6 5,5-2,0-1,0 1,0 1,1-1,0 0,0 1,0 0,1 0,-4 9,-8 36,2 1,2 0,3 0,-2 77,9-88,1-1,2 1,2-1,2 1,1-2,3 1,19 49,-24-73,2-1,0 0,0-1,1 0,1 0,18 20,-21-27,0-1,0 1,1-1,0-1,0 1,0-1,0-1,1 0,0 0,0 0,0-1,19 4,4-5,1-7,-30 4,1 0,-1 0,0-1,0 1,0-1,0 0,5-3,13-20</inkml:trace>
</inkml:ink>
</file>

<file path=ppt/ink/ink5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4:09.154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19 19,'0'0,"-8"0,4 0,0 0,2 0,24-3,27-3,22-2,2 7,-1 5,-5 7,-5 3,-6 5</inkml:trace>
</inkml:ink>
</file>

<file path=ppt/ink/ink5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4:09.785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242 1,'-16'9,"1"0,-1 2,1 0,1 1,0 0,1 1,0 0,-13 19,12-11,0 0,2 1,0 0,2 1,-13 36,11-11,11-40,0 1,0-1,2 12,-1-18,0-1,0 1,0 0,0-1,1 1,-1 0,0-1,1 1,-1-1,1 1,0-1,0 1,-1-1,1 1,0-1,0 0,0 0,0 1,1-1,-1 0,0 0,0 0,3 1,-3-2,0 1,0-1,0 0,0 0,1 0,-1-1,0 1,0 0,0 0,0-1,0 1,0 0,0-1,0 1,0-1,0 1,0-1,0 0,0 1,0-1,-1 0,1 0,1-1,18-23,-17 19,18-27,-2-2,-1 0,-2-1,-2 0,11-42,-16 59,-8 19,-1 0,0 0,0 0,0 0,1 0,-1 0,0 0,0 0,1 0,-1 0,0 0,0 0,0 0,1 0,-1 0,0 0,0 0,0 0,1 0,-1 0,0 1,0-1,0 0,0 0,1 0,-1 0,0 1,0-1,0 0,0 0,0 0,1 1,-1-1,0 0,0 0,0 0,0 1,0-1,0 0,0 0,0 1,0-1,8 43,-6-29,5 25,17 52,-19-77,0 1,1-1,1-1,0 1,1-1,17 21,-22-30,0-1,0 1,1-1,-1 0,1 0,0 0,0 0,0-1,0 0,1 0,-1 0,1 0,-1 0,1-1,-1 0,1 0,0 0,0-1,-1 0,8 0,-5-1,0 0,1-1,-1 0,0-1,0 1,0-1,-1-1,1 1,-1-1,0 0,0-1,10-8,20-24,-3-5,-16 16,-13 19,0-1,1 1,0 1,0-1,0 1,1 0,10-8,-16 14,1-1,-1 1,1 0,-1 0,1 0,-1 0,1 0,-1 0,1 0,-1 0,1 0,-1 0,1 1,-1-1,1 0,-1 0,1 0,-1 1,1-1,-1 0,1 0,-1 1,0-1,1 0,-1 1,0-1,1 1,-1-1,0 0,1 1,-1-1,0 1,0-1,1 1,-1-1,0 1,0-1,0 1,0-1,0 1,0-1,0 2,8 26,-8-25,6 28,-1 1,2-1,1 0,1 0,19 40,-27-68,13 19,-14-21,1 0,-1 0,1 0,0-1,-1 1,1 0,0-1,-1 1,1 0,0-1,0 1,0-1,0 1,0-1,-1 0,1 1,0-1,0 0,0 0,2 1,9-8</inkml:trace>
</inkml:ink>
</file>

<file path=ppt/ink/ink5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4:10.107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1 16,'0'0,"21"-1,34-13</inkml:trace>
</inkml:ink>
</file>

<file path=ppt/ink/ink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18:24.37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35 0,'-14'76,"-7"119,22-159,-1-32,0 1,1 0,0-1,0 1,0-1,0 1,1-1,0 0,0 0,0 1,0-1,1-1,-1 1,1 0,0 0,0-1,0 0,1 0,-1 0,1 0,0 0,0 0,4 1,19 3,0-3,5-7,-24 2,-1 0,1-1,-1 0,0 0,0-1,0 0,8-5,14-13</inkml:trace>
</inkml:ink>
</file>

<file path=ppt/ink/ink5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4:13.622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1 0,'202'370,"-17"-31,-162-302,-1-4</inkml:trace>
</inkml:ink>
</file>

<file path=ppt/ink/ink5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4:14.021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574 1,'-9'-1,"0"1,0 1,-1-1,1 1,0 1,0 0,0 0,0 1,0 0,1 0,-1 1,1 0,0 0,0 1,-11 10,-186 183,157-148,7-6,3-1,4-4,4-10,3-10</inkml:trace>
</inkml:ink>
</file>

<file path=ppt/ink/ink5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4:19.329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0 0,'27'6,"27"2,24 6,-63-10,1 0,0-1,0-1,0 0,26-1,-40-2,-1 1,1 0,0-1,0 1,0-1,-1 1,1-1,0 0,-1 0,4-2,0-2</inkml:trace>
</inkml:ink>
</file>

<file path=ppt/ink/ink5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4:19.731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0 1,'0'0,"18"7,14 0,14 2,-4-4,-3-1,1-1,-4 1,-6 1,-4-1</inkml:trace>
</inkml:ink>
</file>

<file path=ppt/ink/ink5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4:20.340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1 12,'0'0,"20"0,20 0,20 0,-1-5,-9 0,10 4</inkml:trace>
</inkml:ink>
</file>

<file path=ppt/ink/ink5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4:21.216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0 233,'2'-10,"0"1,1 0,0 0,0 0,1 0,7-12,33-46,-38 57,1 0,1 1,-1 1,2-1,-1 1,1 1,0-1,0 1,11-5,-19 12,0-1,-1 1,1 0,0 0,0 0,-1 0,1 0,0 0,0 0,-1 0,1 0,0 0,0 0,-1 0,1 0,0 1,0-1,-1 0,1 1,0-1,-1 0,1 1,-1-1,1 1,0-1,-1 1,1-1,-1 1,1-1,-1 1,0 0,1-1,-1 1,1 0,-1-1,0 2,10 29,-8-2,-2-1,0 0,-7 43,2-27,-17 164,5-61,1 170,17-299,0 0,1 0,4 18,5 0,0-13</inkml:trace>
</inkml:ink>
</file>

<file path=ppt/ink/ink5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5:02.271"/>
    </inkml:context>
    <inkml:brush xml:id="br0">
      <inkml:brushProperty name="width" value="0.1" units="cm"/>
      <inkml:brushProperty name="height" value="0.2" units="cm"/>
      <inkml:brushProperty name="color" value="#00F900"/>
      <inkml:brushProperty name="tip" value="rectangle"/>
      <inkml:brushProperty name="rasterOp" value="maskPen"/>
      <inkml:brushProperty name="ignorePressure" value="1"/>
    </inkml:brush>
  </inkml:definitions>
  <inkml:trace contextRef="#ctx0" brushRef="#br0">4322 646,'-43'-17,"-61"-33,23 10,-502-204,298 128,187 78,-3 4,0 4,-2 5,-197-22,261 44,0 2,0 2,-58 8,35 2,-86 27,-100 45,42-12,63-21,-136 69,-125 85,367-185,-2 2,1 1,0 2,2 1,1 2,1 2,1 1,-46 55,-43 62,46-59,-96 146,160-213,1 0,1 1,1 0,0 1,2 0,1 0,0 1,2 0,1 0,1 0,1 32,2-37,0 0,2 1,0-1,1 0,1 0,1 0,1-1,0 0,1 0,1-1,1 0,0 0,1-1,18 19,74 72,162 128,-221-201,2-3,1-1,2-3,0-1,54 18,-31-18,1-4,1-3,84 11,32 7,-1 0,423 28,-406-46,186-4,-2-1,-374-13,916 105,-852-94,254 54,-243-41,0-4,2-4,159 8,521-14,-741-12,0-1,53-10,-70 8,0-1,0 0,0 0,-1-2,0 0,0 0,17-14,-15 9,-1 0,-1-1,0-1,-1-1,13-17,-3-1,26-52,92-146,-89 152,-20 29,33-69,-56 99,-1-1,-1 0,0 0,-2 0,0-1,2-38,-6 41,2-10,-2 0,-1-1,-1 1,-2-1,-6-28,5 45,0 1,-2-1,1 1,-1 1,-14-20,-45-51,25 34,-4-9,-122-145,130 162,-2 2,-82-62,61 59,-3 3,0 2,-3 3,-1 3,-1 2,-125-32,62 20,-9-4,-414-47,526 87,-1-1,1-1,0-2,-47-19,51 18,1 2,-1 1,0 1,-1 1,-42-3,-120 10,185-3,-41 5,27-2</inkml:trace>
</inkml:ink>
</file>

<file path=ppt/ink/ink5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5:26.880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214 662,'348'-18,"-138"3,324 2,-315 1,-32 1,-36 11,-150 0,1 0,-1 0,0 0,1 0,-1 0,0-1,1 1,-1 0,0-1,0 1,0-1,1 0,-1 1,0-1,0 0,0 0,0 0,0 0,0 0,0 0,0 0,-1 0,1 0,0 0,-1 0,1 0,-1-1,1 1,-1 0,1 0,-1-1,0 1,0 0,1-2,-1-5,1-1,-1 1,-1-1,-1-10,1 11,-14-81,-4 0,-31-85,42 148,7 23,0 1,0-1,0 1,-1-1,1 1,-1 0,1 0,-1-1,0 1,0 1,0-1,0 0,0 0,-1 1,1-1,0 1,-1 0,1-1,-1 1,-3 0,-6-3,0 1,0 1,-16-2,9 2,-138-26,75 12,-147-9,226 25,-356 5,332-1,0 1,-36 12,-28 6,-86 11,-59 11,139-23,86-20,-1 0,1-2,-14 0,-20 2,44-2,0 1,0-1,0 0,0 1,0-1,0 1,0-1,0 1,0-1,0 1,0 0,0-1,0 1,0 0,1 0,-1 0,0 0,1 0,-1-1,1 1,-1 0,1 0,-1 1,1-1,-1 0,1 0,0 0,0 0,0 0,-1 0,1 0,0 1,1-1,-1 0,0 0,0 0,1 1,0 8,1-1,0 0,5 13,-4-12,11 33,-6-21,-1 1,-1 0,-1 0,-1 0,2 43,-7-34,1 52,1-82,-1 0,1 0,-1 1,1-1,0 0,-1 0,1 0,1 0,-1 0,0 0,0 0,1 0,-1 0,1 0,-1-1,3 2,0 1,0-2,0 1,0 0,1-1,-1 0,1 0,5 1,3 1,1-1,0-1,-1 0,22 0,-26-2</inkml:trace>
</inkml:ink>
</file>

<file path=ppt/ink/ink5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5:39.365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1 1,'1'0,"4"0,2 0,2 0,1 0,2 0,1 0,2 0,-1 0,0 0,-1 0,-1 0,0 0,-2 0</inkml:trace>
</inkml:ink>
</file>

<file path=ppt/ink/ink5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5:41.437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12 1,'-7'106,"4"-75,1 47,3-67</inkml:trace>
</inkml:ink>
</file>

<file path=ppt/ink/ink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18:24.74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34 1,'0'0,"-6"24,-2 22,-2 25,5-1,1 8,4 0,4-5,3 1,3-4,2-4,1-8,-3-7</inkml:trace>
</inkml:ink>
</file>

<file path=ppt/ink/ink5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5:48.407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15 0,'-6'32,"2"-1,1 1,2 0,4 61,5-57,6-5,4-8,-16-21,-1-1,1 0,-1-1,1 1,0 0,0 0,-1-1,1 1,0-1,0 1,0-1,0 0,-1 0,1 0,0 0,0 0,0 0,0 0,0-1,0 1,-1-1,1 1,0-1,0 0,-1 0,1 0,0 0,-1 0,1 0,-1 0,1 0,0-2,7-5,-1 0,0 0,12-17,55-86,-55 81,2-1,3 5,-23 25,0-1,0 0,0 1,0 0,0-1,0 1,1 0,-1 0,1 0,-1 1,0-1,1 0,-1 1,1 0,-1-1,1 1,0 0,-1 0,1 1,-1-1,1 0,-1 1,1 0,-1-1,0 1,1 0,-1 0,0 0,0 1,1-1,-1 1,0-1,0 1,0 0,2 2,5 6,-1 1,0 0,0 0,-1 0,7 16,2 6,-1 1,-2 1,-1 0,-2 1,-1 0,-2 0,-1 1,-2-1,-2 63,-3-72,-1 0,-1-1,-1 0,-2 1,-1-2,-1 1,-1-1,-1 0,-1-1,-1 0,-1-1,-1-1,-2 0,-19 23,4-16,26-26,0 1,0-1,0 0,0 0,-1 0,1-1,-1 0,0 0,0 0,-10 1,-20-5</inkml:trace>
</inkml:ink>
</file>

<file path=ppt/ink/ink5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5:48.749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8 0,'0'0,"0"16,-4 14,0 3</inkml:trace>
</inkml:ink>
</file>

<file path=ppt/ink/ink5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5:49.105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20 1,'0'0,"-4"13,0 12,-7 9</inkml:trace>
</inkml:ink>
</file>

<file path=ppt/ink/ink5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5:49.476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19 1,'-7'44,"1"75,5-93,0 39,-1-2,1-52,1-3,-1 0,1 0,1 0,-1 0,1 0,4 13,-5-20,0-1,0 0,1 1,-1-1,0 0,0 1,0-1,0 0,1 0,-1 1,0-1,0 0,1 0,-1 1,0-1,1 0,-1 0,0 0,0 1,1-1,-1 0,0 0,1 0,-1 0,1 0,-1 0,0 0,1 0,-1 0,0 0,1 0,-1 0,0 0,1 0,-1 0,0 0,1 0,-1 0,0 0,1 0,-1-1,0 1,1 0,-1 0,0 0,1-1,-1 1,14-14,-13 13,55-81,-40 57,0 1,34-38,-18 31,-1 10,-29 19,1 1,0 0,0 0,0 0,0 0,0 1,0-1,0 1,0 0,0 0,0 0,0 0,0 0,0 1,0-1,0 1,0 0,0 0,0 0,0 0,-1 0,1 1,0-1,-1 1,1 0,-1 0,0 0,1 0,-1 0,3 5,5 6,0 1,-1 0,-1 0,10 24,-7-16,31 53,-17-42,9-2</inkml:trace>
</inkml:ink>
</file>

<file path=ppt/ink/ink5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5:50.050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234 30,'-6'-4,"0"1,0-1,-1 1,0 0,1 0,-1 1,0 0,-1 0,1 1,0 0,0 0,-8 1,9 0,1 1,0 0,0 0,0 1,0 0,1 0,-1 0,0 0,1 1,-1-1,1 1,0 0,0 1,0-1,0 1,1-1,-6 9,2-3,1 0,1 0,-1 1,2 0,-1 0,1 1,1-1,0 1,-3 19,5-23,0-1,1 1,-1-1,1 1,1-1,-1 1,1-1,0 1,1-1,-1 0,1 1,1-1,-1 0,1 0,0-1,0 1,7 8,-8-11,1-1,-1 0,1 0,-1 0,1 0,-1-1,1 1,0-1,0 0,0 1,0-1,0-1,0 1,0 0,0-1,0 1,0-1,0 0,1 0,-1 0,0-1,0 1,0-1,0 1,0-1,0 0,0 0,4-3,3-1,-1 0,0 0,0-1,0-1,-1 1,0-2,7-7,2-5,-1 0,-2-2,0 0,-1 0,-1-1,10-32,-21 54,-1 0,0 1,0-1,1 1,-1 0,0-1,0 1,0-1,0 1,1 0,-1-1,0 1,0 0,0-1,1 1,-1 0,0-1,1 1,-1 0,0 0,1-1,-1 1,0 0,1 0,-1 0,0 0,1-1,-1 1,1 0,5 9,2 29,-6-30,1 12,2-1,0 0,1-1,0 1,2-1,0 0,14 21,6-6,-25-31,1 1,-1 0,1-1,-1 1,1-1,6 2,23 3</inkml:trace>
</inkml:ink>
</file>

<file path=ppt/ink/ink5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5:50.422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28 0,'-8'34,"1"0,1 1,2 0,2-1,2 38,-1-33,2 35,5-13,2-17,3-16,-11-27,0 0,1-1,-1 1,0 0,1-1,-1 1,1-1,-1 1,0-1,1 1,-1-1,1 1,0-1,-1 0,1 1,-1-1,1 0,-1 1,1-1,0 0,-1 0,1 0,0 1,-1-1,1 0,1 0,-1 0,0-1,0 1,0-1,1 1,-1-1,0 1,0-1,0 0,0 1,0-1,0 0,-1 0,3-2,3-4,-1-1,0-1,5-9,-6 11,25-47,-15 25,2 1,31-44,-27 52,3 6,3 1</inkml:trace>
</inkml:ink>
</file>

<file path=ppt/ink/ink5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5:50.790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0 1,'0'128,"2"-71,6-7,6-9,-13-39,0 0,0 0,0-1,0 1,0 0,0-1,1 1,-1-1,1 1,-1-1,1 1,-1-1,1 0,0 0,-1 0,1 0,0 0,0 0,0 0,0-1,2 1,-2-1,0 0,1 0,-1 0,0-1,1 1,-1-1,0 0,0 0,0 0,0 0,0 0,0 0,0 0,0 0,3-3,5-7,0 1,-1-1,0-1,12-19,-18 26,48-77,-27 48,-1 8,2 8</inkml:trace>
</inkml:ink>
</file>

<file path=ppt/ink/ink5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5:51.125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146 1,'-8'2,"-1"1,1 0,0 1,1 0,-1 0,1 1,0 0,0 0,0 0,0 1,1 0,0 0,1 1,-1 0,1 0,0 0,1 0,0 1,0 0,1 0,0 0,0 0,1 0,0 1,0-1,1 1,0-1,0 1,1 0,0-1,2 10,-1-12,0 1,0-1,0 0,4 10,-4-13,0 0,1 0,-1 0,1 0,0-1,0 1,0 0,0-1,0 1,1-1,-1 0,1 1,0-1,-1-1,1 1,5 2,-3-2,-1-1,1 1,-1-1,1-1,0 1,0-1,-1 1,1-1,0-1,8 0,-2-2,0 0,0 0,-1-1,1 0,-1-1,0 0,0 0,0-1,9-8,-10 6,0 1,-1-1,0-1,-1 1,0-2,0 1,-1 0,8-18,-11 22,-1 0,0 0,-1 0,1 0,-1-1,0 1,-1 0,1-1,-1 1,0-1,0 1,0 0,-1-1,0 1,0-1,-1 1,1 0,-1 0,0 0,-3-5,-19-26</inkml:trace>
</inkml:ink>
</file>

<file path=ppt/ink/ink5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5:52.649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3 0,'-1'73,"0"-31,1 1,2-1,12 69,0-61,3-12,-16-36,1 1,-1-1,1 1,0-1,-1 0,1 1,0-1,1 0,-1 0,0-1,0 1,1 0,-1-1,1 0,2 2,-3-3,1 1,-1-1,0 0,0 0,0 0,0 0,0 0,0 0,0 0,0-1,0 1,0-1,0 1,0-1,0 0,-1 0,1 0,0 0,0 0,-1 0,3-3,14-13,-1-1,-1-1,-1 0,-1-1,16-28,-7 11,6-6,3 9,-29 30,0 1,1 0,-1 1,1-1,0 1,0 0,0 0,0 0,0 0,1 0,-1 1,0 0,1 0,-1 0,1 1,-1-1,1 1,-1 0,6 1,-5 0,0 1,0-1,0 1,0 0,0 1,0-1,-1 1,1 0,-1 0,0 0,0 0,0 1,0 0,-1 0,1 0,3 6,3 5,-1 2,0-1,-1 1,-1 1,-1-1,0 1,-2 0,6 36,-5-6,-2 0,-5 61,0-73,-2 1,-1-1,-2-1,-17 55,14-63,-1 0,-1-1,-2 0,0-2,-2 1,-23 28,10-20,-1-6,28-25,0 0,0-1,1 1,-1-1,0 0,0 0,0 1,-1-1,1 0,0-1,0 1,-1 0,1-1,0 1,0-1,-1 0,1 0,-1 0,1 0,-5-1,-10-11</inkml:trace>
</inkml:ink>
</file>

<file path=ppt/ink/ink5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5:53.010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0 0,'0'0,"21"5,23-4,17 4,-4-1,-9-2,-3 5,5-4</inkml:trace>
</inkml:ink>
</file>

<file path=ppt/ink/ink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18:49.57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1,'0'0</inkml:trace>
</inkml:ink>
</file>

<file path=ppt/ink/ink5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5:53.395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0 13,'0'0,"18"0,21 0,18 0,2 0,-4-4,-2 0,-2 1,1 1</inkml:trace>
</inkml:ink>
</file>

<file path=ppt/ink/ink5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5:55.553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0 1,'63'94,"-12"-20,68 131,-14 79,-104-283,12 37,3-2,-1-12,-1-13</inkml:trace>
</inkml:ink>
</file>

<file path=ppt/ink/ink5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5:55.917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522 0,'0'0,"-25"6,-13 9,-14 8,1 8,2 4,-4 0,1 5,2-1,5-1,7-7,4-5,-1-7</inkml:trace>
</inkml:ink>
</file>

<file path=ppt/ink/ink5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5:56.268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1 0,'0'0,"16"4,19-2,18 4,2 1,2-1,-4-2,1-2,5-2</inkml:trace>
</inkml:ink>
</file>

<file path=ppt/ink/ink5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5:56.617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17 1,'0'0,"-3"22,1 22,-2 23,-2-1,6-4,-2-3,2-7,2-7,0-12,4-20</inkml:trace>
</inkml:ink>
</file>

<file path=ppt/ink/ink5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5:57.216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1 37,'26'-4,"29"-9,-38 8,1 1,0 0,35-1,-51 4,0 1,0 0,0 0,0 0,0 0,0 0,0 1,0-1,0 1,-1-1,1 1,0 0,0-1,0 1,-1 0,1 0,0 0,-1 0,1 1,-1-1,1 0,-1 1,0-1,1 1,-1-1,1 4,-1-2,0 0,-1-1,0 1,0 0,0 0,0 0,0 0,0 0,-1 0,1 0,-1-1,0 1,0 0,0 0,0-1,-1 1,-1 3,-5 7,-1-1,-17 19,-15 20,38-47,1 1,-1-1,1 1,0-1,0 1,1 0,-1 0,1 0,-1 9,2-11,0 0,0 0,1-1,-1 1,1 0,0-1,0 1,0-1,0 1,0-1,1 1,-1-1,1 0,-1 0,1 0,0 0,2 3,6 3,-1 0,16 10,-14-11,88 70,-69-46,-5 4,-22-29,0-1,-1 0,1 1,-1-1,0 1,-1 0,1 0,-1 0,0 0,-1 0,0 0,1 0,-2 0,1 0,-1 0,0 0,0-1,-3 9,0-4,-1 0,0-1,0 0,-1 1,0-2,0 1,-1-1,0 0,-12 10,-13 9,2-2,-3-4,-4-2</inkml:trace>
</inkml:ink>
</file>

<file path=ppt/ink/ink5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5:59.577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2 30,'-1'49,"2"51,0-87,1-1,0 1,1 0,0-1,9 21,-12-32,1 0,-1 1,1-1,-1 0,1 0,-1 0,1 0,0 0,-1 0,1 0,0 0,0 0,0 0,0 0,0 0,0 0,0-1,0 1,0 0,0-1,0 1,1-1,-1 1,0-1,0 0,3 1,-2-2,-1 1,1-1,-1 0,1 1,-1-1,1 0,-1 0,1 0,-1 0,0 0,1 0,-1-1,0 1,0 0,0-1,0 1,0-1,0 1,1-4,8-18,0-1,-2 0,9-41,-9 34,16-44,-24 73,1 0,0 0,0 0,0 0,0 0,0 0,0 1,1-1,-1 0,1 1,-1-1,1 1,-1-1,1 1,3-2,-4 3,1-1,-1 1,1 0,-1 0,0 0,1 0,-1 0,1 0,-1 0,0 0,1 0,-1 1,0-1,1 1,-1-1,0 1,1-1,-1 1,0 0,0 0,0-1,0 1,1 0,0 2,22 19,-1 1,-1 1,0 1,31 51,-39-53,-1 1,-1 0,-1 1,-1 0,-2 0,9 37,-13-34,-1 1,-2-1,-1 1,0-1,-2 1,-2-1,0 0,-16 52,4-35,-3-6,16-35,0 1,0-1,0 1,-8 6,-19 9</inkml:trace>
</inkml:ink>
</file>

<file path=ppt/ink/ink5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6:00.068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1 1,'0'0,"18"0,21 0,13 0,-4 0,-2 4,-6 2,-5 10</inkml:trace>
</inkml:ink>
</file>

<file path=ppt/ink/ink5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6:00.395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1 17,'0'0,"19"0,21 0,21-4,-6-1,7-2</inkml:trace>
</inkml:ink>
</file>

<file path=ppt/ink/ink5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6:00.764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0 0,'0'0,"0"21,0 21,0 21,0 9,0 10,0-7,0-7,4-9,0-14,-2 3,3-11,7-16</inkml:trace>
</inkml:ink>
</file>

<file path=ppt/ink/ink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18:49.91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62,'0'0,"25"0,17 0,15 0,-15-6,-11-3,-6-3,-8-3,-6 3,-11 4</inkml:trace>
</inkml:ink>
</file>

<file path=ppt/ink/ink5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6:01.123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138 1,'0'0,"-11"12,-5 7,-5 5,2-4,0-1,5 1,1-3,6-1,-2-3,4-5,1-8,4-4</inkml:trace>
</inkml:ink>
</file>

<file path=ppt/ink/ink5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6:01.601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209 1,'-7'0,"0"0,0 0,0 1,1 0,-1 1,0 0,1 0,-1 0,1 1,-1 0,1 0,0 0,0 1,-5 4,2 1,-1 0,2 0,-1 1,1 0,1 1,-10 18,-2 5,5-2,13-29,0-1,1 0,-1 1,0-1,1 1,0-1,-1 1,1-1,0 1,0-1,1 5,0-5,-1-1,1 0,-1 0,1 0,0 0,0 0,-1 0,1 0,0 0,0 0,0 0,0-1,0 1,0 0,0-1,1 1,-1 0,0-1,0 1,0-1,0 0,1 1,-1-1,2 0,16 3,-1 1,0 1,18 8,-27-9,0 0,0 1,0 0,-1 1,0 0,0 0,10 11,6 10,-20-21,-1-1,1 1,-1 0,-1 0,1 0,-1 1,0-1,0 0,-1 1,1-1,-2 1,1 0,-1-1,0 1,0 0,-1-1,1 1,-2 0,1-1,-1 1,0-1,0 0,-5 10,-8 10,-5-1,-5-2,-1-7,4-8</inkml:trace>
</inkml:ink>
</file>

<file path=ppt/ink/ink5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6:01.931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0 0,'0'0,"16"0,19 0,15 0,-6 4,4-2,-8 5,2 7</inkml:trace>
</inkml:ink>
</file>

<file path=ppt/ink/ink5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6:02.286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25 0,'0'0,"0"25,-5 14,-3 23,0-1,4-1,4-4,4-8,4-20</inkml:trace>
</inkml:ink>
</file>

<file path=ppt/ink/ink5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6:02.641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0 0,'0'0,"17"0,18 0,18 0,-1 0,-7 0,-5 4,-9 1</inkml:trace>
</inkml:ink>
</file>

<file path=ppt/ink/ink5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6:03.554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1 86,'21'-14,"0"1,43-21,-53 30,1-1,-1 2,0-1,1 1,0 1,0 0,-1 1,14 0,-23 1,1 0,-1 0,1 1,-1-1,0 1,1-1,-1 1,0 0,1 0,-1 0,4 3,-5-3,0-1,0 1,0 0,0 0,0 0,0 1,0-1,-1 0,1 0,0 0,-1 1,1-1,-1 0,0 0,1 1,-1 1,0 1,0 0,0 0,-1 0,1 0,-1 0,0-1,0 1,0 0,-1 0,0-1,1 1,-5 6,-14 19,11-17,1 0,1 0,-1 1,2 0,-7 20,12-30,0 1,0-1,0 1,1-1,0 1,0 0,0-1,0 1,0-1,1 1,0-1,0 1,0-1,0 0,0 1,0-1,1 0,0 0,0 0,-1 0,2 0,-1 0,0 0,1-1,-1 1,1-1,4 4,68 42,-49-27,-23-18,0 0,-1 0,1 0,-1 0,0 0,1 0,-1 0,-1 1,1-1,0 1,-1 0,0-1,0 1,0 0,0 0,-1 0,1-1,-1 1,0 0,0 0,-1 0,1 0,-1 0,0-1,0 1,0 0,0 0,-1-1,1 1,-1-1,-2 4,-6 8,0-1,-1-1,-1 0,0 0,-21 17,-5 0,30-23,-1-1,0 0,0-1,0 0,0 0,-15 4,-15-1</inkml:trace>
</inkml:ink>
</file>

<file path=ppt/ink/ink5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6:03.981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1 15,'0'0,"15"0,18-5,10 2,-1 0,-4 2,-7-2,-10 3</inkml:trace>
</inkml:ink>
</file>

<file path=ppt/ink/ink5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6:04.417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1 0,'0'0,"14"0,21 0,13 0,-2 0,-3 4,0-1,-11 1,-9 0,-8-4,-8 2,-1-2</inkml:trace>
</inkml:ink>
</file>

<file path=ppt/ink/ink5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6:04.784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1 36,'0'0,"16"0,19-4,21-2,1-1,-2 1,-5 5,1-10</inkml:trace>
</inkml:ink>
</file>

<file path=ppt/ink/ink5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6:05.111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59 1,'-8'24,"-5"14,1 0,-10 64,20-91,1 0,0 0,1 1,0-1,1 0,0 1,1-1,1 0,-1 0,1 0,1-1,0 1,1-1,5 10,-5-13,-1-1,1 0,0 0,1 0,-1-1,1 1,0-1,0-1,1 1,-1-1,8 3,-2-2,-1 0,1-1,-1-1,1 0,0-1,15 2,16-1,2-6,-38 2,0-1,0 0,-1 0,9-4,20-15</inkml:trace>
</inkml:ink>
</file>

<file path=ppt/ink/ink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18:50.25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14,'33'16,"-21"-14,-1-1,1 0,0-1,0-1,0 0,0-1,-1 0,1 0,-1-1,1-1,11-5,-19 7,1 0,-1 1,1 0,-1 0,1 0,0 0,-1 1,1 0,0 0,-1 0,1 0,0 1,-1-1,1 1,-1 1,1-1,-1 1,5 2,0 0,-5-2,0-1,0 1,-1-1,1 0,0 0,0 0,1 0,-1-1,0 1,0-1,0 0,0 0,0-1,0 0,6-1,7-2,6-1</inkml:trace>
</inkml:ink>
</file>

<file path=ppt/ink/ink5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6:05.474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16 0,'0'0,"-4"24,2 21,-2 23,1 19,3 0,-2 1,2-4,0-9,0-12,0-18,5-4,5-3,-1-15,3-17</inkml:trace>
</inkml:ink>
</file>

<file path=ppt/ink/ink5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6:05.819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48 1,'0'0,"-6"16,-3 9,-2 10,2-12,3-6,2-9,2-12</inkml:trace>
</inkml:ink>
</file>

<file path=ppt/ink/ink5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6:06.388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230 61,'-7'-7,"0"1,0-1,0 1,-1 1,0-1,-1 1,1 1,-15-6,19 9,1 0,0 0,-1 0,1 1,-1-1,1 1,-1 0,1 0,-1 1,1-1,-1 1,1-1,-1 1,1 0,0 0,-1 1,1-1,0 1,0 0,0 0,0 0,0 0,1 0,-1 0,1 1,-4 3,0 2,0-1,0 0,1 1,0 0,1 1,0-1,0 1,1-1,0 1,0 0,1 0,0 0,1 1,-1 16,2-24,0-1,0 0,0 0,1 0,-1 1,0-1,1 0,-1 0,1 0,-1 0,1 0,-1 0,1 0,0 0,0 0,-1 0,1 0,0 0,0 0,0 0,0-1,0 1,0 0,0-1,0 1,0-1,0 1,1-1,-1 1,2-1,4 1,-1 0,1-1,0 0,12-1,8 0,-20 2,1 1,-1 0,0 0,0 0,0 1,-1 0,1 0,0 1,-1-1,0 1,0 1,0-1,-1 1,0 0,1 1,-2-1,1 1,4 7,5 9,-1 0,-1 1,16 43,-22-53,-2 1,1 0,-2 1,0-1,-1 1,0 0,-1 28,-2-34,0-1,0 1,-1-1,0 1,0-1,-1 0,0 0,-1 0,0-1,0 1,0-1,-1 0,0 0,-1 0,-6 5,-15 12,-6 0,-5-3,0-5,32-15,1 1,-1-1,0 0,0 0,1 0,-1-1,0 0,0 0,0-1,-10-2,-12-8</inkml:trace>
</inkml:ink>
</file>

<file path=ppt/ink/ink5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6:08.169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1 1,'0'32,"1"1,1-1,2 0,1 0,2 0,11 31,77 299,-31-103,-43-189,48 108,-48-137,1-8,-18-29,-1 0,1 0,0 0,8 5,-11-7,1-1,0 0,-1 0,1 0,0-1,0 1,0 0,0-1,0 1,0-1,-1 1,1-1,0 0,0 0,0 0,0 0,0 0,0-1,4 0,-3 0,0-1,0 1,-1-1,1 1,0-1,-1 0,1 0,-1 0,0-1,0 1,3-4,3-7,0 0,-1-1,0 1,5-18,-11 26,28-81,-5-2,13-90,-30 142,18-116,-15 77,4 0,25-78,-26 117</inkml:trace>
</inkml:ink>
</file>

<file path=ppt/ink/ink5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6:08.515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1 0,'0'0</inkml:trace>
</inkml:ink>
</file>

<file path=ppt/ink/ink5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6:08.871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11 0,'0'0,"-5"16,3 13,-2 10,8-2</inkml:trace>
</inkml:ink>
</file>

<file path=ppt/ink/ink5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6:09.553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54 0,'0'0,"-10"17,-2 7,-3 8,7-10,0-3</inkml:trace>
</inkml:ink>
</file>

<file path=ppt/ink/ink5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6:12.747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1 1,'11'0,"1"0,0 1,0 1,-1 0,1 1,-1 0,1 0,-1 2,0-1,-1 1,16 10,-12-5,1 1,-2 1,0 0,0 1,-2 0,21 30,-10-10,-1 2,-2 0,16 44,28 118,-50-152,0-6,5-12</inkml:trace>
</inkml:ink>
</file>

<file path=ppt/ink/ink5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6:13.114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663 1,'-15'1,"0"0,1 1,-1 1,0 1,1 0,0 1,0 0,0 1,1 1,0 0,-14 10,-17 15,-68 62,94-78,-52 50,-87 108,120-127,14-10,10-11,8-10</inkml:trace>
</inkml:ink>
</file>

<file path=ppt/ink/ink5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6:13.460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0 0,'0'0,"17"0,19 0,13 0,-1 0,-4 0,-6 0,-2 0,4 0</inkml:trace>
</inkml:ink>
</file>

<file path=ppt/ink/ink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18:52.30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35,'50'0,"-22"2,1-2,-1-1,53-10,-69 9,1-1,-1 2,0-1,0 2,1 0,19 2,-9-1,7 2,-26-3,36-6,-10 3,2 3,2 3,0 0,0-1,5-2,0-2,3 1,6 4,-4 4,0-3,1-5,0-3,-1 2,3 1,-2 1,2 0,-3-3,0-1,3 1,-1 1,-1 2,2 0,0 2,-1 1,0 1,1-1,2 0,-1-1,-1 0,-1 1,1-1,2 2,2-1,0-1,-1-1,1-1,1-1,1-1,0 0,1 2,1-3,1 1,2 0,57-3,-64 4,-2 0,0-1,0 1,0-2,0 2,5-2,59-2,-57 2,52-4,-57 5,0 1,0 1,4 1,1 1,4 0,118 7,-125-5,-4 0,1 1,0 1,3 0,60 4,-60-5,48 2,-54-5,2 1,-1-2,1 1,0 0,0 0,139 3,-144-5,2 0,1-2,3 1,0-1,0 0,4-2,1 0,-2 2,-1-1,0-3,1 3,1 0,1-1,0 1,-1 1,-1 0,1 2,0 0,-1 0,0 1,-3-1,-3 0,-7 0,22-1,-35 1</inkml:trace>
</inkml:ink>
</file>

<file path=ppt/ink/ink5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6:13.789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0 36,'0'0,"21"0,23 0,17-7,-2-3,-8 1,2 0</inkml:trace>
</inkml:ink>
</file>

<file path=ppt/ink/ink5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6:14.145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14 1,'-10'308,"7"-248,3 48,0-101,0 0,1 1,0-1,3 9,-1-9,0 0,0 0,8 10</inkml:trace>
</inkml:ink>
</file>

<file path=ppt/ink/ink5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6:14.481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136 1,'0'0,"-9"14,-9 9,-3 4,3-4,0 1,0 1,6-2,2-2,4-8,1-7</inkml:trace>
</inkml:ink>
</file>

<file path=ppt/ink/ink5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6:15.267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210 7,'-36'-3,"30"2,-1 0,1 0,0 1,-1 0,-6 1,10-1,0 1,0 0,1 0,-1 0,1 0,-1 0,1 1,-1-1,1 1,-1-1,1 1,0 0,0 0,0 0,-2 4,-8 9,1 2,0-1,2 1,0 1,1 0,0 0,2 0,-8 32,14-50,0 1,0-1,0 1,0-1,0 1,0-1,0 1,0-1,1 1,-1-1,0 1,0-1,0 1,0-1,1 1,-1-1,0 1,0-1,1 1,-1-1,0 0,1 1,-1-1,1 0,-1 1,0-1,1 0,-1 0,1 1,-1-1,1 0,-1 0,1 0,-1 1,1-1,-1 0,1 0,-1 0,1 0,27 0,-15-1,-3 1,0 1,0 1,0 0,0 0,0 1,-1 0,1 0,-1 1,0 1,0 0,0 0,-1 0,15 13,-2 5,-2 4,-16-20,-1-1,1 1,-1 0,0 0,-1 0,0 0,0 0,0 1,-1-1,0 0,0 0,-3 13,-8 15,-8-2,-6-3,-6-6,-2-5,-5-7,-2-7</inkml:trace>
</inkml:ink>
</file>

<file path=ppt/ink/ink5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6:16.092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16 0,'-6'36,"2"1,1 70,3-94,3 46,5-9,5-10,-13-39,1 1,0 0,0 0,0-1,0 1,0 0,0-1,0 1,1-1,-1 1,0-1,1 0,-1 0,1 0,0 1,-1-2,1 1,0 0,0 0,-1 0,1-1,0 1,0-1,0 1,0-1,0 0,0 0,0 0,0 0,0 0,-1 0,1-1,0 1,0 0,0-1,0 0,0 1,-1-1,1 0,0 0,0 0,1-2,9-5,0-1,-1 0,0 0,14-18,-18 20,19-20,4 4,-28 21,1 0,0 1,0-1,-1 1,1 0,0 0,0 0,0 0,0 0,0 1,0-1,1 1,-1 0,0 0,3 0,-3 1,-1 0,0 0,0-1,0 1,0 0,0 1,0-1,0 0,0 1,0-1,0 1,-1-1,1 1,0 0,-1 0,0-1,1 1,-1 0,0 0,1 4,3 7,-1-1,0 1,-1 0,0-1,-1 1,-1 1,0-1,-1 0,0 0,-5 25,-1-3,-2-1,-22 63,20-69,-2-1,-1-1,-1 1,-1-2,-1 0,-1-1,-1-1,-35 35,20-30,2-4,28-21,1-2,0 1,0-1,0 1,0-1,0 1,-1-1,1 0,0 0,-1 0,1-1,-1 1,1 0,-1-1,1 0,-1 1,-3-1,-8-9</inkml:trace>
</inkml:ink>
</file>

<file path=ppt/ink/ink5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6:16.434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0 1,'0'0,"20"0,20 4,20-2,-6 2,-6 2,-5-2,1 2</inkml:trace>
</inkml:ink>
</file>

<file path=ppt/ink/ink5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6:16.762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0 12,'0'0,"20"0,25 0,19 0,-4-5,-6 1,-4 2</inkml:trace>
</inkml:ink>
</file>

<file path=ppt/ink/ink5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6:17.116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123 1,'-15'19,"1"1,1 1,1 0,0 0,2 1,1 1,0 0,2 0,0 1,2-1,-4 42,8-58,1-1,1 1,-1 0,1 0,0-1,1 1,0-1,0 1,0-1,1 0,4 10,-4-12,0 0,0 0,0 0,0-1,1 1,-1-1,1 0,0 0,0 0,0 0,1-1,-1 1,1-1,-1 0,1-1,7 3,3-1,1-1,-1-1,1 0,0-1,0 0,-1-2,1 0,-1 0,1-1,-1-1,0-1,0 0,-1-1,24-13,-6-4</inkml:trace>
</inkml:ink>
</file>

<file path=ppt/ink/ink5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6:17.462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114 0,'-14'22,"1"1,0 0,2 1,0 0,2 1,1 0,1 0,-5 27,5-4,2 0,1 1,5 68,4-65,4-6,3-10,3-9</inkml:trace>
</inkml:ink>
</file>

<file path=ppt/ink/ink5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6:17.776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144 1,'0'0,"-17"17,-1 6,-9 3,4 2,4-5,4-5,1-6,3-5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15:47.32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1,'0'0,"23"0,15 0,27 0,-8 0,-3 0,-8 5,-2 0</inkml:trace>
</inkml:ink>
</file>

<file path=ppt/ink/ink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18:54.95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392 55,'-8'-1,"1"0,-1-1,1 1,0-2,-1 1,1-1,0 0,1 0,-12-8,-16-7,28 16,0 1,0 0,-1 0,1 0,0 1,-1-1,1 1,0 1,0 0,-1 0,1 0,0 0,0 1,0 0,0 0,0 1,1 0,-8 4,-6 5,-32 23,39-21,-1 5,2 2,1 6,4 3,6 1,6 0,5-3,5-2,3-3,4-2,-13-14,-1-1,1 0,0-1,0 0,1 0,0-1,-1-1,21 4,-9-3,0-2,0 0,36-2,-51 0,0-1,0 0,0 0,0 0,0-1,0 0,0-1,-1 1,1-1,-1-1,0 1,0-1,0 0,0-1,-1 1,0-1,0 0,0 0,0-1,-1 1,0-1,0 0,0 0,-1-1,0 1,0-1,-1 1,0-1,0 0,0 0,-1 0,0 0,0 0,-1 0,0-1,0 1,-1 0,0 0,0 0,-4-12,1 9,0 0,-1 1,-1-1,1 1,-1 0,-1 0,0 1,0 0,0 0,-1 1,0 0,-1 0,0 1,0 0,0 0,-1 1,1 0,-1 1,0 0,-1 1,1 0,-16-2,4 1,1 1,-1 2,0 0,1 1,-1 1,0 1,-28 7,29-5,0 4,1 5,2 6,6 7,9 3,6-1,0-20,0 0,0 0,1 0,0-1,0 1,1-1,0 0,0 0,1-1,-1 0,2 0,-1 0,1 0,-1-1,1 0,1-1,-1 0,1 0,0 0,12 3,-4-1,0-2,0 0,0-1,0 0,1-2,-1 0,1 0,0-2,30-4,-6-1,-30 6,-1-1,1-1,0 0,-1 0,0-1,20-8,-28 9,0 0,0 1,0-1,0 0,0 0,-1 0,1 0,0-1,-1 1,0 0,0-1,0 1,0-1,0 1,0-1,0 1,-1-1,1 0,-1 1,0-1,0 0,0 1,0-1,0 0,-1 1,0-5,-3-5</inkml:trace>
</inkml:ink>
</file>

<file path=ppt/ink/ink6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6:06:18.332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221 41,'-7'-1,"0"-2,0 1,0-1,0 0,-6-4,7 3,0 1,-1 0,1 0,-1 1,0 0,-8-2,13 4,0 0,0 0,0 0,0 0,0 1,0-1,0 0,0 1,0 0,0-1,0 1,0 0,0 0,0 0,1 0,-1 0,0 1,1-1,-1 0,1 1,0-1,-1 1,1 0,0-1,0 1,-1 2,-3 4,1 1,1-1,0 1,0 0,0 0,-1 15,-4 57,8-79,-1 1,1 0,0-1,0 1,1 0,-1 0,0-1,1 1,-1 0,1-1,0 1,0-1,0 1,0-1,1 1,-1-1,1 0,-1 1,1-1,0 0,0 0,0 0,0-1,0 1,0 0,0-1,1 1,-1-1,1 0,-1 0,1 0,-1 0,1 0,0-1,-1 1,1-1,0 1,-1-1,1 0,3 0,6 0,-1 1,1 0,20 6,-27-6,0 1,0 0,0 1,0-1,0 1,-1 0,0 0,1 1,-1-1,6 8,7 10,-4 5,-6 5,-7-23,0 0,0-1,-1 1,0 0,0-1,-1 1,0-1,0 1,-1-1,0 0,0 0,-1 0,-5 9,-1-2,0-1,-1 0,0 0,0-1,-17 13,-5-2,28-19,0 0,-1-1,0 0,0 0,0-1,0 1,0-1,0-1,-1 1,1-1,0 0,-1 0,-12-1,-6-7</inkml:trace>
</inkml:ink>
</file>

<file path=ppt/ink/ink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18:57.27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282 58,'-11'-1,"0"0,0 0,-10-4,15 3,-1 0,1 1,-1 0,1 0,-1 1,1-1,-1 1,1 1,-1-1,1 1,-13 4,12-3,1 1,0 0,0 1,-1-1,2 1,-1 0,0 1,1-1,-6 8,4-3,0 0,1 0,0 1,1 0,-5 12,7-15,0 0,1-1,0 1,0 0,0 0,1 1,0 8,1-12,0 0,0-1,1 1,0 0,-1 0,1 0,1-1,-1 1,0-1,1 1,0-1,0 1,0-1,0 0,3 3,3 3,0-1,0 0,1 0,0-1,1 0,0-1,0 0,0-1,20 8,-21-10,-1 0,1-1,-1-1,1 1,0-1,0-1,-1 0,1 0,0-1,0 0,0 0,-1-1,15-5,-14 4,-1-1,0 0,0 0,0-1,-1 0,1 0,-1-1,0 0,-1 0,1-1,-1 0,-1 0,1 0,-1-1,-1 0,1 0,-1 0,-1 0,5-15,-6 16,0 0,-1-1,0 1,0-1,-1 1,0-1,0 1,0 0,-1-1,-1 1,1 0,-1-1,0 1,-1 0,0 0,0 0,0 1,-1-1,0 1,0 0,0 0,-1 0,0 1,-8-8,5 8,1-1,0 2,-1-1,0 1,0 0,0 1,-1 0,1 0,-1 0,1 1,-1 1,0 0,0 0,0 0,0 1,0 1,1-1,-1 2,0-1,0 1,1 0,-1 1,1 0,-12 6,10-5,1 0,1 1,-1 0,1 1,0-1,0 2,0-1,1 1,0 0,1 1,-1 0,1 0,1 0,-1 0,2 1,-1 0,1 0,0 0,1 1,0-1,-2 18,4-4</inkml:trace>
</inkml:ink>
</file>

<file path=ppt/ink/ink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19:26.53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321 121,'-18'-13,"-27"-28,31 27,0 1,-26-18,38 30,0 0,0 0,0 0,0 0,0 1,0-1,0 0,0 1,0-1,-1 1,1 0,0 0,0 0,-1 0,1 0,0 1,0-1,-2 1,-1 1,1-1,0 1,0 0,0 0,0 1,0-1,1 1,-6 4,1 2,-1 0,2 0,-1 0,1 1,-11 21,10-15,2-3,1 0,0 0,1 0,-4 22,0-3,4 4,2 3,7-2,8-3,-11-30,0 0,1 0,0 0,-1-1,8 7,-5-6,0 1,1-1,0-1,0 1,0-1,1 0,-1 0,1-1,0 1,-1-2,1 1,0-1,0 0,0 0,0-1,8 0,-10-1,0 1,0-1,0 0,0 0,0 0,0-1,0 0,-1 0,1 0,0-1,-1 1,0-1,0 0,0 0,0-1,0 1,0-1,-1 0,0 0,0 0,0 0,4-8,-2 1,-1 0,-1 0,1-1,-2 0,0 1,0-1,-1 0,0 0,-1 0,-1 0,-2-18,2 20,-1 1,0 0,0 0,-1 1,-1-1,1 0,-1 1,0 0,-1 0,0 0,-1 1,1-1,-1 1,-1 0,-11-9,15 14,-1-1,0 1,0 0,0 1,0-1,0 1,-1 0,1 0,0 0,-1 0,1 1,-1-1,1 1,0 1,-1-1,1 0,-1 1,1 0,0 0,0 1,0-1,-1 1,1 0,0 0,1 0,-1 0,0 1,-5 4,4-3,0 0,-1 1,2 0,-1 0,0 0,1 0,0 1,1 0,-1 0,1 0,0 0,0 0,1 1,0-1,0 1,0 0,1 0,0 7,1-8,0 0,1 1,0-1,0 0,0 1,1-1,0 0,0 0,1 0,-1-1,1 1,1-1,-1 1,1-1,0 0,0 0,0 0,1-1,0 0,0 0,0 0,0 0,10 4,-8-4,0-1,1 0,-1-1,1 0,0 0,0 0,0-1,-1 0,1-1,0 0,0 0,0 0,0-1,0 0,0-1,0 0,-1 0,13-6,-15 6,0-1,0 1,0-1,0-1,-1 1,1-1,-1 1,0-1,0 0,-1-1,1 1,-1-1,0 1,0-1,0 0,-1 0,0 0,0-1,0 1,-1-1,1 1,-1-1,-1 1,1-1,-1 1,0-10,-1 6,1 0,-2 0,1-1,-2 1,1 0,-1 1,0-1,-1 0,0 1,-7-11,8 13,-1 1,0-1,0 1,-1-1,0 1,0 0,0 1,0-1,-1 1,0 0,0 1,0-1,0 1,-9-3,14 5,-1 1,1-1,-1 1,0 0,1-1,-1 1,1 0,-1 0,0 0,1 0,-1 0,0 1,1-1,-1 0,1 1,-1-1,0 1,1 0,-1-1,1 1,0 0,-3 1,2 0,1 0,-1 0,1 1,-1-1,1 0,0 0,0 1,0-1,0 0,0 1,0-1,0 6,0 2,0 1,1-1,0 1,1-1,4 21,-4-26,0 0,0-1,1 1,0 0,0-1,0 0,0 1,1-1,0 0,0 0,0 0,0-1,0 1,1-1,0 0,6 5,-7-6,1 0,-1-1,1 0,0 1,-1-1,1 0,0-1,0 1,-1 0,1-1,0 0,0 0,0 0,0-1,-1 1,1-1,0 0,0 0,-1 0,1-1,4-1,0-2</inkml:trace>
</inkml:ink>
</file>

<file path=ppt/ink/ink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19:31.19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4351 375,'-18'-1,"0"-1,-21-4,21 3,0 0,-21 0,26 2,0 0,0-1,1 0,-17-6,14 3,-1 1,-18-1,20 5,-4 1,-5 0,-6 3,-85 12,65-10,-2 2,-2-1,-1 0,-2 0,-2-5,2-1,5 1,1-2,3 0,0 0,0 1,1 1,-1 0,-1-2,2-5,2-2,-3 0,-4 0,-2 0,1 0,1 3,-2 0,1 1,-2 1,-2 0,-1 0,0 1,-59 1,62-3,2 1,1 0,-3-1,1 2,-54 1,55 1,3 0,4 1,-3 0,-3-2,-2 0,4 0,0 0,2 1,-1 0,1 2,0-3,-1 1,3 1,4 3,6 1,6-1,4 0,1-2,2 1,2-1,3-1,-3-1,1 1,2 1,3 0,1-3,1-5,0-7,1-7,-2-5,-3-5,-3 0,-6 2,14 18,-1-1,0 2,-1-1,1 2,-22-10,-1 2,-3 3,-7 2,-11-2,-3 5,-1 4,21 2,0 2,0 1,-68 13,63-2,2 5,3 9,30-18,-1 0,2 1,-1 0,2 0,-12 20,-4 15,16-26,0 1,2 0,0 0,1 1,1 0,1 0,0-1,4 39,2-15,1-1,7 3,8-5,-16-35,1 0,0 0,10 10,-9-11,0 0,1 0,12 6,-6-5,0-1,1 0,0-1,0 0,0-1,1-1,-1 0,1-1,-1-1,1 0,-1-1,17-3,22-6,96-30,-98 23,0-2,-3-1,-1-1,-1-3,57-38,-67 33,-4-2,-24 23,-1-2,-1 1,0-1,0 0,0 0,-2 0,1-1,-1 0,-1 0,0 0,0 0,-1-1,-1 1,0-1,0 1,-1-1,-1 1,0-1,0 1,-1 0,-1-1,0 1,0 0,-1 0,-1 1,0-1,0 1,-1 0,0 0,-8-9,-1 1,0 1,-1 1,-1 0,0 1,-1 1,-1 1,-40-22,44 28,0 0,-1 1,0 1,0 1,0 0,-1 1,1 0,-1 1,0 1,0 1,-27 3,0 6,6 4,5 4,1 9</inkml:trace>
</inkml:ink>
</file>

<file path=ppt/ink/ink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19:36.34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55 0,'-23'75,"16"-57,1 0,1 1,0 0,2 0,-2 27,8-25,-2-20,-1 0,1-1,-1 1,0 0,1-1,-1 1,1-1,0 1,-1-1,1 1,-1-1,1 0,0 1,-1-1,1 0,0 1,-1-1,1 0,0 0,-1 1,1-1,0 0,0 0,-1 0,2 0,20 2,-22 0,1 0,-1 0,0 0,0 0,0 0,0 0,0 0,-1 3,1 3,-3-2,-3 33,4-13,0 3,-3 2,1-4,2-3,5-4,-2-18,1 1,-1-1,1 0,-1 1,1-1,0 0,0 0,0 0,0 0,0 0,0-1,0 1,1-1,-1 1,1-1,-1 0,4 1,47 14,-15-8,55 4,-40-9,1-1,-1-4,-1-2,-6-5,-12-6,-32 14,0-1,0 0,0 1,0-1,0 0,-1 0,1 0,-1 0,1 0,-1 0,0-1,0 1,0 0,0-1,0 1,0-1,-1 1,1-5,2-19</inkml:trace>
</inkml:ink>
</file>

<file path=ppt/ink/ink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19:36.68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0,'9'260,"-3"-89,-5-86,-1-5,-1-9,3-12,4-12,-2-7</inkml:trace>
</inkml:ink>
</file>

<file path=ppt/ink/ink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19:41.64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313 0,'-11'0,"-1"1,1 0,-1 0,1 1,0 1,0 0,0 0,0 1,1 0,-1 1,1 0,0 1,1 0,-1 1,1 0,1 0,-1 1,1 0,0 0,1 1,0 0,1 0,-1 1,2 0,-1 0,2 0,-5 12,-4 15,2 1,1 0,2 1,1-1,2 2,2-1,2 1,1-1,10 69,-1-50,-1-2,1-3,-8-5,-8-10,-5-9</inkml:trace>
</inkml:ink>
</file>

<file path=ppt/ink/ink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19:42.00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71,'0'0,"23"-9,18-4,18-6,2 4,-5 6,3 3,-3 9,3 7</inkml:trace>
</inkml:ink>
</file>

<file path=ppt/ink/ink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19:42.36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228 0,'-10'5,"-1"1,1-1,0 2,1-1,-1 2,1-1,1 1,0 0,0 1,0 0,1 0,0 1,1 0,-7 14,-2 7,1 0,1 1,2 1,2 0,-10 57,13-46,2 1,2 0,7 84,4-61,8-7,7-7,6-9,3-11,0-12,-8-15</inkml:trace>
</inkml:ink>
</file>

<file path=ppt/ink/ink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19:42.70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0,'48'44,"-29"-28,28 32,-19-12,41 73,-41-59,-2-3,-2-2,-1-7,-1-8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15:47.66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13 224,'0'0,"-5"22,3 22,-4 15,10-9,-2-8,3-8,4-12,4-10,1-7,-4-12,-5-10</inkml:trace>
  <inkml:trace contextRef="#ctx0" brushRef="#br0" timeOffset="1">40 20,'0'0,"-5"-3,3-5,-2 1,-3 5,5 2</inkml:trace>
</inkml:ink>
</file>

<file path=ppt/ink/ink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19:43.05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367 0,'0'0,"-27"14,-11 9,-13 11,1 7,4 1,4 4,5 3,6-3,7 0,3-5</inkml:trace>
</inkml:ink>
</file>

<file path=ppt/ink/ink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19:43.40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0,'16'21,"-2"1,-1 0,-1 0,0 1,-2 1,-1 0,10 38,-1 6,-9-28,-2-1,-1 2,-3-1,-1 0,-2 1,-1-1,-3 1,-1-1,-16 61,5-51,11-38,0 1,0-1,-1 0,-1 0,0-1,0 0,-16 17,3-13</inkml:trace>
</inkml:ink>
</file>

<file path=ppt/ink/ink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19:43.74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1,'0'0,"19"0,17 0,21 0,-9 8,0-2,-10 5,-4-7,-9 1,-11-2</inkml:trace>
</inkml:ink>
</file>

<file path=ppt/ink/ink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19:44.09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35,'0'0,"21"0,25 0,21-8,-5-1,-6 1,1 4,-2 0,15 3</inkml:trace>
</inkml:ink>
</file>

<file path=ppt/ink/ink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21:53.489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0,'0'0</inkml:trace>
</inkml:ink>
</file>

<file path=ppt/ink/ink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21:55.535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16 0,'-4'0,"0"7,0 5,0 4,5 2,5-1,9-5,4-6,-1-8,-3-8,-8-4,-14 0,-7-1,-4-2,2 3</inkml:trace>
</inkml:ink>
</file>

<file path=ppt/ink/ink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23:44.135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92 38,'-6'0,"-1"0,0 1,1-1,-1 2,0-1,1 1,0-1,-8 5,12-5,0-1,1 1,-1 0,1 0,-1 1,1-1,-1 0,1 1,0-1,-1 0,1 1,0-1,0 1,0 0,0-1,1 1,-1 0,0 0,1-1,-1 1,1 0,0 0,-1 0,1 0,0 0,0 0,0-1,0 1,1 0,-1 0,0 0,1 0,1 3,-2-4,0 0,0 0,1-1,-1 1,0 0,1 0,-1 0,1-1,-1 1,1 0,-1 0,1-1,0 1,-1-1,1 1,0 0,-1-1,1 1,0-1,-1 0,1 1,0-1,0 0,0 1,1-1,0 0,-1 0,1 0,0 0,-1 0,1 0,0-1,-1 1,1-1,0 1,-1-1,1 0,2-1,-1 0,1 0,-1-1,0 1,1-1,-1 0,0 0,-1 0,1 0,0 0,3-7,-5 8,-1 0,1 0,0-1,-1 1,1 0,-1 0,1-1,-1 1,0 0,0-1,0 1,-1 0,1-1,0 1,-1 0,1-1,-1 1,0 0,0 0,0 0,0 0,0 0,-1 0,1 0,0 0,-1 0,1 1,-1-1,0 0,0 1,0-1,1 1,-1 0,-1 0,1 0,0 0,-4-1,6 2,0 0,0 0,-1 0,1 0,0 0,0 0,0 0,-1 0,1 0,0 0,0 0,0 0,-1 0,1 0,0 0,0 0,0 1,0-1,0 0,-1 0,1 0,0 0,0 0,0 1,0-1,0 0,0 0,0 0,-1 0,1 1,0-1,0 0,0 0,0 0,0 1,0-1,0 0,0 0,0 0,0 1,0-1,0 0,0 0,0 0,1 1,2 14,3-5,-5-10,-1 0,0 0,1 0,-1-1,0 1,1 0,-1 0,0 0,1-1,-1 1,0 0,1 0,-1-1,0 1,0 0,1-1,-1 1,0 0,0-1,0 1,0 0,1-1,-1 1,0 0,0-1,0 1,0-1,0 1,0 0,0-1,0 1,0 0,0-1,-3-16,3 17,0-1,0 1,0-1,0 1,0 0,0-1,0 1,0-1,0 1,0 0,-1-1,1 1,0-1,0 1,0 0,-1-1,1 1,0 0,-1-1,1 1,0 0,-1 0,1-1,0 1,-1 0,1 0,0 0,-1-1,1 1,-1 0,1 0,-2 2</inkml:trace>
</inkml:ink>
</file>

<file path=ppt/ink/ink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23:51.170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9 67,'-2'-5,"1"0,-1 1,1-1,0 0,1 0,-1 0,1-6,0 10,0 0,0 0,0 0,0 0,0 0,0 1,1-1,-1 0,0 0,1 0,-1 0,0 1,1-1,-1 0,1 0,-1 1,1-1,-1 0,1 1,0-1,-1 1,1-1,0 1,0-1,-1 1,1-1,0 1,0-1,0 1,-1 0,1 0,0-1,0 1,0 0,0 0,0 0,-1 0,1 0,0 0,0 0,0 0,0 1,0-1,0 0,-1 0,2 1,5 2,-1-1,0 1,0 0,0 1,0-1,0 1,-1 0,10 10,38 45,-40-44,158 217,-101-131,-46-67,1-3,-2-4,-1-4</inkml:trace>
</inkml:ink>
</file>

<file path=ppt/ink/ink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23:51.504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459 1,'-37'24,"0"3,-39 35,-59 68,113-108,-88 99,89-92,0 2</inkml:trace>
</inkml:ink>
</file>

<file path=ppt/ink/ink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23:51.857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0,'0'0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15:48.00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1 324,'0'0,"0"27,0 17,0 22,8-11,3-9,5-9,-3-12,0-11,-8-6,0-8,0-6,-1-6</inkml:trace>
  <inkml:trace contextRef="#ctx0" brushRef="#br0" timeOffset="1">81 0,'0'0</inkml:trace>
</inkml:ink>
</file>

<file path=ppt/ink/ink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23:52.235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0,'0'0,"0"12,0 8,0 3,0-8</inkml:trace>
</inkml:ink>
</file>

<file path=ppt/ink/ink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23:52.567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47 1,'-30'163,"22"-116,2-9,5-34,0 0,1 0,0 0,0 0,0 0,1 5,-1-9,0 0,0 1,0-1,0 0,0 0,0 0,0 1,0-1,0 0,0 0,0 0,0 0,1 0,-1 1,0-1,0 0,0 0,0 0,0 0,1 0,-1 0,0 1,0-1,0 0,0 0,1 0,-1 0,0 0,0 0,0 0,0 0,1 0,-1 0,0 0,0 0,0 0,1 0,-1 0,0 0,0 0,1 0,11-13,12-20,43-54,-59 79,0 0,0 0,1 1,-1 0,2 0,-1 1,16-7,-22 12,-1 0,0 0,1 0,-1 0,0 1,1 0,-1-1,1 1,-1 0,1 0,-1 0,1 0,-1 1,0-1,1 1,-1-1,3 2,-1 0,0 0,-1 0,1 0,-1 1,0-1,0 1,0 0,0 0,4 5,0 3,1 0,-1 1,-1 0,0 1,4 14,2 9,8 30,-19-60,1 0,0 0,0-1,5 9,-4-9,17 29,7-5</inkml:trace>
</inkml:ink>
</file>

<file path=ppt/ink/ink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23:53.321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279 30,'-3'-3,"-1"0,1 0,-1 1,1-1,-1 1,0 0,0 0,0 0,0 1,0-1,0 1,-1 0,1 0,0 0,-1 1,1 0,-1-1,1 1,0 1,-1-1,1 1,-1 0,1 0,0 0,0 0,0 1,0 0,-6 3,-3 2,1 0,-1 1,2 0,-1 1,1 0,-18 20,23-23,0 1,1 0,0 0,1 0,0 0,0 1,0 0,1 0,0 0,1 0,-1 0,-1 17,4-23,0 0,-1 1,1-1,0 0,0 0,1 0,-1 0,0 1,1-1,-1 0,1 0,0 0,0 0,0 0,0 0,0 0,0 0,0-1,0 1,1 0,-1-1,1 1,-1-1,1 1,0-1,0 0,0 1,-1-1,1 0,0 0,0-1,0 1,1 0,-1-1,2 1,2 0,0-1,0 0,-1 0,1 0,0-1,0 0,0 0,-1 0,1-1,0 0,-1 0,8-4,-1-1,1 0,-2-1,1-1,-1 0,0-1,-1 0,0 0,-1-1,0-1,-1 1,0-1,0-1,-2 0,1 0,4-15,-8 6,-5 12,2 10,0 0,0 0,0-1,0 1,0 0,0 0,0 0,0 0,0 0,0 0,0 0,0-1,0 1,-1 0,1 0,0 0,0 0,0 0,0 0,0 0,0 0,0 0,-1 0,1 0,0 0,0 0,0 0,0-1,0 1,0 0,-1 0,1 0,0 0,0 0,0 1,0-1,0 0,0 0,-1 0,1 0,0 0,0 0,0 0,0 0,0 0,0 0,-1 0,1 1,-1 0,0 1,0-1,1 0,-1 0,0 0,1 1,0-1,-1 0,1 0,0 1,-1-1,1 0,0 1,0 2,1 26,-1-23,1 5,0-1,1 1,0 0,1 0,0-1,1 0,0 0,1 0,0 0,1 0,0-1,15 19,5-6,6-5</inkml:trace>
</inkml:ink>
</file>

<file path=ppt/ink/ink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23:53.744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0,'9'191,"-5"-130,0-7,-1-13,3-10,-6-32,0 1,0 0,0-1,0 1,0-1,1 1,-1 0,0-1,0 1,1-1,-1 1,0 0,0 0,1-1,-1 1,0 0,1-1,-1 1,0 0,1 0,-1 0,1-1,-1 1,0 0,1 0,-1 0,1 0,-1 0,0 0,1 0,-1 0,1 0,-1 0,1 0,-1 0,0 0,1 0,-1 0,1 0,-1 0,0 1,1-1,-1 0,1 0,-1 0,0 1,1-1,-1 0,0 1,1-1,-1 0,0 1,0-1,1 0,-1 1,0-1,0 0,0 1,1-1,-1 1,0-1,0 0,0 1,0-1,0 1,0-1,0 0,0 1,0 0,21-40,-16 27,5-6,1 1,0 0,18-19,-4 13,0 6,3 8,-1 5</inkml:trace>
</inkml:ink>
</file>

<file path=ppt/ink/ink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23:54.132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32 1,'-6'26,"-2"32,4-32,-3 30,3 0,3-55,0 8,1-1,0 0,0 1,0-1,1 0,0 1,4 12,-5-20,1 0,-1-1,0 1,0 0,1 0,-1-1,1 1,-1 0,1-1,-1 1,1-1,-1 1,1 0,0-1,-1 1,1-1,0 1,-1-1,1 0,0 1,0-1,-1 0,1 0,0 1,0-1,-1 0,1 0,0 0,0 0,0 0,0 0,-1 0,1 0,0 0,0 0,0-1,-1 1,1 0,0 0,0-1,-1 1,1-1,0 1,-1-1,1 1,0-1,0 0,5-3,-1-1,1 0,-1-1,5-6,-5 7,12-17,22-35,-31 42,1 1,0 1,1 0,1 0,0 1,0 0,25-18,-24 21</inkml:trace>
</inkml:ink>
</file>

<file path=ppt/ink/ink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23:54.489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221 18,'-4'-2,"0"0,0 0,0 0,0 0,-1 0,1 1,0 0,-1-1,1 2,-1-1,1 1,-1-1,1 1,-1 0,1 1,-1-1,1 1,-1 0,-4 2,1 0,1 0,1 1,-1 0,0 0,1 0,0 1,0 0,1 1,-1-1,-6 10,6-8,0 1,1-1,0 1,0 0,1 1,0-1,0 1,1-1,1 1,-1 0,1 0,1 1,-1-1,2 0,0 14,0-19,1 1,0-1,0 0,0 0,3 7,-3-7,1-1,0 0,-1 0,2 0,-1 0,0 0,0 0,1 0,0-1,-1 1,1-1,0 0,0 0,0 0,0 0,1 0,-1-1,6 2,-4-1,1-1,-1-1,0 1,1-1,-1 0,1 0,-1 0,1-1,-1 0,1 0,7-3,-5 1,-1 1,0-1,0 0,-1-1,1 0,-1 0,0 0,0-1,0 0,0 0,-1-1,0 1,0-1,0 0,-1 0,0-1,0 1,3-10,-5 9,0-1,-1 1,0 0,0 0,0 0,-1-1,0 1,-1 0,0 0,0-1,0 1,-1 0,0 0,0 0,-1 1,-4-9,-9-6</inkml:trace>
</inkml:ink>
</file>

<file path=ppt/ink/ink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24:00.670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2,'0'0,"11"0,19 0,7 0,0 0,-9 0,-2-2,-3 2,0 2,0-2</inkml:trace>
</inkml:ink>
</file>

<file path=ppt/ink/ink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24:01.122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81,'0'-7,"0"0,1 0,0 1,1-1,2-7,-4 12,1 0,-1 1,1-1,0 0,-1 0,1 1,0-1,0 0,0 1,1-1,-1 1,0 0,1-1,-1 1,0 0,1 0,0 0,-1 0,1 0,0 0,-1 0,3 0,-3 1,0 0,0 0,0 0,0 0,0 0,1 1,-1-1,0 0,0 1,0-1,0 1,0-1,0 1,-1-1,1 1,0 0,0-1,0 1,0 0,-1 0,1 0,0 0,-1-1,1 1,-1 0,1 0,-1 0,1 0,-1 0,1 2,9 36,-10-35,7 53,1 106,-3-7,0-112,1-3,2-4,6-4</inkml:trace>
</inkml:ink>
</file>

<file path=ppt/ink/ink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24:01.674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0,'0'0,"14"5,13 1,15 1,-5-3,-2-1,3-1,-1-2,-1 0,0-4</inkml:trace>
</inkml:ink>
</file>

<file path=ppt/ink/ink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24:02.042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0,'0'0,"0"17,0 19,0 20,0-3,0 1,0 1,0 1,0-6,5-15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15:48.34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1,'5'143,"6"-74,4-6,-14-57,19 49,-18-51,0 0,0 1,0-1,0 0,1 0,0-1,0 1,0 0,6 4,-8-7,0-1,0 1,1-1,-1 0,0 1,1-1,-1 0,0 0,0 0,1 0,-1 0,0 0,1 0,-1 0,0 0,1-1,-1 1,0-1,0 1,0-1,1 1,-1-1,0 0,0 1,0-1,0 0,0 0,0 0,1-1,28-31,-28 29,51-74,-36 50,34-41,-33 51</inkml:trace>
</inkml:ink>
</file>

<file path=ppt/ink/ink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24:02.489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63 1,'-2'0,"0"0,-1 0,1 0,-1 1,1-1,0 1,-1-1,1 1,0 0,0 0,-1 0,1 0,0 1,0-1,0 0,0 1,1-1,-1 1,0 0,1 0,-1 0,1-1,-1 2,1-1,0 0,0 0,0 0,0 0,0 1,1-1,-2 5,0 6,0 1,1 0,1-1,1 23,0-13,0-2,1 0,4 22,4-6,4-3,6-6,-15-23,0-1,1 1,-1-1,1-1,0 1,0-1,0 0,0 0,1-1,-1 0,1 0,-1 0,1-1,12 1,-11-1,-1-1,1 0,0 0,0-1,-1 0,1-1,0 1,-1-2,1 1,-1-1,0 0,11-6,1-5</inkml:trace>
</inkml:ink>
</file>

<file path=ppt/ink/ink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24:02.834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0,'28'392,"-23"-350,1 14,2-12,1-4,3 3</inkml:trace>
</inkml:ink>
</file>

<file path=ppt/ink/ink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24:03.478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0,'42'9,"65"4,-39-6,545 47,-201-23,-173-11,239-11,-260-12,-184 1</inkml:trace>
</inkml:ink>
</file>

<file path=ppt/ink/ink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24:04.126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1 124,'20'-16,"0"1,2 2,0 0,0 1,1 1,0 1,1 1,0 1,33-6,-24 12,-31 2,1 0,-1 0,0 0,0 1,1-1,-1 1,0-1,0 1,0 0,0 0,0 0,0 0,0 1,0-1,-1 0,1 1,0-1,-1 1,1 0,1 1,-2 0,1 0,-1 1,1-1,-1 0,0 1,0-1,0 1,-1-1,1 1,-1-1,0 6,-1 6,-1 0,0-1,-1 1,-10 26,-22 56,19-49,11-32,1 1,0 0,1 0,1 0,0 18,2-30,0 0,0-1,1 1,-1 0,1-1,0 1,1-1,-1 1,1-1,0 0,0 0,0 1,0-1,1 0,0-1,0 1,0-1,0 1,0-1,1 0,-1 0,1 0,6 3,-1-2,0 0,0-1,1 0,-1-1,1 0,-1 0,1-1,16 0,84-9,-67 4,33-3,6-4</inkml:trace>
</inkml:ink>
</file>

<file path=ppt/ink/ink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24:04.894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0,'17'5,"1"-1,-1 0,35 1,54 6,-72-6,-1 2,-9 0,-13-3</inkml:trace>
</inkml:ink>
</file>

<file path=ppt/ink/ink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24:05.276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1,'0'0,"16"0,16 0,21 0,3 0,2 0,-3 0,-4 0</inkml:trace>
</inkml:ink>
</file>

<file path=ppt/ink/ink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24:08.675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1 103,'8'-10,"0"0,0 1,1 1,0-1,1 2,0-1,21-11,-24 15,-1 1,0 0,1 0,0 1,0 0,0 0,0 1,0 0,0 0,0 1,0-1,0 1,0 1,0 0,10 2,-15-3,-1 0,1 1,-1-1,1 1,-1-1,0 1,1 0,-1-1,0 1,0 0,0 0,1 0,-1 0,0 0,0 0,0 0,-1 1,1-1,0 0,0 0,-1 1,2 2,-2-2,1 0,-1 1,0-1,0 0,0 1,0-1,-1 0,1 1,-1-1,1 0,-1 0,0 1,-1 1,-2 4,-1 0,0 0,0 0,-1-1,0 0,-9 9,14-15,-1 1,-1-1,1 1,0 0,0 0,1 0,-1 0,0 0,1 0,-1 1,1-1,0 1,-1-1,0 4,2-5,0 0,0 0,1 0,-1-1,0 1,0 0,0 0,1 0,-1 0,0-1,1 1,-1 0,1 0,-1-1,1 1,0 0,-1-1,1 1,-1 0,2 0,2 2,0-1,1 1,-1-1,0 0,1 0,4 1,1 0,-1 0,0 1,0 1,0-1,0 1,-1 1,0-1,8 8,3 7,0 3,-2 5,-2 6,-8 0,-7-27,0-1,0 1,-1 0,0-1,0 1,-1-1,0 1,0-1,0 0,-1 0,0 0,0 0,0 0,-1-1,0 1,0-1,0 0,-1 0,0-1,0 1,-7 4,-10 3,-1-2,-5-5,-1-4,-3-1</inkml:trace>
</inkml:ink>
</file>

<file path=ppt/ink/ink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24:09.156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16,'32'6,"-1"-2,1-1,42-2,-24-1,256-15,-66 0,-193 15,-1 0,-1 2</inkml:trace>
</inkml:ink>
</file>

<file path=ppt/ink/ink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24:09.863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93,'26'-16,"49"-23,-38 24,1 2,2 5,-34 7,-1 1,1 0,0 0,-1 0,1 1,-1-1,1 1,-1 1,1-1,8 4,-12-4,0 1,1-1,-1 1,0-1,0 1,0 0,0-1,0 1,0 0,-1 0,1 1,-1-1,1 0,-1 0,0 1,0-1,0 1,0-1,0 1,-1 0,1-1,-1 1,1-1,-1 5,-1 10,-1-1,-1 0,0 0,-2 0,1 0,-2 0,-11 22,0 4,3-2,3 0,5-3,6-33,0-1,0 1,0-1,1 1,-1-1,1 1,0-1,0 0,0 1,0-1,1 0,-1 0,1 0,0 0,0 0,4 5,-3-5,1 0,0 0,0 0,0-1,0 1,0-1,1 0,-1 0,1-1,8 3,7-1,1 0,-1-2,0 0,33-4,-44 3,91-8,-52 4</inkml:trace>
</inkml:ink>
</file>

<file path=ppt/ink/ink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11T15:24:10.392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25,'0'0,"15"0,14-3,14-1,0 0,-1 1,1-2,-1 1,-2 2,-3 2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A08E249-1342-4697-BBF1-EEC5DEEBD8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F0FEBC5D-01C1-45BD-A803-0132B9ECC3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785E3C4-5CBF-4AF3-A67E-671B945093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B8A78-68DB-46EE-B40D-7F0E96313A0F}" type="datetimeFigureOut">
              <a:rPr lang="fi-FI" smtClean="0"/>
              <a:t>11.3.2026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DCF23DA-A4C3-461D-A88E-A8F77C8284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C05E9F1-6A3E-443D-A65F-CEE5B0E4CD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B310C-3345-4C74-8691-AE3820871F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14461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CD0A470-B4AC-4E20-BA6F-1D024D12F9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CE8F9EB4-F0B4-4078-A7B1-26638675DF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5C5CA47-DFC9-4261-9157-A639CFF58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B8A78-68DB-46EE-B40D-7F0E96313A0F}" type="datetimeFigureOut">
              <a:rPr lang="fi-FI" smtClean="0"/>
              <a:t>11.3.2026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5611703-C683-4ECA-9859-2EBD3BDAB8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7F1D360-6042-41D6-ABEE-B03717B900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B310C-3345-4C74-8691-AE3820871F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3353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42A01FD7-A92F-43D0-9D01-E83B9F61FF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BA6B2CA7-9D3A-4733-BA6D-0D5043BAF1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5F111E3-AA51-433C-A7C6-8CE71CC467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B8A78-68DB-46EE-B40D-7F0E96313A0F}" type="datetimeFigureOut">
              <a:rPr lang="fi-FI" smtClean="0"/>
              <a:t>11.3.2026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8CE2616-CDF6-4B5A-9DD4-182DFC4D5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4AF112-97BF-4587-B27F-CEFA42148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B310C-3345-4C74-8691-AE3820871F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99555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369FC4F-D26A-4084-BDA2-EF10AEB0CA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774546D-C374-4BF6-A5DF-4250EDB0E9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3717D97-0563-4061-933A-9068DB4CC9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B8A78-68DB-46EE-B40D-7F0E96313A0F}" type="datetimeFigureOut">
              <a:rPr lang="fi-FI" smtClean="0"/>
              <a:t>11.3.2026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FA9A1D9-74BB-4CAC-B4F4-2CD4268313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9206E0E-3334-4923-B438-04E9FBD0E5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B310C-3345-4C74-8691-AE3820871F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450481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686368B-435F-4628-82DA-1373548C7F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A97D866-B551-4EA6-9A71-B7B0F21B30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C19F8A9-57E3-4D6B-85C6-DB19ECC07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B8A78-68DB-46EE-B40D-7F0E96313A0F}" type="datetimeFigureOut">
              <a:rPr lang="fi-FI" smtClean="0"/>
              <a:t>11.3.2026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7C5F8EC-FD45-42F4-9B28-7AF22A3AC3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C7653AA-BA47-432E-8AEB-8AD759F884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B310C-3345-4C74-8691-AE3820871F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35453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31DDC13-64B2-43EF-967B-288EDD6F94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A6891DD-228B-445F-9BAE-A7C6AAB1BB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DCD0F444-B0FF-4A3A-BAE8-34F0E2C0A8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010FD2D-9AB4-469E-B23C-D9EE64787A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B8A78-68DB-46EE-B40D-7F0E96313A0F}" type="datetimeFigureOut">
              <a:rPr lang="fi-FI" smtClean="0"/>
              <a:t>11.3.2026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FCEABA09-F0DB-4216-A5BC-BC2D009E34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3D84935D-88FA-41F5-A209-0E17B3F813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B310C-3345-4C74-8691-AE3820871F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48799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9B007BD-4586-4EF5-871D-D4D6AF8973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87BF086-DABF-46E6-9F08-A0A16419C1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06FD28B1-F48D-4A28-A0A3-CB5B50EF3D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C2136C66-75FD-406A-BC0C-E7157864F6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1DD45C73-BD99-4C2F-9EF6-4E5E606899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5534B231-210B-4744-BE41-9204F8304F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B8A78-68DB-46EE-B40D-7F0E96313A0F}" type="datetimeFigureOut">
              <a:rPr lang="fi-FI" smtClean="0"/>
              <a:t>11.3.2026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FADF6FBB-5ECB-46D2-881F-F465216D2A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3ADD967A-3840-470D-8F5B-3DBC09D0D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B310C-3345-4C74-8691-AE3820871F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394991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534CDB6-6EC6-42C5-AEDA-70DC06F96F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92263751-E087-411E-AE52-422322ADB3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B8A78-68DB-46EE-B40D-7F0E96313A0F}" type="datetimeFigureOut">
              <a:rPr lang="fi-FI" smtClean="0"/>
              <a:t>11.3.2026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70062591-6A37-45A2-8535-604AC39C7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6DD26732-7968-46BD-BF7A-E4391A998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B310C-3345-4C74-8691-AE3820871F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7657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D0C86508-D605-4D87-A65A-1E88FAA984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B8A78-68DB-46EE-B40D-7F0E96313A0F}" type="datetimeFigureOut">
              <a:rPr lang="fi-FI" smtClean="0"/>
              <a:t>11.3.2026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CDFBA957-9F90-465A-A817-A48AEC8DB8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E28B9B21-8BFC-4FDB-9109-E895E63B3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B310C-3345-4C74-8691-AE3820871F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02340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0EDAFEA-491C-488D-AE4E-941BDFDFD6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FB3DD2E-1522-411B-8DF1-CE8E0E49AC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1780647B-CAEC-489E-9D4E-10FAD29829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4F35938A-2A87-4109-A053-5DFA17C8C5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B8A78-68DB-46EE-B40D-7F0E96313A0F}" type="datetimeFigureOut">
              <a:rPr lang="fi-FI" smtClean="0"/>
              <a:t>11.3.2026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1A3952B-73A8-46F6-A590-C0B17EE5DA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A9409C6-C708-4F0D-9D23-CAF364FD44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B310C-3345-4C74-8691-AE3820871F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15062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BF3AC0A-10E8-4B4B-ADA8-77667335C4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48CFC215-3219-48A2-AB76-E9AF9E7981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25392147-7376-4FFD-9BDE-50CA9FE408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AF7F056F-5D8B-4E6E-A1B5-C3F872A40C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B8A78-68DB-46EE-B40D-7F0E96313A0F}" type="datetimeFigureOut">
              <a:rPr lang="fi-FI" smtClean="0"/>
              <a:t>11.3.2026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849B68E-10B1-4FD1-A53A-22E1C06AB3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D2AE896F-0634-4026-B5F7-35A16EAE13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B310C-3345-4C74-8691-AE3820871F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17318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2B3B31D6-32A4-4824-B5DA-3150D6BD86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70D07ED-342F-47E2-9F30-6B41AAB2E5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4581221-247B-4406-ADEB-306D35783FF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0B8A78-68DB-46EE-B40D-7F0E96313A0F}" type="datetimeFigureOut">
              <a:rPr lang="fi-FI" smtClean="0"/>
              <a:t>11.3.2026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6C48CCE-5BF5-4B28-A42C-EF43C6B9ED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5873C3A-A9CE-4C82-AAF0-5757CA6069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3B310C-3345-4C74-8691-AE3820871F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475729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geogebra.org/m/wkfdtNAn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17" Type="http://schemas.openxmlformats.org/officeDocument/2006/relationships/customXml" Target="../ink/ink58.xml"/><Relationship Id="rId21" Type="http://schemas.openxmlformats.org/officeDocument/2006/relationships/customXml" Target="../ink/ink10.xml"/><Relationship Id="rId42" Type="http://schemas.openxmlformats.org/officeDocument/2006/relationships/image" Target="../media/image23.png"/><Relationship Id="rId63" Type="http://schemas.openxmlformats.org/officeDocument/2006/relationships/customXml" Target="../ink/ink31.xml"/><Relationship Id="rId84" Type="http://schemas.openxmlformats.org/officeDocument/2006/relationships/image" Target="../media/image44.png"/><Relationship Id="rId138" Type="http://schemas.openxmlformats.org/officeDocument/2006/relationships/image" Target="../media/image71.png"/><Relationship Id="rId107" Type="http://schemas.openxmlformats.org/officeDocument/2006/relationships/customXml" Target="../ink/ink53.xml"/><Relationship Id="rId11" Type="http://schemas.openxmlformats.org/officeDocument/2006/relationships/customXml" Target="../ink/ink5.xml"/><Relationship Id="rId32" Type="http://schemas.openxmlformats.org/officeDocument/2006/relationships/image" Target="../media/image18.png"/><Relationship Id="rId53" Type="http://schemas.openxmlformats.org/officeDocument/2006/relationships/customXml" Target="../ink/ink26.xml"/><Relationship Id="rId74" Type="http://schemas.openxmlformats.org/officeDocument/2006/relationships/image" Target="../media/image39.png"/><Relationship Id="rId128" Type="http://schemas.openxmlformats.org/officeDocument/2006/relationships/image" Target="../media/image66.png"/><Relationship Id="rId5" Type="http://schemas.openxmlformats.org/officeDocument/2006/relationships/customXml" Target="../ink/ink2.xml"/><Relationship Id="rId90" Type="http://schemas.openxmlformats.org/officeDocument/2006/relationships/image" Target="../media/image47.png"/><Relationship Id="rId95" Type="http://schemas.openxmlformats.org/officeDocument/2006/relationships/customXml" Target="../ink/ink47.xml"/><Relationship Id="rId22" Type="http://schemas.openxmlformats.org/officeDocument/2006/relationships/image" Target="../media/image13.png"/><Relationship Id="rId27" Type="http://schemas.openxmlformats.org/officeDocument/2006/relationships/customXml" Target="../ink/ink13.xml"/><Relationship Id="rId43" Type="http://schemas.openxmlformats.org/officeDocument/2006/relationships/customXml" Target="../ink/ink21.xml"/><Relationship Id="rId48" Type="http://schemas.openxmlformats.org/officeDocument/2006/relationships/image" Target="../media/image26.png"/><Relationship Id="rId64" Type="http://schemas.openxmlformats.org/officeDocument/2006/relationships/image" Target="../media/image34.png"/><Relationship Id="rId69" Type="http://schemas.openxmlformats.org/officeDocument/2006/relationships/customXml" Target="../ink/ink34.xml"/><Relationship Id="rId113" Type="http://schemas.openxmlformats.org/officeDocument/2006/relationships/customXml" Target="../ink/ink56.xml"/><Relationship Id="rId118" Type="http://schemas.openxmlformats.org/officeDocument/2006/relationships/image" Target="../media/image61.png"/><Relationship Id="rId134" Type="http://schemas.openxmlformats.org/officeDocument/2006/relationships/image" Target="../media/image69.png"/><Relationship Id="rId139" Type="http://schemas.openxmlformats.org/officeDocument/2006/relationships/customXml" Target="../ink/ink69.xml"/><Relationship Id="rId80" Type="http://schemas.openxmlformats.org/officeDocument/2006/relationships/image" Target="../media/image42.png"/><Relationship Id="rId85" Type="http://schemas.openxmlformats.org/officeDocument/2006/relationships/customXml" Target="../ink/ink42.xml"/><Relationship Id="rId12" Type="http://schemas.openxmlformats.org/officeDocument/2006/relationships/image" Target="../media/image8.png"/><Relationship Id="rId17" Type="http://schemas.openxmlformats.org/officeDocument/2006/relationships/customXml" Target="../ink/ink8.xml"/><Relationship Id="rId33" Type="http://schemas.openxmlformats.org/officeDocument/2006/relationships/customXml" Target="../ink/ink16.xml"/><Relationship Id="rId38" Type="http://schemas.openxmlformats.org/officeDocument/2006/relationships/image" Target="../media/image21.png"/><Relationship Id="rId59" Type="http://schemas.openxmlformats.org/officeDocument/2006/relationships/customXml" Target="../ink/ink29.xml"/><Relationship Id="rId103" Type="http://schemas.openxmlformats.org/officeDocument/2006/relationships/customXml" Target="../ink/ink51.xml"/><Relationship Id="rId108" Type="http://schemas.openxmlformats.org/officeDocument/2006/relationships/image" Target="../media/image56.png"/><Relationship Id="rId124" Type="http://schemas.openxmlformats.org/officeDocument/2006/relationships/image" Target="../media/image64.png"/><Relationship Id="rId129" Type="http://schemas.openxmlformats.org/officeDocument/2006/relationships/customXml" Target="../ink/ink64.xml"/><Relationship Id="rId54" Type="http://schemas.openxmlformats.org/officeDocument/2006/relationships/image" Target="../media/image29.png"/><Relationship Id="rId70" Type="http://schemas.openxmlformats.org/officeDocument/2006/relationships/image" Target="../media/image37.png"/><Relationship Id="rId75" Type="http://schemas.openxmlformats.org/officeDocument/2006/relationships/customXml" Target="../ink/ink37.xml"/><Relationship Id="rId91" Type="http://schemas.openxmlformats.org/officeDocument/2006/relationships/customXml" Target="../ink/ink45.xml"/><Relationship Id="rId96" Type="http://schemas.openxmlformats.org/officeDocument/2006/relationships/image" Target="../media/image50.png"/><Relationship Id="rId140" Type="http://schemas.openxmlformats.org/officeDocument/2006/relationships/image" Target="../media/image72.png"/><Relationship Id="rId145" Type="http://schemas.openxmlformats.org/officeDocument/2006/relationships/customXml" Target="../ink/ink7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23" Type="http://schemas.openxmlformats.org/officeDocument/2006/relationships/customXml" Target="../ink/ink11.xml"/><Relationship Id="rId28" Type="http://schemas.openxmlformats.org/officeDocument/2006/relationships/image" Target="../media/image16.png"/><Relationship Id="rId49" Type="http://schemas.openxmlformats.org/officeDocument/2006/relationships/customXml" Target="../ink/ink24.xml"/><Relationship Id="rId114" Type="http://schemas.openxmlformats.org/officeDocument/2006/relationships/image" Target="../media/image59.png"/><Relationship Id="rId119" Type="http://schemas.openxmlformats.org/officeDocument/2006/relationships/customXml" Target="../ink/ink59.xml"/><Relationship Id="rId44" Type="http://schemas.openxmlformats.org/officeDocument/2006/relationships/image" Target="../media/image24.png"/><Relationship Id="rId60" Type="http://schemas.openxmlformats.org/officeDocument/2006/relationships/image" Target="../media/image32.png"/><Relationship Id="rId65" Type="http://schemas.openxmlformats.org/officeDocument/2006/relationships/customXml" Target="../ink/ink32.xml"/><Relationship Id="rId81" Type="http://schemas.openxmlformats.org/officeDocument/2006/relationships/customXml" Target="../ink/ink40.xml"/><Relationship Id="rId86" Type="http://schemas.openxmlformats.org/officeDocument/2006/relationships/image" Target="../media/image45.png"/><Relationship Id="rId130" Type="http://schemas.openxmlformats.org/officeDocument/2006/relationships/image" Target="../media/image67.png"/><Relationship Id="rId135" Type="http://schemas.openxmlformats.org/officeDocument/2006/relationships/customXml" Target="../ink/ink67.xml"/><Relationship Id="rId13" Type="http://schemas.openxmlformats.org/officeDocument/2006/relationships/customXml" Target="../ink/ink6.xml"/><Relationship Id="rId18" Type="http://schemas.openxmlformats.org/officeDocument/2006/relationships/image" Target="../media/image11.png"/><Relationship Id="rId39" Type="http://schemas.openxmlformats.org/officeDocument/2006/relationships/customXml" Target="../ink/ink19.xml"/><Relationship Id="rId109" Type="http://schemas.openxmlformats.org/officeDocument/2006/relationships/customXml" Target="../ink/ink54.xml"/><Relationship Id="rId34" Type="http://schemas.openxmlformats.org/officeDocument/2006/relationships/image" Target="../media/image19.png"/><Relationship Id="rId50" Type="http://schemas.openxmlformats.org/officeDocument/2006/relationships/image" Target="../media/image27.png"/><Relationship Id="rId55" Type="http://schemas.openxmlformats.org/officeDocument/2006/relationships/customXml" Target="../ink/ink27.xml"/><Relationship Id="rId76" Type="http://schemas.openxmlformats.org/officeDocument/2006/relationships/image" Target="../media/image40.png"/><Relationship Id="rId97" Type="http://schemas.openxmlformats.org/officeDocument/2006/relationships/customXml" Target="../ink/ink48.xml"/><Relationship Id="rId104" Type="http://schemas.openxmlformats.org/officeDocument/2006/relationships/image" Target="../media/image54.png"/><Relationship Id="rId120" Type="http://schemas.openxmlformats.org/officeDocument/2006/relationships/image" Target="../media/image62.png"/><Relationship Id="rId125" Type="http://schemas.openxmlformats.org/officeDocument/2006/relationships/customXml" Target="../ink/ink62.xml"/><Relationship Id="rId141" Type="http://schemas.openxmlformats.org/officeDocument/2006/relationships/customXml" Target="../ink/ink70.xml"/><Relationship Id="rId146" Type="http://schemas.openxmlformats.org/officeDocument/2006/relationships/image" Target="../media/image75.png"/><Relationship Id="rId7" Type="http://schemas.openxmlformats.org/officeDocument/2006/relationships/customXml" Target="../ink/ink3.xml"/><Relationship Id="rId71" Type="http://schemas.openxmlformats.org/officeDocument/2006/relationships/customXml" Target="../ink/ink35.xml"/><Relationship Id="rId92" Type="http://schemas.openxmlformats.org/officeDocument/2006/relationships/image" Target="../media/image48.png"/><Relationship Id="rId2" Type="http://schemas.openxmlformats.org/officeDocument/2006/relationships/image" Target="../media/image3.png"/><Relationship Id="rId29" Type="http://schemas.openxmlformats.org/officeDocument/2006/relationships/customXml" Target="../ink/ink14.xml"/><Relationship Id="rId24" Type="http://schemas.openxmlformats.org/officeDocument/2006/relationships/image" Target="../media/image14.png"/><Relationship Id="rId40" Type="http://schemas.openxmlformats.org/officeDocument/2006/relationships/image" Target="../media/image22.png"/><Relationship Id="rId45" Type="http://schemas.openxmlformats.org/officeDocument/2006/relationships/customXml" Target="../ink/ink22.xml"/><Relationship Id="rId66" Type="http://schemas.openxmlformats.org/officeDocument/2006/relationships/image" Target="../media/image35.png"/><Relationship Id="rId87" Type="http://schemas.openxmlformats.org/officeDocument/2006/relationships/customXml" Target="../ink/ink43.xml"/><Relationship Id="rId110" Type="http://schemas.openxmlformats.org/officeDocument/2006/relationships/image" Target="../media/image57.png"/><Relationship Id="rId115" Type="http://schemas.openxmlformats.org/officeDocument/2006/relationships/customXml" Target="../ink/ink57.xml"/><Relationship Id="rId131" Type="http://schemas.openxmlformats.org/officeDocument/2006/relationships/customXml" Target="../ink/ink65.xml"/><Relationship Id="rId136" Type="http://schemas.openxmlformats.org/officeDocument/2006/relationships/image" Target="../media/image70.png"/><Relationship Id="rId61" Type="http://schemas.openxmlformats.org/officeDocument/2006/relationships/customXml" Target="../ink/ink30.xml"/><Relationship Id="rId82" Type="http://schemas.openxmlformats.org/officeDocument/2006/relationships/image" Target="../media/image43.png"/><Relationship Id="rId19" Type="http://schemas.openxmlformats.org/officeDocument/2006/relationships/customXml" Target="../ink/ink9.xml"/><Relationship Id="rId14" Type="http://schemas.openxmlformats.org/officeDocument/2006/relationships/image" Target="../media/image9.png"/><Relationship Id="rId30" Type="http://schemas.openxmlformats.org/officeDocument/2006/relationships/image" Target="../media/image17.png"/><Relationship Id="rId35" Type="http://schemas.openxmlformats.org/officeDocument/2006/relationships/customXml" Target="../ink/ink17.xml"/><Relationship Id="rId56" Type="http://schemas.openxmlformats.org/officeDocument/2006/relationships/image" Target="../media/image30.png"/><Relationship Id="rId77" Type="http://schemas.openxmlformats.org/officeDocument/2006/relationships/customXml" Target="../ink/ink38.xml"/><Relationship Id="rId100" Type="http://schemas.openxmlformats.org/officeDocument/2006/relationships/image" Target="../media/image52.png"/><Relationship Id="rId105" Type="http://schemas.openxmlformats.org/officeDocument/2006/relationships/customXml" Target="../ink/ink52.xml"/><Relationship Id="rId126" Type="http://schemas.openxmlformats.org/officeDocument/2006/relationships/image" Target="../media/image65.png"/><Relationship Id="rId147" Type="http://schemas.openxmlformats.org/officeDocument/2006/relationships/customXml" Target="../ink/ink73.xml"/><Relationship Id="rId8" Type="http://schemas.openxmlformats.org/officeDocument/2006/relationships/image" Target="../media/image6.png"/><Relationship Id="rId51" Type="http://schemas.openxmlformats.org/officeDocument/2006/relationships/customXml" Target="../ink/ink25.xml"/><Relationship Id="rId72" Type="http://schemas.openxmlformats.org/officeDocument/2006/relationships/image" Target="../media/image38.png"/><Relationship Id="rId93" Type="http://schemas.openxmlformats.org/officeDocument/2006/relationships/customXml" Target="../ink/ink46.xml"/><Relationship Id="rId98" Type="http://schemas.openxmlformats.org/officeDocument/2006/relationships/image" Target="../media/image51.png"/><Relationship Id="rId121" Type="http://schemas.openxmlformats.org/officeDocument/2006/relationships/customXml" Target="../ink/ink60.xml"/><Relationship Id="rId142" Type="http://schemas.openxmlformats.org/officeDocument/2006/relationships/image" Target="../media/image73.png"/><Relationship Id="rId3" Type="http://schemas.openxmlformats.org/officeDocument/2006/relationships/customXml" Target="../ink/ink1.xml"/><Relationship Id="rId25" Type="http://schemas.openxmlformats.org/officeDocument/2006/relationships/customXml" Target="../ink/ink12.xml"/><Relationship Id="rId46" Type="http://schemas.openxmlformats.org/officeDocument/2006/relationships/image" Target="../media/image25.png"/><Relationship Id="rId67" Type="http://schemas.openxmlformats.org/officeDocument/2006/relationships/customXml" Target="../ink/ink33.xml"/><Relationship Id="rId116" Type="http://schemas.openxmlformats.org/officeDocument/2006/relationships/image" Target="../media/image60.png"/><Relationship Id="rId137" Type="http://schemas.openxmlformats.org/officeDocument/2006/relationships/customXml" Target="../ink/ink68.xml"/><Relationship Id="rId20" Type="http://schemas.openxmlformats.org/officeDocument/2006/relationships/image" Target="../media/image12.png"/><Relationship Id="rId41" Type="http://schemas.openxmlformats.org/officeDocument/2006/relationships/customXml" Target="../ink/ink20.xml"/><Relationship Id="rId62" Type="http://schemas.openxmlformats.org/officeDocument/2006/relationships/image" Target="../media/image33.png"/><Relationship Id="rId83" Type="http://schemas.openxmlformats.org/officeDocument/2006/relationships/customXml" Target="../ink/ink41.xml"/><Relationship Id="rId88" Type="http://schemas.openxmlformats.org/officeDocument/2006/relationships/image" Target="../media/image46.png"/><Relationship Id="rId111" Type="http://schemas.openxmlformats.org/officeDocument/2006/relationships/customXml" Target="../ink/ink55.xml"/><Relationship Id="rId132" Type="http://schemas.openxmlformats.org/officeDocument/2006/relationships/image" Target="../media/image68.png"/><Relationship Id="rId15" Type="http://schemas.openxmlformats.org/officeDocument/2006/relationships/customXml" Target="../ink/ink7.xml"/><Relationship Id="rId36" Type="http://schemas.openxmlformats.org/officeDocument/2006/relationships/image" Target="../media/image20.png"/><Relationship Id="rId57" Type="http://schemas.openxmlformats.org/officeDocument/2006/relationships/customXml" Target="../ink/ink28.xml"/><Relationship Id="rId106" Type="http://schemas.openxmlformats.org/officeDocument/2006/relationships/image" Target="../media/image55.png"/><Relationship Id="rId127" Type="http://schemas.openxmlformats.org/officeDocument/2006/relationships/customXml" Target="../ink/ink63.xml"/><Relationship Id="rId10" Type="http://schemas.openxmlformats.org/officeDocument/2006/relationships/image" Target="../media/image7.png"/><Relationship Id="rId31" Type="http://schemas.openxmlformats.org/officeDocument/2006/relationships/customXml" Target="../ink/ink15.xml"/><Relationship Id="rId52" Type="http://schemas.openxmlformats.org/officeDocument/2006/relationships/image" Target="../media/image28.png"/><Relationship Id="rId73" Type="http://schemas.openxmlformats.org/officeDocument/2006/relationships/customXml" Target="../ink/ink36.xml"/><Relationship Id="rId78" Type="http://schemas.openxmlformats.org/officeDocument/2006/relationships/image" Target="../media/image41.png"/><Relationship Id="rId94" Type="http://schemas.openxmlformats.org/officeDocument/2006/relationships/image" Target="../media/image49.png"/><Relationship Id="rId99" Type="http://schemas.openxmlformats.org/officeDocument/2006/relationships/customXml" Target="../ink/ink49.xml"/><Relationship Id="rId101" Type="http://schemas.openxmlformats.org/officeDocument/2006/relationships/customXml" Target="../ink/ink50.xml"/><Relationship Id="rId122" Type="http://schemas.openxmlformats.org/officeDocument/2006/relationships/image" Target="../media/image63.png"/><Relationship Id="rId143" Type="http://schemas.openxmlformats.org/officeDocument/2006/relationships/customXml" Target="../ink/ink71.xml"/><Relationship Id="rId148" Type="http://schemas.openxmlformats.org/officeDocument/2006/relationships/image" Target="../media/image76.png"/><Relationship Id="rId4" Type="http://schemas.openxmlformats.org/officeDocument/2006/relationships/image" Target="../media/image4.png"/><Relationship Id="rId9" Type="http://schemas.openxmlformats.org/officeDocument/2006/relationships/customXml" Target="../ink/ink4.xml"/><Relationship Id="rId26" Type="http://schemas.openxmlformats.org/officeDocument/2006/relationships/image" Target="../media/image15.png"/><Relationship Id="rId47" Type="http://schemas.openxmlformats.org/officeDocument/2006/relationships/customXml" Target="../ink/ink23.xml"/><Relationship Id="rId68" Type="http://schemas.openxmlformats.org/officeDocument/2006/relationships/image" Target="../media/image36.png"/><Relationship Id="rId89" Type="http://schemas.openxmlformats.org/officeDocument/2006/relationships/customXml" Target="../ink/ink44.xml"/><Relationship Id="rId112" Type="http://schemas.openxmlformats.org/officeDocument/2006/relationships/image" Target="../media/image58.png"/><Relationship Id="rId133" Type="http://schemas.openxmlformats.org/officeDocument/2006/relationships/customXml" Target="../ink/ink66.xml"/><Relationship Id="rId16" Type="http://schemas.openxmlformats.org/officeDocument/2006/relationships/image" Target="../media/image10.png"/><Relationship Id="rId37" Type="http://schemas.openxmlformats.org/officeDocument/2006/relationships/customXml" Target="../ink/ink18.xml"/><Relationship Id="rId58" Type="http://schemas.openxmlformats.org/officeDocument/2006/relationships/image" Target="../media/image31.png"/><Relationship Id="rId79" Type="http://schemas.openxmlformats.org/officeDocument/2006/relationships/customXml" Target="../ink/ink39.xml"/><Relationship Id="rId102" Type="http://schemas.openxmlformats.org/officeDocument/2006/relationships/image" Target="../media/image53.png"/><Relationship Id="rId123" Type="http://schemas.openxmlformats.org/officeDocument/2006/relationships/customXml" Target="../ink/ink61.xml"/><Relationship Id="rId144" Type="http://schemas.openxmlformats.org/officeDocument/2006/relationships/image" Target="../media/image74.png"/></Relationships>
</file>

<file path=ppt/slides/_rels/slide4.xml.rels><?xml version="1.0" encoding="UTF-8" standalone="yes"?>
<Relationships xmlns="http://schemas.openxmlformats.org/package/2006/relationships"><Relationship Id="rId117" Type="http://schemas.openxmlformats.org/officeDocument/2006/relationships/image" Target="../media/image134.png"/><Relationship Id="rId21" Type="http://schemas.openxmlformats.org/officeDocument/2006/relationships/customXml" Target="../ink/ink83.xml"/><Relationship Id="rId42" Type="http://schemas.openxmlformats.org/officeDocument/2006/relationships/image" Target="../media/image97.png"/><Relationship Id="rId63" Type="http://schemas.openxmlformats.org/officeDocument/2006/relationships/customXml" Target="../ink/ink104.xml"/><Relationship Id="rId84" Type="http://schemas.openxmlformats.org/officeDocument/2006/relationships/image" Target="../media/image118.png"/><Relationship Id="rId138" Type="http://schemas.openxmlformats.org/officeDocument/2006/relationships/customXml" Target="../ink/ink141.xml"/><Relationship Id="rId159" Type="http://schemas.openxmlformats.org/officeDocument/2006/relationships/image" Target="../media/image155.png"/><Relationship Id="rId170" Type="http://schemas.openxmlformats.org/officeDocument/2006/relationships/image" Target="../media/image160.png"/><Relationship Id="rId191" Type="http://schemas.openxmlformats.org/officeDocument/2006/relationships/customXml" Target="../ink/ink168.xml"/><Relationship Id="rId205" Type="http://schemas.openxmlformats.org/officeDocument/2006/relationships/image" Target="../media/image177.png"/><Relationship Id="rId226" Type="http://schemas.openxmlformats.org/officeDocument/2006/relationships/customXml" Target="../ink/ink186.xml"/><Relationship Id="rId247" Type="http://schemas.openxmlformats.org/officeDocument/2006/relationships/image" Target="../media/image198.png"/><Relationship Id="rId107" Type="http://schemas.openxmlformats.org/officeDocument/2006/relationships/image" Target="../media/image129.png"/><Relationship Id="rId11" Type="http://schemas.openxmlformats.org/officeDocument/2006/relationships/image" Target="../media/image82.png"/><Relationship Id="rId32" Type="http://schemas.openxmlformats.org/officeDocument/2006/relationships/image" Target="../media/image92.png"/><Relationship Id="rId53" Type="http://schemas.openxmlformats.org/officeDocument/2006/relationships/customXml" Target="../ink/ink99.xml"/><Relationship Id="rId74" Type="http://schemas.openxmlformats.org/officeDocument/2006/relationships/image" Target="../media/image113.png"/><Relationship Id="rId128" Type="http://schemas.openxmlformats.org/officeDocument/2006/relationships/customXml" Target="../ink/ink136.xml"/><Relationship Id="rId149" Type="http://schemas.openxmlformats.org/officeDocument/2006/relationships/image" Target="../media/image150.png"/><Relationship Id="rId5" Type="http://schemas.openxmlformats.org/officeDocument/2006/relationships/image" Target="../media/image79.png"/><Relationship Id="rId95" Type="http://schemas.openxmlformats.org/officeDocument/2006/relationships/image" Target="../media/image124.png"/><Relationship Id="rId160" Type="http://schemas.openxmlformats.org/officeDocument/2006/relationships/customXml" Target="../ink/ink152.xml"/><Relationship Id="rId181" Type="http://schemas.openxmlformats.org/officeDocument/2006/relationships/customXml" Target="../ink/ink163.xml"/><Relationship Id="rId216" Type="http://schemas.openxmlformats.org/officeDocument/2006/relationships/customXml" Target="../ink/ink181.xml"/><Relationship Id="rId237" Type="http://schemas.openxmlformats.org/officeDocument/2006/relationships/image" Target="../media/image193.png"/><Relationship Id="rId258" Type="http://schemas.openxmlformats.org/officeDocument/2006/relationships/image" Target="../media/image203.png"/><Relationship Id="rId22" Type="http://schemas.openxmlformats.org/officeDocument/2006/relationships/image" Target="../media/image87.png"/><Relationship Id="rId43" Type="http://schemas.openxmlformats.org/officeDocument/2006/relationships/customXml" Target="../ink/ink94.xml"/><Relationship Id="rId64" Type="http://schemas.openxmlformats.org/officeDocument/2006/relationships/image" Target="../media/image108.png"/><Relationship Id="rId118" Type="http://schemas.openxmlformats.org/officeDocument/2006/relationships/customXml" Target="../ink/ink131.xml"/><Relationship Id="rId139" Type="http://schemas.openxmlformats.org/officeDocument/2006/relationships/image" Target="../media/image145.png"/><Relationship Id="rId85" Type="http://schemas.openxmlformats.org/officeDocument/2006/relationships/customXml" Target="../ink/ink115.xml"/><Relationship Id="rId150" Type="http://schemas.openxmlformats.org/officeDocument/2006/relationships/customXml" Target="../ink/ink147.xml"/><Relationship Id="rId171" Type="http://schemas.openxmlformats.org/officeDocument/2006/relationships/customXml" Target="../ink/ink158.xml"/><Relationship Id="rId192" Type="http://schemas.openxmlformats.org/officeDocument/2006/relationships/image" Target="../media/image171.png"/><Relationship Id="rId206" Type="http://schemas.openxmlformats.org/officeDocument/2006/relationships/customXml" Target="../ink/ink176.xml"/><Relationship Id="rId227" Type="http://schemas.openxmlformats.org/officeDocument/2006/relationships/image" Target="../media/image188.png"/><Relationship Id="rId248" Type="http://schemas.openxmlformats.org/officeDocument/2006/relationships/customXml" Target="../ink/ink197.xml"/><Relationship Id="rId12" Type="http://schemas.openxmlformats.org/officeDocument/2006/relationships/customXml" Target="../ink/ink78.xml"/><Relationship Id="rId33" Type="http://schemas.openxmlformats.org/officeDocument/2006/relationships/customXml" Target="../ink/ink89.xml"/><Relationship Id="rId108" Type="http://schemas.openxmlformats.org/officeDocument/2006/relationships/customXml" Target="../ink/ink126.xml"/><Relationship Id="rId129" Type="http://schemas.openxmlformats.org/officeDocument/2006/relationships/image" Target="../media/image140.png"/><Relationship Id="rId54" Type="http://schemas.openxmlformats.org/officeDocument/2006/relationships/image" Target="../media/image103.png"/><Relationship Id="rId75" Type="http://schemas.openxmlformats.org/officeDocument/2006/relationships/customXml" Target="../ink/ink110.xml"/><Relationship Id="rId96" Type="http://schemas.openxmlformats.org/officeDocument/2006/relationships/customXml" Target="../ink/ink120.xml"/><Relationship Id="rId140" Type="http://schemas.openxmlformats.org/officeDocument/2006/relationships/customXml" Target="../ink/ink142.xml"/><Relationship Id="rId161" Type="http://schemas.openxmlformats.org/officeDocument/2006/relationships/image" Target="../media/image156.png"/><Relationship Id="rId182" Type="http://schemas.openxmlformats.org/officeDocument/2006/relationships/image" Target="../media/image166.png"/><Relationship Id="rId217" Type="http://schemas.openxmlformats.org/officeDocument/2006/relationships/image" Target="../media/image183.png"/><Relationship Id="rId6" Type="http://schemas.openxmlformats.org/officeDocument/2006/relationships/customXml" Target="../ink/ink75.xml"/><Relationship Id="rId238" Type="http://schemas.openxmlformats.org/officeDocument/2006/relationships/customXml" Target="../ink/ink192.xml"/><Relationship Id="rId23" Type="http://schemas.openxmlformats.org/officeDocument/2006/relationships/customXml" Target="../ink/ink84.xml"/><Relationship Id="rId119" Type="http://schemas.openxmlformats.org/officeDocument/2006/relationships/image" Target="../media/image135.png"/><Relationship Id="rId44" Type="http://schemas.openxmlformats.org/officeDocument/2006/relationships/image" Target="../media/image98.png"/><Relationship Id="rId65" Type="http://schemas.openxmlformats.org/officeDocument/2006/relationships/customXml" Target="../ink/ink105.xml"/><Relationship Id="rId86" Type="http://schemas.openxmlformats.org/officeDocument/2006/relationships/image" Target="../media/image119.png"/><Relationship Id="rId130" Type="http://schemas.openxmlformats.org/officeDocument/2006/relationships/customXml" Target="../ink/ink137.xml"/><Relationship Id="rId151" Type="http://schemas.openxmlformats.org/officeDocument/2006/relationships/image" Target="../media/image151.png"/><Relationship Id="rId172" Type="http://schemas.openxmlformats.org/officeDocument/2006/relationships/image" Target="../media/image161.png"/><Relationship Id="rId193" Type="http://schemas.openxmlformats.org/officeDocument/2006/relationships/customXml" Target="../ink/ink169.xml"/><Relationship Id="rId207" Type="http://schemas.openxmlformats.org/officeDocument/2006/relationships/image" Target="../media/image178.png"/><Relationship Id="rId228" Type="http://schemas.openxmlformats.org/officeDocument/2006/relationships/customXml" Target="../ink/ink187.xml"/><Relationship Id="rId249" Type="http://schemas.openxmlformats.org/officeDocument/2006/relationships/customXml" Target="../ink/ink198.xml"/><Relationship Id="rId13" Type="http://schemas.openxmlformats.org/officeDocument/2006/relationships/image" Target="../media/image83.png"/><Relationship Id="rId109" Type="http://schemas.openxmlformats.org/officeDocument/2006/relationships/image" Target="../media/image130.png"/><Relationship Id="rId34" Type="http://schemas.openxmlformats.org/officeDocument/2006/relationships/image" Target="../media/image93.png"/><Relationship Id="rId55" Type="http://schemas.openxmlformats.org/officeDocument/2006/relationships/customXml" Target="../ink/ink100.xml"/><Relationship Id="rId76" Type="http://schemas.openxmlformats.org/officeDocument/2006/relationships/image" Target="../media/image114.png"/><Relationship Id="rId97" Type="http://schemas.openxmlformats.org/officeDocument/2006/relationships/image" Target="../media/image125.png"/><Relationship Id="rId120" Type="http://schemas.openxmlformats.org/officeDocument/2006/relationships/customXml" Target="../ink/ink132.xml"/><Relationship Id="rId141" Type="http://schemas.openxmlformats.org/officeDocument/2006/relationships/image" Target="../media/image146.png"/><Relationship Id="rId7" Type="http://schemas.openxmlformats.org/officeDocument/2006/relationships/image" Target="../media/image80.png"/><Relationship Id="rId162" Type="http://schemas.openxmlformats.org/officeDocument/2006/relationships/customXml" Target="../ink/ink153.xml"/><Relationship Id="rId183" Type="http://schemas.openxmlformats.org/officeDocument/2006/relationships/customXml" Target="../ink/ink164.xml"/><Relationship Id="rId218" Type="http://schemas.openxmlformats.org/officeDocument/2006/relationships/customXml" Target="../ink/ink182.xml"/><Relationship Id="rId239" Type="http://schemas.openxmlformats.org/officeDocument/2006/relationships/image" Target="../media/image194.png"/><Relationship Id="rId250" Type="http://schemas.openxmlformats.org/officeDocument/2006/relationships/image" Target="../media/image199.png"/><Relationship Id="rId24" Type="http://schemas.openxmlformats.org/officeDocument/2006/relationships/image" Target="../media/image88.png"/><Relationship Id="rId45" Type="http://schemas.openxmlformats.org/officeDocument/2006/relationships/customXml" Target="../ink/ink95.xml"/><Relationship Id="rId66" Type="http://schemas.openxmlformats.org/officeDocument/2006/relationships/image" Target="../media/image109.png"/><Relationship Id="rId87" Type="http://schemas.openxmlformats.org/officeDocument/2006/relationships/customXml" Target="../ink/ink116.xml"/><Relationship Id="rId110" Type="http://schemas.openxmlformats.org/officeDocument/2006/relationships/customXml" Target="../ink/ink127.xml"/><Relationship Id="rId131" Type="http://schemas.openxmlformats.org/officeDocument/2006/relationships/image" Target="../media/image141.png"/><Relationship Id="rId152" Type="http://schemas.openxmlformats.org/officeDocument/2006/relationships/customXml" Target="../ink/ink148.xml"/><Relationship Id="rId173" Type="http://schemas.openxmlformats.org/officeDocument/2006/relationships/customXml" Target="../ink/ink159.xml"/><Relationship Id="rId194" Type="http://schemas.openxmlformats.org/officeDocument/2006/relationships/image" Target="../media/image172.png"/><Relationship Id="rId208" Type="http://schemas.openxmlformats.org/officeDocument/2006/relationships/customXml" Target="../ink/ink177.xml"/><Relationship Id="rId229" Type="http://schemas.openxmlformats.org/officeDocument/2006/relationships/image" Target="../media/image189.png"/><Relationship Id="rId240" Type="http://schemas.openxmlformats.org/officeDocument/2006/relationships/customXml" Target="../ink/ink193.xml"/><Relationship Id="rId14" Type="http://schemas.openxmlformats.org/officeDocument/2006/relationships/customXml" Target="../ink/ink79.xml"/><Relationship Id="rId35" Type="http://schemas.openxmlformats.org/officeDocument/2006/relationships/customXml" Target="../ink/ink90.xml"/><Relationship Id="rId56" Type="http://schemas.openxmlformats.org/officeDocument/2006/relationships/image" Target="../media/image104.png"/><Relationship Id="rId77" Type="http://schemas.openxmlformats.org/officeDocument/2006/relationships/customXml" Target="../ink/ink111.xml"/><Relationship Id="rId100" Type="http://schemas.openxmlformats.org/officeDocument/2006/relationships/customXml" Target="../ink/ink122.xml"/><Relationship Id="rId8" Type="http://schemas.openxmlformats.org/officeDocument/2006/relationships/customXml" Target="../ink/ink76.xml"/><Relationship Id="rId98" Type="http://schemas.openxmlformats.org/officeDocument/2006/relationships/customXml" Target="../ink/ink121.xml"/><Relationship Id="rId121" Type="http://schemas.openxmlformats.org/officeDocument/2006/relationships/image" Target="../media/image136.png"/><Relationship Id="rId142" Type="http://schemas.openxmlformats.org/officeDocument/2006/relationships/customXml" Target="../ink/ink143.xml"/><Relationship Id="rId163" Type="http://schemas.openxmlformats.org/officeDocument/2006/relationships/image" Target="../media/image157.png"/><Relationship Id="rId184" Type="http://schemas.openxmlformats.org/officeDocument/2006/relationships/image" Target="../media/image167.png"/><Relationship Id="rId219" Type="http://schemas.openxmlformats.org/officeDocument/2006/relationships/image" Target="../media/image184.png"/><Relationship Id="rId230" Type="http://schemas.openxmlformats.org/officeDocument/2006/relationships/customXml" Target="../ink/ink188.xml"/><Relationship Id="rId251" Type="http://schemas.openxmlformats.org/officeDocument/2006/relationships/customXml" Target="../ink/ink199.xml"/><Relationship Id="rId25" Type="http://schemas.openxmlformats.org/officeDocument/2006/relationships/customXml" Target="../ink/ink85.xml"/><Relationship Id="rId46" Type="http://schemas.openxmlformats.org/officeDocument/2006/relationships/image" Target="../media/image99.png"/><Relationship Id="rId67" Type="http://schemas.openxmlformats.org/officeDocument/2006/relationships/customXml" Target="../ink/ink106.xml"/><Relationship Id="rId88" Type="http://schemas.openxmlformats.org/officeDocument/2006/relationships/image" Target="../media/image120.png"/><Relationship Id="rId111" Type="http://schemas.openxmlformats.org/officeDocument/2006/relationships/image" Target="../media/image131.png"/><Relationship Id="rId132" Type="http://schemas.openxmlformats.org/officeDocument/2006/relationships/customXml" Target="../ink/ink138.xml"/><Relationship Id="rId153" Type="http://schemas.openxmlformats.org/officeDocument/2006/relationships/image" Target="../media/image152.png"/><Relationship Id="rId174" Type="http://schemas.openxmlformats.org/officeDocument/2006/relationships/image" Target="../media/image162.png"/><Relationship Id="rId195" Type="http://schemas.openxmlformats.org/officeDocument/2006/relationships/customXml" Target="../ink/ink170.xml"/><Relationship Id="rId209" Type="http://schemas.openxmlformats.org/officeDocument/2006/relationships/image" Target="../media/image179.png"/><Relationship Id="rId220" Type="http://schemas.openxmlformats.org/officeDocument/2006/relationships/customXml" Target="../ink/ink183.xml"/><Relationship Id="rId241" Type="http://schemas.openxmlformats.org/officeDocument/2006/relationships/image" Target="../media/image195.png"/><Relationship Id="rId15" Type="http://schemas.openxmlformats.org/officeDocument/2006/relationships/customXml" Target="../ink/ink80.xml"/><Relationship Id="rId36" Type="http://schemas.openxmlformats.org/officeDocument/2006/relationships/image" Target="../media/image94.png"/><Relationship Id="rId57" Type="http://schemas.openxmlformats.org/officeDocument/2006/relationships/customXml" Target="../ink/ink101.xml"/><Relationship Id="rId78" Type="http://schemas.openxmlformats.org/officeDocument/2006/relationships/image" Target="../media/image115.png"/><Relationship Id="rId99" Type="http://schemas.openxmlformats.org/officeDocument/2006/relationships/image" Target="../media/image59.png"/><Relationship Id="rId101" Type="http://schemas.openxmlformats.org/officeDocument/2006/relationships/image" Target="../media/image126.png"/><Relationship Id="rId122" Type="http://schemas.openxmlformats.org/officeDocument/2006/relationships/customXml" Target="../ink/ink133.xml"/><Relationship Id="rId143" Type="http://schemas.openxmlformats.org/officeDocument/2006/relationships/image" Target="../media/image147.png"/><Relationship Id="rId164" Type="http://schemas.openxmlformats.org/officeDocument/2006/relationships/customXml" Target="../ink/ink154.xml"/><Relationship Id="rId185" Type="http://schemas.openxmlformats.org/officeDocument/2006/relationships/customXml" Target="../ink/ink165.xml"/><Relationship Id="rId9" Type="http://schemas.openxmlformats.org/officeDocument/2006/relationships/image" Target="../media/image81.png"/><Relationship Id="rId210" Type="http://schemas.openxmlformats.org/officeDocument/2006/relationships/customXml" Target="../ink/ink178.xml"/><Relationship Id="rId26" Type="http://schemas.openxmlformats.org/officeDocument/2006/relationships/image" Target="../media/image89.png"/><Relationship Id="rId231" Type="http://schemas.openxmlformats.org/officeDocument/2006/relationships/image" Target="../media/image190.png"/><Relationship Id="rId252" Type="http://schemas.openxmlformats.org/officeDocument/2006/relationships/image" Target="../media/image200.png"/><Relationship Id="rId47" Type="http://schemas.openxmlformats.org/officeDocument/2006/relationships/customXml" Target="../ink/ink96.xml"/><Relationship Id="rId68" Type="http://schemas.openxmlformats.org/officeDocument/2006/relationships/image" Target="../media/image110.png"/><Relationship Id="rId89" Type="http://schemas.openxmlformats.org/officeDocument/2006/relationships/customXml" Target="../ink/ink117.xml"/><Relationship Id="rId112" Type="http://schemas.openxmlformats.org/officeDocument/2006/relationships/customXml" Target="../ink/ink128.xml"/><Relationship Id="rId133" Type="http://schemas.openxmlformats.org/officeDocument/2006/relationships/image" Target="../media/image142.png"/><Relationship Id="rId154" Type="http://schemas.openxmlformats.org/officeDocument/2006/relationships/customXml" Target="../ink/ink149.xml"/><Relationship Id="rId175" Type="http://schemas.openxmlformats.org/officeDocument/2006/relationships/customXml" Target="../ink/ink160.xml"/><Relationship Id="rId196" Type="http://schemas.openxmlformats.org/officeDocument/2006/relationships/image" Target="../media/image173.png"/><Relationship Id="rId200" Type="http://schemas.openxmlformats.org/officeDocument/2006/relationships/image" Target="../media/image175.png"/><Relationship Id="rId16" Type="http://schemas.openxmlformats.org/officeDocument/2006/relationships/image" Target="../media/image84.png"/><Relationship Id="rId221" Type="http://schemas.openxmlformats.org/officeDocument/2006/relationships/image" Target="../media/image185.png"/><Relationship Id="rId242" Type="http://schemas.openxmlformats.org/officeDocument/2006/relationships/customXml" Target="../ink/ink194.xml"/><Relationship Id="rId37" Type="http://schemas.openxmlformats.org/officeDocument/2006/relationships/customXml" Target="../ink/ink91.xml"/><Relationship Id="rId58" Type="http://schemas.openxmlformats.org/officeDocument/2006/relationships/image" Target="../media/image105.png"/><Relationship Id="rId79" Type="http://schemas.openxmlformats.org/officeDocument/2006/relationships/customXml" Target="../ink/ink112.xml"/><Relationship Id="rId102" Type="http://schemas.openxmlformats.org/officeDocument/2006/relationships/customXml" Target="../ink/ink123.xml"/><Relationship Id="rId123" Type="http://schemas.openxmlformats.org/officeDocument/2006/relationships/image" Target="../media/image137.png"/><Relationship Id="rId144" Type="http://schemas.openxmlformats.org/officeDocument/2006/relationships/customXml" Target="../ink/ink144.xml"/><Relationship Id="rId90" Type="http://schemas.openxmlformats.org/officeDocument/2006/relationships/image" Target="../media/image121.png"/><Relationship Id="rId165" Type="http://schemas.openxmlformats.org/officeDocument/2006/relationships/image" Target="../media/image158.png"/><Relationship Id="rId186" Type="http://schemas.openxmlformats.org/officeDocument/2006/relationships/image" Target="../media/image168.png"/><Relationship Id="rId211" Type="http://schemas.openxmlformats.org/officeDocument/2006/relationships/image" Target="../media/image180.png"/><Relationship Id="rId232" Type="http://schemas.openxmlformats.org/officeDocument/2006/relationships/customXml" Target="../ink/ink189.xml"/><Relationship Id="rId253" Type="http://schemas.openxmlformats.org/officeDocument/2006/relationships/customXml" Target="../ink/ink200.xml"/><Relationship Id="rId27" Type="http://schemas.openxmlformats.org/officeDocument/2006/relationships/customXml" Target="../ink/ink86.xml"/><Relationship Id="rId48" Type="http://schemas.openxmlformats.org/officeDocument/2006/relationships/image" Target="../media/image100.png"/><Relationship Id="rId69" Type="http://schemas.openxmlformats.org/officeDocument/2006/relationships/customXml" Target="../ink/ink107.xml"/><Relationship Id="rId113" Type="http://schemas.openxmlformats.org/officeDocument/2006/relationships/image" Target="../media/image132.png"/><Relationship Id="rId134" Type="http://schemas.openxmlformats.org/officeDocument/2006/relationships/customXml" Target="../ink/ink139.xml"/><Relationship Id="rId80" Type="http://schemas.openxmlformats.org/officeDocument/2006/relationships/image" Target="../media/image116.png"/><Relationship Id="rId155" Type="http://schemas.openxmlformats.org/officeDocument/2006/relationships/image" Target="../media/image153.png"/><Relationship Id="rId176" Type="http://schemas.openxmlformats.org/officeDocument/2006/relationships/image" Target="../media/image163.png"/><Relationship Id="rId197" Type="http://schemas.openxmlformats.org/officeDocument/2006/relationships/customXml" Target="../ink/ink171.xml"/><Relationship Id="rId201" Type="http://schemas.openxmlformats.org/officeDocument/2006/relationships/customXml" Target="../ink/ink173.xml"/><Relationship Id="rId222" Type="http://schemas.openxmlformats.org/officeDocument/2006/relationships/customXml" Target="../ink/ink184.xml"/><Relationship Id="rId243" Type="http://schemas.openxmlformats.org/officeDocument/2006/relationships/image" Target="../media/image196.png"/><Relationship Id="rId17" Type="http://schemas.openxmlformats.org/officeDocument/2006/relationships/customXml" Target="../ink/ink81.xml"/><Relationship Id="rId38" Type="http://schemas.openxmlformats.org/officeDocument/2006/relationships/image" Target="../media/image95.png"/><Relationship Id="rId59" Type="http://schemas.openxmlformats.org/officeDocument/2006/relationships/customXml" Target="../ink/ink102.xml"/><Relationship Id="rId103" Type="http://schemas.openxmlformats.org/officeDocument/2006/relationships/image" Target="../media/image127.png"/><Relationship Id="rId124" Type="http://schemas.openxmlformats.org/officeDocument/2006/relationships/customXml" Target="../ink/ink134.xml"/><Relationship Id="rId70" Type="http://schemas.openxmlformats.org/officeDocument/2006/relationships/image" Target="../media/image111.png"/><Relationship Id="rId91" Type="http://schemas.openxmlformats.org/officeDocument/2006/relationships/customXml" Target="../ink/ink118.xml"/><Relationship Id="rId145" Type="http://schemas.openxmlformats.org/officeDocument/2006/relationships/image" Target="../media/image148.png"/><Relationship Id="rId166" Type="http://schemas.openxmlformats.org/officeDocument/2006/relationships/customXml" Target="../ink/ink155.xml"/><Relationship Id="rId187" Type="http://schemas.openxmlformats.org/officeDocument/2006/relationships/customXml" Target="../ink/ink166.xml"/><Relationship Id="rId1" Type="http://schemas.openxmlformats.org/officeDocument/2006/relationships/slideLayout" Target="../slideLayouts/slideLayout2.xml"/><Relationship Id="rId212" Type="http://schemas.openxmlformats.org/officeDocument/2006/relationships/customXml" Target="../ink/ink179.xml"/><Relationship Id="rId233" Type="http://schemas.openxmlformats.org/officeDocument/2006/relationships/image" Target="../media/image191.png"/><Relationship Id="rId254" Type="http://schemas.openxmlformats.org/officeDocument/2006/relationships/image" Target="../media/image201.png"/><Relationship Id="rId28" Type="http://schemas.openxmlformats.org/officeDocument/2006/relationships/image" Target="../media/image90.png"/><Relationship Id="rId49" Type="http://schemas.openxmlformats.org/officeDocument/2006/relationships/customXml" Target="../ink/ink97.xml"/><Relationship Id="rId114" Type="http://schemas.openxmlformats.org/officeDocument/2006/relationships/customXml" Target="../ink/ink129.xml"/><Relationship Id="rId60" Type="http://schemas.openxmlformats.org/officeDocument/2006/relationships/image" Target="../media/image106.png"/><Relationship Id="rId81" Type="http://schemas.openxmlformats.org/officeDocument/2006/relationships/customXml" Target="../ink/ink113.xml"/><Relationship Id="rId135" Type="http://schemas.openxmlformats.org/officeDocument/2006/relationships/image" Target="../media/image143.png"/><Relationship Id="rId156" Type="http://schemas.openxmlformats.org/officeDocument/2006/relationships/customXml" Target="../ink/ink150.xml"/><Relationship Id="rId177" Type="http://schemas.openxmlformats.org/officeDocument/2006/relationships/customXml" Target="../ink/ink161.xml"/><Relationship Id="rId198" Type="http://schemas.openxmlformats.org/officeDocument/2006/relationships/image" Target="../media/image174.png"/><Relationship Id="rId202" Type="http://schemas.openxmlformats.org/officeDocument/2006/relationships/image" Target="../media/image176.png"/><Relationship Id="rId223" Type="http://schemas.openxmlformats.org/officeDocument/2006/relationships/image" Target="../media/image186.png"/><Relationship Id="rId244" Type="http://schemas.openxmlformats.org/officeDocument/2006/relationships/customXml" Target="../ink/ink195.xml"/><Relationship Id="rId18" Type="http://schemas.openxmlformats.org/officeDocument/2006/relationships/image" Target="../media/image85.png"/><Relationship Id="rId39" Type="http://schemas.openxmlformats.org/officeDocument/2006/relationships/customXml" Target="../ink/ink92.xml"/><Relationship Id="rId50" Type="http://schemas.openxmlformats.org/officeDocument/2006/relationships/image" Target="../media/image101.png"/><Relationship Id="rId104" Type="http://schemas.openxmlformats.org/officeDocument/2006/relationships/customXml" Target="../ink/ink124.xml"/><Relationship Id="rId125" Type="http://schemas.openxmlformats.org/officeDocument/2006/relationships/image" Target="../media/image138.png"/><Relationship Id="rId146" Type="http://schemas.openxmlformats.org/officeDocument/2006/relationships/customXml" Target="../ink/ink145.xml"/><Relationship Id="rId167" Type="http://schemas.openxmlformats.org/officeDocument/2006/relationships/image" Target="../media/image159.png"/><Relationship Id="rId188" Type="http://schemas.openxmlformats.org/officeDocument/2006/relationships/image" Target="../media/image169.png"/><Relationship Id="rId71" Type="http://schemas.openxmlformats.org/officeDocument/2006/relationships/customXml" Target="../ink/ink108.xml"/><Relationship Id="rId92" Type="http://schemas.openxmlformats.org/officeDocument/2006/relationships/image" Target="../media/image122.png"/><Relationship Id="rId213" Type="http://schemas.openxmlformats.org/officeDocument/2006/relationships/image" Target="../media/image181.png"/><Relationship Id="rId234" Type="http://schemas.openxmlformats.org/officeDocument/2006/relationships/customXml" Target="../ink/ink190.xml"/><Relationship Id="rId2" Type="http://schemas.openxmlformats.org/officeDocument/2006/relationships/image" Target="../media/image77.png"/><Relationship Id="rId29" Type="http://schemas.openxmlformats.org/officeDocument/2006/relationships/customXml" Target="../ink/ink87.xml"/><Relationship Id="rId255" Type="http://schemas.openxmlformats.org/officeDocument/2006/relationships/customXml" Target="../ink/ink201.xml"/><Relationship Id="rId40" Type="http://schemas.openxmlformats.org/officeDocument/2006/relationships/image" Target="../media/image96.png"/><Relationship Id="rId115" Type="http://schemas.openxmlformats.org/officeDocument/2006/relationships/image" Target="../media/image133.png"/><Relationship Id="rId136" Type="http://schemas.openxmlformats.org/officeDocument/2006/relationships/customXml" Target="../ink/ink140.xml"/><Relationship Id="rId157" Type="http://schemas.openxmlformats.org/officeDocument/2006/relationships/image" Target="../media/image154.png"/><Relationship Id="rId178" Type="http://schemas.openxmlformats.org/officeDocument/2006/relationships/image" Target="../media/image164.png"/><Relationship Id="rId61" Type="http://schemas.openxmlformats.org/officeDocument/2006/relationships/customXml" Target="../ink/ink103.xml"/><Relationship Id="rId82" Type="http://schemas.openxmlformats.org/officeDocument/2006/relationships/image" Target="../media/image117.png"/><Relationship Id="rId199" Type="http://schemas.openxmlformats.org/officeDocument/2006/relationships/customXml" Target="../ink/ink172.xml"/><Relationship Id="rId203" Type="http://schemas.openxmlformats.org/officeDocument/2006/relationships/customXml" Target="../ink/ink174.xml"/><Relationship Id="rId19" Type="http://schemas.openxmlformats.org/officeDocument/2006/relationships/customXml" Target="../ink/ink82.xml"/><Relationship Id="rId224" Type="http://schemas.openxmlformats.org/officeDocument/2006/relationships/customXml" Target="../ink/ink185.xml"/><Relationship Id="rId245" Type="http://schemas.openxmlformats.org/officeDocument/2006/relationships/image" Target="../media/image197.png"/><Relationship Id="rId30" Type="http://schemas.openxmlformats.org/officeDocument/2006/relationships/image" Target="../media/image91.png"/><Relationship Id="rId105" Type="http://schemas.openxmlformats.org/officeDocument/2006/relationships/image" Target="../media/image128.png"/><Relationship Id="rId126" Type="http://schemas.openxmlformats.org/officeDocument/2006/relationships/customXml" Target="../ink/ink135.xml"/><Relationship Id="rId147" Type="http://schemas.openxmlformats.org/officeDocument/2006/relationships/image" Target="../media/image149.png"/><Relationship Id="rId168" Type="http://schemas.openxmlformats.org/officeDocument/2006/relationships/customXml" Target="../ink/ink156.xml"/><Relationship Id="rId51" Type="http://schemas.openxmlformats.org/officeDocument/2006/relationships/customXml" Target="../ink/ink98.xml"/><Relationship Id="rId72" Type="http://schemas.openxmlformats.org/officeDocument/2006/relationships/image" Target="../media/image112.png"/><Relationship Id="rId93" Type="http://schemas.openxmlformats.org/officeDocument/2006/relationships/customXml" Target="../ink/ink119.xml"/><Relationship Id="rId189" Type="http://schemas.openxmlformats.org/officeDocument/2006/relationships/customXml" Target="../ink/ink167.xml"/><Relationship Id="rId3" Type="http://schemas.openxmlformats.org/officeDocument/2006/relationships/image" Target="../media/image78.png"/><Relationship Id="rId214" Type="http://schemas.openxmlformats.org/officeDocument/2006/relationships/customXml" Target="../ink/ink180.xml"/><Relationship Id="rId235" Type="http://schemas.openxmlformats.org/officeDocument/2006/relationships/image" Target="../media/image192.png"/><Relationship Id="rId256" Type="http://schemas.openxmlformats.org/officeDocument/2006/relationships/image" Target="../media/image202.png"/><Relationship Id="rId116" Type="http://schemas.openxmlformats.org/officeDocument/2006/relationships/customXml" Target="../ink/ink130.xml"/><Relationship Id="rId137" Type="http://schemas.openxmlformats.org/officeDocument/2006/relationships/image" Target="../media/image144.png"/><Relationship Id="rId158" Type="http://schemas.openxmlformats.org/officeDocument/2006/relationships/customXml" Target="../ink/ink151.xml"/><Relationship Id="rId20" Type="http://schemas.openxmlformats.org/officeDocument/2006/relationships/image" Target="../media/image86.png"/><Relationship Id="rId41" Type="http://schemas.openxmlformats.org/officeDocument/2006/relationships/customXml" Target="../ink/ink93.xml"/><Relationship Id="rId62" Type="http://schemas.openxmlformats.org/officeDocument/2006/relationships/image" Target="../media/image107.png"/><Relationship Id="rId83" Type="http://schemas.openxmlformats.org/officeDocument/2006/relationships/customXml" Target="../ink/ink114.xml"/><Relationship Id="rId179" Type="http://schemas.openxmlformats.org/officeDocument/2006/relationships/customXml" Target="../ink/ink162.xml"/><Relationship Id="rId190" Type="http://schemas.openxmlformats.org/officeDocument/2006/relationships/image" Target="../media/image170.png"/><Relationship Id="rId204" Type="http://schemas.openxmlformats.org/officeDocument/2006/relationships/customXml" Target="../ink/ink175.xml"/><Relationship Id="rId225" Type="http://schemas.openxmlformats.org/officeDocument/2006/relationships/image" Target="../media/image187.png"/><Relationship Id="rId246" Type="http://schemas.openxmlformats.org/officeDocument/2006/relationships/customXml" Target="../ink/ink196.xml"/><Relationship Id="rId106" Type="http://schemas.openxmlformats.org/officeDocument/2006/relationships/customXml" Target="../ink/ink125.xml"/><Relationship Id="rId127" Type="http://schemas.openxmlformats.org/officeDocument/2006/relationships/image" Target="../media/image139.png"/><Relationship Id="rId10" Type="http://schemas.openxmlformats.org/officeDocument/2006/relationships/customXml" Target="../ink/ink77.xml"/><Relationship Id="rId31" Type="http://schemas.openxmlformats.org/officeDocument/2006/relationships/customXml" Target="../ink/ink88.xml"/><Relationship Id="rId52" Type="http://schemas.openxmlformats.org/officeDocument/2006/relationships/image" Target="../media/image102.png"/><Relationship Id="rId73" Type="http://schemas.openxmlformats.org/officeDocument/2006/relationships/customXml" Target="../ink/ink109.xml"/><Relationship Id="rId94" Type="http://schemas.openxmlformats.org/officeDocument/2006/relationships/image" Target="../media/image123.png"/><Relationship Id="rId148" Type="http://schemas.openxmlformats.org/officeDocument/2006/relationships/customXml" Target="../ink/ink146.xml"/><Relationship Id="rId169" Type="http://schemas.openxmlformats.org/officeDocument/2006/relationships/customXml" Target="../ink/ink157.xml"/><Relationship Id="rId4" Type="http://schemas.openxmlformats.org/officeDocument/2006/relationships/customXml" Target="../ink/ink74.xml"/><Relationship Id="rId180" Type="http://schemas.openxmlformats.org/officeDocument/2006/relationships/image" Target="../media/image165.png"/><Relationship Id="rId215" Type="http://schemas.openxmlformats.org/officeDocument/2006/relationships/image" Target="../media/image182.png"/><Relationship Id="rId236" Type="http://schemas.openxmlformats.org/officeDocument/2006/relationships/customXml" Target="../ink/ink191.xml"/><Relationship Id="rId257" Type="http://schemas.openxmlformats.org/officeDocument/2006/relationships/customXml" Target="../ink/ink202.xml"/></Relationships>
</file>

<file path=ppt/slides/_rels/slide5.xml.rels><?xml version="1.0" encoding="UTF-8" standalone="yes"?>
<Relationships xmlns="http://schemas.openxmlformats.org/package/2006/relationships"><Relationship Id="rId117" Type="http://schemas.openxmlformats.org/officeDocument/2006/relationships/customXml" Target="../ink/ink260.xml"/><Relationship Id="rId21" Type="http://schemas.openxmlformats.org/officeDocument/2006/relationships/customXml" Target="../ink/ink212.xml"/><Relationship Id="rId42" Type="http://schemas.openxmlformats.org/officeDocument/2006/relationships/image" Target="../media/image221.png"/><Relationship Id="rId47" Type="http://schemas.openxmlformats.org/officeDocument/2006/relationships/customXml" Target="../ink/ink225.xml"/><Relationship Id="rId63" Type="http://schemas.openxmlformats.org/officeDocument/2006/relationships/customXml" Target="../ink/ink233.xml"/><Relationship Id="rId68" Type="http://schemas.openxmlformats.org/officeDocument/2006/relationships/image" Target="../media/image234.png"/><Relationship Id="rId84" Type="http://schemas.openxmlformats.org/officeDocument/2006/relationships/image" Target="../media/image242.png"/><Relationship Id="rId89" Type="http://schemas.openxmlformats.org/officeDocument/2006/relationships/customXml" Target="../ink/ink246.xml"/><Relationship Id="rId112" Type="http://schemas.openxmlformats.org/officeDocument/2006/relationships/image" Target="../media/image256.png"/><Relationship Id="rId16" Type="http://schemas.openxmlformats.org/officeDocument/2006/relationships/image" Target="../media/image209.png"/><Relationship Id="rId107" Type="http://schemas.openxmlformats.org/officeDocument/2006/relationships/customXml" Target="../ink/ink255.xml"/><Relationship Id="rId11" Type="http://schemas.openxmlformats.org/officeDocument/2006/relationships/customXml" Target="../ink/ink207.xml"/><Relationship Id="rId32" Type="http://schemas.openxmlformats.org/officeDocument/2006/relationships/image" Target="../media/image217.png"/><Relationship Id="rId37" Type="http://schemas.openxmlformats.org/officeDocument/2006/relationships/customXml" Target="../ink/ink220.xml"/><Relationship Id="rId53" Type="http://schemas.openxmlformats.org/officeDocument/2006/relationships/customXml" Target="../ink/ink228.xml"/><Relationship Id="rId58" Type="http://schemas.openxmlformats.org/officeDocument/2006/relationships/image" Target="../media/image229.png"/><Relationship Id="rId74" Type="http://schemas.openxmlformats.org/officeDocument/2006/relationships/image" Target="../media/image237.png"/><Relationship Id="rId79" Type="http://schemas.openxmlformats.org/officeDocument/2006/relationships/customXml" Target="../ink/ink241.xml"/><Relationship Id="rId102" Type="http://schemas.openxmlformats.org/officeDocument/2006/relationships/image" Target="../media/image251.png"/><Relationship Id="rId123" Type="http://schemas.openxmlformats.org/officeDocument/2006/relationships/customXml" Target="../ink/ink263.xml"/><Relationship Id="rId128" Type="http://schemas.openxmlformats.org/officeDocument/2006/relationships/image" Target="../media/image264.png"/><Relationship Id="rId5" Type="http://schemas.openxmlformats.org/officeDocument/2006/relationships/customXml" Target="../ink/ink204.xml"/><Relationship Id="rId90" Type="http://schemas.openxmlformats.org/officeDocument/2006/relationships/image" Target="../media/image245.png"/><Relationship Id="rId95" Type="http://schemas.openxmlformats.org/officeDocument/2006/relationships/customXml" Target="../ink/ink249.xml"/><Relationship Id="rId22" Type="http://schemas.openxmlformats.org/officeDocument/2006/relationships/image" Target="../media/image212.png"/><Relationship Id="rId27" Type="http://schemas.openxmlformats.org/officeDocument/2006/relationships/customXml" Target="../ink/ink215.xml"/><Relationship Id="rId43" Type="http://schemas.openxmlformats.org/officeDocument/2006/relationships/customXml" Target="../ink/ink223.xml"/><Relationship Id="rId48" Type="http://schemas.openxmlformats.org/officeDocument/2006/relationships/image" Target="../media/image224.png"/><Relationship Id="rId64" Type="http://schemas.openxmlformats.org/officeDocument/2006/relationships/image" Target="../media/image232.png"/><Relationship Id="rId69" Type="http://schemas.openxmlformats.org/officeDocument/2006/relationships/customXml" Target="../ink/ink236.xml"/><Relationship Id="rId113" Type="http://schemas.openxmlformats.org/officeDocument/2006/relationships/customXml" Target="../ink/ink258.xml"/><Relationship Id="rId118" Type="http://schemas.openxmlformats.org/officeDocument/2006/relationships/image" Target="../media/image259.png"/><Relationship Id="rId80" Type="http://schemas.openxmlformats.org/officeDocument/2006/relationships/image" Target="../media/image240.png"/><Relationship Id="rId85" Type="http://schemas.openxmlformats.org/officeDocument/2006/relationships/customXml" Target="../ink/ink244.xml"/><Relationship Id="rId12" Type="http://schemas.openxmlformats.org/officeDocument/2006/relationships/image" Target="../media/image207.png"/><Relationship Id="rId17" Type="http://schemas.openxmlformats.org/officeDocument/2006/relationships/customXml" Target="../ink/ink210.xml"/><Relationship Id="rId33" Type="http://schemas.openxmlformats.org/officeDocument/2006/relationships/customXml" Target="../ink/ink218.xml"/><Relationship Id="rId38" Type="http://schemas.openxmlformats.org/officeDocument/2006/relationships/image" Target="../media/image220.png"/><Relationship Id="rId59" Type="http://schemas.openxmlformats.org/officeDocument/2006/relationships/customXml" Target="../ink/ink231.xml"/><Relationship Id="rId103" Type="http://schemas.openxmlformats.org/officeDocument/2006/relationships/customXml" Target="../ink/ink253.xml"/><Relationship Id="rId108" Type="http://schemas.openxmlformats.org/officeDocument/2006/relationships/image" Target="../media/image254.png"/><Relationship Id="rId124" Type="http://schemas.openxmlformats.org/officeDocument/2006/relationships/image" Target="../media/image262.png"/><Relationship Id="rId129" Type="http://schemas.openxmlformats.org/officeDocument/2006/relationships/customXml" Target="../ink/ink266.xml"/><Relationship Id="rId54" Type="http://schemas.openxmlformats.org/officeDocument/2006/relationships/image" Target="../media/image227.png"/><Relationship Id="rId70" Type="http://schemas.openxmlformats.org/officeDocument/2006/relationships/image" Target="../media/image235.png"/><Relationship Id="rId75" Type="http://schemas.openxmlformats.org/officeDocument/2006/relationships/customXml" Target="../ink/ink239.xml"/><Relationship Id="rId91" Type="http://schemas.openxmlformats.org/officeDocument/2006/relationships/customXml" Target="../ink/ink247.xml"/><Relationship Id="rId96" Type="http://schemas.openxmlformats.org/officeDocument/2006/relationships/image" Target="../media/image24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9.png"/><Relationship Id="rId23" Type="http://schemas.openxmlformats.org/officeDocument/2006/relationships/customXml" Target="../ink/ink213.xml"/><Relationship Id="rId28" Type="http://schemas.openxmlformats.org/officeDocument/2006/relationships/image" Target="../media/image215.png"/><Relationship Id="rId49" Type="http://schemas.openxmlformats.org/officeDocument/2006/relationships/customXml" Target="../ink/ink226.xml"/><Relationship Id="rId114" Type="http://schemas.openxmlformats.org/officeDocument/2006/relationships/image" Target="../media/image257.png"/><Relationship Id="rId119" Type="http://schemas.openxmlformats.org/officeDocument/2006/relationships/customXml" Target="../ink/ink261.xml"/><Relationship Id="rId44" Type="http://schemas.openxmlformats.org/officeDocument/2006/relationships/image" Target="../media/image222.png"/><Relationship Id="rId60" Type="http://schemas.openxmlformats.org/officeDocument/2006/relationships/image" Target="../media/image230.png"/><Relationship Id="rId65" Type="http://schemas.openxmlformats.org/officeDocument/2006/relationships/customXml" Target="../ink/ink234.xml"/><Relationship Id="rId81" Type="http://schemas.openxmlformats.org/officeDocument/2006/relationships/customXml" Target="../ink/ink242.xml"/><Relationship Id="rId86" Type="http://schemas.openxmlformats.org/officeDocument/2006/relationships/image" Target="../media/image243.png"/><Relationship Id="rId130" Type="http://schemas.openxmlformats.org/officeDocument/2006/relationships/image" Target="../media/image265.png"/><Relationship Id="rId13" Type="http://schemas.openxmlformats.org/officeDocument/2006/relationships/customXml" Target="../ink/ink208.xml"/><Relationship Id="rId18" Type="http://schemas.openxmlformats.org/officeDocument/2006/relationships/image" Target="../media/image210.png"/><Relationship Id="rId39" Type="http://schemas.openxmlformats.org/officeDocument/2006/relationships/customXml" Target="../ink/ink221.xml"/><Relationship Id="rId109" Type="http://schemas.openxmlformats.org/officeDocument/2006/relationships/customXml" Target="../ink/ink256.xml"/><Relationship Id="rId34" Type="http://schemas.openxmlformats.org/officeDocument/2006/relationships/image" Target="../media/image218.png"/><Relationship Id="rId50" Type="http://schemas.openxmlformats.org/officeDocument/2006/relationships/image" Target="../media/image225.png"/><Relationship Id="rId55" Type="http://schemas.openxmlformats.org/officeDocument/2006/relationships/customXml" Target="../ink/ink229.xml"/><Relationship Id="rId76" Type="http://schemas.openxmlformats.org/officeDocument/2006/relationships/image" Target="../media/image238.png"/><Relationship Id="rId97" Type="http://schemas.openxmlformats.org/officeDocument/2006/relationships/customXml" Target="../ink/ink250.xml"/><Relationship Id="rId104" Type="http://schemas.openxmlformats.org/officeDocument/2006/relationships/image" Target="../media/image252.png"/><Relationship Id="rId120" Type="http://schemas.openxmlformats.org/officeDocument/2006/relationships/image" Target="../media/image260.png"/><Relationship Id="rId125" Type="http://schemas.openxmlformats.org/officeDocument/2006/relationships/customXml" Target="../ink/ink264.xml"/><Relationship Id="rId7" Type="http://schemas.openxmlformats.org/officeDocument/2006/relationships/customXml" Target="../ink/ink205.xml"/><Relationship Id="rId71" Type="http://schemas.openxmlformats.org/officeDocument/2006/relationships/customXml" Target="../ink/ink237.xml"/><Relationship Id="rId92" Type="http://schemas.openxmlformats.org/officeDocument/2006/relationships/image" Target="../media/image246.png"/><Relationship Id="rId2" Type="http://schemas.openxmlformats.org/officeDocument/2006/relationships/image" Target="../media/image610.png"/><Relationship Id="rId29" Type="http://schemas.openxmlformats.org/officeDocument/2006/relationships/customXml" Target="../ink/ink216.xml"/><Relationship Id="rId24" Type="http://schemas.openxmlformats.org/officeDocument/2006/relationships/image" Target="../media/image213.png"/><Relationship Id="rId40" Type="http://schemas.openxmlformats.org/officeDocument/2006/relationships/image" Target="../media/image59.png"/><Relationship Id="rId45" Type="http://schemas.openxmlformats.org/officeDocument/2006/relationships/customXml" Target="../ink/ink224.xml"/><Relationship Id="rId66" Type="http://schemas.openxmlformats.org/officeDocument/2006/relationships/image" Target="../media/image233.png"/><Relationship Id="rId87" Type="http://schemas.openxmlformats.org/officeDocument/2006/relationships/customXml" Target="../ink/ink245.xml"/><Relationship Id="rId110" Type="http://schemas.openxmlformats.org/officeDocument/2006/relationships/image" Target="../media/image255.png"/><Relationship Id="rId115" Type="http://schemas.openxmlformats.org/officeDocument/2006/relationships/customXml" Target="../ink/ink259.xml"/><Relationship Id="rId61" Type="http://schemas.openxmlformats.org/officeDocument/2006/relationships/customXml" Target="../ink/ink232.xml"/><Relationship Id="rId82" Type="http://schemas.openxmlformats.org/officeDocument/2006/relationships/image" Target="../media/image241.png"/><Relationship Id="rId19" Type="http://schemas.openxmlformats.org/officeDocument/2006/relationships/customXml" Target="../ink/ink211.xml"/><Relationship Id="rId14" Type="http://schemas.openxmlformats.org/officeDocument/2006/relationships/image" Target="../media/image208.png"/><Relationship Id="rId30" Type="http://schemas.openxmlformats.org/officeDocument/2006/relationships/image" Target="../media/image216.png"/><Relationship Id="rId35" Type="http://schemas.openxmlformats.org/officeDocument/2006/relationships/customXml" Target="../ink/ink219.xml"/><Relationship Id="rId56" Type="http://schemas.openxmlformats.org/officeDocument/2006/relationships/image" Target="../media/image228.png"/><Relationship Id="rId77" Type="http://schemas.openxmlformats.org/officeDocument/2006/relationships/customXml" Target="../ink/ink240.xml"/><Relationship Id="rId100" Type="http://schemas.openxmlformats.org/officeDocument/2006/relationships/image" Target="../media/image250.png"/><Relationship Id="rId105" Type="http://schemas.openxmlformats.org/officeDocument/2006/relationships/customXml" Target="../ink/ink254.xml"/><Relationship Id="rId126" Type="http://schemas.openxmlformats.org/officeDocument/2006/relationships/image" Target="../media/image263.png"/><Relationship Id="rId8" Type="http://schemas.openxmlformats.org/officeDocument/2006/relationships/image" Target="../media/image205.png"/><Relationship Id="rId51" Type="http://schemas.openxmlformats.org/officeDocument/2006/relationships/customXml" Target="../ink/ink227.xml"/><Relationship Id="rId72" Type="http://schemas.openxmlformats.org/officeDocument/2006/relationships/image" Target="../media/image236.png"/><Relationship Id="rId93" Type="http://schemas.openxmlformats.org/officeDocument/2006/relationships/customXml" Target="../ink/ink248.xml"/><Relationship Id="rId98" Type="http://schemas.openxmlformats.org/officeDocument/2006/relationships/image" Target="../media/image249.png"/><Relationship Id="rId121" Type="http://schemas.openxmlformats.org/officeDocument/2006/relationships/customXml" Target="../ink/ink262.xml"/><Relationship Id="rId3" Type="http://schemas.openxmlformats.org/officeDocument/2006/relationships/customXml" Target="../ink/ink203.xml"/><Relationship Id="rId25" Type="http://schemas.openxmlformats.org/officeDocument/2006/relationships/customXml" Target="../ink/ink214.xml"/><Relationship Id="rId46" Type="http://schemas.openxmlformats.org/officeDocument/2006/relationships/image" Target="../media/image223.png"/><Relationship Id="rId67" Type="http://schemas.openxmlformats.org/officeDocument/2006/relationships/customXml" Target="../ink/ink235.xml"/><Relationship Id="rId116" Type="http://schemas.openxmlformats.org/officeDocument/2006/relationships/image" Target="../media/image258.png"/><Relationship Id="rId20" Type="http://schemas.openxmlformats.org/officeDocument/2006/relationships/image" Target="../media/image211.png"/><Relationship Id="rId41" Type="http://schemas.openxmlformats.org/officeDocument/2006/relationships/customXml" Target="../ink/ink222.xml"/><Relationship Id="rId62" Type="http://schemas.openxmlformats.org/officeDocument/2006/relationships/image" Target="../media/image231.png"/><Relationship Id="rId83" Type="http://schemas.openxmlformats.org/officeDocument/2006/relationships/customXml" Target="../ink/ink243.xml"/><Relationship Id="rId88" Type="http://schemas.openxmlformats.org/officeDocument/2006/relationships/image" Target="../media/image244.png"/><Relationship Id="rId111" Type="http://schemas.openxmlformats.org/officeDocument/2006/relationships/customXml" Target="../ink/ink257.xml"/><Relationship Id="rId15" Type="http://schemas.openxmlformats.org/officeDocument/2006/relationships/customXml" Target="../ink/ink209.xml"/><Relationship Id="rId36" Type="http://schemas.openxmlformats.org/officeDocument/2006/relationships/image" Target="../media/image219.png"/><Relationship Id="rId57" Type="http://schemas.openxmlformats.org/officeDocument/2006/relationships/customXml" Target="../ink/ink230.xml"/><Relationship Id="rId106" Type="http://schemas.openxmlformats.org/officeDocument/2006/relationships/image" Target="../media/image253.png"/><Relationship Id="rId127" Type="http://schemas.openxmlformats.org/officeDocument/2006/relationships/customXml" Target="../ink/ink265.xml"/><Relationship Id="rId10" Type="http://schemas.openxmlformats.org/officeDocument/2006/relationships/image" Target="../media/image206.png"/><Relationship Id="rId31" Type="http://schemas.openxmlformats.org/officeDocument/2006/relationships/customXml" Target="../ink/ink217.xml"/><Relationship Id="rId52" Type="http://schemas.openxmlformats.org/officeDocument/2006/relationships/image" Target="../media/image226.png"/><Relationship Id="rId73" Type="http://schemas.openxmlformats.org/officeDocument/2006/relationships/customXml" Target="../ink/ink238.xml"/><Relationship Id="rId78" Type="http://schemas.openxmlformats.org/officeDocument/2006/relationships/image" Target="../media/image239.png"/><Relationship Id="rId94" Type="http://schemas.openxmlformats.org/officeDocument/2006/relationships/image" Target="../media/image247.png"/><Relationship Id="rId99" Type="http://schemas.openxmlformats.org/officeDocument/2006/relationships/customXml" Target="../ink/ink251.xml"/><Relationship Id="rId101" Type="http://schemas.openxmlformats.org/officeDocument/2006/relationships/customXml" Target="../ink/ink252.xml"/><Relationship Id="rId122" Type="http://schemas.openxmlformats.org/officeDocument/2006/relationships/image" Target="../media/image261.png"/><Relationship Id="rId4" Type="http://schemas.openxmlformats.org/officeDocument/2006/relationships/image" Target="../media/image204.png"/><Relationship Id="rId9" Type="http://schemas.openxmlformats.org/officeDocument/2006/relationships/customXml" Target="../ink/ink206.xml"/><Relationship Id="rId26" Type="http://schemas.openxmlformats.org/officeDocument/2006/relationships/image" Target="../media/image214.png"/></Relationships>
</file>

<file path=ppt/slides/_rels/slide6.xml.rels><?xml version="1.0" encoding="UTF-8" standalone="yes"?>
<Relationships xmlns="http://schemas.openxmlformats.org/package/2006/relationships"><Relationship Id="rId117" Type="http://schemas.openxmlformats.org/officeDocument/2006/relationships/image" Target="../media/image321.png"/><Relationship Id="rId21" Type="http://schemas.openxmlformats.org/officeDocument/2006/relationships/customXml" Target="../ink/ink275.xml"/><Relationship Id="rId42" Type="http://schemas.openxmlformats.org/officeDocument/2006/relationships/customXml" Target="../ink/ink286.xml"/><Relationship Id="rId63" Type="http://schemas.openxmlformats.org/officeDocument/2006/relationships/customXml" Target="../ink/ink297.xml"/><Relationship Id="rId84" Type="http://schemas.openxmlformats.org/officeDocument/2006/relationships/image" Target="../media/image305.png"/><Relationship Id="rId138" Type="http://schemas.openxmlformats.org/officeDocument/2006/relationships/image" Target="../media/image331.png"/><Relationship Id="rId159" Type="http://schemas.openxmlformats.org/officeDocument/2006/relationships/customXml" Target="../ink/ink346.xml"/><Relationship Id="rId170" Type="http://schemas.openxmlformats.org/officeDocument/2006/relationships/image" Target="../media/image347.png"/><Relationship Id="rId191" Type="http://schemas.openxmlformats.org/officeDocument/2006/relationships/customXml" Target="../ink/ink362.xml"/><Relationship Id="rId205" Type="http://schemas.openxmlformats.org/officeDocument/2006/relationships/image" Target="../media/image364.png"/><Relationship Id="rId226" Type="http://schemas.openxmlformats.org/officeDocument/2006/relationships/customXml" Target="../ink/ink380.xml"/><Relationship Id="rId107" Type="http://schemas.openxmlformats.org/officeDocument/2006/relationships/image" Target="../media/image316.png"/><Relationship Id="rId11" Type="http://schemas.openxmlformats.org/officeDocument/2006/relationships/customXml" Target="../ink/ink270.xml"/><Relationship Id="rId32" Type="http://schemas.openxmlformats.org/officeDocument/2006/relationships/image" Target="../media/image281.png"/><Relationship Id="rId53" Type="http://schemas.openxmlformats.org/officeDocument/2006/relationships/image" Target="../media/image290.png"/><Relationship Id="rId74" Type="http://schemas.openxmlformats.org/officeDocument/2006/relationships/image" Target="../media/image300.png"/><Relationship Id="rId128" Type="http://schemas.openxmlformats.org/officeDocument/2006/relationships/image" Target="../media/image326.png"/><Relationship Id="rId149" Type="http://schemas.openxmlformats.org/officeDocument/2006/relationships/customXml" Target="../ink/ink341.xml"/><Relationship Id="rId5" Type="http://schemas.openxmlformats.org/officeDocument/2006/relationships/customXml" Target="../ink/ink267.xml"/><Relationship Id="rId95" Type="http://schemas.openxmlformats.org/officeDocument/2006/relationships/image" Target="../media/image310.png"/><Relationship Id="rId160" Type="http://schemas.openxmlformats.org/officeDocument/2006/relationships/image" Target="../media/image342.png"/><Relationship Id="rId181" Type="http://schemas.openxmlformats.org/officeDocument/2006/relationships/customXml" Target="../ink/ink357.xml"/><Relationship Id="rId216" Type="http://schemas.openxmlformats.org/officeDocument/2006/relationships/customXml" Target="../ink/ink375.xml"/><Relationship Id="rId237" Type="http://schemas.openxmlformats.org/officeDocument/2006/relationships/image" Target="../media/image380.png"/><Relationship Id="rId22" Type="http://schemas.openxmlformats.org/officeDocument/2006/relationships/image" Target="../media/image277.png"/><Relationship Id="rId43" Type="http://schemas.openxmlformats.org/officeDocument/2006/relationships/image" Target="../media/image285.png"/><Relationship Id="rId64" Type="http://schemas.openxmlformats.org/officeDocument/2006/relationships/image" Target="../media/image295.png"/><Relationship Id="rId118" Type="http://schemas.openxmlformats.org/officeDocument/2006/relationships/customXml" Target="../ink/ink325.xml"/><Relationship Id="rId139" Type="http://schemas.openxmlformats.org/officeDocument/2006/relationships/customXml" Target="../ink/ink336.xml"/><Relationship Id="rId85" Type="http://schemas.openxmlformats.org/officeDocument/2006/relationships/customXml" Target="../ink/ink308.xml"/><Relationship Id="rId150" Type="http://schemas.openxmlformats.org/officeDocument/2006/relationships/image" Target="../media/image337.png"/><Relationship Id="rId171" Type="http://schemas.openxmlformats.org/officeDocument/2006/relationships/customXml" Target="../ink/ink352.xml"/><Relationship Id="rId192" Type="http://schemas.openxmlformats.org/officeDocument/2006/relationships/customXml" Target="../ink/ink363.xml"/><Relationship Id="rId206" Type="http://schemas.openxmlformats.org/officeDocument/2006/relationships/customXml" Target="../ink/ink370.xml"/><Relationship Id="rId227" Type="http://schemas.openxmlformats.org/officeDocument/2006/relationships/image" Target="../media/image375.png"/><Relationship Id="rId12" Type="http://schemas.openxmlformats.org/officeDocument/2006/relationships/image" Target="../media/image272.png"/><Relationship Id="rId33" Type="http://schemas.openxmlformats.org/officeDocument/2006/relationships/customXml" Target="../ink/ink281.xml"/><Relationship Id="rId108" Type="http://schemas.openxmlformats.org/officeDocument/2006/relationships/customXml" Target="../ink/ink320.xml"/><Relationship Id="rId129" Type="http://schemas.openxmlformats.org/officeDocument/2006/relationships/customXml" Target="../ink/ink331.xml"/><Relationship Id="rId54" Type="http://schemas.openxmlformats.org/officeDocument/2006/relationships/customXml" Target="../ink/ink292.xml"/><Relationship Id="rId75" Type="http://schemas.openxmlformats.org/officeDocument/2006/relationships/customXml" Target="../ink/ink303.xml"/><Relationship Id="rId96" Type="http://schemas.openxmlformats.org/officeDocument/2006/relationships/customXml" Target="../ink/ink314.xml"/><Relationship Id="rId140" Type="http://schemas.openxmlformats.org/officeDocument/2006/relationships/image" Target="../media/image332.png"/><Relationship Id="rId161" Type="http://schemas.openxmlformats.org/officeDocument/2006/relationships/customXml" Target="../ink/ink347.xml"/><Relationship Id="rId182" Type="http://schemas.openxmlformats.org/officeDocument/2006/relationships/image" Target="../media/image353.png"/><Relationship Id="rId217" Type="http://schemas.openxmlformats.org/officeDocument/2006/relationships/image" Target="../media/image370.png"/><Relationship Id="rId6" Type="http://schemas.openxmlformats.org/officeDocument/2006/relationships/image" Target="../media/image269.png"/><Relationship Id="rId23" Type="http://schemas.openxmlformats.org/officeDocument/2006/relationships/customXml" Target="../ink/ink276.xml"/><Relationship Id="rId119" Type="http://schemas.openxmlformats.org/officeDocument/2006/relationships/image" Target="../media/image322.png"/><Relationship Id="rId44" Type="http://schemas.openxmlformats.org/officeDocument/2006/relationships/customXml" Target="../ink/ink287.xml"/><Relationship Id="rId65" Type="http://schemas.openxmlformats.org/officeDocument/2006/relationships/customXml" Target="../ink/ink298.xml"/><Relationship Id="rId86" Type="http://schemas.openxmlformats.org/officeDocument/2006/relationships/image" Target="../media/image306.png"/><Relationship Id="rId130" Type="http://schemas.openxmlformats.org/officeDocument/2006/relationships/image" Target="../media/image327.png"/><Relationship Id="rId151" Type="http://schemas.openxmlformats.org/officeDocument/2006/relationships/customXml" Target="../ink/ink342.xml"/><Relationship Id="rId172" Type="http://schemas.openxmlformats.org/officeDocument/2006/relationships/image" Target="../media/image348.png"/><Relationship Id="rId193" Type="http://schemas.openxmlformats.org/officeDocument/2006/relationships/image" Target="../media/image358.png"/><Relationship Id="rId207" Type="http://schemas.openxmlformats.org/officeDocument/2006/relationships/image" Target="../media/image365.png"/><Relationship Id="rId228" Type="http://schemas.openxmlformats.org/officeDocument/2006/relationships/customXml" Target="../ink/ink381.xml"/><Relationship Id="rId13" Type="http://schemas.openxmlformats.org/officeDocument/2006/relationships/customXml" Target="../ink/ink271.xml"/><Relationship Id="rId109" Type="http://schemas.openxmlformats.org/officeDocument/2006/relationships/image" Target="../media/image317.png"/><Relationship Id="rId34" Type="http://schemas.openxmlformats.org/officeDocument/2006/relationships/image" Target="../media/image59.png"/><Relationship Id="rId55" Type="http://schemas.openxmlformats.org/officeDocument/2006/relationships/image" Target="../media/image291.png"/><Relationship Id="rId76" Type="http://schemas.openxmlformats.org/officeDocument/2006/relationships/image" Target="../media/image301.png"/><Relationship Id="rId97" Type="http://schemas.openxmlformats.org/officeDocument/2006/relationships/image" Target="../media/image311.png"/><Relationship Id="rId120" Type="http://schemas.openxmlformats.org/officeDocument/2006/relationships/customXml" Target="../ink/ink326.xml"/><Relationship Id="rId141" Type="http://schemas.openxmlformats.org/officeDocument/2006/relationships/customXml" Target="../ink/ink337.xml"/><Relationship Id="rId7" Type="http://schemas.openxmlformats.org/officeDocument/2006/relationships/customXml" Target="../ink/ink268.xml"/><Relationship Id="rId162" Type="http://schemas.openxmlformats.org/officeDocument/2006/relationships/image" Target="../media/image343.png"/><Relationship Id="rId183" Type="http://schemas.openxmlformats.org/officeDocument/2006/relationships/customXml" Target="../ink/ink358.xml"/><Relationship Id="rId218" Type="http://schemas.openxmlformats.org/officeDocument/2006/relationships/customXml" Target="../ink/ink376.xml"/><Relationship Id="rId24" Type="http://schemas.openxmlformats.org/officeDocument/2006/relationships/image" Target="../media/image278.png"/><Relationship Id="rId45" Type="http://schemas.openxmlformats.org/officeDocument/2006/relationships/image" Target="../media/image286.png"/><Relationship Id="rId66" Type="http://schemas.openxmlformats.org/officeDocument/2006/relationships/image" Target="../media/image296.png"/><Relationship Id="rId87" Type="http://schemas.openxmlformats.org/officeDocument/2006/relationships/customXml" Target="../ink/ink309.xml"/><Relationship Id="rId110" Type="http://schemas.openxmlformats.org/officeDocument/2006/relationships/customXml" Target="../ink/ink321.xml"/><Relationship Id="rId131" Type="http://schemas.openxmlformats.org/officeDocument/2006/relationships/customXml" Target="../ink/ink332.xml"/><Relationship Id="rId152" Type="http://schemas.openxmlformats.org/officeDocument/2006/relationships/image" Target="../media/image338.png"/><Relationship Id="rId173" Type="http://schemas.openxmlformats.org/officeDocument/2006/relationships/customXml" Target="../ink/ink353.xml"/><Relationship Id="rId194" Type="http://schemas.openxmlformats.org/officeDocument/2006/relationships/customXml" Target="../ink/ink364.xml"/><Relationship Id="rId208" Type="http://schemas.openxmlformats.org/officeDocument/2006/relationships/customXml" Target="../ink/ink371.xml"/><Relationship Id="rId229" Type="http://schemas.openxmlformats.org/officeDocument/2006/relationships/image" Target="../media/image376.png"/><Relationship Id="rId14" Type="http://schemas.openxmlformats.org/officeDocument/2006/relationships/image" Target="../media/image273.png"/><Relationship Id="rId35" Type="http://schemas.openxmlformats.org/officeDocument/2006/relationships/customXml" Target="../ink/ink282.xml"/><Relationship Id="rId56" Type="http://schemas.openxmlformats.org/officeDocument/2006/relationships/customXml" Target="../ink/ink293.xml"/><Relationship Id="rId77" Type="http://schemas.openxmlformats.org/officeDocument/2006/relationships/customXml" Target="../ink/ink304.xml"/><Relationship Id="rId100" Type="http://schemas.openxmlformats.org/officeDocument/2006/relationships/customXml" Target="../ink/ink316.xml"/><Relationship Id="rId8" Type="http://schemas.openxmlformats.org/officeDocument/2006/relationships/image" Target="../media/image270.png"/><Relationship Id="rId98" Type="http://schemas.openxmlformats.org/officeDocument/2006/relationships/customXml" Target="../ink/ink315.xml"/><Relationship Id="rId121" Type="http://schemas.openxmlformats.org/officeDocument/2006/relationships/image" Target="../media/image323.png"/><Relationship Id="rId142" Type="http://schemas.openxmlformats.org/officeDocument/2006/relationships/image" Target="../media/image333.png"/><Relationship Id="rId163" Type="http://schemas.openxmlformats.org/officeDocument/2006/relationships/customXml" Target="../ink/ink348.xml"/><Relationship Id="rId184" Type="http://schemas.openxmlformats.org/officeDocument/2006/relationships/image" Target="../media/image354.png"/><Relationship Id="rId219" Type="http://schemas.openxmlformats.org/officeDocument/2006/relationships/image" Target="../media/image371.png"/><Relationship Id="rId230" Type="http://schemas.openxmlformats.org/officeDocument/2006/relationships/customXml" Target="../ink/ink382.xml"/><Relationship Id="rId25" Type="http://schemas.openxmlformats.org/officeDocument/2006/relationships/customXml" Target="../ink/ink277.xml"/><Relationship Id="rId46" Type="http://schemas.openxmlformats.org/officeDocument/2006/relationships/customXml" Target="../ink/ink288.xml"/><Relationship Id="rId67" Type="http://schemas.openxmlformats.org/officeDocument/2006/relationships/customXml" Target="../ink/ink299.xml"/><Relationship Id="rId88" Type="http://schemas.openxmlformats.org/officeDocument/2006/relationships/image" Target="../media/image307.png"/><Relationship Id="rId111" Type="http://schemas.openxmlformats.org/officeDocument/2006/relationships/image" Target="../media/image318.png"/><Relationship Id="rId132" Type="http://schemas.openxmlformats.org/officeDocument/2006/relationships/image" Target="../media/image328.png"/><Relationship Id="rId153" Type="http://schemas.openxmlformats.org/officeDocument/2006/relationships/customXml" Target="../ink/ink343.xml"/><Relationship Id="rId174" Type="http://schemas.openxmlformats.org/officeDocument/2006/relationships/image" Target="../media/image349.png"/><Relationship Id="rId195" Type="http://schemas.openxmlformats.org/officeDocument/2006/relationships/image" Target="../media/image359.png"/><Relationship Id="rId209" Type="http://schemas.openxmlformats.org/officeDocument/2006/relationships/image" Target="../media/image366.png"/><Relationship Id="rId190" Type="http://schemas.openxmlformats.org/officeDocument/2006/relationships/image" Target="../media/image357.png"/><Relationship Id="rId204" Type="http://schemas.openxmlformats.org/officeDocument/2006/relationships/customXml" Target="../ink/ink369.xml"/><Relationship Id="rId220" Type="http://schemas.openxmlformats.org/officeDocument/2006/relationships/customXml" Target="../ink/ink377.xml"/><Relationship Id="rId225" Type="http://schemas.openxmlformats.org/officeDocument/2006/relationships/image" Target="../media/image374.png"/><Relationship Id="rId15" Type="http://schemas.openxmlformats.org/officeDocument/2006/relationships/customXml" Target="../ink/ink272.xml"/><Relationship Id="rId36" Type="http://schemas.openxmlformats.org/officeDocument/2006/relationships/customXml" Target="../ink/ink283.xml"/><Relationship Id="rId57" Type="http://schemas.openxmlformats.org/officeDocument/2006/relationships/image" Target="../media/image292.png"/><Relationship Id="rId106" Type="http://schemas.openxmlformats.org/officeDocument/2006/relationships/customXml" Target="../ink/ink319.xml"/><Relationship Id="rId127" Type="http://schemas.openxmlformats.org/officeDocument/2006/relationships/customXml" Target="../ink/ink330.xml"/><Relationship Id="rId10" Type="http://schemas.openxmlformats.org/officeDocument/2006/relationships/image" Target="../media/image271.png"/><Relationship Id="rId31" Type="http://schemas.openxmlformats.org/officeDocument/2006/relationships/customXml" Target="../ink/ink280.xml"/><Relationship Id="rId52" Type="http://schemas.openxmlformats.org/officeDocument/2006/relationships/customXml" Target="../ink/ink291.xml"/><Relationship Id="rId73" Type="http://schemas.openxmlformats.org/officeDocument/2006/relationships/customXml" Target="../ink/ink302.xml"/><Relationship Id="rId78" Type="http://schemas.openxmlformats.org/officeDocument/2006/relationships/image" Target="../media/image302.png"/><Relationship Id="rId94" Type="http://schemas.openxmlformats.org/officeDocument/2006/relationships/customXml" Target="../ink/ink313.xml"/><Relationship Id="rId99" Type="http://schemas.openxmlformats.org/officeDocument/2006/relationships/image" Target="../media/image312.png"/><Relationship Id="rId101" Type="http://schemas.openxmlformats.org/officeDocument/2006/relationships/image" Target="../media/image313.png"/><Relationship Id="rId122" Type="http://schemas.openxmlformats.org/officeDocument/2006/relationships/customXml" Target="../ink/ink327.xml"/><Relationship Id="rId143" Type="http://schemas.openxmlformats.org/officeDocument/2006/relationships/customXml" Target="../ink/ink338.xml"/><Relationship Id="rId148" Type="http://schemas.openxmlformats.org/officeDocument/2006/relationships/image" Target="../media/image336.png"/><Relationship Id="rId164" Type="http://schemas.openxmlformats.org/officeDocument/2006/relationships/image" Target="../media/image344.png"/><Relationship Id="rId169" Type="http://schemas.openxmlformats.org/officeDocument/2006/relationships/customXml" Target="../ink/ink351.xml"/><Relationship Id="rId185" Type="http://schemas.openxmlformats.org/officeDocument/2006/relationships/customXml" Target="../ink/ink359.xml"/><Relationship Id="rId4" Type="http://schemas.openxmlformats.org/officeDocument/2006/relationships/image" Target="../media/image268.png"/><Relationship Id="rId9" Type="http://schemas.openxmlformats.org/officeDocument/2006/relationships/customXml" Target="../ink/ink269.xml"/><Relationship Id="rId180" Type="http://schemas.openxmlformats.org/officeDocument/2006/relationships/image" Target="../media/image352.png"/><Relationship Id="rId210" Type="http://schemas.openxmlformats.org/officeDocument/2006/relationships/customXml" Target="../ink/ink372.xml"/><Relationship Id="rId215" Type="http://schemas.openxmlformats.org/officeDocument/2006/relationships/image" Target="../media/image369.png"/><Relationship Id="rId236" Type="http://schemas.openxmlformats.org/officeDocument/2006/relationships/customXml" Target="../ink/ink385.xml"/><Relationship Id="rId26" Type="http://schemas.openxmlformats.org/officeDocument/2006/relationships/image" Target="../media/image194.png"/><Relationship Id="rId231" Type="http://schemas.openxmlformats.org/officeDocument/2006/relationships/image" Target="../media/image377.png"/><Relationship Id="rId47" Type="http://schemas.openxmlformats.org/officeDocument/2006/relationships/image" Target="../media/image287.png"/><Relationship Id="rId68" Type="http://schemas.openxmlformats.org/officeDocument/2006/relationships/image" Target="../media/image297.png"/><Relationship Id="rId89" Type="http://schemas.openxmlformats.org/officeDocument/2006/relationships/customXml" Target="../ink/ink310.xml"/><Relationship Id="rId112" Type="http://schemas.openxmlformats.org/officeDocument/2006/relationships/customXml" Target="../ink/ink322.xml"/><Relationship Id="rId133" Type="http://schemas.openxmlformats.org/officeDocument/2006/relationships/customXml" Target="../ink/ink333.xml"/><Relationship Id="rId154" Type="http://schemas.openxmlformats.org/officeDocument/2006/relationships/image" Target="../media/image339.png"/><Relationship Id="rId175" Type="http://schemas.openxmlformats.org/officeDocument/2006/relationships/customXml" Target="../ink/ink354.xml"/><Relationship Id="rId196" Type="http://schemas.openxmlformats.org/officeDocument/2006/relationships/customXml" Target="../ink/ink365.xml"/><Relationship Id="rId200" Type="http://schemas.openxmlformats.org/officeDocument/2006/relationships/customXml" Target="../ink/ink367.xml"/><Relationship Id="rId16" Type="http://schemas.openxmlformats.org/officeDocument/2006/relationships/image" Target="../media/image274.png"/><Relationship Id="rId221" Type="http://schemas.openxmlformats.org/officeDocument/2006/relationships/image" Target="../media/image372.png"/><Relationship Id="rId37" Type="http://schemas.openxmlformats.org/officeDocument/2006/relationships/image" Target="../media/image282.png"/><Relationship Id="rId58" Type="http://schemas.openxmlformats.org/officeDocument/2006/relationships/customXml" Target="../ink/ink294.xml"/><Relationship Id="rId79" Type="http://schemas.openxmlformats.org/officeDocument/2006/relationships/customXml" Target="../ink/ink305.xml"/><Relationship Id="rId102" Type="http://schemas.openxmlformats.org/officeDocument/2006/relationships/customXml" Target="../ink/ink317.xml"/><Relationship Id="rId123" Type="http://schemas.openxmlformats.org/officeDocument/2006/relationships/image" Target="../media/image324.png"/><Relationship Id="rId144" Type="http://schemas.openxmlformats.org/officeDocument/2006/relationships/image" Target="../media/image334.png"/><Relationship Id="rId90" Type="http://schemas.openxmlformats.org/officeDocument/2006/relationships/image" Target="../media/image308.png"/><Relationship Id="rId165" Type="http://schemas.openxmlformats.org/officeDocument/2006/relationships/customXml" Target="../ink/ink349.xml"/><Relationship Id="rId186" Type="http://schemas.openxmlformats.org/officeDocument/2006/relationships/image" Target="../media/image355.png"/><Relationship Id="rId211" Type="http://schemas.openxmlformats.org/officeDocument/2006/relationships/image" Target="../media/image367.png"/><Relationship Id="rId232" Type="http://schemas.openxmlformats.org/officeDocument/2006/relationships/customXml" Target="../ink/ink383.xml"/><Relationship Id="rId27" Type="http://schemas.openxmlformats.org/officeDocument/2006/relationships/customXml" Target="../ink/ink278.xml"/><Relationship Id="rId48" Type="http://schemas.openxmlformats.org/officeDocument/2006/relationships/customXml" Target="../ink/ink289.xml"/><Relationship Id="rId69" Type="http://schemas.openxmlformats.org/officeDocument/2006/relationships/customXml" Target="../ink/ink300.xml"/><Relationship Id="rId113" Type="http://schemas.openxmlformats.org/officeDocument/2006/relationships/image" Target="../media/image319.png"/><Relationship Id="rId134" Type="http://schemas.openxmlformats.org/officeDocument/2006/relationships/image" Target="../media/image329.png"/><Relationship Id="rId80" Type="http://schemas.openxmlformats.org/officeDocument/2006/relationships/image" Target="../media/image303.png"/><Relationship Id="rId155" Type="http://schemas.openxmlformats.org/officeDocument/2006/relationships/customXml" Target="../ink/ink344.xml"/><Relationship Id="rId176" Type="http://schemas.openxmlformats.org/officeDocument/2006/relationships/image" Target="../media/image350.png"/><Relationship Id="rId197" Type="http://schemas.openxmlformats.org/officeDocument/2006/relationships/image" Target="../media/image360.png"/><Relationship Id="rId201" Type="http://schemas.openxmlformats.org/officeDocument/2006/relationships/image" Target="../media/image362.png"/><Relationship Id="rId222" Type="http://schemas.openxmlformats.org/officeDocument/2006/relationships/customXml" Target="../ink/ink378.xml"/><Relationship Id="rId17" Type="http://schemas.openxmlformats.org/officeDocument/2006/relationships/customXml" Target="../ink/ink273.xml"/><Relationship Id="rId38" Type="http://schemas.openxmlformats.org/officeDocument/2006/relationships/customXml" Target="../ink/ink284.xml"/><Relationship Id="rId59" Type="http://schemas.openxmlformats.org/officeDocument/2006/relationships/customXml" Target="../ink/ink295.xml"/><Relationship Id="rId103" Type="http://schemas.openxmlformats.org/officeDocument/2006/relationships/image" Target="../media/image314.png"/><Relationship Id="rId124" Type="http://schemas.openxmlformats.org/officeDocument/2006/relationships/customXml" Target="../ink/ink328.xml"/><Relationship Id="rId70" Type="http://schemas.openxmlformats.org/officeDocument/2006/relationships/image" Target="../media/image298.png"/><Relationship Id="rId91" Type="http://schemas.openxmlformats.org/officeDocument/2006/relationships/customXml" Target="../ink/ink311.xml"/><Relationship Id="rId145" Type="http://schemas.openxmlformats.org/officeDocument/2006/relationships/customXml" Target="../ink/ink339.xml"/><Relationship Id="rId166" Type="http://schemas.openxmlformats.org/officeDocument/2006/relationships/image" Target="../media/image345.png"/><Relationship Id="rId187" Type="http://schemas.openxmlformats.org/officeDocument/2006/relationships/customXml" Target="../ink/ink360.xml"/><Relationship Id="rId1" Type="http://schemas.openxmlformats.org/officeDocument/2006/relationships/slideLayout" Target="../slideLayouts/slideLayout2.xml"/><Relationship Id="rId212" Type="http://schemas.openxmlformats.org/officeDocument/2006/relationships/customXml" Target="../ink/ink373.xml"/><Relationship Id="rId233" Type="http://schemas.openxmlformats.org/officeDocument/2006/relationships/image" Target="../media/image378.png"/><Relationship Id="rId28" Type="http://schemas.openxmlformats.org/officeDocument/2006/relationships/image" Target="../media/image279.png"/><Relationship Id="rId49" Type="http://schemas.openxmlformats.org/officeDocument/2006/relationships/image" Target="../media/image288.png"/><Relationship Id="rId114" Type="http://schemas.openxmlformats.org/officeDocument/2006/relationships/customXml" Target="../ink/ink323.xml"/><Relationship Id="rId60" Type="http://schemas.openxmlformats.org/officeDocument/2006/relationships/image" Target="../media/image293.png"/><Relationship Id="rId81" Type="http://schemas.openxmlformats.org/officeDocument/2006/relationships/customXml" Target="../ink/ink306.xml"/><Relationship Id="rId135" Type="http://schemas.openxmlformats.org/officeDocument/2006/relationships/customXml" Target="../ink/ink334.xml"/><Relationship Id="rId156" Type="http://schemas.openxmlformats.org/officeDocument/2006/relationships/image" Target="../media/image340.png"/><Relationship Id="rId177" Type="http://schemas.openxmlformats.org/officeDocument/2006/relationships/customXml" Target="../ink/ink355.xml"/><Relationship Id="rId198" Type="http://schemas.openxmlformats.org/officeDocument/2006/relationships/customXml" Target="../ink/ink366.xml"/><Relationship Id="rId202" Type="http://schemas.openxmlformats.org/officeDocument/2006/relationships/customXml" Target="../ink/ink368.xml"/><Relationship Id="rId223" Type="http://schemas.openxmlformats.org/officeDocument/2006/relationships/image" Target="../media/image373.png"/><Relationship Id="rId18" Type="http://schemas.openxmlformats.org/officeDocument/2006/relationships/image" Target="../media/image275.png"/><Relationship Id="rId39" Type="http://schemas.openxmlformats.org/officeDocument/2006/relationships/image" Target="../media/image283.png"/><Relationship Id="rId50" Type="http://schemas.openxmlformats.org/officeDocument/2006/relationships/customXml" Target="../ink/ink290.xml"/><Relationship Id="rId104" Type="http://schemas.openxmlformats.org/officeDocument/2006/relationships/customXml" Target="../ink/ink318.xml"/><Relationship Id="rId125" Type="http://schemas.openxmlformats.org/officeDocument/2006/relationships/image" Target="../media/image325.png"/><Relationship Id="rId146" Type="http://schemas.openxmlformats.org/officeDocument/2006/relationships/image" Target="../media/image335.png"/><Relationship Id="rId167" Type="http://schemas.openxmlformats.org/officeDocument/2006/relationships/customXml" Target="../ink/ink350.xml"/><Relationship Id="rId188" Type="http://schemas.openxmlformats.org/officeDocument/2006/relationships/image" Target="../media/image356.png"/><Relationship Id="rId71" Type="http://schemas.openxmlformats.org/officeDocument/2006/relationships/customXml" Target="../ink/ink301.xml"/><Relationship Id="rId92" Type="http://schemas.openxmlformats.org/officeDocument/2006/relationships/customXml" Target="../ink/ink312.xml"/><Relationship Id="rId213" Type="http://schemas.openxmlformats.org/officeDocument/2006/relationships/image" Target="../media/image368.png"/><Relationship Id="rId234" Type="http://schemas.openxmlformats.org/officeDocument/2006/relationships/customXml" Target="../ink/ink384.xml"/><Relationship Id="rId2" Type="http://schemas.openxmlformats.org/officeDocument/2006/relationships/image" Target="../media/image266.png"/><Relationship Id="rId29" Type="http://schemas.openxmlformats.org/officeDocument/2006/relationships/customXml" Target="../ink/ink279.xml"/><Relationship Id="rId40" Type="http://schemas.openxmlformats.org/officeDocument/2006/relationships/customXml" Target="../ink/ink285.xml"/><Relationship Id="rId115" Type="http://schemas.openxmlformats.org/officeDocument/2006/relationships/image" Target="../media/image320.png"/><Relationship Id="rId136" Type="http://schemas.openxmlformats.org/officeDocument/2006/relationships/image" Target="../media/image330.png"/><Relationship Id="rId157" Type="http://schemas.openxmlformats.org/officeDocument/2006/relationships/customXml" Target="../ink/ink345.xml"/><Relationship Id="rId178" Type="http://schemas.openxmlformats.org/officeDocument/2006/relationships/image" Target="../media/image351.png"/><Relationship Id="rId61" Type="http://schemas.openxmlformats.org/officeDocument/2006/relationships/customXml" Target="../ink/ink296.xml"/><Relationship Id="rId82" Type="http://schemas.openxmlformats.org/officeDocument/2006/relationships/image" Target="../media/image304.png"/><Relationship Id="rId199" Type="http://schemas.openxmlformats.org/officeDocument/2006/relationships/image" Target="../media/image361.png"/><Relationship Id="rId203" Type="http://schemas.openxmlformats.org/officeDocument/2006/relationships/image" Target="../media/image363.png"/><Relationship Id="rId19" Type="http://schemas.openxmlformats.org/officeDocument/2006/relationships/customXml" Target="../ink/ink274.xml"/><Relationship Id="rId224" Type="http://schemas.openxmlformats.org/officeDocument/2006/relationships/customXml" Target="../ink/ink379.xml"/><Relationship Id="rId30" Type="http://schemas.openxmlformats.org/officeDocument/2006/relationships/image" Target="../media/image280.png"/><Relationship Id="rId105" Type="http://schemas.openxmlformats.org/officeDocument/2006/relationships/image" Target="../media/image315.png"/><Relationship Id="rId126" Type="http://schemas.openxmlformats.org/officeDocument/2006/relationships/customXml" Target="../ink/ink329.xml"/><Relationship Id="rId147" Type="http://schemas.openxmlformats.org/officeDocument/2006/relationships/customXml" Target="../ink/ink340.xml"/><Relationship Id="rId168" Type="http://schemas.openxmlformats.org/officeDocument/2006/relationships/image" Target="../media/image346.png"/><Relationship Id="rId51" Type="http://schemas.openxmlformats.org/officeDocument/2006/relationships/image" Target="../media/image289.png"/><Relationship Id="rId72" Type="http://schemas.openxmlformats.org/officeDocument/2006/relationships/image" Target="../media/image299.png"/><Relationship Id="rId93" Type="http://schemas.openxmlformats.org/officeDocument/2006/relationships/image" Target="../media/image309.png"/><Relationship Id="rId189" Type="http://schemas.openxmlformats.org/officeDocument/2006/relationships/customXml" Target="../ink/ink361.xml"/><Relationship Id="rId3" Type="http://schemas.openxmlformats.org/officeDocument/2006/relationships/image" Target="../media/image267.png"/><Relationship Id="rId214" Type="http://schemas.openxmlformats.org/officeDocument/2006/relationships/customXml" Target="../ink/ink374.xml"/><Relationship Id="rId235" Type="http://schemas.openxmlformats.org/officeDocument/2006/relationships/image" Target="../media/image379.png"/><Relationship Id="rId116" Type="http://schemas.openxmlformats.org/officeDocument/2006/relationships/customXml" Target="../ink/ink324.xml"/><Relationship Id="rId137" Type="http://schemas.openxmlformats.org/officeDocument/2006/relationships/customXml" Target="../ink/ink335.xml"/><Relationship Id="rId158" Type="http://schemas.openxmlformats.org/officeDocument/2006/relationships/image" Target="../media/image341.png"/><Relationship Id="rId20" Type="http://schemas.openxmlformats.org/officeDocument/2006/relationships/image" Target="../media/image276.png"/><Relationship Id="rId41" Type="http://schemas.openxmlformats.org/officeDocument/2006/relationships/image" Target="../media/image284.png"/><Relationship Id="rId62" Type="http://schemas.openxmlformats.org/officeDocument/2006/relationships/image" Target="../media/image294.png"/><Relationship Id="rId83" Type="http://schemas.openxmlformats.org/officeDocument/2006/relationships/customXml" Target="../ink/ink307.xml"/><Relationship Id="rId179" Type="http://schemas.openxmlformats.org/officeDocument/2006/relationships/customXml" Target="../ink/ink356.xml"/></Relationships>
</file>

<file path=ppt/slides/_rels/slide7.xml.rels><?xml version="1.0" encoding="UTF-8" standalone="yes"?>
<Relationships xmlns="http://schemas.openxmlformats.org/package/2006/relationships"><Relationship Id="rId117" Type="http://schemas.openxmlformats.org/officeDocument/2006/relationships/image" Target="../media/image435.png"/><Relationship Id="rId299" Type="http://schemas.openxmlformats.org/officeDocument/2006/relationships/image" Target="../media/image524.png"/><Relationship Id="rId21" Type="http://schemas.openxmlformats.org/officeDocument/2006/relationships/customXml" Target="../ink/ink395.xml"/><Relationship Id="rId63" Type="http://schemas.openxmlformats.org/officeDocument/2006/relationships/customXml" Target="../ink/ink416.xml"/><Relationship Id="rId159" Type="http://schemas.openxmlformats.org/officeDocument/2006/relationships/customXml" Target="../ink/ink465.xml"/><Relationship Id="rId324" Type="http://schemas.openxmlformats.org/officeDocument/2006/relationships/image" Target="../media/image536.png"/><Relationship Id="rId366" Type="http://schemas.openxmlformats.org/officeDocument/2006/relationships/image" Target="../media/image557.png"/><Relationship Id="rId170" Type="http://schemas.openxmlformats.org/officeDocument/2006/relationships/image" Target="../media/image461.png"/><Relationship Id="rId226" Type="http://schemas.openxmlformats.org/officeDocument/2006/relationships/image" Target="../media/image489.png"/><Relationship Id="rId268" Type="http://schemas.openxmlformats.org/officeDocument/2006/relationships/image" Target="../media/image509.png"/><Relationship Id="rId32" Type="http://schemas.openxmlformats.org/officeDocument/2006/relationships/image" Target="../media/image396.png"/><Relationship Id="rId74" Type="http://schemas.openxmlformats.org/officeDocument/2006/relationships/image" Target="../media/image417.png"/><Relationship Id="rId128" Type="http://schemas.openxmlformats.org/officeDocument/2006/relationships/customXml" Target="../ink/ink449.xml"/><Relationship Id="rId335" Type="http://schemas.openxmlformats.org/officeDocument/2006/relationships/customXml" Target="../ink/ink555.xml"/><Relationship Id="rId377" Type="http://schemas.openxmlformats.org/officeDocument/2006/relationships/customXml" Target="../ink/ink576.xml"/><Relationship Id="rId5" Type="http://schemas.openxmlformats.org/officeDocument/2006/relationships/customXml" Target="../ink/ink387.xml"/><Relationship Id="rId181" Type="http://schemas.openxmlformats.org/officeDocument/2006/relationships/customXml" Target="../ink/ink476.xml"/><Relationship Id="rId237" Type="http://schemas.openxmlformats.org/officeDocument/2006/relationships/customXml" Target="../ink/ink504.xml"/><Relationship Id="rId402" Type="http://schemas.openxmlformats.org/officeDocument/2006/relationships/customXml" Target="../ink/ink589.xml"/><Relationship Id="rId279" Type="http://schemas.openxmlformats.org/officeDocument/2006/relationships/customXml" Target="../ink/ink526.xml"/><Relationship Id="rId43" Type="http://schemas.openxmlformats.org/officeDocument/2006/relationships/customXml" Target="../ink/ink406.xml"/><Relationship Id="rId139" Type="http://schemas.openxmlformats.org/officeDocument/2006/relationships/image" Target="../media/image446.png"/><Relationship Id="rId290" Type="http://schemas.openxmlformats.org/officeDocument/2006/relationships/customXml" Target="../ink/ink532.xml"/><Relationship Id="rId304" Type="http://schemas.openxmlformats.org/officeDocument/2006/relationships/customXml" Target="../ink/ink539.xml"/><Relationship Id="rId346" Type="http://schemas.openxmlformats.org/officeDocument/2006/relationships/image" Target="../media/image547.png"/><Relationship Id="rId388" Type="http://schemas.openxmlformats.org/officeDocument/2006/relationships/image" Target="../media/image568.png"/><Relationship Id="rId85" Type="http://schemas.openxmlformats.org/officeDocument/2006/relationships/customXml" Target="../ink/ink427.xml"/><Relationship Id="rId150" Type="http://schemas.openxmlformats.org/officeDocument/2006/relationships/image" Target="../media/image451.png"/><Relationship Id="rId192" Type="http://schemas.openxmlformats.org/officeDocument/2006/relationships/image" Target="../media/image472.png"/><Relationship Id="rId206" Type="http://schemas.openxmlformats.org/officeDocument/2006/relationships/image" Target="../media/image479.png"/><Relationship Id="rId413" Type="http://schemas.openxmlformats.org/officeDocument/2006/relationships/customXml" Target="../ink/ink595.xml"/><Relationship Id="rId248" Type="http://schemas.openxmlformats.org/officeDocument/2006/relationships/image" Target="../media/image500.png"/><Relationship Id="rId12" Type="http://schemas.openxmlformats.org/officeDocument/2006/relationships/image" Target="../media/image386.png"/><Relationship Id="rId108" Type="http://schemas.openxmlformats.org/officeDocument/2006/relationships/customXml" Target="../ink/ink439.xml"/><Relationship Id="rId315" Type="http://schemas.openxmlformats.org/officeDocument/2006/relationships/image" Target="../media/image532.png"/><Relationship Id="rId357" Type="http://schemas.openxmlformats.org/officeDocument/2006/relationships/customXml" Target="../ink/ink566.xml"/><Relationship Id="rId54" Type="http://schemas.openxmlformats.org/officeDocument/2006/relationships/image" Target="../media/image407.png"/><Relationship Id="rId96" Type="http://schemas.openxmlformats.org/officeDocument/2006/relationships/image" Target="../media/image426.png"/><Relationship Id="rId161" Type="http://schemas.openxmlformats.org/officeDocument/2006/relationships/customXml" Target="../ink/ink466.xml"/><Relationship Id="rId217" Type="http://schemas.openxmlformats.org/officeDocument/2006/relationships/customXml" Target="../ink/ink494.xml"/><Relationship Id="rId399" Type="http://schemas.openxmlformats.org/officeDocument/2006/relationships/image" Target="../media/image573.png"/><Relationship Id="rId259" Type="http://schemas.openxmlformats.org/officeDocument/2006/relationships/customXml" Target="../ink/ink516.xml"/><Relationship Id="rId23" Type="http://schemas.openxmlformats.org/officeDocument/2006/relationships/customXml" Target="../ink/ink396.xml"/><Relationship Id="rId119" Type="http://schemas.openxmlformats.org/officeDocument/2006/relationships/image" Target="../media/image436.png"/><Relationship Id="rId270" Type="http://schemas.openxmlformats.org/officeDocument/2006/relationships/image" Target="../media/image510.png"/><Relationship Id="rId326" Type="http://schemas.openxmlformats.org/officeDocument/2006/relationships/image" Target="../media/image537.png"/><Relationship Id="rId65" Type="http://schemas.openxmlformats.org/officeDocument/2006/relationships/customXml" Target="../ink/ink417.xml"/><Relationship Id="rId130" Type="http://schemas.openxmlformats.org/officeDocument/2006/relationships/customXml" Target="../ink/ink450.xml"/><Relationship Id="rId368" Type="http://schemas.openxmlformats.org/officeDocument/2006/relationships/image" Target="../media/image558.png"/><Relationship Id="rId172" Type="http://schemas.openxmlformats.org/officeDocument/2006/relationships/image" Target="../media/image462.png"/><Relationship Id="rId228" Type="http://schemas.openxmlformats.org/officeDocument/2006/relationships/image" Target="../media/image490.png"/><Relationship Id="rId281" Type="http://schemas.openxmlformats.org/officeDocument/2006/relationships/customXml" Target="../ink/ink527.xml"/><Relationship Id="rId337" Type="http://schemas.openxmlformats.org/officeDocument/2006/relationships/customXml" Target="../ink/ink556.xml"/><Relationship Id="rId34" Type="http://schemas.openxmlformats.org/officeDocument/2006/relationships/image" Target="../media/image397.png"/><Relationship Id="rId76" Type="http://schemas.openxmlformats.org/officeDocument/2006/relationships/image" Target="../media/image418.png"/><Relationship Id="rId141" Type="http://schemas.openxmlformats.org/officeDocument/2006/relationships/image" Target="../media/image447.png"/><Relationship Id="rId379" Type="http://schemas.openxmlformats.org/officeDocument/2006/relationships/customXml" Target="../ink/ink577.xml"/><Relationship Id="rId7" Type="http://schemas.openxmlformats.org/officeDocument/2006/relationships/customXml" Target="../ink/ink388.xml"/><Relationship Id="rId183" Type="http://schemas.openxmlformats.org/officeDocument/2006/relationships/customXml" Target="../ink/ink477.xml"/><Relationship Id="rId239" Type="http://schemas.openxmlformats.org/officeDocument/2006/relationships/customXml" Target="../ink/ink505.xml"/><Relationship Id="rId390" Type="http://schemas.openxmlformats.org/officeDocument/2006/relationships/image" Target="../media/image569.png"/><Relationship Id="rId404" Type="http://schemas.openxmlformats.org/officeDocument/2006/relationships/image" Target="../media/image575.png"/><Relationship Id="rId250" Type="http://schemas.openxmlformats.org/officeDocument/2006/relationships/image" Target="../media/image501.png"/><Relationship Id="rId292" Type="http://schemas.openxmlformats.org/officeDocument/2006/relationships/customXml" Target="../ink/ink533.xml"/><Relationship Id="rId306" Type="http://schemas.openxmlformats.org/officeDocument/2006/relationships/customXml" Target="../ink/ink540.xml"/><Relationship Id="rId45" Type="http://schemas.openxmlformats.org/officeDocument/2006/relationships/customXml" Target="../ink/ink407.xml"/><Relationship Id="rId87" Type="http://schemas.openxmlformats.org/officeDocument/2006/relationships/customXml" Target="../ink/ink428.xml"/><Relationship Id="rId110" Type="http://schemas.openxmlformats.org/officeDocument/2006/relationships/customXml" Target="../ink/ink440.xml"/><Relationship Id="rId348" Type="http://schemas.openxmlformats.org/officeDocument/2006/relationships/image" Target="../media/image548.png"/><Relationship Id="rId152" Type="http://schemas.openxmlformats.org/officeDocument/2006/relationships/image" Target="../media/image452.png"/><Relationship Id="rId194" Type="http://schemas.openxmlformats.org/officeDocument/2006/relationships/image" Target="../media/image473.png"/><Relationship Id="rId208" Type="http://schemas.openxmlformats.org/officeDocument/2006/relationships/image" Target="../media/image480.png"/><Relationship Id="rId415" Type="http://schemas.openxmlformats.org/officeDocument/2006/relationships/customXml" Target="../ink/ink596.xml"/><Relationship Id="rId261" Type="http://schemas.openxmlformats.org/officeDocument/2006/relationships/customXml" Target="../ink/ink517.xml"/><Relationship Id="rId14" Type="http://schemas.openxmlformats.org/officeDocument/2006/relationships/image" Target="../media/image387.png"/><Relationship Id="rId56" Type="http://schemas.openxmlformats.org/officeDocument/2006/relationships/image" Target="../media/image408.png"/><Relationship Id="rId317" Type="http://schemas.openxmlformats.org/officeDocument/2006/relationships/image" Target="../media/image533.png"/><Relationship Id="rId359" Type="http://schemas.openxmlformats.org/officeDocument/2006/relationships/customXml" Target="../ink/ink567.xml"/><Relationship Id="rId98" Type="http://schemas.openxmlformats.org/officeDocument/2006/relationships/image" Target="../media/image427.png"/><Relationship Id="rId121" Type="http://schemas.openxmlformats.org/officeDocument/2006/relationships/image" Target="../media/image437.png"/><Relationship Id="rId163" Type="http://schemas.openxmlformats.org/officeDocument/2006/relationships/customXml" Target="../ink/ink467.xml"/><Relationship Id="rId219" Type="http://schemas.openxmlformats.org/officeDocument/2006/relationships/customXml" Target="../ink/ink495.xml"/><Relationship Id="rId370" Type="http://schemas.openxmlformats.org/officeDocument/2006/relationships/image" Target="../media/image559.png"/><Relationship Id="rId230" Type="http://schemas.openxmlformats.org/officeDocument/2006/relationships/image" Target="../media/image491.png"/><Relationship Id="rId25" Type="http://schemas.openxmlformats.org/officeDocument/2006/relationships/customXml" Target="../ink/ink397.xml"/><Relationship Id="rId67" Type="http://schemas.openxmlformats.org/officeDocument/2006/relationships/customXml" Target="../ink/ink418.xml"/><Relationship Id="rId272" Type="http://schemas.openxmlformats.org/officeDocument/2006/relationships/image" Target="../media/image511.png"/><Relationship Id="rId328" Type="http://schemas.openxmlformats.org/officeDocument/2006/relationships/image" Target="../media/image538.png"/><Relationship Id="rId132" Type="http://schemas.openxmlformats.org/officeDocument/2006/relationships/customXml" Target="../ink/ink451.xml"/><Relationship Id="rId174" Type="http://schemas.openxmlformats.org/officeDocument/2006/relationships/image" Target="../media/image463.png"/><Relationship Id="rId381" Type="http://schemas.openxmlformats.org/officeDocument/2006/relationships/customXml" Target="../ink/ink578.xml"/><Relationship Id="rId241" Type="http://schemas.openxmlformats.org/officeDocument/2006/relationships/customXml" Target="../ink/ink506.xml"/><Relationship Id="rId36" Type="http://schemas.openxmlformats.org/officeDocument/2006/relationships/image" Target="../media/image398.png"/><Relationship Id="rId283" Type="http://schemas.openxmlformats.org/officeDocument/2006/relationships/customXml" Target="../ink/ink528.xml"/><Relationship Id="rId339" Type="http://schemas.openxmlformats.org/officeDocument/2006/relationships/customXml" Target="../ink/ink557.xml"/><Relationship Id="rId78" Type="http://schemas.openxmlformats.org/officeDocument/2006/relationships/image" Target="../media/image419.png"/><Relationship Id="rId101" Type="http://schemas.openxmlformats.org/officeDocument/2006/relationships/image" Target="../media/image428.png"/><Relationship Id="rId143" Type="http://schemas.openxmlformats.org/officeDocument/2006/relationships/image" Target="../media/image448.png"/><Relationship Id="rId185" Type="http://schemas.openxmlformats.org/officeDocument/2006/relationships/customXml" Target="../ink/ink478.xml"/><Relationship Id="rId350" Type="http://schemas.openxmlformats.org/officeDocument/2006/relationships/image" Target="../media/image549.png"/><Relationship Id="rId406" Type="http://schemas.openxmlformats.org/officeDocument/2006/relationships/image" Target="../media/image576.png"/><Relationship Id="rId9" Type="http://schemas.openxmlformats.org/officeDocument/2006/relationships/customXml" Target="../ink/ink389.xml"/><Relationship Id="rId210" Type="http://schemas.openxmlformats.org/officeDocument/2006/relationships/image" Target="../media/image481.png"/><Relationship Id="rId392" Type="http://schemas.openxmlformats.org/officeDocument/2006/relationships/image" Target="../media/image570.png"/><Relationship Id="rId252" Type="http://schemas.openxmlformats.org/officeDocument/2006/relationships/customXml" Target="../ink/ink512.xml"/><Relationship Id="rId294" Type="http://schemas.openxmlformats.org/officeDocument/2006/relationships/customXml" Target="../ink/ink534.xml"/><Relationship Id="rId308" Type="http://schemas.openxmlformats.org/officeDocument/2006/relationships/customXml" Target="../ink/ink541.xml"/><Relationship Id="rId47" Type="http://schemas.openxmlformats.org/officeDocument/2006/relationships/customXml" Target="../ink/ink408.xml"/><Relationship Id="rId89" Type="http://schemas.openxmlformats.org/officeDocument/2006/relationships/customXml" Target="../ink/ink429.xml"/><Relationship Id="rId112" Type="http://schemas.openxmlformats.org/officeDocument/2006/relationships/customXml" Target="../ink/ink441.xml"/><Relationship Id="rId154" Type="http://schemas.openxmlformats.org/officeDocument/2006/relationships/image" Target="../media/image453.png"/><Relationship Id="rId361" Type="http://schemas.openxmlformats.org/officeDocument/2006/relationships/customXml" Target="../ink/ink568.xml"/><Relationship Id="rId196" Type="http://schemas.openxmlformats.org/officeDocument/2006/relationships/image" Target="../media/image474.png"/><Relationship Id="rId417" Type="http://schemas.openxmlformats.org/officeDocument/2006/relationships/image" Target="../media/image581.png"/><Relationship Id="rId16" Type="http://schemas.openxmlformats.org/officeDocument/2006/relationships/image" Target="../media/image388.png"/><Relationship Id="rId221" Type="http://schemas.openxmlformats.org/officeDocument/2006/relationships/customXml" Target="../ink/ink496.xml"/><Relationship Id="rId263" Type="http://schemas.openxmlformats.org/officeDocument/2006/relationships/customXml" Target="../ink/ink518.xml"/><Relationship Id="rId319" Type="http://schemas.openxmlformats.org/officeDocument/2006/relationships/image" Target="../media/image534.png"/><Relationship Id="rId58" Type="http://schemas.openxmlformats.org/officeDocument/2006/relationships/image" Target="../media/image409.png"/><Relationship Id="rId123" Type="http://schemas.openxmlformats.org/officeDocument/2006/relationships/image" Target="../media/image438.png"/><Relationship Id="rId330" Type="http://schemas.openxmlformats.org/officeDocument/2006/relationships/image" Target="../media/image539.png"/><Relationship Id="rId165" Type="http://schemas.openxmlformats.org/officeDocument/2006/relationships/customXml" Target="../ink/ink468.xml"/><Relationship Id="rId372" Type="http://schemas.openxmlformats.org/officeDocument/2006/relationships/image" Target="../media/image560.png"/><Relationship Id="rId232" Type="http://schemas.openxmlformats.org/officeDocument/2006/relationships/image" Target="../media/image492.png"/><Relationship Id="rId274" Type="http://schemas.openxmlformats.org/officeDocument/2006/relationships/image" Target="../media/image512.png"/><Relationship Id="rId27" Type="http://schemas.openxmlformats.org/officeDocument/2006/relationships/customXml" Target="../ink/ink398.xml"/><Relationship Id="rId69" Type="http://schemas.openxmlformats.org/officeDocument/2006/relationships/customXml" Target="../ink/ink419.xml"/><Relationship Id="rId134" Type="http://schemas.openxmlformats.org/officeDocument/2006/relationships/customXml" Target="../ink/ink452.xml"/><Relationship Id="rId80" Type="http://schemas.openxmlformats.org/officeDocument/2006/relationships/image" Target="../media/image420.png"/><Relationship Id="rId176" Type="http://schemas.openxmlformats.org/officeDocument/2006/relationships/image" Target="../media/image464.png"/><Relationship Id="rId341" Type="http://schemas.openxmlformats.org/officeDocument/2006/relationships/customXml" Target="../ink/ink558.xml"/><Relationship Id="rId383" Type="http://schemas.openxmlformats.org/officeDocument/2006/relationships/customXml" Target="../ink/ink579.xml"/><Relationship Id="rId201" Type="http://schemas.openxmlformats.org/officeDocument/2006/relationships/customXml" Target="../ink/ink486.xml"/><Relationship Id="rId243" Type="http://schemas.openxmlformats.org/officeDocument/2006/relationships/customXml" Target="../ink/ink507.xml"/><Relationship Id="rId285" Type="http://schemas.openxmlformats.org/officeDocument/2006/relationships/customXml" Target="../ink/ink529.xml"/><Relationship Id="rId17" Type="http://schemas.openxmlformats.org/officeDocument/2006/relationships/customXml" Target="../ink/ink393.xml"/><Relationship Id="rId38" Type="http://schemas.openxmlformats.org/officeDocument/2006/relationships/image" Target="../media/image399.png"/><Relationship Id="rId59" Type="http://schemas.openxmlformats.org/officeDocument/2006/relationships/customXml" Target="../ink/ink414.xml"/><Relationship Id="rId103" Type="http://schemas.openxmlformats.org/officeDocument/2006/relationships/image" Target="../media/image429.png"/><Relationship Id="rId124" Type="http://schemas.openxmlformats.org/officeDocument/2006/relationships/customXml" Target="../ink/ink447.xml"/><Relationship Id="rId310" Type="http://schemas.openxmlformats.org/officeDocument/2006/relationships/customXml" Target="../ink/ink542.xml"/><Relationship Id="rId70" Type="http://schemas.openxmlformats.org/officeDocument/2006/relationships/image" Target="../media/image415.png"/><Relationship Id="rId91" Type="http://schemas.openxmlformats.org/officeDocument/2006/relationships/customXml" Target="../ink/ink430.xml"/><Relationship Id="rId145" Type="http://schemas.openxmlformats.org/officeDocument/2006/relationships/customXml" Target="../ink/ink458.xml"/><Relationship Id="rId166" Type="http://schemas.openxmlformats.org/officeDocument/2006/relationships/image" Target="../media/image459.png"/><Relationship Id="rId187" Type="http://schemas.openxmlformats.org/officeDocument/2006/relationships/customXml" Target="../ink/ink479.xml"/><Relationship Id="rId331" Type="http://schemas.openxmlformats.org/officeDocument/2006/relationships/customXml" Target="../ink/ink553.xml"/><Relationship Id="rId352" Type="http://schemas.openxmlformats.org/officeDocument/2006/relationships/image" Target="../media/image550.png"/><Relationship Id="rId373" Type="http://schemas.openxmlformats.org/officeDocument/2006/relationships/customXml" Target="../ink/ink574.xml"/><Relationship Id="rId394" Type="http://schemas.openxmlformats.org/officeDocument/2006/relationships/customXml" Target="../ink/ink585.xml"/><Relationship Id="rId408" Type="http://schemas.openxmlformats.org/officeDocument/2006/relationships/image" Target="../media/image577.png"/><Relationship Id="rId1" Type="http://schemas.openxmlformats.org/officeDocument/2006/relationships/slideLayout" Target="../slideLayouts/slideLayout2.xml"/><Relationship Id="rId212" Type="http://schemas.openxmlformats.org/officeDocument/2006/relationships/image" Target="../media/image482.png"/><Relationship Id="rId233" Type="http://schemas.openxmlformats.org/officeDocument/2006/relationships/customXml" Target="../ink/ink502.xml"/><Relationship Id="rId254" Type="http://schemas.openxmlformats.org/officeDocument/2006/relationships/customXml" Target="../ink/ink513.xml"/><Relationship Id="rId28" Type="http://schemas.openxmlformats.org/officeDocument/2006/relationships/image" Target="../media/image394.png"/><Relationship Id="rId49" Type="http://schemas.openxmlformats.org/officeDocument/2006/relationships/customXml" Target="../ink/ink409.xml"/><Relationship Id="rId114" Type="http://schemas.openxmlformats.org/officeDocument/2006/relationships/customXml" Target="../ink/ink442.xml"/><Relationship Id="rId275" Type="http://schemas.openxmlformats.org/officeDocument/2006/relationships/customXml" Target="../ink/ink524.xml"/><Relationship Id="rId296" Type="http://schemas.openxmlformats.org/officeDocument/2006/relationships/customXml" Target="../ink/ink535.xml"/><Relationship Id="rId300" Type="http://schemas.openxmlformats.org/officeDocument/2006/relationships/customXml" Target="../ink/ink537.xml"/><Relationship Id="rId60" Type="http://schemas.openxmlformats.org/officeDocument/2006/relationships/image" Target="../media/image410.png"/><Relationship Id="rId81" Type="http://schemas.openxmlformats.org/officeDocument/2006/relationships/customXml" Target="../ink/ink425.xml"/><Relationship Id="rId135" Type="http://schemas.openxmlformats.org/officeDocument/2006/relationships/image" Target="../media/image444.png"/><Relationship Id="rId156" Type="http://schemas.openxmlformats.org/officeDocument/2006/relationships/image" Target="../media/image454.png"/><Relationship Id="rId177" Type="http://schemas.openxmlformats.org/officeDocument/2006/relationships/customXml" Target="../ink/ink474.xml"/><Relationship Id="rId198" Type="http://schemas.openxmlformats.org/officeDocument/2006/relationships/image" Target="../media/image475.png"/><Relationship Id="rId321" Type="http://schemas.openxmlformats.org/officeDocument/2006/relationships/image" Target="../media/image535.png"/><Relationship Id="rId342" Type="http://schemas.openxmlformats.org/officeDocument/2006/relationships/image" Target="../media/image545.png"/><Relationship Id="rId363" Type="http://schemas.openxmlformats.org/officeDocument/2006/relationships/customXml" Target="../ink/ink569.xml"/><Relationship Id="rId384" Type="http://schemas.openxmlformats.org/officeDocument/2006/relationships/image" Target="../media/image566.png"/><Relationship Id="rId419" Type="http://schemas.openxmlformats.org/officeDocument/2006/relationships/image" Target="../media/image582.png"/><Relationship Id="rId202" Type="http://schemas.openxmlformats.org/officeDocument/2006/relationships/image" Target="../media/image477.png"/><Relationship Id="rId223" Type="http://schemas.openxmlformats.org/officeDocument/2006/relationships/customXml" Target="../ink/ink497.xml"/><Relationship Id="rId244" Type="http://schemas.openxmlformats.org/officeDocument/2006/relationships/image" Target="../media/image498.png"/><Relationship Id="rId18" Type="http://schemas.openxmlformats.org/officeDocument/2006/relationships/image" Target="../media/image389.png"/><Relationship Id="rId39" Type="http://schemas.openxmlformats.org/officeDocument/2006/relationships/customXml" Target="../ink/ink404.xml"/><Relationship Id="rId265" Type="http://schemas.openxmlformats.org/officeDocument/2006/relationships/customXml" Target="../ink/ink519.xml"/><Relationship Id="rId286" Type="http://schemas.openxmlformats.org/officeDocument/2006/relationships/image" Target="../media/image518.png"/><Relationship Id="rId50" Type="http://schemas.openxmlformats.org/officeDocument/2006/relationships/image" Target="../media/image405.png"/><Relationship Id="rId104" Type="http://schemas.openxmlformats.org/officeDocument/2006/relationships/customXml" Target="../ink/ink437.xml"/><Relationship Id="rId125" Type="http://schemas.openxmlformats.org/officeDocument/2006/relationships/image" Target="../media/image439.png"/><Relationship Id="rId146" Type="http://schemas.openxmlformats.org/officeDocument/2006/relationships/image" Target="../media/image449.png"/><Relationship Id="rId167" Type="http://schemas.openxmlformats.org/officeDocument/2006/relationships/customXml" Target="../ink/ink469.xml"/><Relationship Id="rId188" Type="http://schemas.openxmlformats.org/officeDocument/2006/relationships/image" Target="../media/image470.png"/><Relationship Id="rId311" Type="http://schemas.openxmlformats.org/officeDocument/2006/relationships/image" Target="../media/image530.png"/><Relationship Id="rId332" Type="http://schemas.openxmlformats.org/officeDocument/2006/relationships/image" Target="../media/image540.png"/><Relationship Id="rId353" Type="http://schemas.openxmlformats.org/officeDocument/2006/relationships/customXml" Target="../ink/ink564.xml"/><Relationship Id="rId374" Type="http://schemas.openxmlformats.org/officeDocument/2006/relationships/image" Target="../media/image561.png"/><Relationship Id="rId395" Type="http://schemas.openxmlformats.org/officeDocument/2006/relationships/image" Target="../media/image571.png"/><Relationship Id="rId409" Type="http://schemas.openxmlformats.org/officeDocument/2006/relationships/customXml" Target="../ink/ink593.xml"/><Relationship Id="rId71" Type="http://schemas.openxmlformats.org/officeDocument/2006/relationships/customXml" Target="../ink/ink420.xml"/><Relationship Id="rId92" Type="http://schemas.openxmlformats.org/officeDocument/2006/relationships/image" Target="../media/image425.png"/><Relationship Id="rId213" Type="http://schemas.openxmlformats.org/officeDocument/2006/relationships/customXml" Target="../ink/ink492.xml"/><Relationship Id="rId234" Type="http://schemas.openxmlformats.org/officeDocument/2006/relationships/image" Target="../media/image493.png"/><Relationship Id="rId420" Type="http://schemas.openxmlformats.org/officeDocument/2006/relationships/customXml" Target="../ink/ink599.xml"/><Relationship Id="rId2" Type="http://schemas.openxmlformats.org/officeDocument/2006/relationships/image" Target="../media/image381.png"/><Relationship Id="rId29" Type="http://schemas.openxmlformats.org/officeDocument/2006/relationships/customXml" Target="../ink/ink399.xml"/><Relationship Id="rId255" Type="http://schemas.openxmlformats.org/officeDocument/2006/relationships/image" Target="../media/image503.png"/><Relationship Id="rId276" Type="http://schemas.openxmlformats.org/officeDocument/2006/relationships/image" Target="../media/image513.png"/><Relationship Id="rId297" Type="http://schemas.openxmlformats.org/officeDocument/2006/relationships/image" Target="../media/image523.png"/><Relationship Id="rId40" Type="http://schemas.openxmlformats.org/officeDocument/2006/relationships/image" Target="../media/image400.png"/><Relationship Id="rId115" Type="http://schemas.openxmlformats.org/officeDocument/2006/relationships/image" Target="../media/image434.png"/><Relationship Id="rId136" Type="http://schemas.openxmlformats.org/officeDocument/2006/relationships/customXml" Target="../ink/ink453.xml"/><Relationship Id="rId157" Type="http://schemas.openxmlformats.org/officeDocument/2006/relationships/customXml" Target="../ink/ink464.xml"/><Relationship Id="rId178" Type="http://schemas.openxmlformats.org/officeDocument/2006/relationships/image" Target="../media/image465.png"/><Relationship Id="rId301" Type="http://schemas.openxmlformats.org/officeDocument/2006/relationships/image" Target="../media/image525.png"/><Relationship Id="rId322" Type="http://schemas.openxmlformats.org/officeDocument/2006/relationships/customXml" Target="../ink/ink548.xml"/><Relationship Id="rId343" Type="http://schemas.openxmlformats.org/officeDocument/2006/relationships/customXml" Target="../ink/ink559.xml"/><Relationship Id="rId364" Type="http://schemas.openxmlformats.org/officeDocument/2006/relationships/image" Target="../media/image556.png"/><Relationship Id="rId61" Type="http://schemas.openxmlformats.org/officeDocument/2006/relationships/customXml" Target="../ink/ink415.xml"/><Relationship Id="rId82" Type="http://schemas.openxmlformats.org/officeDocument/2006/relationships/image" Target="../media/image421.png"/><Relationship Id="rId199" Type="http://schemas.openxmlformats.org/officeDocument/2006/relationships/customXml" Target="../ink/ink485.xml"/><Relationship Id="rId203" Type="http://schemas.openxmlformats.org/officeDocument/2006/relationships/customXml" Target="../ink/ink487.xml"/><Relationship Id="rId385" Type="http://schemas.openxmlformats.org/officeDocument/2006/relationships/customXml" Target="../ink/ink580.xml"/><Relationship Id="rId19" Type="http://schemas.openxmlformats.org/officeDocument/2006/relationships/customXml" Target="../ink/ink394.xml"/><Relationship Id="rId224" Type="http://schemas.openxmlformats.org/officeDocument/2006/relationships/image" Target="../media/image488.png"/><Relationship Id="rId245" Type="http://schemas.openxmlformats.org/officeDocument/2006/relationships/customXml" Target="../ink/ink508.xml"/><Relationship Id="rId266" Type="http://schemas.openxmlformats.org/officeDocument/2006/relationships/image" Target="../media/image508.png"/><Relationship Id="rId287" Type="http://schemas.openxmlformats.org/officeDocument/2006/relationships/customXml" Target="../ink/ink530.xml"/><Relationship Id="rId410" Type="http://schemas.openxmlformats.org/officeDocument/2006/relationships/image" Target="../media/image578.png"/><Relationship Id="rId30" Type="http://schemas.openxmlformats.org/officeDocument/2006/relationships/image" Target="../media/image395.png"/><Relationship Id="rId105" Type="http://schemas.openxmlformats.org/officeDocument/2006/relationships/image" Target="../media/image430.png"/><Relationship Id="rId126" Type="http://schemas.openxmlformats.org/officeDocument/2006/relationships/customXml" Target="../ink/ink448.xml"/><Relationship Id="rId147" Type="http://schemas.openxmlformats.org/officeDocument/2006/relationships/customXml" Target="../ink/ink459.xml"/><Relationship Id="rId168" Type="http://schemas.openxmlformats.org/officeDocument/2006/relationships/image" Target="../media/image460.png"/><Relationship Id="rId312" Type="http://schemas.openxmlformats.org/officeDocument/2006/relationships/customXml" Target="../ink/ink543.xml"/><Relationship Id="rId333" Type="http://schemas.openxmlformats.org/officeDocument/2006/relationships/customXml" Target="../ink/ink554.xml"/><Relationship Id="rId354" Type="http://schemas.openxmlformats.org/officeDocument/2006/relationships/image" Target="../media/image551.png"/><Relationship Id="rId51" Type="http://schemas.openxmlformats.org/officeDocument/2006/relationships/customXml" Target="../ink/ink410.xml"/><Relationship Id="rId72" Type="http://schemas.openxmlformats.org/officeDocument/2006/relationships/image" Target="../media/image416.png"/><Relationship Id="rId93" Type="http://schemas.openxmlformats.org/officeDocument/2006/relationships/customXml" Target="../ink/ink431.xml"/><Relationship Id="rId189" Type="http://schemas.openxmlformats.org/officeDocument/2006/relationships/customXml" Target="../ink/ink480.xml"/><Relationship Id="rId375" Type="http://schemas.openxmlformats.org/officeDocument/2006/relationships/customXml" Target="../ink/ink575.xml"/><Relationship Id="rId396" Type="http://schemas.openxmlformats.org/officeDocument/2006/relationships/customXml" Target="../ink/ink586.xml"/><Relationship Id="rId3" Type="http://schemas.openxmlformats.org/officeDocument/2006/relationships/customXml" Target="../ink/ink386.xml"/><Relationship Id="rId214" Type="http://schemas.openxmlformats.org/officeDocument/2006/relationships/image" Target="../media/image483.png"/><Relationship Id="rId235" Type="http://schemas.openxmlformats.org/officeDocument/2006/relationships/customXml" Target="../ink/ink503.xml"/><Relationship Id="rId256" Type="http://schemas.openxmlformats.org/officeDocument/2006/relationships/customXml" Target="../ink/ink514.xml"/><Relationship Id="rId277" Type="http://schemas.openxmlformats.org/officeDocument/2006/relationships/customXml" Target="../ink/ink525.xml"/><Relationship Id="rId298" Type="http://schemas.openxmlformats.org/officeDocument/2006/relationships/customXml" Target="../ink/ink536.xml"/><Relationship Id="rId400" Type="http://schemas.openxmlformats.org/officeDocument/2006/relationships/customXml" Target="../ink/ink588.xml"/><Relationship Id="rId421" Type="http://schemas.openxmlformats.org/officeDocument/2006/relationships/image" Target="../media/image583.png"/><Relationship Id="rId116" Type="http://schemas.openxmlformats.org/officeDocument/2006/relationships/customXml" Target="../ink/ink443.xml"/><Relationship Id="rId137" Type="http://schemas.openxmlformats.org/officeDocument/2006/relationships/image" Target="../media/image445.png"/><Relationship Id="rId158" Type="http://schemas.openxmlformats.org/officeDocument/2006/relationships/image" Target="../media/image455.png"/><Relationship Id="rId302" Type="http://schemas.openxmlformats.org/officeDocument/2006/relationships/customXml" Target="../ink/ink538.xml"/><Relationship Id="rId323" Type="http://schemas.openxmlformats.org/officeDocument/2006/relationships/customXml" Target="../ink/ink549.xml"/><Relationship Id="rId344" Type="http://schemas.openxmlformats.org/officeDocument/2006/relationships/image" Target="../media/image546.png"/><Relationship Id="rId20" Type="http://schemas.openxmlformats.org/officeDocument/2006/relationships/image" Target="../media/image390.png"/><Relationship Id="rId41" Type="http://schemas.openxmlformats.org/officeDocument/2006/relationships/customXml" Target="../ink/ink405.xml"/><Relationship Id="rId62" Type="http://schemas.openxmlformats.org/officeDocument/2006/relationships/image" Target="../media/image411.png"/><Relationship Id="rId83" Type="http://schemas.openxmlformats.org/officeDocument/2006/relationships/customXml" Target="../ink/ink426.xml"/><Relationship Id="rId179" Type="http://schemas.openxmlformats.org/officeDocument/2006/relationships/customXml" Target="../ink/ink475.xml"/><Relationship Id="rId365" Type="http://schemas.openxmlformats.org/officeDocument/2006/relationships/customXml" Target="../ink/ink570.xml"/><Relationship Id="rId386" Type="http://schemas.openxmlformats.org/officeDocument/2006/relationships/image" Target="../media/image567.png"/><Relationship Id="rId190" Type="http://schemas.openxmlformats.org/officeDocument/2006/relationships/image" Target="../media/image471.png"/><Relationship Id="rId204" Type="http://schemas.openxmlformats.org/officeDocument/2006/relationships/image" Target="../media/image478.png"/><Relationship Id="rId225" Type="http://schemas.openxmlformats.org/officeDocument/2006/relationships/customXml" Target="../ink/ink498.xml"/><Relationship Id="rId246" Type="http://schemas.openxmlformats.org/officeDocument/2006/relationships/image" Target="../media/image499.png"/><Relationship Id="rId267" Type="http://schemas.openxmlformats.org/officeDocument/2006/relationships/customXml" Target="../ink/ink520.xml"/><Relationship Id="rId288" Type="http://schemas.openxmlformats.org/officeDocument/2006/relationships/image" Target="../media/image519.png"/><Relationship Id="rId411" Type="http://schemas.openxmlformats.org/officeDocument/2006/relationships/customXml" Target="../ink/ink594.xml"/><Relationship Id="rId106" Type="http://schemas.openxmlformats.org/officeDocument/2006/relationships/customXml" Target="../ink/ink438.xml"/><Relationship Id="rId127" Type="http://schemas.openxmlformats.org/officeDocument/2006/relationships/image" Target="../media/image440.png"/><Relationship Id="rId313" Type="http://schemas.openxmlformats.org/officeDocument/2006/relationships/image" Target="../media/image531.png"/><Relationship Id="rId10" Type="http://schemas.openxmlformats.org/officeDocument/2006/relationships/image" Target="../media/image385.png"/><Relationship Id="rId31" Type="http://schemas.openxmlformats.org/officeDocument/2006/relationships/customXml" Target="../ink/ink400.xml"/><Relationship Id="rId52" Type="http://schemas.openxmlformats.org/officeDocument/2006/relationships/image" Target="../media/image406.png"/><Relationship Id="rId73" Type="http://schemas.openxmlformats.org/officeDocument/2006/relationships/customXml" Target="../ink/ink421.xml"/><Relationship Id="rId94" Type="http://schemas.openxmlformats.org/officeDocument/2006/relationships/image" Target="../media/image336.png"/><Relationship Id="rId148" Type="http://schemas.openxmlformats.org/officeDocument/2006/relationships/image" Target="../media/image450.png"/><Relationship Id="rId169" Type="http://schemas.openxmlformats.org/officeDocument/2006/relationships/customXml" Target="../ink/ink470.xml"/><Relationship Id="rId334" Type="http://schemas.openxmlformats.org/officeDocument/2006/relationships/image" Target="../media/image541.png"/><Relationship Id="rId355" Type="http://schemas.openxmlformats.org/officeDocument/2006/relationships/customXml" Target="../ink/ink565.xml"/><Relationship Id="rId376" Type="http://schemas.openxmlformats.org/officeDocument/2006/relationships/image" Target="../media/image562.png"/><Relationship Id="rId397" Type="http://schemas.openxmlformats.org/officeDocument/2006/relationships/image" Target="../media/image572.png"/><Relationship Id="rId4" Type="http://schemas.openxmlformats.org/officeDocument/2006/relationships/image" Target="../media/image382.png"/><Relationship Id="rId180" Type="http://schemas.openxmlformats.org/officeDocument/2006/relationships/image" Target="../media/image466.png"/><Relationship Id="rId215" Type="http://schemas.openxmlformats.org/officeDocument/2006/relationships/customXml" Target="../ink/ink493.xml"/><Relationship Id="rId236" Type="http://schemas.openxmlformats.org/officeDocument/2006/relationships/image" Target="../media/image494.png"/><Relationship Id="rId257" Type="http://schemas.openxmlformats.org/officeDocument/2006/relationships/customXml" Target="../ink/ink515.xml"/><Relationship Id="rId278" Type="http://schemas.openxmlformats.org/officeDocument/2006/relationships/image" Target="../media/image514.png"/><Relationship Id="rId401" Type="http://schemas.openxmlformats.org/officeDocument/2006/relationships/image" Target="../media/image574.png"/><Relationship Id="rId422" Type="http://schemas.openxmlformats.org/officeDocument/2006/relationships/customXml" Target="../ink/ink600.xml"/><Relationship Id="rId303" Type="http://schemas.openxmlformats.org/officeDocument/2006/relationships/image" Target="../media/image526.png"/><Relationship Id="rId42" Type="http://schemas.openxmlformats.org/officeDocument/2006/relationships/image" Target="../media/image401.png"/><Relationship Id="rId84" Type="http://schemas.openxmlformats.org/officeDocument/2006/relationships/image" Target="../media/image337.png"/><Relationship Id="rId138" Type="http://schemas.openxmlformats.org/officeDocument/2006/relationships/customXml" Target="../ink/ink454.xml"/><Relationship Id="rId345" Type="http://schemas.openxmlformats.org/officeDocument/2006/relationships/customXml" Target="../ink/ink560.xml"/><Relationship Id="rId387" Type="http://schemas.openxmlformats.org/officeDocument/2006/relationships/customXml" Target="../ink/ink581.xml"/><Relationship Id="rId191" Type="http://schemas.openxmlformats.org/officeDocument/2006/relationships/customXml" Target="../ink/ink481.xml"/><Relationship Id="rId205" Type="http://schemas.openxmlformats.org/officeDocument/2006/relationships/customXml" Target="../ink/ink488.xml"/><Relationship Id="rId247" Type="http://schemas.openxmlformats.org/officeDocument/2006/relationships/customXml" Target="../ink/ink509.xml"/><Relationship Id="rId412" Type="http://schemas.openxmlformats.org/officeDocument/2006/relationships/image" Target="../media/image579.png"/><Relationship Id="rId107" Type="http://schemas.openxmlformats.org/officeDocument/2006/relationships/image" Target="../media/image431.png"/><Relationship Id="rId289" Type="http://schemas.openxmlformats.org/officeDocument/2006/relationships/customXml" Target="../ink/ink531.xml"/><Relationship Id="rId11" Type="http://schemas.openxmlformats.org/officeDocument/2006/relationships/customXml" Target="../ink/ink390.xml"/><Relationship Id="rId53" Type="http://schemas.openxmlformats.org/officeDocument/2006/relationships/customXml" Target="../ink/ink411.xml"/><Relationship Id="rId149" Type="http://schemas.openxmlformats.org/officeDocument/2006/relationships/customXml" Target="../ink/ink460.xml"/><Relationship Id="rId314" Type="http://schemas.openxmlformats.org/officeDocument/2006/relationships/customXml" Target="../ink/ink544.xml"/><Relationship Id="rId356" Type="http://schemas.openxmlformats.org/officeDocument/2006/relationships/image" Target="../media/image552.png"/><Relationship Id="rId398" Type="http://schemas.openxmlformats.org/officeDocument/2006/relationships/customXml" Target="../ink/ink587.xml"/><Relationship Id="rId95" Type="http://schemas.openxmlformats.org/officeDocument/2006/relationships/customXml" Target="../ink/ink432.xml"/><Relationship Id="rId160" Type="http://schemas.openxmlformats.org/officeDocument/2006/relationships/image" Target="../media/image456.png"/><Relationship Id="rId216" Type="http://schemas.openxmlformats.org/officeDocument/2006/relationships/image" Target="../media/image484.png"/><Relationship Id="rId423" Type="http://schemas.openxmlformats.org/officeDocument/2006/relationships/image" Target="../media/image584.png"/><Relationship Id="rId258" Type="http://schemas.openxmlformats.org/officeDocument/2006/relationships/image" Target="../media/image504.png"/><Relationship Id="rId22" Type="http://schemas.openxmlformats.org/officeDocument/2006/relationships/image" Target="../media/image391.png"/><Relationship Id="rId64" Type="http://schemas.openxmlformats.org/officeDocument/2006/relationships/image" Target="../media/image412.png"/><Relationship Id="rId118" Type="http://schemas.openxmlformats.org/officeDocument/2006/relationships/customXml" Target="../ink/ink444.xml"/><Relationship Id="rId325" Type="http://schemas.openxmlformats.org/officeDocument/2006/relationships/customXml" Target="../ink/ink550.xml"/><Relationship Id="rId367" Type="http://schemas.openxmlformats.org/officeDocument/2006/relationships/customXml" Target="../ink/ink571.xml"/><Relationship Id="rId171" Type="http://schemas.openxmlformats.org/officeDocument/2006/relationships/customXml" Target="../ink/ink471.xml"/><Relationship Id="rId227" Type="http://schemas.openxmlformats.org/officeDocument/2006/relationships/customXml" Target="../ink/ink499.xml"/><Relationship Id="rId269" Type="http://schemas.openxmlformats.org/officeDocument/2006/relationships/customXml" Target="../ink/ink521.xml"/><Relationship Id="rId33" Type="http://schemas.openxmlformats.org/officeDocument/2006/relationships/customXml" Target="../ink/ink401.xml"/><Relationship Id="rId129" Type="http://schemas.openxmlformats.org/officeDocument/2006/relationships/image" Target="../media/image441.png"/><Relationship Id="rId280" Type="http://schemas.openxmlformats.org/officeDocument/2006/relationships/image" Target="../media/image515.png"/><Relationship Id="rId336" Type="http://schemas.openxmlformats.org/officeDocument/2006/relationships/image" Target="../media/image542.png"/><Relationship Id="rId75" Type="http://schemas.openxmlformats.org/officeDocument/2006/relationships/customXml" Target="../ink/ink422.xml"/><Relationship Id="rId140" Type="http://schemas.openxmlformats.org/officeDocument/2006/relationships/customXml" Target="../ink/ink455.xml"/><Relationship Id="rId182" Type="http://schemas.openxmlformats.org/officeDocument/2006/relationships/image" Target="../media/image467.png"/><Relationship Id="rId378" Type="http://schemas.openxmlformats.org/officeDocument/2006/relationships/image" Target="../media/image563.png"/><Relationship Id="rId403" Type="http://schemas.openxmlformats.org/officeDocument/2006/relationships/customXml" Target="../ink/ink590.xml"/><Relationship Id="rId6" Type="http://schemas.openxmlformats.org/officeDocument/2006/relationships/image" Target="../media/image383.png"/><Relationship Id="rId238" Type="http://schemas.openxmlformats.org/officeDocument/2006/relationships/image" Target="../media/image495.png"/><Relationship Id="rId291" Type="http://schemas.openxmlformats.org/officeDocument/2006/relationships/image" Target="../media/image520.png"/><Relationship Id="rId305" Type="http://schemas.openxmlformats.org/officeDocument/2006/relationships/image" Target="../media/image527.png"/><Relationship Id="rId347" Type="http://schemas.openxmlformats.org/officeDocument/2006/relationships/customXml" Target="../ink/ink561.xml"/><Relationship Id="rId44" Type="http://schemas.openxmlformats.org/officeDocument/2006/relationships/image" Target="../media/image402.png"/><Relationship Id="rId86" Type="http://schemas.openxmlformats.org/officeDocument/2006/relationships/image" Target="../media/image422.png"/><Relationship Id="rId151" Type="http://schemas.openxmlformats.org/officeDocument/2006/relationships/customXml" Target="../ink/ink461.xml"/><Relationship Id="rId389" Type="http://schemas.openxmlformats.org/officeDocument/2006/relationships/customXml" Target="../ink/ink582.xml"/><Relationship Id="rId193" Type="http://schemas.openxmlformats.org/officeDocument/2006/relationships/customXml" Target="../ink/ink482.xml"/><Relationship Id="rId207" Type="http://schemas.openxmlformats.org/officeDocument/2006/relationships/customXml" Target="../ink/ink489.xml"/><Relationship Id="rId249" Type="http://schemas.openxmlformats.org/officeDocument/2006/relationships/customXml" Target="../ink/ink510.xml"/><Relationship Id="rId414" Type="http://schemas.openxmlformats.org/officeDocument/2006/relationships/image" Target="../media/image580.png"/><Relationship Id="rId13" Type="http://schemas.openxmlformats.org/officeDocument/2006/relationships/customXml" Target="../ink/ink391.xml"/><Relationship Id="rId109" Type="http://schemas.openxmlformats.org/officeDocument/2006/relationships/image" Target="../media/image432.png"/><Relationship Id="rId260" Type="http://schemas.openxmlformats.org/officeDocument/2006/relationships/image" Target="../media/image505.png"/><Relationship Id="rId316" Type="http://schemas.openxmlformats.org/officeDocument/2006/relationships/customXml" Target="../ink/ink545.xml"/><Relationship Id="rId55" Type="http://schemas.openxmlformats.org/officeDocument/2006/relationships/customXml" Target="../ink/ink412.xml"/><Relationship Id="rId97" Type="http://schemas.openxmlformats.org/officeDocument/2006/relationships/customXml" Target="../ink/ink433.xml"/><Relationship Id="rId120" Type="http://schemas.openxmlformats.org/officeDocument/2006/relationships/customXml" Target="../ink/ink445.xml"/><Relationship Id="rId358" Type="http://schemas.openxmlformats.org/officeDocument/2006/relationships/image" Target="../media/image553.png"/><Relationship Id="rId162" Type="http://schemas.openxmlformats.org/officeDocument/2006/relationships/image" Target="../media/image457.png"/><Relationship Id="rId218" Type="http://schemas.openxmlformats.org/officeDocument/2006/relationships/image" Target="../media/image485.png"/><Relationship Id="rId271" Type="http://schemas.openxmlformats.org/officeDocument/2006/relationships/customXml" Target="../ink/ink522.xml"/><Relationship Id="rId24" Type="http://schemas.openxmlformats.org/officeDocument/2006/relationships/image" Target="../media/image392.png"/><Relationship Id="rId66" Type="http://schemas.openxmlformats.org/officeDocument/2006/relationships/image" Target="../media/image413.png"/><Relationship Id="rId131" Type="http://schemas.openxmlformats.org/officeDocument/2006/relationships/image" Target="../media/image442.png"/><Relationship Id="rId327" Type="http://schemas.openxmlformats.org/officeDocument/2006/relationships/customXml" Target="../ink/ink551.xml"/><Relationship Id="rId369" Type="http://schemas.openxmlformats.org/officeDocument/2006/relationships/customXml" Target="../ink/ink572.xml"/><Relationship Id="rId173" Type="http://schemas.openxmlformats.org/officeDocument/2006/relationships/customXml" Target="../ink/ink472.xml"/><Relationship Id="rId229" Type="http://schemas.openxmlformats.org/officeDocument/2006/relationships/customXml" Target="../ink/ink500.xml"/><Relationship Id="rId380" Type="http://schemas.openxmlformats.org/officeDocument/2006/relationships/image" Target="../media/image564.png"/><Relationship Id="rId240" Type="http://schemas.openxmlformats.org/officeDocument/2006/relationships/image" Target="../media/image496.png"/><Relationship Id="rId35" Type="http://schemas.openxmlformats.org/officeDocument/2006/relationships/customXml" Target="../ink/ink402.xml"/><Relationship Id="rId77" Type="http://schemas.openxmlformats.org/officeDocument/2006/relationships/customXml" Target="../ink/ink423.xml"/><Relationship Id="rId100" Type="http://schemas.openxmlformats.org/officeDocument/2006/relationships/customXml" Target="../ink/ink435.xml"/><Relationship Id="rId282" Type="http://schemas.openxmlformats.org/officeDocument/2006/relationships/image" Target="../media/image516.png"/><Relationship Id="rId338" Type="http://schemas.openxmlformats.org/officeDocument/2006/relationships/image" Target="../media/image543.png"/><Relationship Id="rId8" Type="http://schemas.openxmlformats.org/officeDocument/2006/relationships/image" Target="../media/image384.png"/><Relationship Id="rId142" Type="http://schemas.openxmlformats.org/officeDocument/2006/relationships/customXml" Target="../ink/ink456.xml"/><Relationship Id="rId184" Type="http://schemas.openxmlformats.org/officeDocument/2006/relationships/image" Target="../media/image468.png"/><Relationship Id="rId391" Type="http://schemas.openxmlformats.org/officeDocument/2006/relationships/customXml" Target="../ink/ink583.xml"/><Relationship Id="rId405" Type="http://schemas.openxmlformats.org/officeDocument/2006/relationships/customXml" Target="../ink/ink591.xml"/><Relationship Id="rId251" Type="http://schemas.openxmlformats.org/officeDocument/2006/relationships/customXml" Target="../ink/ink511.xml"/><Relationship Id="rId46" Type="http://schemas.openxmlformats.org/officeDocument/2006/relationships/image" Target="../media/image403.png"/><Relationship Id="rId293" Type="http://schemas.openxmlformats.org/officeDocument/2006/relationships/image" Target="../media/image521.png"/><Relationship Id="rId307" Type="http://schemas.openxmlformats.org/officeDocument/2006/relationships/image" Target="../media/image528.png"/><Relationship Id="rId349" Type="http://schemas.openxmlformats.org/officeDocument/2006/relationships/customXml" Target="../ink/ink562.xml"/><Relationship Id="rId88" Type="http://schemas.openxmlformats.org/officeDocument/2006/relationships/image" Target="../media/image423.png"/><Relationship Id="rId111" Type="http://schemas.openxmlformats.org/officeDocument/2006/relationships/image" Target="../media/image433.png"/><Relationship Id="rId153" Type="http://schemas.openxmlformats.org/officeDocument/2006/relationships/customXml" Target="../ink/ink462.xml"/><Relationship Id="rId195" Type="http://schemas.openxmlformats.org/officeDocument/2006/relationships/customXml" Target="../ink/ink483.xml"/><Relationship Id="rId209" Type="http://schemas.openxmlformats.org/officeDocument/2006/relationships/customXml" Target="../ink/ink490.xml"/><Relationship Id="rId360" Type="http://schemas.openxmlformats.org/officeDocument/2006/relationships/image" Target="../media/image554.png"/><Relationship Id="rId416" Type="http://schemas.openxmlformats.org/officeDocument/2006/relationships/customXml" Target="../ink/ink597.xml"/><Relationship Id="rId220" Type="http://schemas.openxmlformats.org/officeDocument/2006/relationships/image" Target="../media/image486.png"/><Relationship Id="rId15" Type="http://schemas.openxmlformats.org/officeDocument/2006/relationships/customXml" Target="../ink/ink392.xml"/><Relationship Id="rId57" Type="http://schemas.openxmlformats.org/officeDocument/2006/relationships/customXml" Target="../ink/ink413.xml"/><Relationship Id="rId262" Type="http://schemas.openxmlformats.org/officeDocument/2006/relationships/image" Target="../media/image506.png"/><Relationship Id="rId318" Type="http://schemas.openxmlformats.org/officeDocument/2006/relationships/customXml" Target="../ink/ink546.xml"/><Relationship Id="rId99" Type="http://schemas.openxmlformats.org/officeDocument/2006/relationships/customXml" Target="../ink/ink434.xml"/><Relationship Id="rId122" Type="http://schemas.openxmlformats.org/officeDocument/2006/relationships/customXml" Target="../ink/ink446.xml"/><Relationship Id="rId164" Type="http://schemas.openxmlformats.org/officeDocument/2006/relationships/image" Target="../media/image458.png"/><Relationship Id="rId371" Type="http://schemas.openxmlformats.org/officeDocument/2006/relationships/customXml" Target="../ink/ink573.xml"/><Relationship Id="rId26" Type="http://schemas.openxmlformats.org/officeDocument/2006/relationships/image" Target="../media/image393.png"/><Relationship Id="rId231" Type="http://schemas.openxmlformats.org/officeDocument/2006/relationships/customXml" Target="../ink/ink501.xml"/><Relationship Id="rId273" Type="http://schemas.openxmlformats.org/officeDocument/2006/relationships/customXml" Target="../ink/ink523.xml"/><Relationship Id="rId329" Type="http://schemas.openxmlformats.org/officeDocument/2006/relationships/customXml" Target="../ink/ink552.xml"/><Relationship Id="rId68" Type="http://schemas.openxmlformats.org/officeDocument/2006/relationships/image" Target="../media/image414.png"/><Relationship Id="rId133" Type="http://schemas.openxmlformats.org/officeDocument/2006/relationships/image" Target="../media/image443.png"/><Relationship Id="rId175" Type="http://schemas.openxmlformats.org/officeDocument/2006/relationships/customXml" Target="../ink/ink473.xml"/><Relationship Id="rId340" Type="http://schemas.openxmlformats.org/officeDocument/2006/relationships/image" Target="../media/image544.png"/><Relationship Id="rId200" Type="http://schemas.openxmlformats.org/officeDocument/2006/relationships/image" Target="../media/image476.png"/><Relationship Id="rId382" Type="http://schemas.openxmlformats.org/officeDocument/2006/relationships/image" Target="../media/image565.png"/><Relationship Id="rId242" Type="http://schemas.openxmlformats.org/officeDocument/2006/relationships/image" Target="../media/image497.png"/><Relationship Id="rId284" Type="http://schemas.openxmlformats.org/officeDocument/2006/relationships/image" Target="../media/image517.png"/><Relationship Id="rId37" Type="http://schemas.openxmlformats.org/officeDocument/2006/relationships/customXml" Target="../ink/ink403.xml"/><Relationship Id="rId79" Type="http://schemas.openxmlformats.org/officeDocument/2006/relationships/customXml" Target="../ink/ink424.xml"/><Relationship Id="rId102" Type="http://schemas.openxmlformats.org/officeDocument/2006/relationships/customXml" Target="../ink/ink436.xml"/><Relationship Id="rId144" Type="http://schemas.openxmlformats.org/officeDocument/2006/relationships/customXml" Target="../ink/ink457.xml"/><Relationship Id="rId90" Type="http://schemas.openxmlformats.org/officeDocument/2006/relationships/image" Target="../media/image424.png"/><Relationship Id="rId186" Type="http://schemas.openxmlformats.org/officeDocument/2006/relationships/image" Target="../media/image469.png"/><Relationship Id="rId351" Type="http://schemas.openxmlformats.org/officeDocument/2006/relationships/customXml" Target="../ink/ink563.xml"/><Relationship Id="rId393" Type="http://schemas.openxmlformats.org/officeDocument/2006/relationships/customXml" Target="../ink/ink584.xml"/><Relationship Id="rId407" Type="http://schemas.openxmlformats.org/officeDocument/2006/relationships/customXml" Target="../ink/ink592.xml"/><Relationship Id="rId211" Type="http://schemas.openxmlformats.org/officeDocument/2006/relationships/customXml" Target="../ink/ink491.xml"/><Relationship Id="rId253" Type="http://schemas.openxmlformats.org/officeDocument/2006/relationships/image" Target="../media/image502.png"/><Relationship Id="rId295" Type="http://schemas.openxmlformats.org/officeDocument/2006/relationships/image" Target="../media/image522.png"/><Relationship Id="rId309" Type="http://schemas.openxmlformats.org/officeDocument/2006/relationships/image" Target="../media/image529.png"/><Relationship Id="rId48" Type="http://schemas.openxmlformats.org/officeDocument/2006/relationships/image" Target="../media/image404.png"/><Relationship Id="rId113" Type="http://schemas.openxmlformats.org/officeDocument/2006/relationships/image" Target="../media/image357.png"/><Relationship Id="rId320" Type="http://schemas.openxmlformats.org/officeDocument/2006/relationships/customXml" Target="../ink/ink547.xml"/><Relationship Id="rId155" Type="http://schemas.openxmlformats.org/officeDocument/2006/relationships/customXml" Target="../ink/ink463.xml"/><Relationship Id="rId197" Type="http://schemas.openxmlformats.org/officeDocument/2006/relationships/customXml" Target="../ink/ink484.xml"/><Relationship Id="rId362" Type="http://schemas.openxmlformats.org/officeDocument/2006/relationships/image" Target="../media/image555.png"/><Relationship Id="rId418" Type="http://schemas.openxmlformats.org/officeDocument/2006/relationships/customXml" Target="../ink/ink598.xml"/><Relationship Id="rId222" Type="http://schemas.openxmlformats.org/officeDocument/2006/relationships/image" Target="../media/image487.png"/><Relationship Id="rId264" Type="http://schemas.openxmlformats.org/officeDocument/2006/relationships/image" Target="../media/image507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BAE8966-467A-4719-BEF1-B659996A1D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041400"/>
            <a:ext cx="9144000" cy="2387600"/>
          </a:xfrm>
        </p:spPr>
        <p:txBody>
          <a:bodyPr/>
          <a:lstStyle/>
          <a:p>
            <a:r>
              <a:rPr lang="fi-FI" dirty="0"/>
              <a:t>MAB2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618C29D-F8B5-4BD0-8EB5-D5B329C2F8F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4. tunti</a:t>
            </a:r>
          </a:p>
        </p:txBody>
      </p:sp>
    </p:spTree>
    <p:extLst>
      <p:ext uri="{BB962C8B-B14F-4D97-AF65-F5344CB8AC3E}">
        <p14:creationId xmlns:p14="http://schemas.microsoft.com/office/powerpoint/2010/main" val="11718246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B842659-7506-488D-BC72-02D272B646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02337"/>
            <a:ext cx="10122877" cy="4074625"/>
          </a:xfrm>
        </p:spPr>
        <p:txBody>
          <a:bodyPr/>
          <a:lstStyle/>
          <a:p>
            <a:r>
              <a:rPr lang="fi-FI" dirty="0"/>
              <a:t>Toisen asteen polynomifunktion kuvaajaa kutsutaan </a:t>
            </a:r>
            <a:r>
              <a:rPr lang="fi-FI" b="1" dirty="0"/>
              <a:t>paraabeliksi</a:t>
            </a:r>
            <a:r>
              <a:rPr lang="fi-FI" dirty="0"/>
              <a:t>.</a:t>
            </a:r>
          </a:p>
          <a:p>
            <a:r>
              <a:rPr lang="fi-FI" sz="1800" dirty="0">
                <a:hlinkClick r:id="rId2"/>
              </a:rPr>
              <a:t>https://www.geogebra.org/m/wkfdtNAn</a:t>
            </a:r>
            <a:endParaRPr lang="fi-FI" sz="1800" dirty="0"/>
          </a:p>
          <a:p>
            <a:pPr marL="0" indent="0">
              <a:buNone/>
            </a:pPr>
            <a:endParaRPr lang="fi-FI" dirty="0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639FC26D-BA8C-4333-B3B4-891E98F53C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1431" y="169918"/>
            <a:ext cx="8949916" cy="1740943"/>
          </a:xfrm>
          <a:prstGeom prst="rect">
            <a:avLst/>
          </a:prstGeo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8DBAB369-49D0-41B2-8FB0-4FD2A524955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3475" y="3013621"/>
            <a:ext cx="6858957" cy="26673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32475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775BB05-3AD4-4E7B-B048-E81222C23C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Paraabeli</a:t>
            </a:r>
          </a:p>
        </p:txBody>
      </p:sp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33245950-19C9-4E21-A831-130F3535EF8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62534" y="1555838"/>
            <a:ext cx="10254844" cy="3961824"/>
          </a:xfrm>
        </p:spPr>
      </p:pic>
      <p:grpSp>
        <p:nvGrpSpPr>
          <p:cNvPr id="21" name="Ryhmä 20">
            <a:extLst>
              <a:ext uri="{FF2B5EF4-FFF2-40B4-BE49-F238E27FC236}">
                <a16:creationId xmlns:a16="http://schemas.microsoft.com/office/drawing/2014/main" id="{871E096C-2A37-432C-AD57-F4E375C8EFD2}"/>
              </a:ext>
            </a:extLst>
          </p:cNvPr>
          <p:cNvGrpSpPr/>
          <p:nvPr/>
        </p:nvGrpSpPr>
        <p:grpSpPr>
          <a:xfrm>
            <a:off x="4899633" y="3556429"/>
            <a:ext cx="2037600" cy="321840"/>
            <a:chOff x="4899633" y="3556429"/>
            <a:chExt cx="2037600" cy="3218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">
              <p14:nvContentPartPr>
                <p14:cNvPr id="8" name="Käsinkirjoitus 7">
                  <a:extLst>
                    <a:ext uri="{FF2B5EF4-FFF2-40B4-BE49-F238E27FC236}">
                      <a16:creationId xmlns:a16="http://schemas.microsoft.com/office/drawing/2014/main" id="{688EDBED-8242-47E7-84D9-DC7A78853B0F}"/>
                    </a:ext>
                  </a:extLst>
                </p14:cNvPr>
                <p14:cNvContentPartPr/>
                <p14:nvPr/>
              </p14:nvContentPartPr>
              <p14:xfrm>
                <a:off x="4899633" y="3579109"/>
                <a:ext cx="165240" cy="225720"/>
              </p14:xfrm>
            </p:contentPart>
          </mc:Choice>
          <mc:Fallback>
            <p:pic>
              <p:nvPicPr>
                <p:cNvPr id="8" name="Käsinkirjoitus 7">
                  <a:extLst>
                    <a:ext uri="{FF2B5EF4-FFF2-40B4-BE49-F238E27FC236}">
                      <a16:creationId xmlns:a16="http://schemas.microsoft.com/office/drawing/2014/main" id="{688EDBED-8242-47E7-84D9-DC7A78853B0F}"/>
                    </a:ext>
                  </a:extLst>
                </p:cNvPr>
                <p:cNvPicPr/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4890633" y="3570469"/>
                  <a:ext cx="182880" cy="243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">
              <p14:nvContentPartPr>
                <p14:cNvPr id="9" name="Käsinkirjoitus 8">
                  <a:extLst>
                    <a:ext uri="{FF2B5EF4-FFF2-40B4-BE49-F238E27FC236}">
                      <a16:creationId xmlns:a16="http://schemas.microsoft.com/office/drawing/2014/main" id="{93EFB73C-4CC1-408C-9569-DCAF51E82C67}"/>
                    </a:ext>
                  </a:extLst>
                </p14:cNvPr>
                <p14:cNvContentPartPr/>
                <p14:nvPr/>
              </p14:nvContentPartPr>
              <p14:xfrm>
                <a:off x="5142993" y="3675589"/>
                <a:ext cx="109800" cy="130680"/>
              </p14:xfrm>
            </p:contentPart>
          </mc:Choice>
          <mc:Fallback>
            <p:pic>
              <p:nvPicPr>
                <p:cNvPr id="9" name="Käsinkirjoitus 8">
                  <a:extLst>
                    <a:ext uri="{FF2B5EF4-FFF2-40B4-BE49-F238E27FC236}">
                      <a16:creationId xmlns:a16="http://schemas.microsoft.com/office/drawing/2014/main" id="{93EFB73C-4CC1-408C-9569-DCAF51E82C67}"/>
                    </a:ext>
                  </a:extLst>
                </p:cNvPr>
                <p:cNvPicPr/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5133993" y="3666949"/>
                  <a:ext cx="127440" cy="148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">
              <p14:nvContentPartPr>
                <p14:cNvPr id="10" name="Käsinkirjoitus 9">
                  <a:extLst>
                    <a:ext uri="{FF2B5EF4-FFF2-40B4-BE49-F238E27FC236}">
                      <a16:creationId xmlns:a16="http://schemas.microsoft.com/office/drawing/2014/main" id="{57058240-F09B-46AB-951C-46FF9B6DFB01}"/>
                    </a:ext>
                  </a:extLst>
                </p14:cNvPr>
                <p14:cNvContentPartPr/>
                <p14:nvPr/>
              </p14:nvContentPartPr>
              <p14:xfrm>
                <a:off x="5324433" y="3683509"/>
                <a:ext cx="100800" cy="194760"/>
              </p14:xfrm>
            </p:contentPart>
          </mc:Choice>
          <mc:Fallback>
            <p:pic>
              <p:nvPicPr>
                <p:cNvPr id="10" name="Käsinkirjoitus 9">
                  <a:extLst>
                    <a:ext uri="{FF2B5EF4-FFF2-40B4-BE49-F238E27FC236}">
                      <a16:creationId xmlns:a16="http://schemas.microsoft.com/office/drawing/2014/main" id="{57058240-F09B-46AB-951C-46FF9B6DFB01}"/>
                    </a:ext>
                  </a:extLst>
                </p:cNvPr>
                <p:cNvPicPr/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5315433" y="3674869"/>
                  <a:ext cx="118440" cy="212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">
              <p14:nvContentPartPr>
                <p14:cNvPr id="11" name="Käsinkirjoitus 10">
                  <a:extLst>
                    <a:ext uri="{FF2B5EF4-FFF2-40B4-BE49-F238E27FC236}">
                      <a16:creationId xmlns:a16="http://schemas.microsoft.com/office/drawing/2014/main" id="{D3A21464-64EA-48B5-BCD9-2459CC4BB1D8}"/>
                    </a:ext>
                  </a:extLst>
                </p14:cNvPr>
                <p14:cNvContentPartPr/>
                <p14:nvPr/>
              </p14:nvContentPartPr>
              <p14:xfrm>
                <a:off x="5504793" y="3681709"/>
                <a:ext cx="174240" cy="100440"/>
              </p14:xfrm>
            </p:contentPart>
          </mc:Choice>
          <mc:Fallback>
            <p:pic>
              <p:nvPicPr>
                <p:cNvPr id="11" name="Käsinkirjoitus 10">
                  <a:extLst>
                    <a:ext uri="{FF2B5EF4-FFF2-40B4-BE49-F238E27FC236}">
                      <a16:creationId xmlns:a16="http://schemas.microsoft.com/office/drawing/2014/main" id="{D3A21464-64EA-48B5-BCD9-2459CC4BB1D8}"/>
                    </a:ext>
                  </a:extLst>
                </p:cNvPr>
                <p:cNvPicPr/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5496153" y="3672709"/>
                  <a:ext cx="191880" cy="118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">
              <p14:nvContentPartPr>
                <p14:cNvPr id="12" name="Käsinkirjoitus 11">
                  <a:extLst>
                    <a:ext uri="{FF2B5EF4-FFF2-40B4-BE49-F238E27FC236}">
                      <a16:creationId xmlns:a16="http://schemas.microsoft.com/office/drawing/2014/main" id="{9B06D2D8-17B8-4CB8-B8A5-27D6D32AFBF4}"/>
                    </a:ext>
                  </a:extLst>
                </p14:cNvPr>
                <p14:cNvContentPartPr/>
                <p14:nvPr/>
              </p14:nvContentPartPr>
              <p14:xfrm>
                <a:off x="5757873" y="3565069"/>
                <a:ext cx="61560" cy="212040"/>
              </p14:xfrm>
            </p:contentPart>
          </mc:Choice>
          <mc:Fallback>
            <p:pic>
              <p:nvPicPr>
                <p:cNvPr id="12" name="Käsinkirjoitus 11">
                  <a:extLst>
                    <a:ext uri="{FF2B5EF4-FFF2-40B4-BE49-F238E27FC236}">
                      <a16:creationId xmlns:a16="http://schemas.microsoft.com/office/drawing/2014/main" id="{9B06D2D8-17B8-4CB8-B8A5-27D6D32AFBF4}"/>
                    </a:ext>
                  </a:extLst>
                </p:cNvPr>
                <p:cNvPicPr/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5748873" y="3556069"/>
                  <a:ext cx="79200" cy="229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">
              <p14:nvContentPartPr>
                <p14:cNvPr id="13" name="Käsinkirjoitus 12">
                  <a:extLst>
                    <a:ext uri="{FF2B5EF4-FFF2-40B4-BE49-F238E27FC236}">
                      <a16:creationId xmlns:a16="http://schemas.microsoft.com/office/drawing/2014/main" id="{404DBDE0-02C0-45DE-8DD2-B0A0E53FA920}"/>
                    </a:ext>
                  </a:extLst>
                </p14:cNvPr>
                <p14:cNvContentPartPr/>
                <p14:nvPr/>
              </p14:nvContentPartPr>
              <p14:xfrm>
                <a:off x="5751393" y="3700789"/>
                <a:ext cx="118080" cy="3960"/>
              </p14:xfrm>
            </p:contentPart>
          </mc:Choice>
          <mc:Fallback>
            <p:pic>
              <p:nvPicPr>
                <p:cNvPr id="13" name="Käsinkirjoitus 12">
                  <a:extLst>
                    <a:ext uri="{FF2B5EF4-FFF2-40B4-BE49-F238E27FC236}">
                      <a16:creationId xmlns:a16="http://schemas.microsoft.com/office/drawing/2014/main" id="{404DBDE0-02C0-45DE-8DD2-B0A0E53FA920}"/>
                    </a:ext>
                  </a:extLst>
                </p:cNvPr>
                <p:cNvPicPr/>
                <p:nvPr/>
              </p:nvPicPr>
              <p:blipFill>
                <a:blip r:embed="rId14"/>
                <a:stretch>
                  <a:fillRect/>
                </a:stretch>
              </p:blipFill>
              <p:spPr>
                <a:xfrm>
                  <a:off x="5742393" y="3692149"/>
                  <a:ext cx="135720" cy="21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">
              <p14:nvContentPartPr>
                <p14:cNvPr id="14" name="Käsinkirjoitus 13">
                  <a:extLst>
                    <a:ext uri="{FF2B5EF4-FFF2-40B4-BE49-F238E27FC236}">
                      <a16:creationId xmlns:a16="http://schemas.microsoft.com/office/drawing/2014/main" id="{13B1FA1F-83EB-470B-8002-F78B684DCBE6}"/>
                    </a:ext>
                  </a:extLst>
                </p14:cNvPr>
                <p14:cNvContentPartPr/>
                <p14:nvPr/>
              </p14:nvContentPartPr>
              <p14:xfrm>
                <a:off x="5929593" y="3592429"/>
                <a:ext cx="22680" cy="185040"/>
              </p14:xfrm>
            </p:contentPart>
          </mc:Choice>
          <mc:Fallback>
            <p:pic>
              <p:nvPicPr>
                <p:cNvPr id="14" name="Käsinkirjoitus 13">
                  <a:extLst>
                    <a:ext uri="{FF2B5EF4-FFF2-40B4-BE49-F238E27FC236}">
                      <a16:creationId xmlns:a16="http://schemas.microsoft.com/office/drawing/2014/main" id="{13B1FA1F-83EB-470B-8002-F78B684DCBE6}"/>
                    </a:ext>
                  </a:extLst>
                </p:cNvPr>
                <p:cNvPicPr/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5920593" y="3583429"/>
                  <a:ext cx="40320" cy="202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">
              <p14:nvContentPartPr>
                <p14:cNvPr id="15" name="Käsinkirjoitus 14">
                  <a:extLst>
                    <a:ext uri="{FF2B5EF4-FFF2-40B4-BE49-F238E27FC236}">
                      <a16:creationId xmlns:a16="http://schemas.microsoft.com/office/drawing/2014/main" id="{94233991-F169-41E2-B8E3-10362A1DFEC0}"/>
                    </a:ext>
                  </a:extLst>
                </p14:cNvPr>
                <p14:cNvContentPartPr/>
                <p14:nvPr/>
              </p14:nvContentPartPr>
              <p14:xfrm>
                <a:off x="6035793" y="3556429"/>
                <a:ext cx="29160" cy="232920"/>
              </p14:xfrm>
            </p:contentPart>
          </mc:Choice>
          <mc:Fallback>
            <p:pic>
              <p:nvPicPr>
                <p:cNvPr id="15" name="Käsinkirjoitus 14">
                  <a:extLst>
                    <a:ext uri="{FF2B5EF4-FFF2-40B4-BE49-F238E27FC236}">
                      <a16:creationId xmlns:a16="http://schemas.microsoft.com/office/drawing/2014/main" id="{94233991-F169-41E2-B8E3-10362A1DFEC0}"/>
                    </a:ext>
                  </a:extLst>
                </p:cNvPr>
                <p:cNvPicPr/>
                <p:nvPr/>
              </p:nvPicPr>
              <p:blipFill>
                <a:blip r:embed="rId18"/>
                <a:stretch>
                  <a:fillRect/>
                </a:stretch>
              </p:blipFill>
              <p:spPr>
                <a:xfrm>
                  <a:off x="6027153" y="3547429"/>
                  <a:ext cx="46800" cy="250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">
              <p14:nvContentPartPr>
                <p14:cNvPr id="16" name="Käsinkirjoitus 15">
                  <a:extLst>
                    <a:ext uri="{FF2B5EF4-FFF2-40B4-BE49-F238E27FC236}">
                      <a16:creationId xmlns:a16="http://schemas.microsoft.com/office/drawing/2014/main" id="{AC2D5736-8D42-4CDC-8D65-F2407CD025A1}"/>
                    </a:ext>
                  </a:extLst>
                </p14:cNvPr>
                <p14:cNvContentPartPr/>
                <p14:nvPr/>
              </p14:nvContentPartPr>
              <p14:xfrm>
                <a:off x="6140913" y="3630589"/>
                <a:ext cx="105120" cy="138240"/>
              </p14:xfrm>
            </p:contentPart>
          </mc:Choice>
          <mc:Fallback>
            <p:pic>
              <p:nvPicPr>
                <p:cNvPr id="16" name="Käsinkirjoitus 15">
                  <a:extLst>
                    <a:ext uri="{FF2B5EF4-FFF2-40B4-BE49-F238E27FC236}">
                      <a16:creationId xmlns:a16="http://schemas.microsoft.com/office/drawing/2014/main" id="{AC2D5736-8D42-4CDC-8D65-F2407CD025A1}"/>
                    </a:ext>
                  </a:extLst>
                </p:cNvPr>
                <p:cNvPicPr/>
                <p:nvPr/>
              </p:nvPicPr>
              <p:blipFill>
                <a:blip r:embed="rId20"/>
                <a:stretch>
                  <a:fillRect/>
                </a:stretch>
              </p:blipFill>
              <p:spPr>
                <a:xfrm>
                  <a:off x="6132273" y="3621949"/>
                  <a:ext cx="122760" cy="155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">
              <p14:nvContentPartPr>
                <p14:cNvPr id="17" name="Käsinkirjoitus 16">
                  <a:extLst>
                    <a:ext uri="{FF2B5EF4-FFF2-40B4-BE49-F238E27FC236}">
                      <a16:creationId xmlns:a16="http://schemas.microsoft.com/office/drawing/2014/main" id="{33204F5A-7875-443E-A32F-8AB21391C662}"/>
                    </a:ext>
                  </a:extLst>
                </p14:cNvPr>
                <p14:cNvContentPartPr/>
                <p14:nvPr/>
              </p14:nvContentPartPr>
              <p14:xfrm>
                <a:off x="6327753" y="3599269"/>
                <a:ext cx="23040" cy="171360"/>
              </p14:xfrm>
            </p:contentPart>
          </mc:Choice>
          <mc:Fallback>
            <p:pic>
              <p:nvPicPr>
                <p:cNvPr id="17" name="Käsinkirjoitus 16">
                  <a:extLst>
                    <a:ext uri="{FF2B5EF4-FFF2-40B4-BE49-F238E27FC236}">
                      <a16:creationId xmlns:a16="http://schemas.microsoft.com/office/drawing/2014/main" id="{33204F5A-7875-443E-A32F-8AB21391C662}"/>
                    </a:ext>
                  </a:extLst>
                </p:cNvPr>
                <p:cNvPicPr/>
                <p:nvPr/>
              </p:nvPicPr>
              <p:blipFill>
                <a:blip r:embed="rId22"/>
                <a:stretch>
                  <a:fillRect/>
                </a:stretch>
              </p:blipFill>
              <p:spPr>
                <a:xfrm>
                  <a:off x="6319113" y="3590629"/>
                  <a:ext cx="40680" cy="189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">
              <p14:nvContentPartPr>
                <p14:cNvPr id="18" name="Käsinkirjoitus 17">
                  <a:extLst>
                    <a:ext uri="{FF2B5EF4-FFF2-40B4-BE49-F238E27FC236}">
                      <a16:creationId xmlns:a16="http://schemas.microsoft.com/office/drawing/2014/main" id="{10458F7D-A73F-40C7-B8F7-D90465CAECA3}"/>
                    </a:ext>
                  </a:extLst>
                </p14:cNvPr>
                <p14:cNvContentPartPr/>
                <p14:nvPr/>
              </p14:nvContentPartPr>
              <p14:xfrm>
                <a:off x="6436473" y="3623749"/>
                <a:ext cx="147600" cy="108360"/>
              </p14:xfrm>
            </p:contentPart>
          </mc:Choice>
          <mc:Fallback>
            <p:pic>
              <p:nvPicPr>
                <p:cNvPr id="18" name="Käsinkirjoitus 17">
                  <a:extLst>
                    <a:ext uri="{FF2B5EF4-FFF2-40B4-BE49-F238E27FC236}">
                      <a16:creationId xmlns:a16="http://schemas.microsoft.com/office/drawing/2014/main" id="{10458F7D-A73F-40C7-B8F7-D90465CAECA3}"/>
                    </a:ext>
                  </a:extLst>
                </p:cNvPr>
                <p:cNvPicPr/>
                <p:nvPr/>
              </p:nvPicPr>
              <p:blipFill>
                <a:blip r:embed="rId24"/>
                <a:stretch>
                  <a:fillRect/>
                </a:stretch>
              </p:blipFill>
              <p:spPr>
                <a:xfrm>
                  <a:off x="6427833" y="3614749"/>
                  <a:ext cx="165240" cy="12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">
              <p14:nvContentPartPr>
                <p14:cNvPr id="19" name="Käsinkirjoitus 18">
                  <a:extLst>
                    <a:ext uri="{FF2B5EF4-FFF2-40B4-BE49-F238E27FC236}">
                      <a16:creationId xmlns:a16="http://schemas.microsoft.com/office/drawing/2014/main" id="{1543315E-5D92-4140-AC43-A9083105F3DE}"/>
                    </a:ext>
                  </a:extLst>
                </p14:cNvPr>
                <p14:cNvContentPartPr/>
                <p14:nvPr/>
              </p14:nvContentPartPr>
              <p14:xfrm>
                <a:off x="6633033" y="3667669"/>
                <a:ext cx="101160" cy="73800"/>
              </p14:xfrm>
            </p:contentPart>
          </mc:Choice>
          <mc:Fallback>
            <p:pic>
              <p:nvPicPr>
                <p:cNvPr id="19" name="Käsinkirjoitus 18">
                  <a:extLst>
                    <a:ext uri="{FF2B5EF4-FFF2-40B4-BE49-F238E27FC236}">
                      <a16:creationId xmlns:a16="http://schemas.microsoft.com/office/drawing/2014/main" id="{1543315E-5D92-4140-AC43-A9083105F3DE}"/>
                    </a:ext>
                  </a:extLst>
                </p:cNvPr>
                <p:cNvPicPr/>
                <p:nvPr/>
              </p:nvPicPr>
              <p:blipFill>
                <a:blip r:embed="rId26"/>
                <a:stretch>
                  <a:fillRect/>
                </a:stretch>
              </p:blipFill>
              <p:spPr>
                <a:xfrm>
                  <a:off x="6624033" y="3658669"/>
                  <a:ext cx="118800" cy="91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">
              <p14:nvContentPartPr>
                <p14:cNvPr id="20" name="Käsinkirjoitus 19">
                  <a:extLst>
                    <a:ext uri="{FF2B5EF4-FFF2-40B4-BE49-F238E27FC236}">
                      <a16:creationId xmlns:a16="http://schemas.microsoft.com/office/drawing/2014/main" id="{57954203-D3C3-472F-80E6-58EFD6FD3A41}"/>
                    </a:ext>
                  </a:extLst>
                </p14:cNvPr>
                <p14:cNvContentPartPr/>
                <p14:nvPr/>
              </p14:nvContentPartPr>
              <p14:xfrm>
                <a:off x="6812313" y="3627349"/>
                <a:ext cx="124920" cy="122040"/>
              </p14:xfrm>
            </p:contentPart>
          </mc:Choice>
          <mc:Fallback>
            <p:pic>
              <p:nvPicPr>
                <p:cNvPr id="20" name="Käsinkirjoitus 19">
                  <a:extLst>
                    <a:ext uri="{FF2B5EF4-FFF2-40B4-BE49-F238E27FC236}">
                      <a16:creationId xmlns:a16="http://schemas.microsoft.com/office/drawing/2014/main" id="{57954203-D3C3-472F-80E6-58EFD6FD3A41}"/>
                    </a:ext>
                  </a:extLst>
                </p:cNvPr>
                <p:cNvPicPr/>
                <p:nvPr/>
              </p:nvPicPr>
              <p:blipFill>
                <a:blip r:embed="rId28"/>
                <a:stretch>
                  <a:fillRect/>
                </a:stretch>
              </p:blipFill>
              <p:spPr>
                <a:xfrm>
                  <a:off x="6803313" y="3618709"/>
                  <a:ext cx="142560" cy="1396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29">
            <p14:nvContentPartPr>
              <p14:cNvPr id="26" name="Käsinkirjoitus 25">
                <a:extLst>
                  <a:ext uri="{FF2B5EF4-FFF2-40B4-BE49-F238E27FC236}">
                    <a16:creationId xmlns:a16="http://schemas.microsoft.com/office/drawing/2014/main" id="{50926C23-A1A0-4318-BD3D-D34053A33CA1}"/>
                  </a:ext>
                </a:extLst>
              </p14:cNvPr>
              <p14:cNvContentPartPr/>
              <p14:nvPr/>
            </p14:nvContentPartPr>
            <p14:xfrm>
              <a:off x="8757425" y="4520935"/>
              <a:ext cx="72360" cy="60120"/>
            </p14:xfrm>
          </p:contentPart>
        </mc:Choice>
        <mc:Fallback>
          <p:pic>
            <p:nvPicPr>
              <p:cNvPr id="26" name="Käsinkirjoitus 25">
                <a:extLst>
                  <a:ext uri="{FF2B5EF4-FFF2-40B4-BE49-F238E27FC236}">
                    <a16:creationId xmlns:a16="http://schemas.microsoft.com/office/drawing/2014/main" id="{50926C23-A1A0-4318-BD3D-D34053A33CA1}"/>
                  </a:ext>
                </a:extLst>
              </p:cNvPr>
              <p:cNvPicPr/>
              <p:nvPr/>
            </p:nvPicPr>
            <p:blipFill>
              <a:blip r:embed="rId30"/>
              <a:stretch>
                <a:fillRect/>
              </a:stretch>
            </p:blipFill>
            <p:spPr>
              <a:xfrm>
                <a:off x="8739785" y="4484935"/>
                <a:ext cx="108000" cy="131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1">
            <p14:nvContentPartPr>
              <p14:cNvPr id="27" name="Käsinkirjoitus 26">
                <a:extLst>
                  <a:ext uri="{FF2B5EF4-FFF2-40B4-BE49-F238E27FC236}">
                    <a16:creationId xmlns:a16="http://schemas.microsoft.com/office/drawing/2014/main" id="{E5620D3E-8A6C-4392-92F2-9BAC268958FB}"/>
                  </a:ext>
                </a:extLst>
              </p14:cNvPr>
              <p14:cNvContentPartPr/>
              <p14:nvPr/>
            </p14:nvContentPartPr>
            <p14:xfrm>
              <a:off x="10437545" y="4508695"/>
              <a:ext cx="95760" cy="63360"/>
            </p14:xfrm>
          </p:contentPart>
        </mc:Choice>
        <mc:Fallback>
          <p:pic>
            <p:nvPicPr>
              <p:cNvPr id="27" name="Käsinkirjoitus 26">
                <a:extLst>
                  <a:ext uri="{FF2B5EF4-FFF2-40B4-BE49-F238E27FC236}">
                    <a16:creationId xmlns:a16="http://schemas.microsoft.com/office/drawing/2014/main" id="{E5620D3E-8A6C-4392-92F2-9BAC268958FB}"/>
                  </a:ext>
                </a:extLst>
              </p:cNvPr>
              <p:cNvPicPr/>
              <p:nvPr/>
            </p:nvPicPr>
            <p:blipFill>
              <a:blip r:embed="rId32"/>
              <a:stretch>
                <a:fillRect/>
              </a:stretch>
            </p:blipFill>
            <p:spPr>
              <a:xfrm>
                <a:off x="10419545" y="4473055"/>
                <a:ext cx="131400" cy="135000"/>
              </a:xfrm>
              <a:prstGeom prst="rect">
                <a:avLst/>
              </a:prstGeom>
            </p:spPr>
          </p:pic>
        </mc:Fallback>
      </mc:AlternateContent>
      <p:grpSp>
        <p:nvGrpSpPr>
          <p:cNvPr id="33" name="Ryhmä 32">
            <a:extLst>
              <a:ext uri="{FF2B5EF4-FFF2-40B4-BE49-F238E27FC236}">
                <a16:creationId xmlns:a16="http://schemas.microsoft.com/office/drawing/2014/main" id="{03E4ED3D-EF94-4672-94F8-09D07709401E}"/>
              </a:ext>
            </a:extLst>
          </p:cNvPr>
          <p:cNvGrpSpPr/>
          <p:nvPr/>
        </p:nvGrpSpPr>
        <p:grpSpPr>
          <a:xfrm>
            <a:off x="4933145" y="4015855"/>
            <a:ext cx="454680" cy="278280"/>
            <a:chOff x="4933145" y="4015855"/>
            <a:chExt cx="454680" cy="2782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3">
              <p14:nvContentPartPr>
                <p14:cNvPr id="29" name="Käsinkirjoitus 28">
                  <a:extLst>
                    <a:ext uri="{FF2B5EF4-FFF2-40B4-BE49-F238E27FC236}">
                      <a16:creationId xmlns:a16="http://schemas.microsoft.com/office/drawing/2014/main" id="{CD647833-EA21-49F8-AD62-0C01DE34E095}"/>
                    </a:ext>
                  </a:extLst>
                </p14:cNvPr>
                <p14:cNvContentPartPr/>
                <p14:nvPr/>
              </p14:nvContentPartPr>
              <p14:xfrm>
                <a:off x="4948985" y="4015855"/>
                <a:ext cx="220320" cy="278280"/>
              </p14:xfrm>
            </p:contentPart>
          </mc:Choice>
          <mc:Fallback>
            <p:pic>
              <p:nvPicPr>
                <p:cNvPr id="29" name="Käsinkirjoitus 28">
                  <a:extLst>
                    <a:ext uri="{FF2B5EF4-FFF2-40B4-BE49-F238E27FC236}">
                      <a16:creationId xmlns:a16="http://schemas.microsoft.com/office/drawing/2014/main" id="{CD647833-EA21-49F8-AD62-0C01DE34E095}"/>
                    </a:ext>
                  </a:extLst>
                </p:cNvPr>
                <p:cNvPicPr/>
                <p:nvPr/>
              </p:nvPicPr>
              <p:blipFill>
                <a:blip r:embed="rId34"/>
                <a:stretch>
                  <a:fillRect/>
                </a:stretch>
              </p:blipFill>
              <p:spPr>
                <a:xfrm>
                  <a:off x="4939985" y="4006855"/>
                  <a:ext cx="237960" cy="295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5">
              <p14:nvContentPartPr>
                <p14:cNvPr id="30" name="Käsinkirjoitus 29">
                  <a:extLst>
                    <a:ext uri="{FF2B5EF4-FFF2-40B4-BE49-F238E27FC236}">
                      <a16:creationId xmlns:a16="http://schemas.microsoft.com/office/drawing/2014/main" id="{AD563422-8D4E-438F-BE04-5F59139E6135}"/>
                    </a:ext>
                  </a:extLst>
                </p14:cNvPr>
                <p14:cNvContentPartPr/>
                <p14:nvPr/>
              </p14:nvContentPartPr>
              <p14:xfrm>
                <a:off x="4933145" y="4033135"/>
                <a:ext cx="261360" cy="208440"/>
              </p14:xfrm>
            </p:contentPart>
          </mc:Choice>
          <mc:Fallback>
            <p:pic>
              <p:nvPicPr>
                <p:cNvPr id="30" name="Käsinkirjoitus 29">
                  <a:extLst>
                    <a:ext uri="{FF2B5EF4-FFF2-40B4-BE49-F238E27FC236}">
                      <a16:creationId xmlns:a16="http://schemas.microsoft.com/office/drawing/2014/main" id="{AD563422-8D4E-438F-BE04-5F59139E6135}"/>
                    </a:ext>
                  </a:extLst>
                </p:cNvPr>
                <p:cNvPicPr/>
                <p:nvPr/>
              </p:nvPicPr>
              <p:blipFill>
                <a:blip r:embed="rId36"/>
                <a:stretch>
                  <a:fillRect/>
                </a:stretch>
              </p:blipFill>
              <p:spPr>
                <a:xfrm>
                  <a:off x="4924505" y="4024135"/>
                  <a:ext cx="279000" cy="226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7">
              <p14:nvContentPartPr>
                <p14:cNvPr id="31" name="Käsinkirjoitus 30">
                  <a:extLst>
                    <a:ext uri="{FF2B5EF4-FFF2-40B4-BE49-F238E27FC236}">
                      <a16:creationId xmlns:a16="http://schemas.microsoft.com/office/drawing/2014/main" id="{58F6DEE5-028F-4454-8FF9-3AF7124C8A4C}"/>
                    </a:ext>
                  </a:extLst>
                </p14:cNvPr>
                <p14:cNvContentPartPr/>
                <p14:nvPr/>
              </p14:nvContentPartPr>
              <p14:xfrm>
                <a:off x="5278745" y="4128895"/>
                <a:ext cx="99360" cy="6840"/>
              </p14:xfrm>
            </p:contentPart>
          </mc:Choice>
          <mc:Fallback>
            <p:pic>
              <p:nvPicPr>
                <p:cNvPr id="31" name="Käsinkirjoitus 30">
                  <a:extLst>
                    <a:ext uri="{FF2B5EF4-FFF2-40B4-BE49-F238E27FC236}">
                      <a16:creationId xmlns:a16="http://schemas.microsoft.com/office/drawing/2014/main" id="{58F6DEE5-028F-4454-8FF9-3AF7124C8A4C}"/>
                    </a:ext>
                  </a:extLst>
                </p:cNvPr>
                <p:cNvPicPr/>
                <p:nvPr/>
              </p:nvPicPr>
              <p:blipFill>
                <a:blip r:embed="rId38"/>
                <a:stretch>
                  <a:fillRect/>
                </a:stretch>
              </p:blipFill>
              <p:spPr>
                <a:xfrm>
                  <a:off x="5269745" y="4119895"/>
                  <a:ext cx="117000" cy="24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9">
              <p14:nvContentPartPr>
                <p14:cNvPr id="32" name="Käsinkirjoitus 31">
                  <a:extLst>
                    <a:ext uri="{FF2B5EF4-FFF2-40B4-BE49-F238E27FC236}">
                      <a16:creationId xmlns:a16="http://schemas.microsoft.com/office/drawing/2014/main" id="{8EC5844D-17CB-4B5B-A6F9-D027006E36C8}"/>
                    </a:ext>
                  </a:extLst>
                </p14:cNvPr>
                <p14:cNvContentPartPr/>
                <p14:nvPr/>
              </p14:nvContentPartPr>
              <p14:xfrm>
                <a:off x="5261465" y="4183255"/>
                <a:ext cx="126360" cy="12600"/>
              </p14:xfrm>
            </p:contentPart>
          </mc:Choice>
          <mc:Fallback>
            <p:pic>
              <p:nvPicPr>
                <p:cNvPr id="32" name="Käsinkirjoitus 31">
                  <a:extLst>
                    <a:ext uri="{FF2B5EF4-FFF2-40B4-BE49-F238E27FC236}">
                      <a16:creationId xmlns:a16="http://schemas.microsoft.com/office/drawing/2014/main" id="{8EC5844D-17CB-4B5B-A6F9-D027006E36C8}"/>
                    </a:ext>
                  </a:extLst>
                </p:cNvPr>
                <p:cNvPicPr/>
                <p:nvPr/>
              </p:nvPicPr>
              <p:blipFill>
                <a:blip r:embed="rId40"/>
                <a:stretch>
                  <a:fillRect/>
                </a:stretch>
              </p:blipFill>
              <p:spPr>
                <a:xfrm>
                  <a:off x="5252825" y="4174615"/>
                  <a:ext cx="144000" cy="3024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41">
            <p14:nvContentPartPr>
              <p14:cNvPr id="34" name="Käsinkirjoitus 33">
                <a:extLst>
                  <a:ext uri="{FF2B5EF4-FFF2-40B4-BE49-F238E27FC236}">
                    <a16:creationId xmlns:a16="http://schemas.microsoft.com/office/drawing/2014/main" id="{08D0373B-33B6-4D72-B469-F10E3DEE0106}"/>
                  </a:ext>
                </a:extLst>
              </p14:cNvPr>
              <p14:cNvContentPartPr/>
              <p14:nvPr/>
            </p14:nvContentPartPr>
            <p14:xfrm>
              <a:off x="5534705" y="4020895"/>
              <a:ext cx="54720" cy="247680"/>
            </p14:xfrm>
          </p:contentPart>
        </mc:Choice>
        <mc:Fallback>
          <p:pic>
            <p:nvPicPr>
              <p:cNvPr id="34" name="Käsinkirjoitus 33">
                <a:extLst>
                  <a:ext uri="{FF2B5EF4-FFF2-40B4-BE49-F238E27FC236}">
                    <a16:creationId xmlns:a16="http://schemas.microsoft.com/office/drawing/2014/main" id="{08D0373B-33B6-4D72-B469-F10E3DEE0106}"/>
                  </a:ext>
                </a:extLst>
              </p:cNvPr>
              <p:cNvPicPr/>
              <p:nvPr/>
            </p:nvPicPr>
            <p:blipFill>
              <a:blip r:embed="rId42"/>
              <a:stretch>
                <a:fillRect/>
              </a:stretch>
            </p:blipFill>
            <p:spPr>
              <a:xfrm>
                <a:off x="5526065" y="4011895"/>
                <a:ext cx="72360" cy="265320"/>
              </a:xfrm>
              <a:prstGeom prst="rect">
                <a:avLst/>
              </a:prstGeom>
            </p:spPr>
          </p:pic>
        </mc:Fallback>
      </mc:AlternateContent>
      <p:grpSp>
        <p:nvGrpSpPr>
          <p:cNvPr id="43" name="Ryhmä 42">
            <a:extLst>
              <a:ext uri="{FF2B5EF4-FFF2-40B4-BE49-F238E27FC236}">
                <a16:creationId xmlns:a16="http://schemas.microsoft.com/office/drawing/2014/main" id="{7EDF64DA-2597-4084-9CB3-2C075F01FF8F}"/>
              </a:ext>
            </a:extLst>
          </p:cNvPr>
          <p:cNvGrpSpPr/>
          <p:nvPr/>
        </p:nvGrpSpPr>
        <p:grpSpPr>
          <a:xfrm>
            <a:off x="5947625" y="4078855"/>
            <a:ext cx="460800" cy="187920"/>
            <a:chOff x="5947625" y="4078855"/>
            <a:chExt cx="460800" cy="1879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43">
              <p14:nvContentPartPr>
                <p14:cNvPr id="35" name="Käsinkirjoitus 34">
                  <a:extLst>
                    <a:ext uri="{FF2B5EF4-FFF2-40B4-BE49-F238E27FC236}">
                      <a16:creationId xmlns:a16="http://schemas.microsoft.com/office/drawing/2014/main" id="{06DFDF07-B033-47A4-91F1-D10ED1B4959B}"/>
                    </a:ext>
                  </a:extLst>
                </p14:cNvPr>
                <p14:cNvContentPartPr/>
                <p14:nvPr/>
              </p14:nvContentPartPr>
              <p14:xfrm>
                <a:off x="5991185" y="4078855"/>
                <a:ext cx="40320" cy="187920"/>
              </p14:xfrm>
            </p:contentPart>
          </mc:Choice>
          <mc:Fallback>
            <p:pic>
              <p:nvPicPr>
                <p:cNvPr id="35" name="Käsinkirjoitus 34">
                  <a:extLst>
                    <a:ext uri="{FF2B5EF4-FFF2-40B4-BE49-F238E27FC236}">
                      <a16:creationId xmlns:a16="http://schemas.microsoft.com/office/drawing/2014/main" id="{06DFDF07-B033-47A4-91F1-D10ED1B4959B}"/>
                    </a:ext>
                  </a:extLst>
                </p:cNvPr>
                <p:cNvPicPr/>
                <p:nvPr/>
              </p:nvPicPr>
              <p:blipFill>
                <a:blip r:embed="rId44"/>
                <a:stretch>
                  <a:fillRect/>
                </a:stretch>
              </p:blipFill>
              <p:spPr>
                <a:xfrm>
                  <a:off x="5982185" y="4070215"/>
                  <a:ext cx="57960" cy="205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5">
              <p14:nvContentPartPr>
                <p14:cNvPr id="36" name="Käsinkirjoitus 35">
                  <a:extLst>
                    <a:ext uri="{FF2B5EF4-FFF2-40B4-BE49-F238E27FC236}">
                      <a16:creationId xmlns:a16="http://schemas.microsoft.com/office/drawing/2014/main" id="{2FA74453-6844-465B-A56B-0B200C01066F}"/>
                    </a:ext>
                  </a:extLst>
                </p14:cNvPr>
                <p14:cNvContentPartPr/>
                <p14:nvPr/>
              </p14:nvContentPartPr>
              <p14:xfrm>
                <a:off x="5947625" y="4155175"/>
                <a:ext cx="136080" cy="12600"/>
              </p14:xfrm>
            </p:contentPart>
          </mc:Choice>
          <mc:Fallback>
            <p:pic>
              <p:nvPicPr>
                <p:cNvPr id="36" name="Käsinkirjoitus 35">
                  <a:extLst>
                    <a:ext uri="{FF2B5EF4-FFF2-40B4-BE49-F238E27FC236}">
                      <a16:creationId xmlns:a16="http://schemas.microsoft.com/office/drawing/2014/main" id="{2FA74453-6844-465B-A56B-0B200C01066F}"/>
                    </a:ext>
                  </a:extLst>
                </p:cNvPr>
                <p:cNvPicPr/>
                <p:nvPr/>
              </p:nvPicPr>
              <p:blipFill>
                <a:blip r:embed="rId46"/>
                <a:stretch>
                  <a:fillRect/>
                </a:stretch>
              </p:blipFill>
              <p:spPr>
                <a:xfrm>
                  <a:off x="5938625" y="4146535"/>
                  <a:ext cx="153720" cy="30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7">
              <p14:nvContentPartPr>
                <p14:cNvPr id="37" name="Käsinkirjoitus 36">
                  <a:extLst>
                    <a:ext uri="{FF2B5EF4-FFF2-40B4-BE49-F238E27FC236}">
                      <a16:creationId xmlns:a16="http://schemas.microsoft.com/office/drawing/2014/main" id="{B941C54E-E59E-4BD9-AAAF-E33C7ABBFC92}"/>
                    </a:ext>
                  </a:extLst>
                </p14:cNvPr>
                <p14:cNvContentPartPr/>
                <p14:nvPr/>
              </p14:nvContentPartPr>
              <p14:xfrm>
                <a:off x="6091985" y="4128535"/>
                <a:ext cx="268200" cy="110880"/>
              </p14:xfrm>
            </p:contentPart>
          </mc:Choice>
          <mc:Fallback>
            <p:pic>
              <p:nvPicPr>
                <p:cNvPr id="37" name="Käsinkirjoitus 36">
                  <a:extLst>
                    <a:ext uri="{FF2B5EF4-FFF2-40B4-BE49-F238E27FC236}">
                      <a16:creationId xmlns:a16="http://schemas.microsoft.com/office/drawing/2014/main" id="{B941C54E-E59E-4BD9-AAAF-E33C7ABBFC92}"/>
                    </a:ext>
                  </a:extLst>
                </p:cNvPr>
                <p:cNvPicPr/>
                <p:nvPr/>
              </p:nvPicPr>
              <p:blipFill>
                <a:blip r:embed="rId48"/>
                <a:stretch>
                  <a:fillRect/>
                </a:stretch>
              </p:blipFill>
              <p:spPr>
                <a:xfrm>
                  <a:off x="6082985" y="4119895"/>
                  <a:ext cx="285840" cy="128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9">
              <p14:nvContentPartPr>
                <p14:cNvPr id="38" name="Käsinkirjoitus 37">
                  <a:extLst>
                    <a:ext uri="{FF2B5EF4-FFF2-40B4-BE49-F238E27FC236}">
                      <a16:creationId xmlns:a16="http://schemas.microsoft.com/office/drawing/2014/main" id="{3DA4618A-7E38-4FB6-839A-734F9CFAA2D0}"/>
                    </a:ext>
                  </a:extLst>
                </p14:cNvPr>
                <p14:cNvContentPartPr/>
                <p14:nvPr/>
              </p14:nvContentPartPr>
              <p14:xfrm>
                <a:off x="6393665" y="4079575"/>
                <a:ext cx="14760" cy="42480"/>
              </p14:xfrm>
            </p:contentPart>
          </mc:Choice>
          <mc:Fallback>
            <p:pic>
              <p:nvPicPr>
                <p:cNvPr id="38" name="Käsinkirjoitus 37">
                  <a:extLst>
                    <a:ext uri="{FF2B5EF4-FFF2-40B4-BE49-F238E27FC236}">
                      <a16:creationId xmlns:a16="http://schemas.microsoft.com/office/drawing/2014/main" id="{3DA4618A-7E38-4FB6-839A-734F9CFAA2D0}"/>
                    </a:ext>
                  </a:extLst>
                </p:cNvPr>
                <p:cNvPicPr/>
                <p:nvPr/>
              </p:nvPicPr>
              <p:blipFill>
                <a:blip r:embed="rId50"/>
                <a:stretch>
                  <a:fillRect/>
                </a:stretch>
              </p:blipFill>
              <p:spPr>
                <a:xfrm>
                  <a:off x="6384665" y="4070935"/>
                  <a:ext cx="32400" cy="601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46" name="Ryhmä 45">
            <a:extLst>
              <a:ext uri="{FF2B5EF4-FFF2-40B4-BE49-F238E27FC236}">
                <a16:creationId xmlns:a16="http://schemas.microsoft.com/office/drawing/2014/main" id="{C38348EA-9836-41EE-97DA-A1D020703E65}"/>
              </a:ext>
            </a:extLst>
          </p:cNvPr>
          <p:cNvGrpSpPr/>
          <p:nvPr/>
        </p:nvGrpSpPr>
        <p:grpSpPr>
          <a:xfrm>
            <a:off x="6662225" y="4035655"/>
            <a:ext cx="783360" cy="219240"/>
            <a:chOff x="6662225" y="4035655"/>
            <a:chExt cx="783360" cy="2192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51">
              <p14:nvContentPartPr>
                <p14:cNvPr id="39" name="Käsinkirjoitus 38">
                  <a:extLst>
                    <a:ext uri="{FF2B5EF4-FFF2-40B4-BE49-F238E27FC236}">
                      <a16:creationId xmlns:a16="http://schemas.microsoft.com/office/drawing/2014/main" id="{87C6DCC5-C4C1-431A-BD63-3BFFF05E9776}"/>
                    </a:ext>
                  </a:extLst>
                </p14:cNvPr>
                <p14:cNvContentPartPr/>
                <p14:nvPr/>
              </p14:nvContentPartPr>
              <p14:xfrm>
                <a:off x="6662225" y="4035655"/>
                <a:ext cx="188280" cy="194400"/>
              </p14:xfrm>
            </p:contentPart>
          </mc:Choice>
          <mc:Fallback>
            <p:pic>
              <p:nvPicPr>
                <p:cNvPr id="39" name="Käsinkirjoitus 38">
                  <a:extLst>
                    <a:ext uri="{FF2B5EF4-FFF2-40B4-BE49-F238E27FC236}">
                      <a16:creationId xmlns:a16="http://schemas.microsoft.com/office/drawing/2014/main" id="{87C6DCC5-C4C1-431A-BD63-3BFFF05E9776}"/>
                    </a:ext>
                  </a:extLst>
                </p:cNvPr>
                <p:cNvPicPr/>
                <p:nvPr/>
              </p:nvPicPr>
              <p:blipFill>
                <a:blip r:embed="rId52"/>
                <a:stretch>
                  <a:fillRect/>
                </a:stretch>
              </p:blipFill>
              <p:spPr>
                <a:xfrm>
                  <a:off x="6653585" y="4026655"/>
                  <a:ext cx="205920" cy="212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3">
              <p14:nvContentPartPr>
                <p14:cNvPr id="40" name="Käsinkirjoitus 39">
                  <a:extLst>
                    <a:ext uri="{FF2B5EF4-FFF2-40B4-BE49-F238E27FC236}">
                      <a16:creationId xmlns:a16="http://schemas.microsoft.com/office/drawing/2014/main" id="{2C4AA7C7-A136-44BF-8544-A9464CBCE29A}"/>
                    </a:ext>
                  </a:extLst>
                </p14:cNvPr>
                <p14:cNvContentPartPr/>
                <p14:nvPr/>
              </p14:nvContentPartPr>
              <p14:xfrm>
                <a:off x="6678785" y="4036735"/>
                <a:ext cx="236520" cy="129240"/>
              </p14:xfrm>
            </p:contentPart>
          </mc:Choice>
          <mc:Fallback>
            <p:pic>
              <p:nvPicPr>
                <p:cNvPr id="40" name="Käsinkirjoitus 39">
                  <a:extLst>
                    <a:ext uri="{FF2B5EF4-FFF2-40B4-BE49-F238E27FC236}">
                      <a16:creationId xmlns:a16="http://schemas.microsoft.com/office/drawing/2014/main" id="{2C4AA7C7-A136-44BF-8544-A9464CBCE29A}"/>
                    </a:ext>
                  </a:extLst>
                </p:cNvPr>
                <p:cNvPicPr/>
                <p:nvPr/>
              </p:nvPicPr>
              <p:blipFill>
                <a:blip r:embed="rId54"/>
                <a:stretch>
                  <a:fillRect/>
                </a:stretch>
              </p:blipFill>
              <p:spPr>
                <a:xfrm>
                  <a:off x="6670145" y="4028095"/>
                  <a:ext cx="254160" cy="146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5">
              <p14:nvContentPartPr>
                <p14:cNvPr id="41" name="Käsinkirjoitus 40">
                  <a:extLst>
                    <a:ext uri="{FF2B5EF4-FFF2-40B4-BE49-F238E27FC236}">
                      <a16:creationId xmlns:a16="http://schemas.microsoft.com/office/drawing/2014/main" id="{A6D5AAE3-2DA1-4CE8-AD32-425104CEEB2E}"/>
                    </a:ext>
                  </a:extLst>
                </p14:cNvPr>
                <p14:cNvContentPartPr/>
                <p14:nvPr/>
              </p14:nvContentPartPr>
              <p14:xfrm>
                <a:off x="7003145" y="4131415"/>
                <a:ext cx="147600" cy="51120"/>
              </p14:xfrm>
            </p:contentPart>
          </mc:Choice>
          <mc:Fallback>
            <p:pic>
              <p:nvPicPr>
                <p:cNvPr id="41" name="Käsinkirjoitus 40">
                  <a:extLst>
                    <a:ext uri="{FF2B5EF4-FFF2-40B4-BE49-F238E27FC236}">
                      <a16:creationId xmlns:a16="http://schemas.microsoft.com/office/drawing/2014/main" id="{A6D5AAE3-2DA1-4CE8-AD32-425104CEEB2E}"/>
                    </a:ext>
                  </a:extLst>
                </p:cNvPr>
                <p:cNvPicPr/>
                <p:nvPr/>
              </p:nvPicPr>
              <p:blipFill>
                <a:blip r:embed="rId56"/>
                <a:stretch>
                  <a:fillRect/>
                </a:stretch>
              </p:blipFill>
              <p:spPr>
                <a:xfrm>
                  <a:off x="6994505" y="4122775"/>
                  <a:ext cx="165240" cy="68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7">
              <p14:nvContentPartPr>
                <p14:cNvPr id="44" name="Käsinkirjoitus 43">
                  <a:extLst>
                    <a:ext uri="{FF2B5EF4-FFF2-40B4-BE49-F238E27FC236}">
                      <a16:creationId xmlns:a16="http://schemas.microsoft.com/office/drawing/2014/main" id="{7532F98C-03A2-463E-9495-59BCBB215DEF}"/>
                    </a:ext>
                  </a:extLst>
                </p14:cNvPr>
                <p14:cNvContentPartPr/>
                <p14:nvPr/>
              </p14:nvContentPartPr>
              <p14:xfrm>
                <a:off x="7265585" y="4040335"/>
                <a:ext cx="111960" cy="214560"/>
              </p14:xfrm>
            </p:contentPart>
          </mc:Choice>
          <mc:Fallback>
            <p:pic>
              <p:nvPicPr>
                <p:cNvPr id="44" name="Käsinkirjoitus 43">
                  <a:extLst>
                    <a:ext uri="{FF2B5EF4-FFF2-40B4-BE49-F238E27FC236}">
                      <a16:creationId xmlns:a16="http://schemas.microsoft.com/office/drawing/2014/main" id="{7532F98C-03A2-463E-9495-59BCBB215DEF}"/>
                    </a:ext>
                  </a:extLst>
                </p:cNvPr>
                <p:cNvPicPr/>
                <p:nvPr/>
              </p:nvPicPr>
              <p:blipFill>
                <a:blip r:embed="rId58"/>
                <a:stretch>
                  <a:fillRect/>
                </a:stretch>
              </p:blipFill>
              <p:spPr>
                <a:xfrm>
                  <a:off x="7256585" y="4031695"/>
                  <a:ext cx="129600" cy="232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9">
              <p14:nvContentPartPr>
                <p14:cNvPr id="45" name="Käsinkirjoitus 44">
                  <a:extLst>
                    <a:ext uri="{FF2B5EF4-FFF2-40B4-BE49-F238E27FC236}">
                      <a16:creationId xmlns:a16="http://schemas.microsoft.com/office/drawing/2014/main" id="{D4126687-4638-42DD-9921-E3FA8914C290}"/>
                    </a:ext>
                  </a:extLst>
                </p14:cNvPr>
                <p14:cNvContentPartPr/>
                <p14:nvPr/>
              </p14:nvContentPartPr>
              <p14:xfrm>
                <a:off x="7312025" y="4036735"/>
                <a:ext cx="133560" cy="28440"/>
              </p14:xfrm>
            </p:contentPart>
          </mc:Choice>
          <mc:Fallback>
            <p:pic>
              <p:nvPicPr>
                <p:cNvPr id="45" name="Käsinkirjoitus 44">
                  <a:extLst>
                    <a:ext uri="{FF2B5EF4-FFF2-40B4-BE49-F238E27FC236}">
                      <a16:creationId xmlns:a16="http://schemas.microsoft.com/office/drawing/2014/main" id="{D4126687-4638-42DD-9921-E3FA8914C290}"/>
                    </a:ext>
                  </a:extLst>
                </p:cNvPr>
                <p:cNvPicPr/>
                <p:nvPr/>
              </p:nvPicPr>
              <p:blipFill>
                <a:blip r:embed="rId60"/>
                <a:stretch>
                  <a:fillRect/>
                </a:stretch>
              </p:blipFill>
              <p:spPr>
                <a:xfrm>
                  <a:off x="7303385" y="4028095"/>
                  <a:ext cx="151200" cy="460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61">
            <p14:nvContentPartPr>
              <p14:cNvPr id="47" name="Käsinkirjoitus 46">
                <a:extLst>
                  <a:ext uri="{FF2B5EF4-FFF2-40B4-BE49-F238E27FC236}">
                    <a16:creationId xmlns:a16="http://schemas.microsoft.com/office/drawing/2014/main" id="{FA5DD825-5CF4-4441-AAD0-4D52488597C2}"/>
                  </a:ext>
                </a:extLst>
              </p14:cNvPr>
              <p14:cNvContentPartPr/>
              <p14:nvPr/>
            </p14:nvContentPartPr>
            <p14:xfrm>
              <a:off x="7997465" y="3115855"/>
              <a:ext cx="474480" cy="328680"/>
            </p14:xfrm>
          </p:contentPart>
        </mc:Choice>
        <mc:Fallback>
          <p:pic>
            <p:nvPicPr>
              <p:cNvPr id="47" name="Käsinkirjoitus 46">
                <a:extLst>
                  <a:ext uri="{FF2B5EF4-FFF2-40B4-BE49-F238E27FC236}">
                    <a16:creationId xmlns:a16="http://schemas.microsoft.com/office/drawing/2014/main" id="{FA5DD825-5CF4-4441-AAD0-4D52488597C2}"/>
                  </a:ext>
                </a:extLst>
              </p:cNvPr>
              <p:cNvPicPr/>
              <p:nvPr/>
            </p:nvPicPr>
            <p:blipFill>
              <a:blip r:embed="rId62"/>
              <a:stretch>
                <a:fillRect/>
              </a:stretch>
            </p:blipFill>
            <p:spPr>
              <a:xfrm>
                <a:off x="7988825" y="3106855"/>
                <a:ext cx="492120" cy="346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3">
            <p14:nvContentPartPr>
              <p14:cNvPr id="50" name="Käsinkirjoitus 49">
                <a:extLst>
                  <a:ext uri="{FF2B5EF4-FFF2-40B4-BE49-F238E27FC236}">
                    <a16:creationId xmlns:a16="http://schemas.microsoft.com/office/drawing/2014/main" id="{80646939-2662-4CD3-B104-86B7CAFD44D8}"/>
                  </a:ext>
                </a:extLst>
              </p14:cNvPr>
              <p14:cNvContentPartPr/>
              <p14:nvPr/>
            </p14:nvContentPartPr>
            <p14:xfrm>
              <a:off x="9999785" y="3273895"/>
              <a:ext cx="109440" cy="39240"/>
            </p14:xfrm>
          </p:contentPart>
        </mc:Choice>
        <mc:Fallback>
          <p:pic>
            <p:nvPicPr>
              <p:cNvPr id="50" name="Käsinkirjoitus 49">
                <a:extLst>
                  <a:ext uri="{FF2B5EF4-FFF2-40B4-BE49-F238E27FC236}">
                    <a16:creationId xmlns:a16="http://schemas.microsoft.com/office/drawing/2014/main" id="{80646939-2662-4CD3-B104-86B7CAFD44D8}"/>
                  </a:ext>
                </a:extLst>
              </p:cNvPr>
              <p:cNvPicPr/>
              <p:nvPr/>
            </p:nvPicPr>
            <p:blipFill>
              <a:blip r:embed="rId64"/>
              <a:stretch>
                <a:fillRect/>
              </a:stretch>
            </p:blipFill>
            <p:spPr>
              <a:xfrm>
                <a:off x="9981785" y="3237895"/>
                <a:ext cx="145080" cy="110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5">
            <p14:nvContentPartPr>
              <p14:cNvPr id="51" name="Käsinkirjoitus 50">
                <a:extLst>
                  <a:ext uri="{FF2B5EF4-FFF2-40B4-BE49-F238E27FC236}">
                    <a16:creationId xmlns:a16="http://schemas.microsoft.com/office/drawing/2014/main" id="{9626F638-FFD0-416D-820D-EF0876D5462C}"/>
                  </a:ext>
                </a:extLst>
              </p14:cNvPr>
              <p14:cNvContentPartPr/>
              <p14:nvPr/>
            </p14:nvContentPartPr>
            <p14:xfrm>
              <a:off x="9162425" y="3277855"/>
              <a:ext cx="75240" cy="25200"/>
            </p14:xfrm>
          </p:contentPart>
        </mc:Choice>
        <mc:Fallback>
          <p:pic>
            <p:nvPicPr>
              <p:cNvPr id="51" name="Käsinkirjoitus 50">
                <a:extLst>
                  <a:ext uri="{FF2B5EF4-FFF2-40B4-BE49-F238E27FC236}">
                    <a16:creationId xmlns:a16="http://schemas.microsoft.com/office/drawing/2014/main" id="{9626F638-FFD0-416D-820D-EF0876D5462C}"/>
                  </a:ext>
                </a:extLst>
              </p:cNvPr>
              <p:cNvPicPr/>
              <p:nvPr/>
            </p:nvPicPr>
            <p:blipFill>
              <a:blip r:embed="rId66"/>
              <a:stretch>
                <a:fillRect/>
              </a:stretch>
            </p:blipFill>
            <p:spPr>
              <a:xfrm>
                <a:off x="9144425" y="3241855"/>
                <a:ext cx="110880" cy="96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7">
            <p14:nvContentPartPr>
              <p14:cNvPr id="52" name="Käsinkirjoitus 51">
                <a:extLst>
                  <a:ext uri="{FF2B5EF4-FFF2-40B4-BE49-F238E27FC236}">
                    <a16:creationId xmlns:a16="http://schemas.microsoft.com/office/drawing/2014/main" id="{5DDA0E71-D483-4FD2-A198-14B31135C00C}"/>
                  </a:ext>
                </a:extLst>
              </p14:cNvPr>
              <p14:cNvContentPartPr/>
              <p14:nvPr/>
            </p14:nvContentPartPr>
            <p14:xfrm>
              <a:off x="1228385" y="6151015"/>
              <a:ext cx="65520" cy="89280"/>
            </p14:xfrm>
          </p:contentPart>
        </mc:Choice>
        <mc:Fallback>
          <p:pic>
            <p:nvPicPr>
              <p:cNvPr id="52" name="Käsinkirjoitus 51">
                <a:extLst>
                  <a:ext uri="{FF2B5EF4-FFF2-40B4-BE49-F238E27FC236}">
                    <a16:creationId xmlns:a16="http://schemas.microsoft.com/office/drawing/2014/main" id="{5DDA0E71-D483-4FD2-A198-14B31135C00C}"/>
                  </a:ext>
                </a:extLst>
              </p:cNvPr>
              <p:cNvPicPr/>
              <p:nvPr/>
            </p:nvPicPr>
            <p:blipFill>
              <a:blip r:embed="rId68"/>
              <a:stretch>
                <a:fillRect/>
              </a:stretch>
            </p:blipFill>
            <p:spPr>
              <a:xfrm>
                <a:off x="1210745" y="6115015"/>
                <a:ext cx="101160" cy="160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9">
            <p14:nvContentPartPr>
              <p14:cNvPr id="53" name="Käsinkirjoitus 52">
                <a:extLst>
                  <a:ext uri="{FF2B5EF4-FFF2-40B4-BE49-F238E27FC236}">
                    <a16:creationId xmlns:a16="http://schemas.microsoft.com/office/drawing/2014/main" id="{C0F517A9-3D01-46BC-8CC9-E11A20E9D5AC}"/>
                  </a:ext>
                </a:extLst>
              </p14:cNvPr>
              <p14:cNvContentPartPr/>
              <p14:nvPr/>
            </p14:nvContentPartPr>
            <p14:xfrm>
              <a:off x="1216865" y="6024655"/>
              <a:ext cx="77760" cy="159840"/>
            </p14:xfrm>
          </p:contentPart>
        </mc:Choice>
        <mc:Fallback>
          <p:pic>
            <p:nvPicPr>
              <p:cNvPr id="53" name="Käsinkirjoitus 52">
                <a:extLst>
                  <a:ext uri="{FF2B5EF4-FFF2-40B4-BE49-F238E27FC236}">
                    <a16:creationId xmlns:a16="http://schemas.microsoft.com/office/drawing/2014/main" id="{C0F517A9-3D01-46BC-8CC9-E11A20E9D5AC}"/>
                  </a:ext>
                </a:extLst>
              </p:cNvPr>
              <p:cNvPicPr/>
              <p:nvPr/>
            </p:nvPicPr>
            <p:blipFill>
              <a:blip r:embed="rId70"/>
              <a:stretch>
                <a:fillRect/>
              </a:stretch>
            </p:blipFill>
            <p:spPr>
              <a:xfrm>
                <a:off x="1199225" y="5989015"/>
                <a:ext cx="113400" cy="231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1">
            <p14:nvContentPartPr>
              <p14:cNvPr id="54" name="Käsinkirjoitus 53">
                <a:extLst>
                  <a:ext uri="{FF2B5EF4-FFF2-40B4-BE49-F238E27FC236}">
                    <a16:creationId xmlns:a16="http://schemas.microsoft.com/office/drawing/2014/main" id="{E1892473-5931-44BE-890E-0C5ACF0BC5CE}"/>
                  </a:ext>
                </a:extLst>
              </p14:cNvPr>
              <p14:cNvContentPartPr/>
              <p14:nvPr/>
            </p14:nvContentPartPr>
            <p14:xfrm>
              <a:off x="1025345" y="5863375"/>
              <a:ext cx="97920" cy="218880"/>
            </p14:xfrm>
          </p:contentPart>
        </mc:Choice>
        <mc:Fallback>
          <p:pic>
            <p:nvPicPr>
              <p:cNvPr id="54" name="Käsinkirjoitus 53">
                <a:extLst>
                  <a:ext uri="{FF2B5EF4-FFF2-40B4-BE49-F238E27FC236}">
                    <a16:creationId xmlns:a16="http://schemas.microsoft.com/office/drawing/2014/main" id="{E1892473-5931-44BE-890E-0C5ACF0BC5CE}"/>
                  </a:ext>
                </a:extLst>
              </p:cNvPr>
              <p:cNvPicPr/>
              <p:nvPr/>
            </p:nvPicPr>
            <p:blipFill>
              <a:blip r:embed="rId72"/>
              <a:stretch>
                <a:fillRect/>
              </a:stretch>
            </p:blipFill>
            <p:spPr>
              <a:xfrm>
                <a:off x="1007705" y="5827375"/>
                <a:ext cx="133560" cy="290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3">
            <p14:nvContentPartPr>
              <p14:cNvPr id="55" name="Käsinkirjoitus 54">
                <a:extLst>
                  <a:ext uri="{FF2B5EF4-FFF2-40B4-BE49-F238E27FC236}">
                    <a16:creationId xmlns:a16="http://schemas.microsoft.com/office/drawing/2014/main" id="{1834B6D8-4D92-4B0F-9FBA-D610D96DF352}"/>
                  </a:ext>
                </a:extLst>
              </p14:cNvPr>
              <p14:cNvContentPartPr/>
              <p14:nvPr/>
            </p14:nvContentPartPr>
            <p14:xfrm>
              <a:off x="9201305" y="3391615"/>
              <a:ext cx="42480" cy="1128600"/>
            </p14:xfrm>
          </p:contentPart>
        </mc:Choice>
        <mc:Fallback>
          <p:pic>
            <p:nvPicPr>
              <p:cNvPr id="55" name="Käsinkirjoitus 54">
                <a:extLst>
                  <a:ext uri="{FF2B5EF4-FFF2-40B4-BE49-F238E27FC236}">
                    <a16:creationId xmlns:a16="http://schemas.microsoft.com/office/drawing/2014/main" id="{1834B6D8-4D92-4B0F-9FBA-D610D96DF352}"/>
                  </a:ext>
                </a:extLst>
              </p:cNvPr>
              <p:cNvPicPr/>
              <p:nvPr/>
            </p:nvPicPr>
            <p:blipFill>
              <a:blip r:embed="rId74"/>
              <a:stretch>
                <a:fillRect/>
              </a:stretch>
            </p:blipFill>
            <p:spPr>
              <a:xfrm>
                <a:off x="9183305" y="3355615"/>
                <a:ext cx="78120" cy="1200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5">
            <p14:nvContentPartPr>
              <p14:cNvPr id="56" name="Käsinkirjoitus 55">
                <a:extLst>
                  <a:ext uri="{FF2B5EF4-FFF2-40B4-BE49-F238E27FC236}">
                    <a16:creationId xmlns:a16="http://schemas.microsoft.com/office/drawing/2014/main" id="{842B1686-A56D-4BC2-9DCB-E92DE84A63D1}"/>
                  </a:ext>
                </a:extLst>
              </p14:cNvPr>
              <p14:cNvContentPartPr/>
              <p14:nvPr/>
            </p14:nvContentPartPr>
            <p14:xfrm>
              <a:off x="9571025" y="4422295"/>
              <a:ext cx="360" cy="360"/>
            </p14:xfrm>
          </p:contentPart>
        </mc:Choice>
        <mc:Fallback>
          <p:pic>
            <p:nvPicPr>
              <p:cNvPr id="56" name="Käsinkirjoitus 55">
                <a:extLst>
                  <a:ext uri="{FF2B5EF4-FFF2-40B4-BE49-F238E27FC236}">
                    <a16:creationId xmlns:a16="http://schemas.microsoft.com/office/drawing/2014/main" id="{842B1686-A56D-4BC2-9DCB-E92DE84A63D1}"/>
                  </a:ext>
                </a:extLst>
              </p:cNvPr>
              <p:cNvPicPr/>
              <p:nvPr/>
            </p:nvPicPr>
            <p:blipFill>
              <a:blip r:embed="rId76"/>
              <a:stretch>
                <a:fillRect/>
              </a:stretch>
            </p:blipFill>
            <p:spPr>
              <a:xfrm>
                <a:off x="9553025" y="4386655"/>
                <a:ext cx="36000" cy="7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7">
            <p14:nvContentPartPr>
              <p14:cNvPr id="57" name="Käsinkirjoitus 56">
                <a:extLst>
                  <a:ext uri="{FF2B5EF4-FFF2-40B4-BE49-F238E27FC236}">
                    <a16:creationId xmlns:a16="http://schemas.microsoft.com/office/drawing/2014/main" id="{7412B4B4-2E8F-4395-9FD9-1FF384CDBE6B}"/>
                  </a:ext>
                </a:extLst>
              </p14:cNvPr>
              <p14:cNvContentPartPr/>
              <p14:nvPr/>
            </p14:nvContentPartPr>
            <p14:xfrm>
              <a:off x="9091145" y="4513015"/>
              <a:ext cx="220320" cy="313200"/>
            </p14:xfrm>
          </p:contentPart>
        </mc:Choice>
        <mc:Fallback>
          <p:pic>
            <p:nvPicPr>
              <p:cNvPr id="57" name="Käsinkirjoitus 56">
                <a:extLst>
                  <a:ext uri="{FF2B5EF4-FFF2-40B4-BE49-F238E27FC236}">
                    <a16:creationId xmlns:a16="http://schemas.microsoft.com/office/drawing/2014/main" id="{7412B4B4-2E8F-4395-9FD9-1FF384CDBE6B}"/>
                  </a:ext>
                </a:extLst>
              </p:cNvPr>
              <p:cNvPicPr/>
              <p:nvPr/>
            </p:nvPicPr>
            <p:blipFill>
              <a:blip r:embed="rId78"/>
              <a:stretch>
                <a:fillRect/>
              </a:stretch>
            </p:blipFill>
            <p:spPr>
              <a:xfrm>
                <a:off x="9073505" y="4477375"/>
                <a:ext cx="255960" cy="384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9">
            <p14:nvContentPartPr>
              <p14:cNvPr id="58" name="Käsinkirjoitus 57">
                <a:extLst>
                  <a:ext uri="{FF2B5EF4-FFF2-40B4-BE49-F238E27FC236}">
                    <a16:creationId xmlns:a16="http://schemas.microsoft.com/office/drawing/2014/main" id="{7CFAF46E-D44A-4AB3-8EA2-D1269AF4DBB5}"/>
                  </a:ext>
                </a:extLst>
              </p14:cNvPr>
              <p14:cNvContentPartPr/>
              <p14:nvPr/>
            </p14:nvContentPartPr>
            <p14:xfrm>
              <a:off x="10028585" y="3356695"/>
              <a:ext cx="58680" cy="1178640"/>
            </p14:xfrm>
          </p:contentPart>
        </mc:Choice>
        <mc:Fallback>
          <p:pic>
            <p:nvPicPr>
              <p:cNvPr id="58" name="Käsinkirjoitus 57">
                <a:extLst>
                  <a:ext uri="{FF2B5EF4-FFF2-40B4-BE49-F238E27FC236}">
                    <a16:creationId xmlns:a16="http://schemas.microsoft.com/office/drawing/2014/main" id="{7CFAF46E-D44A-4AB3-8EA2-D1269AF4DBB5}"/>
                  </a:ext>
                </a:extLst>
              </p:cNvPr>
              <p:cNvPicPr/>
              <p:nvPr/>
            </p:nvPicPr>
            <p:blipFill>
              <a:blip r:embed="rId80"/>
              <a:stretch>
                <a:fillRect/>
              </a:stretch>
            </p:blipFill>
            <p:spPr>
              <a:xfrm>
                <a:off x="10010585" y="3320695"/>
                <a:ext cx="94320" cy="1250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1">
            <p14:nvContentPartPr>
              <p14:cNvPr id="59" name="Käsinkirjoitus 58">
                <a:extLst>
                  <a:ext uri="{FF2B5EF4-FFF2-40B4-BE49-F238E27FC236}">
                    <a16:creationId xmlns:a16="http://schemas.microsoft.com/office/drawing/2014/main" id="{5A5708BF-E594-4F42-8C4B-DF291F4FAC8D}"/>
                  </a:ext>
                </a:extLst>
              </p14:cNvPr>
              <p14:cNvContentPartPr/>
              <p14:nvPr/>
            </p14:nvContentPartPr>
            <p14:xfrm>
              <a:off x="9917345" y="4465135"/>
              <a:ext cx="249120" cy="398160"/>
            </p14:xfrm>
          </p:contentPart>
        </mc:Choice>
        <mc:Fallback>
          <p:pic>
            <p:nvPicPr>
              <p:cNvPr id="59" name="Käsinkirjoitus 58">
                <a:extLst>
                  <a:ext uri="{FF2B5EF4-FFF2-40B4-BE49-F238E27FC236}">
                    <a16:creationId xmlns:a16="http://schemas.microsoft.com/office/drawing/2014/main" id="{5A5708BF-E594-4F42-8C4B-DF291F4FAC8D}"/>
                  </a:ext>
                </a:extLst>
              </p:cNvPr>
              <p:cNvPicPr/>
              <p:nvPr/>
            </p:nvPicPr>
            <p:blipFill>
              <a:blip r:embed="rId82"/>
              <a:stretch>
                <a:fillRect/>
              </a:stretch>
            </p:blipFill>
            <p:spPr>
              <a:xfrm>
                <a:off x="9899345" y="4429495"/>
                <a:ext cx="284760" cy="469800"/>
              </a:xfrm>
              <a:prstGeom prst="rect">
                <a:avLst/>
              </a:prstGeom>
            </p:spPr>
          </p:pic>
        </mc:Fallback>
      </mc:AlternateContent>
      <p:grpSp>
        <p:nvGrpSpPr>
          <p:cNvPr id="70" name="Ryhmä 69">
            <a:extLst>
              <a:ext uri="{FF2B5EF4-FFF2-40B4-BE49-F238E27FC236}">
                <a16:creationId xmlns:a16="http://schemas.microsoft.com/office/drawing/2014/main" id="{316E90E2-629D-46B2-B60F-0BB7CE96CE9B}"/>
              </a:ext>
            </a:extLst>
          </p:cNvPr>
          <p:cNvGrpSpPr/>
          <p:nvPr/>
        </p:nvGrpSpPr>
        <p:grpSpPr>
          <a:xfrm>
            <a:off x="5942225" y="4759975"/>
            <a:ext cx="600120" cy="230760"/>
            <a:chOff x="5942225" y="4759975"/>
            <a:chExt cx="600120" cy="2307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83">
              <p14:nvContentPartPr>
                <p14:cNvPr id="60" name="Käsinkirjoitus 59">
                  <a:extLst>
                    <a:ext uri="{FF2B5EF4-FFF2-40B4-BE49-F238E27FC236}">
                      <a16:creationId xmlns:a16="http://schemas.microsoft.com/office/drawing/2014/main" id="{4E1B616D-00DE-45D5-B43B-F922F9307ED1}"/>
                    </a:ext>
                  </a:extLst>
                </p14:cNvPr>
                <p14:cNvContentPartPr/>
                <p14:nvPr/>
              </p14:nvContentPartPr>
              <p14:xfrm>
                <a:off x="5949065" y="4786975"/>
                <a:ext cx="146880" cy="203760"/>
              </p14:xfrm>
            </p:contentPart>
          </mc:Choice>
          <mc:Fallback>
            <p:pic>
              <p:nvPicPr>
                <p:cNvPr id="60" name="Käsinkirjoitus 59">
                  <a:extLst>
                    <a:ext uri="{FF2B5EF4-FFF2-40B4-BE49-F238E27FC236}">
                      <a16:creationId xmlns:a16="http://schemas.microsoft.com/office/drawing/2014/main" id="{4E1B616D-00DE-45D5-B43B-F922F9307ED1}"/>
                    </a:ext>
                  </a:extLst>
                </p:cNvPr>
                <p:cNvPicPr/>
                <p:nvPr/>
              </p:nvPicPr>
              <p:blipFill>
                <a:blip r:embed="rId84"/>
                <a:stretch>
                  <a:fillRect/>
                </a:stretch>
              </p:blipFill>
              <p:spPr>
                <a:xfrm>
                  <a:off x="5940425" y="4778335"/>
                  <a:ext cx="164520" cy="221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5">
              <p14:nvContentPartPr>
                <p14:cNvPr id="61" name="Käsinkirjoitus 60">
                  <a:extLst>
                    <a:ext uri="{FF2B5EF4-FFF2-40B4-BE49-F238E27FC236}">
                      <a16:creationId xmlns:a16="http://schemas.microsoft.com/office/drawing/2014/main" id="{65C2F62F-18B6-4B38-A120-624DF641F48E}"/>
                    </a:ext>
                  </a:extLst>
                </p14:cNvPr>
                <p14:cNvContentPartPr/>
                <p14:nvPr/>
              </p14:nvContentPartPr>
              <p14:xfrm>
                <a:off x="5942225" y="4790575"/>
                <a:ext cx="186840" cy="164160"/>
              </p14:xfrm>
            </p:contentPart>
          </mc:Choice>
          <mc:Fallback>
            <p:pic>
              <p:nvPicPr>
                <p:cNvPr id="61" name="Käsinkirjoitus 60">
                  <a:extLst>
                    <a:ext uri="{FF2B5EF4-FFF2-40B4-BE49-F238E27FC236}">
                      <a16:creationId xmlns:a16="http://schemas.microsoft.com/office/drawing/2014/main" id="{65C2F62F-18B6-4B38-A120-624DF641F48E}"/>
                    </a:ext>
                  </a:extLst>
                </p:cNvPr>
                <p:cNvPicPr/>
                <p:nvPr/>
              </p:nvPicPr>
              <p:blipFill>
                <a:blip r:embed="rId86"/>
                <a:stretch>
                  <a:fillRect/>
                </a:stretch>
              </p:blipFill>
              <p:spPr>
                <a:xfrm>
                  <a:off x="5933225" y="4781935"/>
                  <a:ext cx="204480" cy="181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7">
              <p14:nvContentPartPr>
                <p14:cNvPr id="62" name="Käsinkirjoitus 61">
                  <a:extLst>
                    <a:ext uri="{FF2B5EF4-FFF2-40B4-BE49-F238E27FC236}">
                      <a16:creationId xmlns:a16="http://schemas.microsoft.com/office/drawing/2014/main" id="{5B21A1E2-2145-427A-9995-17012AB32C8C}"/>
                    </a:ext>
                  </a:extLst>
                </p14:cNvPr>
                <p14:cNvContentPartPr/>
                <p14:nvPr/>
              </p14:nvContentPartPr>
              <p14:xfrm>
                <a:off x="6183065" y="4850335"/>
                <a:ext cx="118440" cy="6480"/>
              </p14:xfrm>
            </p:contentPart>
          </mc:Choice>
          <mc:Fallback>
            <p:pic>
              <p:nvPicPr>
                <p:cNvPr id="62" name="Käsinkirjoitus 61">
                  <a:extLst>
                    <a:ext uri="{FF2B5EF4-FFF2-40B4-BE49-F238E27FC236}">
                      <a16:creationId xmlns:a16="http://schemas.microsoft.com/office/drawing/2014/main" id="{5B21A1E2-2145-427A-9995-17012AB32C8C}"/>
                    </a:ext>
                  </a:extLst>
                </p:cNvPr>
                <p:cNvPicPr/>
                <p:nvPr/>
              </p:nvPicPr>
              <p:blipFill>
                <a:blip r:embed="rId88"/>
                <a:stretch>
                  <a:fillRect/>
                </a:stretch>
              </p:blipFill>
              <p:spPr>
                <a:xfrm>
                  <a:off x="6174065" y="4841335"/>
                  <a:ext cx="136080" cy="24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9">
              <p14:nvContentPartPr>
                <p14:cNvPr id="63" name="Käsinkirjoitus 62">
                  <a:extLst>
                    <a:ext uri="{FF2B5EF4-FFF2-40B4-BE49-F238E27FC236}">
                      <a16:creationId xmlns:a16="http://schemas.microsoft.com/office/drawing/2014/main" id="{7B90938E-5763-406A-9D9D-23F239E9CB7B}"/>
                    </a:ext>
                  </a:extLst>
                </p14:cNvPr>
                <p14:cNvContentPartPr/>
                <p14:nvPr/>
              </p14:nvContentPartPr>
              <p14:xfrm>
                <a:off x="6202865" y="4913335"/>
                <a:ext cx="106920" cy="28440"/>
              </p14:xfrm>
            </p:contentPart>
          </mc:Choice>
          <mc:Fallback>
            <p:pic>
              <p:nvPicPr>
                <p:cNvPr id="63" name="Käsinkirjoitus 62">
                  <a:extLst>
                    <a:ext uri="{FF2B5EF4-FFF2-40B4-BE49-F238E27FC236}">
                      <a16:creationId xmlns:a16="http://schemas.microsoft.com/office/drawing/2014/main" id="{7B90938E-5763-406A-9D9D-23F239E9CB7B}"/>
                    </a:ext>
                  </a:extLst>
                </p:cNvPr>
                <p:cNvPicPr/>
                <p:nvPr/>
              </p:nvPicPr>
              <p:blipFill>
                <a:blip r:embed="rId90"/>
                <a:stretch>
                  <a:fillRect/>
                </a:stretch>
              </p:blipFill>
              <p:spPr>
                <a:xfrm>
                  <a:off x="6193865" y="4904335"/>
                  <a:ext cx="124560" cy="46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1">
              <p14:nvContentPartPr>
                <p14:cNvPr id="64" name="Käsinkirjoitus 63">
                  <a:extLst>
                    <a:ext uri="{FF2B5EF4-FFF2-40B4-BE49-F238E27FC236}">
                      <a16:creationId xmlns:a16="http://schemas.microsoft.com/office/drawing/2014/main" id="{62CAFB65-52BD-4F69-B736-90D905421890}"/>
                    </a:ext>
                  </a:extLst>
                </p14:cNvPr>
                <p14:cNvContentPartPr/>
                <p14:nvPr/>
              </p14:nvContentPartPr>
              <p14:xfrm>
                <a:off x="6409505" y="4759975"/>
                <a:ext cx="132840" cy="200880"/>
              </p14:xfrm>
            </p:contentPart>
          </mc:Choice>
          <mc:Fallback>
            <p:pic>
              <p:nvPicPr>
                <p:cNvPr id="64" name="Käsinkirjoitus 63">
                  <a:extLst>
                    <a:ext uri="{FF2B5EF4-FFF2-40B4-BE49-F238E27FC236}">
                      <a16:creationId xmlns:a16="http://schemas.microsoft.com/office/drawing/2014/main" id="{62CAFB65-52BD-4F69-B736-90D905421890}"/>
                    </a:ext>
                  </a:extLst>
                </p:cNvPr>
                <p:cNvPicPr/>
                <p:nvPr/>
              </p:nvPicPr>
              <p:blipFill>
                <a:blip r:embed="rId92"/>
                <a:stretch>
                  <a:fillRect/>
                </a:stretch>
              </p:blipFill>
              <p:spPr>
                <a:xfrm>
                  <a:off x="6400505" y="4751335"/>
                  <a:ext cx="150480" cy="2185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69" name="Ryhmä 68">
            <a:extLst>
              <a:ext uri="{FF2B5EF4-FFF2-40B4-BE49-F238E27FC236}">
                <a16:creationId xmlns:a16="http://schemas.microsoft.com/office/drawing/2014/main" id="{D29C9B4E-C5E1-44B2-AF8A-168D66572E18}"/>
              </a:ext>
            </a:extLst>
          </p:cNvPr>
          <p:cNvGrpSpPr/>
          <p:nvPr/>
        </p:nvGrpSpPr>
        <p:grpSpPr>
          <a:xfrm>
            <a:off x="6767705" y="4792375"/>
            <a:ext cx="356040" cy="198000"/>
            <a:chOff x="6767705" y="4792375"/>
            <a:chExt cx="356040" cy="1980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93">
              <p14:nvContentPartPr>
                <p14:cNvPr id="65" name="Käsinkirjoitus 64">
                  <a:extLst>
                    <a:ext uri="{FF2B5EF4-FFF2-40B4-BE49-F238E27FC236}">
                      <a16:creationId xmlns:a16="http://schemas.microsoft.com/office/drawing/2014/main" id="{5DF0D137-B5CE-4B83-BE98-E5034CD4456F}"/>
                    </a:ext>
                  </a:extLst>
                </p14:cNvPr>
                <p14:cNvContentPartPr/>
                <p14:nvPr/>
              </p14:nvContentPartPr>
              <p14:xfrm>
                <a:off x="6812345" y="4810735"/>
                <a:ext cx="104040" cy="179640"/>
              </p14:xfrm>
            </p:contentPart>
          </mc:Choice>
          <mc:Fallback>
            <p:pic>
              <p:nvPicPr>
                <p:cNvPr id="65" name="Käsinkirjoitus 64">
                  <a:extLst>
                    <a:ext uri="{FF2B5EF4-FFF2-40B4-BE49-F238E27FC236}">
                      <a16:creationId xmlns:a16="http://schemas.microsoft.com/office/drawing/2014/main" id="{5DF0D137-B5CE-4B83-BE98-E5034CD4456F}"/>
                    </a:ext>
                  </a:extLst>
                </p:cNvPr>
                <p:cNvPicPr/>
                <p:nvPr/>
              </p:nvPicPr>
              <p:blipFill>
                <a:blip r:embed="rId94"/>
                <a:stretch>
                  <a:fillRect/>
                </a:stretch>
              </p:blipFill>
              <p:spPr>
                <a:xfrm>
                  <a:off x="6803345" y="4801735"/>
                  <a:ext cx="121680" cy="197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5">
              <p14:nvContentPartPr>
                <p14:cNvPr id="66" name="Käsinkirjoitus 65">
                  <a:extLst>
                    <a:ext uri="{FF2B5EF4-FFF2-40B4-BE49-F238E27FC236}">
                      <a16:creationId xmlns:a16="http://schemas.microsoft.com/office/drawing/2014/main" id="{BC411FEC-5D5A-4D5D-BBDC-EA15C675484D}"/>
                    </a:ext>
                  </a:extLst>
                </p14:cNvPr>
                <p14:cNvContentPartPr/>
                <p14:nvPr/>
              </p14:nvContentPartPr>
              <p14:xfrm>
                <a:off x="6767705" y="4888855"/>
                <a:ext cx="113760" cy="11880"/>
              </p14:xfrm>
            </p:contentPart>
          </mc:Choice>
          <mc:Fallback>
            <p:pic>
              <p:nvPicPr>
                <p:cNvPr id="66" name="Käsinkirjoitus 65">
                  <a:extLst>
                    <a:ext uri="{FF2B5EF4-FFF2-40B4-BE49-F238E27FC236}">
                      <a16:creationId xmlns:a16="http://schemas.microsoft.com/office/drawing/2014/main" id="{BC411FEC-5D5A-4D5D-BBDC-EA15C675484D}"/>
                    </a:ext>
                  </a:extLst>
                </p:cNvPr>
                <p:cNvPicPr/>
                <p:nvPr/>
              </p:nvPicPr>
              <p:blipFill>
                <a:blip r:embed="rId96"/>
                <a:stretch>
                  <a:fillRect/>
                </a:stretch>
              </p:blipFill>
              <p:spPr>
                <a:xfrm>
                  <a:off x="6759065" y="4880215"/>
                  <a:ext cx="131400" cy="29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7">
              <p14:nvContentPartPr>
                <p14:cNvPr id="67" name="Käsinkirjoitus 66">
                  <a:extLst>
                    <a:ext uri="{FF2B5EF4-FFF2-40B4-BE49-F238E27FC236}">
                      <a16:creationId xmlns:a16="http://schemas.microsoft.com/office/drawing/2014/main" id="{C420B3A3-327D-45B7-872C-10F90D2E4B6F}"/>
                    </a:ext>
                  </a:extLst>
                </p14:cNvPr>
                <p14:cNvContentPartPr/>
                <p14:nvPr/>
              </p14:nvContentPartPr>
              <p14:xfrm>
                <a:off x="6875345" y="4853575"/>
                <a:ext cx="219960" cy="120960"/>
              </p14:xfrm>
            </p:contentPart>
          </mc:Choice>
          <mc:Fallback>
            <p:pic>
              <p:nvPicPr>
                <p:cNvPr id="67" name="Käsinkirjoitus 66">
                  <a:extLst>
                    <a:ext uri="{FF2B5EF4-FFF2-40B4-BE49-F238E27FC236}">
                      <a16:creationId xmlns:a16="http://schemas.microsoft.com/office/drawing/2014/main" id="{C420B3A3-327D-45B7-872C-10F90D2E4B6F}"/>
                    </a:ext>
                  </a:extLst>
                </p:cNvPr>
                <p:cNvPicPr/>
                <p:nvPr/>
              </p:nvPicPr>
              <p:blipFill>
                <a:blip r:embed="rId98"/>
                <a:stretch>
                  <a:fillRect/>
                </a:stretch>
              </p:blipFill>
              <p:spPr>
                <a:xfrm>
                  <a:off x="6866345" y="4844935"/>
                  <a:ext cx="237600" cy="138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9">
              <p14:nvContentPartPr>
                <p14:cNvPr id="68" name="Käsinkirjoitus 67">
                  <a:extLst>
                    <a:ext uri="{FF2B5EF4-FFF2-40B4-BE49-F238E27FC236}">
                      <a16:creationId xmlns:a16="http://schemas.microsoft.com/office/drawing/2014/main" id="{5E0EF52F-C003-4C0D-821B-2A0B851C3807}"/>
                    </a:ext>
                  </a:extLst>
                </p14:cNvPr>
                <p14:cNvContentPartPr/>
                <p14:nvPr/>
              </p14:nvContentPartPr>
              <p14:xfrm>
                <a:off x="7116185" y="4792375"/>
                <a:ext cx="7560" cy="6480"/>
              </p14:xfrm>
            </p:contentPart>
          </mc:Choice>
          <mc:Fallback>
            <p:pic>
              <p:nvPicPr>
                <p:cNvPr id="68" name="Käsinkirjoitus 67">
                  <a:extLst>
                    <a:ext uri="{FF2B5EF4-FFF2-40B4-BE49-F238E27FC236}">
                      <a16:creationId xmlns:a16="http://schemas.microsoft.com/office/drawing/2014/main" id="{5E0EF52F-C003-4C0D-821B-2A0B851C3807}"/>
                    </a:ext>
                  </a:extLst>
                </p:cNvPr>
                <p:cNvPicPr/>
                <p:nvPr/>
              </p:nvPicPr>
              <p:blipFill>
                <a:blip r:embed="rId100"/>
                <a:stretch>
                  <a:fillRect/>
                </a:stretch>
              </p:blipFill>
              <p:spPr>
                <a:xfrm>
                  <a:off x="7107185" y="4783375"/>
                  <a:ext cx="25200" cy="241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77" name="Ryhmä 76">
            <a:extLst>
              <a:ext uri="{FF2B5EF4-FFF2-40B4-BE49-F238E27FC236}">
                <a16:creationId xmlns:a16="http://schemas.microsoft.com/office/drawing/2014/main" id="{4E6F6B59-6174-4895-B75C-FFF8791BE5FD}"/>
              </a:ext>
            </a:extLst>
          </p:cNvPr>
          <p:cNvGrpSpPr/>
          <p:nvPr/>
        </p:nvGrpSpPr>
        <p:grpSpPr>
          <a:xfrm>
            <a:off x="7305185" y="4695895"/>
            <a:ext cx="552960" cy="280800"/>
            <a:chOff x="7305185" y="4695895"/>
            <a:chExt cx="552960" cy="2808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01">
              <p14:nvContentPartPr>
                <p14:cNvPr id="71" name="Käsinkirjoitus 70">
                  <a:extLst>
                    <a:ext uri="{FF2B5EF4-FFF2-40B4-BE49-F238E27FC236}">
                      <a16:creationId xmlns:a16="http://schemas.microsoft.com/office/drawing/2014/main" id="{485650DD-E353-4A00-8922-5A838363562A}"/>
                    </a:ext>
                  </a:extLst>
                </p14:cNvPr>
                <p14:cNvContentPartPr/>
                <p14:nvPr/>
              </p14:nvContentPartPr>
              <p14:xfrm>
                <a:off x="7305185" y="4826575"/>
                <a:ext cx="136440" cy="147600"/>
              </p14:xfrm>
            </p:contentPart>
          </mc:Choice>
          <mc:Fallback>
            <p:pic>
              <p:nvPicPr>
                <p:cNvPr id="71" name="Käsinkirjoitus 70">
                  <a:extLst>
                    <a:ext uri="{FF2B5EF4-FFF2-40B4-BE49-F238E27FC236}">
                      <a16:creationId xmlns:a16="http://schemas.microsoft.com/office/drawing/2014/main" id="{485650DD-E353-4A00-8922-5A838363562A}"/>
                    </a:ext>
                  </a:extLst>
                </p:cNvPr>
                <p:cNvPicPr/>
                <p:nvPr/>
              </p:nvPicPr>
              <p:blipFill>
                <a:blip r:embed="rId102"/>
                <a:stretch>
                  <a:fillRect/>
                </a:stretch>
              </p:blipFill>
              <p:spPr>
                <a:xfrm>
                  <a:off x="7296545" y="4817575"/>
                  <a:ext cx="154080" cy="165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3">
              <p14:nvContentPartPr>
                <p14:cNvPr id="72" name="Käsinkirjoitus 71">
                  <a:extLst>
                    <a:ext uri="{FF2B5EF4-FFF2-40B4-BE49-F238E27FC236}">
                      <a16:creationId xmlns:a16="http://schemas.microsoft.com/office/drawing/2014/main" id="{5BB49E75-5DC5-47C1-8EE7-F402F389EF98}"/>
                    </a:ext>
                  </a:extLst>
                </p14:cNvPr>
                <p14:cNvContentPartPr/>
                <p14:nvPr/>
              </p14:nvContentPartPr>
              <p14:xfrm>
                <a:off x="7364225" y="4808215"/>
                <a:ext cx="150480" cy="168480"/>
              </p14:xfrm>
            </p:contentPart>
          </mc:Choice>
          <mc:Fallback>
            <p:pic>
              <p:nvPicPr>
                <p:cNvPr id="72" name="Käsinkirjoitus 71">
                  <a:extLst>
                    <a:ext uri="{FF2B5EF4-FFF2-40B4-BE49-F238E27FC236}">
                      <a16:creationId xmlns:a16="http://schemas.microsoft.com/office/drawing/2014/main" id="{5BB49E75-5DC5-47C1-8EE7-F402F389EF98}"/>
                    </a:ext>
                  </a:extLst>
                </p:cNvPr>
                <p:cNvPicPr/>
                <p:nvPr/>
              </p:nvPicPr>
              <p:blipFill>
                <a:blip r:embed="rId104"/>
                <a:stretch>
                  <a:fillRect/>
                </a:stretch>
              </p:blipFill>
              <p:spPr>
                <a:xfrm>
                  <a:off x="7355225" y="4799215"/>
                  <a:ext cx="168120" cy="186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5">
              <p14:nvContentPartPr>
                <p14:cNvPr id="73" name="Käsinkirjoitus 72">
                  <a:extLst>
                    <a:ext uri="{FF2B5EF4-FFF2-40B4-BE49-F238E27FC236}">
                      <a16:creationId xmlns:a16="http://schemas.microsoft.com/office/drawing/2014/main" id="{893F35A2-526C-4E9C-B163-3CF49B3DBF03}"/>
                    </a:ext>
                  </a:extLst>
                </p14:cNvPr>
                <p14:cNvContentPartPr/>
                <p14:nvPr/>
              </p14:nvContentPartPr>
              <p14:xfrm>
                <a:off x="7561505" y="4838815"/>
                <a:ext cx="122400" cy="12600"/>
              </p14:xfrm>
            </p:contentPart>
          </mc:Choice>
          <mc:Fallback>
            <p:pic>
              <p:nvPicPr>
                <p:cNvPr id="73" name="Käsinkirjoitus 72">
                  <a:extLst>
                    <a:ext uri="{FF2B5EF4-FFF2-40B4-BE49-F238E27FC236}">
                      <a16:creationId xmlns:a16="http://schemas.microsoft.com/office/drawing/2014/main" id="{893F35A2-526C-4E9C-B163-3CF49B3DBF03}"/>
                    </a:ext>
                  </a:extLst>
                </p:cNvPr>
                <p:cNvPicPr/>
                <p:nvPr/>
              </p:nvPicPr>
              <p:blipFill>
                <a:blip r:embed="rId106"/>
                <a:stretch>
                  <a:fillRect/>
                </a:stretch>
              </p:blipFill>
              <p:spPr>
                <a:xfrm>
                  <a:off x="7552505" y="4829815"/>
                  <a:ext cx="140040" cy="30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7">
              <p14:nvContentPartPr>
                <p14:cNvPr id="74" name="Käsinkirjoitus 73">
                  <a:extLst>
                    <a:ext uri="{FF2B5EF4-FFF2-40B4-BE49-F238E27FC236}">
                      <a16:creationId xmlns:a16="http://schemas.microsoft.com/office/drawing/2014/main" id="{572CB91C-441E-48E5-82E6-4435A9B63DAE}"/>
                    </a:ext>
                  </a:extLst>
                </p14:cNvPr>
                <p14:cNvContentPartPr/>
                <p14:nvPr/>
              </p14:nvContentPartPr>
              <p14:xfrm>
                <a:off x="7584545" y="4892095"/>
                <a:ext cx="95400" cy="25920"/>
              </p14:xfrm>
            </p:contentPart>
          </mc:Choice>
          <mc:Fallback>
            <p:pic>
              <p:nvPicPr>
                <p:cNvPr id="74" name="Käsinkirjoitus 73">
                  <a:extLst>
                    <a:ext uri="{FF2B5EF4-FFF2-40B4-BE49-F238E27FC236}">
                      <a16:creationId xmlns:a16="http://schemas.microsoft.com/office/drawing/2014/main" id="{572CB91C-441E-48E5-82E6-4435A9B63DAE}"/>
                    </a:ext>
                  </a:extLst>
                </p:cNvPr>
                <p:cNvPicPr/>
                <p:nvPr/>
              </p:nvPicPr>
              <p:blipFill>
                <a:blip r:embed="rId108"/>
                <a:stretch>
                  <a:fillRect/>
                </a:stretch>
              </p:blipFill>
              <p:spPr>
                <a:xfrm>
                  <a:off x="7575545" y="4883455"/>
                  <a:ext cx="113040" cy="43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9">
              <p14:nvContentPartPr>
                <p14:cNvPr id="75" name="Käsinkirjoitus 74">
                  <a:extLst>
                    <a:ext uri="{FF2B5EF4-FFF2-40B4-BE49-F238E27FC236}">
                      <a16:creationId xmlns:a16="http://schemas.microsoft.com/office/drawing/2014/main" id="{C3FD6C5F-3802-44B3-A0DE-FD5CC1001DE2}"/>
                    </a:ext>
                  </a:extLst>
                </p14:cNvPr>
                <p14:cNvContentPartPr/>
                <p14:nvPr/>
              </p14:nvContentPartPr>
              <p14:xfrm>
                <a:off x="7745825" y="4723255"/>
                <a:ext cx="87120" cy="148320"/>
              </p14:xfrm>
            </p:contentPart>
          </mc:Choice>
          <mc:Fallback>
            <p:pic>
              <p:nvPicPr>
                <p:cNvPr id="75" name="Käsinkirjoitus 74">
                  <a:extLst>
                    <a:ext uri="{FF2B5EF4-FFF2-40B4-BE49-F238E27FC236}">
                      <a16:creationId xmlns:a16="http://schemas.microsoft.com/office/drawing/2014/main" id="{C3FD6C5F-3802-44B3-A0DE-FD5CC1001DE2}"/>
                    </a:ext>
                  </a:extLst>
                </p:cNvPr>
                <p:cNvPicPr/>
                <p:nvPr/>
              </p:nvPicPr>
              <p:blipFill>
                <a:blip r:embed="rId110"/>
                <a:stretch>
                  <a:fillRect/>
                </a:stretch>
              </p:blipFill>
              <p:spPr>
                <a:xfrm>
                  <a:off x="7736825" y="4714255"/>
                  <a:ext cx="104760" cy="165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1">
              <p14:nvContentPartPr>
                <p14:cNvPr id="76" name="Käsinkirjoitus 75">
                  <a:extLst>
                    <a:ext uri="{FF2B5EF4-FFF2-40B4-BE49-F238E27FC236}">
                      <a16:creationId xmlns:a16="http://schemas.microsoft.com/office/drawing/2014/main" id="{88D92337-EAF7-4F57-AB05-B3173E06BF00}"/>
                    </a:ext>
                  </a:extLst>
                </p14:cNvPr>
                <p14:cNvContentPartPr/>
                <p14:nvPr/>
              </p14:nvContentPartPr>
              <p14:xfrm>
                <a:off x="7837265" y="4695895"/>
                <a:ext cx="20880" cy="273960"/>
              </p14:xfrm>
            </p:contentPart>
          </mc:Choice>
          <mc:Fallback>
            <p:pic>
              <p:nvPicPr>
                <p:cNvPr id="76" name="Käsinkirjoitus 75">
                  <a:extLst>
                    <a:ext uri="{FF2B5EF4-FFF2-40B4-BE49-F238E27FC236}">
                      <a16:creationId xmlns:a16="http://schemas.microsoft.com/office/drawing/2014/main" id="{88D92337-EAF7-4F57-AB05-B3173E06BF00}"/>
                    </a:ext>
                  </a:extLst>
                </p:cNvPr>
                <p:cNvPicPr/>
                <p:nvPr/>
              </p:nvPicPr>
              <p:blipFill>
                <a:blip r:embed="rId112"/>
                <a:stretch>
                  <a:fillRect/>
                </a:stretch>
              </p:blipFill>
              <p:spPr>
                <a:xfrm>
                  <a:off x="7828625" y="4687255"/>
                  <a:ext cx="38520" cy="2916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84" name="Ryhmä 83">
            <a:extLst>
              <a:ext uri="{FF2B5EF4-FFF2-40B4-BE49-F238E27FC236}">
                <a16:creationId xmlns:a16="http://schemas.microsoft.com/office/drawing/2014/main" id="{F62AC3BF-E21E-4C73-8658-0042BEC30E41}"/>
              </a:ext>
            </a:extLst>
          </p:cNvPr>
          <p:cNvGrpSpPr/>
          <p:nvPr/>
        </p:nvGrpSpPr>
        <p:grpSpPr>
          <a:xfrm>
            <a:off x="8416865" y="3242215"/>
            <a:ext cx="2492640" cy="143640"/>
            <a:chOff x="8416865" y="3242215"/>
            <a:chExt cx="2492640" cy="1436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13">
              <p14:nvContentPartPr>
                <p14:cNvPr id="78" name="Käsinkirjoitus 77">
                  <a:extLst>
                    <a:ext uri="{FF2B5EF4-FFF2-40B4-BE49-F238E27FC236}">
                      <a16:creationId xmlns:a16="http://schemas.microsoft.com/office/drawing/2014/main" id="{5C40CCBD-E4CF-431D-AF72-6E3395C88273}"/>
                    </a:ext>
                  </a:extLst>
                </p14:cNvPr>
                <p14:cNvContentPartPr/>
                <p14:nvPr/>
              </p14:nvContentPartPr>
              <p14:xfrm>
                <a:off x="8416865" y="3322495"/>
                <a:ext cx="360" cy="360"/>
              </p14:xfrm>
            </p:contentPart>
          </mc:Choice>
          <mc:Fallback>
            <p:pic>
              <p:nvPicPr>
                <p:cNvPr id="78" name="Käsinkirjoitus 77">
                  <a:extLst>
                    <a:ext uri="{FF2B5EF4-FFF2-40B4-BE49-F238E27FC236}">
                      <a16:creationId xmlns:a16="http://schemas.microsoft.com/office/drawing/2014/main" id="{5C40CCBD-E4CF-431D-AF72-6E3395C88273}"/>
                    </a:ext>
                  </a:extLst>
                </p:cNvPr>
                <p:cNvPicPr/>
                <p:nvPr/>
              </p:nvPicPr>
              <p:blipFill>
                <a:blip r:embed="rId114"/>
                <a:stretch>
                  <a:fillRect/>
                </a:stretch>
              </p:blipFill>
              <p:spPr>
                <a:xfrm>
                  <a:off x="8408225" y="3313855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5">
              <p14:nvContentPartPr>
                <p14:cNvPr id="79" name="Käsinkirjoitus 78">
                  <a:extLst>
                    <a:ext uri="{FF2B5EF4-FFF2-40B4-BE49-F238E27FC236}">
                      <a16:creationId xmlns:a16="http://schemas.microsoft.com/office/drawing/2014/main" id="{FDD2EF0D-E412-42E7-9DBD-123C0745F66A}"/>
                    </a:ext>
                  </a:extLst>
                </p14:cNvPr>
                <p14:cNvContentPartPr/>
                <p14:nvPr/>
              </p14:nvContentPartPr>
              <p14:xfrm>
                <a:off x="8416865" y="3300535"/>
                <a:ext cx="90360" cy="22320"/>
              </p14:xfrm>
            </p:contentPart>
          </mc:Choice>
          <mc:Fallback>
            <p:pic>
              <p:nvPicPr>
                <p:cNvPr id="79" name="Käsinkirjoitus 78">
                  <a:extLst>
                    <a:ext uri="{FF2B5EF4-FFF2-40B4-BE49-F238E27FC236}">
                      <a16:creationId xmlns:a16="http://schemas.microsoft.com/office/drawing/2014/main" id="{FDD2EF0D-E412-42E7-9DBD-123C0745F66A}"/>
                    </a:ext>
                  </a:extLst>
                </p:cNvPr>
                <p:cNvPicPr/>
                <p:nvPr/>
              </p:nvPicPr>
              <p:blipFill>
                <a:blip r:embed="rId116"/>
                <a:stretch>
                  <a:fillRect/>
                </a:stretch>
              </p:blipFill>
              <p:spPr>
                <a:xfrm>
                  <a:off x="8408225" y="3291535"/>
                  <a:ext cx="108000" cy="39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7">
              <p14:nvContentPartPr>
                <p14:cNvPr id="80" name="Käsinkirjoitus 79">
                  <a:extLst>
                    <a:ext uri="{FF2B5EF4-FFF2-40B4-BE49-F238E27FC236}">
                      <a16:creationId xmlns:a16="http://schemas.microsoft.com/office/drawing/2014/main" id="{21FB03D5-E12F-48A7-8662-12C51962D410}"/>
                    </a:ext>
                  </a:extLst>
                </p14:cNvPr>
                <p14:cNvContentPartPr/>
                <p14:nvPr/>
              </p14:nvContentPartPr>
              <p14:xfrm>
                <a:off x="8541065" y="3285055"/>
                <a:ext cx="142560" cy="12240"/>
              </p14:xfrm>
            </p:contentPart>
          </mc:Choice>
          <mc:Fallback>
            <p:pic>
              <p:nvPicPr>
                <p:cNvPr id="80" name="Käsinkirjoitus 79">
                  <a:extLst>
                    <a:ext uri="{FF2B5EF4-FFF2-40B4-BE49-F238E27FC236}">
                      <a16:creationId xmlns:a16="http://schemas.microsoft.com/office/drawing/2014/main" id="{21FB03D5-E12F-48A7-8662-12C51962D410}"/>
                    </a:ext>
                  </a:extLst>
                </p:cNvPr>
                <p:cNvPicPr/>
                <p:nvPr/>
              </p:nvPicPr>
              <p:blipFill>
                <a:blip r:embed="rId118"/>
                <a:stretch>
                  <a:fillRect/>
                </a:stretch>
              </p:blipFill>
              <p:spPr>
                <a:xfrm>
                  <a:off x="8532425" y="3276415"/>
                  <a:ext cx="160200" cy="29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9">
              <p14:nvContentPartPr>
                <p14:cNvPr id="81" name="Käsinkirjoitus 80">
                  <a:extLst>
                    <a:ext uri="{FF2B5EF4-FFF2-40B4-BE49-F238E27FC236}">
                      <a16:creationId xmlns:a16="http://schemas.microsoft.com/office/drawing/2014/main" id="{ED25D2F3-9DE3-42C7-828F-30C269A2749E}"/>
                    </a:ext>
                  </a:extLst>
                </p14:cNvPr>
                <p14:cNvContentPartPr/>
                <p14:nvPr/>
              </p14:nvContentPartPr>
              <p14:xfrm>
                <a:off x="8747705" y="3274255"/>
                <a:ext cx="2161800" cy="28440"/>
              </p14:xfrm>
            </p:contentPart>
          </mc:Choice>
          <mc:Fallback>
            <p:pic>
              <p:nvPicPr>
                <p:cNvPr id="81" name="Käsinkirjoitus 80">
                  <a:extLst>
                    <a:ext uri="{FF2B5EF4-FFF2-40B4-BE49-F238E27FC236}">
                      <a16:creationId xmlns:a16="http://schemas.microsoft.com/office/drawing/2014/main" id="{ED25D2F3-9DE3-42C7-828F-30C269A2749E}"/>
                    </a:ext>
                  </a:extLst>
                </p:cNvPr>
                <p:cNvPicPr/>
                <p:nvPr/>
              </p:nvPicPr>
              <p:blipFill>
                <a:blip r:embed="rId120"/>
                <a:stretch>
                  <a:fillRect/>
                </a:stretch>
              </p:blipFill>
              <p:spPr>
                <a:xfrm>
                  <a:off x="8739065" y="3265255"/>
                  <a:ext cx="2179440" cy="46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1">
              <p14:nvContentPartPr>
                <p14:cNvPr id="83" name="Käsinkirjoitus 82">
                  <a:extLst>
                    <a:ext uri="{FF2B5EF4-FFF2-40B4-BE49-F238E27FC236}">
                      <a16:creationId xmlns:a16="http://schemas.microsoft.com/office/drawing/2014/main" id="{CE4CEAFE-91BD-4726-902A-2A0A6DC3B274}"/>
                    </a:ext>
                  </a:extLst>
                </p14:cNvPr>
                <p14:cNvContentPartPr/>
                <p14:nvPr/>
              </p14:nvContentPartPr>
              <p14:xfrm>
                <a:off x="9138305" y="3242215"/>
                <a:ext cx="180720" cy="143640"/>
              </p14:xfrm>
            </p:contentPart>
          </mc:Choice>
          <mc:Fallback>
            <p:pic>
              <p:nvPicPr>
                <p:cNvPr id="83" name="Käsinkirjoitus 82">
                  <a:extLst>
                    <a:ext uri="{FF2B5EF4-FFF2-40B4-BE49-F238E27FC236}">
                      <a16:creationId xmlns:a16="http://schemas.microsoft.com/office/drawing/2014/main" id="{CE4CEAFE-91BD-4726-902A-2A0A6DC3B274}"/>
                    </a:ext>
                  </a:extLst>
                </p:cNvPr>
                <p:cNvPicPr/>
                <p:nvPr/>
              </p:nvPicPr>
              <p:blipFill>
                <a:blip r:embed="rId122"/>
                <a:stretch>
                  <a:fillRect/>
                </a:stretch>
              </p:blipFill>
              <p:spPr>
                <a:xfrm>
                  <a:off x="9129305" y="3233215"/>
                  <a:ext cx="198360" cy="1612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23">
            <p14:nvContentPartPr>
              <p14:cNvPr id="85" name="Käsinkirjoitus 84">
                <a:extLst>
                  <a:ext uri="{FF2B5EF4-FFF2-40B4-BE49-F238E27FC236}">
                    <a16:creationId xmlns:a16="http://schemas.microsoft.com/office/drawing/2014/main" id="{1DD57F59-79DE-4A66-9E53-E1A613BA82EC}"/>
                  </a:ext>
                </a:extLst>
              </p14:cNvPr>
              <p14:cNvContentPartPr/>
              <p14:nvPr/>
            </p14:nvContentPartPr>
            <p14:xfrm>
              <a:off x="9992771" y="3231436"/>
              <a:ext cx="152280" cy="135720"/>
            </p14:xfrm>
          </p:contentPart>
        </mc:Choice>
        <mc:Fallback>
          <p:pic>
            <p:nvPicPr>
              <p:cNvPr id="85" name="Käsinkirjoitus 84">
                <a:extLst>
                  <a:ext uri="{FF2B5EF4-FFF2-40B4-BE49-F238E27FC236}">
                    <a16:creationId xmlns:a16="http://schemas.microsoft.com/office/drawing/2014/main" id="{1DD57F59-79DE-4A66-9E53-E1A613BA82EC}"/>
                  </a:ext>
                </a:extLst>
              </p:cNvPr>
              <p:cNvPicPr/>
              <p:nvPr/>
            </p:nvPicPr>
            <p:blipFill>
              <a:blip r:embed="rId124"/>
              <a:stretch>
                <a:fillRect/>
              </a:stretch>
            </p:blipFill>
            <p:spPr>
              <a:xfrm>
                <a:off x="9983771" y="3222436"/>
                <a:ext cx="169920" cy="153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25">
            <p14:nvContentPartPr>
              <p14:cNvPr id="86" name="Käsinkirjoitus 85">
                <a:extLst>
                  <a:ext uri="{FF2B5EF4-FFF2-40B4-BE49-F238E27FC236}">
                    <a16:creationId xmlns:a16="http://schemas.microsoft.com/office/drawing/2014/main" id="{2744012D-E740-4E08-870C-B6350B7110EE}"/>
                  </a:ext>
                </a:extLst>
              </p14:cNvPr>
              <p14:cNvContentPartPr/>
              <p14:nvPr/>
            </p14:nvContentPartPr>
            <p14:xfrm>
              <a:off x="9560771" y="2763436"/>
              <a:ext cx="119160" cy="163440"/>
            </p14:xfrm>
          </p:contentPart>
        </mc:Choice>
        <mc:Fallback>
          <p:pic>
            <p:nvPicPr>
              <p:cNvPr id="86" name="Käsinkirjoitus 85">
                <a:extLst>
                  <a:ext uri="{FF2B5EF4-FFF2-40B4-BE49-F238E27FC236}">
                    <a16:creationId xmlns:a16="http://schemas.microsoft.com/office/drawing/2014/main" id="{2744012D-E740-4E08-870C-B6350B7110EE}"/>
                  </a:ext>
                </a:extLst>
              </p:cNvPr>
              <p:cNvPicPr/>
              <p:nvPr/>
            </p:nvPicPr>
            <p:blipFill>
              <a:blip r:embed="rId126"/>
              <a:stretch>
                <a:fillRect/>
              </a:stretch>
            </p:blipFill>
            <p:spPr>
              <a:xfrm>
                <a:off x="9551771" y="2754796"/>
                <a:ext cx="136800" cy="181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27">
            <p14:nvContentPartPr>
              <p14:cNvPr id="87" name="Käsinkirjoitus 86">
                <a:extLst>
                  <a:ext uri="{FF2B5EF4-FFF2-40B4-BE49-F238E27FC236}">
                    <a16:creationId xmlns:a16="http://schemas.microsoft.com/office/drawing/2014/main" id="{A59EC905-2B89-4FBE-8E4B-FCF32E2ABD5E}"/>
                  </a:ext>
                </a:extLst>
              </p14:cNvPr>
              <p14:cNvContentPartPr/>
              <p14:nvPr/>
            </p14:nvContentPartPr>
            <p14:xfrm>
              <a:off x="8085131" y="2745796"/>
              <a:ext cx="1566720" cy="289800"/>
            </p14:xfrm>
          </p:contentPart>
        </mc:Choice>
        <mc:Fallback>
          <p:pic>
            <p:nvPicPr>
              <p:cNvPr id="87" name="Käsinkirjoitus 86">
                <a:extLst>
                  <a:ext uri="{FF2B5EF4-FFF2-40B4-BE49-F238E27FC236}">
                    <a16:creationId xmlns:a16="http://schemas.microsoft.com/office/drawing/2014/main" id="{A59EC905-2B89-4FBE-8E4B-FCF32E2ABD5E}"/>
                  </a:ext>
                </a:extLst>
              </p:cNvPr>
              <p:cNvPicPr/>
              <p:nvPr/>
            </p:nvPicPr>
            <p:blipFill>
              <a:blip r:embed="rId128"/>
              <a:stretch>
                <a:fillRect/>
              </a:stretch>
            </p:blipFill>
            <p:spPr>
              <a:xfrm>
                <a:off x="8076131" y="2736796"/>
                <a:ext cx="1584360" cy="307440"/>
              </a:xfrm>
              <a:prstGeom prst="rect">
                <a:avLst/>
              </a:prstGeom>
            </p:spPr>
          </p:pic>
        </mc:Fallback>
      </mc:AlternateContent>
      <p:grpSp>
        <p:nvGrpSpPr>
          <p:cNvPr id="90" name="Ryhmä 89">
            <a:extLst>
              <a:ext uri="{FF2B5EF4-FFF2-40B4-BE49-F238E27FC236}">
                <a16:creationId xmlns:a16="http://schemas.microsoft.com/office/drawing/2014/main" id="{B77BB365-E352-4B6F-9899-788A8F937352}"/>
              </a:ext>
            </a:extLst>
          </p:cNvPr>
          <p:cNvGrpSpPr/>
          <p:nvPr/>
        </p:nvGrpSpPr>
        <p:grpSpPr>
          <a:xfrm>
            <a:off x="2919851" y="5180476"/>
            <a:ext cx="204120" cy="310680"/>
            <a:chOff x="2919851" y="5180476"/>
            <a:chExt cx="204120" cy="3106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29">
              <p14:nvContentPartPr>
                <p14:cNvPr id="88" name="Käsinkirjoitus 87">
                  <a:extLst>
                    <a:ext uri="{FF2B5EF4-FFF2-40B4-BE49-F238E27FC236}">
                      <a16:creationId xmlns:a16="http://schemas.microsoft.com/office/drawing/2014/main" id="{820D5BE9-03D7-40DB-A852-6FE9D235096B}"/>
                    </a:ext>
                  </a:extLst>
                </p14:cNvPr>
                <p14:cNvContentPartPr/>
                <p14:nvPr/>
              </p14:nvContentPartPr>
              <p14:xfrm>
                <a:off x="2919851" y="5180476"/>
                <a:ext cx="204120" cy="199080"/>
              </p14:xfrm>
            </p:contentPart>
          </mc:Choice>
          <mc:Fallback>
            <p:pic>
              <p:nvPicPr>
                <p:cNvPr id="88" name="Käsinkirjoitus 87">
                  <a:extLst>
                    <a:ext uri="{FF2B5EF4-FFF2-40B4-BE49-F238E27FC236}">
                      <a16:creationId xmlns:a16="http://schemas.microsoft.com/office/drawing/2014/main" id="{820D5BE9-03D7-40DB-A852-6FE9D235096B}"/>
                    </a:ext>
                  </a:extLst>
                </p:cNvPr>
                <p:cNvPicPr/>
                <p:nvPr/>
              </p:nvPicPr>
              <p:blipFill>
                <a:blip r:embed="rId130"/>
                <a:stretch>
                  <a:fillRect/>
                </a:stretch>
              </p:blipFill>
              <p:spPr>
                <a:xfrm>
                  <a:off x="2911211" y="5171476"/>
                  <a:ext cx="221760" cy="216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1">
              <p14:nvContentPartPr>
                <p14:cNvPr id="89" name="Käsinkirjoitus 88">
                  <a:extLst>
                    <a:ext uri="{FF2B5EF4-FFF2-40B4-BE49-F238E27FC236}">
                      <a16:creationId xmlns:a16="http://schemas.microsoft.com/office/drawing/2014/main" id="{4F73E09F-A22B-471D-AF92-1A9235CE5812}"/>
                    </a:ext>
                  </a:extLst>
                </p14:cNvPr>
                <p14:cNvContentPartPr/>
                <p14:nvPr/>
              </p14:nvContentPartPr>
              <p14:xfrm>
                <a:off x="3078611" y="5198116"/>
                <a:ext cx="10080" cy="293040"/>
              </p14:xfrm>
            </p:contentPart>
          </mc:Choice>
          <mc:Fallback>
            <p:pic>
              <p:nvPicPr>
                <p:cNvPr id="89" name="Käsinkirjoitus 88">
                  <a:extLst>
                    <a:ext uri="{FF2B5EF4-FFF2-40B4-BE49-F238E27FC236}">
                      <a16:creationId xmlns:a16="http://schemas.microsoft.com/office/drawing/2014/main" id="{4F73E09F-A22B-471D-AF92-1A9235CE5812}"/>
                    </a:ext>
                  </a:extLst>
                </p:cNvPr>
                <p:cNvPicPr/>
                <p:nvPr/>
              </p:nvPicPr>
              <p:blipFill>
                <a:blip r:embed="rId132"/>
                <a:stretch>
                  <a:fillRect/>
                </a:stretch>
              </p:blipFill>
              <p:spPr>
                <a:xfrm>
                  <a:off x="3069611" y="5189116"/>
                  <a:ext cx="27720" cy="3106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00" name="Ryhmä 99">
            <a:extLst>
              <a:ext uri="{FF2B5EF4-FFF2-40B4-BE49-F238E27FC236}">
                <a16:creationId xmlns:a16="http://schemas.microsoft.com/office/drawing/2014/main" id="{60F1CE56-ECBC-4747-ACCE-AE6E48482178}"/>
              </a:ext>
            </a:extLst>
          </p:cNvPr>
          <p:cNvGrpSpPr/>
          <p:nvPr/>
        </p:nvGrpSpPr>
        <p:grpSpPr>
          <a:xfrm>
            <a:off x="1848131" y="5044756"/>
            <a:ext cx="641520" cy="377280"/>
            <a:chOff x="1848131" y="5044756"/>
            <a:chExt cx="641520" cy="3772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33">
              <p14:nvContentPartPr>
                <p14:cNvPr id="91" name="Käsinkirjoitus 90">
                  <a:extLst>
                    <a:ext uri="{FF2B5EF4-FFF2-40B4-BE49-F238E27FC236}">
                      <a16:creationId xmlns:a16="http://schemas.microsoft.com/office/drawing/2014/main" id="{436BEC21-B5B1-4C08-8BC6-123A218F2586}"/>
                    </a:ext>
                  </a:extLst>
                </p14:cNvPr>
                <p14:cNvContentPartPr/>
                <p14:nvPr/>
              </p14:nvContentPartPr>
              <p14:xfrm>
                <a:off x="1952171" y="5091916"/>
                <a:ext cx="112680" cy="330120"/>
              </p14:xfrm>
            </p:contentPart>
          </mc:Choice>
          <mc:Fallback>
            <p:pic>
              <p:nvPicPr>
                <p:cNvPr id="91" name="Käsinkirjoitus 90">
                  <a:extLst>
                    <a:ext uri="{FF2B5EF4-FFF2-40B4-BE49-F238E27FC236}">
                      <a16:creationId xmlns:a16="http://schemas.microsoft.com/office/drawing/2014/main" id="{436BEC21-B5B1-4C08-8BC6-123A218F2586}"/>
                    </a:ext>
                  </a:extLst>
                </p:cNvPr>
                <p:cNvPicPr/>
                <p:nvPr/>
              </p:nvPicPr>
              <p:blipFill>
                <a:blip r:embed="rId134"/>
                <a:stretch>
                  <a:fillRect/>
                </a:stretch>
              </p:blipFill>
              <p:spPr>
                <a:xfrm>
                  <a:off x="1943531" y="5082916"/>
                  <a:ext cx="130320" cy="347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5">
              <p14:nvContentPartPr>
                <p14:cNvPr id="92" name="Käsinkirjoitus 91">
                  <a:extLst>
                    <a:ext uri="{FF2B5EF4-FFF2-40B4-BE49-F238E27FC236}">
                      <a16:creationId xmlns:a16="http://schemas.microsoft.com/office/drawing/2014/main" id="{985D3C12-64F6-43F8-B8B8-F0097B941A42}"/>
                    </a:ext>
                  </a:extLst>
                </p14:cNvPr>
                <p14:cNvContentPartPr/>
                <p14:nvPr/>
              </p14:nvContentPartPr>
              <p14:xfrm>
                <a:off x="1848131" y="5299636"/>
                <a:ext cx="149400" cy="25920"/>
              </p14:xfrm>
            </p:contentPart>
          </mc:Choice>
          <mc:Fallback>
            <p:pic>
              <p:nvPicPr>
                <p:cNvPr id="92" name="Käsinkirjoitus 91">
                  <a:extLst>
                    <a:ext uri="{FF2B5EF4-FFF2-40B4-BE49-F238E27FC236}">
                      <a16:creationId xmlns:a16="http://schemas.microsoft.com/office/drawing/2014/main" id="{985D3C12-64F6-43F8-B8B8-F0097B941A42}"/>
                    </a:ext>
                  </a:extLst>
                </p:cNvPr>
                <p:cNvPicPr/>
                <p:nvPr/>
              </p:nvPicPr>
              <p:blipFill>
                <a:blip r:embed="rId136"/>
                <a:stretch>
                  <a:fillRect/>
                </a:stretch>
              </p:blipFill>
              <p:spPr>
                <a:xfrm>
                  <a:off x="1839491" y="5290636"/>
                  <a:ext cx="167040" cy="43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7">
              <p14:nvContentPartPr>
                <p14:cNvPr id="93" name="Käsinkirjoitus 92">
                  <a:extLst>
                    <a:ext uri="{FF2B5EF4-FFF2-40B4-BE49-F238E27FC236}">
                      <a16:creationId xmlns:a16="http://schemas.microsoft.com/office/drawing/2014/main" id="{D03528BE-4BAE-4281-BB6C-4CC8F4BADA62}"/>
                    </a:ext>
                  </a:extLst>
                </p14:cNvPr>
                <p14:cNvContentPartPr/>
                <p14:nvPr/>
              </p14:nvContentPartPr>
              <p14:xfrm>
                <a:off x="2114171" y="5044756"/>
                <a:ext cx="82440" cy="336960"/>
              </p14:xfrm>
            </p:contentPart>
          </mc:Choice>
          <mc:Fallback>
            <p:pic>
              <p:nvPicPr>
                <p:cNvPr id="93" name="Käsinkirjoitus 92">
                  <a:extLst>
                    <a:ext uri="{FF2B5EF4-FFF2-40B4-BE49-F238E27FC236}">
                      <a16:creationId xmlns:a16="http://schemas.microsoft.com/office/drawing/2014/main" id="{D03528BE-4BAE-4281-BB6C-4CC8F4BADA62}"/>
                    </a:ext>
                  </a:extLst>
                </p:cNvPr>
                <p:cNvPicPr/>
                <p:nvPr/>
              </p:nvPicPr>
              <p:blipFill>
                <a:blip r:embed="rId138"/>
                <a:stretch>
                  <a:fillRect/>
                </a:stretch>
              </p:blipFill>
              <p:spPr>
                <a:xfrm>
                  <a:off x="2105531" y="5035756"/>
                  <a:ext cx="100080" cy="354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9">
              <p14:nvContentPartPr>
                <p14:cNvPr id="94" name="Käsinkirjoitus 93">
                  <a:extLst>
                    <a:ext uri="{FF2B5EF4-FFF2-40B4-BE49-F238E27FC236}">
                      <a16:creationId xmlns:a16="http://schemas.microsoft.com/office/drawing/2014/main" id="{FF621895-AD97-4CA6-A6C3-DC42DE9B150B}"/>
                    </a:ext>
                  </a:extLst>
                </p14:cNvPr>
                <p14:cNvContentPartPr/>
                <p14:nvPr/>
              </p14:nvContentPartPr>
              <p14:xfrm>
                <a:off x="2198411" y="5191276"/>
                <a:ext cx="120600" cy="166680"/>
              </p14:xfrm>
            </p:contentPart>
          </mc:Choice>
          <mc:Fallback>
            <p:pic>
              <p:nvPicPr>
                <p:cNvPr id="94" name="Käsinkirjoitus 93">
                  <a:extLst>
                    <a:ext uri="{FF2B5EF4-FFF2-40B4-BE49-F238E27FC236}">
                      <a16:creationId xmlns:a16="http://schemas.microsoft.com/office/drawing/2014/main" id="{FF621895-AD97-4CA6-A6C3-DC42DE9B150B}"/>
                    </a:ext>
                  </a:extLst>
                </p:cNvPr>
                <p:cNvPicPr/>
                <p:nvPr/>
              </p:nvPicPr>
              <p:blipFill>
                <a:blip r:embed="rId140"/>
                <a:stretch>
                  <a:fillRect/>
                </a:stretch>
              </p:blipFill>
              <p:spPr>
                <a:xfrm>
                  <a:off x="2189411" y="5182276"/>
                  <a:ext cx="138240" cy="184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1">
              <p14:nvContentPartPr>
                <p14:cNvPr id="95" name="Käsinkirjoitus 94">
                  <a:extLst>
                    <a:ext uri="{FF2B5EF4-FFF2-40B4-BE49-F238E27FC236}">
                      <a16:creationId xmlns:a16="http://schemas.microsoft.com/office/drawing/2014/main" id="{A7B12E52-CABF-4FA8-BCDE-61F3E431184D}"/>
                    </a:ext>
                  </a:extLst>
                </p14:cNvPr>
                <p14:cNvContentPartPr/>
                <p14:nvPr/>
              </p14:nvContentPartPr>
              <p14:xfrm>
                <a:off x="2243771" y="5212156"/>
                <a:ext cx="132120" cy="137880"/>
              </p14:xfrm>
            </p:contentPart>
          </mc:Choice>
          <mc:Fallback>
            <p:pic>
              <p:nvPicPr>
                <p:cNvPr id="95" name="Käsinkirjoitus 94">
                  <a:extLst>
                    <a:ext uri="{FF2B5EF4-FFF2-40B4-BE49-F238E27FC236}">
                      <a16:creationId xmlns:a16="http://schemas.microsoft.com/office/drawing/2014/main" id="{A7B12E52-CABF-4FA8-BCDE-61F3E431184D}"/>
                    </a:ext>
                  </a:extLst>
                </p:cNvPr>
                <p:cNvPicPr/>
                <p:nvPr/>
              </p:nvPicPr>
              <p:blipFill>
                <a:blip r:embed="rId142"/>
                <a:stretch>
                  <a:fillRect/>
                </a:stretch>
              </p:blipFill>
              <p:spPr>
                <a:xfrm>
                  <a:off x="2234771" y="5203156"/>
                  <a:ext cx="149760" cy="155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3">
              <p14:nvContentPartPr>
                <p14:cNvPr id="96" name="Käsinkirjoitus 95">
                  <a:extLst>
                    <a:ext uri="{FF2B5EF4-FFF2-40B4-BE49-F238E27FC236}">
                      <a16:creationId xmlns:a16="http://schemas.microsoft.com/office/drawing/2014/main" id="{B99F1984-6743-44FA-B988-47A0A3483F66}"/>
                    </a:ext>
                  </a:extLst>
                </p14:cNvPr>
                <p14:cNvContentPartPr/>
                <p14:nvPr/>
              </p14:nvContentPartPr>
              <p14:xfrm>
                <a:off x="2435291" y="5072836"/>
                <a:ext cx="54360" cy="334080"/>
              </p14:xfrm>
            </p:contentPart>
          </mc:Choice>
          <mc:Fallback>
            <p:pic>
              <p:nvPicPr>
                <p:cNvPr id="96" name="Käsinkirjoitus 95">
                  <a:extLst>
                    <a:ext uri="{FF2B5EF4-FFF2-40B4-BE49-F238E27FC236}">
                      <a16:creationId xmlns:a16="http://schemas.microsoft.com/office/drawing/2014/main" id="{B99F1984-6743-44FA-B988-47A0A3483F66}"/>
                    </a:ext>
                  </a:extLst>
                </p:cNvPr>
                <p:cNvPicPr/>
                <p:nvPr/>
              </p:nvPicPr>
              <p:blipFill>
                <a:blip r:embed="rId144"/>
                <a:stretch>
                  <a:fillRect/>
                </a:stretch>
              </p:blipFill>
              <p:spPr>
                <a:xfrm>
                  <a:off x="2426291" y="5063836"/>
                  <a:ext cx="72000" cy="3517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99" name="Ryhmä 98">
            <a:extLst>
              <a:ext uri="{FF2B5EF4-FFF2-40B4-BE49-F238E27FC236}">
                <a16:creationId xmlns:a16="http://schemas.microsoft.com/office/drawing/2014/main" id="{27AAB347-744C-4F47-A4D5-358517C0D9E4}"/>
              </a:ext>
            </a:extLst>
          </p:cNvPr>
          <p:cNvGrpSpPr/>
          <p:nvPr/>
        </p:nvGrpSpPr>
        <p:grpSpPr>
          <a:xfrm>
            <a:off x="2646251" y="5266156"/>
            <a:ext cx="156600" cy="75960"/>
            <a:chOff x="2646251" y="5266156"/>
            <a:chExt cx="156600" cy="759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45">
              <p14:nvContentPartPr>
                <p14:cNvPr id="97" name="Käsinkirjoitus 96">
                  <a:extLst>
                    <a:ext uri="{FF2B5EF4-FFF2-40B4-BE49-F238E27FC236}">
                      <a16:creationId xmlns:a16="http://schemas.microsoft.com/office/drawing/2014/main" id="{DCC2CEDB-13BC-4E47-99D5-A802AA4C638C}"/>
                    </a:ext>
                  </a:extLst>
                </p14:cNvPr>
                <p14:cNvContentPartPr/>
                <p14:nvPr/>
              </p14:nvContentPartPr>
              <p14:xfrm>
                <a:off x="2648051" y="5266156"/>
                <a:ext cx="115200" cy="13680"/>
              </p14:xfrm>
            </p:contentPart>
          </mc:Choice>
          <mc:Fallback>
            <p:pic>
              <p:nvPicPr>
                <p:cNvPr id="97" name="Käsinkirjoitus 96">
                  <a:extLst>
                    <a:ext uri="{FF2B5EF4-FFF2-40B4-BE49-F238E27FC236}">
                      <a16:creationId xmlns:a16="http://schemas.microsoft.com/office/drawing/2014/main" id="{DCC2CEDB-13BC-4E47-99D5-A802AA4C638C}"/>
                    </a:ext>
                  </a:extLst>
                </p:cNvPr>
                <p:cNvPicPr/>
                <p:nvPr/>
              </p:nvPicPr>
              <p:blipFill>
                <a:blip r:embed="rId146"/>
                <a:stretch>
                  <a:fillRect/>
                </a:stretch>
              </p:blipFill>
              <p:spPr>
                <a:xfrm>
                  <a:off x="2639051" y="5257516"/>
                  <a:ext cx="132840" cy="31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7">
              <p14:nvContentPartPr>
                <p14:cNvPr id="98" name="Käsinkirjoitus 97">
                  <a:extLst>
                    <a:ext uri="{FF2B5EF4-FFF2-40B4-BE49-F238E27FC236}">
                      <a16:creationId xmlns:a16="http://schemas.microsoft.com/office/drawing/2014/main" id="{97681483-D9F5-4A55-8212-0DB27F8B5E7B}"/>
                    </a:ext>
                  </a:extLst>
                </p14:cNvPr>
                <p14:cNvContentPartPr/>
                <p14:nvPr/>
              </p14:nvContentPartPr>
              <p14:xfrm>
                <a:off x="2646251" y="5329516"/>
                <a:ext cx="156600" cy="12600"/>
              </p14:xfrm>
            </p:contentPart>
          </mc:Choice>
          <mc:Fallback>
            <p:pic>
              <p:nvPicPr>
                <p:cNvPr id="98" name="Käsinkirjoitus 97">
                  <a:extLst>
                    <a:ext uri="{FF2B5EF4-FFF2-40B4-BE49-F238E27FC236}">
                      <a16:creationId xmlns:a16="http://schemas.microsoft.com/office/drawing/2014/main" id="{97681483-D9F5-4A55-8212-0DB27F8B5E7B}"/>
                    </a:ext>
                  </a:extLst>
                </p:cNvPr>
                <p:cNvPicPr/>
                <p:nvPr/>
              </p:nvPicPr>
              <p:blipFill>
                <a:blip r:embed="rId148"/>
                <a:stretch>
                  <a:fillRect/>
                </a:stretch>
              </p:blipFill>
              <p:spPr>
                <a:xfrm>
                  <a:off x="2637611" y="5320876"/>
                  <a:ext cx="174240" cy="3024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12999310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7ED326A-D139-498A-8FEF-F919DA232D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Paraabeli huippu ja symmetria-akseli</a:t>
            </a:r>
          </a:p>
        </p:txBody>
      </p:sp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720FB52D-7A80-4B37-8327-8F01DE804AF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96639" y="1628523"/>
            <a:ext cx="3014841" cy="2013445"/>
          </a:xfrm>
        </p:spPr>
      </p:pic>
      <p:pic>
        <p:nvPicPr>
          <p:cNvPr id="9" name="Kuva 8">
            <a:extLst>
              <a:ext uri="{FF2B5EF4-FFF2-40B4-BE49-F238E27FC236}">
                <a16:creationId xmlns:a16="http://schemas.microsoft.com/office/drawing/2014/main" id="{E263F836-780F-4637-8B50-CEFE31DE8E1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03624" y="1628523"/>
            <a:ext cx="7091737" cy="2688918"/>
          </a:xfrm>
          <a:prstGeom prst="rect">
            <a:avLst/>
          </a:prstGeom>
        </p:spPr>
      </p:pic>
      <p:grpSp>
        <p:nvGrpSpPr>
          <p:cNvPr id="6" name="Ryhmä 5">
            <a:extLst>
              <a:ext uri="{FF2B5EF4-FFF2-40B4-BE49-F238E27FC236}">
                <a16:creationId xmlns:a16="http://schemas.microsoft.com/office/drawing/2014/main" id="{4EAAA7FB-928D-4699-8493-34B2AFCD4F0C}"/>
              </a:ext>
            </a:extLst>
          </p:cNvPr>
          <p:cNvGrpSpPr/>
          <p:nvPr/>
        </p:nvGrpSpPr>
        <p:grpSpPr>
          <a:xfrm>
            <a:off x="9914291" y="2064316"/>
            <a:ext cx="29520" cy="32040"/>
            <a:chOff x="9914291" y="2064316"/>
            <a:chExt cx="29520" cy="320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4">
              <p14:nvContentPartPr>
                <p14:cNvPr id="3" name="Käsinkirjoitus 2">
                  <a:extLst>
                    <a:ext uri="{FF2B5EF4-FFF2-40B4-BE49-F238E27FC236}">
                      <a16:creationId xmlns:a16="http://schemas.microsoft.com/office/drawing/2014/main" id="{4AF69289-C979-49D9-BBBB-0485A6B11DF2}"/>
                    </a:ext>
                  </a:extLst>
                </p14:cNvPr>
                <p14:cNvContentPartPr/>
                <p14:nvPr/>
              </p14:nvContentPartPr>
              <p14:xfrm>
                <a:off x="9919691" y="2064316"/>
                <a:ext cx="360" cy="360"/>
              </p14:xfrm>
            </p:contentPart>
          </mc:Choice>
          <mc:Fallback>
            <p:pic>
              <p:nvPicPr>
                <p:cNvPr id="3" name="Käsinkirjoitus 2">
                  <a:extLst>
                    <a:ext uri="{FF2B5EF4-FFF2-40B4-BE49-F238E27FC236}">
                      <a16:creationId xmlns:a16="http://schemas.microsoft.com/office/drawing/2014/main" id="{4AF69289-C979-49D9-BBBB-0485A6B11DF2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9911051" y="2055316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">
              <p14:nvContentPartPr>
                <p14:cNvPr id="4" name="Käsinkirjoitus 3">
                  <a:extLst>
                    <a:ext uri="{FF2B5EF4-FFF2-40B4-BE49-F238E27FC236}">
                      <a16:creationId xmlns:a16="http://schemas.microsoft.com/office/drawing/2014/main" id="{68796440-BCAC-4254-B73F-8F7574710F8E}"/>
                    </a:ext>
                  </a:extLst>
                </p14:cNvPr>
                <p14:cNvContentPartPr/>
                <p14:nvPr/>
              </p14:nvContentPartPr>
              <p14:xfrm>
                <a:off x="9914291" y="2064316"/>
                <a:ext cx="29520" cy="32040"/>
              </p14:xfrm>
            </p:contentPart>
          </mc:Choice>
          <mc:Fallback>
            <p:pic>
              <p:nvPicPr>
                <p:cNvPr id="4" name="Käsinkirjoitus 3">
                  <a:extLst>
                    <a:ext uri="{FF2B5EF4-FFF2-40B4-BE49-F238E27FC236}">
                      <a16:creationId xmlns:a16="http://schemas.microsoft.com/office/drawing/2014/main" id="{68796440-BCAC-4254-B73F-8F7574710F8E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9905291" y="2055316"/>
                  <a:ext cx="47160" cy="49680"/>
                </a:xfrm>
                <a:prstGeom prst="rect">
                  <a:avLst/>
                </a:prstGeom>
              </p:spPr>
            </p:pic>
          </mc:Fallback>
        </mc:AlternateContent>
      </p:grpSp>
      <p:cxnSp>
        <p:nvCxnSpPr>
          <p:cNvPr id="17" name="Suora yhdysviiva 16">
            <a:extLst>
              <a:ext uri="{FF2B5EF4-FFF2-40B4-BE49-F238E27FC236}">
                <a16:creationId xmlns:a16="http://schemas.microsoft.com/office/drawing/2014/main" id="{3EBB44A6-8C91-43CF-BF30-4DBD82EE04A9}"/>
              </a:ext>
            </a:extLst>
          </p:cNvPr>
          <p:cNvCxnSpPr/>
          <p:nvPr/>
        </p:nvCxnSpPr>
        <p:spPr>
          <a:xfrm>
            <a:off x="9914291" y="2085916"/>
            <a:ext cx="29520" cy="24583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p14="http://schemas.microsoft.com/office/powerpoint/2010/main" Requires="p14">
          <p:contentPart p14:bwMode="auto" r:id="rId8">
            <p14:nvContentPartPr>
              <p14:cNvPr id="18" name="Käsinkirjoitus 17">
                <a:extLst>
                  <a:ext uri="{FF2B5EF4-FFF2-40B4-BE49-F238E27FC236}">
                    <a16:creationId xmlns:a16="http://schemas.microsoft.com/office/drawing/2014/main" id="{87A713A5-6304-4D66-A0F3-16A98A056E39}"/>
                  </a:ext>
                </a:extLst>
              </p14:cNvPr>
              <p14:cNvContentPartPr/>
              <p14:nvPr/>
            </p14:nvContentPartPr>
            <p14:xfrm>
              <a:off x="9941760" y="3715240"/>
              <a:ext cx="33480" cy="44640"/>
            </p14:xfrm>
          </p:contentPart>
        </mc:Choice>
        <mc:Fallback>
          <p:pic>
            <p:nvPicPr>
              <p:cNvPr id="18" name="Käsinkirjoitus 17">
                <a:extLst>
                  <a:ext uri="{FF2B5EF4-FFF2-40B4-BE49-F238E27FC236}">
                    <a16:creationId xmlns:a16="http://schemas.microsoft.com/office/drawing/2014/main" id="{87A713A5-6304-4D66-A0F3-16A98A056E39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9932760" y="3706600"/>
                <a:ext cx="51120" cy="62280"/>
              </a:xfrm>
              <a:prstGeom prst="rect">
                <a:avLst/>
              </a:prstGeom>
            </p:spPr>
          </p:pic>
        </mc:Fallback>
      </mc:AlternateContent>
      <p:grpSp>
        <p:nvGrpSpPr>
          <p:cNvPr id="29" name="Ryhmä 28">
            <a:extLst>
              <a:ext uri="{FF2B5EF4-FFF2-40B4-BE49-F238E27FC236}">
                <a16:creationId xmlns:a16="http://schemas.microsoft.com/office/drawing/2014/main" id="{AED4E24C-A19E-4F93-89B2-7D3F9F3EB3D1}"/>
              </a:ext>
            </a:extLst>
          </p:cNvPr>
          <p:cNvGrpSpPr/>
          <p:nvPr/>
        </p:nvGrpSpPr>
        <p:grpSpPr>
          <a:xfrm>
            <a:off x="5439960" y="2868520"/>
            <a:ext cx="558360" cy="203400"/>
            <a:chOff x="5439960" y="2868520"/>
            <a:chExt cx="558360" cy="2034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0">
              <p14:nvContentPartPr>
                <p14:cNvPr id="19" name="Käsinkirjoitus 18">
                  <a:extLst>
                    <a:ext uri="{FF2B5EF4-FFF2-40B4-BE49-F238E27FC236}">
                      <a16:creationId xmlns:a16="http://schemas.microsoft.com/office/drawing/2014/main" id="{B7A58A7E-00DA-4CEA-960C-780104120871}"/>
                    </a:ext>
                  </a:extLst>
                </p14:cNvPr>
                <p14:cNvContentPartPr/>
                <p14:nvPr/>
              </p14:nvContentPartPr>
              <p14:xfrm>
                <a:off x="5439960" y="2868520"/>
                <a:ext cx="177840" cy="203400"/>
              </p14:xfrm>
            </p:contentPart>
          </mc:Choice>
          <mc:Fallback>
            <p:pic>
              <p:nvPicPr>
                <p:cNvPr id="19" name="Käsinkirjoitus 18">
                  <a:extLst>
                    <a:ext uri="{FF2B5EF4-FFF2-40B4-BE49-F238E27FC236}">
                      <a16:creationId xmlns:a16="http://schemas.microsoft.com/office/drawing/2014/main" id="{B7A58A7E-00DA-4CEA-960C-780104120871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5431320" y="2859520"/>
                  <a:ext cx="195480" cy="221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">
              <p14:nvContentPartPr>
                <p14:cNvPr id="20" name="Käsinkirjoitus 19">
                  <a:extLst>
                    <a:ext uri="{FF2B5EF4-FFF2-40B4-BE49-F238E27FC236}">
                      <a16:creationId xmlns:a16="http://schemas.microsoft.com/office/drawing/2014/main" id="{25547928-78D9-4F52-BD67-B58C027EF9C2}"/>
                    </a:ext>
                  </a:extLst>
                </p14:cNvPr>
                <p14:cNvContentPartPr/>
                <p14:nvPr/>
              </p14:nvContentPartPr>
              <p14:xfrm>
                <a:off x="5502240" y="2877160"/>
                <a:ext cx="165600" cy="160920"/>
              </p14:xfrm>
            </p:contentPart>
          </mc:Choice>
          <mc:Fallback>
            <p:pic>
              <p:nvPicPr>
                <p:cNvPr id="20" name="Käsinkirjoitus 19">
                  <a:extLst>
                    <a:ext uri="{FF2B5EF4-FFF2-40B4-BE49-F238E27FC236}">
                      <a16:creationId xmlns:a16="http://schemas.microsoft.com/office/drawing/2014/main" id="{25547928-78D9-4F52-BD67-B58C027EF9C2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5493240" y="2868520"/>
                  <a:ext cx="183240" cy="178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">
              <p14:nvContentPartPr>
                <p14:cNvPr id="21" name="Käsinkirjoitus 20">
                  <a:extLst>
                    <a:ext uri="{FF2B5EF4-FFF2-40B4-BE49-F238E27FC236}">
                      <a16:creationId xmlns:a16="http://schemas.microsoft.com/office/drawing/2014/main" id="{BB7D95F7-4C37-489F-B0F3-6C510B4FA642}"/>
                    </a:ext>
                  </a:extLst>
                </p14:cNvPr>
                <p14:cNvContentPartPr/>
                <p14:nvPr/>
              </p14:nvContentPartPr>
              <p14:xfrm>
                <a:off x="5760360" y="2898400"/>
                <a:ext cx="360" cy="360"/>
              </p14:xfrm>
            </p:contentPart>
          </mc:Choice>
          <mc:Fallback>
            <p:pic>
              <p:nvPicPr>
                <p:cNvPr id="21" name="Käsinkirjoitus 20">
                  <a:extLst>
                    <a:ext uri="{FF2B5EF4-FFF2-40B4-BE49-F238E27FC236}">
                      <a16:creationId xmlns:a16="http://schemas.microsoft.com/office/drawing/2014/main" id="{BB7D95F7-4C37-489F-B0F3-6C510B4FA642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5751720" y="2889400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">
              <p14:nvContentPartPr>
                <p14:cNvPr id="22" name="Käsinkirjoitus 21">
                  <a:extLst>
                    <a:ext uri="{FF2B5EF4-FFF2-40B4-BE49-F238E27FC236}">
                      <a16:creationId xmlns:a16="http://schemas.microsoft.com/office/drawing/2014/main" id="{48409E06-1D38-4610-9237-2B1A41A216B3}"/>
                    </a:ext>
                  </a:extLst>
                </p14:cNvPr>
                <p14:cNvContentPartPr/>
                <p14:nvPr/>
              </p14:nvContentPartPr>
              <p14:xfrm>
                <a:off x="5766120" y="3014320"/>
                <a:ext cx="360" cy="25200"/>
              </p14:xfrm>
            </p:contentPart>
          </mc:Choice>
          <mc:Fallback>
            <p:pic>
              <p:nvPicPr>
                <p:cNvPr id="22" name="Käsinkirjoitus 21">
                  <a:extLst>
                    <a:ext uri="{FF2B5EF4-FFF2-40B4-BE49-F238E27FC236}">
                      <a16:creationId xmlns:a16="http://schemas.microsoft.com/office/drawing/2014/main" id="{48409E06-1D38-4610-9237-2B1A41A216B3}"/>
                    </a:ext>
                  </a:extLst>
                </p:cNvPr>
                <p:cNvPicPr/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5757120" y="3005320"/>
                  <a:ext cx="18000" cy="42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">
              <p14:nvContentPartPr>
                <p14:cNvPr id="23" name="Käsinkirjoitus 22">
                  <a:extLst>
                    <a:ext uri="{FF2B5EF4-FFF2-40B4-BE49-F238E27FC236}">
                      <a16:creationId xmlns:a16="http://schemas.microsoft.com/office/drawing/2014/main" id="{7F72055E-B8E2-4008-9DC6-F0142421B731}"/>
                    </a:ext>
                  </a:extLst>
                </p14:cNvPr>
                <p14:cNvContentPartPr/>
                <p14:nvPr/>
              </p14:nvContentPartPr>
              <p14:xfrm>
                <a:off x="5847480" y="2893000"/>
                <a:ext cx="150840" cy="147600"/>
              </p14:xfrm>
            </p:contentPart>
          </mc:Choice>
          <mc:Fallback>
            <p:pic>
              <p:nvPicPr>
                <p:cNvPr id="23" name="Käsinkirjoitus 22">
                  <a:extLst>
                    <a:ext uri="{FF2B5EF4-FFF2-40B4-BE49-F238E27FC236}">
                      <a16:creationId xmlns:a16="http://schemas.microsoft.com/office/drawing/2014/main" id="{7F72055E-B8E2-4008-9DC6-F0142421B731}"/>
                    </a:ext>
                  </a:extLst>
                </p:cNvPr>
                <p:cNvPicPr/>
                <p:nvPr/>
              </p:nvPicPr>
              <p:blipFill>
                <a:blip r:embed="rId18"/>
                <a:stretch>
                  <a:fillRect/>
                </a:stretch>
              </p:blipFill>
              <p:spPr>
                <a:xfrm>
                  <a:off x="5838840" y="2884360"/>
                  <a:ext cx="168480" cy="1652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8" name="Ryhmä 27">
            <a:extLst>
              <a:ext uri="{FF2B5EF4-FFF2-40B4-BE49-F238E27FC236}">
                <a16:creationId xmlns:a16="http://schemas.microsoft.com/office/drawing/2014/main" id="{05A19E15-CC72-4942-A0DC-94DB0513E271}"/>
              </a:ext>
            </a:extLst>
          </p:cNvPr>
          <p:cNvGrpSpPr/>
          <p:nvPr/>
        </p:nvGrpSpPr>
        <p:grpSpPr>
          <a:xfrm>
            <a:off x="6308640" y="2895880"/>
            <a:ext cx="610200" cy="137520"/>
            <a:chOff x="6308640" y="2895880"/>
            <a:chExt cx="610200" cy="1375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9">
              <p14:nvContentPartPr>
                <p14:cNvPr id="24" name="Käsinkirjoitus 23">
                  <a:extLst>
                    <a:ext uri="{FF2B5EF4-FFF2-40B4-BE49-F238E27FC236}">
                      <a16:creationId xmlns:a16="http://schemas.microsoft.com/office/drawing/2014/main" id="{34367E83-BE44-469E-9B4F-CCE95558C6B8}"/>
                    </a:ext>
                  </a:extLst>
                </p14:cNvPr>
                <p14:cNvContentPartPr/>
                <p14:nvPr/>
              </p14:nvContentPartPr>
              <p14:xfrm>
                <a:off x="6308640" y="2917840"/>
                <a:ext cx="141480" cy="107640"/>
              </p14:xfrm>
            </p:contentPart>
          </mc:Choice>
          <mc:Fallback>
            <p:pic>
              <p:nvPicPr>
                <p:cNvPr id="24" name="Käsinkirjoitus 23">
                  <a:extLst>
                    <a:ext uri="{FF2B5EF4-FFF2-40B4-BE49-F238E27FC236}">
                      <a16:creationId xmlns:a16="http://schemas.microsoft.com/office/drawing/2014/main" id="{34367E83-BE44-469E-9B4F-CCE95558C6B8}"/>
                    </a:ext>
                  </a:extLst>
                </p:cNvPr>
                <p:cNvPicPr/>
                <p:nvPr/>
              </p:nvPicPr>
              <p:blipFill>
                <a:blip r:embed="rId20"/>
                <a:stretch>
                  <a:fillRect/>
                </a:stretch>
              </p:blipFill>
              <p:spPr>
                <a:xfrm>
                  <a:off x="6299640" y="2908840"/>
                  <a:ext cx="159120" cy="125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">
              <p14:nvContentPartPr>
                <p14:cNvPr id="25" name="Käsinkirjoitus 24">
                  <a:extLst>
                    <a:ext uri="{FF2B5EF4-FFF2-40B4-BE49-F238E27FC236}">
                      <a16:creationId xmlns:a16="http://schemas.microsoft.com/office/drawing/2014/main" id="{B0056887-1AFE-4420-B539-7B58A3B8593F}"/>
                    </a:ext>
                  </a:extLst>
                </p14:cNvPr>
                <p14:cNvContentPartPr/>
                <p14:nvPr/>
              </p14:nvContentPartPr>
              <p14:xfrm>
                <a:off x="6523560" y="2895880"/>
                <a:ext cx="85680" cy="137520"/>
              </p14:xfrm>
            </p:contentPart>
          </mc:Choice>
          <mc:Fallback>
            <p:pic>
              <p:nvPicPr>
                <p:cNvPr id="25" name="Käsinkirjoitus 24">
                  <a:extLst>
                    <a:ext uri="{FF2B5EF4-FFF2-40B4-BE49-F238E27FC236}">
                      <a16:creationId xmlns:a16="http://schemas.microsoft.com/office/drawing/2014/main" id="{B0056887-1AFE-4420-B539-7B58A3B8593F}"/>
                    </a:ext>
                  </a:extLst>
                </p:cNvPr>
                <p:cNvPicPr/>
                <p:nvPr/>
              </p:nvPicPr>
              <p:blipFill>
                <a:blip r:embed="rId22"/>
                <a:stretch>
                  <a:fillRect/>
                </a:stretch>
              </p:blipFill>
              <p:spPr>
                <a:xfrm>
                  <a:off x="6514560" y="2886880"/>
                  <a:ext cx="103320" cy="155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">
              <p14:nvContentPartPr>
                <p14:cNvPr id="26" name="Käsinkirjoitus 25">
                  <a:extLst>
                    <a:ext uri="{FF2B5EF4-FFF2-40B4-BE49-F238E27FC236}">
                      <a16:creationId xmlns:a16="http://schemas.microsoft.com/office/drawing/2014/main" id="{F1D1A510-2E64-4A37-9569-B5331ECEB289}"/>
                    </a:ext>
                  </a:extLst>
                </p14:cNvPr>
                <p14:cNvContentPartPr/>
                <p14:nvPr/>
              </p14:nvContentPartPr>
              <p14:xfrm>
                <a:off x="6689880" y="2916400"/>
                <a:ext cx="90360" cy="114840"/>
              </p14:xfrm>
            </p:contentPart>
          </mc:Choice>
          <mc:Fallback>
            <p:pic>
              <p:nvPicPr>
                <p:cNvPr id="26" name="Käsinkirjoitus 25">
                  <a:extLst>
                    <a:ext uri="{FF2B5EF4-FFF2-40B4-BE49-F238E27FC236}">
                      <a16:creationId xmlns:a16="http://schemas.microsoft.com/office/drawing/2014/main" id="{F1D1A510-2E64-4A37-9569-B5331ECEB289}"/>
                    </a:ext>
                  </a:extLst>
                </p:cNvPr>
                <p:cNvPicPr/>
                <p:nvPr/>
              </p:nvPicPr>
              <p:blipFill>
                <a:blip r:embed="rId24"/>
                <a:stretch>
                  <a:fillRect/>
                </a:stretch>
              </p:blipFill>
              <p:spPr>
                <a:xfrm>
                  <a:off x="6681240" y="2907760"/>
                  <a:ext cx="108000" cy="132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">
              <p14:nvContentPartPr>
                <p14:cNvPr id="27" name="Käsinkirjoitus 26">
                  <a:extLst>
                    <a:ext uri="{FF2B5EF4-FFF2-40B4-BE49-F238E27FC236}">
                      <a16:creationId xmlns:a16="http://schemas.microsoft.com/office/drawing/2014/main" id="{4B0F4630-B7C2-45E0-BB1D-BAF97B202ABA}"/>
                    </a:ext>
                  </a:extLst>
                </p14:cNvPr>
                <p14:cNvContentPartPr/>
                <p14:nvPr/>
              </p14:nvContentPartPr>
              <p14:xfrm>
                <a:off x="6827040" y="2924680"/>
                <a:ext cx="91800" cy="108000"/>
              </p14:xfrm>
            </p:contentPart>
          </mc:Choice>
          <mc:Fallback>
            <p:pic>
              <p:nvPicPr>
                <p:cNvPr id="27" name="Käsinkirjoitus 26">
                  <a:extLst>
                    <a:ext uri="{FF2B5EF4-FFF2-40B4-BE49-F238E27FC236}">
                      <a16:creationId xmlns:a16="http://schemas.microsoft.com/office/drawing/2014/main" id="{4B0F4630-B7C2-45E0-BB1D-BAF97B202ABA}"/>
                    </a:ext>
                  </a:extLst>
                </p:cNvPr>
                <p:cNvPicPr/>
                <p:nvPr/>
              </p:nvPicPr>
              <p:blipFill>
                <a:blip r:embed="rId26"/>
                <a:stretch>
                  <a:fillRect/>
                </a:stretch>
              </p:blipFill>
              <p:spPr>
                <a:xfrm>
                  <a:off x="6818400" y="2915680"/>
                  <a:ext cx="109440" cy="1256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8" name="Ryhmä 37">
            <a:extLst>
              <a:ext uri="{FF2B5EF4-FFF2-40B4-BE49-F238E27FC236}">
                <a16:creationId xmlns:a16="http://schemas.microsoft.com/office/drawing/2014/main" id="{3A6D91BA-E69D-40FB-8B5A-528ED4D4BE76}"/>
              </a:ext>
            </a:extLst>
          </p:cNvPr>
          <p:cNvGrpSpPr/>
          <p:nvPr/>
        </p:nvGrpSpPr>
        <p:grpSpPr>
          <a:xfrm>
            <a:off x="6005160" y="3274960"/>
            <a:ext cx="796320" cy="557280"/>
            <a:chOff x="6005160" y="3274960"/>
            <a:chExt cx="796320" cy="5572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7">
              <p14:nvContentPartPr>
                <p14:cNvPr id="30" name="Käsinkirjoitus 29">
                  <a:extLst>
                    <a:ext uri="{FF2B5EF4-FFF2-40B4-BE49-F238E27FC236}">
                      <a16:creationId xmlns:a16="http://schemas.microsoft.com/office/drawing/2014/main" id="{FD300C7D-03CE-43D6-9D76-7B813DAC6057}"/>
                    </a:ext>
                  </a:extLst>
                </p14:cNvPr>
                <p14:cNvContentPartPr/>
                <p14:nvPr/>
              </p14:nvContentPartPr>
              <p14:xfrm>
                <a:off x="6015600" y="3414640"/>
                <a:ext cx="86040" cy="1080"/>
              </p14:xfrm>
            </p:contentPart>
          </mc:Choice>
          <mc:Fallback>
            <p:pic>
              <p:nvPicPr>
                <p:cNvPr id="30" name="Käsinkirjoitus 29">
                  <a:extLst>
                    <a:ext uri="{FF2B5EF4-FFF2-40B4-BE49-F238E27FC236}">
                      <a16:creationId xmlns:a16="http://schemas.microsoft.com/office/drawing/2014/main" id="{FD300C7D-03CE-43D6-9D76-7B813DAC6057}"/>
                    </a:ext>
                  </a:extLst>
                </p:cNvPr>
                <p:cNvPicPr/>
                <p:nvPr/>
              </p:nvPicPr>
              <p:blipFill>
                <a:blip r:embed="rId28"/>
                <a:stretch>
                  <a:fillRect/>
                </a:stretch>
              </p:blipFill>
              <p:spPr>
                <a:xfrm>
                  <a:off x="6006960" y="3405640"/>
                  <a:ext cx="103680" cy="18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">
              <p14:nvContentPartPr>
                <p14:cNvPr id="31" name="Käsinkirjoitus 30">
                  <a:extLst>
                    <a:ext uri="{FF2B5EF4-FFF2-40B4-BE49-F238E27FC236}">
                      <a16:creationId xmlns:a16="http://schemas.microsoft.com/office/drawing/2014/main" id="{894299F0-9E4F-4B92-BF64-434C74A00500}"/>
                    </a:ext>
                  </a:extLst>
                </p14:cNvPr>
                <p14:cNvContentPartPr/>
                <p14:nvPr/>
              </p14:nvContentPartPr>
              <p14:xfrm>
                <a:off x="6202800" y="3283600"/>
                <a:ext cx="46080" cy="214200"/>
              </p14:xfrm>
            </p:contentPart>
          </mc:Choice>
          <mc:Fallback>
            <p:pic>
              <p:nvPicPr>
                <p:cNvPr id="31" name="Käsinkirjoitus 30">
                  <a:extLst>
                    <a:ext uri="{FF2B5EF4-FFF2-40B4-BE49-F238E27FC236}">
                      <a16:creationId xmlns:a16="http://schemas.microsoft.com/office/drawing/2014/main" id="{894299F0-9E4F-4B92-BF64-434C74A00500}"/>
                    </a:ext>
                  </a:extLst>
                </p:cNvPr>
                <p:cNvPicPr/>
                <p:nvPr/>
              </p:nvPicPr>
              <p:blipFill>
                <a:blip r:embed="rId30"/>
                <a:stretch>
                  <a:fillRect/>
                </a:stretch>
              </p:blipFill>
              <p:spPr>
                <a:xfrm>
                  <a:off x="6194160" y="3274960"/>
                  <a:ext cx="63720" cy="231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1">
              <p14:nvContentPartPr>
                <p14:cNvPr id="32" name="Käsinkirjoitus 31">
                  <a:extLst>
                    <a:ext uri="{FF2B5EF4-FFF2-40B4-BE49-F238E27FC236}">
                      <a16:creationId xmlns:a16="http://schemas.microsoft.com/office/drawing/2014/main" id="{88BCD2B7-DB00-42E4-9B5A-1BE4C5D41B23}"/>
                    </a:ext>
                  </a:extLst>
                </p14:cNvPr>
                <p14:cNvContentPartPr/>
                <p14:nvPr/>
              </p14:nvContentPartPr>
              <p14:xfrm>
                <a:off x="6398640" y="3409600"/>
                <a:ext cx="109440" cy="9720"/>
              </p14:xfrm>
            </p:contentPart>
          </mc:Choice>
          <mc:Fallback>
            <p:pic>
              <p:nvPicPr>
                <p:cNvPr id="32" name="Käsinkirjoitus 31">
                  <a:extLst>
                    <a:ext uri="{FF2B5EF4-FFF2-40B4-BE49-F238E27FC236}">
                      <a16:creationId xmlns:a16="http://schemas.microsoft.com/office/drawing/2014/main" id="{88BCD2B7-DB00-42E4-9B5A-1BE4C5D41B23}"/>
                    </a:ext>
                  </a:extLst>
                </p:cNvPr>
                <p:cNvPicPr/>
                <p:nvPr/>
              </p:nvPicPr>
              <p:blipFill>
                <a:blip r:embed="rId32"/>
                <a:stretch>
                  <a:fillRect/>
                </a:stretch>
              </p:blipFill>
              <p:spPr>
                <a:xfrm>
                  <a:off x="6390000" y="3400600"/>
                  <a:ext cx="127080" cy="27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3">
              <p14:nvContentPartPr>
                <p14:cNvPr id="33" name="Käsinkirjoitus 32">
                  <a:extLst>
                    <a:ext uri="{FF2B5EF4-FFF2-40B4-BE49-F238E27FC236}">
                      <a16:creationId xmlns:a16="http://schemas.microsoft.com/office/drawing/2014/main" id="{1AD7AFB4-3BF7-4B11-AC8E-1776FB33F522}"/>
                    </a:ext>
                  </a:extLst>
                </p14:cNvPr>
                <p14:cNvContentPartPr/>
                <p14:nvPr/>
              </p14:nvContentPartPr>
              <p14:xfrm>
                <a:off x="6473520" y="3335080"/>
                <a:ext cx="2160" cy="148680"/>
              </p14:xfrm>
            </p:contentPart>
          </mc:Choice>
          <mc:Fallback>
            <p:pic>
              <p:nvPicPr>
                <p:cNvPr id="33" name="Käsinkirjoitus 32">
                  <a:extLst>
                    <a:ext uri="{FF2B5EF4-FFF2-40B4-BE49-F238E27FC236}">
                      <a16:creationId xmlns:a16="http://schemas.microsoft.com/office/drawing/2014/main" id="{1AD7AFB4-3BF7-4B11-AC8E-1776FB33F522}"/>
                    </a:ext>
                  </a:extLst>
                </p:cNvPr>
                <p:cNvPicPr/>
                <p:nvPr/>
              </p:nvPicPr>
              <p:blipFill>
                <a:blip r:embed="rId34"/>
                <a:stretch>
                  <a:fillRect/>
                </a:stretch>
              </p:blipFill>
              <p:spPr>
                <a:xfrm>
                  <a:off x="6464520" y="3326080"/>
                  <a:ext cx="19800" cy="166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5">
              <p14:nvContentPartPr>
                <p14:cNvPr id="34" name="Käsinkirjoitus 33">
                  <a:extLst>
                    <a:ext uri="{FF2B5EF4-FFF2-40B4-BE49-F238E27FC236}">
                      <a16:creationId xmlns:a16="http://schemas.microsoft.com/office/drawing/2014/main" id="{BD8C8998-DD0E-411D-86D0-B94133F753A2}"/>
                    </a:ext>
                  </a:extLst>
                </p14:cNvPr>
                <p14:cNvContentPartPr/>
                <p14:nvPr/>
              </p14:nvContentPartPr>
              <p14:xfrm>
                <a:off x="6613560" y="3274960"/>
                <a:ext cx="103320" cy="141120"/>
              </p14:xfrm>
            </p:contentPart>
          </mc:Choice>
          <mc:Fallback>
            <p:pic>
              <p:nvPicPr>
                <p:cNvPr id="34" name="Käsinkirjoitus 33">
                  <a:extLst>
                    <a:ext uri="{FF2B5EF4-FFF2-40B4-BE49-F238E27FC236}">
                      <a16:creationId xmlns:a16="http://schemas.microsoft.com/office/drawing/2014/main" id="{BD8C8998-DD0E-411D-86D0-B94133F753A2}"/>
                    </a:ext>
                  </a:extLst>
                </p:cNvPr>
                <p:cNvPicPr/>
                <p:nvPr/>
              </p:nvPicPr>
              <p:blipFill>
                <a:blip r:embed="rId36"/>
                <a:stretch>
                  <a:fillRect/>
                </a:stretch>
              </p:blipFill>
              <p:spPr>
                <a:xfrm>
                  <a:off x="6604920" y="3266320"/>
                  <a:ext cx="120960" cy="158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7">
              <p14:nvContentPartPr>
                <p14:cNvPr id="35" name="Käsinkirjoitus 34">
                  <a:extLst>
                    <a:ext uri="{FF2B5EF4-FFF2-40B4-BE49-F238E27FC236}">
                      <a16:creationId xmlns:a16="http://schemas.microsoft.com/office/drawing/2014/main" id="{AC0BB1A8-72C8-4F37-A61E-BDD1FF113CE0}"/>
                    </a:ext>
                  </a:extLst>
                </p14:cNvPr>
                <p14:cNvContentPartPr/>
                <p14:nvPr/>
              </p14:nvContentPartPr>
              <p14:xfrm>
                <a:off x="6708240" y="3281440"/>
                <a:ext cx="25200" cy="222120"/>
              </p14:xfrm>
            </p:contentPart>
          </mc:Choice>
          <mc:Fallback>
            <p:pic>
              <p:nvPicPr>
                <p:cNvPr id="35" name="Käsinkirjoitus 34">
                  <a:extLst>
                    <a:ext uri="{FF2B5EF4-FFF2-40B4-BE49-F238E27FC236}">
                      <a16:creationId xmlns:a16="http://schemas.microsoft.com/office/drawing/2014/main" id="{AC0BB1A8-72C8-4F37-A61E-BDD1FF113CE0}"/>
                    </a:ext>
                  </a:extLst>
                </p:cNvPr>
                <p:cNvPicPr/>
                <p:nvPr/>
              </p:nvPicPr>
              <p:blipFill>
                <a:blip r:embed="rId38"/>
                <a:stretch>
                  <a:fillRect/>
                </a:stretch>
              </p:blipFill>
              <p:spPr>
                <a:xfrm>
                  <a:off x="6699600" y="3272440"/>
                  <a:ext cx="42840" cy="239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9">
              <p14:nvContentPartPr>
                <p14:cNvPr id="36" name="Käsinkirjoitus 35">
                  <a:extLst>
                    <a:ext uri="{FF2B5EF4-FFF2-40B4-BE49-F238E27FC236}">
                      <a16:creationId xmlns:a16="http://schemas.microsoft.com/office/drawing/2014/main" id="{A886650E-F1E0-4EC3-B299-BC7E03D4274E}"/>
                    </a:ext>
                  </a:extLst>
                </p14:cNvPr>
                <p14:cNvContentPartPr/>
                <p14:nvPr/>
              </p14:nvContentPartPr>
              <p14:xfrm>
                <a:off x="6005160" y="3522640"/>
                <a:ext cx="796320" cy="51840"/>
              </p14:xfrm>
            </p:contentPart>
          </mc:Choice>
          <mc:Fallback>
            <p:pic>
              <p:nvPicPr>
                <p:cNvPr id="36" name="Käsinkirjoitus 35">
                  <a:extLst>
                    <a:ext uri="{FF2B5EF4-FFF2-40B4-BE49-F238E27FC236}">
                      <a16:creationId xmlns:a16="http://schemas.microsoft.com/office/drawing/2014/main" id="{A886650E-F1E0-4EC3-B299-BC7E03D4274E}"/>
                    </a:ext>
                  </a:extLst>
                </p:cNvPr>
                <p:cNvPicPr/>
                <p:nvPr/>
              </p:nvPicPr>
              <p:blipFill>
                <a:blip r:embed="rId40"/>
                <a:stretch>
                  <a:fillRect/>
                </a:stretch>
              </p:blipFill>
              <p:spPr>
                <a:xfrm>
                  <a:off x="5996520" y="3513640"/>
                  <a:ext cx="813960" cy="69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1">
              <p14:nvContentPartPr>
                <p14:cNvPr id="37" name="Käsinkirjoitus 36">
                  <a:extLst>
                    <a:ext uri="{FF2B5EF4-FFF2-40B4-BE49-F238E27FC236}">
                      <a16:creationId xmlns:a16="http://schemas.microsoft.com/office/drawing/2014/main" id="{BA3529F8-8EBE-4DFA-AE34-5D21F871367C}"/>
                    </a:ext>
                  </a:extLst>
                </p14:cNvPr>
                <p14:cNvContentPartPr/>
                <p14:nvPr/>
              </p14:nvContentPartPr>
              <p14:xfrm>
                <a:off x="6355440" y="3633160"/>
                <a:ext cx="259200" cy="199080"/>
              </p14:xfrm>
            </p:contentPart>
          </mc:Choice>
          <mc:Fallback>
            <p:pic>
              <p:nvPicPr>
                <p:cNvPr id="37" name="Käsinkirjoitus 36">
                  <a:extLst>
                    <a:ext uri="{FF2B5EF4-FFF2-40B4-BE49-F238E27FC236}">
                      <a16:creationId xmlns:a16="http://schemas.microsoft.com/office/drawing/2014/main" id="{BA3529F8-8EBE-4DFA-AE34-5D21F871367C}"/>
                    </a:ext>
                  </a:extLst>
                </p:cNvPr>
                <p:cNvPicPr/>
                <p:nvPr/>
              </p:nvPicPr>
              <p:blipFill>
                <a:blip r:embed="rId42"/>
                <a:stretch>
                  <a:fillRect/>
                </a:stretch>
              </p:blipFill>
              <p:spPr>
                <a:xfrm>
                  <a:off x="6346800" y="3624520"/>
                  <a:ext cx="276840" cy="2167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51" name="Ryhmä 50">
            <a:extLst>
              <a:ext uri="{FF2B5EF4-FFF2-40B4-BE49-F238E27FC236}">
                <a16:creationId xmlns:a16="http://schemas.microsoft.com/office/drawing/2014/main" id="{3A8B440E-3721-4D46-958A-531A3839BE94}"/>
              </a:ext>
            </a:extLst>
          </p:cNvPr>
          <p:cNvGrpSpPr/>
          <p:nvPr/>
        </p:nvGrpSpPr>
        <p:grpSpPr>
          <a:xfrm>
            <a:off x="6962760" y="3287920"/>
            <a:ext cx="565560" cy="497520"/>
            <a:chOff x="6962760" y="3287920"/>
            <a:chExt cx="565560" cy="4975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43">
              <p14:nvContentPartPr>
                <p14:cNvPr id="39" name="Käsinkirjoitus 38">
                  <a:extLst>
                    <a:ext uri="{FF2B5EF4-FFF2-40B4-BE49-F238E27FC236}">
                      <a16:creationId xmlns:a16="http://schemas.microsoft.com/office/drawing/2014/main" id="{351EA749-74ED-49FF-8A3A-E84363A172FF}"/>
                    </a:ext>
                  </a:extLst>
                </p14:cNvPr>
                <p14:cNvContentPartPr/>
                <p14:nvPr/>
              </p14:nvContentPartPr>
              <p14:xfrm>
                <a:off x="6965280" y="3533080"/>
                <a:ext cx="112680" cy="19080"/>
              </p14:xfrm>
            </p:contentPart>
          </mc:Choice>
          <mc:Fallback>
            <p:pic>
              <p:nvPicPr>
                <p:cNvPr id="39" name="Käsinkirjoitus 38">
                  <a:extLst>
                    <a:ext uri="{FF2B5EF4-FFF2-40B4-BE49-F238E27FC236}">
                      <a16:creationId xmlns:a16="http://schemas.microsoft.com/office/drawing/2014/main" id="{351EA749-74ED-49FF-8A3A-E84363A172FF}"/>
                    </a:ext>
                  </a:extLst>
                </p:cNvPr>
                <p:cNvPicPr/>
                <p:nvPr/>
              </p:nvPicPr>
              <p:blipFill>
                <a:blip r:embed="rId44"/>
                <a:stretch>
                  <a:fillRect/>
                </a:stretch>
              </p:blipFill>
              <p:spPr>
                <a:xfrm>
                  <a:off x="6956280" y="3524080"/>
                  <a:ext cx="130320" cy="36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5">
              <p14:nvContentPartPr>
                <p14:cNvPr id="40" name="Käsinkirjoitus 39">
                  <a:extLst>
                    <a:ext uri="{FF2B5EF4-FFF2-40B4-BE49-F238E27FC236}">
                      <a16:creationId xmlns:a16="http://schemas.microsoft.com/office/drawing/2014/main" id="{F12F13D2-1067-4EF4-9ED4-6DEF96AAE46D}"/>
                    </a:ext>
                  </a:extLst>
                </p14:cNvPr>
                <p14:cNvContentPartPr/>
                <p14:nvPr/>
              </p14:nvContentPartPr>
              <p14:xfrm>
                <a:off x="6962760" y="3622720"/>
                <a:ext cx="116280" cy="360"/>
              </p14:xfrm>
            </p:contentPart>
          </mc:Choice>
          <mc:Fallback>
            <p:pic>
              <p:nvPicPr>
                <p:cNvPr id="40" name="Käsinkirjoitus 39">
                  <a:extLst>
                    <a:ext uri="{FF2B5EF4-FFF2-40B4-BE49-F238E27FC236}">
                      <a16:creationId xmlns:a16="http://schemas.microsoft.com/office/drawing/2014/main" id="{F12F13D2-1067-4EF4-9ED4-6DEF96AAE46D}"/>
                    </a:ext>
                  </a:extLst>
                </p:cNvPr>
                <p:cNvPicPr/>
                <p:nvPr/>
              </p:nvPicPr>
              <p:blipFill>
                <a:blip r:embed="rId46"/>
                <a:stretch>
                  <a:fillRect/>
                </a:stretch>
              </p:blipFill>
              <p:spPr>
                <a:xfrm>
                  <a:off x="6954120" y="3614080"/>
                  <a:ext cx="13392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7">
              <p14:nvContentPartPr>
                <p14:cNvPr id="42" name="Käsinkirjoitus 41">
                  <a:extLst>
                    <a:ext uri="{FF2B5EF4-FFF2-40B4-BE49-F238E27FC236}">
                      <a16:creationId xmlns:a16="http://schemas.microsoft.com/office/drawing/2014/main" id="{884B417D-D394-48A9-BDB0-5A434EDAC255}"/>
                    </a:ext>
                  </a:extLst>
                </p14:cNvPr>
                <p14:cNvContentPartPr/>
                <p14:nvPr/>
              </p14:nvContentPartPr>
              <p14:xfrm>
                <a:off x="7286760" y="3287920"/>
                <a:ext cx="133920" cy="194400"/>
              </p14:xfrm>
            </p:contentPart>
          </mc:Choice>
          <mc:Fallback>
            <p:pic>
              <p:nvPicPr>
                <p:cNvPr id="42" name="Käsinkirjoitus 41">
                  <a:extLst>
                    <a:ext uri="{FF2B5EF4-FFF2-40B4-BE49-F238E27FC236}">
                      <a16:creationId xmlns:a16="http://schemas.microsoft.com/office/drawing/2014/main" id="{884B417D-D394-48A9-BDB0-5A434EDAC255}"/>
                    </a:ext>
                  </a:extLst>
                </p:cNvPr>
                <p:cNvPicPr/>
                <p:nvPr/>
              </p:nvPicPr>
              <p:blipFill>
                <a:blip r:embed="rId48"/>
                <a:stretch>
                  <a:fillRect/>
                </a:stretch>
              </p:blipFill>
              <p:spPr>
                <a:xfrm>
                  <a:off x="7278120" y="3278920"/>
                  <a:ext cx="151560" cy="212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9">
              <p14:nvContentPartPr>
                <p14:cNvPr id="43" name="Käsinkirjoitus 42">
                  <a:extLst>
                    <a:ext uri="{FF2B5EF4-FFF2-40B4-BE49-F238E27FC236}">
                      <a16:creationId xmlns:a16="http://schemas.microsoft.com/office/drawing/2014/main" id="{BF806577-339E-459D-A5A3-10DEE0E9AA7A}"/>
                    </a:ext>
                  </a:extLst>
                </p14:cNvPr>
                <p14:cNvContentPartPr/>
                <p14:nvPr/>
              </p14:nvContentPartPr>
              <p14:xfrm>
                <a:off x="7202880" y="3534880"/>
                <a:ext cx="325440" cy="11160"/>
              </p14:xfrm>
            </p:contentPart>
          </mc:Choice>
          <mc:Fallback>
            <p:pic>
              <p:nvPicPr>
                <p:cNvPr id="43" name="Käsinkirjoitus 42">
                  <a:extLst>
                    <a:ext uri="{FF2B5EF4-FFF2-40B4-BE49-F238E27FC236}">
                      <a16:creationId xmlns:a16="http://schemas.microsoft.com/office/drawing/2014/main" id="{BF806577-339E-459D-A5A3-10DEE0E9AA7A}"/>
                    </a:ext>
                  </a:extLst>
                </p:cNvPr>
                <p:cNvPicPr/>
                <p:nvPr/>
              </p:nvPicPr>
              <p:blipFill>
                <a:blip r:embed="rId50"/>
                <a:stretch>
                  <a:fillRect/>
                </a:stretch>
              </p:blipFill>
              <p:spPr>
                <a:xfrm>
                  <a:off x="7194240" y="3525880"/>
                  <a:ext cx="343080" cy="28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1">
              <p14:nvContentPartPr>
                <p14:cNvPr id="44" name="Käsinkirjoitus 43">
                  <a:extLst>
                    <a:ext uri="{FF2B5EF4-FFF2-40B4-BE49-F238E27FC236}">
                      <a16:creationId xmlns:a16="http://schemas.microsoft.com/office/drawing/2014/main" id="{DF94DA29-F5B4-4C0E-AFD9-CCD98CDF91CF}"/>
                    </a:ext>
                  </a:extLst>
                </p14:cNvPr>
                <p14:cNvContentPartPr/>
                <p14:nvPr/>
              </p14:nvContentPartPr>
              <p14:xfrm>
                <a:off x="7283520" y="3614440"/>
                <a:ext cx="215640" cy="171000"/>
              </p14:xfrm>
            </p:contentPart>
          </mc:Choice>
          <mc:Fallback>
            <p:pic>
              <p:nvPicPr>
                <p:cNvPr id="44" name="Käsinkirjoitus 43">
                  <a:extLst>
                    <a:ext uri="{FF2B5EF4-FFF2-40B4-BE49-F238E27FC236}">
                      <a16:creationId xmlns:a16="http://schemas.microsoft.com/office/drawing/2014/main" id="{DF94DA29-F5B4-4C0E-AFD9-CCD98CDF91CF}"/>
                    </a:ext>
                  </a:extLst>
                </p:cNvPr>
                <p:cNvPicPr/>
                <p:nvPr/>
              </p:nvPicPr>
              <p:blipFill>
                <a:blip r:embed="rId52"/>
                <a:stretch>
                  <a:fillRect/>
                </a:stretch>
              </p:blipFill>
              <p:spPr>
                <a:xfrm>
                  <a:off x="7274520" y="3605800"/>
                  <a:ext cx="233280" cy="1886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50" name="Ryhmä 49">
            <a:extLst>
              <a:ext uri="{FF2B5EF4-FFF2-40B4-BE49-F238E27FC236}">
                <a16:creationId xmlns:a16="http://schemas.microsoft.com/office/drawing/2014/main" id="{D29AB96D-6010-4A2A-9069-2727A7F7864C}"/>
              </a:ext>
            </a:extLst>
          </p:cNvPr>
          <p:cNvGrpSpPr/>
          <p:nvPr/>
        </p:nvGrpSpPr>
        <p:grpSpPr>
          <a:xfrm>
            <a:off x="7726320" y="3359200"/>
            <a:ext cx="537480" cy="266760"/>
            <a:chOff x="7726320" y="3359200"/>
            <a:chExt cx="537480" cy="2667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53">
              <p14:nvContentPartPr>
                <p14:cNvPr id="45" name="Käsinkirjoitus 44">
                  <a:extLst>
                    <a:ext uri="{FF2B5EF4-FFF2-40B4-BE49-F238E27FC236}">
                      <a16:creationId xmlns:a16="http://schemas.microsoft.com/office/drawing/2014/main" id="{2F2DC49B-6B6E-43C7-AF31-2B4F34D9F60C}"/>
                    </a:ext>
                  </a:extLst>
                </p14:cNvPr>
                <p14:cNvContentPartPr/>
                <p14:nvPr/>
              </p14:nvContentPartPr>
              <p14:xfrm>
                <a:off x="7726320" y="3519400"/>
                <a:ext cx="120240" cy="9360"/>
              </p14:xfrm>
            </p:contentPart>
          </mc:Choice>
          <mc:Fallback>
            <p:pic>
              <p:nvPicPr>
                <p:cNvPr id="45" name="Käsinkirjoitus 44">
                  <a:extLst>
                    <a:ext uri="{FF2B5EF4-FFF2-40B4-BE49-F238E27FC236}">
                      <a16:creationId xmlns:a16="http://schemas.microsoft.com/office/drawing/2014/main" id="{2F2DC49B-6B6E-43C7-AF31-2B4F34D9F60C}"/>
                    </a:ext>
                  </a:extLst>
                </p:cNvPr>
                <p:cNvPicPr/>
                <p:nvPr/>
              </p:nvPicPr>
              <p:blipFill>
                <a:blip r:embed="rId54"/>
                <a:stretch>
                  <a:fillRect/>
                </a:stretch>
              </p:blipFill>
              <p:spPr>
                <a:xfrm>
                  <a:off x="7717320" y="3510400"/>
                  <a:ext cx="137880" cy="27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5">
              <p14:nvContentPartPr>
                <p14:cNvPr id="46" name="Käsinkirjoitus 45">
                  <a:extLst>
                    <a:ext uri="{FF2B5EF4-FFF2-40B4-BE49-F238E27FC236}">
                      <a16:creationId xmlns:a16="http://schemas.microsoft.com/office/drawing/2014/main" id="{B21BB108-07B5-43D4-A34D-C95FC362F64A}"/>
                    </a:ext>
                  </a:extLst>
                </p14:cNvPr>
                <p14:cNvContentPartPr/>
                <p14:nvPr/>
              </p14:nvContentPartPr>
              <p14:xfrm>
                <a:off x="7754400" y="3562240"/>
                <a:ext cx="113040" cy="14040"/>
              </p14:xfrm>
            </p:contentPart>
          </mc:Choice>
          <mc:Fallback>
            <p:pic>
              <p:nvPicPr>
                <p:cNvPr id="46" name="Käsinkirjoitus 45">
                  <a:extLst>
                    <a:ext uri="{FF2B5EF4-FFF2-40B4-BE49-F238E27FC236}">
                      <a16:creationId xmlns:a16="http://schemas.microsoft.com/office/drawing/2014/main" id="{B21BB108-07B5-43D4-A34D-C95FC362F64A}"/>
                    </a:ext>
                  </a:extLst>
                </p:cNvPr>
                <p:cNvPicPr/>
                <p:nvPr/>
              </p:nvPicPr>
              <p:blipFill>
                <a:blip r:embed="rId56"/>
                <a:stretch>
                  <a:fillRect/>
                </a:stretch>
              </p:blipFill>
              <p:spPr>
                <a:xfrm>
                  <a:off x="7745400" y="3553600"/>
                  <a:ext cx="130680" cy="31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7">
              <p14:nvContentPartPr>
                <p14:cNvPr id="47" name="Käsinkirjoitus 46">
                  <a:extLst>
                    <a:ext uri="{FF2B5EF4-FFF2-40B4-BE49-F238E27FC236}">
                      <a16:creationId xmlns:a16="http://schemas.microsoft.com/office/drawing/2014/main" id="{292077A0-A95A-40F6-BCBF-B051431BCDC3}"/>
                    </a:ext>
                  </a:extLst>
                </p14:cNvPr>
                <p14:cNvContentPartPr/>
                <p14:nvPr/>
              </p14:nvContentPartPr>
              <p14:xfrm>
                <a:off x="7960680" y="3359200"/>
                <a:ext cx="20160" cy="219960"/>
              </p14:xfrm>
            </p:contentPart>
          </mc:Choice>
          <mc:Fallback>
            <p:pic>
              <p:nvPicPr>
                <p:cNvPr id="47" name="Käsinkirjoitus 46">
                  <a:extLst>
                    <a:ext uri="{FF2B5EF4-FFF2-40B4-BE49-F238E27FC236}">
                      <a16:creationId xmlns:a16="http://schemas.microsoft.com/office/drawing/2014/main" id="{292077A0-A95A-40F6-BCBF-B051431BCDC3}"/>
                    </a:ext>
                  </a:extLst>
                </p:cNvPr>
                <p:cNvPicPr/>
                <p:nvPr/>
              </p:nvPicPr>
              <p:blipFill>
                <a:blip r:embed="rId58"/>
                <a:stretch>
                  <a:fillRect/>
                </a:stretch>
              </p:blipFill>
              <p:spPr>
                <a:xfrm>
                  <a:off x="7952040" y="3350200"/>
                  <a:ext cx="37800" cy="237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9">
              <p14:nvContentPartPr>
                <p14:cNvPr id="48" name="Käsinkirjoitus 47">
                  <a:extLst>
                    <a:ext uri="{FF2B5EF4-FFF2-40B4-BE49-F238E27FC236}">
                      <a16:creationId xmlns:a16="http://schemas.microsoft.com/office/drawing/2014/main" id="{7311E6D4-5507-48A1-8640-B8A4C29F6DBD}"/>
                    </a:ext>
                  </a:extLst>
                </p14:cNvPr>
                <p14:cNvContentPartPr/>
                <p14:nvPr/>
              </p14:nvContentPartPr>
              <p14:xfrm>
                <a:off x="8042040" y="3559360"/>
                <a:ext cx="41760" cy="52560"/>
              </p14:xfrm>
            </p:contentPart>
          </mc:Choice>
          <mc:Fallback>
            <p:pic>
              <p:nvPicPr>
                <p:cNvPr id="48" name="Käsinkirjoitus 47">
                  <a:extLst>
                    <a:ext uri="{FF2B5EF4-FFF2-40B4-BE49-F238E27FC236}">
                      <a16:creationId xmlns:a16="http://schemas.microsoft.com/office/drawing/2014/main" id="{7311E6D4-5507-48A1-8640-B8A4C29F6DBD}"/>
                    </a:ext>
                  </a:extLst>
                </p:cNvPr>
                <p:cNvPicPr/>
                <p:nvPr/>
              </p:nvPicPr>
              <p:blipFill>
                <a:blip r:embed="rId60"/>
                <a:stretch>
                  <a:fillRect/>
                </a:stretch>
              </p:blipFill>
              <p:spPr>
                <a:xfrm>
                  <a:off x="8033400" y="3550360"/>
                  <a:ext cx="59400" cy="70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1">
              <p14:nvContentPartPr>
                <p14:cNvPr id="49" name="Käsinkirjoitus 48">
                  <a:extLst>
                    <a:ext uri="{FF2B5EF4-FFF2-40B4-BE49-F238E27FC236}">
                      <a16:creationId xmlns:a16="http://schemas.microsoft.com/office/drawing/2014/main" id="{54CFE03E-217D-4475-985A-D3B6F748A54A}"/>
                    </a:ext>
                  </a:extLst>
                </p14:cNvPr>
                <p14:cNvContentPartPr/>
                <p14:nvPr/>
              </p14:nvContentPartPr>
              <p14:xfrm>
                <a:off x="8155440" y="3366400"/>
                <a:ext cx="108360" cy="259560"/>
              </p14:xfrm>
            </p:contentPart>
          </mc:Choice>
          <mc:Fallback>
            <p:pic>
              <p:nvPicPr>
                <p:cNvPr id="49" name="Käsinkirjoitus 48">
                  <a:extLst>
                    <a:ext uri="{FF2B5EF4-FFF2-40B4-BE49-F238E27FC236}">
                      <a16:creationId xmlns:a16="http://schemas.microsoft.com/office/drawing/2014/main" id="{54CFE03E-217D-4475-985A-D3B6F748A54A}"/>
                    </a:ext>
                  </a:extLst>
                </p:cNvPr>
                <p:cNvPicPr/>
                <p:nvPr/>
              </p:nvPicPr>
              <p:blipFill>
                <a:blip r:embed="rId62"/>
                <a:stretch>
                  <a:fillRect/>
                </a:stretch>
              </p:blipFill>
              <p:spPr>
                <a:xfrm>
                  <a:off x="8146800" y="3357400"/>
                  <a:ext cx="126000" cy="2772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62" name="Ryhmä 61">
            <a:extLst>
              <a:ext uri="{FF2B5EF4-FFF2-40B4-BE49-F238E27FC236}">
                <a16:creationId xmlns:a16="http://schemas.microsoft.com/office/drawing/2014/main" id="{31F45E8C-9F69-432A-951C-72BFC2DDF065}"/>
              </a:ext>
            </a:extLst>
          </p:cNvPr>
          <p:cNvGrpSpPr/>
          <p:nvPr/>
        </p:nvGrpSpPr>
        <p:grpSpPr>
          <a:xfrm>
            <a:off x="10045691" y="1549120"/>
            <a:ext cx="751320" cy="575316"/>
            <a:chOff x="10045691" y="1549120"/>
            <a:chExt cx="751320" cy="575316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63">
              <p14:nvContentPartPr>
                <p14:cNvPr id="7" name="Käsinkirjoitus 6">
                  <a:extLst>
                    <a:ext uri="{FF2B5EF4-FFF2-40B4-BE49-F238E27FC236}">
                      <a16:creationId xmlns:a16="http://schemas.microsoft.com/office/drawing/2014/main" id="{6B9BAF1B-43DE-45A0-A171-07DA8F907183}"/>
                    </a:ext>
                  </a:extLst>
                </p14:cNvPr>
                <p14:cNvContentPartPr/>
                <p14:nvPr/>
              </p14:nvContentPartPr>
              <p14:xfrm>
                <a:off x="10045691" y="1793596"/>
                <a:ext cx="54360" cy="263160"/>
              </p14:xfrm>
            </p:contentPart>
          </mc:Choice>
          <mc:Fallback>
            <p:pic>
              <p:nvPicPr>
                <p:cNvPr id="7" name="Käsinkirjoitus 6">
                  <a:extLst>
                    <a:ext uri="{FF2B5EF4-FFF2-40B4-BE49-F238E27FC236}">
                      <a16:creationId xmlns:a16="http://schemas.microsoft.com/office/drawing/2014/main" id="{6B9BAF1B-43DE-45A0-A171-07DA8F907183}"/>
                    </a:ext>
                  </a:extLst>
                </p:cNvPr>
                <p:cNvPicPr/>
                <p:nvPr/>
              </p:nvPicPr>
              <p:blipFill>
                <a:blip r:embed="rId64"/>
                <a:stretch>
                  <a:fillRect/>
                </a:stretch>
              </p:blipFill>
              <p:spPr>
                <a:xfrm>
                  <a:off x="10037051" y="1784956"/>
                  <a:ext cx="72000" cy="280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5">
              <p14:nvContentPartPr>
                <p14:cNvPr id="10" name="Käsinkirjoitus 9">
                  <a:extLst>
                    <a:ext uri="{FF2B5EF4-FFF2-40B4-BE49-F238E27FC236}">
                      <a16:creationId xmlns:a16="http://schemas.microsoft.com/office/drawing/2014/main" id="{F76627D3-2855-4F9A-92CC-6CA05EF9194D}"/>
                    </a:ext>
                  </a:extLst>
                </p14:cNvPr>
                <p14:cNvContentPartPr/>
                <p14:nvPr/>
              </p14:nvContentPartPr>
              <p14:xfrm>
                <a:off x="10171691" y="1874956"/>
                <a:ext cx="167760" cy="124200"/>
              </p14:xfrm>
            </p:contentPart>
          </mc:Choice>
          <mc:Fallback>
            <p:pic>
              <p:nvPicPr>
                <p:cNvPr id="10" name="Käsinkirjoitus 9">
                  <a:extLst>
                    <a:ext uri="{FF2B5EF4-FFF2-40B4-BE49-F238E27FC236}">
                      <a16:creationId xmlns:a16="http://schemas.microsoft.com/office/drawing/2014/main" id="{F76627D3-2855-4F9A-92CC-6CA05EF9194D}"/>
                    </a:ext>
                  </a:extLst>
                </p:cNvPr>
                <p:cNvPicPr/>
                <p:nvPr/>
              </p:nvPicPr>
              <p:blipFill>
                <a:blip r:embed="rId66"/>
                <a:stretch>
                  <a:fillRect/>
                </a:stretch>
              </p:blipFill>
              <p:spPr>
                <a:xfrm>
                  <a:off x="10162691" y="1865956"/>
                  <a:ext cx="185400" cy="141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7">
              <p14:nvContentPartPr>
                <p14:cNvPr id="11" name="Käsinkirjoitus 10">
                  <a:extLst>
                    <a:ext uri="{FF2B5EF4-FFF2-40B4-BE49-F238E27FC236}">
                      <a16:creationId xmlns:a16="http://schemas.microsoft.com/office/drawing/2014/main" id="{5123A80A-C6DD-4DA8-861F-6CED0E5BC0A8}"/>
                    </a:ext>
                  </a:extLst>
                </p14:cNvPr>
                <p14:cNvContentPartPr/>
                <p14:nvPr/>
              </p14:nvContentPartPr>
              <p14:xfrm>
                <a:off x="10277531" y="1870636"/>
                <a:ext cx="73440" cy="117720"/>
              </p14:xfrm>
            </p:contentPart>
          </mc:Choice>
          <mc:Fallback>
            <p:pic>
              <p:nvPicPr>
                <p:cNvPr id="11" name="Käsinkirjoitus 10">
                  <a:extLst>
                    <a:ext uri="{FF2B5EF4-FFF2-40B4-BE49-F238E27FC236}">
                      <a16:creationId xmlns:a16="http://schemas.microsoft.com/office/drawing/2014/main" id="{5123A80A-C6DD-4DA8-861F-6CED0E5BC0A8}"/>
                    </a:ext>
                  </a:extLst>
                </p:cNvPr>
                <p:cNvPicPr/>
                <p:nvPr/>
              </p:nvPicPr>
              <p:blipFill>
                <a:blip r:embed="rId68"/>
                <a:stretch>
                  <a:fillRect/>
                </a:stretch>
              </p:blipFill>
              <p:spPr>
                <a:xfrm>
                  <a:off x="10268891" y="1861996"/>
                  <a:ext cx="91080" cy="135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9">
              <p14:nvContentPartPr>
                <p14:cNvPr id="8" name="Käsinkirjoitus 7">
                  <a:extLst>
                    <a:ext uri="{FF2B5EF4-FFF2-40B4-BE49-F238E27FC236}">
                      <a16:creationId xmlns:a16="http://schemas.microsoft.com/office/drawing/2014/main" id="{B9EEC41B-4D89-45A1-B799-83F6C3EB24F6}"/>
                    </a:ext>
                  </a:extLst>
                </p14:cNvPr>
                <p14:cNvContentPartPr/>
                <p14:nvPr/>
              </p14:nvContentPartPr>
              <p14:xfrm>
                <a:off x="10719611" y="1766236"/>
                <a:ext cx="77400" cy="294120"/>
              </p14:xfrm>
            </p:contentPart>
          </mc:Choice>
          <mc:Fallback>
            <p:pic>
              <p:nvPicPr>
                <p:cNvPr id="8" name="Käsinkirjoitus 7">
                  <a:extLst>
                    <a:ext uri="{FF2B5EF4-FFF2-40B4-BE49-F238E27FC236}">
                      <a16:creationId xmlns:a16="http://schemas.microsoft.com/office/drawing/2014/main" id="{B9EEC41B-4D89-45A1-B799-83F6C3EB24F6}"/>
                    </a:ext>
                  </a:extLst>
                </p:cNvPr>
                <p:cNvPicPr/>
                <p:nvPr/>
              </p:nvPicPr>
              <p:blipFill>
                <a:blip r:embed="rId70"/>
                <a:stretch>
                  <a:fillRect/>
                </a:stretch>
              </p:blipFill>
              <p:spPr>
                <a:xfrm>
                  <a:off x="10710611" y="1757596"/>
                  <a:ext cx="95040" cy="311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1">
              <p14:nvContentPartPr>
                <p14:cNvPr id="12" name="Käsinkirjoitus 11">
                  <a:extLst>
                    <a:ext uri="{FF2B5EF4-FFF2-40B4-BE49-F238E27FC236}">
                      <a16:creationId xmlns:a16="http://schemas.microsoft.com/office/drawing/2014/main" id="{188A1EA0-6527-45AE-A63C-D13C256CF395}"/>
                    </a:ext>
                  </a:extLst>
                </p14:cNvPr>
                <p14:cNvContentPartPr/>
                <p14:nvPr/>
              </p14:nvContentPartPr>
              <p14:xfrm>
                <a:off x="10496411" y="2036236"/>
                <a:ext cx="27360" cy="49680"/>
              </p14:xfrm>
            </p:contentPart>
          </mc:Choice>
          <mc:Fallback>
            <p:pic>
              <p:nvPicPr>
                <p:cNvPr id="12" name="Käsinkirjoitus 11">
                  <a:extLst>
                    <a:ext uri="{FF2B5EF4-FFF2-40B4-BE49-F238E27FC236}">
                      <a16:creationId xmlns:a16="http://schemas.microsoft.com/office/drawing/2014/main" id="{188A1EA0-6527-45AE-A63C-D13C256CF395}"/>
                    </a:ext>
                  </a:extLst>
                </p:cNvPr>
                <p:cNvPicPr/>
                <p:nvPr/>
              </p:nvPicPr>
              <p:blipFill>
                <a:blip r:embed="rId72"/>
                <a:stretch>
                  <a:fillRect/>
                </a:stretch>
              </p:blipFill>
              <p:spPr>
                <a:xfrm>
                  <a:off x="10487411" y="2027596"/>
                  <a:ext cx="45000" cy="67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3">
              <p14:nvContentPartPr>
                <p14:cNvPr id="13" name="Käsinkirjoitus 12">
                  <a:extLst>
                    <a:ext uri="{FF2B5EF4-FFF2-40B4-BE49-F238E27FC236}">
                      <a16:creationId xmlns:a16="http://schemas.microsoft.com/office/drawing/2014/main" id="{D429838F-5907-4E47-BBB8-7CBC8E15881D}"/>
                    </a:ext>
                  </a:extLst>
                </p14:cNvPr>
                <p14:cNvContentPartPr/>
                <p14:nvPr/>
              </p14:nvContentPartPr>
              <p14:xfrm>
                <a:off x="10599731" y="1909516"/>
                <a:ext cx="120600" cy="214920"/>
              </p14:xfrm>
            </p:contentPart>
          </mc:Choice>
          <mc:Fallback>
            <p:pic>
              <p:nvPicPr>
                <p:cNvPr id="13" name="Käsinkirjoitus 12">
                  <a:extLst>
                    <a:ext uri="{FF2B5EF4-FFF2-40B4-BE49-F238E27FC236}">
                      <a16:creationId xmlns:a16="http://schemas.microsoft.com/office/drawing/2014/main" id="{D429838F-5907-4E47-BBB8-7CBC8E15881D}"/>
                    </a:ext>
                  </a:extLst>
                </p:cNvPr>
                <p:cNvPicPr/>
                <p:nvPr/>
              </p:nvPicPr>
              <p:blipFill>
                <a:blip r:embed="rId74"/>
                <a:stretch>
                  <a:fillRect/>
                </a:stretch>
              </p:blipFill>
              <p:spPr>
                <a:xfrm>
                  <a:off x="10591091" y="1900516"/>
                  <a:ext cx="138240" cy="232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5">
              <p14:nvContentPartPr>
                <p14:cNvPr id="52" name="Käsinkirjoitus 51">
                  <a:extLst>
                    <a:ext uri="{FF2B5EF4-FFF2-40B4-BE49-F238E27FC236}">
                      <a16:creationId xmlns:a16="http://schemas.microsoft.com/office/drawing/2014/main" id="{2E4370B7-B522-4A64-8BF2-C6441EFB6B97}"/>
                    </a:ext>
                  </a:extLst>
                </p14:cNvPr>
                <p14:cNvContentPartPr/>
                <p14:nvPr/>
              </p14:nvContentPartPr>
              <p14:xfrm>
                <a:off x="10060920" y="1549120"/>
                <a:ext cx="27720" cy="207360"/>
              </p14:xfrm>
            </p:contentPart>
          </mc:Choice>
          <mc:Fallback>
            <p:pic>
              <p:nvPicPr>
                <p:cNvPr id="52" name="Käsinkirjoitus 51">
                  <a:extLst>
                    <a:ext uri="{FF2B5EF4-FFF2-40B4-BE49-F238E27FC236}">
                      <a16:creationId xmlns:a16="http://schemas.microsoft.com/office/drawing/2014/main" id="{2E4370B7-B522-4A64-8BF2-C6441EFB6B97}"/>
                    </a:ext>
                  </a:extLst>
                </p:cNvPr>
                <p:cNvPicPr/>
                <p:nvPr/>
              </p:nvPicPr>
              <p:blipFill>
                <a:blip r:embed="rId76"/>
                <a:stretch>
                  <a:fillRect/>
                </a:stretch>
              </p:blipFill>
              <p:spPr>
                <a:xfrm>
                  <a:off x="10052280" y="1540480"/>
                  <a:ext cx="45360" cy="225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7">
              <p14:nvContentPartPr>
                <p14:cNvPr id="53" name="Käsinkirjoitus 52">
                  <a:extLst>
                    <a:ext uri="{FF2B5EF4-FFF2-40B4-BE49-F238E27FC236}">
                      <a16:creationId xmlns:a16="http://schemas.microsoft.com/office/drawing/2014/main" id="{99E8F9EA-BC8C-4B53-838B-FD370E1DAFA0}"/>
                    </a:ext>
                  </a:extLst>
                </p14:cNvPr>
                <p14:cNvContentPartPr/>
                <p14:nvPr/>
              </p14:nvContentPartPr>
              <p14:xfrm>
                <a:off x="10154160" y="1599520"/>
                <a:ext cx="36360" cy="135720"/>
              </p14:xfrm>
            </p:contentPart>
          </mc:Choice>
          <mc:Fallback>
            <p:pic>
              <p:nvPicPr>
                <p:cNvPr id="53" name="Käsinkirjoitus 52">
                  <a:extLst>
                    <a:ext uri="{FF2B5EF4-FFF2-40B4-BE49-F238E27FC236}">
                      <a16:creationId xmlns:a16="http://schemas.microsoft.com/office/drawing/2014/main" id="{99E8F9EA-BC8C-4B53-838B-FD370E1DAFA0}"/>
                    </a:ext>
                  </a:extLst>
                </p:cNvPr>
                <p:cNvPicPr/>
                <p:nvPr/>
              </p:nvPicPr>
              <p:blipFill>
                <a:blip r:embed="rId78"/>
                <a:stretch>
                  <a:fillRect/>
                </a:stretch>
              </p:blipFill>
              <p:spPr>
                <a:xfrm>
                  <a:off x="10145520" y="1590520"/>
                  <a:ext cx="54000" cy="153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9">
              <p14:nvContentPartPr>
                <p14:cNvPr id="54" name="Käsinkirjoitus 53">
                  <a:extLst>
                    <a:ext uri="{FF2B5EF4-FFF2-40B4-BE49-F238E27FC236}">
                      <a16:creationId xmlns:a16="http://schemas.microsoft.com/office/drawing/2014/main" id="{6FDF2B92-DC09-4CE5-9AF2-029CF7B4D269}"/>
                    </a:ext>
                  </a:extLst>
                </p14:cNvPr>
                <p14:cNvContentPartPr/>
                <p14:nvPr/>
              </p14:nvContentPartPr>
              <p14:xfrm>
                <a:off x="10245240" y="1722640"/>
                <a:ext cx="9720" cy="39600"/>
              </p14:xfrm>
            </p:contentPart>
          </mc:Choice>
          <mc:Fallback>
            <p:pic>
              <p:nvPicPr>
                <p:cNvPr id="54" name="Käsinkirjoitus 53">
                  <a:extLst>
                    <a:ext uri="{FF2B5EF4-FFF2-40B4-BE49-F238E27FC236}">
                      <a16:creationId xmlns:a16="http://schemas.microsoft.com/office/drawing/2014/main" id="{6FDF2B92-DC09-4CE5-9AF2-029CF7B4D269}"/>
                    </a:ext>
                  </a:extLst>
                </p:cNvPr>
                <p:cNvPicPr/>
                <p:nvPr/>
              </p:nvPicPr>
              <p:blipFill>
                <a:blip r:embed="rId80"/>
                <a:stretch>
                  <a:fillRect/>
                </a:stretch>
              </p:blipFill>
              <p:spPr>
                <a:xfrm>
                  <a:off x="10236240" y="1714000"/>
                  <a:ext cx="27360" cy="57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1">
              <p14:nvContentPartPr>
                <p14:cNvPr id="59" name="Käsinkirjoitus 58">
                  <a:extLst>
                    <a:ext uri="{FF2B5EF4-FFF2-40B4-BE49-F238E27FC236}">
                      <a16:creationId xmlns:a16="http://schemas.microsoft.com/office/drawing/2014/main" id="{063DAAD2-16A2-48C4-9C67-D0D86BA354C5}"/>
                    </a:ext>
                  </a:extLst>
                </p14:cNvPr>
                <p14:cNvContentPartPr/>
                <p14:nvPr/>
              </p14:nvContentPartPr>
              <p14:xfrm>
                <a:off x="10318320" y="1622200"/>
                <a:ext cx="78840" cy="164160"/>
              </p14:xfrm>
            </p:contentPart>
          </mc:Choice>
          <mc:Fallback>
            <p:pic>
              <p:nvPicPr>
                <p:cNvPr id="59" name="Käsinkirjoitus 58">
                  <a:extLst>
                    <a:ext uri="{FF2B5EF4-FFF2-40B4-BE49-F238E27FC236}">
                      <a16:creationId xmlns:a16="http://schemas.microsoft.com/office/drawing/2014/main" id="{063DAAD2-16A2-48C4-9C67-D0D86BA354C5}"/>
                    </a:ext>
                  </a:extLst>
                </p:cNvPr>
                <p:cNvPicPr/>
                <p:nvPr/>
              </p:nvPicPr>
              <p:blipFill>
                <a:blip r:embed="rId82"/>
                <a:stretch>
                  <a:fillRect/>
                </a:stretch>
              </p:blipFill>
              <p:spPr>
                <a:xfrm>
                  <a:off x="10309680" y="1613560"/>
                  <a:ext cx="96480" cy="181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3">
              <p14:nvContentPartPr>
                <p14:cNvPr id="60" name="Käsinkirjoitus 59">
                  <a:extLst>
                    <a:ext uri="{FF2B5EF4-FFF2-40B4-BE49-F238E27FC236}">
                      <a16:creationId xmlns:a16="http://schemas.microsoft.com/office/drawing/2014/main" id="{00A2EDAD-63CD-497A-991E-CB3C41383854}"/>
                    </a:ext>
                  </a:extLst>
                </p14:cNvPr>
                <p14:cNvContentPartPr/>
                <p14:nvPr/>
              </p14:nvContentPartPr>
              <p14:xfrm>
                <a:off x="10493640" y="1684120"/>
                <a:ext cx="3240" cy="7560"/>
              </p14:xfrm>
            </p:contentPart>
          </mc:Choice>
          <mc:Fallback>
            <p:pic>
              <p:nvPicPr>
                <p:cNvPr id="60" name="Käsinkirjoitus 59">
                  <a:extLst>
                    <a:ext uri="{FF2B5EF4-FFF2-40B4-BE49-F238E27FC236}">
                      <a16:creationId xmlns:a16="http://schemas.microsoft.com/office/drawing/2014/main" id="{00A2EDAD-63CD-497A-991E-CB3C41383854}"/>
                    </a:ext>
                  </a:extLst>
                </p:cNvPr>
                <p:cNvPicPr/>
                <p:nvPr/>
              </p:nvPicPr>
              <p:blipFill>
                <a:blip r:embed="rId84"/>
                <a:stretch>
                  <a:fillRect/>
                </a:stretch>
              </p:blipFill>
              <p:spPr>
                <a:xfrm>
                  <a:off x="10484640" y="1675480"/>
                  <a:ext cx="20880" cy="25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5">
              <p14:nvContentPartPr>
                <p14:cNvPr id="61" name="Käsinkirjoitus 60">
                  <a:extLst>
                    <a:ext uri="{FF2B5EF4-FFF2-40B4-BE49-F238E27FC236}">
                      <a16:creationId xmlns:a16="http://schemas.microsoft.com/office/drawing/2014/main" id="{94123287-C1AB-4734-A950-E6DB6500D1D3}"/>
                    </a:ext>
                  </a:extLst>
                </p14:cNvPr>
                <p14:cNvContentPartPr/>
                <p14:nvPr/>
              </p14:nvContentPartPr>
              <p14:xfrm>
                <a:off x="10497960" y="1784560"/>
                <a:ext cx="17280" cy="56880"/>
              </p14:xfrm>
            </p:contentPart>
          </mc:Choice>
          <mc:Fallback>
            <p:pic>
              <p:nvPicPr>
                <p:cNvPr id="61" name="Käsinkirjoitus 60">
                  <a:extLst>
                    <a:ext uri="{FF2B5EF4-FFF2-40B4-BE49-F238E27FC236}">
                      <a16:creationId xmlns:a16="http://schemas.microsoft.com/office/drawing/2014/main" id="{94123287-C1AB-4734-A950-E6DB6500D1D3}"/>
                    </a:ext>
                  </a:extLst>
                </p:cNvPr>
                <p:cNvPicPr/>
                <p:nvPr/>
              </p:nvPicPr>
              <p:blipFill>
                <a:blip r:embed="rId86"/>
                <a:stretch>
                  <a:fillRect/>
                </a:stretch>
              </p:blipFill>
              <p:spPr>
                <a:xfrm>
                  <a:off x="10489320" y="1775560"/>
                  <a:ext cx="34920" cy="745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87">
            <p14:nvContentPartPr>
              <p14:cNvPr id="63" name="Käsinkirjoitus 62">
                <a:extLst>
                  <a:ext uri="{FF2B5EF4-FFF2-40B4-BE49-F238E27FC236}">
                    <a16:creationId xmlns:a16="http://schemas.microsoft.com/office/drawing/2014/main" id="{DAE3EFA9-BECA-44C7-95A0-A62C6D691668}"/>
                  </a:ext>
                </a:extLst>
              </p14:cNvPr>
              <p14:cNvContentPartPr/>
              <p14:nvPr/>
            </p14:nvContentPartPr>
            <p14:xfrm>
              <a:off x="6099600" y="1950280"/>
              <a:ext cx="1825560" cy="432720"/>
            </p14:xfrm>
          </p:contentPart>
        </mc:Choice>
        <mc:Fallback>
          <p:pic>
            <p:nvPicPr>
              <p:cNvPr id="63" name="Käsinkirjoitus 62">
                <a:extLst>
                  <a:ext uri="{FF2B5EF4-FFF2-40B4-BE49-F238E27FC236}">
                    <a16:creationId xmlns:a16="http://schemas.microsoft.com/office/drawing/2014/main" id="{DAE3EFA9-BECA-44C7-95A0-A62C6D691668}"/>
                  </a:ext>
                </a:extLst>
              </p:cNvPr>
              <p:cNvPicPr/>
              <p:nvPr/>
            </p:nvPicPr>
            <p:blipFill>
              <a:blip r:embed="rId88"/>
              <a:stretch>
                <a:fillRect/>
              </a:stretch>
            </p:blipFill>
            <p:spPr>
              <a:xfrm>
                <a:off x="6081600" y="1914280"/>
                <a:ext cx="1861200" cy="504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9">
            <p14:nvContentPartPr>
              <p14:cNvPr id="64" name="Käsinkirjoitus 63">
                <a:extLst>
                  <a:ext uri="{FF2B5EF4-FFF2-40B4-BE49-F238E27FC236}">
                    <a16:creationId xmlns:a16="http://schemas.microsoft.com/office/drawing/2014/main" id="{2B16C4A6-ECC1-4313-9A36-20C8B2E04A4B}"/>
                  </a:ext>
                </a:extLst>
              </p14:cNvPr>
              <p14:cNvContentPartPr/>
              <p14:nvPr/>
            </p14:nvContentPartPr>
            <p14:xfrm>
              <a:off x="9494400" y="2052160"/>
              <a:ext cx="396720" cy="20880"/>
            </p14:xfrm>
          </p:contentPart>
        </mc:Choice>
        <mc:Fallback>
          <p:pic>
            <p:nvPicPr>
              <p:cNvPr id="64" name="Käsinkirjoitus 63">
                <a:extLst>
                  <a:ext uri="{FF2B5EF4-FFF2-40B4-BE49-F238E27FC236}">
                    <a16:creationId xmlns:a16="http://schemas.microsoft.com/office/drawing/2014/main" id="{2B16C4A6-ECC1-4313-9A36-20C8B2E04A4B}"/>
                  </a:ext>
                </a:extLst>
              </p:cNvPr>
              <p:cNvPicPr/>
              <p:nvPr/>
            </p:nvPicPr>
            <p:blipFill>
              <a:blip r:embed="rId90"/>
              <a:stretch>
                <a:fillRect/>
              </a:stretch>
            </p:blipFill>
            <p:spPr>
              <a:xfrm>
                <a:off x="9476760" y="2016160"/>
                <a:ext cx="432360" cy="92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1">
            <p14:nvContentPartPr>
              <p14:cNvPr id="65" name="Käsinkirjoitus 64">
                <a:extLst>
                  <a:ext uri="{FF2B5EF4-FFF2-40B4-BE49-F238E27FC236}">
                    <a16:creationId xmlns:a16="http://schemas.microsoft.com/office/drawing/2014/main" id="{10A72BF9-88B9-40F0-9A41-7C25E538E2C9}"/>
                  </a:ext>
                </a:extLst>
              </p14:cNvPr>
              <p14:cNvContentPartPr/>
              <p14:nvPr/>
            </p14:nvContentPartPr>
            <p14:xfrm>
              <a:off x="6174480" y="2143600"/>
              <a:ext cx="242640" cy="130320"/>
            </p14:xfrm>
          </p:contentPart>
        </mc:Choice>
        <mc:Fallback>
          <p:pic>
            <p:nvPicPr>
              <p:cNvPr id="65" name="Käsinkirjoitus 64">
                <a:extLst>
                  <a:ext uri="{FF2B5EF4-FFF2-40B4-BE49-F238E27FC236}">
                    <a16:creationId xmlns:a16="http://schemas.microsoft.com/office/drawing/2014/main" id="{10A72BF9-88B9-40F0-9A41-7C25E538E2C9}"/>
                  </a:ext>
                </a:extLst>
              </p:cNvPr>
              <p:cNvPicPr/>
              <p:nvPr/>
            </p:nvPicPr>
            <p:blipFill>
              <a:blip r:embed="rId92"/>
              <a:stretch>
                <a:fillRect/>
              </a:stretch>
            </p:blipFill>
            <p:spPr>
              <a:xfrm>
                <a:off x="6156840" y="2107600"/>
                <a:ext cx="278280" cy="201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3">
            <p14:nvContentPartPr>
              <p14:cNvPr id="66" name="Käsinkirjoitus 65">
                <a:extLst>
                  <a:ext uri="{FF2B5EF4-FFF2-40B4-BE49-F238E27FC236}">
                    <a16:creationId xmlns:a16="http://schemas.microsoft.com/office/drawing/2014/main" id="{25E2324D-22EC-4AB5-BEE6-F446530BF1B7}"/>
                  </a:ext>
                </a:extLst>
              </p14:cNvPr>
              <p14:cNvContentPartPr/>
              <p14:nvPr/>
            </p14:nvContentPartPr>
            <p14:xfrm>
              <a:off x="5562440" y="3667640"/>
              <a:ext cx="360" cy="360"/>
            </p14:xfrm>
          </p:contentPart>
        </mc:Choice>
        <mc:Fallback>
          <p:pic>
            <p:nvPicPr>
              <p:cNvPr id="66" name="Käsinkirjoitus 65">
                <a:extLst>
                  <a:ext uri="{FF2B5EF4-FFF2-40B4-BE49-F238E27FC236}">
                    <a16:creationId xmlns:a16="http://schemas.microsoft.com/office/drawing/2014/main" id="{25E2324D-22EC-4AB5-BEE6-F446530BF1B7}"/>
                  </a:ext>
                </a:extLst>
              </p:cNvPr>
              <p:cNvPicPr/>
              <p:nvPr/>
            </p:nvPicPr>
            <p:blipFill>
              <a:blip r:embed="rId94"/>
              <a:stretch>
                <a:fillRect/>
              </a:stretch>
            </p:blipFill>
            <p:spPr>
              <a:xfrm>
                <a:off x="5544800" y="3632000"/>
                <a:ext cx="36000" cy="72000"/>
              </a:xfrm>
              <a:prstGeom prst="rect">
                <a:avLst/>
              </a:prstGeom>
            </p:spPr>
          </p:pic>
        </mc:Fallback>
      </mc:AlternateContent>
      <p:pic>
        <p:nvPicPr>
          <p:cNvPr id="68" name="Kuva 67">
            <a:extLst>
              <a:ext uri="{FF2B5EF4-FFF2-40B4-BE49-F238E27FC236}">
                <a16:creationId xmlns:a16="http://schemas.microsoft.com/office/drawing/2014/main" id="{41A8834D-2A5C-4EB1-A7AD-9574BE72A4DD}"/>
              </a:ext>
            </a:extLst>
          </p:cNvPr>
          <p:cNvPicPr>
            <a:picLocks noChangeAspect="1"/>
          </p:cNvPicPr>
          <p:nvPr/>
        </p:nvPicPr>
        <p:blipFill>
          <a:blip r:embed="rId95"/>
          <a:stretch>
            <a:fillRect/>
          </a:stretch>
        </p:blipFill>
        <p:spPr>
          <a:xfrm>
            <a:off x="5734180" y="4223098"/>
            <a:ext cx="2076740" cy="514422"/>
          </a:xfrm>
          <a:prstGeom prst="rect">
            <a:avLst/>
          </a:prstGeom>
        </p:spPr>
      </p:pic>
      <p:grpSp>
        <p:nvGrpSpPr>
          <p:cNvPr id="78" name="Ryhmä 77">
            <a:extLst>
              <a:ext uri="{FF2B5EF4-FFF2-40B4-BE49-F238E27FC236}">
                <a16:creationId xmlns:a16="http://schemas.microsoft.com/office/drawing/2014/main" id="{5A4F38D3-6981-45D2-A741-ED948F8687E6}"/>
              </a:ext>
            </a:extLst>
          </p:cNvPr>
          <p:cNvGrpSpPr/>
          <p:nvPr/>
        </p:nvGrpSpPr>
        <p:grpSpPr>
          <a:xfrm>
            <a:off x="5460311" y="3905783"/>
            <a:ext cx="504360" cy="345600"/>
            <a:chOff x="5460311" y="3905783"/>
            <a:chExt cx="504360" cy="3456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96">
              <p14:nvContentPartPr>
                <p14:cNvPr id="69" name="Käsinkirjoitus 68">
                  <a:extLst>
                    <a:ext uri="{FF2B5EF4-FFF2-40B4-BE49-F238E27FC236}">
                      <a16:creationId xmlns:a16="http://schemas.microsoft.com/office/drawing/2014/main" id="{B1E8857A-C0FC-4A73-AFF9-30727CDD8898}"/>
                    </a:ext>
                  </a:extLst>
                </p14:cNvPr>
                <p14:cNvContentPartPr/>
                <p14:nvPr/>
              </p14:nvContentPartPr>
              <p14:xfrm>
                <a:off x="5460311" y="3905783"/>
                <a:ext cx="166320" cy="345600"/>
              </p14:xfrm>
            </p:contentPart>
          </mc:Choice>
          <mc:Fallback>
            <p:pic>
              <p:nvPicPr>
                <p:cNvPr id="69" name="Käsinkirjoitus 68">
                  <a:extLst>
                    <a:ext uri="{FF2B5EF4-FFF2-40B4-BE49-F238E27FC236}">
                      <a16:creationId xmlns:a16="http://schemas.microsoft.com/office/drawing/2014/main" id="{B1E8857A-C0FC-4A73-AFF9-30727CDD8898}"/>
                    </a:ext>
                  </a:extLst>
                </p:cNvPr>
                <p:cNvPicPr/>
                <p:nvPr/>
              </p:nvPicPr>
              <p:blipFill>
                <a:blip r:embed="rId97"/>
                <a:stretch>
                  <a:fillRect/>
                </a:stretch>
              </p:blipFill>
              <p:spPr>
                <a:xfrm>
                  <a:off x="5451671" y="3897143"/>
                  <a:ext cx="183960" cy="363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8">
              <p14:nvContentPartPr>
                <p14:cNvPr id="70" name="Käsinkirjoitus 69">
                  <a:extLst>
                    <a:ext uri="{FF2B5EF4-FFF2-40B4-BE49-F238E27FC236}">
                      <a16:creationId xmlns:a16="http://schemas.microsoft.com/office/drawing/2014/main" id="{F054F3B8-3588-4DC2-8FA1-CD1326DC3986}"/>
                    </a:ext>
                  </a:extLst>
                </p14:cNvPr>
                <p14:cNvContentPartPr/>
                <p14:nvPr/>
              </p14:nvContentPartPr>
              <p14:xfrm>
                <a:off x="5743631" y="3927383"/>
                <a:ext cx="360" cy="360"/>
              </p14:xfrm>
            </p:contentPart>
          </mc:Choice>
          <mc:Fallback>
            <p:pic>
              <p:nvPicPr>
                <p:cNvPr id="70" name="Käsinkirjoitus 69">
                  <a:extLst>
                    <a:ext uri="{FF2B5EF4-FFF2-40B4-BE49-F238E27FC236}">
                      <a16:creationId xmlns:a16="http://schemas.microsoft.com/office/drawing/2014/main" id="{F054F3B8-3588-4DC2-8FA1-CD1326DC3986}"/>
                    </a:ext>
                  </a:extLst>
                </p:cNvPr>
                <p:cNvPicPr/>
                <p:nvPr/>
              </p:nvPicPr>
              <p:blipFill>
                <a:blip r:embed="rId99"/>
                <a:stretch>
                  <a:fillRect/>
                </a:stretch>
              </p:blipFill>
              <p:spPr>
                <a:xfrm>
                  <a:off x="5734991" y="3918383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0">
              <p14:nvContentPartPr>
                <p14:cNvPr id="71" name="Käsinkirjoitus 70">
                  <a:extLst>
                    <a:ext uri="{FF2B5EF4-FFF2-40B4-BE49-F238E27FC236}">
                      <a16:creationId xmlns:a16="http://schemas.microsoft.com/office/drawing/2014/main" id="{5C2E32A9-548F-4E55-B260-661937F7D2D6}"/>
                    </a:ext>
                  </a:extLst>
                </p14:cNvPr>
                <p14:cNvContentPartPr/>
                <p14:nvPr/>
              </p14:nvContentPartPr>
              <p14:xfrm>
                <a:off x="5758391" y="4050503"/>
                <a:ext cx="360" cy="17280"/>
              </p14:xfrm>
            </p:contentPart>
          </mc:Choice>
          <mc:Fallback>
            <p:pic>
              <p:nvPicPr>
                <p:cNvPr id="71" name="Käsinkirjoitus 70">
                  <a:extLst>
                    <a:ext uri="{FF2B5EF4-FFF2-40B4-BE49-F238E27FC236}">
                      <a16:creationId xmlns:a16="http://schemas.microsoft.com/office/drawing/2014/main" id="{5C2E32A9-548F-4E55-B260-661937F7D2D6}"/>
                    </a:ext>
                  </a:extLst>
                </p:cNvPr>
                <p:cNvPicPr/>
                <p:nvPr/>
              </p:nvPicPr>
              <p:blipFill>
                <a:blip r:embed="rId101"/>
                <a:stretch>
                  <a:fillRect/>
                </a:stretch>
              </p:blipFill>
              <p:spPr>
                <a:xfrm>
                  <a:off x="5749751" y="4041503"/>
                  <a:ext cx="18000" cy="34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2">
              <p14:nvContentPartPr>
                <p14:cNvPr id="72" name="Käsinkirjoitus 71">
                  <a:extLst>
                    <a:ext uri="{FF2B5EF4-FFF2-40B4-BE49-F238E27FC236}">
                      <a16:creationId xmlns:a16="http://schemas.microsoft.com/office/drawing/2014/main" id="{D45E01D1-4FEB-42F9-9F29-56327E03279A}"/>
                    </a:ext>
                  </a:extLst>
                </p14:cNvPr>
                <p14:cNvContentPartPr/>
                <p14:nvPr/>
              </p14:nvContentPartPr>
              <p14:xfrm>
                <a:off x="5830751" y="3934943"/>
                <a:ext cx="133920" cy="142200"/>
              </p14:xfrm>
            </p:contentPart>
          </mc:Choice>
          <mc:Fallback>
            <p:pic>
              <p:nvPicPr>
                <p:cNvPr id="72" name="Käsinkirjoitus 71">
                  <a:extLst>
                    <a:ext uri="{FF2B5EF4-FFF2-40B4-BE49-F238E27FC236}">
                      <a16:creationId xmlns:a16="http://schemas.microsoft.com/office/drawing/2014/main" id="{D45E01D1-4FEB-42F9-9F29-56327E03279A}"/>
                    </a:ext>
                  </a:extLst>
                </p:cNvPr>
                <p:cNvPicPr/>
                <p:nvPr/>
              </p:nvPicPr>
              <p:blipFill>
                <a:blip r:embed="rId103"/>
                <a:stretch>
                  <a:fillRect/>
                </a:stretch>
              </p:blipFill>
              <p:spPr>
                <a:xfrm>
                  <a:off x="5821751" y="3925943"/>
                  <a:ext cx="151560" cy="1598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77" name="Ryhmä 76">
            <a:extLst>
              <a:ext uri="{FF2B5EF4-FFF2-40B4-BE49-F238E27FC236}">
                <a16:creationId xmlns:a16="http://schemas.microsoft.com/office/drawing/2014/main" id="{662758CD-5E5D-46ED-B67C-32F55D6CB547}"/>
              </a:ext>
            </a:extLst>
          </p:cNvPr>
          <p:cNvGrpSpPr/>
          <p:nvPr/>
        </p:nvGrpSpPr>
        <p:grpSpPr>
          <a:xfrm>
            <a:off x="6238271" y="3947903"/>
            <a:ext cx="607680" cy="150840"/>
            <a:chOff x="6238271" y="3947903"/>
            <a:chExt cx="607680" cy="1508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04">
              <p14:nvContentPartPr>
                <p14:cNvPr id="73" name="Käsinkirjoitus 72">
                  <a:extLst>
                    <a:ext uri="{FF2B5EF4-FFF2-40B4-BE49-F238E27FC236}">
                      <a16:creationId xmlns:a16="http://schemas.microsoft.com/office/drawing/2014/main" id="{E236063D-05B5-45CD-B54B-15061C20639B}"/>
                    </a:ext>
                  </a:extLst>
                </p14:cNvPr>
                <p14:cNvContentPartPr/>
                <p14:nvPr/>
              </p14:nvContentPartPr>
              <p14:xfrm>
                <a:off x="6238271" y="3981383"/>
                <a:ext cx="150480" cy="99720"/>
              </p14:xfrm>
            </p:contentPart>
          </mc:Choice>
          <mc:Fallback>
            <p:pic>
              <p:nvPicPr>
                <p:cNvPr id="73" name="Käsinkirjoitus 72">
                  <a:extLst>
                    <a:ext uri="{FF2B5EF4-FFF2-40B4-BE49-F238E27FC236}">
                      <a16:creationId xmlns:a16="http://schemas.microsoft.com/office/drawing/2014/main" id="{E236063D-05B5-45CD-B54B-15061C20639B}"/>
                    </a:ext>
                  </a:extLst>
                </p:cNvPr>
                <p:cNvPicPr/>
                <p:nvPr/>
              </p:nvPicPr>
              <p:blipFill>
                <a:blip r:embed="rId105"/>
                <a:stretch>
                  <a:fillRect/>
                </a:stretch>
              </p:blipFill>
              <p:spPr>
                <a:xfrm>
                  <a:off x="6229271" y="3972743"/>
                  <a:ext cx="168120" cy="117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6">
              <p14:nvContentPartPr>
                <p14:cNvPr id="74" name="Käsinkirjoitus 73">
                  <a:extLst>
                    <a:ext uri="{FF2B5EF4-FFF2-40B4-BE49-F238E27FC236}">
                      <a16:creationId xmlns:a16="http://schemas.microsoft.com/office/drawing/2014/main" id="{380E962A-714E-4CEC-9CE3-330E29B7B701}"/>
                    </a:ext>
                  </a:extLst>
                </p14:cNvPr>
                <p14:cNvContentPartPr/>
                <p14:nvPr/>
              </p14:nvContentPartPr>
              <p14:xfrm>
                <a:off x="6451751" y="3947903"/>
                <a:ext cx="84960" cy="136800"/>
              </p14:xfrm>
            </p:contentPart>
          </mc:Choice>
          <mc:Fallback>
            <p:pic>
              <p:nvPicPr>
                <p:cNvPr id="74" name="Käsinkirjoitus 73">
                  <a:extLst>
                    <a:ext uri="{FF2B5EF4-FFF2-40B4-BE49-F238E27FC236}">
                      <a16:creationId xmlns:a16="http://schemas.microsoft.com/office/drawing/2014/main" id="{380E962A-714E-4CEC-9CE3-330E29B7B701}"/>
                    </a:ext>
                  </a:extLst>
                </p:cNvPr>
                <p:cNvPicPr/>
                <p:nvPr/>
              </p:nvPicPr>
              <p:blipFill>
                <a:blip r:embed="rId107"/>
                <a:stretch>
                  <a:fillRect/>
                </a:stretch>
              </p:blipFill>
              <p:spPr>
                <a:xfrm>
                  <a:off x="6442751" y="3938903"/>
                  <a:ext cx="102600" cy="154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8">
              <p14:nvContentPartPr>
                <p14:cNvPr id="75" name="Käsinkirjoitus 74">
                  <a:extLst>
                    <a:ext uri="{FF2B5EF4-FFF2-40B4-BE49-F238E27FC236}">
                      <a16:creationId xmlns:a16="http://schemas.microsoft.com/office/drawing/2014/main" id="{007DE0D7-B1BC-4A02-8606-9940E4B8A0BF}"/>
                    </a:ext>
                  </a:extLst>
                </p14:cNvPr>
                <p14:cNvContentPartPr/>
                <p14:nvPr/>
              </p14:nvContentPartPr>
              <p14:xfrm>
                <a:off x="6610151" y="3977423"/>
                <a:ext cx="93240" cy="114840"/>
              </p14:xfrm>
            </p:contentPart>
          </mc:Choice>
          <mc:Fallback>
            <p:pic>
              <p:nvPicPr>
                <p:cNvPr id="75" name="Käsinkirjoitus 74">
                  <a:extLst>
                    <a:ext uri="{FF2B5EF4-FFF2-40B4-BE49-F238E27FC236}">
                      <a16:creationId xmlns:a16="http://schemas.microsoft.com/office/drawing/2014/main" id="{007DE0D7-B1BC-4A02-8606-9940E4B8A0BF}"/>
                    </a:ext>
                  </a:extLst>
                </p:cNvPr>
                <p:cNvPicPr/>
                <p:nvPr/>
              </p:nvPicPr>
              <p:blipFill>
                <a:blip r:embed="rId109"/>
                <a:stretch>
                  <a:fillRect/>
                </a:stretch>
              </p:blipFill>
              <p:spPr>
                <a:xfrm>
                  <a:off x="6601511" y="3968423"/>
                  <a:ext cx="110880" cy="132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0">
              <p14:nvContentPartPr>
                <p14:cNvPr id="76" name="Käsinkirjoitus 75">
                  <a:extLst>
                    <a:ext uri="{FF2B5EF4-FFF2-40B4-BE49-F238E27FC236}">
                      <a16:creationId xmlns:a16="http://schemas.microsoft.com/office/drawing/2014/main" id="{BDAE3D74-8936-48C5-844A-271CDD1967EC}"/>
                    </a:ext>
                  </a:extLst>
                </p14:cNvPr>
                <p14:cNvContentPartPr/>
                <p14:nvPr/>
              </p14:nvContentPartPr>
              <p14:xfrm>
                <a:off x="6753431" y="3988223"/>
                <a:ext cx="92520" cy="110520"/>
              </p14:xfrm>
            </p:contentPart>
          </mc:Choice>
          <mc:Fallback>
            <p:pic>
              <p:nvPicPr>
                <p:cNvPr id="76" name="Käsinkirjoitus 75">
                  <a:extLst>
                    <a:ext uri="{FF2B5EF4-FFF2-40B4-BE49-F238E27FC236}">
                      <a16:creationId xmlns:a16="http://schemas.microsoft.com/office/drawing/2014/main" id="{BDAE3D74-8936-48C5-844A-271CDD1967EC}"/>
                    </a:ext>
                  </a:extLst>
                </p:cNvPr>
                <p:cNvPicPr/>
                <p:nvPr/>
              </p:nvPicPr>
              <p:blipFill>
                <a:blip r:embed="rId111"/>
                <a:stretch>
                  <a:fillRect/>
                </a:stretch>
              </p:blipFill>
              <p:spPr>
                <a:xfrm>
                  <a:off x="6744431" y="3979583"/>
                  <a:ext cx="110160" cy="1281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12">
            <p14:nvContentPartPr>
              <p14:cNvPr id="79" name="Käsinkirjoitus 78">
                <a:extLst>
                  <a:ext uri="{FF2B5EF4-FFF2-40B4-BE49-F238E27FC236}">
                    <a16:creationId xmlns:a16="http://schemas.microsoft.com/office/drawing/2014/main" id="{EFE83904-EC94-467B-AA1D-49E0B5B81303}"/>
                  </a:ext>
                </a:extLst>
              </p14:cNvPr>
              <p14:cNvContentPartPr/>
              <p14:nvPr/>
            </p14:nvContentPartPr>
            <p14:xfrm>
              <a:off x="5422151" y="4391063"/>
              <a:ext cx="208080" cy="515520"/>
            </p14:xfrm>
          </p:contentPart>
        </mc:Choice>
        <mc:Fallback>
          <p:pic>
            <p:nvPicPr>
              <p:cNvPr id="79" name="Käsinkirjoitus 78">
                <a:extLst>
                  <a:ext uri="{FF2B5EF4-FFF2-40B4-BE49-F238E27FC236}">
                    <a16:creationId xmlns:a16="http://schemas.microsoft.com/office/drawing/2014/main" id="{EFE83904-EC94-467B-AA1D-49E0B5B81303}"/>
                  </a:ext>
                </a:extLst>
              </p:cNvPr>
              <p:cNvPicPr/>
              <p:nvPr/>
            </p:nvPicPr>
            <p:blipFill>
              <a:blip r:embed="rId113"/>
              <a:stretch>
                <a:fillRect/>
              </a:stretch>
            </p:blipFill>
            <p:spPr>
              <a:xfrm>
                <a:off x="5413151" y="4382063"/>
                <a:ext cx="225720" cy="533160"/>
              </a:xfrm>
              <a:prstGeom prst="rect">
                <a:avLst/>
              </a:prstGeom>
            </p:spPr>
          </p:pic>
        </mc:Fallback>
      </mc:AlternateContent>
      <p:grpSp>
        <p:nvGrpSpPr>
          <p:cNvPr id="87" name="Ryhmä 86">
            <a:extLst>
              <a:ext uri="{FF2B5EF4-FFF2-40B4-BE49-F238E27FC236}">
                <a16:creationId xmlns:a16="http://schemas.microsoft.com/office/drawing/2014/main" id="{69874A30-4F9E-479C-9C4A-87DBD0F0D80D}"/>
              </a:ext>
            </a:extLst>
          </p:cNvPr>
          <p:cNvGrpSpPr/>
          <p:nvPr/>
        </p:nvGrpSpPr>
        <p:grpSpPr>
          <a:xfrm>
            <a:off x="5329271" y="5000543"/>
            <a:ext cx="807480" cy="493560"/>
            <a:chOff x="5329271" y="5000543"/>
            <a:chExt cx="807480" cy="4935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14">
              <p14:nvContentPartPr>
                <p14:cNvPr id="80" name="Käsinkirjoitus 79">
                  <a:extLst>
                    <a:ext uri="{FF2B5EF4-FFF2-40B4-BE49-F238E27FC236}">
                      <a16:creationId xmlns:a16="http://schemas.microsoft.com/office/drawing/2014/main" id="{23ABD267-283A-41AF-9005-5C4F69E55BE7}"/>
                    </a:ext>
                  </a:extLst>
                </p14:cNvPr>
                <p14:cNvContentPartPr/>
                <p14:nvPr/>
              </p14:nvContentPartPr>
              <p14:xfrm>
                <a:off x="5329271" y="5000543"/>
                <a:ext cx="204480" cy="493560"/>
              </p14:xfrm>
            </p:contentPart>
          </mc:Choice>
          <mc:Fallback>
            <p:pic>
              <p:nvPicPr>
                <p:cNvPr id="80" name="Käsinkirjoitus 79">
                  <a:extLst>
                    <a:ext uri="{FF2B5EF4-FFF2-40B4-BE49-F238E27FC236}">
                      <a16:creationId xmlns:a16="http://schemas.microsoft.com/office/drawing/2014/main" id="{23ABD267-283A-41AF-9005-5C4F69E55BE7}"/>
                    </a:ext>
                  </a:extLst>
                </p:cNvPr>
                <p:cNvPicPr/>
                <p:nvPr/>
              </p:nvPicPr>
              <p:blipFill>
                <a:blip r:embed="rId115"/>
                <a:stretch>
                  <a:fillRect/>
                </a:stretch>
              </p:blipFill>
              <p:spPr>
                <a:xfrm>
                  <a:off x="5320631" y="4991543"/>
                  <a:ext cx="222120" cy="511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6">
              <p14:nvContentPartPr>
                <p14:cNvPr id="81" name="Käsinkirjoitus 80">
                  <a:extLst>
                    <a:ext uri="{FF2B5EF4-FFF2-40B4-BE49-F238E27FC236}">
                      <a16:creationId xmlns:a16="http://schemas.microsoft.com/office/drawing/2014/main" id="{97609103-E0A0-468B-A5B7-B0BD680438DE}"/>
                    </a:ext>
                  </a:extLst>
                </p14:cNvPr>
                <p14:cNvContentPartPr/>
                <p14:nvPr/>
              </p14:nvContentPartPr>
              <p14:xfrm>
                <a:off x="5680271" y="5105663"/>
                <a:ext cx="124560" cy="3600"/>
              </p14:xfrm>
            </p:contentPart>
          </mc:Choice>
          <mc:Fallback>
            <p:pic>
              <p:nvPicPr>
                <p:cNvPr id="81" name="Käsinkirjoitus 80">
                  <a:extLst>
                    <a:ext uri="{FF2B5EF4-FFF2-40B4-BE49-F238E27FC236}">
                      <a16:creationId xmlns:a16="http://schemas.microsoft.com/office/drawing/2014/main" id="{97609103-E0A0-468B-A5B7-B0BD680438DE}"/>
                    </a:ext>
                  </a:extLst>
                </p:cNvPr>
                <p:cNvPicPr/>
                <p:nvPr/>
              </p:nvPicPr>
              <p:blipFill>
                <a:blip r:embed="rId117"/>
                <a:stretch>
                  <a:fillRect/>
                </a:stretch>
              </p:blipFill>
              <p:spPr>
                <a:xfrm>
                  <a:off x="5671271" y="5097023"/>
                  <a:ext cx="142200" cy="21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8">
              <p14:nvContentPartPr>
                <p14:cNvPr id="82" name="Käsinkirjoitus 81">
                  <a:extLst>
                    <a:ext uri="{FF2B5EF4-FFF2-40B4-BE49-F238E27FC236}">
                      <a16:creationId xmlns:a16="http://schemas.microsoft.com/office/drawing/2014/main" id="{A3792058-199A-4996-8EBD-3948463A1BE0}"/>
                    </a:ext>
                  </a:extLst>
                </p14:cNvPr>
                <p14:cNvContentPartPr/>
                <p14:nvPr/>
              </p14:nvContentPartPr>
              <p14:xfrm>
                <a:off x="5687831" y="5176943"/>
                <a:ext cx="141480" cy="11880"/>
              </p14:xfrm>
            </p:contentPart>
          </mc:Choice>
          <mc:Fallback>
            <p:pic>
              <p:nvPicPr>
                <p:cNvPr id="82" name="Käsinkirjoitus 81">
                  <a:extLst>
                    <a:ext uri="{FF2B5EF4-FFF2-40B4-BE49-F238E27FC236}">
                      <a16:creationId xmlns:a16="http://schemas.microsoft.com/office/drawing/2014/main" id="{A3792058-199A-4996-8EBD-3948463A1BE0}"/>
                    </a:ext>
                  </a:extLst>
                </p:cNvPr>
                <p:cNvPicPr/>
                <p:nvPr/>
              </p:nvPicPr>
              <p:blipFill>
                <a:blip r:embed="rId119"/>
                <a:stretch>
                  <a:fillRect/>
                </a:stretch>
              </p:blipFill>
              <p:spPr>
                <a:xfrm>
                  <a:off x="5679191" y="5168303"/>
                  <a:ext cx="159120" cy="29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0">
              <p14:nvContentPartPr>
                <p14:cNvPr id="84" name="Käsinkirjoitus 83">
                  <a:extLst>
                    <a:ext uri="{FF2B5EF4-FFF2-40B4-BE49-F238E27FC236}">
                      <a16:creationId xmlns:a16="http://schemas.microsoft.com/office/drawing/2014/main" id="{4F57DF24-3909-4011-ACA8-5B78DDA5D4DB}"/>
                    </a:ext>
                  </a:extLst>
                </p14:cNvPr>
                <p14:cNvContentPartPr/>
                <p14:nvPr/>
              </p14:nvContentPartPr>
              <p14:xfrm>
                <a:off x="5965031" y="5145983"/>
                <a:ext cx="171720" cy="34560"/>
              </p14:xfrm>
            </p:contentPart>
          </mc:Choice>
          <mc:Fallback>
            <p:pic>
              <p:nvPicPr>
                <p:cNvPr id="84" name="Käsinkirjoitus 83">
                  <a:extLst>
                    <a:ext uri="{FF2B5EF4-FFF2-40B4-BE49-F238E27FC236}">
                      <a16:creationId xmlns:a16="http://schemas.microsoft.com/office/drawing/2014/main" id="{4F57DF24-3909-4011-ACA8-5B78DDA5D4DB}"/>
                    </a:ext>
                  </a:extLst>
                </p:cNvPr>
                <p:cNvPicPr/>
                <p:nvPr/>
              </p:nvPicPr>
              <p:blipFill>
                <a:blip r:embed="rId121"/>
                <a:stretch>
                  <a:fillRect/>
                </a:stretch>
              </p:blipFill>
              <p:spPr>
                <a:xfrm>
                  <a:off x="5956031" y="5137343"/>
                  <a:ext cx="189360" cy="522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07" name="Ryhmä 106">
            <a:extLst>
              <a:ext uri="{FF2B5EF4-FFF2-40B4-BE49-F238E27FC236}">
                <a16:creationId xmlns:a16="http://schemas.microsoft.com/office/drawing/2014/main" id="{3935E5F2-E03D-4897-BB78-416388EE19EB}"/>
              </a:ext>
            </a:extLst>
          </p:cNvPr>
          <p:cNvGrpSpPr/>
          <p:nvPr/>
        </p:nvGrpSpPr>
        <p:grpSpPr>
          <a:xfrm>
            <a:off x="6287231" y="4875983"/>
            <a:ext cx="1209240" cy="442800"/>
            <a:chOff x="6287231" y="4875983"/>
            <a:chExt cx="1209240" cy="4428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22">
              <p14:nvContentPartPr>
                <p14:cNvPr id="88" name="Käsinkirjoitus 87">
                  <a:extLst>
                    <a:ext uri="{FF2B5EF4-FFF2-40B4-BE49-F238E27FC236}">
                      <a16:creationId xmlns:a16="http://schemas.microsoft.com/office/drawing/2014/main" id="{8636FDA9-B049-46A3-BA27-0F3F42CF2DC0}"/>
                    </a:ext>
                  </a:extLst>
                </p14:cNvPr>
                <p14:cNvContentPartPr/>
                <p14:nvPr/>
              </p14:nvContentPartPr>
              <p14:xfrm>
                <a:off x="6376871" y="5182703"/>
                <a:ext cx="23760" cy="64080"/>
              </p14:xfrm>
            </p:contentPart>
          </mc:Choice>
          <mc:Fallback>
            <p:pic>
              <p:nvPicPr>
                <p:cNvPr id="88" name="Käsinkirjoitus 87">
                  <a:extLst>
                    <a:ext uri="{FF2B5EF4-FFF2-40B4-BE49-F238E27FC236}">
                      <a16:creationId xmlns:a16="http://schemas.microsoft.com/office/drawing/2014/main" id="{8636FDA9-B049-46A3-BA27-0F3F42CF2DC0}"/>
                    </a:ext>
                  </a:extLst>
                </p:cNvPr>
                <p:cNvPicPr/>
                <p:nvPr/>
              </p:nvPicPr>
              <p:blipFill>
                <a:blip r:embed="rId123"/>
                <a:stretch>
                  <a:fillRect/>
                </a:stretch>
              </p:blipFill>
              <p:spPr>
                <a:xfrm>
                  <a:off x="6367871" y="5174063"/>
                  <a:ext cx="41400" cy="81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4">
              <p14:nvContentPartPr>
                <p14:cNvPr id="89" name="Käsinkirjoitus 88">
                  <a:extLst>
                    <a:ext uri="{FF2B5EF4-FFF2-40B4-BE49-F238E27FC236}">
                      <a16:creationId xmlns:a16="http://schemas.microsoft.com/office/drawing/2014/main" id="{8E66DC01-AE39-4B32-9C85-6C4B89C16F3B}"/>
                    </a:ext>
                  </a:extLst>
                </p14:cNvPr>
                <p14:cNvContentPartPr/>
                <p14:nvPr/>
              </p14:nvContentPartPr>
              <p14:xfrm>
                <a:off x="6287231" y="4952303"/>
                <a:ext cx="18360" cy="250560"/>
              </p14:xfrm>
            </p:contentPart>
          </mc:Choice>
          <mc:Fallback>
            <p:pic>
              <p:nvPicPr>
                <p:cNvPr id="89" name="Käsinkirjoitus 88">
                  <a:extLst>
                    <a:ext uri="{FF2B5EF4-FFF2-40B4-BE49-F238E27FC236}">
                      <a16:creationId xmlns:a16="http://schemas.microsoft.com/office/drawing/2014/main" id="{8E66DC01-AE39-4B32-9C85-6C4B89C16F3B}"/>
                    </a:ext>
                  </a:extLst>
                </p:cNvPr>
                <p:cNvPicPr/>
                <p:nvPr/>
              </p:nvPicPr>
              <p:blipFill>
                <a:blip r:embed="rId125"/>
                <a:stretch>
                  <a:fillRect/>
                </a:stretch>
              </p:blipFill>
              <p:spPr>
                <a:xfrm>
                  <a:off x="6278231" y="4943663"/>
                  <a:ext cx="36000" cy="268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6">
              <p14:nvContentPartPr>
                <p14:cNvPr id="91" name="Käsinkirjoitus 90">
                  <a:extLst>
                    <a:ext uri="{FF2B5EF4-FFF2-40B4-BE49-F238E27FC236}">
                      <a16:creationId xmlns:a16="http://schemas.microsoft.com/office/drawing/2014/main" id="{126EF91A-323D-4811-8D32-BF534B75CCEA}"/>
                    </a:ext>
                  </a:extLst>
                </p14:cNvPr>
                <p14:cNvContentPartPr/>
                <p14:nvPr/>
              </p14:nvContentPartPr>
              <p14:xfrm>
                <a:off x="6525911" y="4990463"/>
                <a:ext cx="102600" cy="295920"/>
              </p14:xfrm>
            </p:contentPart>
          </mc:Choice>
          <mc:Fallback>
            <p:pic>
              <p:nvPicPr>
                <p:cNvPr id="91" name="Käsinkirjoitus 90">
                  <a:extLst>
                    <a:ext uri="{FF2B5EF4-FFF2-40B4-BE49-F238E27FC236}">
                      <a16:creationId xmlns:a16="http://schemas.microsoft.com/office/drawing/2014/main" id="{126EF91A-323D-4811-8D32-BF534B75CCEA}"/>
                    </a:ext>
                  </a:extLst>
                </p:cNvPr>
                <p:cNvPicPr/>
                <p:nvPr/>
              </p:nvPicPr>
              <p:blipFill>
                <a:blip r:embed="rId127"/>
                <a:stretch>
                  <a:fillRect/>
                </a:stretch>
              </p:blipFill>
              <p:spPr>
                <a:xfrm>
                  <a:off x="6516911" y="4981463"/>
                  <a:ext cx="120240" cy="313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8">
              <p14:nvContentPartPr>
                <p14:cNvPr id="92" name="Käsinkirjoitus 91">
                  <a:extLst>
                    <a:ext uri="{FF2B5EF4-FFF2-40B4-BE49-F238E27FC236}">
                      <a16:creationId xmlns:a16="http://schemas.microsoft.com/office/drawing/2014/main" id="{3B4AB67C-2EE1-4FB4-B0CF-486CEF887FE9}"/>
                    </a:ext>
                  </a:extLst>
                </p14:cNvPr>
                <p14:cNvContentPartPr/>
                <p14:nvPr/>
              </p14:nvContentPartPr>
              <p14:xfrm>
                <a:off x="6691871" y="4875983"/>
                <a:ext cx="153000" cy="137520"/>
              </p14:xfrm>
            </p:contentPart>
          </mc:Choice>
          <mc:Fallback>
            <p:pic>
              <p:nvPicPr>
                <p:cNvPr id="92" name="Käsinkirjoitus 91">
                  <a:extLst>
                    <a:ext uri="{FF2B5EF4-FFF2-40B4-BE49-F238E27FC236}">
                      <a16:creationId xmlns:a16="http://schemas.microsoft.com/office/drawing/2014/main" id="{3B4AB67C-2EE1-4FB4-B0CF-486CEF887FE9}"/>
                    </a:ext>
                  </a:extLst>
                </p:cNvPr>
                <p:cNvPicPr/>
                <p:nvPr/>
              </p:nvPicPr>
              <p:blipFill>
                <a:blip r:embed="rId129"/>
                <a:stretch>
                  <a:fillRect/>
                </a:stretch>
              </p:blipFill>
              <p:spPr>
                <a:xfrm>
                  <a:off x="6682871" y="4866983"/>
                  <a:ext cx="170640" cy="155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0">
              <p14:nvContentPartPr>
                <p14:cNvPr id="93" name="Käsinkirjoitus 92">
                  <a:extLst>
                    <a:ext uri="{FF2B5EF4-FFF2-40B4-BE49-F238E27FC236}">
                      <a16:creationId xmlns:a16="http://schemas.microsoft.com/office/drawing/2014/main" id="{E9B41BAA-AC02-4632-AA42-F3154C9592E5}"/>
                    </a:ext>
                  </a:extLst>
                </p14:cNvPr>
                <p14:cNvContentPartPr/>
                <p14:nvPr/>
              </p14:nvContentPartPr>
              <p14:xfrm>
                <a:off x="6866471" y="5139143"/>
                <a:ext cx="162000" cy="14400"/>
              </p14:xfrm>
            </p:contentPart>
          </mc:Choice>
          <mc:Fallback>
            <p:pic>
              <p:nvPicPr>
                <p:cNvPr id="93" name="Käsinkirjoitus 92">
                  <a:extLst>
                    <a:ext uri="{FF2B5EF4-FFF2-40B4-BE49-F238E27FC236}">
                      <a16:creationId xmlns:a16="http://schemas.microsoft.com/office/drawing/2014/main" id="{E9B41BAA-AC02-4632-AA42-F3154C9592E5}"/>
                    </a:ext>
                  </a:extLst>
                </p:cNvPr>
                <p:cNvPicPr/>
                <p:nvPr/>
              </p:nvPicPr>
              <p:blipFill>
                <a:blip r:embed="rId131"/>
                <a:stretch>
                  <a:fillRect/>
                </a:stretch>
              </p:blipFill>
              <p:spPr>
                <a:xfrm>
                  <a:off x="6857831" y="5130503"/>
                  <a:ext cx="179640" cy="32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2">
              <p14:nvContentPartPr>
                <p14:cNvPr id="94" name="Käsinkirjoitus 93">
                  <a:extLst>
                    <a:ext uri="{FF2B5EF4-FFF2-40B4-BE49-F238E27FC236}">
                      <a16:creationId xmlns:a16="http://schemas.microsoft.com/office/drawing/2014/main" id="{2209CC95-B7B6-4DC1-B61C-B087AD620711}"/>
                    </a:ext>
                  </a:extLst>
                </p14:cNvPr>
                <p14:cNvContentPartPr/>
                <p14:nvPr/>
              </p14:nvContentPartPr>
              <p14:xfrm>
                <a:off x="6951431" y="5053823"/>
                <a:ext cx="29880" cy="188640"/>
              </p14:xfrm>
            </p:contentPart>
          </mc:Choice>
          <mc:Fallback>
            <p:pic>
              <p:nvPicPr>
                <p:cNvPr id="94" name="Käsinkirjoitus 93">
                  <a:extLst>
                    <a:ext uri="{FF2B5EF4-FFF2-40B4-BE49-F238E27FC236}">
                      <a16:creationId xmlns:a16="http://schemas.microsoft.com/office/drawing/2014/main" id="{2209CC95-B7B6-4DC1-B61C-B087AD620711}"/>
                    </a:ext>
                  </a:extLst>
                </p:cNvPr>
                <p:cNvPicPr/>
                <p:nvPr/>
              </p:nvPicPr>
              <p:blipFill>
                <a:blip r:embed="rId133"/>
                <a:stretch>
                  <a:fillRect/>
                </a:stretch>
              </p:blipFill>
              <p:spPr>
                <a:xfrm>
                  <a:off x="6942431" y="5045183"/>
                  <a:ext cx="47520" cy="206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4">
              <p14:nvContentPartPr>
                <p14:cNvPr id="96" name="Käsinkirjoitus 95">
                  <a:extLst>
                    <a:ext uri="{FF2B5EF4-FFF2-40B4-BE49-F238E27FC236}">
                      <a16:creationId xmlns:a16="http://schemas.microsoft.com/office/drawing/2014/main" id="{A8043574-AACC-44AB-A8AC-C7899C2E42D5}"/>
                    </a:ext>
                  </a:extLst>
                </p14:cNvPr>
                <p14:cNvContentPartPr/>
                <p14:nvPr/>
              </p14:nvContentPartPr>
              <p14:xfrm>
                <a:off x="7157711" y="5031143"/>
                <a:ext cx="191160" cy="287640"/>
              </p14:xfrm>
            </p:contentPart>
          </mc:Choice>
          <mc:Fallback>
            <p:pic>
              <p:nvPicPr>
                <p:cNvPr id="96" name="Käsinkirjoitus 95">
                  <a:extLst>
                    <a:ext uri="{FF2B5EF4-FFF2-40B4-BE49-F238E27FC236}">
                      <a16:creationId xmlns:a16="http://schemas.microsoft.com/office/drawing/2014/main" id="{A8043574-AACC-44AB-A8AC-C7899C2E42D5}"/>
                    </a:ext>
                  </a:extLst>
                </p:cNvPr>
                <p:cNvPicPr/>
                <p:nvPr/>
              </p:nvPicPr>
              <p:blipFill>
                <a:blip r:embed="rId135"/>
                <a:stretch>
                  <a:fillRect/>
                </a:stretch>
              </p:blipFill>
              <p:spPr>
                <a:xfrm>
                  <a:off x="7148711" y="5022503"/>
                  <a:ext cx="208800" cy="305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6">
              <p14:nvContentPartPr>
                <p14:cNvPr id="98" name="Käsinkirjoitus 97">
                  <a:extLst>
                    <a:ext uri="{FF2B5EF4-FFF2-40B4-BE49-F238E27FC236}">
                      <a16:creationId xmlns:a16="http://schemas.microsoft.com/office/drawing/2014/main" id="{5717D07B-0E3F-4167-B000-040B2E45089C}"/>
                    </a:ext>
                  </a:extLst>
                </p14:cNvPr>
                <p14:cNvContentPartPr/>
                <p14:nvPr/>
              </p14:nvContentPartPr>
              <p14:xfrm>
                <a:off x="7464431" y="5169743"/>
                <a:ext cx="32040" cy="32400"/>
              </p14:xfrm>
            </p:contentPart>
          </mc:Choice>
          <mc:Fallback>
            <p:pic>
              <p:nvPicPr>
                <p:cNvPr id="98" name="Käsinkirjoitus 97">
                  <a:extLst>
                    <a:ext uri="{FF2B5EF4-FFF2-40B4-BE49-F238E27FC236}">
                      <a16:creationId xmlns:a16="http://schemas.microsoft.com/office/drawing/2014/main" id="{5717D07B-0E3F-4167-B000-040B2E45089C}"/>
                    </a:ext>
                  </a:extLst>
                </p:cNvPr>
                <p:cNvPicPr/>
                <p:nvPr/>
              </p:nvPicPr>
              <p:blipFill>
                <a:blip r:embed="rId137"/>
                <a:stretch>
                  <a:fillRect/>
                </a:stretch>
              </p:blipFill>
              <p:spPr>
                <a:xfrm>
                  <a:off x="7455431" y="5161103"/>
                  <a:ext cx="49680" cy="500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06" name="Ryhmä 105">
            <a:extLst>
              <a:ext uri="{FF2B5EF4-FFF2-40B4-BE49-F238E27FC236}">
                <a16:creationId xmlns:a16="http://schemas.microsoft.com/office/drawing/2014/main" id="{A1D03859-2D11-48A6-9313-624C94B48430}"/>
              </a:ext>
            </a:extLst>
          </p:cNvPr>
          <p:cNvGrpSpPr/>
          <p:nvPr/>
        </p:nvGrpSpPr>
        <p:grpSpPr>
          <a:xfrm>
            <a:off x="7666391" y="5018543"/>
            <a:ext cx="851400" cy="426960"/>
            <a:chOff x="7666391" y="5018543"/>
            <a:chExt cx="851400" cy="4269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38">
              <p14:nvContentPartPr>
                <p14:cNvPr id="99" name="Käsinkirjoitus 98">
                  <a:extLst>
                    <a:ext uri="{FF2B5EF4-FFF2-40B4-BE49-F238E27FC236}">
                      <a16:creationId xmlns:a16="http://schemas.microsoft.com/office/drawing/2014/main" id="{74411E51-A81E-4396-B30A-B920D7A41A23}"/>
                    </a:ext>
                  </a:extLst>
                </p14:cNvPr>
                <p14:cNvContentPartPr/>
                <p14:nvPr/>
              </p14:nvContentPartPr>
              <p14:xfrm>
                <a:off x="7666391" y="5018543"/>
                <a:ext cx="7200" cy="291600"/>
              </p14:xfrm>
            </p:contentPart>
          </mc:Choice>
          <mc:Fallback>
            <p:pic>
              <p:nvPicPr>
                <p:cNvPr id="99" name="Käsinkirjoitus 98">
                  <a:extLst>
                    <a:ext uri="{FF2B5EF4-FFF2-40B4-BE49-F238E27FC236}">
                      <a16:creationId xmlns:a16="http://schemas.microsoft.com/office/drawing/2014/main" id="{74411E51-A81E-4396-B30A-B920D7A41A23}"/>
                    </a:ext>
                  </a:extLst>
                </p:cNvPr>
                <p:cNvPicPr/>
                <p:nvPr/>
              </p:nvPicPr>
              <p:blipFill>
                <a:blip r:embed="rId139"/>
                <a:stretch>
                  <a:fillRect/>
                </a:stretch>
              </p:blipFill>
              <p:spPr>
                <a:xfrm>
                  <a:off x="7657751" y="5009903"/>
                  <a:ext cx="24840" cy="309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0">
              <p14:nvContentPartPr>
                <p14:cNvPr id="100" name="Käsinkirjoitus 99">
                  <a:extLst>
                    <a:ext uri="{FF2B5EF4-FFF2-40B4-BE49-F238E27FC236}">
                      <a16:creationId xmlns:a16="http://schemas.microsoft.com/office/drawing/2014/main" id="{B65A04A8-C32A-4A64-A87A-8F1F8889E62E}"/>
                    </a:ext>
                  </a:extLst>
                </p14:cNvPr>
                <p14:cNvContentPartPr/>
                <p14:nvPr/>
              </p14:nvContentPartPr>
              <p14:xfrm>
                <a:off x="7796711" y="5277383"/>
                <a:ext cx="33120" cy="65880"/>
              </p14:xfrm>
            </p:contentPart>
          </mc:Choice>
          <mc:Fallback>
            <p:pic>
              <p:nvPicPr>
                <p:cNvPr id="100" name="Käsinkirjoitus 99">
                  <a:extLst>
                    <a:ext uri="{FF2B5EF4-FFF2-40B4-BE49-F238E27FC236}">
                      <a16:creationId xmlns:a16="http://schemas.microsoft.com/office/drawing/2014/main" id="{B65A04A8-C32A-4A64-A87A-8F1F8889E62E}"/>
                    </a:ext>
                  </a:extLst>
                </p:cNvPr>
                <p:cNvPicPr/>
                <p:nvPr/>
              </p:nvPicPr>
              <p:blipFill>
                <a:blip r:embed="rId141"/>
                <a:stretch>
                  <a:fillRect/>
                </a:stretch>
              </p:blipFill>
              <p:spPr>
                <a:xfrm>
                  <a:off x="7788071" y="5268383"/>
                  <a:ext cx="50760" cy="83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2">
              <p14:nvContentPartPr>
                <p14:cNvPr id="101" name="Käsinkirjoitus 100">
                  <a:extLst>
                    <a:ext uri="{FF2B5EF4-FFF2-40B4-BE49-F238E27FC236}">
                      <a16:creationId xmlns:a16="http://schemas.microsoft.com/office/drawing/2014/main" id="{35D68C76-2D46-424F-841E-81688F88BB6F}"/>
                    </a:ext>
                  </a:extLst>
                </p14:cNvPr>
                <p14:cNvContentPartPr/>
                <p14:nvPr/>
              </p14:nvContentPartPr>
              <p14:xfrm>
                <a:off x="7935671" y="5041583"/>
                <a:ext cx="110520" cy="343440"/>
              </p14:xfrm>
            </p:contentPart>
          </mc:Choice>
          <mc:Fallback>
            <p:pic>
              <p:nvPicPr>
                <p:cNvPr id="101" name="Käsinkirjoitus 100">
                  <a:extLst>
                    <a:ext uri="{FF2B5EF4-FFF2-40B4-BE49-F238E27FC236}">
                      <a16:creationId xmlns:a16="http://schemas.microsoft.com/office/drawing/2014/main" id="{35D68C76-2D46-424F-841E-81688F88BB6F}"/>
                    </a:ext>
                  </a:extLst>
                </p:cNvPr>
                <p:cNvPicPr/>
                <p:nvPr/>
              </p:nvPicPr>
              <p:blipFill>
                <a:blip r:embed="rId143"/>
                <a:stretch>
                  <a:fillRect/>
                </a:stretch>
              </p:blipFill>
              <p:spPr>
                <a:xfrm>
                  <a:off x="7926671" y="5032943"/>
                  <a:ext cx="128160" cy="361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4">
              <p14:nvContentPartPr>
                <p14:cNvPr id="102" name="Käsinkirjoitus 101">
                  <a:extLst>
                    <a:ext uri="{FF2B5EF4-FFF2-40B4-BE49-F238E27FC236}">
                      <a16:creationId xmlns:a16="http://schemas.microsoft.com/office/drawing/2014/main" id="{86245E92-AEF1-44AE-B191-70360655C576}"/>
                    </a:ext>
                  </a:extLst>
                </p14:cNvPr>
                <p14:cNvContentPartPr/>
                <p14:nvPr/>
              </p14:nvContentPartPr>
              <p14:xfrm>
                <a:off x="8191991" y="5251823"/>
                <a:ext cx="105840" cy="6840"/>
              </p14:xfrm>
            </p:contentPart>
          </mc:Choice>
          <mc:Fallback>
            <p:pic>
              <p:nvPicPr>
                <p:cNvPr id="102" name="Käsinkirjoitus 101">
                  <a:extLst>
                    <a:ext uri="{FF2B5EF4-FFF2-40B4-BE49-F238E27FC236}">
                      <a16:creationId xmlns:a16="http://schemas.microsoft.com/office/drawing/2014/main" id="{86245E92-AEF1-44AE-B191-70360655C576}"/>
                    </a:ext>
                  </a:extLst>
                </p:cNvPr>
                <p:cNvPicPr/>
                <p:nvPr/>
              </p:nvPicPr>
              <p:blipFill>
                <a:blip r:embed="rId145"/>
                <a:stretch>
                  <a:fillRect/>
                </a:stretch>
              </p:blipFill>
              <p:spPr>
                <a:xfrm>
                  <a:off x="8182991" y="5242823"/>
                  <a:ext cx="123480" cy="24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6">
              <p14:nvContentPartPr>
                <p14:cNvPr id="103" name="Käsinkirjoitus 102">
                  <a:extLst>
                    <a:ext uri="{FF2B5EF4-FFF2-40B4-BE49-F238E27FC236}">
                      <a16:creationId xmlns:a16="http://schemas.microsoft.com/office/drawing/2014/main" id="{A1B67512-2FBA-41B4-ADB3-0FBD4A60ACB1}"/>
                    </a:ext>
                  </a:extLst>
                </p14:cNvPr>
                <p14:cNvContentPartPr/>
                <p14:nvPr/>
              </p14:nvContentPartPr>
              <p14:xfrm>
                <a:off x="8261111" y="5172263"/>
                <a:ext cx="5760" cy="149400"/>
              </p14:xfrm>
            </p:contentPart>
          </mc:Choice>
          <mc:Fallback>
            <p:pic>
              <p:nvPicPr>
                <p:cNvPr id="103" name="Käsinkirjoitus 102">
                  <a:extLst>
                    <a:ext uri="{FF2B5EF4-FFF2-40B4-BE49-F238E27FC236}">
                      <a16:creationId xmlns:a16="http://schemas.microsoft.com/office/drawing/2014/main" id="{A1B67512-2FBA-41B4-ADB3-0FBD4A60ACB1}"/>
                    </a:ext>
                  </a:extLst>
                </p:cNvPr>
                <p:cNvPicPr/>
                <p:nvPr/>
              </p:nvPicPr>
              <p:blipFill>
                <a:blip r:embed="rId147"/>
                <a:stretch>
                  <a:fillRect/>
                </a:stretch>
              </p:blipFill>
              <p:spPr>
                <a:xfrm>
                  <a:off x="8252471" y="5163263"/>
                  <a:ext cx="23400" cy="167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8">
              <p14:nvContentPartPr>
                <p14:cNvPr id="104" name="Käsinkirjoitus 103">
                  <a:extLst>
                    <a:ext uri="{FF2B5EF4-FFF2-40B4-BE49-F238E27FC236}">
                      <a16:creationId xmlns:a16="http://schemas.microsoft.com/office/drawing/2014/main" id="{51EB674E-6EC3-4A6F-AEE6-D4680EBF95FB}"/>
                    </a:ext>
                  </a:extLst>
                </p14:cNvPr>
                <p14:cNvContentPartPr/>
                <p14:nvPr/>
              </p14:nvContentPartPr>
              <p14:xfrm>
                <a:off x="8407991" y="5071463"/>
                <a:ext cx="92520" cy="164880"/>
              </p14:xfrm>
            </p:contentPart>
          </mc:Choice>
          <mc:Fallback>
            <p:pic>
              <p:nvPicPr>
                <p:cNvPr id="104" name="Käsinkirjoitus 103">
                  <a:extLst>
                    <a:ext uri="{FF2B5EF4-FFF2-40B4-BE49-F238E27FC236}">
                      <a16:creationId xmlns:a16="http://schemas.microsoft.com/office/drawing/2014/main" id="{51EB674E-6EC3-4A6F-AEE6-D4680EBF95FB}"/>
                    </a:ext>
                  </a:extLst>
                </p:cNvPr>
                <p:cNvPicPr/>
                <p:nvPr/>
              </p:nvPicPr>
              <p:blipFill>
                <a:blip r:embed="rId149"/>
                <a:stretch>
                  <a:fillRect/>
                </a:stretch>
              </p:blipFill>
              <p:spPr>
                <a:xfrm>
                  <a:off x="8398991" y="5062463"/>
                  <a:ext cx="110160" cy="182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0">
              <p14:nvContentPartPr>
                <p14:cNvPr id="105" name="Käsinkirjoitus 104">
                  <a:extLst>
                    <a:ext uri="{FF2B5EF4-FFF2-40B4-BE49-F238E27FC236}">
                      <a16:creationId xmlns:a16="http://schemas.microsoft.com/office/drawing/2014/main" id="{FE73CAB9-5F98-450E-84AD-845CADAFDA7F}"/>
                    </a:ext>
                  </a:extLst>
                </p14:cNvPr>
                <p14:cNvContentPartPr/>
                <p14:nvPr/>
              </p14:nvContentPartPr>
              <p14:xfrm>
                <a:off x="8491151" y="5106383"/>
                <a:ext cx="26640" cy="339120"/>
              </p14:xfrm>
            </p:contentPart>
          </mc:Choice>
          <mc:Fallback>
            <p:pic>
              <p:nvPicPr>
                <p:cNvPr id="105" name="Käsinkirjoitus 104">
                  <a:extLst>
                    <a:ext uri="{FF2B5EF4-FFF2-40B4-BE49-F238E27FC236}">
                      <a16:creationId xmlns:a16="http://schemas.microsoft.com/office/drawing/2014/main" id="{FE73CAB9-5F98-450E-84AD-845CADAFDA7F}"/>
                    </a:ext>
                  </a:extLst>
                </p:cNvPr>
                <p:cNvPicPr/>
                <p:nvPr/>
              </p:nvPicPr>
              <p:blipFill>
                <a:blip r:embed="rId151"/>
                <a:stretch>
                  <a:fillRect/>
                </a:stretch>
              </p:blipFill>
              <p:spPr>
                <a:xfrm>
                  <a:off x="8482151" y="5097743"/>
                  <a:ext cx="44280" cy="3567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15" name="Ryhmä 114">
            <a:extLst>
              <a:ext uri="{FF2B5EF4-FFF2-40B4-BE49-F238E27FC236}">
                <a16:creationId xmlns:a16="http://schemas.microsoft.com/office/drawing/2014/main" id="{B7F63A0B-6377-4E69-876E-E6656A04BBA4}"/>
              </a:ext>
            </a:extLst>
          </p:cNvPr>
          <p:cNvGrpSpPr/>
          <p:nvPr/>
        </p:nvGrpSpPr>
        <p:grpSpPr>
          <a:xfrm>
            <a:off x="5481358" y="5574256"/>
            <a:ext cx="365400" cy="321840"/>
            <a:chOff x="5481358" y="5574256"/>
            <a:chExt cx="365400" cy="3218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52">
              <p14:nvContentPartPr>
                <p14:cNvPr id="108" name="Käsinkirjoitus 107">
                  <a:extLst>
                    <a:ext uri="{FF2B5EF4-FFF2-40B4-BE49-F238E27FC236}">
                      <a16:creationId xmlns:a16="http://schemas.microsoft.com/office/drawing/2014/main" id="{33D5591E-C60A-4B7B-8BF6-956D63F9B51B}"/>
                    </a:ext>
                  </a:extLst>
                </p14:cNvPr>
                <p14:cNvContentPartPr/>
                <p14:nvPr/>
              </p14:nvContentPartPr>
              <p14:xfrm>
                <a:off x="5481358" y="5574256"/>
                <a:ext cx="165600" cy="321840"/>
              </p14:xfrm>
            </p:contentPart>
          </mc:Choice>
          <mc:Fallback>
            <p:pic>
              <p:nvPicPr>
                <p:cNvPr id="108" name="Käsinkirjoitus 107">
                  <a:extLst>
                    <a:ext uri="{FF2B5EF4-FFF2-40B4-BE49-F238E27FC236}">
                      <a16:creationId xmlns:a16="http://schemas.microsoft.com/office/drawing/2014/main" id="{33D5591E-C60A-4B7B-8BF6-956D63F9B51B}"/>
                    </a:ext>
                  </a:extLst>
                </p:cNvPr>
                <p:cNvPicPr/>
                <p:nvPr/>
              </p:nvPicPr>
              <p:blipFill>
                <a:blip r:embed="rId153"/>
                <a:stretch>
                  <a:fillRect/>
                </a:stretch>
              </p:blipFill>
              <p:spPr>
                <a:xfrm>
                  <a:off x="5472718" y="5565616"/>
                  <a:ext cx="183240" cy="339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4">
              <p14:nvContentPartPr>
                <p14:cNvPr id="109" name="Käsinkirjoitus 108">
                  <a:extLst>
                    <a:ext uri="{FF2B5EF4-FFF2-40B4-BE49-F238E27FC236}">
                      <a16:creationId xmlns:a16="http://schemas.microsoft.com/office/drawing/2014/main" id="{9C6130C2-1591-4B64-B56D-CFE25CB35C7C}"/>
                    </a:ext>
                  </a:extLst>
                </p14:cNvPr>
                <p14:cNvContentPartPr/>
                <p14:nvPr/>
              </p14:nvContentPartPr>
              <p14:xfrm>
                <a:off x="5741278" y="5646616"/>
                <a:ext cx="105480" cy="5760"/>
              </p14:xfrm>
            </p:contentPart>
          </mc:Choice>
          <mc:Fallback>
            <p:pic>
              <p:nvPicPr>
                <p:cNvPr id="109" name="Käsinkirjoitus 108">
                  <a:extLst>
                    <a:ext uri="{FF2B5EF4-FFF2-40B4-BE49-F238E27FC236}">
                      <a16:creationId xmlns:a16="http://schemas.microsoft.com/office/drawing/2014/main" id="{9C6130C2-1591-4B64-B56D-CFE25CB35C7C}"/>
                    </a:ext>
                  </a:extLst>
                </p:cNvPr>
                <p:cNvPicPr/>
                <p:nvPr/>
              </p:nvPicPr>
              <p:blipFill>
                <a:blip r:embed="rId155"/>
                <a:stretch>
                  <a:fillRect/>
                </a:stretch>
              </p:blipFill>
              <p:spPr>
                <a:xfrm>
                  <a:off x="5732278" y="5637616"/>
                  <a:ext cx="123120" cy="23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6">
              <p14:nvContentPartPr>
                <p14:cNvPr id="110" name="Käsinkirjoitus 109">
                  <a:extLst>
                    <a:ext uri="{FF2B5EF4-FFF2-40B4-BE49-F238E27FC236}">
                      <a16:creationId xmlns:a16="http://schemas.microsoft.com/office/drawing/2014/main" id="{194E1293-FD25-4367-9796-0C38E9E4F0A5}"/>
                    </a:ext>
                  </a:extLst>
                </p14:cNvPr>
                <p14:cNvContentPartPr/>
                <p14:nvPr/>
              </p14:nvContentPartPr>
              <p14:xfrm>
                <a:off x="5751358" y="5704576"/>
                <a:ext cx="93960" cy="5400"/>
              </p14:xfrm>
            </p:contentPart>
          </mc:Choice>
          <mc:Fallback>
            <p:pic>
              <p:nvPicPr>
                <p:cNvPr id="110" name="Käsinkirjoitus 109">
                  <a:extLst>
                    <a:ext uri="{FF2B5EF4-FFF2-40B4-BE49-F238E27FC236}">
                      <a16:creationId xmlns:a16="http://schemas.microsoft.com/office/drawing/2014/main" id="{194E1293-FD25-4367-9796-0C38E9E4F0A5}"/>
                    </a:ext>
                  </a:extLst>
                </p:cNvPr>
                <p:cNvPicPr/>
                <p:nvPr/>
              </p:nvPicPr>
              <p:blipFill>
                <a:blip r:embed="rId157"/>
                <a:stretch>
                  <a:fillRect/>
                </a:stretch>
              </p:blipFill>
              <p:spPr>
                <a:xfrm>
                  <a:off x="5742358" y="5695936"/>
                  <a:ext cx="111600" cy="230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17" name="Ryhmä 116">
            <a:extLst>
              <a:ext uri="{FF2B5EF4-FFF2-40B4-BE49-F238E27FC236}">
                <a16:creationId xmlns:a16="http://schemas.microsoft.com/office/drawing/2014/main" id="{A9496B7B-4C40-45F7-8725-166F7EFCF043}"/>
              </a:ext>
            </a:extLst>
          </p:cNvPr>
          <p:cNvGrpSpPr/>
          <p:nvPr/>
        </p:nvGrpSpPr>
        <p:grpSpPr>
          <a:xfrm>
            <a:off x="6067438" y="5469136"/>
            <a:ext cx="564480" cy="273240"/>
            <a:chOff x="6067438" y="5469136"/>
            <a:chExt cx="564480" cy="2732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58">
              <p14:nvContentPartPr>
                <p14:cNvPr id="111" name="Käsinkirjoitus 110">
                  <a:extLst>
                    <a:ext uri="{FF2B5EF4-FFF2-40B4-BE49-F238E27FC236}">
                      <a16:creationId xmlns:a16="http://schemas.microsoft.com/office/drawing/2014/main" id="{7C8B28DB-8F03-47D9-B49E-BE2EF6F95A3C}"/>
                    </a:ext>
                  </a:extLst>
                </p14:cNvPr>
                <p14:cNvContentPartPr/>
                <p14:nvPr/>
              </p14:nvContentPartPr>
              <p14:xfrm>
                <a:off x="6067438" y="5469136"/>
                <a:ext cx="85680" cy="226800"/>
              </p14:xfrm>
            </p:contentPart>
          </mc:Choice>
          <mc:Fallback>
            <p:pic>
              <p:nvPicPr>
                <p:cNvPr id="111" name="Käsinkirjoitus 110">
                  <a:extLst>
                    <a:ext uri="{FF2B5EF4-FFF2-40B4-BE49-F238E27FC236}">
                      <a16:creationId xmlns:a16="http://schemas.microsoft.com/office/drawing/2014/main" id="{7C8B28DB-8F03-47D9-B49E-BE2EF6F95A3C}"/>
                    </a:ext>
                  </a:extLst>
                </p:cNvPr>
                <p:cNvPicPr/>
                <p:nvPr/>
              </p:nvPicPr>
              <p:blipFill>
                <a:blip r:embed="rId159"/>
                <a:stretch>
                  <a:fillRect/>
                </a:stretch>
              </p:blipFill>
              <p:spPr>
                <a:xfrm>
                  <a:off x="6058798" y="5460136"/>
                  <a:ext cx="103320" cy="244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0">
              <p14:nvContentPartPr>
                <p14:cNvPr id="112" name="Käsinkirjoitus 111">
                  <a:extLst>
                    <a:ext uri="{FF2B5EF4-FFF2-40B4-BE49-F238E27FC236}">
                      <a16:creationId xmlns:a16="http://schemas.microsoft.com/office/drawing/2014/main" id="{93108478-3CFB-4E6C-8104-DFFDC1CCADAF}"/>
                    </a:ext>
                  </a:extLst>
                </p14:cNvPr>
                <p14:cNvContentPartPr/>
                <p14:nvPr/>
              </p14:nvContentPartPr>
              <p14:xfrm>
                <a:off x="6218998" y="5663896"/>
                <a:ext cx="41400" cy="78480"/>
              </p14:xfrm>
            </p:contentPart>
          </mc:Choice>
          <mc:Fallback>
            <p:pic>
              <p:nvPicPr>
                <p:cNvPr id="112" name="Käsinkirjoitus 111">
                  <a:extLst>
                    <a:ext uri="{FF2B5EF4-FFF2-40B4-BE49-F238E27FC236}">
                      <a16:creationId xmlns:a16="http://schemas.microsoft.com/office/drawing/2014/main" id="{93108478-3CFB-4E6C-8104-DFFDC1CCADAF}"/>
                    </a:ext>
                  </a:extLst>
                </p:cNvPr>
                <p:cNvPicPr/>
                <p:nvPr/>
              </p:nvPicPr>
              <p:blipFill>
                <a:blip r:embed="rId161"/>
                <a:stretch>
                  <a:fillRect/>
                </a:stretch>
              </p:blipFill>
              <p:spPr>
                <a:xfrm>
                  <a:off x="6210358" y="5654896"/>
                  <a:ext cx="59040" cy="96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2">
              <p14:nvContentPartPr>
                <p14:cNvPr id="113" name="Käsinkirjoitus 112">
                  <a:extLst>
                    <a:ext uri="{FF2B5EF4-FFF2-40B4-BE49-F238E27FC236}">
                      <a16:creationId xmlns:a16="http://schemas.microsoft.com/office/drawing/2014/main" id="{73DB6319-A952-4040-9806-9982C0E47323}"/>
                    </a:ext>
                  </a:extLst>
                </p14:cNvPr>
                <p14:cNvContentPartPr/>
                <p14:nvPr/>
              </p14:nvContentPartPr>
              <p14:xfrm>
                <a:off x="6328438" y="5511616"/>
                <a:ext cx="132120" cy="192960"/>
              </p14:xfrm>
            </p:contentPart>
          </mc:Choice>
          <mc:Fallback>
            <p:pic>
              <p:nvPicPr>
                <p:cNvPr id="113" name="Käsinkirjoitus 112">
                  <a:extLst>
                    <a:ext uri="{FF2B5EF4-FFF2-40B4-BE49-F238E27FC236}">
                      <a16:creationId xmlns:a16="http://schemas.microsoft.com/office/drawing/2014/main" id="{73DB6319-A952-4040-9806-9982C0E47323}"/>
                    </a:ext>
                  </a:extLst>
                </p:cNvPr>
                <p:cNvPicPr/>
                <p:nvPr/>
              </p:nvPicPr>
              <p:blipFill>
                <a:blip r:embed="rId163"/>
                <a:stretch>
                  <a:fillRect/>
                </a:stretch>
              </p:blipFill>
              <p:spPr>
                <a:xfrm>
                  <a:off x="6319798" y="5502616"/>
                  <a:ext cx="149760" cy="210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4">
              <p14:nvContentPartPr>
                <p14:cNvPr id="116" name="Käsinkirjoitus 115">
                  <a:extLst>
                    <a:ext uri="{FF2B5EF4-FFF2-40B4-BE49-F238E27FC236}">
                      <a16:creationId xmlns:a16="http://schemas.microsoft.com/office/drawing/2014/main" id="{4480EBEE-56CE-490B-841F-3A9D7043653C}"/>
                    </a:ext>
                  </a:extLst>
                </p14:cNvPr>
                <p14:cNvContentPartPr/>
                <p14:nvPr/>
              </p14:nvContentPartPr>
              <p14:xfrm>
                <a:off x="6553438" y="5501896"/>
                <a:ext cx="78480" cy="237960"/>
              </p14:xfrm>
            </p:contentPart>
          </mc:Choice>
          <mc:Fallback>
            <p:pic>
              <p:nvPicPr>
                <p:cNvPr id="116" name="Käsinkirjoitus 115">
                  <a:extLst>
                    <a:ext uri="{FF2B5EF4-FFF2-40B4-BE49-F238E27FC236}">
                      <a16:creationId xmlns:a16="http://schemas.microsoft.com/office/drawing/2014/main" id="{4480EBEE-56CE-490B-841F-3A9D7043653C}"/>
                    </a:ext>
                  </a:extLst>
                </p:cNvPr>
                <p:cNvPicPr/>
                <p:nvPr/>
              </p:nvPicPr>
              <p:blipFill>
                <a:blip r:embed="rId165"/>
                <a:stretch>
                  <a:fillRect/>
                </a:stretch>
              </p:blipFill>
              <p:spPr>
                <a:xfrm>
                  <a:off x="6544438" y="5492896"/>
                  <a:ext cx="96120" cy="2556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21" name="Ryhmä 120">
            <a:extLst>
              <a:ext uri="{FF2B5EF4-FFF2-40B4-BE49-F238E27FC236}">
                <a16:creationId xmlns:a16="http://schemas.microsoft.com/office/drawing/2014/main" id="{A7986661-0A63-4292-9793-1F6FE46884DC}"/>
              </a:ext>
            </a:extLst>
          </p:cNvPr>
          <p:cNvGrpSpPr/>
          <p:nvPr/>
        </p:nvGrpSpPr>
        <p:grpSpPr>
          <a:xfrm>
            <a:off x="9060592" y="4733042"/>
            <a:ext cx="235080" cy="255960"/>
            <a:chOff x="9060592" y="4733042"/>
            <a:chExt cx="235080" cy="2559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66">
              <p14:nvContentPartPr>
                <p14:cNvPr id="118" name="Käsinkirjoitus 117">
                  <a:extLst>
                    <a:ext uri="{FF2B5EF4-FFF2-40B4-BE49-F238E27FC236}">
                      <a16:creationId xmlns:a16="http://schemas.microsoft.com/office/drawing/2014/main" id="{CEB2F66D-4C12-4A1B-ACB9-7C7174978681}"/>
                    </a:ext>
                  </a:extLst>
                </p14:cNvPr>
                <p14:cNvContentPartPr/>
                <p14:nvPr/>
              </p14:nvContentPartPr>
              <p14:xfrm>
                <a:off x="9060592" y="4733042"/>
                <a:ext cx="113400" cy="255960"/>
              </p14:xfrm>
            </p:contentPart>
          </mc:Choice>
          <mc:Fallback>
            <p:pic>
              <p:nvPicPr>
                <p:cNvPr id="118" name="Käsinkirjoitus 117">
                  <a:extLst>
                    <a:ext uri="{FF2B5EF4-FFF2-40B4-BE49-F238E27FC236}">
                      <a16:creationId xmlns:a16="http://schemas.microsoft.com/office/drawing/2014/main" id="{CEB2F66D-4C12-4A1B-ACB9-7C7174978681}"/>
                    </a:ext>
                  </a:extLst>
                </p:cNvPr>
                <p:cNvPicPr/>
                <p:nvPr/>
              </p:nvPicPr>
              <p:blipFill>
                <a:blip r:embed="rId167"/>
                <a:stretch>
                  <a:fillRect/>
                </a:stretch>
              </p:blipFill>
              <p:spPr>
                <a:xfrm>
                  <a:off x="9051592" y="4724402"/>
                  <a:ext cx="131040" cy="273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8">
              <p14:nvContentPartPr>
                <p14:cNvPr id="119" name="Käsinkirjoitus 118">
                  <a:extLst>
                    <a:ext uri="{FF2B5EF4-FFF2-40B4-BE49-F238E27FC236}">
                      <a16:creationId xmlns:a16="http://schemas.microsoft.com/office/drawing/2014/main" id="{63DEBC82-ACE4-4BF1-A4F8-A3D0C939C1B2}"/>
                    </a:ext>
                  </a:extLst>
                </p14:cNvPr>
                <p14:cNvContentPartPr/>
                <p14:nvPr/>
              </p14:nvContentPartPr>
              <p14:xfrm>
                <a:off x="9295312" y="4745642"/>
                <a:ext cx="360" cy="360"/>
              </p14:xfrm>
            </p:contentPart>
          </mc:Choice>
          <mc:Fallback>
            <p:pic>
              <p:nvPicPr>
                <p:cNvPr id="119" name="Käsinkirjoitus 118">
                  <a:extLst>
                    <a:ext uri="{FF2B5EF4-FFF2-40B4-BE49-F238E27FC236}">
                      <a16:creationId xmlns:a16="http://schemas.microsoft.com/office/drawing/2014/main" id="{63DEBC82-ACE4-4BF1-A4F8-A3D0C939C1B2}"/>
                    </a:ext>
                  </a:extLst>
                </p:cNvPr>
                <p:cNvPicPr/>
                <p:nvPr/>
              </p:nvPicPr>
              <p:blipFill>
                <a:blip r:embed="rId99"/>
                <a:stretch>
                  <a:fillRect/>
                </a:stretch>
              </p:blipFill>
              <p:spPr>
                <a:xfrm>
                  <a:off x="9286312" y="4737002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9">
              <p14:nvContentPartPr>
                <p14:cNvPr id="120" name="Käsinkirjoitus 119">
                  <a:extLst>
                    <a:ext uri="{FF2B5EF4-FFF2-40B4-BE49-F238E27FC236}">
                      <a16:creationId xmlns:a16="http://schemas.microsoft.com/office/drawing/2014/main" id="{177D14D4-DB94-49BA-9FB0-0777819C1860}"/>
                    </a:ext>
                  </a:extLst>
                </p14:cNvPr>
                <p14:cNvContentPartPr/>
                <p14:nvPr/>
              </p14:nvContentPartPr>
              <p14:xfrm>
                <a:off x="9274072" y="4935362"/>
                <a:ext cx="3600" cy="21240"/>
              </p14:xfrm>
            </p:contentPart>
          </mc:Choice>
          <mc:Fallback>
            <p:pic>
              <p:nvPicPr>
                <p:cNvPr id="120" name="Käsinkirjoitus 119">
                  <a:extLst>
                    <a:ext uri="{FF2B5EF4-FFF2-40B4-BE49-F238E27FC236}">
                      <a16:creationId xmlns:a16="http://schemas.microsoft.com/office/drawing/2014/main" id="{177D14D4-DB94-49BA-9FB0-0777819C1860}"/>
                    </a:ext>
                  </a:extLst>
                </p:cNvPr>
                <p:cNvPicPr/>
                <p:nvPr/>
              </p:nvPicPr>
              <p:blipFill>
                <a:blip r:embed="rId170"/>
                <a:stretch>
                  <a:fillRect/>
                </a:stretch>
              </p:blipFill>
              <p:spPr>
                <a:xfrm>
                  <a:off x="9265072" y="4926362"/>
                  <a:ext cx="21240" cy="388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46" name="Ryhmä 145">
            <a:extLst>
              <a:ext uri="{FF2B5EF4-FFF2-40B4-BE49-F238E27FC236}">
                <a16:creationId xmlns:a16="http://schemas.microsoft.com/office/drawing/2014/main" id="{9336D51D-8957-45A6-AB6E-0AAA77FCBB49}"/>
              </a:ext>
            </a:extLst>
          </p:cNvPr>
          <p:cNvGrpSpPr/>
          <p:nvPr/>
        </p:nvGrpSpPr>
        <p:grpSpPr>
          <a:xfrm>
            <a:off x="10551712" y="4589762"/>
            <a:ext cx="1396080" cy="289800"/>
            <a:chOff x="10551712" y="4589762"/>
            <a:chExt cx="1396080" cy="2898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71">
              <p14:nvContentPartPr>
                <p14:cNvPr id="130" name="Käsinkirjoitus 129">
                  <a:extLst>
                    <a:ext uri="{FF2B5EF4-FFF2-40B4-BE49-F238E27FC236}">
                      <a16:creationId xmlns:a16="http://schemas.microsoft.com/office/drawing/2014/main" id="{CD09A8CF-B510-4AB0-8EB7-B56A72AF1FDD}"/>
                    </a:ext>
                  </a:extLst>
                </p14:cNvPr>
                <p14:cNvContentPartPr/>
                <p14:nvPr/>
              </p14:nvContentPartPr>
              <p14:xfrm>
                <a:off x="10551712" y="4589762"/>
                <a:ext cx="20160" cy="249120"/>
              </p14:xfrm>
            </p:contentPart>
          </mc:Choice>
          <mc:Fallback>
            <p:pic>
              <p:nvPicPr>
                <p:cNvPr id="130" name="Käsinkirjoitus 129">
                  <a:extLst>
                    <a:ext uri="{FF2B5EF4-FFF2-40B4-BE49-F238E27FC236}">
                      <a16:creationId xmlns:a16="http://schemas.microsoft.com/office/drawing/2014/main" id="{CD09A8CF-B510-4AB0-8EB7-B56A72AF1FDD}"/>
                    </a:ext>
                  </a:extLst>
                </p:cNvPr>
                <p:cNvPicPr/>
                <p:nvPr/>
              </p:nvPicPr>
              <p:blipFill>
                <a:blip r:embed="rId172"/>
                <a:stretch>
                  <a:fillRect/>
                </a:stretch>
              </p:blipFill>
              <p:spPr>
                <a:xfrm>
                  <a:off x="10543072" y="4580762"/>
                  <a:ext cx="37800" cy="266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3">
              <p14:nvContentPartPr>
                <p14:cNvPr id="131" name="Käsinkirjoitus 130">
                  <a:extLst>
                    <a:ext uri="{FF2B5EF4-FFF2-40B4-BE49-F238E27FC236}">
                      <a16:creationId xmlns:a16="http://schemas.microsoft.com/office/drawing/2014/main" id="{420BD63E-A730-4C23-816E-7DFD31D70639}"/>
                    </a:ext>
                  </a:extLst>
                </p14:cNvPr>
                <p14:cNvContentPartPr/>
                <p14:nvPr/>
              </p14:nvContentPartPr>
              <p14:xfrm>
                <a:off x="10575472" y="4728002"/>
                <a:ext cx="190080" cy="111960"/>
              </p14:xfrm>
            </p:contentPart>
          </mc:Choice>
          <mc:Fallback>
            <p:pic>
              <p:nvPicPr>
                <p:cNvPr id="131" name="Käsinkirjoitus 130">
                  <a:extLst>
                    <a:ext uri="{FF2B5EF4-FFF2-40B4-BE49-F238E27FC236}">
                      <a16:creationId xmlns:a16="http://schemas.microsoft.com/office/drawing/2014/main" id="{420BD63E-A730-4C23-816E-7DFD31D70639}"/>
                    </a:ext>
                  </a:extLst>
                </p:cNvPr>
                <p:cNvPicPr/>
                <p:nvPr/>
              </p:nvPicPr>
              <p:blipFill>
                <a:blip r:embed="rId174"/>
                <a:stretch>
                  <a:fillRect/>
                </a:stretch>
              </p:blipFill>
              <p:spPr>
                <a:xfrm>
                  <a:off x="10566832" y="4719002"/>
                  <a:ext cx="207720" cy="129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5">
              <p14:nvContentPartPr>
                <p14:cNvPr id="132" name="Käsinkirjoitus 131">
                  <a:extLst>
                    <a:ext uri="{FF2B5EF4-FFF2-40B4-BE49-F238E27FC236}">
                      <a16:creationId xmlns:a16="http://schemas.microsoft.com/office/drawing/2014/main" id="{7E5443E5-2AE6-4FCA-AA13-E30132FE70E4}"/>
                    </a:ext>
                  </a:extLst>
                </p14:cNvPr>
                <p14:cNvContentPartPr/>
                <p14:nvPr/>
              </p14:nvContentPartPr>
              <p14:xfrm>
                <a:off x="10793272" y="4759322"/>
                <a:ext cx="72720" cy="98280"/>
              </p14:xfrm>
            </p:contentPart>
          </mc:Choice>
          <mc:Fallback>
            <p:pic>
              <p:nvPicPr>
                <p:cNvPr id="132" name="Käsinkirjoitus 131">
                  <a:extLst>
                    <a:ext uri="{FF2B5EF4-FFF2-40B4-BE49-F238E27FC236}">
                      <a16:creationId xmlns:a16="http://schemas.microsoft.com/office/drawing/2014/main" id="{7E5443E5-2AE6-4FCA-AA13-E30132FE70E4}"/>
                    </a:ext>
                  </a:extLst>
                </p:cNvPr>
                <p:cNvPicPr/>
                <p:nvPr/>
              </p:nvPicPr>
              <p:blipFill>
                <a:blip r:embed="rId176"/>
                <a:stretch>
                  <a:fillRect/>
                </a:stretch>
              </p:blipFill>
              <p:spPr>
                <a:xfrm>
                  <a:off x="10784632" y="4750682"/>
                  <a:ext cx="90360" cy="115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7">
              <p14:nvContentPartPr>
                <p14:cNvPr id="135" name="Käsinkirjoitus 134">
                  <a:extLst>
                    <a:ext uri="{FF2B5EF4-FFF2-40B4-BE49-F238E27FC236}">
                      <a16:creationId xmlns:a16="http://schemas.microsoft.com/office/drawing/2014/main" id="{663E7CCA-47BE-43CA-A611-CD53B6892921}"/>
                    </a:ext>
                  </a:extLst>
                </p14:cNvPr>
                <p14:cNvContentPartPr/>
                <p14:nvPr/>
              </p14:nvContentPartPr>
              <p14:xfrm>
                <a:off x="10933672" y="4737002"/>
                <a:ext cx="84600" cy="120240"/>
              </p14:xfrm>
            </p:contentPart>
          </mc:Choice>
          <mc:Fallback>
            <p:pic>
              <p:nvPicPr>
                <p:cNvPr id="135" name="Käsinkirjoitus 134">
                  <a:extLst>
                    <a:ext uri="{FF2B5EF4-FFF2-40B4-BE49-F238E27FC236}">
                      <a16:creationId xmlns:a16="http://schemas.microsoft.com/office/drawing/2014/main" id="{663E7CCA-47BE-43CA-A611-CD53B6892921}"/>
                    </a:ext>
                  </a:extLst>
                </p:cNvPr>
                <p:cNvPicPr/>
                <p:nvPr/>
              </p:nvPicPr>
              <p:blipFill>
                <a:blip r:embed="rId178"/>
                <a:stretch>
                  <a:fillRect/>
                </a:stretch>
              </p:blipFill>
              <p:spPr>
                <a:xfrm>
                  <a:off x="10925032" y="4728002"/>
                  <a:ext cx="102240" cy="137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9">
              <p14:nvContentPartPr>
                <p14:cNvPr id="136" name="Käsinkirjoitus 135">
                  <a:extLst>
                    <a:ext uri="{FF2B5EF4-FFF2-40B4-BE49-F238E27FC236}">
                      <a16:creationId xmlns:a16="http://schemas.microsoft.com/office/drawing/2014/main" id="{D09BEB50-87C5-4FF7-9909-7A3073FD38BB}"/>
                    </a:ext>
                  </a:extLst>
                </p14:cNvPr>
                <p14:cNvContentPartPr/>
                <p14:nvPr/>
              </p14:nvContentPartPr>
              <p14:xfrm>
                <a:off x="11070832" y="4793522"/>
                <a:ext cx="79200" cy="71640"/>
              </p14:xfrm>
            </p:contentPart>
          </mc:Choice>
          <mc:Fallback>
            <p:pic>
              <p:nvPicPr>
                <p:cNvPr id="136" name="Käsinkirjoitus 135">
                  <a:extLst>
                    <a:ext uri="{FF2B5EF4-FFF2-40B4-BE49-F238E27FC236}">
                      <a16:creationId xmlns:a16="http://schemas.microsoft.com/office/drawing/2014/main" id="{D09BEB50-87C5-4FF7-9909-7A3073FD38BB}"/>
                    </a:ext>
                  </a:extLst>
                </p:cNvPr>
                <p:cNvPicPr/>
                <p:nvPr/>
              </p:nvPicPr>
              <p:blipFill>
                <a:blip r:embed="rId180"/>
                <a:stretch>
                  <a:fillRect/>
                </a:stretch>
              </p:blipFill>
              <p:spPr>
                <a:xfrm>
                  <a:off x="11061832" y="4784522"/>
                  <a:ext cx="96840" cy="89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1">
              <p14:nvContentPartPr>
                <p14:cNvPr id="137" name="Käsinkirjoitus 136">
                  <a:extLst>
                    <a:ext uri="{FF2B5EF4-FFF2-40B4-BE49-F238E27FC236}">
                      <a16:creationId xmlns:a16="http://schemas.microsoft.com/office/drawing/2014/main" id="{D64137E1-2DBA-48E3-8446-C5167C76487C}"/>
                    </a:ext>
                  </a:extLst>
                </p14:cNvPr>
                <p14:cNvContentPartPr/>
                <p14:nvPr/>
              </p14:nvContentPartPr>
              <p14:xfrm>
                <a:off x="11132392" y="4632242"/>
                <a:ext cx="64440" cy="237960"/>
              </p14:xfrm>
            </p:contentPart>
          </mc:Choice>
          <mc:Fallback>
            <p:pic>
              <p:nvPicPr>
                <p:cNvPr id="137" name="Käsinkirjoitus 136">
                  <a:extLst>
                    <a:ext uri="{FF2B5EF4-FFF2-40B4-BE49-F238E27FC236}">
                      <a16:creationId xmlns:a16="http://schemas.microsoft.com/office/drawing/2014/main" id="{D64137E1-2DBA-48E3-8446-C5167C76487C}"/>
                    </a:ext>
                  </a:extLst>
                </p:cNvPr>
                <p:cNvPicPr/>
                <p:nvPr/>
              </p:nvPicPr>
              <p:blipFill>
                <a:blip r:embed="rId182"/>
                <a:stretch>
                  <a:fillRect/>
                </a:stretch>
              </p:blipFill>
              <p:spPr>
                <a:xfrm>
                  <a:off x="11123392" y="4623602"/>
                  <a:ext cx="82080" cy="255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3">
              <p14:nvContentPartPr>
                <p14:cNvPr id="138" name="Käsinkirjoitus 137">
                  <a:extLst>
                    <a:ext uri="{FF2B5EF4-FFF2-40B4-BE49-F238E27FC236}">
                      <a16:creationId xmlns:a16="http://schemas.microsoft.com/office/drawing/2014/main" id="{40E183C7-58A4-460A-A698-4AEF0F3271D8}"/>
                    </a:ext>
                  </a:extLst>
                </p14:cNvPr>
                <p14:cNvContentPartPr/>
                <p14:nvPr/>
              </p14:nvContentPartPr>
              <p14:xfrm>
                <a:off x="11249752" y="4692722"/>
                <a:ext cx="10440" cy="165600"/>
              </p14:xfrm>
            </p:contentPart>
          </mc:Choice>
          <mc:Fallback>
            <p:pic>
              <p:nvPicPr>
                <p:cNvPr id="138" name="Käsinkirjoitus 137">
                  <a:extLst>
                    <a:ext uri="{FF2B5EF4-FFF2-40B4-BE49-F238E27FC236}">
                      <a16:creationId xmlns:a16="http://schemas.microsoft.com/office/drawing/2014/main" id="{40E183C7-58A4-460A-A698-4AEF0F3271D8}"/>
                    </a:ext>
                  </a:extLst>
                </p:cNvPr>
                <p:cNvPicPr/>
                <p:nvPr/>
              </p:nvPicPr>
              <p:blipFill>
                <a:blip r:embed="rId184"/>
                <a:stretch>
                  <a:fillRect/>
                </a:stretch>
              </p:blipFill>
              <p:spPr>
                <a:xfrm>
                  <a:off x="11241112" y="4683722"/>
                  <a:ext cx="28080" cy="183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5">
              <p14:nvContentPartPr>
                <p14:cNvPr id="139" name="Käsinkirjoitus 138">
                  <a:extLst>
                    <a:ext uri="{FF2B5EF4-FFF2-40B4-BE49-F238E27FC236}">
                      <a16:creationId xmlns:a16="http://schemas.microsoft.com/office/drawing/2014/main" id="{0208C0A0-3E71-437D-9804-FCFE8F11CB24}"/>
                    </a:ext>
                  </a:extLst>
                </p14:cNvPr>
                <p14:cNvContentPartPr/>
                <p14:nvPr/>
              </p14:nvContentPartPr>
              <p14:xfrm>
                <a:off x="11309152" y="4760762"/>
                <a:ext cx="89280" cy="92880"/>
              </p14:xfrm>
            </p:contentPart>
          </mc:Choice>
          <mc:Fallback>
            <p:pic>
              <p:nvPicPr>
                <p:cNvPr id="139" name="Käsinkirjoitus 138">
                  <a:extLst>
                    <a:ext uri="{FF2B5EF4-FFF2-40B4-BE49-F238E27FC236}">
                      <a16:creationId xmlns:a16="http://schemas.microsoft.com/office/drawing/2014/main" id="{0208C0A0-3E71-437D-9804-FCFE8F11CB24}"/>
                    </a:ext>
                  </a:extLst>
                </p:cNvPr>
                <p:cNvPicPr/>
                <p:nvPr/>
              </p:nvPicPr>
              <p:blipFill>
                <a:blip r:embed="rId186"/>
                <a:stretch>
                  <a:fillRect/>
                </a:stretch>
              </p:blipFill>
              <p:spPr>
                <a:xfrm>
                  <a:off x="11300152" y="4751762"/>
                  <a:ext cx="106920" cy="110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7">
              <p14:nvContentPartPr>
                <p14:cNvPr id="140" name="Käsinkirjoitus 139">
                  <a:extLst>
                    <a:ext uri="{FF2B5EF4-FFF2-40B4-BE49-F238E27FC236}">
                      <a16:creationId xmlns:a16="http://schemas.microsoft.com/office/drawing/2014/main" id="{963DA7D4-A53E-4FFE-AB27-AE5C0CA0A5FC}"/>
                    </a:ext>
                  </a:extLst>
                </p14:cNvPr>
                <p14:cNvContentPartPr/>
                <p14:nvPr/>
              </p14:nvContentPartPr>
              <p14:xfrm>
                <a:off x="11431552" y="4787762"/>
                <a:ext cx="87120" cy="83880"/>
              </p14:xfrm>
            </p:contentPart>
          </mc:Choice>
          <mc:Fallback>
            <p:pic>
              <p:nvPicPr>
                <p:cNvPr id="140" name="Käsinkirjoitus 139">
                  <a:extLst>
                    <a:ext uri="{FF2B5EF4-FFF2-40B4-BE49-F238E27FC236}">
                      <a16:creationId xmlns:a16="http://schemas.microsoft.com/office/drawing/2014/main" id="{963DA7D4-A53E-4FFE-AB27-AE5C0CA0A5FC}"/>
                    </a:ext>
                  </a:extLst>
                </p:cNvPr>
                <p:cNvPicPr/>
                <p:nvPr/>
              </p:nvPicPr>
              <p:blipFill>
                <a:blip r:embed="rId188"/>
                <a:stretch>
                  <a:fillRect/>
                </a:stretch>
              </p:blipFill>
              <p:spPr>
                <a:xfrm>
                  <a:off x="11422552" y="4779122"/>
                  <a:ext cx="104760" cy="101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9">
              <p14:nvContentPartPr>
                <p14:cNvPr id="141" name="Käsinkirjoitus 140">
                  <a:extLst>
                    <a:ext uri="{FF2B5EF4-FFF2-40B4-BE49-F238E27FC236}">
                      <a16:creationId xmlns:a16="http://schemas.microsoft.com/office/drawing/2014/main" id="{C4DB96D8-9435-4473-A2AE-D4DC8677ED38}"/>
                    </a:ext>
                  </a:extLst>
                </p14:cNvPr>
                <p14:cNvContentPartPr/>
                <p14:nvPr/>
              </p14:nvContentPartPr>
              <p14:xfrm>
                <a:off x="11539912" y="4785962"/>
                <a:ext cx="95040" cy="88920"/>
              </p14:xfrm>
            </p:contentPart>
          </mc:Choice>
          <mc:Fallback>
            <p:pic>
              <p:nvPicPr>
                <p:cNvPr id="141" name="Käsinkirjoitus 140">
                  <a:extLst>
                    <a:ext uri="{FF2B5EF4-FFF2-40B4-BE49-F238E27FC236}">
                      <a16:creationId xmlns:a16="http://schemas.microsoft.com/office/drawing/2014/main" id="{C4DB96D8-9435-4473-A2AE-D4DC8677ED38}"/>
                    </a:ext>
                  </a:extLst>
                </p:cNvPr>
                <p:cNvPicPr/>
                <p:nvPr/>
              </p:nvPicPr>
              <p:blipFill>
                <a:blip r:embed="rId190"/>
                <a:stretch>
                  <a:fillRect/>
                </a:stretch>
              </p:blipFill>
              <p:spPr>
                <a:xfrm>
                  <a:off x="11531272" y="4776962"/>
                  <a:ext cx="112680" cy="106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1">
              <p14:nvContentPartPr>
                <p14:cNvPr id="142" name="Käsinkirjoitus 141">
                  <a:extLst>
                    <a:ext uri="{FF2B5EF4-FFF2-40B4-BE49-F238E27FC236}">
                      <a16:creationId xmlns:a16="http://schemas.microsoft.com/office/drawing/2014/main" id="{288F53C0-8B3A-4D50-A727-10D70251A8B5}"/>
                    </a:ext>
                  </a:extLst>
                </p14:cNvPr>
                <p14:cNvContentPartPr/>
                <p14:nvPr/>
              </p14:nvContentPartPr>
              <p14:xfrm>
                <a:off x="11680312" y="4735562"/>
                <a:ext cx="69120" cy="126360"/>
              </p14:xfrm>
            </p:contentPart>
          </mc:Choice>
          <mc:Fallback>
            <p:pic>
              <p:nvPicPr>
                <p:cNvPr id="142" name="Käsinkirjoitus 141">
                  <a:extLst>
                    <a:ext uri="{FF2B5EF4-FFF2-40B4-BE49-F238E27FC236}">
                      <a16:creationId xmlns:a16="http://schemas.microsoft.com/office/drawing/2014/main" id="{288F53C0-8B3A-4D50-A727-10D70251A8B5}"/>
                    </a:ext>
                  </a:extLst>
                </p:cNvPr>
                <p:cNvPicPr/>
                <p:nvPr/>
              </p:nvPicPr>
              <p:blipFill>
                <a:blip r:embed="rId192"/>
                <a:stretch>
                  <a:fillRect/>
                </a:stretch>
              </p:blipFill>
              <p:spPr>
                <a:xfrm>
                  <a:off x="11671672" y="4726562"/>
                  <a:ext cx="86760" cy="144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3">
              <p14:nvContentPartPr>
                <p14:cNvPr id="143" name="Käsinkirjoitus 142">
                  <a:extLst>
                    <a:ext uri="{FF2B5EF4-FFF2-40B4-BE49-F238E27FC236}">
                      <a16:creationId xmlns:a16="http://schemas.microsoft.com/office/drawing/2014/main" id="{049BCC6D-01CD-4367-AB46-3A50916918B1}"/>
                    </a:ext>
                  </a:extLst>
                </p14:cNvPr>
                <p14:cNvContentPartPr/>
                <p14:nvPr/>
              </p14:nvContentPartPr>
              <p14:xfrm>
                <a:off x="11796952" y="4719002"/>
                <a:ext cx="24480" cy="160560"/>
              </p14:xfrm>
            </p:contentPart>
          </mc:Choice>
          <mc:Fallback>
            <p:pic>
              <p:nvPicPr>
                <p:cNvPr id="143" name="Käsinkirjoitus 142">
                  <a:extLst>
                    <a:ext uri="{FF2B5EF4-FFF2-40B4-BE49-F238E27FC236}">
                      <a16:creationId xmlns:a16="http://schemas.microsoft.com/office/drawing/2014/main" id="{049BCC6D-01CD-4367-AB46-3A50916918B1}"/>
                    </a:ext>
                  </a:extLst>
                </p:cNvPr>
                <p:cNvPicPr/>
                <p:nvPr/>
              </p:nvPicPr>
              <p:blipFill>
                <a:blip r:embed="rId194"/>
                <a:stretch>
                  <a:fillRect/>
                </a:stretch>
              </p:blipFill>
              <p:spPr>
                <a:xfrm>
                  <a:off x="11788312" y="4710002"/>
                  <a:ext cx="42120" cy="178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5">
              <p14:nvContentPartPr>
                <p14:cNvPr id="144" name="Käsinkirjoitus 143">
                  <a:extLst>
                    <a:ext uri="{FF2B5EF4-FFF2-40B4-BE49-F238E27FC236}">
                      <a16:creationId xmlns:a16="http://schemas.microsoft.com/office/drawing/2014/main" id="{103DE49D-ADE9-47D4-B741-D7BFADF3228E}"/>
                    </a:ext>
                  </a:extLst>
                </p14:cNvPr>
                <p14:cNvContentPartPr/>
                <p14:nvPr/>
              </p14:nvContentPartPr>
              <p14:xfrm>
                <a:off x="11855632" y="4733762"/>
                <a:ext cx="92160" cy="123840"/>
              </p14:xfrm>
            </p:contentPart>
          </mc:Choice>
          <mc:Fallback>
            <p:pic>
              <p:nvPicPr>
                <p:cNvPr id="144" name="Käsinkirjoitus 143">
                  <a:extLst>
                    <a:ext uri="{FF2B5EF4-FFF2-40B4-BE49-F238E27FC236}">
                      <a16:creationId xmlns:a16="http://schemas.microsoft.com/office/drawing/2014/main" id="{103DE49D-ADE9-47D4-B741-D7BFADF3228E}"/>
                    </a:ext>
                  </a:extLst>
                </p:cNvPr>
                <p:cNvPicPr/>
                <p:nvPr/>
              </p:nvPicPr>
              <p:blipFill>
                <a:blip r:embed="rId196"/>
                <a:stretch>
                  <a:fillRect/>
                </a:stretch>
              </p:blipFill>
              <p:spPr>
                <a:xfrm>
                  <a:off x="11846632" y="4725122"/>
                  <a:ext cx="109800" cy="1414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53" name="Ryhmä 152">
            <a:extLst>
              <a:ext uri="{FF2B5EF4-FFF2-40B4-BE49-F238E27FC236}">
                <a16:creationId xmlns:a16="http://schemas.microsoft.com/office/drawing/2014/main" id="{B34FB0C7-BCFC-4308-A003-22F0ADF2D210}"/>
              </a:ext>
            </a:extLst>
          </p:cNvPr>
          <p:cNvGrpSpPr/>
          <p:nvPr/>
        </p:nvGrpSpPr>
        <p:grpSpPr>
          <a:xfrm>
            <a:off x="9448672" y="4694882"/>
            <a:ext cx="828360" cy="753120"/>
            <a:chOff x="9448672" y="4694882"/>
            <a:chExt cx="828360" cy="7531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97">
              <p14:nvContentPartPr>
                <p14:cNvPr id="122" name="Käsinkirjoitus 121">
                  <a:extLst>
                    <a:ext uri="{FF2B5EF4-FFF2-40B4-BE49-F238E27FC236}">
                      <a16:creationId xmlns:a16="http://schemas.microsoft.com/office/drawing/2014/main" id="{97C49AA1-E859-4614-A007-9E33FE107297}"/>
                    </a:ext>
                  </a:extLst>
                </p14:cNvPr>
                <p14:cNvContentPartPr/>
                <p14:nvPr/>
              </p14:nvContentPartPr>
              <p14:xfrm>
                <a:off x="9448672" y="4694882"/>
                <a:ext cx="134280" cy="218520"/>
              </p14:xfrm>
            </p:contentPart>
          </mc:Choice>
          <mc:Fallback>
            <p:pic>
              <p:nvPicPr>
                <p:cNvPr id="122" name="Käsinkirjoitus 121">
                  <a:extLst>
                    <a:ext uri="{FF2B5EF4-FFF2-40B4-BE49-F238E27FC236}">
                      <a16:creationId xmlns:a16="http://schemas.microsoft.com/office/drawing/2014/main" id="{97C49AA1-E859-4614-A007-9E33FE107297}"/>
                    </a:ext>
                  </a:extLst>
                </p:cNvPr>
                <p:cNvPicPr/>
                <p:nvPr/>
              </p:nvPicPr>
              <p:blipFill>
                <a:blip r:embed="rId198"/>
                <a:stretch>
                  <a:fillRect/>
                </a:stretch>
              </p:blipFill>
              <p:spPr>
                <a:xfrm>
                  <a:off x="9440032" y="4685882"/>
                  <a:ext cx="151920" cy="236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9">
              <p14:nvContentPartPr>
                <p14:cNvPr id="123" name="Käsinkirjoitus 122">
                  <a:extLst>
                    <a:ext uri="{FF2B5EF4-FFF2-40B4-BE49-F238E27FC236}">
                      <a16:creationId xmlns:a16="http://schemas.microsoft.com/office/drawing/2014/main" id="{38D79EDF-D302-4040-B36E-7A4A7800EA6B}"/>
                    </a:ext>
                  </a:extLst>
                </p14:cNvPr>
                <p14:cNvContentPartPr/>
                <p14:nvPr/>
              </p14:nvContentPartPr>
              <p14:xfrm>
                <a:off x="9674752" y="4822682"/>
                <a:ext cx="77040" cy="84240"/>
              </p14:xfrm>
            </p:contentPart>
          </mc:Choice>
          <mc:Fallback>
            <p:pic>
              <p:nvPicPr>
                <p:cNvPr id="123" name="Käsinkirjoitus 122">
                  <a:extLst>
                    <a:ext uri="{FF2B5EF4-FFF2-40B4-BE49-F238E27FC236}">
                      <a16:creationId xmlns:a16="http://schemas.microsoft.com/office/drawing/2014/main" id="{38D79EDF-D302-4040-B36E-7A4A7800EA6B}"/>
                    </a:ext>
                  </a:extLst>
                </p:cNvPr>
                <p:cNvPicPr/>
                <p:nvPr/>
              </p:nvPicPr>
              <p:blipFill>
                <a:blip r:embed="rId200"/>
                <a:stretch>
                  <a:fillRect/>
                </a:stretch>
              </p:blipFill>
              <p:spPr>
                <a:xfrm>
                  <a:off x="9666112" y="4813682"/>
                  <a:ext cx="94680" cy="101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1">
              <p14:nvContentPartPr>
                <p14:cNvPr id="124" name="Käsinkirjoitus 123">
                  <a:extLst>
                    <a:ext uri="{FF2B5EF4-FFF2-40B4-BE49-F238E27FC236}">
                      <a16:creationId xmlns:a16="http://schemas.microsoft.com/office/drawing/2014/main" id="{F92F5384-5266-43EA-A78F-C30B41EB782A}"/>
                    </a:ext>
                  </a:extLst>
                </p14:cNvPr>
                <p14:cNvContentPartPr/>
                <p14:nvPr/>
              </p14:nvContentPartPr>
              <p14:xfrm>
                <a:off x="9803992" y="4838882"/>
                <a:ext cx="17640" cy="124200"/>
              </p14:xfrm>
            </p:contentPart>
          </mc:Choice>
          <mc:Fallback>
            <p:pic>
              <p:nvPicPr>
                <p:cNvPr id="124" name="Käsinkirjoitus 123">
                  <a:extLst>
                    <a:ext uri="{FF2B5EF4-FFF2-40B4-BE49-F238E27FC236}">
                      <a16:creationId xmlns:a16="http://schemas.microsoft.com/office/drawing/2014/main" id="{F92F5384-5266-43EA-A78F-C30B41EB782A}"/>
                    </a:ext>
                  </a:extLst>
                </p:cNvPr>
                <p:cNvPicPr/>
                <p:nvPr/>
              </p:nvPicPr>
              <p:blipFill>
                <a:blip r:embed="rId202"/>
                <a:stretch>
                  <a:fillRect/>
                </a:stretch>
              </p:blipFill>
              <p:spPr>
                <a:xfrm>
                  <a:off x="9794992" y="4830242"/>
                  <a:ext cx="35280" cy="141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3">
              <p14:nvContentPartPr>
                <p14:cNvPr id="125" name="Käsinkirjoitus 124">
                  <a:extLst>
                    <a:ext uri="{FF2B5EF4-FFF2-40B4-BE49-F238E27FC236}">
                      <a16:creationId xmlns:a16="http://schemas.microsoft.com/office/drawing/2014/main" id="{65BEC8A5-05BF-4B13-821B-1E1D4BB8CA36}"/>
                    </a:ext>
                  </a:extLst>
                </p14:cNvPr>
                <p14:cNvContentPartPr/>
                <p14:nvPr/>
              </p14:nvContentPartPr>
              <p14:xfrm>
                <a:off x="9800752" y="4733762"/>
                <a:ext cx="360" cy="360"/>
              </p14:xfrm>
            </p:contentPart>
          </mc:Choice>
          <mc:Fallback>
            <p:pic>
              <p:nvPicPr>
                <p:cNvPr id="125" name="Käsinkirjoitus 124">
                  <a:extLst>
                    <a:ext uri="{FF2B5EF4-FFF2-40B4-BE49-F238E27FC236}">
                      <a16:creationId xmlns:a16="http://schemas.microsoft.com/office/drawing/2014/main" id="{65BEC8A5-05BF-4B13-821B-1E1D4BB8CA36}"/>
                    </a:ext>
                  </a:extLst>
                </p:cNvPr>
                <p:cNvPicPr/>
                <p:nvPr/>
              </p:nvPicPr>
              <p:blipFill>
                <a:blip r:embed="rId99"/>
                <a:stretch>
                  <a:fillRect/>
                </a:stretch>
              </p:blipFill>
              <p:spPr>
                <a:xfrm>
                  <a:off x="9792112" y="4725122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4">
              <p14:nvContentPartPr>
                <p14:cNvPr id="126" name="Käsinkirjoitus 125">
                  <a:extLst>
                    <a:ext uri="{FF2B5EF4-FFF2-40B4-BE49-F238E27FC236}">
                      <a16:creationId xmlns:a16="http://schemas.microsoft.com/office/drawing/2014/main" id="{7EBF9964-D037-4F2E-A511-5FF6D1DE5BB9}"/>
                    </a:ext>
                  </a:extLst>
                </p14:cNvPr>
                <p14:cNvContentPartPr/>
                <p14:nvPr/>
              </p14:nvContentPartPr>
              <p14:xfrm>
                <a:off x="9882112" y="4764002"/>
                <a:ext cx="102240" cy="230400"/>
              </p14:xfrm>
            </p:contentPart>
          </mc:Choice>
          <mc:Fallback>
            <p:pic>
              <p:nvPicPr>
                <p:cNvPr id="126" name="Käsinkirjoitus 125">
                  <a:extLst>
                    <a:ext uri="{FF2B5EF4-FFF2-40B4-BE49-F238E27FC236}">
                      <a16:creationId xmlns:a16="http://schemas.microsoft.com/office/drawing/2014/main" id="{7EBF9964-D037-4F2E-A511-5FF6D1DE5BB9}"/>
                    </a:ext>
                  </a:extLst>
                </p:cNvPr>
                <p:cNvPicPr/>
                <p:nvPr/>
              </p:nvPicPr>
              <p:blipFill>
                <a:blip r:embed="rId205"/>
                <a:stretch>
                  <a:fillRect/>
                </a:stretch>
              </p:blipFill>
              <p:spPr>
                <a:xfrm>
                  <a:off x="9873472" y="4755002"/>
                  <a:ext cx="119880" cy="248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6">
              <p14:nvContentPartPr>
                <p14:cNvPr id="127" name="Käsinkirjoitus 126">
                  <a:extLst>
                    <a:ext uri="{FF2B5EF4-FFF2-40B4-BE49-F238E27FC236}">
                      <a16:creationId xmlns:a16="http://schemas.microsoft.com/office/drawing/2014/main" id="{7B170975-6F21-4F2B-8133-7917DB1E2C9F}"/>
                    </a:ext>
                  </a:extLst>
                </p14:cNvPr>
                <p14:cNvContentPartPr/>
                <p14:nvPr/>
              </p14:nvContentPartPr>
              <p14:xfrm>
                <a:off x="10050952" y="4790282"/>
                <a:ext cx="58680" cy="110520"/>
              </p14:xfrm>
            </p:contentPart>
          </mc:Choice>
          <mc:Fallback>
            <p:pic>
              <p:nvPicPr>
                <p:cNvPr id="127" name="Käsinkirjoitus 126">
                  <a:extLst>
                    <a:ext uri="{FF2B5EF4-FFF2-40B4-BE49-F238E27FC236}">
                      <a16:creationId xmlns:a16="http://schemas.microsoft.com/office/drawing/2014/main" id="{7B170975-6F21-4F2B-8133-7917DB1E2C9F}"/>
                    </a:ext>
                  </a:extLst>
                </p:cNvPr>
                <p:cNvPicPr/>
                <p:nvPr/>
              </p:nvPicPr>
              <p:blipFill>
                <a:blip r:embed="rId207"/>
                <a:stretch>
                  <a:fillRect/>
                </a:stretch>
              </p:blipFill>
              <p:spPr>
                <a:xfrm>
                  <a:off x="10042312" y="4781282"/>
                  <a:ext cx="76320" cy="128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8">
              <p14:nvContentPartPr>
                <p14:cNvPr id="128" name="Käsinkirjoitus 127">
                  <a:extLst>
                    <a:ext uri="{FF2B5EF4-FFF2-40B4-BE49-F238E27FC236}">
                      <a16:creationId xmlns:a16="http://schemas.microsoft.com/office/drawing/2014/main" id="{4FD03547-F879-421F-916E-61F2248955D8}"/>
                    </a:ext>
                  </a:extLst>
                </p14:cNvPr>
                <p14:cNvContentPartPr/>
                <p14:nvPr/>
              </p14:nvContentPartPr>
              <p14:xfrm>
                <a:off x="10150312" y="4787762"/>
                <a:ext cx="126720" cy="94320"/>
              </p14:xfrm>
            </p:contentPart>
          </mc:Choice>
          <mc:Fallback>
            <p:pic>
              <p:nvPicPr>
                <p:cNvPr id="128" name="Käsinkirjoitus 127">
                  <a:extLst>
                    <a:ext uri="{FF2B5EF4-FFF2-40B4-BE49-F238E27FC236}">
                      <a16:creationId xmlns:a16="http://schemas.microsoft.com/office/drawing/2014/main" id="{4FD03547-F879-421F-916E-61F2248955D8}"/>
                    </a:ext>
                  </a:extLst>
                </p:cNvPr>
                <p:cNvPicPr/>
                <p:nvPr/>
              </p:nvPicPr>
              <p:blipFill>
                <a:blip r:embed="rId209"/>
                <a:stretch>
                  <a:fillRect/>
                </a:stretch>
              </p:blipFill>
              <p:spPr>
                <a:xfrm>
                  <a:off x="10141312" y="4779122"/>
                  <a:ext cx="144360" cy="111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0">
              <p14:nvContentPartPr>
                <p14:cNvPr id="145" name="Käsinkirjoitus 144">
                  <a:extLst>
                    <a:ext uri="{FF2B5EF4-FFF2-40B4-BE49-F238E27FC236}">
                      <a16:creationId xmlns:a16="http://schemas.microsoft.com/office/drawing/2014/main" id="{370A096F-0261-428C-B007-28CE22451A3F}"/>
                    </a:ext>
                  </a:extLst>
                </p14:cNvPr>
                <p14:cNvContentPartPr/>
                <p14:nvPr/>
              </p14:nvContentPartPr>
              <p14:xfrm>
                <a:off x="9526072" y="5043362"/>
                <a:ext cx="104760" cy="404640"/>
              </p14:xfrm>
            </p:contentPart>
          </mc:Choice>
          <mc:Fallback>
            <p:pic>
              <p:nvPicPr>
                <p:cNvPr id="145" name="Käsinkirjoitus 144">
                  <a:extLst>
                    <a:ext uri="{FF2B5EF4-FFF2-40B4-BE49-F238E27FC236}">
                      <a16:creationId xmlns:a16="http://schemas.microsoft.com/office/drawing/2014/main" id="{370A096F-0261-428C-B007-28CE22451A3F}"/>
                    </a:ext>
                  </a:extLst>
                </p:cNvPr>
                <p:cNvPicPr/>
                <p:nvPr/>
              </p:nvPicPr>
              <p:blipFill>
                <a:blip r:embed="rId211"/>
                <a:stretch>
                  <a:fillRect/>
                </a:stretch>
              </p:blipFill>
              <p:spPr>
                <a:xfrm>
                  <a:off x="9517432" y="5034722"/>
                  <a:ext cx="122400" cy="422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2">
              <p14:nvContentPartPr>
                <p14:cNvPr id="147" name="Käsinkirjoitus 146">
                  <a:extLst>
                    <a:ext uri="{FF2B5EF4-FFF2-40B4-BE49-F238E27FC236}">
                      <a16:creationId xmlns:a16="http://schemas.microsoft.com/office/drawing/2014/main" id="{C1734B65-C7EE-456C-B3FB-C04E4619E3C9}"/>
                    </a:ext>
                  </a:extLst>
                </p14:cNvPr>
                <p14:cNvContentPartPr/>
                <p14:nvPr/>
              </p14:nvContentPartPr>
              <p14:xfrm>
                <a:off x="9710752" y="5127602"/>
                <a:ext cx="11880" cy="231480"/>
              </p14:xfrm>
            </p:contentPart>
          </mc:Choice>
          <mc:Fallback>
            <p:pic>
              <p:nvPicPr>
                <p:cNvPr id="147" name="Käsinkirjoitus 146">
                  <a:extLst>
                    <a:ext uri="{FF2B5EF4-FFF2-40B4-BE49-F238E27FC236}">
                      <a16:creationId xmlns:a16="http://schemas.microsoft.com/office/drawing/2014/main" id="{C1734B65-C7EE-456C-B3FB-C04E4619E3C9}"/>
                    </a:ext>
                  </a:extLst>
                </p:cNvPr>
                <p:cNvPicPr/>
                <p:nvPr/>
              </p:nvPicPr>
              <p:blipFill>
                <a:blip r:embed="rId213"/>
                <a:stretch>
                  <a:fillRect/>
                </a:stretch>
              </p:blipFill>
              <p:spPr>
                <a:xfrm>
                  <a:off x="9701752" y="5118602"/>
                  <a:ext cx="29520" cy="249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4">
              <p14:nvContentPartPr>
                <p14:cNvPr id="148" name="Käsinkirjoitus 147">
                  <a:extLst>
                    <a:ext uri="{FF2B5EF4-FFF2-40B4-BE49-F238E27FC236}">
                      <a16:creationId xmlns:a16="http://schemas.microsoft.com/office/drawing/2014/main" id="{CB0C1AFF-3992-408B-947E-08B225CDAAAE}"/>
                    </a:ext>
                  </a:extLst>
                </p14:cNvPr>
                <p14:cNvContentPartPr/>
                <p14:nvPr/>
              </p14:nvContentPartPr>
              <p14:xfrm>
                <a:off x="9813352" y="5295722"/>
                <a:ext cx="30240" cy="74160"/>
              </p14:xfrm>
            </p:contentPart>
          </mc:Choice>
          <mc:Fallback>
            <p:pic>
              <p:nvPicPr>
                <p:cNvPr id="148" name="Käsinkirjoitus 147">
                  <a:extLst>
                    <a:ext uri="{FF2B5EF4-FFF2-40B4-BE49-F238E27FC236}">
                      <a16:creationId xmlns:a16="http://schemas.microsoft.com/office/drawing/2014/main" id="{CB0C1AFF-3992-408B-947E-08B225CDAAAE}"/>
                    </a:ext>
                  </a:extLst>
                </p:cNvPr>
                <p:cNvPicPr/>
                <p:nvPr/>
              </p:nvPicPr>
              <p:blipFill>
                <a:blip r:embed="rId215"/>
                <a:stretch>
                  <a:fillRect/>
                </a:stretch>
              </p:blipFill>
              <p:spPr>
                <a:xfrm>
                  <a:off x="9804352" y="5287082"/>
                  <a:ext cx="47880" cy="91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6">
              <p14:nvContentPartPr>
                <p14:cNvPr id="150" name="Käsinkirjoitus 149">
                  <a:extLst>
                    <a:ext uri="{FF2B5EF4-FFF2-40B4-BE49-F238E27FC236}">
                      <a16:creationId xmlns:a16="http://schemas.microsoft.com/office/drawing/2014/main" id="{69954D5A-6921-4092-A7DA-3AA4F20D2360}"/>
                    </a:ext>
                  </a:extLst>
                </p14:cNvPr>
                <p14:cNvContentPartPr/>
                <p14:nvPr/>
              </p14:nvContentPartPr>
              <p14:xfrm>
                <a:off x="9912352" y="5139482"/>
                <a:ext cx="93240" cy="250920"/>
              </p14:xfrm>
            </p:contentPart>
          </mc:Choice>
          <mc:Fallback>
            <p:pic>
              <p:nvPicPr>
                <p:cNvPr id="150" name="Käsinkirjoitus 149">
                  <a:extLst>
                    <a:ext uri="{FF2B5EF4-FFF2-40B4-BE49-F238E27FC236}">
                      <a16:creationId xmlns:a16="http://schemas.microsoft.com/office/drawing/2014/main" id="{69954D5A-6921-4092-A7DA-3AA4F20D2360}"/>
                    </a:ext>
                  </a:extLst>
                </p:cNvPr>
                <p:cNvPicPr/>
                <p:nvPr/>
              </p:nvPicPr>
              <p:blipFill>
                <a:blip r:embed="rId217"/>
                <a:stretch>
                  <a:fillRect/>
                </a:stretch>
              </p:blipFill>
              <p:spPr>
                <a:xfrm>
                  <a:off x="9903352" y="5130482"/>
                  <a:ext cx="110880" cy="268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8">
              <p14:nvContentPartPr>
                <p14:cNvPr id="151" name="Käsinkirjoitus 150">
                  <a:extLst>
                    <a:ext uri="{FF2B5EF4-FFF2-40B4-BE49-F238E27FC236}">
                      <a16:creationId xmlns:a16="http://schemas.microsoft.com/office/drawing/2014/main" id="{777819C9-242D-4D2B-8959-16F74914035F}"/>
                    </a:ext>
                  </a:extLst>
                </p14:cNvPr>
                <p14:cNvContentPartPr/>
                <p14:nvPr/>
              </p14:nvContentPartPr>
              <p14:xfrm>
                <a:off x="10213312" y="5115722"/>
                <a:ext cx="6480" cy="57960"/>
              </p14:xfrm>
            </p:contentPart>
          </mc:Choice>
          <mc:Fallback>
            <p:pic>
              <p:nvPicPr>
                <p:cNvPr id="151" name="Käsinkirjoitus 150">
                  <a:extLst>
                    <a:ext uri="{FF2B5EF4-FFF2-40B4-BE49-F238E27FC236}">
                      <a16:creationId xmlns:a16="http://schemas.microsoft.com/office/drawing/2014/main" id="{777819C9-242D-4D2B-8959-16F74914035F}"/>
                    </a:ext>
                  </a:extLst>
                </p:cNvPr>
                <p:cNvPicPr/>
                <p:nvPr/>
              </p:nvPicPr>
              <p:blipFill>
                <a:blip r:embed="rId219"/>
                <a:stretch>
                  <a:fillRect/>
                </a:stretch>
              </p:blipFill>
              <p:spPr>
                <a:xfrm>
                  <a:off x="10204672" y="5106722"/>
                  <a:ext cx="24120" cy="75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0">
              <p14:nvContentPartPr>
                <p14:cNvPr id="152" name="Käsinkirjoitus 151">
                  <a:extLst>
                    <a:ext uri="{FF2B5EF4-FFF2-40B4-BE49-F238E27FC236}">
                      <a16:creationId xmlns:a16="http://schemas.microsoft.com/office/drawing/2014/main" id="{9A261024-A7E9-43D6-B235-E4F6520D9718}"/>
                    </a:ext>
                  </a:extLst>
                </p14:cNvPr>
                <p14:cNvContentPartPr/>
                <p14:nvPr/>
              </p14:nvContentPartPr>
              <p14:xfrm>
                <a:off x="10162912" y="5304722"/>
                <a:ext cx="66240" cy="101160"/>
              </p14:xfrm>
            </p:contentPart>
          </mc:Choice>
          <mc:Fallback>
            <p:pic>
              <p:nvPicPr>
                <p:cNvPr id="152" name="Käsinkirjoitus 151">
                  <a:extLst>
                    <a:ext uri="{FF2B5EF4-FFF2-40B4-BE49-F238E27FC236}">
                      <a16:creationId xmlns:a16="http://schemas.microsoft.com/office/drawing/2014/main" id="{9A261024-A7E9-43D6-B235-E4F6520D9718}"/>
                    </a:ext>
                  </a:extLst>
                </p:cNvPr>
                <p:cNvPicPr/>
                <p:nvPr/>
              </p:nvPicPr>
              <p:blipFill>
                <a:blip r:embed="rId221"/>
                <a:stretch>
                  <a:fillRect/>
                </a:stretch>
              </p:blipFill>
              <p:spPr>
                <a:xfrm>
                  <a:off x="10154272" y="5296082"/>
                  <a:ext cx="83880" cy="1188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61" name="Ryhmä 160">
            <a:extLst>
              <a:ext uri="{FF2B5EF4-FFF2-40B4-BE49-F238E27FC236}">
                <a16:creationId xmlns:a16="http://schemas.microsoft.com/office/drawing/2014/main" id="{7A1576FF-7A84-4FA7-8514-F78D14C2D8DE}"/>
              </a:ext>
            </a:extLst>
          </p:cNvPr>
          <p:cNvGrpSpPr/>
          <p:nvPr/>
        </p:nvGrpSpPr>
        <p:grpSpPr>
          <a:xfrm>
            <a:off x="10400872" y="5075042"/>
            <a:ext cx="799920" cy="406800"/>
            <a:chOff x="10400872" y="5075042"/>
            <a:chExt cx="799920" cy="4068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22">
              <p14:nvContentPartPr>
                <p14:cNvPr id="154" name="Käsinkirjoitus 153">
                  <a:extLst>
                    <a:ext uri="{FF2B5EF4-FFF2-40B4-BE49-F238E27FC236}">
                      <a16:creationId xmlns:a16="http://schemas.microsoft.com/office/drawing/2014/main" id="{14050E86-FC86-4103-8D02-233374058C5F}"/>
                    </a:ext>
                  </a:extLst>
                </p14:cNvPr>
                <p14:cNvContentPartPr/>
                <p14:nvPr/>
              </p14:nvContentPartPr>
              <p14:xfrm>
                <a:off x="10400872" y="5097362"/>
                <a:ext cx="97920" cy="288000"/>
              </p14:xfrm>
            </p:contentPart>
          </mc:Choice>
          <mc:Fallback>
            <p:pic>
              <p:nvPicPr>
                <p:cNvPr id="154" name="Käsinkirjoitus 153">
                  <a:extLst>
                    <a:ext uri="{FF2B5EF4-FFF2-40B4-BE49-F238E27FC236}">
                      <a16:creationId xmlns:a16="http://schemas.microsoft.com/office/drawing/2014/main" id="{14050E86-FC86-4103-8D02-233374058C5F}"/>
                    </a:ext>
                  </a:extLst>
                </p:cNvPr>
                <p:cNvPicPr/>
                <p:nvPr/>
              </p:nvPicPr>
              <p:blipFill>
                <a:blip r:embed="rId223"/>
                <a:stretch>
                  <a:fillRect/>
                </a:stretch>
              </p:blipFill>
              <p:spPr>
                <a:xfrm>
                  <a:off x="10391872" y="5088722"/>
                  <a:ext cx="115560" cy="305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4">
              <p14:nvContentPartPr>
                <p14:cNvPr id="155" name="Käsinkirjoitus 154">
                  <a:extLst>
                    <a:ext uri="{FF2B5EF4-FFF2-40B4-BE49-F238E27FC236}">
                      <a16:creationId xmlns:a16="http://schemas.microsoft.com/office/drawing/2014/main" id="{298EEBD0-30E5-4E60-9BC7-F875D4A19E89}"/>
                    </a:ext>
                  </a:extLst>
                </p14:cNvPr>
                <p14:cNvContentPartPr/>
                <p14:nvPr/>
              </p14:nvContentPartPr>
              <p14:xfrm>
                <a:off x="10563952" y="5397962"/>
                <a:ext cx="24120" cy="37800"/>
              </p14:xfrm>
            </p:contentPart>
          </mc:Choice>
          <mc:Fallback>
            <p:pic>
              <p:nvPicPr>
                <p:cNvPr id="155" name="Käsinkirjoitus 154">
                  <a:extLst>
                    <a:ext uri="{FF2B5EF4-FFF2-40B4-BE49-F238E27FC236}">
                      <a16:creationId xmlns:a16="http://schemas.microsoft.com/office/drawing/2014/main" id="{298EEBD0-30E5-4E60-9BC7-F875D4A19E89}"/>
                    </a:ext>
                  </a:extLst>
                </p:cNvPr>
                <p:cNvPicPr/>
                <p:nvPr/>
              </p:nvPicPr>
              <p:blipFill>
                <a:blip r:embed="rId225"/>
                <a:stretch>
                  <a:fillRect/>
                </a:stretch>
              </p:blipFill>
              <p:spPr>
                <a:xfrm>
                  <a:off x="10555312" y="5389322"/>
                  <a:ext cx="41760" cy="55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6">
              <p14:nvContentPartPr>
                <p14:cNvPr id="156" name="Käsinkirjoitus 155">
                  <a:extLst>
                    <a:ext uri="{FF2B5EF4-FFF2-40B4-BE49-F238E27FC236}">
                      <a16:creationId xmlns:a16="http://schemas.microsoft.com/office/drawing/2014/main" id="{188BFD4E-5587-4DDA-951F-87ACB8183206}"/>
                    </a:ext>
                  </a:extLst>
                </p14:cNvPr>
                <p14:cNvContentPartPr/>
                <p14:nvPr/>
              </p14:nvContentPartPr>
              <p14:xfrm>
                <a:off x="10646392" y="5186282"/>
                <a:ext cx="166680" cy="244800"/>
              </p14:xfrm>
            </p:contentPart>
          </mc:Choice>
          <mc:Fallback>
            <p:pic>
              <p:nvPicPr>
                <p:cNvPr id="156" name="Käsinkirjoitus 155">
                  <a:extLst>
                    <a:ext uri="{FF2B5EF4-FFF2-40B4-BE49-F238E27FC236}">
                      <a16:creationId xmlns:a16="http://schemas.microsoft.com/office/drawing/2014/main" id="{188BFD4E-5587-4DDA-951F-87ACB8183206}"/>
                    </a:ext>
                  </a:extLst>
                </p:cNvPr>
                <p:cNvPicPr/>
                <p:nvPr/>
              </p:nvPicPr>
              <p:blipFill>
                <a:blip r:embed="rId227"/>
                <a:stretch>
                  <a:fillRect/>
                </a:stretch>
              </p:blipFill>
              <p:spPr>
                <a:xfrm>
                  <a:off x="10637392" y="5177642"/>
                  <a:ext cx="184320" cy="262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8">
              <p14:nvContentPartPr>
                <p14:cNvPr id="157" name="Käsinkirjoitus 156">
                  <a:extLst>
                    <a:ext uri="{FF2B5EF4-FFF2-40B4-BE49-F238E27FC236}">
                      <a16:creationId xmlns:a16="http://schemas.microsoft.com/office/drawing/2014/main" id="{D01E5497-4056-4C9F-B8C0-355F13AD0A86}"/>
                    </a:ext>
                  </a:extLst>
                </p14:cNvPr>
                <p14:cNvContentPartPr/>
                <p14:nvPr/>
              </p14:nvContentPartPr>
              <p14:xfrm>
                <a:off x="10914232" y="5179802"/>
                <a:ext cx="93600" cy="250560"/>
              </p14:xfrm>
            </p:contentPart>
          </mc:Choice>
          <mc:Fallback>
            <p:pic>
              <p:nvPicPr>
                <p:cNvPr id="157" name="Käsinkirjoitus 156">
                  <a:extLst>
                    <a:ext uri="{FF2B5EF4-FFF2-40B4-BE49-F238E27FC236}">
                      <a16:creationId xmlns:a16="http://schemas.microsoft.com/office/drawing/2014/main" id="{D01E5497-4056-4C9F-B8C0-355F13AD0A86}"/>
                    </a:ext>
                  </a:extLst>
                </p:cNvPr>
                <p:cNvPicPr/>
                <p:nvPr/>
              </p:nvPicPr>
              <p:blipFill>
                <a:blip r:embed="rId229"/>
                <a:stretch>
                  <a:fillRect/>
                </a:stretch>
              </p:blipFill>
              <p:spPr>
                <a:xfrm>
                  <a:off x="10905592" y="5171162"/>
                  <a:ext cx="111240" cy="268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0">
              <p14:nvContentPartPr>
                <p14:cNvPr id="159" name="Käsinkirjoitus 158">
                  <a:extLst>
                    <a:ext uri="{FF2B5EF4-FFF2-40B4-BE49-F238E27FC236}">
                      <a16:creationId xmlns:a16="http://schemas.microsoft.com/office/drawing/2014/main" id="{4BAED454-F922-4502-A6B3-6769CBD6208B}"/>
                    </a:ext>
                  </a:extLst>
                </p14:cNvPr>
                <p14:cNvContentPartPr/>
                <p14:nvPr/>
              </p14:nvContentPartPr>
              <p14:xfrm>
                <a:off x="10976872" y="5191322"/>
                <a:ext cx="53640" cy="5760"/>
              </p14:xfrm>
            </p:contentPart>
          </mc:Choice>
          <mc:Fallback>
            <p:pic>
              <p:nvPicPr>
                <p:cNvPr id="159" name="Käsinkirjoitus 158">
                  <a:extLst>
                    <a:ext uri="{FF2B5EF4-FFF2-40B4-BE49-F238E27FC236}">
                      <a16:creationId xmlns:a16="http://schemas.microsoft.com/office/drawing/2014/main" id="{4BAED454-F922-4502-A6B3-6769CBD6208B}"/>
                    </a:ext>
                  </a:extLst>
                </p:cNvPr>
                <p:cNvPicPr/>
                <p:nvPr/>
              </p:nvPicPr>
              <p:blipFill>
                <a:blip r:embed="rId231"/>
                <a:stretch>
                  <a:fillRect/>
                </a:stretch>
              </p:blipFill>
              <p:spPr>
                <a:xfrm>
                  <a:off x="10967872" y="5182682"/>
                  <a:ext cx="71280" cy="23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2">
              <p14:nvContentPartPr>
                <p14:cNvPr id="160" name="Käsinkirjoitus 159">
                  <a:extLst>
                    <a:ext uri="{FF2B5EF4-FFF2-40B4-BE49-F238E27FC236}">
                      <a16:creationId xmlns:a16="http://schemas.microsoft.com/office/drawing/2014/main" id="{BC309C5F-3611-4AAC-B38E-123B74B23B73}"/>
                    </a:ext>
                  </a:extLst>
                </p14:cNvPr>
                <p14:cNvContentPartPr/>
                <p14:nvPr/>
              </p14:nvContentPartPr>
              <p14:xfrm>
                <a:off x="11124832" y="5075042"/>
                <a:ext cx="75960" cy="406800"/>
              </p14:xfrm>
            </p:contentPart>
          </mc:Choice>
          <mc:Fallback>
            <p:pic>
              <p:nvPicPr>
                <p:cNvPr id="160" name="Käsinkirjoitus 159">
                  <a:extLst>
                    <a:ext uri="{FF2B5EF4-FFF2-40B4-BE49-F238E27FC236}">
                      <a16:creationId xmlns:a16="http://schemas.microsoft.com/office/drawing/2014/main" id="{BC309C5F-3611-4AAC-B38E-123B74B23B73}"/>
                    </a:ext>
                  </a:extLst>
                </p:cNvPr>
                <p:cNvPicPr/>
                <p:nvPr/>
              </p:nvPicPr>
              <p:blipFill>
                <a:blip r:embed="rId233"/>
                <a:stretch>
                  <a:fillRect/>
                </a:stretch>
              </p:blipFill>
              <p:spPr>
                <a:xfrm>
                  <a:off x="11116192" y="5066042"/>
                  <a:ext cx="93600" cy="4244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77" name="Ryhmä 176">
            <a:extLst>
              <a:ext uri="{FF2B5EF4-FFF2-40B4-BE49-F238E27FC236}">
                <a16:creationId xmlns:a16="http://schemas.microsoft.com/office/drawing/2014/main" id="{9F366A5C-819C-494B-AE61-94EB75B2870B}"/>
              </a:ext>
            </a:extLst>
          </p:cNvPr>
          <p:cNvGrpSpPr/>
          <p:nvPr/>
        </p:nvGrpSpPr>
        <p:grpSpPr>
          <a:xfrm>
            <a:off x="9273352" y="5570762"/>
            <a:ext cx="628920" cy="240120"/>
            <a:chOff x="9273352" y="5570762"/>
            <a:chExt cx="628920" cy="2401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34">
              <p14:nvContentPartPr>
                <p14:cNvPr id="162" name="Käsinkirjoitus 161">
                  <a:extLst>
                    <a:ext uri="{FF2B5EF4-FFF2-40B4-BE49-F238E27FC236}">
                      <a16:creationId xmlns:a16="http://schemas.microsoft.com/office/drawing/2014/main" id="{8D329C9E-7D5E-4D65-96A7-2482308219B5}"/>
                    </a:ext>
                  </a:extLst>
                </p14:cNvPr>
                <p14:cNvContentPartPr/>
                <p14:nvPr/>
              </p14:nvContentPartPr>
              <p14:xfrm>
                <a:off x="9290272" y="5644562"/>
                <a:ext cx="104760" cy="166320"/>
              </p14:xfrm>
            </p:contentPart>
          </mc:Choice>
          <mc:Fallback>
            <p:pic>
              <p:nvPicPr>
                <p:cNvPr id="162" name="Käsinkirjoitus 161">
                  <a:extLst>
                    <a:ext uri="{FF2B5EF4-FFF2-40B4-BE49-F238E27FC236}">
                      <a16:creationId xmlns:a16="http://schemas.microsoft.com/office/drawing/2014/main" id="{8D329C9E-7D5E-4D65-96A7-2482308219B5}"/>
                    </a:ext>
                  </a:extLst>
                </p:cNvPr>
                <p:cNvPicPr/>
                <p:nvPr/>
              </p:nvPicPr>
              <p:blipFill>
                <a:blip r:embed="rId235"/>
                <a:stretch>
                  <a:fillRect/>
                </a:stretch>
              </p:blipFill>
              <p:spPr>
                <a:xfrm>
                  <a:off x="9281272" y="5635562"/>
                  <a:ext cx="122400" cy="183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6">
              <p14:nvContentPartPr>
                <p14:cNvPr id="163" name="Käsinkirjoitus 162">
                  <a:extLst>
                    <a:ext uri="{FF2B5EF4-FFF2-40B4-BE49-F238E27FC236}">
                      <a16:creationId xmlns:a16="http://schemas.microsoft.com/office/drawing/2014/main" id="{42388D71-7B4E-4C9A-8FC0-F71D7C3A1522}"/>
                    </a:ext>
                  </a:extLst>
                </p14:cNvPr>
                <p14:cNvContentPartPr/>
                <p14:nvPr/>
              </p14:nvContentPartPr>
              <p14:xfrm>
                <a:off x="9273352" y="5623682"/>
                <a:ext cx="154440" cy="169920"/>
              </p14:xfrm>
            </p:contentPart>
          </mc:Choice>
          <mc:Fallback>
            <p:pic>
              <p:nvPicPr>
                <p:cNvPr id="163" name="Käsinkirjoitus 162">
                  <a:extLst>
                    <a:ext uri="{FF2B5EF4-FFF2-40B4-BE49-F238E27FC236}">
                      <a16:creationId xmlns:a16="http://schemas.microsoft.com/office/drawing/2014/main" id="{42388D71-7B4E-4C9A-8FC0-F71D7C3A1522}"/>
                    </a:ext>
                  </a:extLst>
                </p:cNvPr>
                <p:cNvPicPr/>
                <p:nvPr/>
              </p:nvPicPr>
              <p:blipFill>
                <a:blip r:embed="rId237"/>
                <a:stretch>
                  <a:fillRect/>
                </a:stretch>
              </p:blipFill>
              <p:spPr>
                <a:xfrm>
                  <a:off x="9264712" y="5614682"/>
                  <a:ext cx="172080" cy="187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8">
              <p14:nvContentPartPr>
                <p14:cNvPr id="164" name="Käsinkirjoitus 163">
                  <a:extLst>
                    <a:ext uri="{FF2B5EF4-FFF2-40B4-BE49-F238E27FC236}">
                      <a16:creationId xmlns:a16="http://schemas.microsoft.com/office/drawing/2014/main" id="{1804D885-1D1D-4A6C-8FF0-580F558670B7}"/>
                    </a:ext>
                  </a:extLst>
                </p14:cNvPr>
                <p14:cNvContentPartPr/>
                <p14:nvPr/>
              </p14:nvContentPartPr>
              <p14:xfrm>
                <a:off x="9466672" y="5683442"/>
                <a:ext cx="77400" cy="5760"/>
              </p14:xfrm>
            </p:contentPart>
          </mc:Choice>
          <mc:Fallback>
            <p:pic>
              <p:nvPicPr>
                <p:cNvPr id="164" name="Käsinkirjoitus 163">
                  <a:extLst>
                    <a:ext uri="{FF2B5EF4-FFF2-40B4-BE49-F238E27FC236}">
                      <a16:creationId xmlns:a16="http://schemas.microsoft.com/office/drawing/2014/main" id="{1804D885-1D1D-4A6C-8FF0-580F558670B7}"/>
                    </a:ext>
                  </a:extLst>
                </p:cNvPr>
                <p:cNvPicPr/>
                <p:nvPr/>
              </p:nvPicPr>
              <p:blipFill>
                <a:blip r:embed="rId239"/>
                <a:stretch>
                  <a:fillRect/>
                </a:stretch>
              </p:blipFill>
              <p:spPr>
                <a:xfrm>
                  <a:off x="9458032" y="5674802"/>
                  <a:ext cx="95040" cy="23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0">
              <p14:nvContentPartPr>
                <p14:cNvPr id="165" name="Käsinkirjoitus 164">
                  <a:extLst>
                    <a:ext uri="{FF2B5EF4-FFF2-40B4-BE49-F238E27FC236}">
                      <a16:creationId xmlns:a16="http://schemas.microsoft.com/office/drawing/2014/main" id="{5CB53CAA-D96B-4039-AE6E-526ABCDDFD97}"/>
                    </a:ext>
                  </a:extLst>
                </p14:cNvPr>
                <p14:cNvContentPartPr/>
                <p14:nvPr/>
              </p14:nvContentPartPr>
              <p14:xfrm>
                <a:off x="9469552" y="5734562"/>
                <a:ext cx="79560" cy="15480"/>
              </p14:xfrm>
            </p:contentPart>
          </mc:Choice>
          <mc:Fallback>
            <p:pic>
              <p:nvPicPr>
                <p:cNvPr id="165" name="Käsinkirjoitus 164">
                  <a:extLst>
                    <a:ext uri="{FF2B5EF4-FFF2-40B4-BE49-F238E27FC236}">
                      <a16:creationId xmlns:a16="http://schemas.microsoft.com/office/drawing/2014/main" id="{5CB53CAA-D96B-4039-AE6E-526ABCDDFD97}"/>
                    </a:ext>
                  </a:extLst>
                </p:cNvPr>
                <p:cNvPicPr/>
                <p:nvPr/>
              </p:nvPicPr>
              <p:blipFill>
                <a:blip r:embed="rId241"/>
                <a:stretch>
                  <a:fillRect/>
                </a:stretch>
              </p:blipFill>
              <p:spPr>
                <a:xfrm>
                  <a:off x="9460912" y="5725562"/>
                  <a:ext cx="97200" cy="33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2">
              <p14:nvContentPartPr>
                <p14:cNvPr id="166" name="Käsinkirjoitus 165">
                  <a:extLst>
                    <a:ext uri="{FF2B5EF4-FFF2-40B4-BE49-F238E27FC236}">
                      <a16:creationId xmlns:a16="http://schemas.microsoft.com/office/drawing/2014/main" id="{305ECBAC-EF1B-4222-9428-C0D88839C37D}"/>
                    </a:ext>
                  </a:extLst>
                </p14:cNvPr>
                <p14:cNvContentPartPr/>
                <p14:nvPr/>
              </p14:nvContentPartPr>
              <p14:xfrm>
                <a:off x="9661072" y="5570762"/>
                <a:ext cx="73440" cy="220320"/>
              </p14:xfrm>
            </p:contentPart>
          </mc:Choice>
          <mc:Fallback>
            <p:pic>
              <p:nvPicPr>
                <p:cNvPr id="166" name="Käsinkirjoitus 165">
                  <a:extLst>
                    <a:ext uri="{FF2B5EF4-FFF2-40B4-BE49-F238E27FC236}">
                      <a16:creationId xmlns:a16="http://schemas.microsoft.com/office/drawing/2014/main" id="{305ECBAC-EF1B-4222-9428-C0D88839C37D}"/>
                    </a:ext>
                  </a:extLst>
                </p:cNvPr>
                <p:cNvPicPr/>
                <p:nvPr/>
              </p:nvPicPr>
              <p:blipFill>
                <a:blip r:embed="rId243"/>
                <a:stretch>
                  <a:fillRect/>
                </a:stretch>
              </p:blipFill>
              <p:spPr>
                <a:xfrm>
                  <a:off x="9652072" y="5562122"/>
                  <a:ext cx="91080" cy="237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4">
              <p14:nvContentPartPr>
                <p14:cNvPr id="167" name="Käsinkirjoitus 166">
                  <a:extLst>
                    <a:ext uri="{FF2B5EF4-FFF2-40B4-BE49-F238E27FC236}">
                      <a16:creationId xmlns:a16="http://schemas.microsoft.com/office/drawing/2014/main" id="{6AC29ADF-66D2-42D3-8417-704CFC2F72DA}"/>
                    </a:ext>
                  </a:extLst>
                </p14:cNvPr>
                <p14:cNvContentPartPr/>
                <p14:nvPr/>
              </p14:nvContentPartPr>
              <p14:xfrm>
                <a:off x="9841792" y="5593082"/>
                <a:ext cx="60480" cy="217080"/>
              </p14:xfrm>
            </p:contentPart>
          </mc:Choice>
          <mc:Fallback>
            <p:pic>
              <p:nvPicPr>
                <p:cNvPr id="167" name="Käsinkirjoitus 166">
                  <a:extLst>
                    <a:ext uri="{FF2B5EF4-FFF2-40B4-BE49-F238E27FC236}">
                      <a16:creationId xmlns:a16="http://schemas.microsoft.com/office/drawing/2014/main" id="{6AC29ADF-66D2-42D3-8417-704CFC2F72DA}"/>
                    </a:ext>
                  </a:extLst>
                </p:cNvPr>
                <p:cNvPicPr/>
                <p:nvPr/>
              </p:nvPicPr>
              <p:blipFill>
                <a:blip r:embed="rId245"/>
                <a:stretch>
                  <a:fillRect/>
                </a:stretch>
              </p:blipFill>
              <p:spPr>
                <a:xfrm>
                  <a:off x="9832792" y="5584442"/>
                  <a:ext cx="78120" cy="2347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76" name="Ryhmä 175">
            <a:extLst>
              <a:ext uri="{FF2B5EF4-FFF2-40B4-BE49-F238E27FC236}">
                <a16:creationId xmlns:a16="http://schemas.microsoft.com/office/drawing/2014/main" id="{8AAB3510-DA65-436F-9D28-6645FB98CA11}"/>
              </a:ext>
            </a:extLst>
          </p:cNvPr>
          <p:cNvGrpSpPr/>
          <p:nvPr/>
        </p:nvGrpSpPr>
        <p:grpSpPr>
          <a:xfrm>
            <a:off x="10323472" y="5650322"/>
            <a:ext cx="329400" cy="236880"/>
            <a:chOff x="10323472" y="5650322"/>
            <a:chExt cx="329400" cy="2368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46">
              <p14:nvContentPartPr>
                <p14:cNvPr id="168" name="Käsinkirjoitus 167">
                  <a:extLst>
                    <a:ext uri="{FF2B5EF4-FFF2-40B4-BE49-F238E27FC236}">
                      <a16:creationId xmlns:a16="http://schemas.microsoft.com/office/drawing/2014/main" id="{64AFDA3D-D3D4-4816-8DD3-E51AFCAD9D2E}"/>
                    </a:ext>
                  </a:extLst>
                </p14:cNvPr>
                <p14:cNvContentPartPr/>
                <p14:nvPr/>
              </p14:nvContentPartPr>
              <p14:xfrm>
                <a:off x="10323472" y="5650322"/>
                <a:ext cx="127800" cy="236880"/>
              </p14:xfrm>
            </p:contentPart>
          </mc:Choice>
          <mc:Fallback>
            <p:pic>
              <p:nvPicPr>
                <p:cNvPr id="168" name="Käsinkirjoitus 167">
                  <a:extLst>
                    <a:ext uri="{FF2B5EF4-FFF2-40B4-BE49-F238E27FC236}">
                      <a16:creationId xmlns:a16="http://schemas.microsoft.com/office/drawing/2014/main" id="{64AFDA3D-D3D4-4816-8DD3-E51AFCAD9D2E}"/>
                    </a:ext>
                  </a:extLst>
                </p:cNvPr>
                <p:cNvPicPr/>
                <p:nvPr/>
              </p:nvPicPr>
              <p:blipFill>
                <a:blip r:embed="rId247"/>
                <a:stretch>
                  <a:fillRect/>
                </a:stretch>
              </p:blipFill>
              <p:spPr>
                <a:xfrm>
                  <a:off x="10314472" y="5641682"/>
                  <a:ext cx="145440" cy="254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8">
              <p14:nvContentPartPr>
                <p14:cNvPr id="169" name="Käsinkirjoitus 168">
                  <a:extLst>
                    <a:ext uri="{FF2B5EF4-FFF2-40B4-BE49-F238E27FC236}">
                      <a16:creationId xmlns:a16="http://schemas.microsoft.com/office/drawing/2014/main" id="{890DD3C8-08D3-4CD6-9F6C-4C45534983D5}"/>
                    </a:ext>
                  </a:extLst>
                </p14:cNvPr>
                <p14:cNvContentPartPr/>
                <p14:nvPr/>
              </p14:nvContentPartPr>
              <p14:xfrm>
                <a:off x="10556752" y="5686682"/>
                <a:ext cx="79200" cy="6120"/>
              </p14:xfrm>
            </p:contentPart>
          </mc:Choice>
          <mc:Fallback>
            <p:pic>
              <p:nvPicPr>
                <p:cNvPr id="169" name="Käsinkirjoitus 168">
                  <a:extLst>
                    <a:ext uri="{FF2B5EF4-FFF2-40B4-BE49-F238E27FC236}">
                      <a16:creationId xmlns:a16="http://schemas.microsoft.com/office/drawing/2014/main" id="{890DD3C8-08D3-4CD6-9F6C-4C45534983D5}"/>
                    </a:ext>
                  </a:extLst>
                </p:cNvPr>
                <p:cNvPicPr/>
                <p:nvPr/>
              </p:nvPicPr>
              <p:blipFill>
                <a:blip r:embed="rId239"/>
                <a:stretch>
                  <a:fillRect/>
                </a:stretch>
              </p:blipFill>
              <p:spPr>
                <a:xfrm>
                  <a:off x="10548112" y="5677682"/>
                  <a:ext cx="96840" cy="23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9">
              <p14:nvContentPartPr>
                <p14:cNvPr id="170" name="Käsinkirjoitus 169">
                  <a:extLst>
                    <a:ext uri="{FF2B5EF4-FFF2-40B4-BE49-F238E27FC236}">
                      <a16:creationId xmlns:a16="http://schemas.microsoft.com/office/drawing/2014/main" id="{66E5CBF8-6CBE-4CFC-9671-1989D3599729}"/>
                    </a:ext>
                  </a:extLst>
                </p14:cNvPr>
                <p14:cNvContentPartPr/>
                <p14:nvPr/>
              </p14:nvContentPartPr>
              <p14:xfrm>
                <a:off x="10571152" y="5728802"/>
                <a:ext cx="81720" cy="10800"/>
              </p14:xfrm>
            </p:contentPart>
          </mc:Choice>
          <mc:Fallback>
            <p:pic>
              <p:nvPicPr>
                <p:cNvPr id="170" name="Käsinkirjoitus 169">
                  <a:extLst>
                    <a:ext uri="{FF2B5EF4-FFF2-40B4-BE49-F238E27FC236}">
                      <a16:creationId xmlns:a16="http://schemas.microsoft.com/office/drawing/2014/main" id="{66E5CBF8-6CBE-4CFC-9671-1989D3599729}"/>
                    </a:ext>
                  </a:extLst>
                </p:cNvPr>
                <p:cNvPicPr/>
                <p:nvPr/>
              </p:nvPicPr>
              <p:blipFill>
                <a:blip r:embed="rId250"/>
                <a:stretch>
                  <a:fillRect/>
                </a:stretch>
              </p:blipFill>
              <p:spPr>
                <a:xfrm>
                  <a:off x="10562152" y="5719802"/>
                  <a:ext cx="99360" cy="284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75" name="Ryhmä 174">
            <a:extLst>
              <a:ext uri="{FF2B5EF4-FFF2-40B4-BE49-F238E27FC236}">
                <a16:creationId xmlns:a16="http://schemas.microsoft.com/office/drawing/2014/main" id="{E59F1F55-B703-45BE-8879-C5E2346998D9}"/>
              </a:ext>
            </a:extLst>
          </p:cNvPr>
          <p:cNvGrpSpPr/>
          <p:nvPr/>
        </p:nvGrpSpPr>
        <p:grpSpPr>
          <a:xfrm>
            <a:off x="10824232" y="5539082"/>
            <a:ext cx="474480" cy="240480"/>
            <a:chOff x="10824232" y="5539082"/>
            <a:chExt cx="474480" cy="2404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51">
              <p14:nvContentPartPr>
                <p14:cNvPr id="171" name="Käsinkirjoitus 170">
                  <a:extLst>
                    <a:ext uri="{FF2B5EF4-FFF2-40B4-BE49-F238E27FC236}">
                      <a16:creationId xmlns:a16="http://schemas.microsoft.com/office/drawing/2014/main" id="{0F4FC90D-F9CC-4867-9453-086F8B13A224}"/>
                    </a:ext>
                  </a:extLst>
                </p14:cNvPr>
                <p14:cNvContentPartPr/>
                <p14:nvPr/>
              </p14:nvContentPartPr>
              <p14:xfrm>
                <a:off x="10824232" y="5539082"/>
                <a:ext cx="71280" cy="205560"/>
              </p14:xfrm>
            </p:contentPart>
          </mc:Choice>
          <mc:Fallback>
            <p:pic>
              <p:nvPicPr>
                <p:cNvPr id="171" name="Käsinkirjoitus 170">
                  <a:extLst>
                    <a:ext uri="{FF2B5EF4-FFF2-40B4-BE49-F238E27FC236}">
                      <a16:creationId xmlns:a16="http://schemas.microsoft.com/office/drawing/2014/main" id="{0F4FC90D-F9CC-4867-9453-086F8B13A224}"/>
                    </a:ext>
                  </a:extLst>
                </p:cNvPr>
                <p:cNvPicPr/>
                <p:nvPr/>
              </p:nvPicPr>
              <p:blipFill>
                <a:blip r:embed="rId252"/>
                <a:stretch>
                  <a:fillRect/>
                </a:stretch>
              </p:blipFill>
              <p:spPr>
                <a:xfrm>
                  <a:off x="10815232" y="5530442"/>
                  <a:ext cx="88920" cy="223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3">
              <p14:nvContentPartPr>
                <p14:cNvPr id="172" name="Käsinkirjoitus 171">
                  <a:extLst>
                    <a:ext uri="{FF2B5EF4-FFF2-40B4-BE49-F238E27FC236}">
                      <a16:creationId xmlns:a16="http://schemas.microsoft.com/office/drawing/2014/main" id="{D51B78F9-C183-4A61-854D-550E4E12F5C8}"/>
                    </a:ext>
                  </a:extLst>
                </p14:cNvPr>
                <p14:cNvContentPartPr/>
                <p14:nvPr/>
              </p14:nvContentPartPr>
              <p14:xfrm>
                <a:off x="10940512" y="5731682"/>
                <a:ext cx="25560" cy="34200"/>
              </p14:xfrm>
            </p:contentPart>
          </mc:Choice>
          <mc:Fallback>
            <p:pic>
              <p:nvPicPr>
                <p:cNvPr id="172" name="Käsinkirjoitus 171">
                  <a:extLst>
                    <a:ext uri="{FF2B5EF4-FFF2-40B4-BE49-F238E27FC236}">
                      <a16:creationId xmlns:a16="http://schemas.microsoft.com/office/drawing/2014/main" id="{D51B78F9-C183-4A61-854D-550E4E12F5C8}"/>
                    </a:ext>
                  </a:extLst>
                </p:cNvPr>
                <p:cNvPicPr/>
                <p:nvPr/>
              </p:nvPicPr>
              <p:blipFill>
                <a:blip r:embed="rId254"/>
                <a:stretch>
                  <a:fillRect/>
                </a:stretch>
              </p:blipFill>
              <p:spPr>
                <a:xfrm>
                  <a:off x="10931872" y="5722682"/>
                  <a:ext cx="43200" cy="51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5">
              <p14:nvContentPartPr>
                <p14:cNvPr id="173" name="Käsinkirjoitus 172">
                  <a:extLst>
                    <a:ext uri="{FF2B5EF4-FFF2-40B4-BE49-F238E27FC236}">
                      <a16:creationId xmlns:a16="http://schemas.microsoft.com/office/drawing/2014/main" id="{283C9F74-CE52-436F-AD9C-0ECC274B849B}"/>
                    </a:ext>
                  </a:extLst>
                </p14:cNvPr>
                <p14:cNvContentPartPr/>
                <p14:nvPr/>
              </p14:nvContentPartPr>
              <p14:xfrm>
                <a:off x="11018632" y="5587322"/>
                <a:ext cx="129240" cy="191520"/>
              </p14:xfrm>
            </p:contentPart>
          </mc:Choice>
          <mc:Fallback>
            <p:pic>
              <p:nvPicPr>
                <p:cNvPr id="173" name="Käsinkirjoitus 172">
                  <a:extLst>
                    <a:ext uri="{FF2B5EF4-FFF2-40B4-BE49-F238E27FC236}">
                      <a16:creationId xmlns:a16="http://schemas.microsoft.com/office/drawing/2014/main" id="{283C9F74-CE52-436F-AD9C-0ECC274B849B}"/>
                    </a:ext>
                  </a:extLst>
                </p:cNvPr>
                <p:cNvPicPr/>
                <p:nvPr/>
              </p:nvPicPr>
              <p:blipFill>
                <a:blip r:embed="rId256"/>
                <a:stretch>
                  <a:fillRect/>
                </a:stretch>
              </p:blipFill>
              <p:spPr>
                <a:xfrm>
                  <a:off x="11009992" y="5578682"/>
                  <a:ext cx="146880" cy="209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7">
              <p14:nvContentPartPr>
                <p14:cNvPr id="174" name="Käsinkirjoitus 173">
                  <a:extLst>
                    <a:ext uri="{FF2B5EF4-FFF2-40B4-BE49-F238E27FC236}">
                      <a16:creationId xmlns:a16="http://schemas.microsoft.com/office/drawing/2014/main" id="{63FDC56B-479C-4A61-8B1B-38A01817AA36}"/>
                    </a:ext>
                  </a:extLst>
                </p14:cNvPr>
                <p14:cNvContentPartPr/>
                <p14:nvPr/>
              </p14:nvContentPartPr>
              <p14:xfrm>
                <a:off x="11227432" y="5576882"/>
                <a:ext cx="71280" cy="202680"/>
              </p14:xfrm>
            </p:contentPart>
          </mc:Choice>
          <mc:Fallback>
            <p:pic>
              <p:nvPicPr>
                <p:cNvPr id="174" name="Käsinkirjoitus 173">
                  <a:extLst>
                    <a:ext uri="{FF2B5EF4-FFF2-40B4-BE49-F238E27FC236}">
                      <a16:creationId xmlns:a16="http://schemas.microsoft.com/office/drawing/2014/main" id="{63FDC56B-479C-4A61-8B1B-38A01817AA36}"/>
                    </a:ext>
                  </a:extLst>
                </p:cNvPr>
                <p:cNvPicPr/>
                <p:nvPr/>
              </p:nvPicPr>
              <p:blipFill>
                <a:blip r:embed="rId258"/>
                <a:stretch>
                  <a:fillRect/>
                </a:stretch>
              </p:blipFill>
              <p:spPr>
                <a:xfrm>
                  <a:off x="11218432" y="5567882"/>
                  <a:ext cx="88920" cy="22032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12261918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2109222-1297-4CDB-BD9F-C78EDF036F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Funktion nollakohdat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79927D49-382E-434D-9CF6-2390478ADE4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fi-FI" sz="2400" dirty="0"/>
                  <a:t>Ratkaise funktion </a:t>
                </a:r>
                <a14:m>
                  <m:oMath xmlns:m="http://schemas.openxmlformats.org/officeDocument/2006/math">
                    <m:r>
                      <a:rPr lang="fi-FI" sz="2400" i="1" dirty="0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fi-FI" sz="2400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fi-FI" sz="240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fi-FI" sz="2400" i="1" dirty="0" smtClean="0">
                        <a:latin typeface="Cambria Math" panose="02040503050406030204" pitchFamily="18" charset="0"/>
                      </a:rPr>
                      <m:t>)=</m:t>
                    </m:r>
                    <m:sSup>
                      <m:sSupPr>
                        <m:ctrlPr>
                          <a:rPr lang="fi-FI" sz="240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i-FI" sz="2400" b="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fi-FI" sz="24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fi-FI" sz="2400" i="1" dirty="0" smtClean="0">
                        <a:latin typeface="Cambria Math" panose="02040503050406030204" pitchFamily="18" charset="0"/>
                      </a:rPr>
                      <m:t>−25 </m:t>
                    </m:r>
                  </m:oMath>
                </a14:m>
                <a:r>
                  <a:rPr lang="fi-FI" sz="2400" dirty="0"/>
                  <a:t>nollakohdat</a:t>
                </a:r>
              </a:p>
            </p:txBody>
          </p:sp>
        </mc:Choice>
        <mc:Fallback xmlns="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79927D49-382E-434D-9CF6-2390478ADE4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812" t="-1961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9" name="Ryhmä 58">
            <a:extLst>
              <a:ext uri="{FF2B5EF4-FFF2-40B4-BE49-F238E27FC236}">
                <a16:creationId xmlns:a16="http://schemas.microsoft.com/office/drawing/2014/main" id="{83A237AD-50BD-455F-95C5-37BA659EAA35}"/>
              </a:ext>
            </a:extLst>
          </p:cNvPr>
          <p:cNvGrpSpPr/>
          <p:nvPr/>
        </p:nvGrpSpPr>
        <p:grpSpPr>
          <a:xfrm>
            <a:off x="8345806" y="3800545"/>
            <a:ext cx="306720" cy="373320"/>
            <a:chOff x="8345806" y="3800545"/>
            <a:chExt cx="306720" cy="3733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">
              <p14:nvContentPartPr>
                <p14:cNvPr id="48" name="Käsinkirjoitus 47">
                  <a:extLst>
                    <a:ext uri="{FF2B5EF4-FFF2-40B4-BE49-F238E27FC236}">
                      <a16:creationId xmlns:a16="http://schemas.microsoft.com/office/drawing/2014/main" id="{27C189AE-5425-4776-A547-188561EAE957}"/>
                    </a:ext>
                  </a:extLst>
                </p14:cNvPr>
                <p14:cNvContentPartPr/>
                <p14:nvPr/>
              </p14:nvContentPartPr>
              <p14:xfrm>
                <a:off x="8345806" y="3800545"/>
                <a:ext cx="166320" cy="373320"/>
              </p14:xfrm>
            </p:contentPart>
          </mc:Choice>
          <mc:Fallback>
            <p:pic>
              <p:nvPicPr>
                <p:cNvPr id="48" name="Käsinkirjoitus 47">
                  <a:extLst>
                    <a:ext uri="{FF2B5EF4-FFF2-40B4-BE49-F238E27FC236}">
                      <a16:creationId xmlns:a16="http://schemas.microsoft.com/office/drawing/2014/main" id="{27C189AE-5425-4776-A547-188561EAE957}"/>
                    </a:ext>
                  </a:extLst>
                </p:cNvPr>
                <p:cNvPicPr/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8337166" y="3791905"/>
                  <a:ext cx="183960" cy="390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">
              <p14:nvContentPartPr>
                <p14:cNvPr id="49" name="Käsinkirjoitus 48">
                  <a:extLst>
                    <a:ext uri="{FF2B5EF4-FFF2-40B4-BE49-F238E27FC236}">
                      <a16:creationId xmlns:a16="http://schemas.microsoft.com/office/drawing/2014/main" id="{421C6771-0D8D-427E-8465-5BC2EB46BF8F}"/>
                    </a:ext>
                  </a:extLst>
                </p14:cNvPr>
                <p14:cNvContentPartPr/>
                <p14:nvPr/>
              </p14:nvContentPartPr>
              <p14:xfrm>
                <a:off x="8652166" y="4007185"/>
                <a:ext cx="360" cy="360"/>
              </p14:xfrm>
            </p:contentPart>
          </mc:Choice>
          <mc:Fallback>
            <p:pic>
              <p:nvPicPr>
                <p:cNvPr id="49" name="Käsinkirjoitus 48">
                  <a:extLst>
                    <a:ext uri="{FF2B5EF4-FFF2-40B4-BE49-F238E27FC236}">
                      <a16:creationId xmlns:a16="http://schemas.microsoft.com/office/drawing/2014/main" id="{421C6771-0D8D-427E-8465-5BC2EB46BF8F}"/>
                    </a:ext>
                  </a:extLst>
                </p:cNvPr>
                <p:cNvPicPr/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8643166" y="3998185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58" name="Ryhmä 57">
            <a:extLst>
              <a:ext uri="{FF2B5EF4-FFF2-40B4-BE49-F238E27FC236}">
                <a16:creationId xmlns:a16="http://schemas.microsoft.com/office/drawing/2014/main" id="{661FBD04-B3EB-4CA8-B19F-1D34660478C3}"/>
              </a:ext>
            </a:extLst>
          </p:cNvPr>
          <p:cNvGrpSpPr/>
          <p:nvPr/>
        </p:nvGrpSpPr>
        <p:grpSpPr>
          <a:xfrm>
            <a:off x="8866726" y="3816025"/>
            <a:ext cx="1283760" cy="430560"/>
            <a:chOff x="8866726" y="3816025"/>
            <a:chExt cx="1283760" cy="4305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7">
              <p14:nvContentPartPr>
                <p14:cNvPr id="50" name="Käsinkirjoitus 49">
                  <a:extLst>
                    <a:ext uri="{FF2B5EF4-FFF2-40B4-BE49-F238E27FC236}">
                      <a16:creationId xmlns:a16="http://schemas.microsoft.com/office/drawing/2014/main" id="{B40F6483-C25B-42CD-8B90-3020A1AB3047}"/>
                    </a:ext>
                  </a:extLst>
                </p14:cNvPr>
                <p14:cNvContentPartPr/>
                <p14:nvPr/>
              </p14:nvContentPartPr>
              <p14:xfrm>
                <a:off x="8866726" y="3816385"/>
                <a:ext cx="138960" cy="384480"/>
              </p14:xfrm>
            </p:contentPart>
          </mc:Choice>
          <mc:Fallback>
            <p:pic>
              <p:nvPicPr>
                <p:cNvPr id="50" name="Käsinkirjoitus 49">
                  <a:extLst>
                    <a:ext uri="{FF2B5EF4-FFF2-40B4-BE49-F238E27FC236}">
                      <a16:creationId xmlns:a16="http://schemas.microsoft.com/office/drawing/2014/main" id="{B40F6483-C25B-42CD-8B90-3020A1AB3047}"/>
                    </a:ext>
                  </a:extLst>
                </p:cNvPr>
                <p:cNvPicPr/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8857726" y="3807745"/>
                  <a:ext cx="156600" cy="402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">
              <p14:nvContentPartPr>
                <p14:cNvPr id="51" name="Käsinkirjoitus 50">
                  <a:extLst>
                    <a:ext uri="{FF2B5EF4-FFF2-40B4-BE49-F238E27FC236}">
                      <a16:creationId xmlns:a16="http://schemas.microsoft.com/office/drawing/2014/main" id="{E9F9C1C9-4292-4491-BC1D-7D964C6D6D62}"/>
                    </a:ext>
                  </a:extLst>
                </p14:cNvPr>
                <p14:cNvContentPartPr/>
                <p14:nvPr/>
              </p14:nvContentPartPr>
              <p14:xfrm>
                <a:off x="9187846" y="3996385"/>
                <a:ext cx="173160" cy="7560"/>
              </p14:xfrm>
            </p:contentPart>
          </mc:Choice>
          <mc:Fallback>
            <p:pic>
              <p:nvPicPr>
                <p:cNvPr id="51" name="Käsinkirjoitus 50">
                  <a:extLst>
                    <a:ext uri="{FF2B5EF4-FFF2-40B4-BE49-F238E27FC236}">
                      <a16:creationId xmlns:a16="http://schemas.microsoft.com/office/drawing/2014/main" id="{E9F9C1C9-4292-4491-BC1D-7D964C6D6D62}"/>
                    </a:ext>
                  </a:extLst>
                </p:cNvPr>
                <p:cNvPicPr/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9178846" y="3987385"/>
                  <a:ext cx="190800" cy="25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">
              <p14:nvContentPartPr>
                <p14:cNvPr id="52" name="Käsinkirjoitus 51">
                  <a:extLst>
                    <a:ext uri="{FF2B5EF4-FFF2-40B4-BE49-F238E27FC236}">
                      <a16:creationId xmlns:a16="http://schemas.microsoft.com/office/drawing/2014/main" id="{8CC3B7C5-25C8-42D0-BF11-14E515CCBC9D}"/>
                    </a:ext>
                  </a:extLst>
                </p14:cNvPr>
                <p14:cNvContentPartPr/>
                <p14:nvPr/>
              </p14:nvContentPartPr>
              <p14:xfrm>
                <a:off x="9290086" y="4074865"/>
                <a:ext cx="144000" cy="12240"/>
              </p14:xfrm>
            </p:contentPart>
          </mc:Choice>
          <mc:Fallback>
            <p:pic>
              <p:nvPicPr>
                <p:cNvPr id="52" name="Käsinkirjoitus 51">
                  <a:extLst>
                    <a:ext uri="{FF2B5EF4-FFF2-40B4-BE49-F238E27FC236}">
                      <a16:creationId xmlns:a16="http://schemas.microsoft.com/office/drawing/2014/main" id="{8CC3B7C5-25C8-42D0-BF11-14E515CCBC9D}"/>
                    </a:ext>
                  </a:extLst>
                </p:cNvPr>
                <p:cNvPicPr/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9281086" y="4066225"/>
                  <a:ext cx="161640" cy="29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">
              <p14:nvContentPartPr>
                <p14:cNvPr id="53" name="Käsinkirjoitus 52">
                  <a:extLst>
                    <a:ext uri="{FF2B5EF4-FFF2-40B4-BE49-F238E27FC236}">
                      <a16:creationId xmlns:a16="http://schemas.microsoft.com/office/drawing/2014/main" id="{6E1D689D-70E5-4A12-9663-33A3CEB60B4B}"/>
                    </a:ext>
                  </a:extLst>
                </p14:cNvPr>
                <p14:cNvContentPartPr/>
                <p14:nvPr/>
              </p14:nvContentPartPr>
              <p14:xfrm>
                <a:off x="9541726" y="3816025"/>
                <a:ext cx="311040" cy="374040"/>
              </p14:xfrm>
            </p:contentPart>
          </mc:Choice>
          <mc:Fallback>
            <p:pic>
              <p:nvPicPr>
                <p:cNvPr id="53" name="Käsinkirjoitus 52">
                  <a:extLst>
                    <a:ext uri="{FF2B5EF4-FFF2-40B4-BE49-F238E27FC236}">
                      <a16:creationId xmlns:a16="http://schemas.microsoft.com/office/drawing/2014/main" id="{6E1D689D-70E5-4A12-9663-33A3CEB60B4B}"/>
                    </a:ext>
                  </a:extLst>
                </p:cNvPr>
                <p:cNvPicPr/>
                <p:nvPr/>
              </p:nvPicPr>
              <p:blipFill>
                <a:blip r:embed="rId14"/>
                <a:stretch>
                  <a:fillRect/>
                </a:stretch>
              </p:blipFill>
              <p:spPr>
                <a:xfrm>
                  <a:off x="9532726" y="3807025"/>
                  <a:ext cx="328680" cy="391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">
              <p14:nvContentPartPr>
                <p14:cNvPr id="54" name="Käsinkirjoitus 53">
                  <a:extLst>
                    <a:ext uri="{FF2B5EF4-FFF2-40B4-BE49-F238E27FC236}">
                      <a16:creationId xmlns:a16="http://schemas.microsoft.com/office/drawing/2014/main" id="{E72D3B94-3177-415C-8B8F-CCBAB8A71729}"/>
                    </a:ext>
                  </a:extLst>
                </p14:cNvPr>
                <p14:cNvContentPartPr/>
                <p14:nvPr/>
              </p14:nvContentPartPr>
              <p14:xfrm>
                <a:off x="9984166" y="3833665"/>
                <a:ext cx="166320" cy="412920"/>
              </p14:xfrm>
            </p:contentPart>
          </mc:Choice>
          <mc:Fallback>
            <p:pic>
              <p:nvPicPr>
                <p:cNvPr id="54" name="Käsinkirjoitus 53">
                  <a:extLst>
                    <a:ext uri="{FF2B5EF4-FFF2-40B4-BE49-F238E27FC236}">
                      <a16:creationId xmlns:a16="http://schemas.microsoft.com/office/drawing/2014/main" id="{E72D3B94-3177-415C-8B8F-CCBAB8A71729}"/>
                    </a:ext>
                  </a:extLst>
                </p:cNvPr>
                <p:cNvPicPr/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9975166" y="3825025"/>
                  <a:ext cx="183960" cy="4305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71" name="Ryhmä 70">
            <a:extLst>
              <a:ext uri="{FF2B5EF4-FFF2-40B4-BE49-F238E27FC236}">
                <a16:creationId xmlns:a16="http://schemas.microsoft.com/office/drawing/2014/main" id="{A851E26C-082F-481D-B8C1-FDC47CBCEE47}"/>
              </a:ext>
            </a:extLst>
          </p:cNvPr>
          <p:cNvGrpSpPr/>
          <p:nvPr/>
        </p:nvGrpSpPr>
        <p:grpSpPr>
          <a:xfrm>
            <a:off x="8216566" y="4386265"/>
            <a:ext cx="1532880" cy="418680"/>
            <a:chOff x="8216566" y="4386265"/>
            <a:chExt cx="1532880" cy="4186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7">
              <p14:nvContentPartPr>
                <p14:cNvPr id="55" name="Käsinkirjoitus 54">
                  <a:extLst>
                    <a:ext uri="{FF2B5EF4-FFF2-40B4-BE49-F238E27FC236}">
                      <a16:creationId xmlns:a16="http://schemas.microsoft.com/office/drawing/2014/main" id="{47572069-87E5-4009-9343-39639B8C5459}"/>
                    </a:ext>
                  </a:extLst>
                </p14:cNvPr>
                <p14:cNvContentPartPr/>
                <p14:nvPr/>
              </p14:nvContentPartPr>
              <p14:xfrm>
                <a:off x="8216566" y="4554745"/>
                <a:ext cx="150840" cy="24120"/>
              </p14:xfrm>
            </p:contentPart>
          </mc:Choice>
          <mc:Fallback>
            <p:pic>
              <p:nvPicPr>
                <p:cNvPr id="55" name="Käsinkirjoitus 54">
                  <a:extLst>
                    <a:ext uri="{FF2B5EF4-FFF2-40B4-BE49-F238E27FC236}">
                      <a16:creationId xmlns:a16="http://schemas.microsoft.com/office/drawing/2014/main" id="{47572069-87E5-4009-9343-39639B8C5459}"/>
                    </a:ext>
                  </a:extLst>
                </p:cNvPr>
                <p:cNvPicPr/>
                <p:nvPr/>
              </p:nvPicPr>
              <p:blipFill>
                <a:blip r:embed="rId18"/>
                <a:stretch>
                  <a:fillRect/>
                </a:stretch>
              </p:blipFill>
              <p:spPr>
                <a:xfrm>
                  <a:off x="8207566" y="4546105"/>
                  <a:ext cx="168480" cy="41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">
              <p14:nvContentPartPr>
                <p14:cNvPr id="56" name="Käsinkirjoitus 55">
                  <a:extLst>
                    <a:ext uri="{FF2B5EF4-FFF2-40B4-BE49-F238E27FC236}">
                      <a16:creationId xmlns:a16="http://schemas.microsoft.com/office/drawing/2014/main" id="{65C6224D-8CFB-460F-88F0-94C776BAA063}"/>
                    </a:ext>
                  </a:extLst>
                </p14:cNvPr>
                <p14:cNvContentPartPr/>
                <p14:nvPr/>
              </p14:nvContentPartPr>
              <p14:xfrm>
                <a:off x="8503486" y="4389505"/>
                <a:ext cx="119160" cy="390600"/>
              </p14:xfrm>
            </p:contentPart>
          </mc:Choice>
          <mc:Fallback>
            <p:pic>
              <p:nvPicPr>
                <p:cNvPr id="56" name="Käsinkirjoitus 55">
                  <a:extLst>
                    <a:ext uri="{FF2B5EF4-FFF2-40B4-BE49-F238E27FC236}">
                      <a16:creationId xmlns:a16="http://schemas.microsoft.com/office/drawing/2014/main" id="{65C6224D-8CFB-460F-88F0-94C776BAA063}"/>
                    </a:ext>
                  </a:extLst>
                </p:cNvPr>
                <p:cNvPicPr/>
                <p:nvPr/>
              </p:nvPicPr>
              <p:blipFill>
                <a:blip r:embed="rId20"/>
                <a:stretch>
                  <a:fillRect/>
                </a:stretch>
              </p:blipFill>
              <p:spPr>
                <a:xfrm>
                  <a:off x="8494846" y="4380865"/>
                  <a:ext cx="136800" cy="408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">
              <p14:nvContentPartPr>
                <p14:cNvPr id="60" name="Käsinkirjoitus 59">
                  <a:extLst>
                    <a:ext uri="{FF2B5EF4-FFF2-40B4-BE49-F238E27FC236}">
                      <a16:creationId xmlns:a16="http://schemas.microsoft.com/office/drawing/2014/main" id="{5FAEFFFE-6240-4AD2-A8C9-AD018E2EDD50}"/>
                    </a:ext>
                  </a:extLst>
                </p14:cNvPr>
                <p14:cNvContentPartPr/>
                <p14:nvPr/>
              </p14:nvContentPartPr>
              <p14:xfrm>
                <a:off x="8790046" y="4610545"/>
                <a:ext cx="46080" cy="26640"/>
              </p14:xfrm>
            </p:contentPart>
          </mc:Choice>
          <mc:Fallback>
            <p:pic>
              <p:nvPicPr>
                <p:cNvPr id="60" name="Käsinkirjoitus 59">
                  <a:extLst>
                    <a:ext uri="{FF2B5EF4-FFF2-40B4-BE49-F238E27FC236}">
                      <a16:creationId xmlns:a16="http://schemas.microsoft.com/office/drawing/2014/main" id="{5FAEFFFE-6240-4AD2-A8C9-AD018E2EDD50}"/>
                    </a:ext>
                  </a:extLst>
                </p:cNvPr>
                <p:cNvPicPr/>
                <p:nvPr/>
              </p:nvPicPr>
              <p:blipFill>
                <a:blip r:embed="rId22"/>
                <a:stretch>
                  <a:fillRect/>
                </a:stretch>
              </p:blipFill>
              <p:spPr>
                <a:xfrm>
                  <a:off x="8781406" y="4601545"/>
                  <a:ext cx="63720" cy="44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">
              <p14:nvContentPartPr>
                <p14:cNvPr id="61" name="Käsinkirjoitus 60">
                  <a:extLst>
                    <a:ext uri="{FF2B5EF4-FFF2-40B4-BE49-F238E27FC236}">
                      <a16:creationId xmlns:a16="http://schemas.microsoft.com/office/drawing/2014/main" id="{8C721F9B-E6D2-4A08-B7CC-D2F8AEA49771}"/>
                    </a:ext>
                  </a:extLst>
                </p14:cNvPr>
                <p14:cNvContentPartPr/>
                <p14:nvPr/>
              </p14:nvContentPartPr>
              <p14:xfrm>
                <a:off x="9018286" y="4413985"/>
                <a:ext cx="157680" cy="390960"/>
              </p14:xfrm>
            </p:contentPart>
          </mc:Choice>
          <mc:Fallback>
            <p:pic>
              <p:nvPicPr>
                <p:cNvPr id="61" name="Käsinkirjoitus 60">
                  <a:extLst>
                    <a:ext uri="{FF2B5EF4-FFF2-40B4-BE49-F238E27FC236}">
                      <a16:creationId xmlns:a16="http://schemas.microsoft.com/office/drawing/2014/main" id="{8C721F9B-E6D2-4A08-B7CC-D2F8AEA49771}"/>
                    </a:ext>
                  </a:extLst>
                </p:cNvPr>
                <p:cNvPicPr/>
                <p:nvPr/>
              </p:nvPicPr>
              <p:blipFill>
                <a:blip r:embed="rId24"/>
                <a:stretch>
                  <a:fillRect/>
                </a:stretch>
              </p:blipFill>
              <p:spPr>
                <a:xfrm>
                  <a:off x="9009286" y="4405345"/>
                  <a:ext cx="175320" cy="408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">
              <p14:nvContentPartPr>
                <p14:cNvPr id="62" name="Käsinkirjoitus 61">
                  <a:extLst>
                    <a:ext uri="{FF2B5EF4-FFF2-40B4-BE49-F238E27FC236}">
                      <a16:creationId xmlns:a16="http://schemas.microsoft.com/office/drawing/2014/main" id="{77CE8057-BB10-44D5-8269-410DD2A4E7B4}"/>
                    </a:ext>
                  </a:extLst>
                </p14:cNvPr>
                <p14:cNvContentPartPr/>
                <p14:nvPr/>
              </p14:nvContentPartPr>
              <p14:xfrm>
                <a:off x="9163366" y="4625665"/>
                <a:ext cx="133560" cy="14040"/>
              </p14:xfrm>
            </p:contentPart>
          </mc:Choice>
          <mc:Fallback>
            <p:pic>
              <p:nvPicPr>
                <p:cNvPr id="62" name="Käsinkirjoitus 61">
                  <a:extLst>
                    <a:ext uri="{FF2B5EF4-FFF2-40B4-BE49-F238E27FC236}">
                      <a16:creationId xmlns:a16="http://schemas.microsoft.com/office/drawing/2014/main" id="{77CE8057-BB10-44D5-8269-410DD2A4E7B4}"/>
                    </a:ext>
                  </a:extLst>
                </p:cNvPr>
                <p:cNvPicPr/>
                <p:nvPr/>
              </p:nvPicPr>
              <p:blipFill>
                <a:blip r:embed="rId26"/>
                <a:stretch>
                  <a:fillRect/>
                </a:stretch>
              </p:blipFill>
              <p:spPr>
                <a:xfrm>
                  <a:off x="9154366" y="4617025"/>
                  <a:ext cx="151200" cy="31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">
              <p14:nvContentPartPr>
                <p14:cNvPr id="63" name="Käsinkirjoitus 62">
                  <a:extLst>
                    <a:ext uri="{FF2B5EF4-FFF2-40B4-BE49-F238E27FC236}">
                      <a16:creationId xmlns:a16="http://schemas.microsoft.com/office/drawing/2014/main" id="{8335EFE0-9808-447E-88EE-F54F985CBA68}"/>
                    </a:ext>
                  </a:extLst>
                </p14:cNvPr>
                <p14:cNvContentPartPr/>
                <p14:nvPr/>
              </p14:nvContentPartPr>
              <p14:xfrm>
                <a:off x="9438766" y="4475905"/>
                <a:ext cx="110160" cy="304920"/>
              </p14:xfrm>
            </p:contentPart>
          </mc:Choice>
          <mc:Fallback>
            <p:pic>
              <p:nvPicPr>
                <p:cNvPr id="63" name="Käsinkirjoitus 62">
                  <a:extLst>
                    <a:ext uri="{FF2B5EF4-FFF2-40B4-BE49-F238E27FC236}">
                      <a16:creationId xmlns:a16="http://schemas.microsoft.com/office/drawing/2014/main" id="{8335EFE0-9808-447E-88EE-F54F985CBA68}"/>
                    </a:ext>
                  </a:extLst>
                </p:cNvPr>
                <p:cNvPicPr/>
                <p:nvPr/>
              </p:nvPicPr>
              <p:blipFill>
                <a:blip r:embed="rId28"/>
                <a:stretch>
                  <a:fillRect/>
                </a:stretch>
              </p:blipFill>
              <p:spPr>
                <a:xfrm>
                  <a:off x="9430126" y="4466905"/>
                  <a:ext cx="127800" cy="322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">
              <p14:nvContentPartPr>
                <p14:cNvPr id="64" name="Käsinkirjoitus 63">
                  <a:extLst>
                    <a:ext uri="{FF2B5EF4-FFF2-40B4-BE49-F238E27FC236}">
                      <a16:creationId xmlns:a16="http://schemas.microsoft.com/office/drawing/2014/main" id="{5A8CEA96-20E2-4820-82AB-332D3AB8F124}"/>
                    </a:ext>
                  </a:extLst>
                </p14:cNvPr>
                <p14:cNvContentPartPr/>
                <p14:nvPr/>
              </p14:nvContentPartPr>
              <p14:xfrm>
                <a:off x="9683206" y="4386265"/>
                <a:ext cx="66240" cy="397440"/>
              </p14:xfrm>
            </p:contentPart>
          </mc:Choice>
          <mc:Fallback>
            <p:pic>
              <p:nvPicPr>
                <p:cNvPr id="64" name="Käsinkirjoitus 63">
                  <a:extLst>
                    <a:ext uri="{FF2B5EF4-FFF2-40B4-BE49-F238E27FC236}">
                      <a16:creationId xmlns:a16="http://schemas.microsoft.com/office/drawing/2014/main" id="{5A8CEA96-20E2-4820-82AB-332D3AB8F124}"/>
                    </a:ext>
                  </a:extLst>
                </p:cNvPr>
                <p:cNvPicPr/>
                <p:nvPr/>
              </p:nvPicPr>
              <p:blipFill>
                <a:blip r:embed="rId30"/>
                <a:stretch>
                  <a:fillRect/>
                </a:stretch>
              </p:blipFill>
              <p:spPr>
                <a:xfrm>
                  <a:off x="9674206" y="4377265"/>
                  <a:ext cx="83880" cy="4150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69" name="Ryhmä 68">
            <a:extLst>
              <a:ext uri="{FF2B5EF4-FFF2-40B4-BE49-F238E27FC236}">
                <a16:creationId xmlns:a16="http://schemas.microsoft.com/office/drawing/2014/main" id="{8FAC9ACB-38FD-4919-ACB0-6258250E6288}"/>
              </a:ext>
            </a:extLst>
          </p:cNvPr>
          <p:cNvGrpSpPr/>
          <p:nvPr/>
        </p:nvGrpSpPr>
        <p:grpSpPr>
          <a:xfrm>
            <a:off x="9952486" y="4599745"/>
            <a:ext cx="164160" cy="105840"/>
            <a:chOff x="9952486" y="4599745"/>
            <a:chExt cx="164160" cy="1058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1">
              <p14:nvContentPartPr>
                <p14:cNvPr id="65" name="Käsinkirjoitus 64">
                  <a:extLst>
                    <a:ext uri="{FF2B5EF4-FFF2-40B4-BE49-F238E27FC236}">
                      <a16:creationId xmlns:a16="http://schemas.microsoft.com/office/drawing/2014/main" id="{7C1D091E-42A6-4C5F-BDC1-E52A574C2BD4}"/>
                    </a:ext>
                  </a:extLst>
                </p14:cNvPr>
                <p14:cNvContentPartPr/>
                <p14:nvPr/>
              </p14:nvContentPartPr>
              <p14:xfrm>
                <a:off x="9952486" y="4599745"/>
                <a:ext cx="162360" cy="360"/>
              </p14:xfrm>
            </p:contentPart>
          </mc:Choice>
          <mc:Fallback>
            <p:pic>
              <p:nvPicPr>
                <p:cNvPr id="65" name="Käsinkirjoitus 64">
                  <a:extLst>
                    <a:ext uri="{FF2B5EF4-FFF2-40B4-BE49-F238E27FC236}">
                      <a16:creationId xmlns:a16="http://schemas.microsoft.com/office/drawing/2014/main" id="{7C1D091E-42A6-4C5F-BDC1-E52A574C2BD4}"/>
                    </a:ext>
                  </a:extLst>
                </p:cNvPr>
                <p:cNvPicPr/>
                <p:nvPr/>
              </p:nvPicPr>
              <p:blipFill>
                <a:blip r:embed="rId32"/>
                <a:stretch>
                  <a:fillRect/>
                </a:stretch>
              </p:blipFill>
              <p:spPr>
                <a:xfrm>
                  <a:off x="9943486" y="4590745"/>
                  <a:ext cx="18000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3">
              <p14:nvContentPartPr>
                <p14:cNvPr id="66" name="Käsinkirjoitus 65">
                  <a:extLst>
                    <a:ext uri="{FF2B5EF4-FFF2-40B4-BE49-F238E27FC236}">
                      <a16:creationId xmlns:a16="http://schemas.microsoft.com/office/drawing/2014/main" id="{6BC8D849-0DCE-4C39-AB31-E36116D7BB00}"/>
                    </a:ext>
                  </a:extLst>
                </p14:cNvPr>
                <p14:cNvContentPartPr/>
                <p14:nvPr/>
              </p14:nvContentPartPr>
              <p14:xfrm>
                <a:off x="9964366" y="4698385"/>
                <a:ext cx="152280" cy="7200"/>
              </p14:xfrm>
            </p:contentPart>
          </mc:Choice>
          <mc:Fallback>
            <p:pic>
              <p:nvPicPr>
                <p:cNvPr id="66" name="Käsinkirjoitus 65">
                  <a:extLst>
                    <a:ext uri="{FF2B5EF4-FFF2-40B4-BE49-F238E27FC236}">
                      <a16:creationId xmlns:a16="http://schemas.microsoft.com/office/drawing/2014/main" id="{6BC8D849-0DCE-4C39-AB31-E36116D7BB00}"/>
                    </a:ext>
                  </a:extLst>
                </p:cNvPr>
                <p:cNvPicPr/>
                <p:nvPr/>
              </p:nvPicPr>
              <p:blipFill>
                <a:blip r:embed="rId34"/>
                <a:stretch>
                  <a:fillRect/>
                </a:stretch>
              </p:blipFill>
              <p:spPr>
                <a:xfrm>
                  <a:off x="9955366" y="4689745"/>
                  <a:ext cx="169920" cy="2484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35">
            <p14:nvContentPartPr>
              <p14:cNvPr id="67" name="Käsinkirjoitus 66">
                <a:extLst>
                  <a:ext uri="{FF2B5EF4-FFF2-40B4-BE49-F238E27FC236}">
                    <a16:creationId xmlns:a16="http://schemas.microsoft.com/office/drawing/2014/main" id="{9555402C-B8A5-4E46-9854-C122A3DC93DB}"/>
                  </a:ext>
                </a:extLst>
              </p14:cNvPr>
              <p14:cNvContentPartPr/>
              <p14:nvPr/>
            </p14:nvContentPartPr>
            <p14:xfrm>
              <a:off x="10340566" y="4435585"/>
              <a:ext cx="157680" cy="344160"/>
            </p14:xfrm>
          </p:contentPart>
        </mc:Choice>
        <mc:Fallback>
          <p:pic>
            <p:nvPicPr>
              <p:cNvPr id="67" name="Käsinkirjoitus 66">
                <a:extLst>
                  <a:ext uri="{FF2B5EF4-FFF2-40B4-BE49-F238E27FC236}">
                    <a16:creationId xmlns:a16="http://schemas.microsoft.com/office/drawing/2014/main" id="{9555402C-B8A5-4E46-9854-C122A3DC93DB}"/>
                  </a:ext>
                </a:extLst>
              </p:cNvPr>
              <p:cNvPicPr/>
              <p:nvPr/>
            </p:nvPicPr>
            <p:blipFill>
              <a:blip r:embed="rId36"/>
              <a:stretch>
                <a:fillRect/>
              </a:stretch>
            </p:blipFill>
            <p:spPr>
              <a:xfrm>
                <a:off x="10331926" y="4426585"/>
                <a:ext cx="175320" cy="361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7">
            <p14:nvContentPartPr>
              <p14:cNvPr id="68" name="Käsinkirjoitus 67">
                <a:extLst>
                  <a:ext uri="{FF2B5EF4-FFF2-40B4-BE49-F238E27FC236}">
                    <a16:creationId xmlns:a16="http://schemas.microsoft.com/office/drawing/2014/main" id="{D1EB7E8E-221F-4AFA-A239-512633356643}"/>
                  </a:ext>
                </a:extLst>
              </p14:cNvPr>
              <p14:cNvContentPartPr/>
              <p14:nvPr/>
            </p14:nvContentPartPr>
            <p14:xfrm>
              <a:off x="10682206" y="4435585"/>
              <a:ext cx="139680" cy="375840"/>
            </p14:xfrm>
          </p:contentPart>
        </mc:Choice>
        <mc:Fallback>
          <p:pic>
            <p:nvPicPr>
              <p:cNvPr id="68" name="Käsinkirjoitus 67">
                <a:extLst>
                  <a:ext uri="{FF2B5EF4-FFF2-40B4-BE49-F238E27FC236}">
                    <a16:creationId xmlns:a16="http://schemas.microsoft.com/office/drawing/2014/main" id="{D1EB7E8E-221F-4AFA-A239-512633356643}"/>
                  </a:ext>
                </a:extLst>
              </p:cNvPr>
              <p:cNvPicPr/>
              <p:nvPr/>
            </p:nvPicPr>
            <p:blipFill>
              <a:blip r:embed="rId38"/>
              <a:stretch>
                <a:fillRect/>
              </a:stretch>
            </p:blipFill>
            <p:spPr>
              <a:xfrm>
                <a:off x="10673206" y="4426585"/>
                <a:ext cx="157320" cy="393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9">
            <p14:nvContentPartPr>
              <p14:cNvPr id="72" name="Käsinkirjoitus 71">
                <a:extLst>
                  <a:ext uri="{FF2B5EF4-FFF2-40B4-BE49-F238E27FC236}">
                    <a16:creationId xmlns:a16="http://schemas.microsoft.com/office/drawing/2014/main" id="{E0FA9DE0-E232-49AB-9AFD-6FAD2DC8E5A1}"/>
                  </a:ext>
                </a:extLst>
              </p14:cNvPr>
              <p14:cNvContentPartPr/>
              <p14:nvPr/>
            </p14:nvContentPartPr>
            <p14:xfrm>
              <a:off x="2616766" y="2948065"/>
              <a:ext cx="360" cy="360"/>
            </p14:xfrm>
          </p:contentPart>
        </mc:Choice>
        <mc:Fallback>
          <p:pic>
            <p:nvPicPr>
              <p:cNvPr id="72" name="Käsinkirjoitus 71">
                <a:extLst>
                  <a:ext uri="{FF2B5EF4-FFF2-40B4-BE49-F238E27FC236}">
                    <a16:creationId xmlns:a16="http://schemas.microsoft.com/office/drawing/2014/main" id="{E0FA9DE0-E232-49AB-9AFD-6FAD2DC8E5A1}"/>
                  </a:ext>
                </a:extLst>
              </p:cNvPr>
              <p:cNvPicPr/>
              <p:nvPr/>
            </p:nvPicPr>
            <p:blipFill>
              <a:blip r:embed="rId40"/>
              <a:stretch>
                <a:fillRect/>
              </a:stretch>
            </p:blipFill>
            <p:spPr>
              <a:xfrm>
                <a:off x="2607766" y="2939065"/>
                <a:ext cx="18000" cy="18000"/>
              </a:xfrm>
              <a:prstGeom prst="rect">
                <a:avLst/>
              </a:prstGeom>
            </p:spPr>
          </p:pic>
        </mc:Fallback>
      </mc:AlternateContent>
      <p:grpSp>
        <p:nvGrpSpPr>
          <p:cNvPr id="76" name="Ryhmä 75">
            <a:extLst>
              <a:ext uri="{FF2B5EF4-FFF2-40B4-BE49-F238E27FC236}">
                <a16:creationId xmlns:a16="http://schemas.microsoft.com/office/drawing/2014/main" id="{AA7FFCB3-E046-4C14-ACFB-576016FF792B}"/>
              </a:ext>
            </a:extLst>
          </p:cNvPr>
          <p:cNvGrpSpPr/>
          <p:nvPr/>
        </p:nvGrpSpPr>
        <p:grpSpPr>
          <a:xfrm>
            <a:off x="8310166" y="2322745"/>
            <a:ext cx="1101960" cy="1341720"/>
            <a:chOff x="8310166" y="2322745"/>
            <a:chExt cx="1101960" cy="13417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41">
              <p14:nvContentPartPr>
                <p14:cNvPr id="21" name="Käsinkirjoitus 20">
                  <a:extLst>
                    <a:ext uri="{FF2B5EF4-FFF2-40B4-BE49-F238E27FC236}">
                      <a16:creationId xmlns:a16="http://schemas.microsoft.com/office/drawing/2014/main" id="{B3A6F0F5-E4A8-4EB8-B2CB-54079303D64C}"/>
                    </a:ext>
                  </a:extLst>
                </p14:cNvPr>
                <p14:cNvContentPartPr/>
                <p14:nvPr/>
              </p14:nvContentPartPr>
              <p14:xfrm>
                <a:off x="8310166" y="2322745"/>
                <a:ext cx="114480" cy="661320"/>
              </p14:xfrm>
            </p:contentPart>
          </mc:Choice>
          <mc:Fallback>
            <p:pic>
              <p:nvPicPr>
                <p:cNvPr id="21" name="Käsinkirjoitus 20">
                  <a:extLst>
                    <a:ext uri="{FF2B5EF4-FFF2-40B4-BE49-F238E27FC236}">
                      <a16:creationId xmlns:a16="http://schemas.microsoft.com/office/drawing/2014/main" id="{B3A6F0F5-E4A8-4EB8-B2CB-54079303D64C}"/>
                    </a:ext>
                  </a:extLst>
                </p:cNvPr>
                <p:cNvPicPr/>
                <p:nvPr/>
              </p:nvPicPr>
              <p:blipFill>
                <a:blip r:embed="rId42"/>
                <a:stretch>
                  <a:fillRect/>
                </a:stretch>
              </p:blipFill>
              <p:spPr>
                <a:xfrm>
                  <a:off x="8301166" y="2313745"/>
                  <a:ext cx="132120" cy="678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3">
              <p14:nvContentPartPr>
                <p14:cNvPr id="22" name="Käsinkirjoitus 21">
                  <a:extLst>
                    <a:ext uri="{FF2B5EF4-FFF2-40B4-BE49-F238E27FC236}">
                      <a16:creationId xmlns:a16="http://schemas.microsoft.com/office/drawing/2014/main" id="{123077BE-46E6-4287-B970-CF00B6A587A9}"/>
                    </a:ext>
                  </a:extLst>
                </p14:cNvPr>
                <p14:cNvContentPartPr/>
                <p14:nvPr/>
              </p14:nvContentPartPr>
              <p14:xfrm>
                <a:off x="8462806" y="2403385"/>
                <a:ext cx="42480" cy="554760"/>
              </p14:xfrm>
            </p:contentPart>
          </mc:Choice>
          <mc:Fallback>
            <p:pic>
              <p:nvPicPr>
                <p:cNvPr id="22" name="Käsinkirjoitus 21">
                  <a:extLst>
                    <a:ext uri="{FF2B5EF4-FFF2-40B4-BE49-F238E27FC236}">
                      <a16:creationId xmlns:a16="http://schemas.microsoft.com/office/drawing/2014/main" id="{123077BE-46E6-4287-B970-CF00B6A587A9}"/>
                    </a:ext>
                  </a:extLst>
                </p:cNvPr>
                <p:cNvPicPr/>
                <p:nvPr/>
              </p:nvPicPr>
              <p:blipFill>
                <a:blip r:embed="rId44"/>
                <a:stretch>
                  <a:fillRect/>
                </a:stretch>
              </p:blipFill>
              <p:spPr>
                <a:xfrm>
                  <a:off x="8454166" y="2394385"/>
                  <a:ext cx="60120" cy="572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5">
              <p14:nvContentPartPr>
                <p14:cNvPr id="23" name="Käsinkirjoitus 22">
                  <a:extLst>
                    <a:ext uri="{FF2B5EF4-FFF2-40B4-BE49-F238E27FC236}">
                      <a16:creationId xmlns:a16="http://schemas.microsoft.com/office/drawing/2014/main" id="{13E2E4A9-62BD-437B-9947-75FE4481E4A0}"/>
                    </a:ext>
                  </a:extLst>
                </p14:cNvPr>
                <p14:cNvContentPartPr/>
                <p14:nvPr/>
              </p14:nvContentPartPr>
              <p14:xfrm>
                <a:off x="8597086" y="2749345"/>
                <a:ext cx="172800" cy="6120"/>
              </p14:xfrm>
            </p:contentPart>
          </mc:Choice>
          <mc:Fallback>
            <p:pic>
              <p:nvPicPr>
                <p:cNvPr id="23" name="Käsinkirjoitus 22">
                  <a:extLst>
                    <a:ext uri="{FF2B5EF4-FFF2-40B4-BE49-F238E27FC236}">
                      <a16:creationId xmlns:a16="http://schemas.microsoft.com/office/drawing/2014/main" id="{13E2E4A9-62BD-437B-9947-75FE4481E4A0}"/>
                    </a:ext>
                  </a:extLst>
                </p:cNvPr>
                <p:cNvPicPr/>
                <p:nvPr/>
              </p:nvPicPr>
              <p:blipFill>
                <a:blip r:embed="rId46"/>
                <a:stretch>
                  <a:fillRect/>
                </a:stretch>
              </p:blipFill>
              <p:spPr>
                <a:xfrm>
                  <a:off x="8588446" y="2740705"/>
                  <a:ext cx="190440" cy="23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7">
              <p14:nvContentPartPr>
                <p14:cNvPr id="24" name="Käsinkirjoitus 23">
                  <a:extLst>
                    <a:ext uri="{FF2B5EF4-FFF2-40B4-BE49-F238E27FC236}">
                      <a16:creationId xmlns:a16="http://schemas.microsoft.com/office/drawing/2014/main" id="{C7BA38D0-9890-44B5-AEFB-16E0E772E0AD}"/>
                    </a:ext>
                  </a:extLst>
                </p14:cNvPr>
                <p14:cNvContentPartPr/>
                <p14:nvPr/>
              </p14:nvContentPartPr>
              <p14:xfrm>
                <a:off x="8732086" y="2636665"/>
                <a:ext cx="32040" cy="231840"/>
              </p14:xfrm>
            </p:contentPart>
          </mc:Choice>
          <mc:Fallback>
            <p:pic>
              <p:nvPicPr>
                <p:cNvPr id="24" name="Käsinkirjoitus 23">
                  <a:extLst>
                    <a:ext uri="{FF2B5EF4-FFF2-40B4-BE49-F238E27FC236}">
                      <a16:creationId xmlns:a16="http://schemas.microsoft.com/office/drawing/2014/main" id="{C7BA38D0-9890-44B5-AEFB-16E0E772E0AD}"/>
                    </a:ext>
                  </a:extLst>
                </p:cNvPr>
                <p:cNvPicPr/>
                <p:nvPr/>
              </p:nvPicPr>
              <p:blipFill>
                <a:blip r:embed="rId48"/>
                <a:stretch>
                  <a:fillRect/>
                </a:stretch>
              </p:blipFill>
              <p:spPr>
                <a:xfrm>
                  <a:off x="8723086" y="2628025"/>
                  <a:ext cx="49680" cy="249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9">
              <p14:nvContentPartPr>
                <p14:cNvPr id="25" name="Käsinkirjoitus 24">
                  <a:extLst>
                    <a:ext uri="{FF2B5EF4-FFF2-40B4-BE49-F238E27FC236}">
                      <a16:creationId xmlns:a16="http://schemas.microsoft.com/office/drawing/2014/main" id="{030481B1-C424-4F87-A83A-24DAD8E44CEF}"/>
                    </a:ext>
                  </a:extLst>
                </p14:cNvPr>
                <p14:cNvContentPartPr/>
                <p14:nvPr/>
              </p14:nvContentPartPr>
              <p14:xfrm>
                <a:off x="8890126" y="2514985"/>
                <a:ext cx="260640" cy="349560"/>
              </p14:xfrm>
            </p:contentPart>
          </mc:Choice>
          <mc:Fallback>
            <p:pic>
              <p:nvPicPr>
                <p:cNvPr id="25" name="Käsinkirjoitus 24">
                  <a:extLst>
                    <a:ext uri="{FF2B5EF4-FFF2-40B4-BE49-F238E27FC236}">
                      <a16:creationId xmlns:a16="http://schemas.microsoft.com/office/drawing/2014/main" id="{030481B1-C424-4F87-A83A-24DAD8E44CEF}"/>
                    </a:ext>
                  </a:extLst>
                </p:cNvPr>
                <p:cNvPicPr/>
                <p:nvPr/>
              </p:nvPicPr>
              <p:blipFill>
                <a:blip r:embed="rId50"/>
                <a:stretch>
                  <a:fillRect/>
                </a:stretch>
              </p:blipFill>
              <p:spPr>
                <a:xfrm>
                  <a:off x="8881126" y="2505985"/>
                  <a:ext cx="278280" cy="367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1">
              <p14:nvContentPartPr>
                <p14:cNvPr id="26" name="Käsinkirjoitus 25">
                  <a:extLst>
                    <a:ext uri="{FF2B5EF4-FFF2-40B4-BE49-F238E27FC236}">
                      <a16:creationId xmlns:a16="http://schemas.microsoft.com/office/drawing/2014/main" id="{4D1AEDAA-2091-466E-BDDA-C17B7099500B}"/>
                    </a:ext>
                  </a:extLst>
                </p14:cNvPr>
                <p14:cNvContentPartPr/>
                <p14:nvPr/>
              </p14:nvContentPartPr>
              <p14:xfrm>
                <a:off x="9249406" y="2526145"/>
                <a:ext cx="162720" cy="372240"/>
              </p14:xfrm>
            </p:contentPart>
          </mc:Choice>
          <mc:Fallback>
            <p:pic>
              <p:nvPicPr>
                <p:cNvPr id="26" name="Käsinkirjoitus 25">
                  <a:extLst>
                    <a:ext uri="{FF2B5EF4-FFF2-40B4-BE49-F238E27FC236}">
                      <a16:creationId xmlns:a16="http://schemas.microsoft.com/office/drawing/2014/main" id="{4D1AEDAA-2091-466E-BDDA-C17B7099500B}"/>
                    </a:ext>
                  </a:extLst>
                </p:cNvPr>
                <p:cNvPicPr/>
                <p:nvPr/>
              </p:nvPicPr>
              <p:blipFill>
                <a:blip r:embed="rId52"/>
                <a:stretch>
                  <a:fillRect/>
                </a:stretch>
              </p:blipFill>
              <p:spPr>
                <a:xfrm>
                  <a:off x="9240766" y="2517145"/>
                  <a:ext cx="180360" cy="389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3">
              <p14:nvContentPartPr>
                <p14:cNvPr id="73" name="Käsinkirjoitus 72">
                  <a:extLst>
                    <a:ext uri="{FF2B5EF4-FFF2-40B4-BE49-F238E27FC236}">
                      <a16:creationId xmlns:a16="http://schemas.microsoft.com/office/drawing/2014/main" id="{2CF581B9-3915-423A-919B-D9F4BBF525FE}"/>
                    </a:ext>
                  </a:extLst>
                </p14:cNvPr>
                <p14:cNvContentPartPr/>
                <p14:nvPr/>
              </p14:nvContentPartPr>
              <p14:xfrm>
                <a:off x="8370646" y="3089545"/>
                <a:ext cx="39600" cy="574920"/>
              </p14:xfrm>
            </p:contentPart>
          </mc:Choice>
          <mc:Fallback>
            <p:pic>
              <p:nvPicPr>
                <p:cNvPr id="73" name="Käsinkirjoitus 72">
                  <a:extLst>
                    <a:ext uri="{FF2B5EF4-FFF2-40B4-BE49-F238E27FC236}">
                      <a16:creationId xmlns:a16="http://schemas.microsoft.com/office/drawing/2014/main" id="{2CF581B9-3915-423A-919B-D9F4BBF525FE}"/>
                    </a:ext>
                  </a:extLst>
                </p:cNvPr>
                <p:cNvPicPr/>
                <p:nvPr/>
              </p:nvPicPr>
              <p:blipFill>
                <a:blip r:embed="rId54"/>
                <a:stretch>
                  <a:fillRect/>
                </a:stretch>
              </p:blipFill>
              <p:spPr>
                <a:xfrm>
                  <a:off x="8362006" y="3080545"/>
                  <a:ext cx="57240" cy="592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5">
              <p14:nvContentPartPr>
                <p14:cNvPr id="74" name="Käsinkirjoitus 73">
                  <a:extLst>
                    <a:ext uri="{FF2B5EF4-FFF2-40B4-BE49-F238E27FC236}">
                      <a16:creationId xmlns:a16="http://schemas.microsoft.com/office/drawing/2014/main" id="{B76969A0-3CB3-4D31-B59C-4E25B34F3377}"/>
                    </a:ext>
                  </a:extLst>
                </p14:cNvPr>
                <p14:cNvContentPartPr/>
                <p14:nvPr/>
              </p14:nvContentPartPr>
              <p14:xfrm>
                <a:off x="8458126" y="3122305"/>
                <a:ext cx="29160" cy="509760"/>
              </p14:xfrm>
            </p:contentPart>
          </mc:Choice>
          <mc:Fallback>
            <p:pic>
              <p:nvPicPr>
                <p:cNvPr id="74" name="Käsinkirjoitus 73">
                  <a:extLst>
                    <a:ext uri="{FF2B5EF4-FFF2-40B4-BE49-F238E27FC236}">
                      <a16:creationId xmlns:a16="http://schemas.microsoft.com/office/drawing/2014/main" id="{B76969A0-3CB3-4D31-B59C-4E25B34F3377}"/>
                    </a:ext>
                  </a:extLst>
                </p:cNvPr>
                <p:cNvPicPr/>
                <p:nvPr/>
              </p:nvPicPr>
              <p:blipFill>
                <a:blip r:embed="rId56"/>
                <a:stretch>
                  <a:fillRect/>
                </a:stretch>
              </p:blipFill>
              <p:spPr>
                <a:xfrm>
                  <a:off x="8449486" y="3113665"/>
                  <a:ext cx="46800" cy="527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7">
              <p14:nvContentPartPr>
                <p14:cNvPr id="75" name="Käsinkirjoitus 74">
                  <a:extLst>
                    <a:ext uri="{FF2B5EF4-FFF2-40B4-BE49-F238E27FC236}">
                      <a16:creationId xmlns:a16="http://schemas.microsoft.com/office/drawing/2014/main" id="{A998DB51-6672-4E91-A881-0C85F87CD468}"/>
                    </a:ext>
                  </a:extLst>
                </p14:cNvPr>
                <p14:cNvContentPartPr/>
                <p14:nvPr/>
              </p14:nvContentPartPr>
              <p14:xfrm>
                <a:off x="8643886" y="3098545"/>
                <a:ext cx="702360" cy="505800"/>
              </p14:xfrm>
            </p:contentPart>
          </mc:Choice>
          <mc:Fallback>
            <p:pic>
              <p:nvPicPr>
                <p:cNvPr id="75" name="Käsinkirjoitus 74">
                  <a:extLst>
                    <a:ext uri="{FF2B5EF4-FFF2-40B4-BE49-F238E27FC236}">
                      <a16:creationId xmlns:a16="http://schemas.microsoft.com/office/drawing/2014/main" id="{A998DB51-6672-4E91-A881-0C85F87CD468}"/>
                    </a:ext>
                  </a:extLst>
                </p:cNvPr>
                <p:cNvPicPr/>
                <p:nvPr/>
              </p:nvPicPr>
              <p:blipFill>
                <a:blip r:embed="rId58"/>
                <a:stretch>
                  <a:fillRect/>
                </a:stretch>
              </p:blipFill>
              <p:spPr>
                <a:xfrm>
                  <a:off x="8634886" y="3089545"/>
                  <a:ext cx="720000" cy="5234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90" name="Ryhmä 89">
            <a:extLst>
              <a:ext uri="{FF2B5EF4-FFF2-40B4-BE49-F238E27FC236}">
                <a16:creationId xmlns:a16="http://schemas.microsoft.com/office/drawing/2014/main" id="{7A6B9A18-E300-4775-838A-DC95801207C2}"/>
              </a:ext>
            </a:extLst>
          </p:cNvPr>
          <p:cNvGrpSpPr/>
          <p:nvPr/>
        </p:nvGrpSpPr>
        <p:grpSpPr>
          <a:xfrm>
            <a:off x="3760126" y="2426785"/>
            <a:ext cx="2958840" cy="1838160"/>
            <a:chOff x="3760126" y="2426785"/>
            <a:chExt cx="2958840" cy="18381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59">
              <p14:nvContentPartPr>
                <p14:cNvPr id="4" name="Käsinkirjoitus 3">
                  <a:extLst>
                    <a:ext uri="{FF2B5EF4-FFF2-40B4-BE49-F238E27FC236}">
                      <a16:creationId xmlns:a16="http://schemas.microsoft.com/office/drawing/2014/main" id="{2ED25591-19F5-40C5-B750-161BC39CB438}"/>
                    </a:ext>
                  </a:extLst>
                </p14:cNvPr>
                <p14:cNvContentPartPr/>
                <p14:nvPr/>
              </p14:nvContentPartPr>
              <p14:xfrm>
                <a:off x="3760126" y="2530825"/>
                <a:ext cx="299520" cy="297720"/>
              </p14:xfrm>
            </p:contentPart>
          </mc:Choice>
          <mc:Fallback>
            <p:pic>
              <p:nvPicPr>
                <p:cNvPr id="4" name="Käsinkirjoitus 3">
                  <a:extLst>
                    <a:ext uri="{FF2B5EF4-FFF2-40B4-BE49-F238E27FC236}">
                      <a16:creationId xmlns:a16="http://schemas.microsoft.com/office/drawing/2014/main" id="{2ED25591-19F5-40C5-B750-161BC39CB438}"/>
                    </a:ext>
                  </a:extLst>
                </p:cNvPr>
                <p:cNvPicPr/>
                <p:nvPr/>
              </p:nvPicPr>
              <p:blipFill>
                <a:blip r:embed="rId60"/>
                <a:stretch>
                  <a:fillRect/>
                </a:stretch>
              </p:blipFill>
              <p:spPr>
                <a:xfrm>
                  <a:off x="3751486" y="2522185"/>
                  <a:ext cx="317160" cy="315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1">
              <p14:nvContentPartPr>
                <p14:cNvPr id="5" name="Käsinkirjoitus 4">
                  <a:extLst>
                    <a:ext uri="{FF2B5EF4-FFF2-40B4-BE49-F238E27FC236}">
                      <a16:creationId xmlns:a16="http://schemas.microsoft.com/office/drawing/2014/main" id="{D1F5F448-CFA1-448A-A798-9F709A7ADEEC}"/>
                    </a:ext>
                  </a:extLst>
                </p14:cNvPr>
                <p14:cNvContentPartPr/>
                <p14:nvPr/>
              </p14:nvContentPartPr>
              <p14:xfrm>
                <a:off x="3849046" y="2586625"/>
                <a:ext cx="191160" cy="205920"/>
              </p14:xfrm>
            </p:contentPart>
          </mc:Choice>
          <mc:Fallback>
            <p:pic>
              <p:nvPicPr>
                <p:cNvPr id="5" name="Käsinkirjoitus 4">
                  <a:extLst>
                    <a:ext uri="{FF2B5EF4-FFF2-40B4-BE49-F238E27FC236}">
                      <a16:creationId xmlns:a16="http://schemas.microsoft.com/office/drawing/2014/main" id="{D1F5F448-CFA1-448A-A798-9F709A7ADEEC}"/>
                    </a:ext>
                  </a:extLst>
                </p:cNvPr>
                <p:cNvPicPr/>
                <p:nvPr/>
              </p:nvPicPr>
              <p:blipFill>
                <a:blip r:embed="rId62"/>
                <a:stretch>
                  <a:fillRect/>
                </a:stretch>
              </p:blipFill>
              <p:spPr>
                <a:xfrm>
                  <a:off x="3840046" y="2577985"/>
                  <a:ext cx="208800" cy="223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3">
              <p14:nvContentPartPr>
                <p14:cNvPr id="6" name="Käsinkirjoitus 5">
                  <a:extLst>
                    <a:ext uri="{FF2B5EF4-FFF2-40B4-BE49-F238E27FC236}">
                      <a16:creationId xmlns:a16="http://schemas.microsoft.com/office/drawing/2014/main" id="{4FCC8800-BA02-4F72-A7C1-E548DE4C8936}"/>
                    </a:ext>
                  </a:extLst>
                </p14:cNvPr>
                <p14:cNvContentPartPr/>
                <p14:nvPr/>
              </p14:nvContentPartPr>
              <p14:xfrm>
                <a:off x="4231366" y="2426785"/>
                <a:ext cx="162360" cy="165240"/>
              </p14:xfrm>
            </p:contentPart>
          </mc:Choice>
          <mc:Fallback>
            <p:pic>
              <p:nvPicPr>
                <p:cNvPr id="6" name="Käsinkirjoitus 5">
                  <a:extLst>
                    <a:ext uri="{FF2B5EF4-FFF2-40B4-BE49-F238E27FC236}">
                      <a16:creationId xmlns:a16="http://schemas.microsoft.com/office/drawing/2014/main" id="{4FCC8800-BA02-4F72-A7C1-E548DE4C8936}"/>
                    </a:ext>
                  </a:extLst>
                </p:cNvPr>
                <p:cNvPicPr/>
                <p:nvPr/>
              </p:nvPicPr>
              <p:blipFill>
                <a:blip r:embed="rId64"/>
                <a:stretch>
                  <a:fillRect/>
                </a:stretch>
              </p:blipFill>
              <p:spPr>
                <a:xfrm>
                  <a:off x="4222726" y="2417785"/>
                  <a:ext cx="180000" cy="182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5">
              <p14:nvContentPartPr>
                <p14:cNvPr id="7" name="Käsinkirjoitus 6">
                  <a:extLst>
                    <a:ext uri="{FF2B5EF4-FFF2-40B4-BE49-F238E27FC236}">
                      <a16:creationId xmlns:a16="http://schemas.microsoft.com/office/drawing/2014/main" id="{9E38FE08-F2A6-4984-B18D-DD7F30F7FEF2}"/>
                    </a:ext>
                  </a:extLst>
                </p14:cNvPr>
                <p14:cNvContentPartPr/>
                <p14:nvPr/>
              </p14:nvContentPartPr>
              <p14:xfrm>
                <a:off x="4441246" y="2722345"/>
                <a:ext cx="180360" cy="8280"/>
              </p14:xfrm>
            </p:contentPart>
          </mc:Choice>
          <mc:Fallback>
            <p:pic>
              <p:nvPicPr>
                <p:cNvPr id="7" name="Käsinkirjoitus 6">
                  <a:extLst>
                    <a:ext uri="{FF2B5EF4-FFF2-40B4-BE49-F238E27FC236}">
                      <a16:creationId xmlns:a16="http://schemas.microsoft.com/office/drawing/2014/main" id="{9E38FE08-F2A6-4984-B18D-DD7F30F7FEF2}"/>
                    </a:ext>
                  </a:extLst>
                </p:cNvPr>
                <p:cNvPicPr/>
                <p:nvPr/>
              </p:nvPicPr>
              <p:blipFill>
                <a:blip r:embed="rId66"/>
                <a:stretch>
                  <a:fillRect/>
                </a:stretch>
              </p:blipFill>
              <p:spPr>
                <a:xfrm>
                  <a:off x="4432246" y="2713705"/>
                  <a:ext cx="198000" cy="25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7">
              <p14:nvContentPartPr>
                <p14:cNvPr id="8" name="Käsinkirjoitus 7">
                  <a:extLst>
                    <a:ext uri="{FF2B5EF4-FFF2-40B4-BE49-F238E27FC236}">
                      <a16:creationId xmlns:a16="http://schemas.microsoft.com/office/drawing/2014/main" id="{4638F11A-2E48-4686-ACEF-9C1E2394D676}"/>
                    </a:ext>
                  </a:extLst>
                </p14:cNvPr>
                <p14:cNvContentPartPr/>
                <p14:nvPr/>
              </p14:nvContentPartPr>
              <p14:xfrm>
                <a:off x="4816006" y="2543785"/>
                <a:ext cx="165240" cy="310680"/>
              </p14:xfrm>
            </p:contentPart>
          </mc:Choice>
          <mc:Fallback>
            <p:pic>
              <p:nvPicPr>
                <p:cNvPr id="8" name="Käsinkirjoitus 7">
                  <a:extLst>
                    <a:ext uri="{FF2B5EF4-FFF2-40B4-BE49-F238E27FC236}">
                      <a16:creationId xmlns:a16="http://schemas.microsoft.com/office/drawing/2014/main" id="{4638F11A-2E48-4686-ACEF-9C1E2394D676}"/>
                    </a:ext>
                  </a:extLst>
                </p:cNvPr>
                <p:cNvPicPr/>
                <p:nvPr/>
              </p:nvPicPr>
              <p:blipFill>
                <a:blip r:embed="rId68"/>
                <a:stretch>
                  <a:fillRect/>
                </a:stretch>
              </p:blipFill>
              <p:spPr>
                <a:xfrm>
                  <a:off x="4807366" y="2534785"/>
                  <a:ext cx="182880" cy="328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9">
              <p14:nvContentPartPr>
                <p14:cNvPr id="10" name="Käsinkirjoitus 9">
                  <a:extLst>
                    <a:ext uri="{FF2B5EF4-FFF2-40B4-BE49-F238E27FC236}">
                      <a16:creationId xmlns:a16="http://schemas.microsoft.com/office/drawing/2014/main" id="{E2042F92-71BA-4E98-B767-791D8B2F8135}"/>
                    </a:ext>
                  </a:extLst>
                </p14:cNvPr>
                <p14:cNvContentPartPr/>
                <p14:nvPr/>
              </p14:nvContentPartPr>
              <p14:xfrm>
                <a:off x="5144326" y="2572945"/>
                <a:ext cx="129240" cy="325440"/>
              </p14:xfrm>
            </p:contentPart>
          </mc:Choice>
          <mc:Fallback>
            <p:pic>
              <p:nvPicPr>
                <p:cNvPr id="10" name="Käsinkirjoitus 9">
                  <a:extLst>
                    <a:ext uri="{FF2B5EF4-FFF2-40B4-BE49-F238E27FC236}">
                      <a16:creationId xmlns:a16="http://schemas.microsoft.com/office/drawing/2014/main" id="{E2042F92-71BA-4E98-B767-791D8B2F8135}"/>
                    </a:ext>
                  </a:extLst>
                </p:cNvPr>
                <p:cNvPicPr/>
                <p:nvPr/>
              </p:nvPicPr>
              <p:blipFill>
                <a:blip r:embed="rId70"/>
                <a:stretch>
                  <a:fillRect/>
                </a:stretch>
              </p:blipFill>
              <p:spPr>
                <a:xfrm>
                  <a:off x="5135686" y="2563945"/>
                  <a:ext cx="146880" cy="343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1">
              <p14:nvContentPartPr>
                <p14:cNvPr id="11" name="Käsinkirjoitus 10">
                  <a:extLst>
                    <a:ext uri="{FF2B5EF4-FFF2-40B4-BE49-F238E27FC236}">
                      <a16:creationId xmlns:a16="http://schemas.microsoft.com/office/drawing/2014/main" id="{6F114DF3-9633-4BAD-936A-BE0B88214061}"/>
                    </a:ext>
                  </a:extLst>
                </p14:cNvPr>
                <p14:cNvContentPartPr/>
                <p14:nvPr/>
              </p14:nvContentPartPr>
              <p14:xfrm>
                <a:off x="5532406" y="2709745"/>
                <a:ext cx="137520" cy="14040"/>
              </p14:xfrm>
            </p:contentPart>
          </mc:Choice>
          <mc:Fallback>
            <p:pic>
              <p:nvPicPr>
                <p:cNvPr id="11" name="Käsinkirjoitus 10">
                  <a:extLst>
                    <a:ext uri="{FF2B5EF4-FFF2-40B4-BE49-F238E27FC236}">
                      <a16:creationId xmlns:a16="http://schemas.microsoft.com/office/drawing/2014/main" id="{6F114DF3-9633-4BAD-936A-BE0B88214061}"/>
                    </a:ext>
                  </a:extLst>
                </p:cNvPr>
                <p:cNvPicPr/>
                <p:nvPr/>
              </p:nvPicPr>
              <p:blipFill>
                <a:blip r:embed="rId72"/>
                <a:stretch>
                  <a:fillRect/>
                </a:stretch>
              </p:blipFill>
              <p:spPr>
                <a:xfrm>
                  <a:off x="5523766" y="2700745"/>
                  <a:ext cx="155160" cy="31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3">
              <p14:nvContentPartPr>
                <p14:cNvPr id="12" name="Käsinkirjoitus 11">
                  <a:extLst>
                    <a:ext uri="{FF2B5EF4-FFF2-40B4-BE49-F238E27FC236}">
                      <a16:creationId xmlns:a16="http://schemas.microsoft.com/office/drawing/2014/main" id="{9C1EB1DE-56A2-42B3-B12C-65193D77FD4C}"/>
                    </a:ext>
                  </a:extLst>
                </p14:cNvPr>
                <p14:cNvContentPartPr/>
                <p14:nvPr/>
              </p14:nvContentPartPr>
              <p14:xfrm>
                <a:off x="5518726" y="2802985"/>
                <a:ext cx="132840" cy="8640"/>
              </p14:xfrm>
            </p:contentPart>
          </mc:Choice>
          <mc:Fallback>
            <p:pic>
              <p:nvPicPr>
                <p:cNvPr id="12" name="Käsinkirjoitus 11">
                  <a:extLst>
                    <a:ext uri="{FF2B5EF4-FFF2-40B4-BE49-F238E27FC236}">
                      <a16:creationId xmlns:a16="http://schemas.microsoft.com/office/drawing/2014/main" id="{9C1EB1DE-56A2-42B3-B12C-65193D77FD4C}"/>
                    </a:ext>
                  </a:extLst>
                </p:cNvPr>
                <p:cNvPicPr/>
                <p:nvPr/>
              </p:nvPicPr>
              <p:blipFill>
                <a:blip r:embed="rId74"/>
                <a:stretch>
                  <a:fillRect/>
                </a:stretch>
              </p:blipFill>
              <p:spPr>
                <a:xfrm>
                  <a:off x="5509726" y="2794345"/>
                  <a:ext cx="150480" cy="26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5">
              <p14:nvContentPartPr>
                <p14:cNvPr id="13" name="Käsinkirjoitus 12">
                  <a:extLst>
                    <a:ext uri="{FF2B5EF4-FFF2-40B4-BE49-F238E27FC236}">
                      <a16:creationId xmlns:a16="http://schemas.microsoft.com/office/drawing/2014/main" id="{24DE3E8E-FCBB-4871-A789-3945221EDF6F}"/>
                    </a:ext>
                  </a:extLst>
                </p14:cNvPr>
                <p14:cNvContentPartPr/>
                <p14:nvPr/>
              </p14:nvContentPartPr>
              <p14:xfrm>
                <a:off x="5846686" y="2576545"/>
                <a:ext cx="266400" cy="337680"/>
              </p14:xfrm>
            </p:contentPart>
          </mc:Choice>
          <mc:Fallback>
            <p:pic>
              <p:nvPicPr>
                <p:cNvPr id="13" name="Käsinkirjoitus 12">
                  <a:extLst>
                    <a:ext uri="{FF2B5EF4-FFF2-40B4-BE49-F238E27FC236}">
                      <a16:creationId xmlns:a16="http://schemas.microsoft.com/office/drawing/2014/main" id="{24DE3E8E-FCBB-4871-A789-3945221EDF6F}"/>
                    </a:ext>
                  </a:extLst>
                </p:cNvPr>
                <p:cNvPicPr/>
                <p:nvPr/>
              </p:nvPicPr>
              <p:blipFill>
                <a:blip r:embed="rId76"/>
                <a:stretch>
                  <a:fillRect/>
                </a:stretch>
              </p:blipFill>
              <p:spPr>
                <a:xfrm>
                  <a:off x="5837686" y="2567545"/>
                  <a:ext cx="284040" cy="355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7">
              <p14:nvContentPartPr>
                <p14:cNvPr id="18" name="Käsinkirjoitus 17">
                  <a:extLst>
                    <a:ext uri="{FF2B5EF4-FFF2-40B4-BE49-F238E27FC236}">
                      <a16:creationId xmlns:a16="http://schemas.microsoft.com/office/drawing/2014/main" id="{BEFB0CE7-FEAE-42DD-A7DF-BDB547DA130E}"/>
                    </a:ext>
                  </a:extLst>
                </p14:cNvPr>
                <p14:cNvContentPartPr/>
                <p14:nvPr/>
              </p14:nvContentPartPr>
              <p14:xfrm>
                <a:off x="5506846" y="3365665"/>
                <a:ext cx="174240" cy="14040"/>
              </p14:xfrm>
            </p:contentPart>
          </mc:Choice>
          <mc:Fallback>
            <p:pic>
              <p:nvPicPr>
                <p:cNvPr id="18" name="Käsinkirjoitus 17">
                  <a:extLst>
                    <a:ext uri="{FF2B5EF4-FFF2-40B4-BE49-F238E27FC236}">
                      <a16:creationId xmlns:a16="http://schemas.microsoft.com/office/drawing/2014/main" id="{BEFB0CE7-FEAE-42DD-A7DF-BDB547DA130E}"/>
                    </a:ext>
                  </a:extLst>
                </p:cNvPr>
                <p:cNvPicPr/>
                <p:nvPr/>
              </p:nvPicPr>
              <p:blipFill>
                <a:blip r:embed="rId78"/>
                <a:stretch>
                  <a:fillRect/>
                </a:stretch>
              </p:blipFill>
              <p:spPr>
                <a:xfrm>
                  <a:off x="5498206" y="3357025"/>
                  <a:ext cx="191880" cy="31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9">
              <p14:nvContentPartPr>
                <p14:cNvPr id="19" name="Käsinkirjoitus 18">
                  <a:extLst>
                    <a:ext uri="{FF2B5EF4-FFF2-40B4-BE49-F238E27FC236}">
                      <a16:creationId xmlns:a16="http://schemas.microsoft.com/office/drawing/2014/main" id="{088B7D74-3677-4148-B4D4-247848ED5840}"/>
                    </a:ext>
                  </a:extLst>
                </p14:cNvPr>
                <p14:cNvContentPartPr/>
                <p14:nvPr/>
              </p14:nvContentPartPr>
              <p14:xfrm>
                <a:off x="5508646" y="3469345"/>
                <a:ext cx="181080" cy="8640"/>
              </p14:xfrm>
            </p:contentPart>
          </mc:Choice>
          <mc:Fallback>
            <p:pic>
              <p:nvPicPr>
                <p:cNvPr id="19" name="Käsinkirjoitus 18">
                  <a:extLst>
                    <a:ext uri="{FF2B5EF4-FFF2-40B4-BE49-F238E27FC236}">
                      <a16:creationId xmlns:a16="http://schemas.microsoft.com/office/drawing/2014/main" id="{088B7D74-3677-4148-B4D4-247848ED5840}"/>
                    </a:ext>
                  </a:extLst>
                </p:cNvPr>
                <p:cNvPicPr/>
                <p:nvPr/>
              </p:nvPicPr>
              <p:blipFill>
                <a:blip r:embed="rId80"/>
                <a:stretch>
                  <a:fillRect/>
                </a:stretch>
              </p:blipFill>
              <p:spPr>
                <a:xfrm>
                  <a:off x="5499646" y="3460345"/>
                  <a:ext cx="198720" cy="26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1">
              <p14:nvContentPartPr>
                <p14:cNvPr id="28" name="Käsinkirjoitus 27">
                  <a:extLst>
                    <a:ext uri="{FF2B5EF4-FFF2-40B4-BE49-F238E27FC236}">
                      <a16:creationId xmlns:a16="http://schemas.microsoft.com/office/drawing/2014/main" id="{87B5D879-997B-45F4-B344-3F64902907F3}"/>
                    </a:ext>
                  </a:extLst>
                </p14:cNvPr>
                <p14:cNvContentPartPr/>
                <p14:nvPr/>
              </p14:nvContentPartPr>
              <p14:xfrm>
                <a:off x="4636006" y="3185305"/>
                <a:ext cx="250560" cy="302400"/>
              </p14:xfrm>
            </p:contentPart>
          </mc:Choice>
          <mc:Fallback>
            <p:pic>
              <p:nvPicPr>
                <p:cNvPr id="28" name="Käsinkirjoitus 27">
                  <a:extLst>
                    <a:ext uri="{FF2B5EF4-FFF2-40B4-BE49-F238E27FC236}">
                      <a16:creationId xmlns:a16="http://schemas.microsoft.com/office/drawing/2014/main" id="{87B5D879-997B-45F4-B344-3F64902907F3}"/>
                    </a:ext>
                  </a:extLst>
                </p:cNvPr>
                <p:cNvPicPr/>
                <p:nvPr/>
              </p:nvPicPr>
              <p:blipFill>
                <a:blip r:embed="rId82"/>
                <a:stretch>
                  <a:fillRect/>
                </a:stretch>
              </p:blipFill>
              <p:spPr>
                <a:xfrm>
                  <a:off x="4627366" y="3176665"/>
                  <a:ext cx="268200" cy="320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3">
              <p14:nvContentPartPr>
                <p14:cNvPr id="29" name="Käsinkirjoitus 28">
                  <a:extLst>
                    <a:ext uri="{FF2B5EF4-FFF2-40B4-BE49-F238E27FC236}">
                      <a16:creationId xmlns:a16="http://schemas.microsoft.com/office/drawing/2014/main" id="{3BA96842-72F7-4DF6-82E3-E745996B6F2C}"/>
                    </a:ext>
                  </a:extLst>
                </p14:cNvPr>
                <p14:cNvContentPartPr/>
                <p14:nvPr/>
              </p14:nvContentPartPr>
              <p14:xfrm>
                <a:off x="4651126" y="3175225"/>
                <a:ext cx="270000" cy="297720"/>
              </p14:xfrm>
            </p:contentPart>
          </mc:Choice>
          <mc:Fallback>
            <p:pic>
              <p:nvPicPr>
                <p:cNvPr id="29" name="Käsinkirjoitus 28">
                  <a:extLst>
                    <a:ext uri="{FF2B5EF4-FFF2-40B4-BE49-F238E27FC236}">
                      <a16:creationId xmlns:a16="http://schemas.microsoft.com/office/drawing/2014/main" id="{3BA96842-72F7-4DF6-82E3-E745996B6F2C}"/>
                    </a:ext>
                  </a:extLst>
                </p:cNvPr>
                <p:cNvPicPr/>
                <p:nvPr/>
              </p:nvPicPr>
              <p:blipFill>
                <a:blip r:embed="rId84"/>
                <a:stretch>
                  <a:fillRect/>
                </a:stretch>
              </p:blipFill>
              <p:spPr>
                <a:xfrm>
                  <a:off x="4642486" y="3166585"/>
                  <a:ext cx="287640" cy="315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5">
              <p14:nvContentPartPr>
                <p14:cNvPr id="30" name="Käsinkirjoitus 29">
                  <a:extLst>
                    <a:ext uri="{FF2B5EF4-FFF2-40B4-BE49-F238E27FC236}">
                      <a16:creationId xmlns:a16="http://schemas.microsoft.com/office/drawing/2014/main" id="{42CA4C39-55C2-495F-99B7-A454E5A2FFE3}"/>
                    </a:ext>
                  </a:extLst>
                </p14:cNvPr>
                <p14:cNvContentPartPr/>
                <p14:nvPr/>
              </p14:nvContentPartPr>
              <p14:xfrm>
                <a:off x="4987006" y="3015025"/>
                <a:ext cx="174600" cy="165600"/>
              </p14:xfrm>
            </p:contentPart>
          </mc:Choice>
          <mc:Fallback>
            <p:pic>
              <p:nvPicPr>
                <p:cNvPr id="30" name="Käsinkirjoitus 29">
                  <a:extLst>
                    <a:ext uri="{FF2B5EF4-FFF2-40B4-BE49-F238E27FC236}">
                      <a16:creationId xmlns:a16="http://schemas.microsoft.com/office/drawing/2014/main" id="{42CA4C39-55C2-495F-99B7-A454E5A2FFE3}"/>
                    </a:ext>
                  </a:extLst>
                </p:cNvPr>
                <p:cNvPicPr/>
                <p:nvPr/>
              </p:nvPicPr>
              <p:blipFill>
                <a:blip r:embed="rId86"/>
                <a:stretch>
                  <a:fillRect/>
                </a:stretch>
              </p:blipFill>
              <p:spPr>
                <a:xfrm>
                  <a:off x="4978366" y="3006025"/>
                  <a:ext cx="192240" cy="183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7">
              <p14:nvContentPartPr>
                <p14:cNvPr id="32" name="Käsinkirjoitus 31">
                  <a:extLst>
                    <a:ext uri="{FF2B5EF4-FFF2-40B4-BE49-F238E27FC236}">
                      <a16:creationId xmlns:a16="http://schemas.microsoft.com/office/drawing/2014/main" id="{933582B1-300E-41F5-B9A4-AF3000CFF45F}"/>
                    </a:ext>
                  </a:extLst>
                </p14:cNvPr>
                <p14:cNvContentPartPr/>
                <p14:nvPr/>
              </p14:nvContentPartPr>
              <p14:xfrm>
                <a:off x="5911126" y="3214825"/>
                <a:ext cx="227880" cy="356040"/>
              </p14:xfrm>
            </p:contentPart>
          </mc:Choice>
          <mc:Fallback>
            <p:pic>
              <p:nvPicPr>
                <p:cNvPr id="32" name="Käsinkirjoitus 31">
                  <a:extLst>
                    <a:ext uri="{FF2B5EF4-FFF2-40B4-BE49-F238E27FC236}">
                      <a16:creationId xmlns:a16="http://schemas.microsoft.com/office/drawing/2014/main" id="{933582B1-300E-41F5-B9A4-AF3000CFF45F}"/>
                    </a:ext>
                  </a:extLst>
                </p:cNvPr>
                <p:cNvPicPr/>
                <p:nvPr/>
              </p:nvPicPr>
              <p:blipFill>
                <a:blip r:embed="rId88"/>
                <a:stretch>
                  <a:fillRect/>
                </a:stretch>
              </p:blipFill>
              <p:spPr>
                <a:xfrm>
                  <a:off x="5902486" y="3205825"/>
                  <a:ext cx="245520" cy="373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9">
              <p14:nvContentPartPr>
                <p14:cNvPr id="33" name="Käsinkirjoitus 32">
                  <a:extLst>
                    <a:ext uri="{FF2B5EF4-FFF2-40B4-BE49-F238E27FC236}">
                      <a16:creationId xmlns:a16="http://schemas.microsoft.com/office/drawing/2014/main" id="{54CB1904-BCBE-4891-B568-C26840874343}"/>
                    </a:ext>
                  </a:extLst>
                </p14:cNvPr>
                <p14:cNvContentPartPr/>
                <p14:nvPr/>
              </p14:nvContentPartPr>
              <p14:xfrm>
                <a:off x="6276166" y="3247225"/>
                <a:ext cx="163080" cy="365400"/>
              </p14:xfrm>
            </p:contentPart>
          </mc:Choice>
          <mc:Fallback>
            <p:pic>
              <p:nvPicPr>
                <p:cNvPr id="33" name="Käsinkirjoitus 32">
                  <a:extLst>
                    <a:ext uri="{FF2B5EF4-FFF2-40B4-BE49-F238E27FC236}">
                      <a16:creationId xmlns:a16="http://schemas.microsoft.com/office/drawing/2014/main" id="{54CB1904-BCBE-4891-B568-C26840874343}"/>
                    </a:ext>
                  </a:extLst>
                </p:cNvPr>
                <p:cNvPicPr/>
                <p:nvPr/>
              </p:nvPicPr>
              <p:blipFill>
                <a:blip r:embed="rId90"/>
                <a:stretch>
                  <a:fillRect/>
                </a:stretch>
              </p:blipFill>
              <p:spPr>
                <a:xfrm>
                  <a:off x="6267166" y="3238585"/>
                  <a:ext cx="180720" cy="383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1">
              <p14:nvContentPartPr>
                <p14:cNvPr id="77" name="Käsinkirjoitus 76">
                  <a:extLst>
                    <a:ext uri="{FF2B5EF4-FFF2-40B4-BE49-F238E27FC236}">
                      <a16:creationId xmlns:a16="http://schemas.microsoft.com/office/drawing/2014/main" id="{FC9B00CE-79FC-4B51-8366-6EF6B57FD91D}"/>
                    </a:ext>
                  </a:extLst>
                </p14:cNvPr>
                <p14:cNvContentPartPr/>
                <p14:nvPr/>
              </p14:nvContentPartPr>
              <p14:xfrm>
                <a:off x="4301566" y="3639265"/>
                <a:ext cx="795960" cy="588960"/>
              </p14:xfrm>
            </p:contentPart>
          </mc:Choice>
          <mc:Fallback>
            <p:pic>
              <p:nvPicPr>
                <p:cNvPr id="77" name="Käsinkirjoitus 76">
                  <a:extLst>
                    <a:ext uri="{FF2B5EF4-FFF2-40B4-BE49-F238E27FC236}">
                      <a16:creationId xmlns:a16="http://schemas.microsoft.com/office/drawing/2014/main" id="{FC9B00CE-79FC-4B51-8366-6EF6B57FD91D}"/>
                    </a:ext>
                  </a:extLst>
                </p:cNvPr>
                <p:cNvPicPr/>
                <p:nvPr/>
              </p:nvPicPr>
              <p:blipFill>
                <a:blip r:embed="rId92"/>
                <a:stretch>
                  <a:fillRect/>
                </a:stretch>
              </p:blipFill>
              <p:spPr>
                <a:xfrm>
                  <a:off x="4292926" y="3630265"/>
                  <a:ext cx="813600" cy="606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3">
              <p14:nvContentPartPr>
                <p14:cNvPr id="78" name="Käsinkirjoitus 77">
                  <a:extLst>
                    <a:ext uri="{FF2B5EF4-FFF2-40B4-BE49-F238E27FC236}">
                      <a16:creationId xmlns:a16="http://schemas.microsoft.com/office/drawing/2014/main" id="{C9357C57-9DE1-4685-AC4F-AEAE319539AB}"/>
                    </a:ext>
                  </a:extLst>
                </p14:cNvPr>
                <p14:cNvContentPartPr/>
                <p14:nvPr/>
              </p14:nvContentPartPr>
              <p14:xfrm>
                <a:off x="4572286" y="3852385"/>
                <a:ext cx="210960" cy="349560"/>
              </p14:xfrm>
            </p:contentPart>
          </mc:Choice>
          <mc:Fallback>
            <p:pic>
              <p:nvPicPr>
                <p:cNvPr id="78" name="Käsinkirjoitus 77">
                  <a:extLst>
                    <a:ext uri="{FF2B5EF4-FFF2-40B4-BE49-F238E27FC236}">
                      <a16:creationId xmlns:a16="http://schemas.microsoft.com/office/drawing/2014/main" id="{C9357C57-9DE1-4685-AC4F-AEAE319539AB}"/>
                    </a:ext>
                  </a:extLst>
                </p:cNvPr>
                <p:cNvPicPr/>
                <p:nvPr/>
              </p:nvPicPr>
              <p:blipFill>
                <a:blip r:embed="rId94"/>
                <a:stretch>
                  <a:fillRect/>
                </a:stretch>
              </p:blipFill>
              <p:spPr>
                <a:xfrm>
                  <a:off x="4563646" y="3843385"/>
                  <a:ext cx="228600" cy="367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5">
              <p14:nvContentPartPr>
                <p14:cNvPr id="79" name="Käsinkirjoitus 78">
                  <a:extLst>
                    <a:ext uri="{FF2B5EF4-FFF2-40B4-BE49-F238E27FC236}">
                      <a16:creationId xmlns:a16="http://schemas.microsoft.com/office/drawing/2014/main" id="{727061CD-C097-4A92-BD23-660CC33C3A59}"/>
                    </a:ext>
                  </a:extLst>
                </p14:cNvPr>
                <p14:cNvContentPartPr/>
                <p14:nvPr/>
              </p14:nvContentPartPr>
              <p14:xfrm>
                <a:off x="4580206" y="3871465"/>
                <a:ext cx="263880" cy="308520"/>
              </p14:xfrm>
            </p:contentPart>
          </mc:Choice>
          <mc:Fallback>
            <p:pic>
              <p:nvPicPr>
                <p:cNvPr id="79" name="Käsinkirjoitus 78">
                  <a:extLst>
                    <a:ext uri="{FF2B5EF4-FFF2-40B4-BE49-F238E27FC236}">
                      <a16:creationId xmlns:a16="http://schemas.microsoft.com/office/drawing/2014/main" id="{727061CD-C097-4A92-BD23-660CC33C3A59}"/>
                    </a:ext>
                  </a:extLst>
                </p:cNvPr>
                <p:cNvPicPr/>
                <p:nvPr/>
              </p:nvPicPr>
              <p:blipFill>
                <a:blip r:embed="rId96"/>
                <a:stretch>
                  <a:fillRect/>
                </a:stretch>
              </p:blipFill>
              <p:spPr>
                <a:xfrm>
                  <a:off x="4571206" y="3862825"/>
                  <a:ext cx="281520" cy="326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7">
              <p14:nvContentPartPr>
                <p14:cNvPr id="80" name="Käsinkirjoitus 79">
                  <a:extLst>
                    <a:ext uri="{FF2B5EF4-FFF2-40B4-BE49-F238E27FC236}">
                      <a16:creationId xmlns:a16="http://schemas.microsoft.com/office/drawing/2014/main" id="{F94BDF77-0BB9-4AD7-92A8-7982175E4204}"/>
                    </a:ext>
                  </a:extLst>
                </p14:cNvPr>
                <p14:cNvContentPartPr/>
                <p14:nvPr/>
              </p14:nvContentPartPr>
              <p14:xfrm>
                <a:off x="4840846" y="3737545"/>
                <a:ext cx="154800" cy="132840"/>
              </p14:xfrm>
            </p:contentPart>
          </mc:Choice>
          <mc:Fallback>
            <p:pic>
              <p:nvPicPr>
                <p:cNvPr id="80" name="Käsinkirjoitus 79">
                  <a:extLst>
                    <a:ext uri="{FF2B5EF4-FFF2-40B4-BE49-F238E27FC236}">
                      <a16:creationId xmlns:a16="http://schemas.microsoft.com/office/drawing/2014/main" id="{F94BDF77-0BB9-4AD7-92A8-7982175E4204}"/>
                    </a:ext>
                  </a:extLst>
                </p:cNvPr>
                <p:cNvPicPr/>
                <p:nvPr/>
              </p:nvPicPr>
              <p:blipFill>
                <a:blip r:embed="rId98"/>
                <a:stretch>
                  <a:fillRect/>
                </a:stretch>
              </p:blipFill>
              <p:spPr>
                <a:xfrm>
                  <a:off x="4831846" y="3728905"/>
                  <a:ext cx="172440" cy="150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9">
              <p14:nvContentPartPr>
                <p14:cNvPr id="81" name="Käsinkirjoitus 80">
                  <a:extLst>
                    <a:ext uri="{FF2B5EF4-FFF2-40B4-BE49-F238E27FC236}">
                      <a16:creationId xmlns:a16="http://schemas.microsoft.com/office/drawing/2014/main" id="{3732FCAA-DD53-4236-BBFC-3894DFD15A01}"/>
                    </a:ext>
                  </a:extLst>
                </p14:cNvPr>
                <p14:cNvContentPartPr/>
                <p14:nvPr/>
              </p14:nvContentPartPr>
              <p14:xfrm>
                <a:off x="5285086" y="3987025"/>
                <a:ext cx="146880" cy="360"/>
              </p14:xfrm>
            </p:contentPart>
          </mc:Choice>
          <mc:Fallback>
            <p:pic>
              <p:nvPicPr>
                <p:cNvPr id="81" name="Käsinkirjoitus 80">
                  <a:extLst>
                    <a:ext uri="{FF2B5EF4-FFF2-40B4-BE49-F238E27FC236}">
                      <a16:creationId xmlns:a16="http://schemas.microsoft.com/office/drawing/2014/main" id="{3732FCAA-DD53-4236-BBFC-3894DFD15A01}"/>
                    </a:ext>
                  </a:extLst>
                </p:cNvPr>
                <p:cNvPicPr/>
                <p:nvPr/>
              </p:nvPicPr>
              <p:blipFill>
                <a:blip r:embed="rId100"/>
                <a:stretch>
                  <a:fillRect/>
                </a:stretch>
              </p:blipFill>
              <p:spPr>
                <a:xfrm>
                  <a:off x="5276086" y="3978385"/>
                  <a:ext cx="16452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1">
              <p14:nvContentPartPr>
                <p14:cNvPr id="82" name="Käsinkirjoitus 81">
                  <a:extLst>
                    <a:ext uri="{FF2B5EF4-FFF2-40B4-BE49-F238E27FC236}">
                      <a16:creationId xmlns:a16="http://schemas.microsoft.com/office/drawing/2014/main" id="{6159D3F1-101D-4233-BCCD-9E019109C88A}"/>
                    </a:ext>
                  </a:extLst>
                </p14:cNvPr>
                <p14:cNvContentPartPr/>
                <p14:nvPr/>
              </p14:nvContentPartPr>
              <p14:xfrm>
                <a:off x="5291566" y="4058665"/>
                <a:ext cx="177120" cy="28440"/>
              </p14:xfrm>
            </p:contentPart>
          </mc:Choice>
          <mc:Fallback>
            <p:pic>
              <p:nvPicPr>
                <p:cNvPr id="82" name="Käsinkirjoitus 81">
                  <a:extLst>
                    <a:ext uri="{FF2B5EF4-FFF2-40B4-BE49-F238E27FC236}">
                      <a16:creationId xmlns:a16="http://schemas.microsoft.com/office/drawing/2014/main" id="{6159D3F1-101D-4233-BCCD-9E019109C88A}"/>
                    </a:ext>
                  </a:extLst>
                </p:cNvPr>
                <p:cNvPicPr/>
                <p:nvPr/>
              </p:nvPicPr>
              <p:blipFill>
                <a:blip r:embed="rId102"/>
                <a:stretch>
                  <a:fillRect/>
                </a:stretch>
              </p:blipFill>
              <p:spPr>
                <a:xfrm>
                  <a:off x="5282566" y="4050025"/>
                  <a:ext cx="194760" cy="46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3">
              <p14:nvContentPartPr>
                <p14:cNvPr id="83" name="Käsinkirjoitus 82">
                  <a:extLst>
                    <a:ext uri="{FF2B5EF4-FFF2-40B4-BE49-F238E27FC236}">
                      <a16:creationId xmlns:a16="http://schemas.microsoft.com/office/drawing/2014/main" id="{9CB09A9D-2836-4744-AFD4-35A3DA211C2A}"/>
                    </a:ext>
                  </a:extLst>
                </p14:cNvPr>
                <p14:cNvContentPartPr/>
                <p14:nvPr/>
              </p14:nvContentPartPr>
              <p14:xfrm>
                <a:off x="5899246" y="3706585"/>
                <a:ext cx="819720" cy="529560"/>
              </p14:xfrm>
            </p:contentPart>
          </mc:Choice>
          <mc:Fallback>
            <p:pic>
              <p:nvPicPr>
                <p:cNvPr id="83" name="Käsinkirjoitus 82">
                  <a:extLst>
                    <a:ext uri="{FF2B5EF4-FFF2-40B4-BE49-F238E27FC236}">
                      <a16:creationId xmlns:a16="http://schemas.microsoft.com/office/drawing/2014/main" id="{9CB09A9D-2836-4744-AFD4-35A3DA211C2A}"/>
                    </a:ext>
                  </a:extLst>
                </p:cNvPr>
                <p:cNvPicPr/>
                <p:nvPr/>
              </p:nvPicPr>
              <p:blipFill>
                <a:blip r:embed="rId104"/>
                <a:stretch>
                  <a:fillRect/>
                </a:stretch>
              </p:blipFill>
              <p:spPr>
                <a:xfrm>
                  <a:off x="5890606" y="3697945"/>
                  <a:ext cx="837360" cy="547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5">
              <p14:nvContentPartPr>
                <p14:cNvPr id="84" name="Käsinkirjoitus 83">
                  <a:extLst>
                    <a:ext uri="{FF2B5EF4-FFF2-40B4-BE49-F238E27FC236}">
                      <a16:creationId xmlns:a16="http://schemas.microsoft.com/office/drawing/2014/main" id="{47039B62-A8C8-43C3-8E34-554FDFFA9B5F}"/>
                    </a:ext>
                  </a:extLst>
                </p14:cNvPr>
                <p14:cNvContentPartPr/>
                <p14:nvPr/>
              </p14:nvContentPartPr>
              <p14:xfrm>
                <a:off x="6126046" y="3905665"/>
                <a:ext cx="238320" cy="331560"/>
              </p14:xfrm>
            </p:contentPart>
          </mc:Choice>
          <mc:Fallback>
            <p:pic>
              <p:nvPicPr>
                <p:cNvPr id="84" name="Käsinkirjoitus 83">
                  <a:extLst>
                    <a:ext uri="{FF2B5EF4-FFF2-40B4-BE49-F238E27FC236}">
                      <a16:creationId xmlns:a16="http://schemas.microsoft.com/office/drawing/2014/main" id="{47039B62-A8C8-43C3-8E34-554FDFFA9B5F}"/>
                    </a:ext>
                  </a:extLst>
                </p:cNvPr>
                <p:cNvPicPr/>
                <p:nvPr/>
              </p:nvPicPr>
              <p:blipFill>
                <a:blip r:embed="rId106"/>
                <a:stretch>
                  <a:fillRect/>
                </a:stretch>
              </p:blipFill>
              <p:spPr>
                <a:xfrm>
                  <a:off x="6117406" y="3897025"/>
                  <a:ext cx="255960" cy="349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7">
              <p14:nvContentPartPr>
                <p14:cNvPr id="85" name="Käsinkirjoitus 84">
                  <a:extLst>
                    <a:ext uri="{FF2B5EF4-FFF2-40B4-BE49-F238E27FC236}">
                      <a16:creationId xmlns:a16="http://schemas.microsoft.com/office/drawing/2014/main" id="{2C84A292-DC6A-44D5-B7AE-382712B35614}"/>
                    </a:ext>
                  </a:extLst>
                </p14:cNvPr>
                <p14:cNvContentPartPr/>
                <p14:nvPr/>
              </p14:nvContentPartPr>
              <p14:xfrm>
                <a:off x="6464086" y="3895945"/>
                <a:ext cx="148320" cy="369000"/>
              </p14:xfrm>
            </p:contentPart>
          </mc:Choice>
          <mc:Fallback>
            <p:pic>
              <p:nvPicPr>
                <p:cNvPr id="85" name="Käsinkirjoitus 84">
                  <a:extLst>
                    <a:ext uri="{FF2B5EF4-FFF2-40B4-BE49-F238E27FC236}">
                      <a16:creationId xmlns:a16="http://schemas.microsoft.com/office/drawing/2014/main" id="{2C84A292-DC6A-44D5-B7AE-382712B35614}"/>
                    </a:ext>
                  </a:extLst>
                </p:cNvPr>
                <p:cNvPicPr/>
                <p:nvPr/>
              </p:nvPicPr>
              <p:blipFill>
                <a:blip r:embed="rId108"/>
                <a:stretch>
                  <a:fillRect/>
                </a:stretch>
              </p:blipFill>
              <p:spPr>
                <a:xfrm>
                  <a:off x="6455086" y="3887305"/>
                  <a:ext cx="165960" cy="386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9">
              <p14:nvContentPartPr>
                <p14:cNvPr id="87" name="Käsinkirjoitus 86">
                  <a:extLst>
                    <a:ext uri="{FF2B5EF4-FFF2-40B4-BE49-F238E27FC236}">
                      <a16:creationId xmlns:a16="http://schemas.microsoft.com/office/drawing/2014/main" id="{904F3CB5-E740-4D0B-B92A-AF63E315AC1D}"/>
                    </a:ext>
                  </a:extLst>
                </p14:cNvPr>
                <p14:cNvContentPartPr/>
                <p14:nvPr/>
              </p14:nvContentPartPr>
              <p14:xfrm>
                <a:off x="5612326" y="3871465"/>
                <a:ext cx="125640" cy="9360"/>
              </p14:xfrm>
            </p:contentPart>
          </mc:Choice>
          <mc:Fallback>
            <p:pic>
              <p:nvPicPr>
                <p:cNvPr id="87" name="Käsinkirjoitus 86">
                  <a:extLst>
                    <a:ext uri="{FF2B5EF4-FFF2-40B4-BE49-F238E27FC236}">
                      <a16:creationId xmlns:a16="http://schemas.microsoft.com/office/drawing/2014/main" id="{904F3CB5-E740-4D0B-B92A-AF63E315AC1D}"/>
                    </a:ext>
                  </a:extLst>
                </p:cNvPr>
                <p:cNvPicPr/>
                <p:nvPr/>
              </p:nvPicPr>
              <p:blipFill>
                <a:blip r:embed="rId110"/>
                <a:stretch>
                  <a:fillRect/>
                </a:stretch>
              </p:blipFill>
              <p:spPr>
                <a:xfrm>
                  <a:off x="5603686" y="3862465"/>
                  <a:ext cx="143280" cy="27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1">
              <p14:nvContentPartPr>
                <p14:cNvPr id="88" name="Käsinkirjoitus 87">
                  <a:extLst>
                    <a:ext uri="{FF2B5EF4-FFF2-40B4-BE49-F238E27FC236}">
                      <a16:creationId xmlns:a16="http://schemas.microsoft.com/office/drawing/2014/main" id="{EA846917-74EE-4147-8470-8A6915A7FA82}"/>
                    </a:ext>
                  </a:extLst>
                </p14:cNvPr>
                <p14:cNvContentPartPr/>
                <p14:nvPr/>
              </p14:nvContentPartPr>
              <p14:xfrm>
                <a:off x="5672086" y="3791545"/>
                <a:ext cx="6480" cy="172080"/>
              </p14:xfrm>
            </p:contentPart>
          </mc:Choice>
          <mc:Fallback>
            <p:pic>
              <p:nvPicPr>
                <p:cNvPr id="88" name="Käsinkirjoitus 87">
                  <a:extLst>
                    <a:ext uri="{FF2B5EF4-FFF2-40B4-BE49-F238E27FC236}">
                      <a16:creationId xmlns:a16="http://schemas.microsoft.com/office/drawing/2014/main" id="{EA846917-74EE-4147-8470-8A6915A7FA82}"/>
                    </a:ext>
                  </a:extLst>
                </p:cNvPr>
                <p:cNvPicPr/>
                <p:nvPr/>
              </p:nvPicPr>
              <p:blipFill>
                <a:blip r:embed="rId112"/>
                <a:stretch>
                  <a:fillRect/>
                </a:stretch>
              </p:blipFill>
              <p:spPr>
                <a:xfrm>
                  <a:off x="5663086" y="3782545"/>
                  <a:ext cx="24120" cy="189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3">
              <p14:nvContentPartPr>
                <p14:cNvPr id="89" name="Käsinkirjoitus 88">
                  <a:extLst>
                    <a:ext uri="{FF2B5EF4-FFF2-40B4-BE49-F238E27FC236}">
                      <a16:creationId xmlns:a16="http://schemas.microsoft.com/office/drawing/2014/main" id="{808F5242-0B8E-4735-9D35-02C6EC6B0AB2}"/>
                    </a:ext>
                  </a:extLst>
                </p14:cNvPr>
                <p14:cNvContentPartPr/>
                <p14:nvPr/>
              </p14:nvContentPartPr>
              <p14:xfrm>
                <a:off x="5618446" y="4102585"/>
                <a:ext cx="142200" cy="18360"/>
              </p14:xfrm>
            </p:contentPart>
          </mc:Choice>
          <mc:Fallback>
            <p:pic>
              <p:nvPicPr>
                <p:cNvPr id="89" name="Käsinkirjoitus 88">
                  <a:extLst>
                    <a:ext uri="{FF2B5EF4-FFF2-40B4-BE49-F238E27FC236}">
                      <a16:creationId xmlns:a16="http://schemas.microsoft.com/office/drawing/2014/main" id="{808F5242-0B8E-4735-9D35-02C6EC6B0AB2}"/>
                    </a:ext>
                  </a:extLst>
                </p:cNvPr>
                <p:cNvPicPr/>
                <p:nvPr/>
              </p:nvPicPr>
              <p:blipFill>
                <a:blip r:embed="rId114"/>
                <a:stretch>
                  <a:fillRect/>
                </a:stretch>
              </p:blipFill>
              <p:spPr>
                <a:xfrm>
                  <a:off x="5609806" y="4093945"/>
                  <a:ext cx="159840" cy="360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98" name="Ryhmä 97">
            <a:extLst>
              <a:ext uri="{FF2B5EF4-FFF2-40B4-BE49-F238E27FC236}">
                <a16:creationId xmlns:a16="http://schemas.microsoft.com/office/drawing/2014/main" id="{E0A4FDA2-ECA4-4240-9760-3990245C208D}"/>
              </a:ext>
            </a:extLst>
          </p:cNvPr>
          <p:cNvGrpSpPr/>
          <p:nvPr/>
        </p:nvGrpSpPr>
        <p:grpSpPr>
          <a:xfrm>
            <a:off x="4591366" y="4478065"/>
            <a:ext cx="1125360" cy="533880"/>
            <a:chOff x="4591366" y="4478065"/>
            <a:chExt cx="1125360" cy="5338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15">
              <p14:nvContentPartPr>
                <p14:cNvPr id="91" name="Käsinkirjoitus 90">
                  <a:extLst>
                    <a:ext uri="{FF2B5EF4-FFF2-40B4-BE49-F238E27FC236}">
                      <a16:creationId xmlns:a16="http://schemas.microsoft.com/office/drawing/2014/main" id="{9E659F56-4D26-49BB-80CA-3B872A70FB42}"/>
                    </a:ext>
                  </a:extLst>
                </p14:cNvPr>
                <p14:cNvContentPartPr/>
                <p14:nvPr/>
              </p14:nvContentPartPr>
              <p14:xfrm>
                <a:off x="4606846" y="4478065"/>
                <a:ext cx="270720" cy="533880"/>
              </p14:xfrm>
            </p:contentPart>
          </mc:Choice>
          <mc:Fallback>
            <p:pic>
              <p:nvPicPr>
                <p:cNvPr id="91" name="Käsinkirjoitus 90">
                  <a:extLst>
                    <a:ext uri="{FF2B5EF4-FFF2-40B4-BE49-F238E27FC236}">
                      <a16:creationId xmlns:a16="http://schemas.microsoft.com/office/drawing/2014/main" id="{9E659F56-4D26-49BB-80CA-3B872A70FB42}"/>
                    </a:ext>
                  </a:extLst>
                </p:cNvPr>
                <p:cNvPicPr/>
                <p:nvPr/>
              </p:nvPicPr>
              <p:blipFill>
                <a:blip r:embed="rId116"/>
                <a:stretch>
                  <a:fillRect/>
                </a:stretch>
              </p:blipFill>
              <p:spPr>
                <a:xfrm>
                  <a:off x="4598206" y="4469065"/>
                  <a:ext cx="288360" cy="551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7">
              <p14:nvContentPartPr>
                <p14:cNvPr id="92" name="Käsinkirjoitus 91">
                  <a:extLst>
                    <a:ext uri="{FF2B5EF4-FFF2-40B4-BE49-F238E27FC236}">
                      <a16:creationId xmlns:a16="http://schemas.microsoft.com/office/drawing/2014/main" id="{E934839B-2293-421B-A419-1AE061795B4F}"/>
                    </a:ext>
                  </a:extLst>
                </p14:cNvPr>
                <p14:cNvContentPartPr/>
                <p14:nvPr/>
              </p14:nvContentPartPr>
              <p14:xfrm>
                <a:off x="4591366" y="4557625"/>
                <a:ext cx="400680" cy="342360"/>
              </p14:xfrm>
            </p:contentPart>
          </mc:Choice>
          <mc:Fallback>
            <p:pic>
              <p:nvPicPr>
                <p:cNvPr id="92" name="Käsinkirjoitus 91">
                  <a:extLst>
                    <a:ext uri="{FF2B5EF4-FFF2-40B4-BE49-F238E27FC236}">
                      <a16:creationId xmlns:a16="http://schemas.microsoft.com/office/drawing/2014/main" id="{E934839B-2293-421B-A419-1AE061795B4F}"/>
                    </a:ext>
                  </a:extLst>
                </p:cNvPr>
                <p:cNvPicPr/>
                <p:nvPr/>
              </p:nvPicPr>
              <p:blipFill>
                <a:blip r:embed="rId118"/>
                <a:stretch>
                  <a:fillRect/>
                </a:stretch>
              </p:blipFill>
              <p:spPr>
                <a:xfrm>
                  <a:off x="4582366" y="4548985"/>
                  <a:ext cx="418320" cy="360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9">
              <p14:nvContentPartPr>
                <p14:cNvPr id="93" name="Käsinkirjoitus 92">
                  <a:extLst>
                    <a:ext uri="{FF2B5EF4-FFF2-40B4-BE49-F238E27FC236}">
                      <a16:creationId xmlns:a16="http://schemas.microsoft.com/office/drawing/2014/main" id="{69C43CB1-AE55-49C5-A4B2-6557DBA2D8F1}"/>
                    </a:ext>
                  </a:extLst>
                </p14:cNvPr>
                <p14:cNvContentPartPr/>
                <p14:nvPr/>
              </p14:nvContentPartPr>
              <p14:xfrm>
                <a:off x="5110846" y="4809265"/>
                <a:ext cx="200160" cy="5400"/>
              </p14:xfrm>
            </p:contentPart>
          </mc:Choice>
          <mc:Fallback>
            <p:pic>
              <p:nvPicPr>
                <p:cNvPr id="93" name="Käsinkirjoitus 92">
                  <a:extLst>
                    <a:ext uri="{FF2B5EF4-FFF2-40B4-BE49-F238E27FC236}">
                      <a16:creationId xmlns:a16="http://schemas.microsoft.com/office/drawing/2014/main" id="{69C43CB1-AE55-49C5-A4B2-6557DBA2D8F1}"/>
                    </a:ext>
                  </a:extLst>
                </p:cNvPr>
                <p:cNvPicPr/>
                <p:nvPr/>
              </p:nvPicPr>
              <p:blipFill>
                <a:blip r:embed="rId120"/>
                <a:stretch>
                  <a:fillRect/>
                </a:stretch>
              </p:blipFill>
              <p:spPr>
                <a:xfrm>
                  <a:off x="5102206" y="4800265"/>
                  <a:ext cx="217800" cy="23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1">
              <p14:nvContentPartPr>
                <p14:cNvPr id="94" name="Käsinkirjoitus 93">
                  <a:extLst>
                    <a:ext uri="{FF2B5EF4-FFF2-40B4-BE49-F238E27FC236}">
                      <a16:creationId xmlns:a16="http://schemas.microsoft.com/office/drawing/2014/main" id="{98B5B4BD-4DA0-48DE-82A2-A3D9BAF0907F}"/>
                    </a:ext>
                  </a:extLst>
                </p14:cNvPr>
                <p14:cNvContentPartPr/>
                <p14:nvPr/>
              </p14:nvContentPartPr>
              <p14:xfrm>
                <a:off x="5130646" y="4905025"/>
                <a:ext cx="150120" cy="15840"/>
              </p14:xfrm>
            </p:contentPart>
          </mc:Choice>
          <mc:Fallback>
            <p:pic>
              <p:nvPicPr>
                <p:cNvPr id="94" name="Käsinkirjoitus 93">
                  <a:extLst>
                    <a:ext uri="{FF2B5EF4-FFF2-40B4-BE49-F238E27FC236}">
                      <a16:creationId xmlns:a16="http://schemas.microsoft.com/office/drawing/2014/main" id="{98B5B4BD-4DA0-48DE-82A2-A3D9BAF0907F}"/>
                    </a:ext>
                  </a:extLst>
                </p:cNvPr>
                <p:cNvPicPr/>
                <p:nvPr/>
              </p:nvPicPr>
              <p:blipFill>
                <a:blip r:embed="rId122"/>
                <a:stretch>
                  <a:fillRect/>
                </a:stretch>
              </p:blipFill>
              <p:spPr>
                <a:xfrm>
                  <a:off x="5122006" y="4896385"/>
                  <a:ext cx="167760" cy="33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3">
              <p14:nvContentPartPr>
                <p14:cNvPr id="95" name="Käsinkirjoitus 94">
                  <a:extLst>
                    <a:ext uri="{FF2B5EF4-FFF2-40B4-BE49-F238E27FC236}">
                      <a16:creationId xmlns:a16="http://schemas.microsoft.com/office/drawing/2014/main" id="{FFF6C1C8-0D26-4E21-BB22-16536BA09F58}"/>
                    </a:ext>
                  </a:extLst>
                </p14:cNvPr>
                <p14:cNvContentPartPr/>
                <p14:nvPr/>
              </p14:nvContentPartPr>
              <p14:xfrm>
                <a:off x="5458246" y="4665625"/>
                <a:ext cx="211680" cy="7560"/>
              </p14:xfrm>
            </p:contentPart>
          </mc:Choice>
          <mc:Fallback>
            <p:pic>
              <p:nvPicPr>
                <p:cNvPr id="95" name="Käsinkirjoitus 94">
                  <a:extLst>
                    <a:ext uri="{FF2B5EF4-FFF2-40B4-BE49-F238E27FC236}">
                      <a16:creationId xmlns:a16="http://schemas.microsoft.com/office/drawing/2014/main" id="{FFF6C1C8-0D26-4E21-BB22-16536BA09F58}"/>
                    </a:ext>
                  </a:extLst>
                </p:cNvPr>
                <p:cNvPicPr/>
                <p:nvPr/>
              </p:nvPicPr>
              <p:blipFill>
                <a:blip r:embed="rId124"/>
                <a:stretch>
                  <a:fillRect/>
                </a:stretch>
              </p:blipFill>
              <p:spPr>
                <a:xfrm>
                  <a:off x="5449246" y="4656625"/>
                  <a:ext cx="229320" cy="25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5">
              <p14:nvContentPartPr>
                <p14:cNvPr id="96" name="Käsinkirjoitus 95">
                  <a:extLst>
                    <a:ext uri="{FF2B5EF4-FFF2-40B4-BE49-F238E27FC236}">
                      <a16:creationId xmlns:a16="http://schemas.microsoft.com/office/drawing/2014/main" id="{3087FAB5-4D82-4889-8068-7BFAF8CD3BEB}"/>
                    </a:ext>
                  </a:extLst>
                </p14:cNvPr>
                <p14:cNvContentPartPr/>
                <p14:nvPr/>
              </p14:nvContentPartPr>
              <p14:xfrm>
                <a:off x="5579206" y="4529905"/>
                <a:ext cx="20880" cy="278640"/>
              </p14:xfrm>
            </p:contentPart>
          </mc:Choice>
          <mc:Fallback>
            <p:pic>
              <p:nvPicPr>
                <p:cNvPr id="96" name="Käsinkirjoitus 95">
                  <a:extLst>
                    <a:ext uri="{FF2B5EF4-FFF2-40B4-BE49-F238E27FC236}">
                      <a16:creationId xmlns:a16="http://schemas.microsoft.com/office/drawing/2014/main" id="{3087FAB5-4D82-4889-8068-7BFAF8CD3BEB}"/>
                    </a:ext>
                  </a:extLst>
                </p:cNvPr>
                <p:cNvPicPr/>
                <p:nvPr/>
              </p:nvPicPr>
              <p:blipFill>
                <a:blip r:embed="rId126"/>
                <a:stretch>
                  <a:fillRect/>
                </a:stretch>
              </p:blipFill>
              <p:spPr>
                <a:xfrm>
                  <a:off x="5570566" y="4521265"/>
                  <a:ext cx="38520" cy="296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7">
              <p14:nvContentPartPr>
                <p14:cNvPr id="97" name="Käsinkirjoitus 96">
                  <a:extLst>
                    <a:ext uri="{FF2B5EF4-FFF2-40B4-BE49-F238E27FC236}">
                      <a16:creationId xmlns:a16="http://schemas.microsoft.com/office/drawing/2014/main" id="{75A1D7C2-3DB1-4CFE-8193-15881C1308ED}"/>
                    </a:ext>
                  </a:extLst>
                </p14:cNvPr>
                <p14:cNvContentPartPr/>
                <p14:nvPr/>
              </p14:nvContentPartPr>
              <p14:xfrm>
                <a:off x="5479486" y="4950745"/>
                <a:ext cx="237240" cy="18720"/>
              </p14:xfrm>
            </p:contentPart>
          </mc:Choice>
          <mc:Fallback>
            <p:pic>
              <p:nvPicPr>
                <p:cNvPr id="97" name="Käsinkirjoitus 96">
                  <a:extLst>
                    <a:ext uri="{FF2B5EF4-FFF2-40B4-BE49-F238E27FC236}">
                      <a16:creationId xmlns:a16="http://schemas.microsoft.com/office/drawing/2014/main" id="{75A1D7C2-3DB1-4CFE-8193-15881C1308ED}"/>
                    </a:ext>
                  </a:extLst>
                </p:cNvPr>
                <p:cNvPicPr/>
                <p:nvPr/>
              </p:nvPicPr>
              <p:blipFill>
                <a:blip r:embed="rId128"/>
                <a:stretch>
                  <a:fillRect/>
                </a:stretch>
              </p:blipFill>
              <p:spPr>
                <a:xfrm>
                  <a:off x="5470486" y="4942105"/>
                  <a:ext cx="254880" cy="363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29">
            <p14:nvContentPartPr>
              <p14:cNvPr id="99" name="Käsinkirjoitus 98">
                <a:extLst>
                  <a:ext uri="{FF2B5EF4-FFF2-40B4-BE49-F238E27FC236}">
                    <a16:creationId xmlns:a16="http://schemas.microsoft.com/office/drawing/2014/main" id="{13B7DD52-249C-4AF2-8EB8-B914660B8F52}"/>
                  </a:ext>
                </a:extLst>
              </p14:cNvPr>
              <p14:cNvContentPartPr/>
              <p14:nvPr/>
            </p14:nvContentPartPr>
            <p14:xfrm>
              <a:off x="6010486" y="4511545"/>
              <a:ext cx="283680" cy="614880"/>
            </p14:xfrm>
          </p:contentPart>
        </mc:Choice>
        <mc:Fallback>
          <p:pic>
            <p:nvPicPr>
              <p:cNvPr id="99" name="Käsinkirjoitus 98">
                <a:extLst>
                  <a:ext uri="{FF2B5EF4-FFF2-40B4-BE49-F238E27FC236}">
                    <a16:creationId xmlns:a16="http://schemas.microsoft.com/office/drawing/2014/main" id="{13B7DD52-249C-4AF2-8EB8-B914660B8F52}"/>
                  </a:ext>
                </a:extLst>
              </p:cNvPr>
              <p:cNvPicPr/>
              <p:nvPr/>
            </p:nvPicPr>
            <p:blipFill>
              <a:blip r:embed="rId130"/>
              <a:stretch>
                <a:fillRect/>
              </a:stretch>
            </p:blipFill>
            <p:spPr>
              <a:xfrm>
                <a:off x="6001846" y="4502545"/>
                <a:ext cx="301320" cy="6325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8544300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FF6C939-BA16-44DB-AAB9-A8E463F416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Toisen asteen yhtälön ratkaisukaava</a:t>
            </a:r>
          </a:p>
        </p:txBody>
      </p:sp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23DB0A35-F111-4BF5-8AF4-7601693E6BE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16222" y="1458302"/>
            <a:ext cx="4540518" cy="2040452"/>
          </a:xfr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3F8058D1-F507-4B61-A5D8-E7E81404753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56740" y="1334566"/>
            <a:ext cx="5048398" cy="1358705"/>
          </a:xfrm>
          <a:prstGeom prst="rect">
            <a:avLst/>
          </a:prstGeom>
        </p:spPr>
      </p:pic>
      <p:pic>
        <p:nvPicPr>
          <p:cNvPr id="9" name="Kuva 8">
            <a:extLst>
              <a:ext uri="{FF2B5EF4-FFF2-40B4-BE49-F238E27FC236}">
                <a16:creationId xmlns:a16="http://schemas.microsoft.com/office/drawing/2014/main" id="{9B5B35E0-F781-4B9E-AEAA-2AD2ACC8C15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6222" y="3813682"/>
            <a:ext cx="2839341" cy="2510434"/>
          </a:xfrm>
          <a:prstGeom prst="rect">
            <a:avLst/>
          </a:prstGeom>
        </p:spPr>
      </p:pic>
      <p:grpSp>
        <p:nvGrpSpPr>
          <p:cNvPr id="25" name="Ryhmä 24">
            <a:extLst>
              <a:ext uri="{FF2B5EF4-FFF2-40B4-BE49-F238E27FC236}">
                <a16:creationId xmlns:a16="http://schemas.microsoft.com/office/drawing/2014/main" id="{F5F94A41-9984-4BE4-824C-456E5020AF5A}"/>
              </a:ext>
            </a:extLst>
          </p:cNvPr>
          <p:cNvGrpSpPr/>
          <p:nvPr/>
        </p:nvGrpSpPr>
        <p:grpSpPr>
          <a:xfrm>
            <a:off x="6588628" y="2684680"/>
            <a:ext cx="562680" cy="236520"/>
            <a:chOff x="6588628" y="2684680"/>
            <a:chExt cx="562680" cy="2365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5">
              <p14:nvContentPartPr>
                <p14:cNvPr id="21" name="Käsinkirjoitus 20">
                  <a:extLst>
                    <a:ext uri="{FF2B5EF4-FFF2-40B4-BE49-F238E27FC236}">
                      <a16:creationId xmlns:a16="http://schemas.microsoft.com/office/drawing/2014/main" id="{F8FF9F98-B2AB-4442-AC58-AB655AC3849A}"/>
                    </a:ext>
                  </a:extLst>
                </p14:cNvPr>
                <p14:cNvContentPartPr/>
                <p14:nvPr/>
              </p14:nvContentPartPr>
              <p14:xfrm>
                <a:off x="6588628" y="2720680"/>
                <a:ext cx="194400" cy="200520"/>
              </p14:xfrm>
            </p:contentPart>
          </mc:Choice>
          <mc:Fallback>
            <p:pic>
              <p:nvPicPr>
                <p:cNvPr id="21" name="Käsinkirjoitus 20">
                  <a:extLst>
                    <a:ext uri="{FF2B5EF4-FFF2-40B4-BE49-F238E27FC236}">
                      <a16:creationId xmlns:a16="http://schemas.microsoft.com/office/drawing/2014/main" id="{F8FF9F98-B2AB-4442-AC58-AB655AC3849A}"/>
                    </a:ext>
                  </a:extLst>
                </p:cNvPr>
                <p:cNvPicPr/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6579628" y="2711680"/>
                  <a:ext cx="212040" cy="218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">
              <p14:nvContentPartPr>
                <p14:cNvPr id="22" name="Käsinkirjoitus 21">
                  <a:extLst>
                    <a:ext uri="{FF2B5EF4-FFF2-40B4-BE49-F238E27FC236}">
                      <a16:creationId xmlns:a16="http://schemas.microsoft.com/office/drawing/2014/main" id="{E1B89DEA-E860-4D46-B2F5-4DA5E299637E}"/>
                    </a:ext>
                  </a:extLst>
                </p14:cNvPr>
                <p14:cNvContentPartPr/>
                <p14:nvPr/>
              </p14:nvContentPartPr>
              <p14:xfrm>
                <a:off x="6897508" y="2780080"/>
                <a:ext cx="74880" cy="360"/>
              </p14:xfrm>
            </p:contentPart>
          </mc:Choice>
          <mc:Fallback>
            <p:pic>
              <p:nvPicPr>
                <p:cNvPr id="22" name="Käsinkirjoitus 21">
                  <a:extLst>
                    <a:ext uri="{FF2B5EF4-FFF2-40B4-BE49-F238E27FC236}">
                      <a16:creationId xmlns:a16="http://schemas.microsoft.com/office/drawing/2014/main" id="{E1B89DEA-E860-4D46-B2F5-4DA5E299637E}"/>
                    </a:ext>
                  </a:extLst>
                </p:cNvPr>
                <p:cNvPicPr/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6888508" y="2771440"/>
                  <a:ext cx="9252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">
              <p14:nvContentPartPr>
                <p14:cNvPr id="23" name="Käsinkirjoitus 22">
                  <a:extLst>
                    <a:ext uri="{FF2B5EF4-FFF2-40B4-BE49-F238E27FC236}">
                      <a16:creationId xmlns:a16="http://schemas.microsoft.com/office/drawing/2014/main" id="{6C4E4098-4ABE-44F7-9C95-FA9ABFC06107}"/>
                    </a:ext>
                  </a:extLst>
                </p14:cNvPr>
                <p14:cNvContentPartPr/>
                <p14:nvPr/>
              </p14:nvContentPartPr>
              <p14:xfrm>
                <a:off x="6898588" y="2830840"/>
                <a:ext cx="73440" cy="4320"/>
              </p14:xfrm>
            </p:contentPart>
          </mc:Choice>
          <mc:Fallback>
            <p:pic>
              <p:nvPicPr>
                <p:cNvPr id="23" name="Käsinkirjoitus 22">
                  <a:extLst>
                    <a:ext uri="{FF2B5EF4-FFF2-40B4-BE49-F238E27FC236}">
                      <a16:creationId xmlns:a16="http://schemas.microsoft.com/office/drawing/2014/main" id="{6C4E4098-4ABE-44F7-9C95-FA9ABFC06107}"/>
                    </a:ext>
                  </a:extLst>
                </p:cNvPr>
                <p:cNvPicPr/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6889588" y="2821840"/>
                  <a:ext cx="91080" cy="21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">
              <p14:nvContentPartPr>
                <p14:cNvPr id="24" name="Käsinkirjoitus 23">
                  <a:extLst>
                    <a:ext uri="{FF2B5EF4-FFF2-40B4-BE49-F238E27FC236}">
                      <a16:creationId xmlns:a16="http://schemas.microsoft.com/office/drawing/2014/main" id="{2F60039C-BA22-45CC-A900-7E0B8672A8AE}"/>
                    </a:ext>
                  </a:extLst>
                </p14:cNvPr>
                <p14:cNvContentPartPr/>
                <p14:nvPr/>
              </p14:nvContentPartPr>
              <p14:xfrm>
                <a:off x="7118908" y="2684680"/>
                <a:ext cx="32400" cy="192240"/>
              </p14:xfrm>
            </p:contentPart>
          </mc:Choice>
          <mc:Fallback>
            <p:pic>
              <p:nvPicPr>
                <p:cNvPr id="24" name="Käsinkirjoitus 23">
                  <a:extLst>
                    <a:ext uri="{FF2B5EF4-FFF2-40B4-BE49-F238E27FC236}">
                      <a16:creationId xmlns:a16="http://schemas.microsoft.com/office/drawing/2014/main" id="{2F60039C-BA22-45CC-A900-7E0B8672A8AE}"/>
                    </a:ext>
                  </a:extLst>
                </p:cNvPr>
                <p:cNvPicPr/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7109908" y="2675680"/>
                  <a:ext cx="50040" cy="2098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9" name="Ryhmä 28">
            <a:extLst>
              <a:ext uri="{FF2B5EF4-FFF2-40B4-BE49-F238E27FC236}">
                <a16:creationId xmlns:a16="http://schemas.microsoft.com/office/drawing/2014/main" id="{237ACAE2-15C3-4F15-9E56-AB0A549A8174}"/>
              </a:ext>
            </a:extLst>
          </p:cNvPr>
          <p:cNvGrpSpPr/>
          <p:nvPr/>
        </p:nvGrpSpPr>
        <p:grpSpPr>
          <a:xfrm>
            <a:off x="7927468" y="2591080"/>
            <a:ext cx="337680" cy="320040"/>
            <a:chOff x="7927468" y="2591080"/>
            <a:chExt cx="337680" cy="3200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3">
              <p14:nvContentPartPr>
                <p14:cNvPr id="26" name="Käsinkirjoitus 25">
                  <a:extLst>
                    <a:ext uri="{FF2B5EF4-FFF2-40B4-BE49-F238E27FC236}">
                      <a16:creationId xmlns:a16="http://schemas.microsoft.com/office/drawing/2014/main" id="{BC05DFDE-0E35-4F1B-A2B5-92B34CDE3B44}"/>
                    </a:ext>
                  </a:extLst>
                </p14:cNvPr>
                <p14:cNvContentPartPr/>
                <p14:nvPr/>
              </p14:nvContentPartPr>
              <p14:xfrm>
                <a:off x="7927468" y="2591080"/>
                <a:ext cx="116280" cy="320040"/>
              </p14:xfrm>
            </p:contentPart>
          </mc:Choice>
          <mc:Fallback>
            <p:pic>
              <p:nvPicPr>
                <p:cNvPr id="26" name="Käsinkirjoitus 25">
                  <a:extLst>
                    <a:ext uri="{FF2B5EF4-FFF2-40B4-BE49-F238E27FC236}">
                      <a16:creationId xmlns:a16="http://schemas.microsoft.com/office/drawing/2014/main" id="{BC05DFDE-0E35-4F1B-A2B5-92B34CDE3B44}"/>
                    </a:ext>
                  </a:extLst>
                </p:cNvPr>
                <p:cNvPicPr/>
                <p:nvPr/>
              </p:nvPicPr>
              <p:blipFill>
                <a:blip r:embed="rId14"/>
                <a:stretch>
                  <a:fillRect/>
                </a:stretch>
              </p:blipFill>
              <p:spPr>
                <a:xfrm>
                  <a:off x="7918468" y="2582080"/>
                  <a:ext cx="133920" cy="337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">
              <p14:nvContentPartPr>
                <p14:cNvPr id="27" name="Käsinkirjoitus 26">
                  <a:extLst>
                    <a:ext uri="{FF2B5EF4-FFF2-40B4-BE49-F238E27FC236}">
                      <a16:creationId xmlns:a16="http://schemas.microsoft.com/office/drawing/2014/main" id="{0DC51911-172B-43D2-BC7E-CCB0AFCC4FE1}"/>
                    </a:ext>
                  </a:extLst>
                </p14:cNvPr>
                <p14:cNvContentPartPr/>
                <p14:nvPr/>
              </p14:nvContentPartPr>
              <p14:xfrm>
                <a:off x="8175148" y="2826160"/>
                <a:ext cx="84960" cy="5040"/>
              </p14:xfrm>
            </p:contentPart>
          </mc:Choice>
          <mc:Fallback>
            <p:pic>
              <p:nvPicPr>
                <p:cNvPr id="27" name="Käsinkirjoitus 26">
                  <a:extLst>
                    <a:ext uri="{FF2B5EF4-FFF2-40B4-BE49-F238E27FC236}">
                      <a16:creationId xmlns:a16="http://schemas.microsoft.com/office/drawing/2014/main" id="{0DC51911-172B-43D2-BC7E-CCB0AFCC4FE1}"/>
                    </a:ext>
                  </a:extLst>
                </p:cNvPr>
                <p:cNvPicPr/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8166508" y="2817520"/>
                  <a:ext cx="102600" cy="22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">
              <p14:nvContentPartPr>
                <p14:cNvPr id="28" name="Käsinkirjoitus 27">
                  <a:extLst>
                    <a:ext uri="{FF2B5EF4-FFF2-40B4-BE49-F238E27FC236}">
                      <a16:creationId xmlns:a16="http://schemas.microsoft.com/office/drawing/2014/main" id="{99B45D6D-725F-4FB8-B27B-FABBE33EFBA6}"/>
                    </a:ext>
                  </a:extLst>
                </p14:cNvPr>
                <p14:cNvContentPartPr/>
                <p14:nvPr/>
              </p14:nvContentPartPr>
              <p14:xfrm>
                <a:off x="8183068" y="2889520"/>
                <a:ext cx="82080" cy="7200"/>
              </p14:xfrm>
            </p:contentPart>
          </mc:Choice>
          <mc:Fallback>
            <p:pic>
              <p:nvPicPr>
                <p:cNvPr id="28" name="Käsinkirjoitus 27">
                  <a:extLst>
                    <a:ext uri="{FF2B5EF4-FFF2-40B4-BE49-F238E27FC236}">
                      <a16:creationId xmlns:a16="http://schemas.microsoft.com/office/drawing/2014/main" id="{99B45D6D-725F-4FB8-B27B-FABBE33EFBA6}"/>
                    </a:ext>
                  </a:extLst>
                </p:cNvPr>
                <p:cNvPicPr/>
                <p:nvPr/>
              </p:nvPicPr>
              <p:blipFill>
                <a:blip r:embed="rId18"/>
                <a:stretch>
                  <a:fillRect/>
                </a:stretch>
              </p:blipFill>
              <p:spPr>
                <a:xfrm>
                  <a:off x="8174428" y="2880880"/>
                  <a:ext cx="99720" cy="2484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9">
            <p14:nvContentPartPr>
              <p14:cNvPr id="30" name="Käsinkirjoitus 29">
                <a:extLst>
                  <a:ext uri="{FF2B5EF4-FFF2-40B4-BE49-F238E27FC236}">
                    <a16:creationId xmlns:a16="http://schemas.microsoft.com/office/drawing/2014/main" id="{3ACE94F6-A51D-488A-99FF-39C89EDA4F1C}"/>
                  </a:ext>
                </a:extLst>
              </p14:cNvPr>
              <p14:cNvContentPartPr/>
              <p14:nvPr/>
            </p14:nvContentPartPr>
            <p14:xfrm>
              <a:off x="8451848" y="2664891"/>
              <a:ext cx="169920" cy="261360"/>
            </p14:xfrm>
          </p:contentPart>
        </mc:Choice>
        <mc:Fallback>
          <p:pic>
            <p:nvPicPr>
              <p:cNvPr id="30" name="Käsinkirjoitus 29">
                <a:extLst>
                  <a:ext uri="{FF2B5EF4-FFF2-40B4-BE49-F238E27FC236}">
                    <a16:creationId xmlns:a16="http://schemas.microsoft.com/office/drawing/2014/main" id="{3ACE94F6-A51D-488A-99FF-39C89EDA4F1C}"/>
                  </a:ext>
                </a:extLst>
              </p:cNvPr>
              <p:cNvPicPr/>
              <p:nvPr/>
            </p:nvPicPr>
            <p:blipFill>
              <a:blip r:embed="rId20"/>
              <a:stretch>
                <a:fillRect/>
              </a:stretch>
            </p:blipFill>
            <p:spPr>
              <a:xfrm>
                <a:off x="8443208" y="2656251"/>
                <a:ext cx="187560" cy="279000"/>
              </a:xfrm>
              <a:prstGeom prst="rect">
                <a:avLst/>
              </a:prstGeom>
            </p:spPr>
          </p:pic>
        </mc:Fallback>
      </mc:AlternateContent>
      <p:grpSp>
        <p:nvGrpSpPr>
          <p:cNvPr id="37" name="Ryhmä 36">
            <a:extLst>
              <a:ext uri="{FF2B5EF4-FFF2-40B4-BE49-F238E27FC236}">
                <a16:creationId xmlns:a16="http://schemas.microsoft.com/office/drawing/2014/main" id="{F2E40320-4B60-48D2-A241-3348C66BFD0C}"/>
              </a:ext>
            </a:extLst>
          </p:cNvPr>
          <p:cNvGrpSpPr/>
          <p:nvPr/>
        </p:nvGrpSpPr>
        <p:grpSpPr>
          <a:xfrm>
            <a:off x="9462836" y="2727103"/>
            <a:ext cx="735480" cy="201600"/>
            <a:chOff x="9462836" y="2727103"/>
            <a:chExt cx="735480" cy="2016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1">
              <p14:nvContentPartPr>
                <p14:cNvPr id="31" name="Käsinkirjoitus 30">
                  <a:extLst>
                    <a:ext uri="{FF2B5EF4-FFF2-40B4-BE49-F238E27FC236}">
                      <a16:creationId xmlns:a16="http://schemas.microsoft.com/office/drawing/2014/main" id="{D891E18E-C10B-48F6-9A96-8047E32EB0B4}"/>
                    </a:ext>
                  </a:extLst>
                </p14:cNvPr>
                <p14:cNvContentPartPr/>
                <p14:nvPr/>
              </p14:nvContentPartPr>
              <p14:xfrm>
                <a:off x="9462836" y="2751583"/>
                <a:ext cx="106920" cy="156240"/>
              </p14:xfrm>
            </p:contentPart>
          </mc:Choice>
          <mc:Fallback>
            <p:pic>
              <p:nvPicPr>
                <p:cNvPr id="31" name="Käsinkirjoitus 30">
                  <a:extLst>
                    <a:ext uri="{FF2B5EF4-FFF2-40B4-BE49-F238E27FC236}">
                      <a16:creationId xmlns:a16="http://schemas.microsoft.com/office/drawing/2014/main" id="{D891E18E-C10B-48F6-9A96-8047E32EB0B4}"/>
                    </a:ext>
                  </a:extLst>
                </p:cNvPr>
                <p:cNvPicPr/>
                <p:nvPr/>
              </p:nvPicPr>
              <p:blipFill>
                <a:blip r:embed="rId22"/>
                <a:stretch>
                  <a:fillRect/>
                </a:stretch>
              </p:blipFill>
              <p:spPr>
                <a:xfrm>
                  <a:off x="9453836" y="2742583"/>
                  <a:ext cx="124560" cy="173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">
              <p14:nvContentPartPr>
                <p14:cNvPr id="32" name="Käsinkirjoitus 31">
                  <a:extLst>
                    <a:ext uri="{FF2B5EF4-FFF2-40B4-BE49-F238E27FC236}">
                      <a16:creationId xmlns:a16="http://schemas.microsoft.com/office/drawing/2014/main" id="{F3E8F3E3-2EB6-4401-9886-A3BC664F0C19}"/>
                    </a:ext>
                  </a:extLst>
                </p14:cNvPr>
                <p14:cNvContentPartPr/>
                <p14:nvPr/>
              </p14:nvContentPartPr>
              <p14:xfrm>
                <a:off x="9661556" y="2804503"/>
                <a:ext cx="96840" cy="15840"/>
              </p14:xfrm>
            </p:contentPart>
          </mc:Choice>
          <mc:Fallback>
            <p:pic>
              <p:nvPicPr>
                <p:cNvPr id="32" name="Käsinkirjoitus 31">
                  <a:extLst>
                    <a:ext uri="{FF2B5EF4-FFF2-40B4-BE49-F238E27FC236}">
                      <a16:creationId xmlns:a16="http://schemas.microsoft.com/office/drawing/2014/main" id="{F3E8F3E3-2EB6-4401-9886-A3BC664F0C19}"/>
                    </a:ext>
                  </a:extLst>
                </p:cNvPr>
                <p:cNvPicPr/>
                <p:nvPr/>
              </p:nvPicPr>
              <p:blipFill>
                <a:blip r:embed="rId24"/>
                <a:stretch>
                  <a:fillRect/>
                </a:stretch>
              </p:blipFill>
              <p:spPr>
                <a:xfrm>
                  <a:off x="9652916" y="2795503"/>
                  <a:ext cx="114480" cy="33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">
              <p14:nvContentPartPr>
                <p14:cNvPr id="33" name="Käsinkirjoitus 32">
                  <a:extLst>
                    <a:ext uri="{FF2B5EF4-FFF2-40B4-BE49-F238E27FC236}">
                      <a16:creationId xmlns:a16="http://schemas.microsoft.com/office/drawing/2014/main" id="{978A4659-AC0A-452F-B34C-887896F196B7}"/>
                    </a:ext>
                  </a:extLst>
                </p14:cNvPr>
                <p14:cNvContentPartPr/>
                <p14:nvPr/>
              </p14:nvContentPartPr>
              <p14:xfrm>
                <a:off x="9680636" y="2869303"/>
                <a:ext cx="81000" cy="6120"/>
              </p14:xfrm>
            </p:contentPart>
          </mc:Choice>
          <mc:Fallback>
            <p:pic>
              <p:nvPicPr>
                <p:cNvPr id="33" name="Käsinkirjoitus 32">
                  <a:extLst>
                    <a:ext uri="{FF2B5EF4-FFF2-40B4-BE49-F238E27FC236}">
                      <a16:creationId xmlns:a16="http://schemas.microsoft.com/office/drawing/2014/main" id="{978A4659-AC0A-452F-B34C-887896F196B7}"/>
                    </a:ext>
                  </a:extLst>
                </p:cNvPr>
                <p:cNvPicPr/>
                <p:nvPr/>
              </p:nvPicPr>
              <p:blipFill>
                <a:blip r:embed="rId26"/>
                <a:stretch>
                  <a:fillRect/>
                </a:stretch>
              </p:blipFill>
              <p:spPr>
                <a:xfrm>
                  <a:off x="9671636" y="2860303"/>
                  <a:ext cx="98640" cy="23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">
              <p14:nvContentPartPr>
                <p14:cNvPr id="34" name="Käsinkirjoitus 33">
                  <a:extLst>
                    <a:ext uri="{FF2B5EF4-FFF2-40B4-BE49-F238E27FC236}">
                      <a16:creationId xmlns:a16="http://schemas.microsoft.com/office/drawing/2014/main" id="{F678F1C1-6DD3-4F7A-A728-5CC02B2637B4}"/>
                    </a:ext>
                  </a:extLst>
                </p14:cNvPr>
                <p14:cNvContentPartPr/>
                <p14:nvPr/>
              </p14:nvContentPartPr>
              <p14:xfrm>
                <a:off x="9884396" y="2870023"/>
                <a:ext cx="91800" cy="1440"/>
              </p14:xfrm>
            </p:contentPart>
          </mc:Choice>
          <mc:Fallback>
            <p:pic>
              <p:nvPicPr>
                <p:cNvPr id="34" name="Käsinkirjoitus 33">
                  <a:extLst>
                    <a:ext uri="{FF2B5EF4-FFF2-40B4-BE49-F238E27FC236}">
                      <a16:creationId xmlns:a16="http://schemas.microsoft.com/office/drawing/2014/main" id="{F678F1C1-6DD3-4F7A-A728-5CC02B2637B4}"/>
                    </a:ext>
                  </a:extLst>
                </p:cNvPr>
                <p:cNvPicPr/>
                <p:nvPr/>
              </p:nvPicPr>
              <p:blipFill>
                <a:blip r:embed="rId28"/>
                <a:stretch>
                  <a:fillRect/>
                </a:stretch>
              </p:blipFill>
              <p:spPr>
                <a:xfrm>
                  <a:off x="9875396" y="2861383"/>
                  <a:ext cx="109440" cy="19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">
              <p14:nvContentPartPr>
                <p14:cNvPr id="35" name="Käsinkirjoitus 34">
                  <a:extLst>
                    <a:ext uri="{FF2B5EF4-FFF2-40B4-BE49-F238E27FC236}">
                      <a16:creationId xmlns:a16="http://schemas.microsoft.com/office/drawing/2014/main" id="{577E2EB9-9EB7-4294-89EC-91E3440866A0}"/>
                    </a:ext>
                  </a:extLst>
                </p14:cNvPr>
                <p14:cNvContentPartPr/>
                <p14:nvPr/>
              </p14:nvContentPartPr>
              <p14:xfrm>
                <a:off x="10088876" y="2727103"/>
                <a:ext cx="84600" cy="120600"/>
              </p14:xfrm>
            </p:contentPart>
          </mc:Choice>
          <mc:Fallback>
            <p:pic>
              <p:nvPicPr>
                <p:cNvPr id="35" name="Käsinkirjoitus 34">
                  <a:extLst>
                    <a:ext uri="{FF2B5EF4-FFF2-40B4-BE49-F238E27FC236}">
                      <a16:creationId xmlns:a16="http://schemas.microsoft.com/office/drawing/2014/main" id="{577E2EB9-9EB7-4294-89EC-91E3440866A0}"/>
                    </a:ext>
                  </a:extLst>
                </p:cNvPr>
                <p:cNvPicPr/>
                <p:nvPr/>
              </p:nvPicPr>
              <p:blipFill>
                <a:blip r:embed="rId30"/>
                <a:stretch>
                  <a:fillRect/>
                </a:stretch>
              </p:blipFill>
              <p:spPr>
                <a:xfrm>
                  <a:off x="10079876" y="2718463"/>
                  <a:ext cx="102240" cy="138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1">
              <p14:nvContentPartPr>
                <p14:cNvPr id="36" name="Käsinkirjoitus 35">
                  <a:extLst>
                    <a:ext uri="{FF2B5EF4-FFF2-40B4-BE49-F238E27FC236}">
                      <a16:creationId xmlns:a16="http://schemas.microsoft.com/office/drawing/2014/main" id="{18674578-2FE0-4D84-8093-E410D9697FC6}"/>
                    </a:ext>
                  </a:extLst>
                </p14:cNvPr>
                <p14:cNvContentPartPr/>
                <p14:nvPr/>
              </p14:nvContentPartPr>
              <p14:xfrm>
                <a:off x="10181036" y="2733223"/>
                <a:ext cx="17280" cy="195480"/>
              </p14:xfrm>
            </p:contentPart>
          </mc:Choice>
          <mc:Fallback>
            <p:pic>
              <p:nvPicPr>
                <p:cNvPr id="36" name="Käsinkirjoitus 35">
                  <a:extLst>
                    <a:ext uri="{FF2B5EF4-FFF2-40B4-BE49-F238E27FC236}">
                      <a16:creationId xmlns:a16="http://schemas.microsoft.com/office/drawing/2014/main" id="{18674578-2FE0-4D84-8093-E410D9697FC6}"/>
                    </a:ext>
                  </a:extLst>
                </p:cNvPr>
                <p:cNvPicPr/>
                <p:nvPr/>
              </p:nvPicPr>
              <p:blipFill>
                <a:blip r:embed="rId32"/>
                <a:stretch>
                  <a:fillRect/>
                </a:stretch>
              </p:blipFill>
              <p:spPr>
                <a:xfrm>
                  <a:off x="10172036" y="2724223"/>
                  <a:ext cx="34920" cy="2131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72" name="Ryhmä 71">
            <a:extLst>
              <a:ext uri="{FF2B5EF4-FFF2-40B4-BE49-F238E27FC236}">
                <a16:creationId xmlns:a16="http://schemas.microsoft.com/office/drawing/2014/main" id="{44DF2289-9A7A-4E4E-B323-5BD0DF27BBAE}"/>
              </a:ext>
            </a:extLst>
          </p:cNvPr>
          <p:cNvGrpSpPr/>
          <p:nvPr/>
        </p:nvGrpSpPr>
        <p:grpSpPr>
          <a:xfrm>
            <a:off x="9041000" y="4517840"/>
            <a:ext cx="285840" cy="1080"/>
            <a:chOff x="9041000" y="4517840"/>
            <a:chExt cx="285840" cy="10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3">
              <p14:nvContentPartPr>
                <p14:cNvPr id="57" name="Käsinkirjoitus 56">
                  <a:extLst>
                    <a:ext uri="{FF2B5EF4-FFF2-40B4-BE49-F238E27FC236}">
                      <a16:creationId xmlns:a16="http://schemas.microsoft.com/office/drawing/2014/main" id="{A93CEED9-49F3-49FB-9387-A8024B2A4DFF}"/>
                    </a:ext>
                  </a:extLst>
                </p14:cNvPr>
                <p14:cNvContentPartPr/>
                <p14:nvPr/>
              </p14:nvContentPartPr>
              <p14:xfrm>
                <a:off x="9041000" y="4518560"/>
                <a:ext cx="360" cy="360"/>
              </p14:xfrm>
            </p:contentPart>
          </mc:Choice>
          <mc:Fallback>
            <p:pic>
              <p:nvPicPr>
                <p:cNvPr id="57" name="Käsinkirjoitus 56">
                  <a:extLst>
                    <a:ext uri="{FF2B5EF4-FFF2-40B4-BE49-F238E27FC236}">
                      <a16:creationId xmlns:a16="http://schemas.microsoft.com/office/drawing/2014/main" id="{A93CEED9-49F3-49FB-9387-A8024B2A4DFF}"/>
                    </a:ext>
                  </a:extLst>
                </p:cNvPr>
                <p:cNvPicPr/>
                <p:nvPr/>
              </p:nvPicPr>
              <p:blipFill>
                <a:blip r:embed="rId34"/>
                <a:stretch>
                  <a:fillRect/>
                </a:stretch>
              </p:blipFill>
              <p:spPr>
                <a:xfrm>
                  <a:off x="9032000" y="4509560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5">
              <p14:nvContentPartPr>
                <p14:cNvPr id="59" name="Käsinkirjoitus 58">
                  <a:extLst>
                    <a:ext uri="{FF2B5EF4-FFF2-40B4-BE49-F238E27FC236}">
                      <a16:creationId xmlns:a16="http://schemas.microsoft.com/office/drawing/2014/main" id="{47F9C3B5-1FB1-49EB-8B79-930D3A4BEC93}"/>
                    </a:ext>
                  </a:extLst>
                </p14:cNvPr>
                <p14:cNvContentPartPr/>
                <p14:nvPr/>
              </p14:nvContentPartPr>
              <p14:xfrm>
                <a:off x="9326480" y="4517840"/>
                <a:ext cx="360" cy="360"/>
              </p14:xfrm>
            </p:contentPart>
          </mc:Choice>
          <mc:Fallback>
            <p:pic>
              <p:nvPicPr>
                <p:cNvPr id="59" name="Käsinkirjoitus 58">
                  <a:extLst>
                    <a:ext uri="{FF2B5EF4-FFF2-40B4-BE49-F238E27FC236}">
                      <a16:creationId xmlns:a16="http://schemas.microsoft.com/office/drawing/2014/main" id="{47F9C3B5-1FB1-49EB-8B79-930D3A4BEC93}"/>
                    </a:ext>
                  </a:extLst>
                </p:cNvPr>
                <p:cNvPicPr/>
                <p:nvPr/>
              </p:nvPicPr>
              <p:blipFill>
                <a:blip r:embed="rId34"/>
                <a:stretch>
                  <a:fillRect/>
                </a:stretch>
              </p:blipFill>
              <p:spPr>
                <a:xfrm>
                  <a:off x="9317840" y="4508840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36">
            <p14:nvContentPartPr>
              <p14:cNvPr id="73" name="Käsinkirjoitus 72">
                <a:extLst>
                  <a:ext uri="{FF2B5EF4-FFF2-40B4-BE49-F238E27FC236}">
                    <a16:creationId xmlns:a16="http://schemas.microsoft.com/office/drawing/2014/main" id="{0BDAEDC2-525C-4951-8C7A-072EA07747B9}"/>
                  </a:ext>
                </a:extLst>
              </p14:cNvPr>
              <p14:cNvContentPartPr/>
              <p14:nvPr/>
            </p14:nvContentPartPr>
            <p14:xfrm>
              <a:off x="6455480" y="2574920"/>
              <a:ext cx="803880" cy="438480"/>
            </p14:xfrm>
          </p:contentPart>
        </mc:Choice>
        <mc:Fallback>
          <p:pic>
            <p:nvPicPr>
              <p:cNvPr id="73" name="Käsinkirjoitus 72">
                <a:extLst>
                  <a:ext uri="{FF2B5EF4-FFF2-40B4-BE49-F238E27FC236}">
                    <a16:creationId xmlns:a16="http://schemas.microsoft.com/office/drawing/2014/main" id="{0BDAEDC2-525C-4951-8C7A-072EA07747B9}"/>
                  </a:ext>
                </a:extLst>
              </p:cNvPr>
              <p:cNvPicPr/>
              <p:nvPr/>
            </p:nvPicPr>
            <p:blipFill>
              <a:blip r:embed="rId37"/>
              <a:stretch>
                <a:fillRect/>
              </a:stretch>
            </p:blipFill>
            <p:spPr>
              <a:xfrm>
                <a:off x="6437480" y="2539280"/>
                <a:ext cx="839520" cy="510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8">
            <p14:nvContentPartPr>
              <p14:cNvPr id="74" name="Käsinkirjoitus 73">
                <a:extLst>
                  <a:ext uri="{FF2B5EF4-FFF2-40B4-BE49-F238E27FC236}">
                    <a16:creationId xmlns:a16="http://schemas.microsoft.com/office/drawing/2014/main" id="{0FD932E5-5364-41BD-94E2-10B5655AB415}"/>
                  </a:ext>
                </a:extLst>
              </p14:cNvPr>
              <p14:cNvContentPartPr/>
              <p14:nvPr/>
            </p14:nvContentPartPr>
            <p14:xfrm>
              <a:off x="9189680" y="3717920"/>
              <a:ext cx="129960" cy="11160"/>
            </p14:xfrm>
          </p:contentPart>
        </mc:Choice>
        <mc:Fallback>
          <p:pic>
            <p:nvPicPr>
              <p:cNvPr id="74" name="Käsinkirjoitus 73">
                <a:extLst>
                  <a:ext uri="{FF2B5EF4-FFF2-40B4-BE49-F238E27FC236}">
                    <a16:creationId xmlns:a16="http://schemas.microsoft.com/office/drawing/2014/main" id="{0FD932E5-5364-41BD-94E2-10B5655AB415}"/>
                  </a:ext>
                </a:extLst>
              </p:cNvPr>
              <p:cNvPicPr/>
              <p:nvPr/>
            </p:nvPicPr>
            <p:blipFill>
              <a:blip r:embed="rId39"/>
              <a:stretch>
                <a:fillRect/>
              </a:stretch>
            </p:blipFill>
            <p:spPr>
              <a:xfrm>
                <a:off x="9171680" y="3682280"/>
                <a:ext cx="165600" cy="82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0">
            <p14:nvContentPartPr>
              <p14:cNvPr id="78" name="Käsinkirjoitus 77">
                <a:extLst>
                  <a:ext uri="{FF2B5EF4-FFF2-40B4-BE49-F238E27FC236}">
                    <a16:creationId xmlns:a16="http://schemas.microsoft.com/office/drawing/2014/main" id="{146AD730-07F3-4103-9EB1-BC01E4D40DBF}"/>
                  </a:ext>
                </a:extLst>
              </p14:cNvPr>
              <p14:cNvContentPartPr/>
              <p14:nvPr/>
            </p14:nvContentPartPr>
            <p14:xfrm>
              <a:off x="7797200" y="2524880"/>
              <a:ext cx="882720" cy="467640"/>
            </p14:xfrm>
          </p:contentPart>
        </mc:Choice>
        <mc:Fallback>
          <p:pic>
            <p:nvPicPr>
              <p:cNvPr id="78" name="Käsinkirjoitus 77">
                <a:extLst>
                  <a:ext uri="{FF2B5EF4-FFF2-40B4-BE49-F238E27FC236}">
                    <a16:creationId xmlns:a16="http://schemas.microsoft.com/office/drawing/2014/main" id="{146AD730-07F3-4103-9EB1-BC01E4D40DBF}"/>
                  </a:ext>
                </a:extLst>
              </p:cNvPr>
              <p:cNvPicPr/>
              <p:nvPr/>
            </p:nvPicPr>
            <p:blipFill>
              <a:blip r:embed="rId41"/>
              <a:stretch>
                <a:fillRect/>
              </a:stretch>
            </p:blipFill>
            <p:spPr>
              <a:xfrm>
                <a:off x="7779560" y="2489240"/>
                <a:ext cx="918360" cy="539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2">
            <p14:nvContentPartPr>
              <p14:cNvPr id="79" name="Käsinkirjoitus 78">
                <a:extLst>
                  <a:ext uri="{FF2B5EF4-FFF2-40B4-BE49-F238E27FC236}">
                    <a16:creationId xmlns:a16="http://schemas.microsoft.com/office/drawing/2014/main" id="{04BF9E91-A902-4588-9D7D-C1833EA3A8D6}"/>
                  </a:ext>
                </a:extLst>
              </p14:cNvPr>
              <p14:cNvContentPartPr/>
              <p14:nvPr/>
            </p14:nvContentPartPr>
            <p14:xfrm>
              <a:off x="7645280" y="3738800"/>
              <a:ext cx="101880" cy="360"/>
            </p14:xfrm>
          </p:contentPart>
        </mc:Choice>
        <mc:Fallback>
          <p:pic>
            <p:nvPicPr>
              <p:cNvPr id="79" name="Käsinkirjoitus 78">
                <a:extLst>
                  <a:ext uri="{FF2B5EF4-FFF2-40B4-BE49-F238E27FC236}">
                    <a16:creationId xmlns:a16="http://schemas.microsoft.com/office/drawing/2014/main" id="{04BF9E91-A902-4588-9D7D-C1833EA3A8D6}"/>
                  </a:ext>
                </a:extLst>
              </p:cNvPr>
              <p:cNvPicPr/>
              <p:nvPr/>
            </p:nvPicPr>
            <p:blipFill>
              <a:blip r:embed="rId43"/>
              <a:stretch>
                <a:fillRect/>
              </a:stretch>
            </p:blipFill>
            <p:spPr>
              <a:xfrm>
                <a:off x="7627280" y="3703160"/>
                <a:ext cx="137520" cy="7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4">
            <p14:nvContentPartPr>
              <p14:cNvPr id="80" name="Käsinkirjoitus 79">
                <a:extLst>
                  <a:ext uri="{FF2B5EF4-FFF2-40B4-BE49-F238E27FC236}">
                    <a16:creationId xmlns:a16="http://schemas.microsoft.com/office/drawing/2014/main" id="{ECE5BDE6-7EE4-49D7-8B8E-87C2205D4601}"/>
                  </a:ext>
                </a:extLst>
              </p14:cNvPr>
              <p14:cNvContentPartPr/>
              <p14:nvPr/>
            </p14:nvContentPartPr>
            <p14:xfrm>
              <a:off x="8346200" y="3720440"/>
              <a:ext cx="143640" cy="3600"/>
            </p14:xfrm>
          </p:contentPart>
        </mc:Choice>
        <mc:Fallback>
          <p:pic>
            <p:nvPicPr>
              <p:cNvPr id="80" name="Käsinkirjoitus 79">
                <a:extLst>
                  <a:ext uri="{FF2B5EF4-FFF2-40B4-BE49-F238E27FC236}">
                    <a16:creationId xmlns:a16="http://schemas.microsoft.com/office/drawing/2014/main" id="{ECE5BDE6-7EE4-49D7-8B8E-87C2205D4601}"/>
                  </a:ext>
                </a:extLst>
              </p:cNvPr>
              <p:cNvPicPr/>
              <p:nvPr/>
            </p:nvPicPr>
            <p:blipFill>
              <a:blip r:embed="rId45"/>
              <a:stretch>
                <a:fillRect/>
              </a:stretch>
            </p:blipFill>
            <p:spPr>
              <a:xfrm>
                <a:off x="8328560" y="3684440"/>
                <a:ext cx="179280" cy="75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6">
            <p14:nvContentPartPr>
              <p14:cNvPr id="83" name="Käsinkirjoitus 82">
                <a:extLst>
                  <a:ext uri="{FF2B5EF4-FFF2-40B4-BE49-F238E27FC236}">
                    <a16:creationId xmlns:a16="http://schemas.microsoft.com/office/drawing/2014/main" id="{CE24DDA0-5858-4F6C-B748-24CAB0E2FB17}"/>
                  </a:ext>
                </a:extLst>
              </p14:cNvPr>
              <p14:cNvContentPartPr/>
              <p14:nvPr/>
            </p14:nvContentPartPr>
            <p14:xfrm>
              <a:off x="9271040" y="2641520"/>
              <a:ext cx="1063800" cy="361080"/>
            </p14:xfrm>
          </p:contentPart>
        </mc:Choice>
        <mc:Fallback>
          <p:pic>
            <p:nvPicPr>
              <p:cNvPr id="83" name="Käsinkirjoitus 82">
                <a:extLst>
                  <a:ext uri="{FF2B5EF4-FFF2-40B4-BE49-F238E27FC236}">
                    <a16:creationId xmlns:a16="http://schemas.microsoft.com/office/drawing/2014/main" id="{CE24DDA0-5858-4F6C-B748-24CAB0E2FB17}"/>
                  </a:ext>
                </a:extLst>
              </p:cNvPr>
              <p:cNvPicPr/>
              <p:nvPr/>
            </p:nvPicPr>
            <p:blipFill>
              <a:blip r:embed="rId47"/>
              <a:stretch>
                <a:fillRect/>
              </a:stretch>
            </p:blipFill>
            <p:spPr>
              <a:xfrm>
                <a:off x="9253040" y="2605880"/>
                <a:ext cx="1099440" cy="432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8">
            <p14:nvContentPartPr>
              <p14:cNvPr id="84" name="Käsinkirjoitus 83">
                <a:extLst>
                  <a:ext uri="{FF2B5EF4-FFF2-40B4-BE49-F238E27FC236}">
                    <a16:creationId xmlns:a16="http://schemas.microsoft.com/office/drawing/2014/main" id="{9DD4C6CF-2187-4E73-A2BB-3B5BF07DF752}"/>
                  </a:ext>
                </a:extLst>
              </p14:cNvPr>
              <p14:cNvContentPartPr/>
              <p14:nvPr/>
            </p14:nvContentPartPr>
            <p14:xfrm>
              <a:off x="9357080" y="3703160"/>
              <a:ext cx="109080" cy="5760"/>
            </p14:xfrm>
          </p:contentPart>
        </mc:Choice>
        <mc:Fallback>
          <p:pic>
            <p:nvPicPr>
              <p:cNvPr id="84" name="Käsinkirjoitus 83">
                <a:extLst>
                  <a:ext uri="{FF2B5EF4-FFF2-40B4-BE49-F238E27FC236}">
                    <a16:creationId xmlns:a16="http://schemas.microsoft.com/office/drawing/2014/main" id="{9DD4C6CF-2187-4E73-A2BB-3B5BF07DF752}"/>
                  </a:ext>
                </a:extLst>
              </p:cNvPr>
              <p:cNvPicPr/>
              <p:nvPr/>
            </p:nvPicPr>
            <p:blipFill>
              <a:blip r:embed="rId49"/>
              <a:stretch>
                <a:fillRect/>
              </a:stretch>
            </p:blipFill>
            <p:spPr>
              <a:xfrm>
                <a:off x="9339440" y="3667160"/>
                <a:ext cx="144720" cy="77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0">
            <p14:nvContentPartPr>
              <p14:cNvPr id="86" name="Käsinkirjoitus 85">
                <a:extLst>
                  <a:ext uri="{FF2B5EF4-FFF2-40B4-BE49-F238E27FC236}">
                    <a16:creationId xmlns:a16="http://schemas.microsoft.com/office/drawing/2014/main" id="{CC526682-F826-4447-8368-154DC40EC628}"/>
                  </a:ext>
                </a:extLst>
              </p14:cNvPr>
              <p14:cNvContentPartPr/>
              <p14:nvPr/>
            </p14:nvContentPartPr>
            <p14:xfrm>
              <a:off x="5940522" y="4549736"/>
              <a:ext cx="360" cy="360"/>
            </p14:xfrm>
          </p:contentPart>
        </mc:Choice>
        <mc:Fallback>
          <p:pic>
            <p:nvPicPr>
              <p:cNvPr id="86" name="Käsinkirjoitus 85">
                <a:extLst>
                  <a:ext uri="{FF2B5EF4-FFF2-40B4-BE49-F238E27FC236}">
                    <a16:creationId xmlns:a16="http://schemas.microsoft.com/office/drawing/2014/main" id="{CC526682-F826-4447-8368-154DC40EC628}"/>
                  </a:ext>
                </a:extLst>
              </p:cNvPr>
              <p:cNvPicPr/>
              <p:nvPr/>
            </p:nvPicPr>
            <p:blipFill>
              <a:blip r:embed="rId34"/>
              <a:stretch>
                <a:fillRect/>
              </a:stretch>
            </p:blipFill>
            <p:spPr>
              <a:xfrm>
                <a:off x="5931882" y="4541096"/>
                <a:ext cx="18000" cy="18000"/>
              </a:xfrm>
              <a:prstGeom prst="rect">
                <a:avLst/>
              </a:prstGeom>
            </p:spPr>
          </p:pic>
        </mc:Fallback>
      </mc:AlternateContent>
      <p:pic>
        <p:nvPicPr>
          <p:cNvPr id="118" name="Kuva 117">
            <a:extLst>
              <a:ext uri="{FF2B5EF4-FFF2-40B4-BE49-F238E27FC236}">
                <a16:creationId xmlns:a16="http://schemas.microsoft.com/office/drawing/2014/main" id="{9627B12E-88F5-40FE-8333-ECE6B83D15A3}"/>
              </a:ext>
            </a:extLst>
          </p:cNvPr>
          <p:cNvPicPr>
            <a:picLocks noChangeAspect="1"/>
          </p:cNvPicPr>
          <p:nvPr/>
        </p:nvPicPr>
        <p:blipFill>
          <a:blip r:embed="rId51"/>
          <a:stretch>
            <a:fillRect/>
          </a:stretch>
        </p:blipFill>
        <p:spPr>
          <a:xfrm>
            <a:off x="7039330" y="3073195"/>
            <a:ext cx="2718707" cy="1981708"/>
          </a:xfrm>
          <a:prstGeom prst="rect">
            <a:avLst/>
          </a:prstGeom>
        </p:spPr>
      </p:pic>
      <p:grpSp>
        <p:nvGrpSpPr>
          <p:cNvPr id="148" name="Ryhmä 147">
            <a:extLst>
              <a:ext uri="{FF2B5EF4-FFF2-40B4-BE49-F238E27FC236}">
                <a16:creationId xmlns:a16="http://schemas.microsoft.com/office/drawing/2014/main" id="{F6401E4F-11E4-4FCE-8C1C-1E7E5CA0F9E7}"/>
              </a:ext>
            </a:extLst>
          </p:cNvPr>
          <p:cNvGrpSpPr/>
          <p:nvPr/>
        </p:nvGrpSpPr>
        <p:grpSpPr>
          <a:xfrm>
            <a:off x="7458396" y="5057820"/>
            <a:ext cx="2170068" cy="544680"/>
            <a:chOff x="7458396" y="5057820"/>
            <a:chExt cx="2170068" cy="5446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52">
              <p14:nvContentPartPr>
                <p14:cNvPr id="119" name="Käsinkirjoitus 118">
                  <a:extLst>
                    <a:ext uri="{FF2B5EF4-FFF2-40B4-BE49-F238E27FC236}">
                      <a16:creationId xmlns:a16="http://schemas.microsoft.com/office/drawing/2014/main" id="{95389FDF-7D86-45E4-91D4-40AD4C79B333}"/>
                    </a:ext>
                  </a:extLst>
                </p14:cNvPr>
                <p14:cNvContentPartPr/>
                <p14:nvPr/>
              </p14:nvContentPartPr>
              <p14:xfrm>
                <a:off x="7458396" y="5207108"/>
                <a:ext cx="129960" cy="189720"/>
              </p14:xfrm>
            </p:contentPart>
          </mc:Choice>
          <mc:Fallback>
            <p:pic>
              <p:nvPicPr>
                <p:cNvPr id="119" name="Käsinkirjoitus 118">
                  <a:extLst>
                    <a:ext uri="{FF2B5EF4-FFF2-40B4-BE49-F238E27FC236}">
                      <a16:creationId xmlns:a16="http://schemas.microsoft.com/office/drawing/2014/main" id="{95389FDF-7D86-45E4-91D4-40AD4C79B333}"/>
                    </a:ext>
                  </a:extLst>
                </p:cNvPr>
                <p:cNvPicPr/>
                <p:nvPr/>
              </p:nvPicPr>
              <p:blipFill>
                <a:blip r:embed="rId53"/>
                <a:stretch>
                  <a:fillRect/>
                </a:stretch>
              </p:blipFill>
              <p:spPr>
                <a:xfrm>
                  <a:off x="7449396" y="5198108"/>
                  <a:ext cx="147600" cy="207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4">
              <p14:nvContentPartPr>
                <p14:cNvPr id="120" name="Käsinkirjoitus 119">
                  <a:extLst>
                    <a:ext uri="{FF2B5EF4-FFF2-40B4-BE49-F238E27FC236}">
                      <a16:creationId xmlns:a16="http://schemas.microsoft.com/office/drawing/2014/main" id="{E28D3F86-BB54-4DD1-81C2-5F99DB4D2C58}"/>
                    </a:ext>
                  </a:extLst>
                </p14:cNvPr>
                <p14:cNvContentPartPr/>
                <p14:nvPr/>
              </p14:nvContentPartPr>
              <p14:xfrm>
                <a:off x="7478556" y="5235548"/>
                <a:ext cx="140400" cy="115560"/>
              </p14:xfrm>
            </p:contentPart>
          </mc:Choice>
          <mc:Fallback>
            <p:pic>
              <p:nvPicPr>
                <p:cNvPr id="120" name="Käsinkirjoitus 119">
                  <a:extLst>
                    <a:ext uri="{FF2B5EF4-FFF2-40B4-BE49-F238E27FC236}">
                      <a16:creationId xmlns:a16="http://schemas.microsoft.com/office/drawing/2014/main" id="{E28D3F86-BB54-4DD1-81C2-5F99DB4D2C58}"/>
                    </a:ext>
                  </a:extLst>
                </p:cNvPr>
                <p:cNvPicPr/>
                <p:nvPr/>
              </p:nvPicPr>
              <p:blipFill>
                <a:blip r:embed="rId55"/>
                <a:stretch>
                  <a:fillRect/>
                </a:stretch>
              </p:blipFill>
              <p:spPr>
                <a:xfrm>
                  <a:off x="7469916" y="5226908"/>
                  <a:ext cx="158040" cy="133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6">
              <p14:nvContentPartPr>
                <p14:cNvPr id="122" name="Käsinkirjoitus 121">
                  <a:extLst>
                    <a:ext uri="{FF2B5EF4-FFF2-40B4-BE49-F238E27FC236}">
                      <a16:creationId xmlns:a16="http://schemas.microsoft.com/office/drawing/2014/main" id="{D338216E-0EE5-4A5A-AE69-586C873778D8}"/>
                    </a:ext>
                  </a:extLst>
                </p14:cNvPr>
                <p14:cNvContentPartPr/>
                <p14:nvPr/>
              </p14:nvContentPartPr>
              <p14:xfrm>
                <a:off x="7720116" y="5269388"/>
                <a:ext cx="71640" cy="14040"/>
              </p14:xfrm>
            </p:contentPart>
          </mc:Choice>
          <mc:Fallback>
            <p:pic>
              <p:nvPicPr>
                <p:cNvPr id="122" name="Käsinkirjoitus 121">
                  <a:extLst>
                    <a:ext uri="{FF2B5EF4-FFF2-40B4-BE49-F238E27FC236}">
                      <a16:creationId xmlns:a16="http://schemas.microsoft.com/office/drawing/2014/main" id="{D338216E-0EE5-4A5A-AE69-586C873778D8}"/>
                    </a:ext>
                  </a:extLst>
                </p:cNvPr>
                <p:cNvPicPr/>
                <p:nvPr/>
              </p:nvPicPr>
              <p:blipFill>
                <a:blip r:embed="rId57"/>
                <a:stretch>
                  <a:fillRect/>
                </a:stretch>
              </p:blipFill>
              <p:spPr>
                <a:xfrm>
                  <a:off x="7711476" y="5260388"/>
                  <a:ext cx="89280" cy="31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8">
              <p14:nvContentPartPr>
                <p14:cNvPr id="123" name="Käsinkirjoitus 122">
                  <a:extLst>
                    <a:ext uri="{FF2B5EF4-FFF2-40B4-BE49-F238E27FC236}">
                      <a16:creationId xmlns:a16="http://schemas.microsoft.com/office/drawing/2014/main" id="{7D81ADB1-B6A7-4526-9266-B3C6A3A85EA1}"/>
                    </a:ext>
                  </a:extLst>
                </p14:cNvPr>
                <p14:cNvContentPartPr/>
                <p14:nvPr/>
              </p14:nvContentPartPr>
              <p14:xfrm>
                <a:off x="7731636" y="5322308"/>
                <a:ext cx="77760" cy="3600"/>
              </p14:xfrm>
            </p:contentPart>
          </mc:Choice>
          <mc:Fallback>
            <p:pic>
              <p:nvPicPr>
                <p:cNvPr id="123" name="Käsinkirjoitus 122">
                  <a:extLst>
                    <a:ext uri="{FF2B5EF4-FFF2-40B4-BE49-F238E27FC236}">
                      <a16:creationId xmlns:a16="http://schemas.microsoft.com/office/drawing/2014/main" id="{7D81ADB1-B6A7-4526-9266-B3C6A3A85EA1}"/>
                    </a:ext>
                  </a:extLst>
                </p:cNvPr>
                <p:cNvPicPr/>
                <p:nvPr/>
              </p:nvPicPr>
              <p:blipFill>
                <a:blip r:embed="rId26"/>
                <a:stretch>
                  <a:fillRect/>
                </a:stretch>
              </p:blipFill>
              <p:spPr>
                <a:xfrm>
                  <a:off x="7722636" y="5313668"/>
                  <a:ext cx="95400" cy="21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9">
              <p14:nvContentPartPr>
                <p14:cNvPr id="125" name="Käsinkirjoitus 124">
                  <a:extLst>
                    <a:ext uri="{FF2B5EF4-FFF2-40B4-BE49-F238E27FC236}">
                      <a16:creationId xmlns:a16="http://schemas.microsoft.com/office/drawing/2014/main" id="{8BB032A6-AABC-493B-B7A6-062EED3ABEDD}"/>
                    </a:ext>
                  </a:extLst>
                </p14:cNvPr>
                <p14:cNvContentPartPr/>
                <p14:nvPr/>
              </p14:nvContentPartPr>
              <p14:xfrm>
                <a:off x="7908036" y="5217548"/>
                <a:ext cx="69480" cy="360"/>
              </p14:xfrm>
            </p:contentPart>
          </mc:Choice>
          <mc:Fallback>
            <p:pic>
              <p:nvPicPr>
                <p:cNvPr id="125" name="Käsinkirjoitus 124">
                  <a:extLst>
                    <a:ext uri="{FF2B5EF4-FFF2-40B4-BE49-F238E27FC236}">
                      <a16:creationId xmlns:a16="http://schemas.microsoft.com/office/drawing/2014/main" id="{8BB032A6-AABC-493B-B7A6-062EED3ABEDD}"/>
                    </a:ext>
                  </a:extLst>
                </p:cNvPr>
                <p:cNvPicPr/>
                <p:nvPr/>
              </p:nvPicPr>
              <p:blipFill>
                <a:blip r:embed="rId60"/>
                <a:stretch>
                  <a:fillRect/>
                </a:stretch>
              </p:blipFill>
              <p:spPr>
                <a:xfrm>
                  <a:off x="7899036" y="5208548"/>
                  <a:ext cx="8712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1">
              <p14:nvContentPartPr>
                <p14:cNvPr id="131" name="Käsinkirjoitus 130">
                  <a:extLst>
                    <a:ext uri="{FF2B5EF4-FFF2-40B4-BE49-F238E27FC236}">
                      <a16:creationId xmlns:a16="http://schemas.microsoft.com/office/drawing/2014/main" id="{7B9B9ACE-465B-4304-88AD-CE15A6680B43}"/>
                    </a:ext>
                  </a:extLst>
                </p14:cNvPr>
                <p14:cNvContentPartPr/>
                <p14:nvPr/>
              </p14:nvContentPartPr>
              <p14:xfrm>
                <a:off x="8031864" y="5118300"/>
                <a:ext cx="93960" cy="150480"/>
              </p14:xfrm>
            </p:contentPart>
          </mc:Choice>
          <mc:Fallback>
            <p:pic>
              <p:nvPicPr>
                <p:cNvPr id="131" name="Käsinkirjoitus 130">
                  <a:extLst>
                    <a:ext uri="{FF2B5EF4-FFF2-40B4-BE49-F238E27FC236}">
                      <a16:creationId xmlns:a16="http://schemas.microsoft.com/office/drawing/2014/main" id="{7B9B9ACE-465B-4304-88AD-CE15A6680B43}"/>
                    </a:ext>
                  </a:extLst>
                </p:cNvPr>
                <p:cNvPicPr/>
                <p:nvPr/>
              </p:nvPicPr>
              <p:blipFill>
                <a:blip r:embed="rId62"/>
                <a:stretch>
                  <a:fillRect/>
                </a:stretch>
              </p:blipFill>
              <p:spPr>
                <a:xfrm>
                  <a:off x="8023224" y="5109660"/>
                  <a:ext cx="111600" cy="168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3">
              <p14:nvContentPartPr>
                <p14:cNvPr id="132" name="Käsinkirjoitus 131">
                  <a:extLst>
                    <a:ext uri="{FF2B5EF4-FFF2-40B4-BE49-F238E27FC236}">
                      <a16:creationId xmlns:a16="http://schemas.microsoft.com/office/drawing/2014/main" id="{395251C8-DEC6-488C-8924-B300AEFBB32D}"/>
                    </a:ext>
                  </a:extLst>
                </p14:cNvPr>
                <p14:cNvContentPartPr/>
                <p14:nvPr/>
              </p14:nvContentPartPr>
              <p14:xfrm>
                <a:off x="8179464" y="5175900"/>
                <a:ext cx="68040" cy="6840"/>
              </p14:xfrm>
            </p:contentPart>
          </mc:Choice>
          <mc:Fallback>
            <p:pic>
              <p:nvPicPr>
                <p:cNvPr id="132" name="Käsinkirjoitus 131">
                  <a:extLst>
                    <a:ext uri="{FF2B5EF4-FFF2-40B4-BE49-F238E27FC236}">
                      <a16:creationId xmlns:a16="http://schemas.microsoft.com/office/drawing/2014/main" id="{395251C8-DEC6-488C-8924-B300AEFBB32D}"/>
                    </a:ext>
                  </a:extLst>
                </p:cNvPr>
                <p:cNvPicPr/>
                <p:nvPr/>
              </p:nvPicPr>
              <p:blipFill>
                <a:blip r:embed="rId64"/>
                <a:stretch>
                  <a:fillRect/>
                </a:stretch>
              </p:blipFill>
              <p:spPr>
                <a:xfrm>
                  <a:off x="8170464" y="5167260"/>
                  <a:ext cx="85680" cy="24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5">
              <p14:nvContentPartPr>
                <p14:cNvPr id="133" name="Käsinkirjoitus 132">
                  <a:extLst>
                    <a:ext uri="{FF2B5EF4-FFF2-40B4-BE49-F238E27FC236}">
                      <a16:creationId xmlns:a16="http://schemas.microsoft.com/office/drawing/2014/main" id="{1DC2F046-59A0-45E6-9248-F6266BCF6AE1}"/>
                    </a:ext>
                  </a:extLst>
                </p14:cNvPr>
                <p14:cNvContentPartPr/>
                <p14:nvPr/>
              </p14:nvContentPartPr>
              <p14:xfrm>
                <a:off x="8217984" y="5131980"/>
                <a:ext cx="720" cy="92880"/>
              </p14:xfrm>
            </p:contentPart>
          </mc:Choice>
          <mc:Fallback>
            <p:pic>
              <p:nvPicPr>
                <p:cNvPr id="133" name="Käsinkirjoitus 132">
                  <a:extLst>
                    <a:ext uri="{FF2B5EF4-FFF2-40B4-BE49-F238E27FC236}">
                      <a16:creationId xmlns:a16="http://schemas.microsoft.com/office/drawing/2014/main" id="{1DC2F046-59A0-45E6-9248-F6266BCF6AE1}"/>
                    </a:ext>
                  </a:extLst>
                </p:cNvPr>
                <p:cNvPicPr/>
                <p:nvPr/>
              </p:nvPicPr>
              <p:blipFill>
                <a:blip r:embed="rId66"/>
                <a:stretch>
                  <a:fillRect/>
                </a:stretch>
              </p:blipFill>
              <p:spPr>
                <a:xfrm>
                  <a:off x="8208984" y="5123340"/>
                  <a:ext cx="18360" cy="110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7">
              <p14:nvContentPartPr>
                <p14:cNvPr id="134" name="Käsinkirjoitus 133">
                  <a:extLst>
                    <a:ext uri="{FF2B5EF4-FFF2-40B4-BE49-F238E27FC236}">
                      <a16:creationId xmlns:a16="http://schemas.microsoft.com/office/drawing/2014/main" id="{FFA69FDA-0885-4D02-B0F8-ED14DB71E281}"/>
                    </a:ext>
                  </a:extLst>
                </p14:cNvPr>
                <p14:cNvContentPartPr/>
                <p14:nvPr/>
              </p14:nvContentPartPr>
              <p14:xfrm>
                <a:off x="8189544" y="5267700"/>
                <a:ext cx="73440" cy="9720"/>
              </p14:xfrm>
            </p:contentPart>
          </mc:Choice>
          <mc:Fallback>
            <p:pic>
              <p:nvPicPr>
                <p:cNvPr id="134" name="Käsinkirjoitus 133">
                  <a:extLst>
                    <a:ext uri="{FF2B5EF4-FFF2-40B4-BE49-F238E27FC236}">
                      <a16:creationId xmlns:a16="http://schemas.microsoft.com/office/drawing/2014/main" id="{FFA69FDA-0885-4D02-B0F8-ED14DB71E281}"/>
                    </a:ext>
                  </a:extLst>
                </p:cNvPr>
                <p:cNvPicPr/>
                <p:nvPr/>
              </p:nvPicPr>
              <p:blipFill>
                <a:blip r:embed="rId68"/>
                <a:stretch>
                  <a:fillRect/>
                </a:stretch>
              </p:blipFill>
              <p:spPr>
                <a:xfrm>
                  <a:off x="8180544" y="5258700"/>
                  <a:ext cx="91080" cy="27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9">
              <p14:nvContentPartPr>
                <p14:cNvPr id="135" name="Käsinkirjoitus 134">
                  <a:extLst>
                    <a:ext uri="{FF2B5EF4-FFF2-40B4-BE49-F238E27FC236}">
                      <a16:creationId xmlns:a16="http://schemas.microsoft.com/office/drawing/2014/main" id="{E337C390-B78F-4DDE-87A5-CE29E00F21EE}"/>
                    </a:ext>
                  </a:extLst>
                </p14:cNvPr>
                <p14:cNvContentPartPr/>
                <p14:nvPr/>
              </p14:nvContentPartPr>
              <p14:xfrm>
                <a:off x="8351184" y="5057820"/>
                <a:ext cx="1277280" cy="249840"/>
              </p14:xfrm>
            </p:contentPart>
          </mc:Choice>
          <mc:Fallback>
            <p:pic>
              <p:nvPicPr>
                <p:cNvPr id="135" name="Käsinkirjoitus 134">
                  <a:extLst>
                    <a:ext uri="{FF2B5EF4-FFF2-40B4-BE49-F238E27FC236}">
                      <a16:creationId xmlns:a16="http://schemas.microsoft.com/office/drawing/2014/main" id="{E337C390-B78F-4DDE-87A5-CE29E00F21EE}"/>
                    </a:ext>
                  </a:extLst>
                </p:cNvPr>
                <p:cNvPicPr/>
                <p:nvPr/>
              </p:nvPicPr>
              <p:blipFill>
                <a:blip r:embed="rId70"/>
                <a:stretch>
                  <a:fillRect/>
                </a:stretch>
              </p:blipFill>
              <p:spPr>
                <a:xfrm>
                  <a:off x="8342544" y="5048820"/>
                  <a:ext cx="1294920" cy="267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1">
              <p14:nvContentPartPr>
                <p14:cNvPr id="136" name="Käsinkirjoitus 135">
                  <a:extLst>
                    <a:ext uri="{FF2B5EF4-FFF2-40B4-BE49-F238E27FC236}">
                      <a16:creationId xmlns:a16="http://schemas.microsoft.com/office/drawing/2014/main" id="{EC23A165-274D-4E8F-A922-6EF2AAE4CDAB}"/>
                    </a:ext>
                  </a:extLst>
                </p14:cNvPr>
                <p14:cNvContentPartPr/>
                <p14:nvPr/>
              </p14:nvContentPartPr>
              <p14:xfrm>
                <a:off x="8532624" y="5117580"/>
                <a:ext cx="94680" cy="194400"/>
              </p14:xfrm>
            </p:contentPart>
          </mc:Choice>
          <mc:Fallback>
            <p:pic>
              <p:nvPicPr>
                <p:cNvPr id="136" name="Käsinkirjoitus 135">
                  <a:extLst>
                    <a:ext uri="{FF2B5EF4-FFF2-40B4-BE49-F238E27FC236}">
                      <a16:creationId xmlns:a16="http://schemas.microsoft.com/office/drawing/2014/main" id="{EC23A165-274D-4E8F-A922-6EF2AAE4CDAB}"/>
                    </a:ext>
                  </a:extLst>
                </p:cNvPr>
                <p:cNvPicPr/>
                <p:nvPr/>
              </p:nvPicPr>
              <p:blipFill>
                <a:blip r:embed="rId72"/>
                <a:stretch>
                  <a:fillRect/>
                </a:stretch>
              </p:blipFill>
              <p:spPr>
                <a:xfrm>
                  <a:off x="8523624" y="5108940"/>
                  <a:ext cx="112320" cy="212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3">
              <p14:nvContentPartPr>
                <p14:cNvPr id="138" name="Käsinkirjoitus 137">
                  <a:extLst>
                    <a:ext uri="{FF2B5EF4-FFF2-40B4-BE49-F238E27FC236}">
                      <a16:creationId xmlns:a16="http://schemas.microsoft.com/office/drawing/2014/main" id="{FE06C76B-856D-4D35-A89D-1E03476AE54C}"/>
                    </a:ext>
                  </a:extLst>
                </p14:cNvPr>
                <p14:cNvContentPartPr/>
                <p14:nvPr/>
              </p14:nvContentPartPr>
              <p14:xfrm>
                <a:off x="8749704" y="5235300"/>
                <a:ext cx="63000" cy="2520"/>
              </p14:xfrm>
            </p:contentPart>
          </mc:Choice>
          <mc:Fallback>
            <p:pic>
              <p:nvPicPr>
                <p:cNvPr id="138" name="Käsinkirjoitus 137">
                  <a:extLst>
                    <a:ext uri="{FF2B5EF4-FFF2-40B4-BE49-F238E27FC236}">
                      <a16:creationId xmlns:a16="http://schemas.microsoft.com/office/drawing/2014/main" id="{FE06C76B-856D-4D35-A89D-1E03476AE54C}"/>
                    </a:ext>
                  </a:extLst>
                </p:cNvPr>
                <p:cNvPicPr/>
                <p:nvPr/>
              </p:nvPicPr>
              <p:blipFill>
                <a:blip r:embed="rId74"/>
                <a:stretch>
                  <a:fillRect/>
                </a:stretch>
              </p:blipFill>
              <p:spPr>
                <a:xfrm>
                  <a:off x="8741064" y="5226300"/>
                  <a:ext cx="80640" cy="20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5">
              <p14:nvContentPartPr>
                <p14:cNvPr id="139" name="Käsinkirjoitus 138">
                  <a:extLst>
                    <a:ext uri="{FF2B5EF4-FFF2-40B4-BE49-F238E27FC236}">
                      <a16:creationId xmlns:a16="http://schemas.microsoft.com/office/drawing/2014/main" id="{A864FE79-0059-457D-A162-800B80B6DF29}"/>
                    </a:ext>
                  </a:extLst>
                </p14:cNvPr>
                <p14:cNvContentPartPr/>
                <p14:nvPr/>
              </p14:nvContentPartPr>
              <p14:xfrm>
                <a:off x="8769504" y="5185980"/>
                <a:ext cx="10080" cy="100080"/>
              </p14:xfrm>
            </p:contentPart>
          </mc:Choice>
          <mc:Fallback>
            <p:pic>
              <p:nvPicPr>
                <p:cNvPr id="139" name="Käsinkirjoitus 138">
                  <a:extLst>
                    <a:ext uri="{FF2B5EF4-FFF2-40B4-BE49-F238E27FC236}">
                      <a16:creationId xmlns:a16="http://schemas.microsoft.com/office/drawing/2014/main" id="{A864FE79-0059-457D-A162-800B80B6DF29}"/>
                    </a:ext>
                  </a:extLst>
                </p:cNvPr>
                <p:cNvPicPr/>
                <p:nvPr/>
              </p:nvPicPr>
              <p:blipFill>
                <a:blip r:embed="rId76"/>
                <a:stretch>
                  <a:fillRect/>
                </a:stretch>
              </p:blipFill>
              <p:spPr>
                <a:xfrm>
                  <a:off x="8760504" y="5176980"/>
                  <a:ext cx="27720" cy="117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7">
              <p14:nvContentPartPr>
                <p14:cNvPr id="141" name="Käsinkirjoitus 140">
                  <a:extLst>
                    <a:ext uri="{FF2B5EF4-FFF2-40B4-BE49-F238E27FC236}">
                      <a16:creationId xmlns:a16="http://schemas.microsoft.com/office/drawing/2014/main" id="{0B0DC835-BB3F-4385-B66A-24D46A3A0D85}"/>
                    </a:ext>
                  </a:extLst>
                </p14:cNvPr>
                <p14:cNvContentPartPr/>
                <p14:nvPr/>
              </p14:nvContentPartPr>
              <p14:xfrm>
                <a:off x="8948784" y="5162220"/>
                <a:ext cx="16920" cy="161280"/>
              </p14:xfrm>
            </p:contentPart>
          </mc:Choice>
          <mc:Fallback>
            <p:pic>
              <p:nvPicPr>
                <p:cNvPr id="141" name="Käsinkirjoitus 140">
                  <a:extLst>
                    <a:ext uri="{FF2B5EF4-FFF2-40B4-BE49-F238E27FC236}">
                      <a16:creationId xmlns:a16="http://schemas.microsoft.com/office/drawing/2014/main" id="{0B0DC835-BB3F-4385-B66A-24D46A3A0D85}"/>
                    </a:ext>
                  </a:extLst>
                </p:cNvPr>
                <p:cNvPicPr/>
                <p:nvPr/>
              </p:nvPicPr>
              <p:blipFill>
                <a:blip r:embed="rId78"/>
                <a:stretch>
                  <a:fillRect/>
                </a:stretch>
              </p:blipFill>
              <p:spPr>
                <a:xfrm>
                  <a:off x="8939784" y="5153580"/>
                  <a:ext cx="34560" cy="178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9">
              <p14:nvContentPartPr>
                <p14:cNvPr id="142" name="Käsinkirjoitus 141">
                  <a:extLst>
                    <a:ext uri="{FF2B5EF4-FFF2-40B4-BE49-F238E27FC236}">
                      <a16:creationId xmlns:a16="http://schemas.microsoft.com/office/drawing/2014/main" id="{2283840F-2EE5-4B29-9D27-1619A1B12ECB}"/>
                    </a:ext>
                  </a:extLst>
                </p14:cNvPr>
                <p14:cNvContentPartPr/>
                <p14:nvPr/>
              </p14:nvContentPartPr>
              <p14:xfrm>
                <a:off x="9060744" y="5157540"/>
                <a:ext cx="77760" cy="164160"/>
              </p14:xfrm>
            </p:contentPart>
          </mc:Choice>
          <mc:Fallback>
            <p:pic>
              <p:nvPicPr>
                <p:cNvPr id="142" name="Käsinkirjoitus 141">
                  <a:extLst>
                    <a:ext uri="{FF2B5EF4-FFF2-40B4-BE49-F238E27FC236}">
                      <a16:creationId xmlns:a16="http://schemas.microsoft.com/office/drawing/2014/main" id="{2283840F-2EE5-4B29-9D27-1619A1B12ECB}"/>
                    </a:ext>
                  </a:extLst>
                </p:cNvPr>
                <p:cNvPicPr/>
                <p:nvPr/>
              </p:nvPicPr>
              <p:blipFill>
                <a:blip r:embed="rId80"/>
                <a:stretch>
                  <a:fillRect/>
                </a:stretch>
              </p:blipFill>
              <p:spPr>
                <a:xfrm>
                  <a:off x="9052104" y="5148540"/>
                  <a:ext cx="95400" cy="181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1">
              <p14:nvContentPartPr>
                <p14:cNvPr id="144" name="Käsinkirjoitus 143">
                  <a:extLst>
                    <a:ext uri="{FF2B5EF4-FFF2-40B4-BE49-F238E27FC236}">
                      <a16:creationId xmlns:a16="http://schemas.microsoft.com/office/drawing/2014/main" id="{C5FBF187-535C-4E1E-9A48-BFE59861D002}"/>
                    </a:ext>
                  </a:extLst>
                </p14:cNvPr>
                <p14:cNvContentPartPr/>
                <p14:nvPr/>
              </p14:nvContentPartPr>
              <p14:xfrm>
                <a:off x="8719464" y="5235660"/>
                <a:ext cx="48600" cy="6840"/>
              </p14:xfrm>
            </p:contentPart>
          </mc:Choice>
          <mc:Fallback>
            <p:pic>
              <p:nvPicPr>
                <p:cNvPr id="144" name="Käsinkirjoitus 143">
                  <a:extLst>
                    <a:ext uri="{FF2B5EF4-FFF2-40B4-BE49-F238E27FC236}">
                      <a16:creationId xmlns:a16="http://schemas.microsoft.com/office/drawing/2014/main" id="{C5FBF187-535C-4E1E-9A48-BFE59861D002}"/>
                    </a:ext>
                  </a:extLst>
                </p:cNvPr>
                <p:cNvPicPr/>
                <p:nvPr/>
              </p:nvPicPr>
              <p:blipFill>
                <a:blip r:embed="rId82"/>
                <a:stretch>
                  <a:fillRect/>
                </a:stretch>
              </p:blipFill>
              <p:spPr>
                <a:xfrm>
                  <a:off x="8710464" y="5226660"/>
                  <a:ext cx="66240" cy="24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3">
              <p14:nvContentPartPr>
                <p14:cNvPr id="146" name="Käsinkirjoitus 145">
                  <a:extLst>
                    <a:ext uri="{FF2B5EF4-FFF2-40B4-BE49-F238E27FC236}">
                      <a16:creationId xmlns:a16="http://schemas.microsoft.com/office/drawing/2014/main" id="{8086B3E4-9424-4D76-A16D-A01AC5421DA4}"/>
                    </a:ext>
                  </a:extLst>
                </p14:cNvPr>
                <p14:cNvContentPartPr/>
                <p14:nvPr/>
              </p14:nvContentPartPr>
              <p14:xfrm>
                <a:off x="7937904" y="5373900"/>
                <a:ext cx="1684440" cy="72360"/>
              </p14:xfrm>
            </p:contentPart>
          </mc:Choice>
          <mc:Fallback>
            <p:pic>
              <p:nvPicPr>
                <p:cNvPr id="146" name="Käsinkirjoitus 145">
                  <a:extLst>
                    <a:ext uri="{FF2B5EF4-FFF2-40B4-BE49-F238E27FC236}">
                      <a16:creationId xmlns:a16="http://schemas.microsoft.com/office/drawing/2014/main" id="{8086B3E4-9424-4D76-A16D-A01AC5421DA4}"/>
                    </a:ext>
                  </a:extLst>
                </p:cNvPr>
                <p:cNvPicPr/>
                <p:nvPr/>
              </p:nvPicPr>
              <p:blipFill>
                <a:blip r:embed="rId84"/>
                <a:stretch>
                  <a:fillRect/>
                </a:stretch>
              </p:blipFill>
              <p:spPr>
                <a:xfrm>
                  <a:off x="7929264" y="5364900"/>
                  <a:ext cx="1702080" cy="90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5">
              <p14:nvContentPartPr>
                <p14:cNvPr id="147" name="Käsinkirjoitus 146">
                  <a:extLst>
                    <a:ext uri="{FF2B5EF4-FFF2-40B4-BE49-F238E27FC236}">
                      <a16:creationId xmlns:a16="http://schemas.microsoft.com/office/drawing/2014/main" id="{58877C06-0817-49C4-84DB-0D9FC1877070}"/>
                    </a:ext>
                  </a:extLst>
                </p14:cNvPr>
                <p14:cNvContentPartPr/>
                <p14:nvPr/>
              </p14:nvContentPartPr>
              <p14:xfrm>
                <a:off x="8541264" y="5454180"/>
                <a:ext cx="203400" cy="148320"/>
              </p14:xfrm>
            </p:contentPart>
          </mc:Choice>
          <mc:Fallback>
            <p:pic>
              <p:nvPicPr>
                <p:cNvPr id="147" name="Käsinkirjoitus 146">
                  <a:extLst>
                    <a:ext uri="{FF2B5EF4-FFF2-40B4-BE49-F238E27FC236}">
                      <a16:creationId xmlns:a16="http://schemas.microsoft.com/office/drawing/2014/main" id="{58877C06-0817-49C4-84DB-0D9FC1877070}"/>
                    </a:ext>
                  </a:extLst>
                </p:cNvPr>
                <p:cNvPicPr/>
                <p:nvPr/>
              </p:nvPicPr>
              <p:blipFill>
                <a:blip r:embed="rId86"/>
                <a:stretch>
                  <a:fillRect/>
                </a:stretch>
              </p:blipFill>
              <p:spPr>
                <a:xfrm>
                  <a:off x="8532624" y="5445180"/>
                  <a:ext cx="221040" cy="1659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68" name="Ryhmä 167">
            <a:extLst>
              <a:ext uri="{FF2B5EF4-FFF2-40B4-BE49-F238E27FC236}">
                <a16:creationId xmlns:a16="http://schemas.microsoft.com/office/drawing/2014/main" id="{34AE09BA-9161-46EF-A269-DCDD18B1584C}"/>
              </a:ext>
            </a:extLst>
          </p:cNvPr>
          <p:cNvGrpSpPr/>
          <p:nvPr/>
        </p:nvGrpSpPr>
        <p:grpSpPr>
          <a:xfrm>
            <a:off x="7515624" y="5599980"/>
            <a:ext cx="1478520" cy="551520"/>
            <a:chOff x="7515624" y="5599980"/>
            <a:chExt cx="1478520" cy="5515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87">
              <p14:nvContentPartPr>
                <p14:cNvPr id="149" name="Käsinkirjoitus 148">
                  <a:extLst>
                    <a:ext uri="{FF2B5EF4-FFF2-40B4-BE49-F238E27FC236}">
                      <a16:creationId xmlns:a16="http://schemas.microsoft.com/office/drawing/2014/main" id="{267DACE0-0DF8-4D24-9F0C-6E28F15AD917}"/>
                    </a:ext>
                  </a:extLst>
                </p14:cNvPr>
                <p14:cNvContentPartPr/>
                <p14:nvPr/>
              </p14:nvContentPartPr>
              <p14:xfrm>
                <a:off x="7527144" y="5674500"/>
                <a:ext cx="131760" cy="213480"/>
              </p14:xfrm>
            </p:contentPart>
          </mc:Choice>
          <mc:Fallback>
            <p:pic>
              <p:nvPicPr>
                <p:cNvPr id="149" name="Käsinkirjoitus 148">
                  <a:extLst>
                    <a:ext uri="{FF2B5EF4-FFF2-40B4-BE49-F238E27FC236}">
                      <a16:creationId xmlns:a16="http://schemas.microsoft.com/office/drawing/2014/main" id="{267DACE0-0DF8-4D24-9F0C-6E28F15AD917}"/>
                    </a:ext>
                  </a:extLst>
                </p:cNvPr>
                <p:cNvPicPr/>
                <p:nvPr/>
              </p:nvPicPr>
              <p:blipFill>
                <a:blip r:embed="rId88"/>
                <a:stretch>
                  <a:fillRect/>
                </a:stretch>
              </p:blipFill>
              <p:spPr>
                <a:xfrm>
                  <a:off x="7518504" y="5665500"/>
                  <a:ext cx="149400" cy="231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9">
              <p14:nvContentPartPr>
                <p14:cNvPr id="150" name="Käsinkirjoitus 149">
                  <a:extLst>
                    <a:ext uri="{FF2B5EF4-FFF2-40B4-BE49-F238E27FC236}">
                      <a16:creationId xmlns:a16="http://schemas.microsoft.com/office/drawing/2014/main" id="{4FF2F591-9BC4-4B72-B258-5B5564AA0B3D}"/>
                    </a:ext>
                  </a:extLst>
                </p14:cNvPr>
                <p14:cNvContentPartPr/>
                <p14:nvPr/>
              </p14:nvContentPartPr>
              <p14:xfrm>
                <a:off x="7515624" y="5695740"/>
                <a:ext cx="172080" cy="155880"/>
              </p14:xfrm>
            </p:contentPart>
          </mc:Choice>
          <mc:Fallback>
            <p:pic>
              <p:nvPicPr>
                <p:cNvPr id="150" name="Käsinkirjoitus 149">
                  <a:extLst>
                    <a:ext uri="{FF2B5EF4-FFF2-40B4-BE49-F238E27FC236}">
                      <a16:creationId xmlns:a16="http://schemas.microsoft.com/office/drawing/2014/main" id="{4FF2F591-9BC4-4B72-B258-5B5564AA0B3D}"/>
                    </a:ext>
                  </a:extLst>
                </p:cNvPr>
                <p:cNvPicPr/>
                <p:nvPr/>
              </p:nvPicPr>
              <p:blipFill>
                <a:blip r:embed="rId90"/>
                <a:stretch>
                  <a:fillRect/>
                </a:stretch>
              </p:blipFill>
              <p:spPr>
                <a:xfrm>
                  <a:off x="7506624" y="5686740"/>
                  <a:ext cx="189720" cy="173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1">
              <p14:nvContentPartPr>
                <p14:cNvPr id="152" name="Käsinkirjoitus 151">
                  <a:extLst>
                    <a:ext uri="{FF2B5EF4-FFF2-40B4-BE49-F238E27FC236}">
                      <a16:creationId xmlns:a16="http://schemas.microsoft.com/office/drawing/2014/main" id="{97974C49-2A11-4EA1-89A7-71ED6C32F21B}"/>
                    </a:ext>
                  </a:extLst>
                </p14:cNvPr>
                <p14:cNvContentPartPr/>
                <p14:nvPr/>
              </p14:nvContentPartPr>
              <p14:xfrm>
                <a:off x="7733784" y="5785020"/>
                <a:ext cx="85320" cy="3600"/>
              </p14:xfrm>
            </p:contentPart>
          </mc:Choice>
          <mc:Fallback>
            <p:pic>
              <p:nvPicPr>
                <p:cNvPr id="152" name="Käsinkirjoitus 151">
                  <a:extLst>
                    <a:ext uri="{FF2B5EF4-FFF2-40B4-BE49-F238E27FC236}">
                      <a16:creationId xmlns:a16="http://schemas.microsoft.com/office/drawing/2014/main" id="{97974C49-2A11-4EA1-89A7-71ED6C32F21B}"/>
                    </a:ext>
                  </a:extLst>
                </p:cNvPr>
                <p:cNvPicPr/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7724784" y="5776380"/>
                  <a:ext cx="102960" cy="21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2">
              <p14:nvContentPartPr>
                <p14:cNvPr id="153" name="Käsinkirjoitus 152">
                  <a:extLst>
                    <a:ext uri="{FF2B5EF4-FFF2-40B4-BE49-F238E27FC236}">
                      <a16:creationId xmlns:a16="http://schemas.microsoft.com/office/drawing/2014/main" id="{C57BBA86-60F4-4253-928B-BAA16978B136}"/>
                    </a:ext>
                  </a:extLst>
                </p14:cNvPr>
                <p14:cNvContentPartPr/>
                <p14:nvPr/>
              </p14:nvContentPartPr>
              <p14:xfrm>
                <a:off x="7724424" y="5825340"/>
                <a:ext cx="104040" cy="13320"/>
              </p14:xfrm>
            </p:contentPart>
          </mc:Choice>
          <mc:Fallback>
            <p:pic>
              <p:nvPicPr>
                <p:cNvPr id="153" name="Käsinkirjoitus 152">
                  <a:extLst>
                    <a:ext uri="{FF2B5EF4-FFF2-40B4-BE49-F238E27FC236}">
                      <a16:creationId xmlns:a16="http://schemas.microsoft.com/office/drawing/2014/main" id="{C57BBA86-60F4-4253-928B-BAA16978B136}"/>
                    </a:ext>
                  </a:extLst>
                </p:cNvPr>
                <p:cNvPicPr/>
                <p:nvPr/>
              </p:nvPicPr>
              <p:blipFill>
                <a:blip r:embed="rId93"/>
                <a:stretch>
                  <a:fillRect/>
                </a:stretch>
              </p:blipFill>
              <p:spPr>
                <a:xfrm>
                  <a:off x="7715424" y="5816700"/>
                  <a:ext cx="121680" cy="30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4">
              <p14:nvContentPartPr>
                <p14:cNvPr id="155" name="Käsinkirjoitus 154">
                  <a:extLst>
                    <a:ext uri="{FF2B5EF4-FFF2-40B4-BE49-F238E27FC236}">
                      <a16:creationId xmlns:a16="http://schemas.microsoft.com/office/drawing/2014/main" id="{035FB2C1-5CD4-4847-8BA2-EAB4DE0BBEAC}"/>
                    </a:ext>
                  </a:extLst>
                </p14:cNvPr>
                <p14:cNvContentPartPr/>
                <p14:nvPr/>
              </p14:nvContentPartPr>
              <p14:xfrm>
                <a:off x="7876704" y="5705820"/>
                <a:ext cx="107280" cy="8280"/>
              </p14:xfrm>
            </p:contentPart>
          </mc:Choice>
          <mc:Fallback>
            <p:pic>
              <p:nvPicPr>
                <p:cNvPr id="155" name="Käsinkirjoitus 154">
                  <a:extLst>
                    <a:ext uri="{FF2B5EF4-FFF2-40B4-BE49-F238E27FC236}">
                      <a16:creationId xmlns:a16="http://schemas.microsoft.com/office/drawing/2014/main" id="{035FB2C1-5CD4-4847-8BA2-EAB4DE0BBEAC}"/>
                    </a:ext>
                  </a:extLst>
                </p:cNvPr>
                <p:cNvPicPr/>
                <p:nvPr/>
              </p:nvPicPr>
              <p:blipFill>
                <a:blip r:embed="rId95"/>
                <a:stretch>
                  <a:fillRect/>
                </a:stretch>
              </p:blipFill>
              <p:spPr>
                <a:xfrm>
                  <a:off x="7867704" y="5697180"/>
                  <a:ext cx="124920" cy="25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6">
              <p14:nvContentPartPr>
                <p14:cNvPr id="157" name="Käsinkirjoitus 156">
                  <a:extLst>
                    <a:ext uri="{FF2B5EF4-FFF2-40B4-BE49-F238E27FC236}">
                      <a16:creationId xmlns:a16="http://schemas.microsoft.com/office/drawing/2014/main" id="{DCF192A0-F649-4790-B3F6-EB42C5EBEBF3}"/>
                    </a:ext>
                  </a:extLst>
                </p14:cNvPr>
                <p14:cNvContentPartPr/>
                <p14:nvPr/>
              </p14:nvContentPartPr>
              <p14:xfrm>
                <a:off x="8020344" y="5609340"/>
                <a:ext cx="78840" cy="180360"/>
              </p14:xfrm>
            </p:contentPart>
          </mc:Choice>
          <mc:Fallback>
            <p:pic>
              <p:nvPicPr>
                <p:cNvPr id="157" name="Käsinkirjoitus 156">
                  <a:extLst>
                    <a:ext uri="{FF2B5EF4-FFF2-40B4-BE49-F238E27FC236}">
                      <a16:creationId xmlns:a16="http://schemas.microsoft.com/office/drawing/2014/main" id="{DCF192A0-F649-4790-B3F6-EB42C5EBEBF3}"/>
                    </a:ext>
                  </a:extLst>
                </p:cNvPr>
                <p:cNvPicPr/>
                <p:nvPr/>
              </p:nvPicPr>
              <p:blipFill>
                <a:blip r:embed="rId97"/>
                <a:stretch>
                  <a:fillRect/>
                </a:stretch>
              </p:blipFill>
              <p:spPr>
                <a:xfrm>
                  <a:off x="8011344" y="5600340"/>
                  <a:ext cx="96480" cy="19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8">
              <p14:nvContentPartPr>
                <p14:cNvPr id="158" name="Käsinkirjoitus 157">
                  <a:extLst>
                    <a:ext uri="{FF2B5EF4-FFF2-40B4-BE49-F238E27FC236}">
                      <a16:creationId xmlns:a16="http://schemas.microsoft.com/office/drawing/2014/main" id="{A32EF353-65AB-4117-8014-15221AAE8A9D}"/>
                    </a:ext>
                  </a:extLst>
                </p14:cNvPr>
                <p14:cNvContentPartPr/>
                <p14:nvPr/>
              </p14:nvContentPartPr>
              <p14:xfrm>
                <a:off x="8150664" y="5659020"/>
                <a:ext cx="120240" cy="6480"/>
              </p14:xfrm>
            </p:contentPart>
          </mc:Choice>
          <mc:Fallback>
            <p:pic>
              <p:nvPicPr>
                <p:cNvPr id="158" name="Käsinkirjoitus 157">
                  <a:extLst>
                    <a:ext uri="{FF2B5EF4-FFF2-40B4-BE49-F238E27FC236}">
                      <a16:creationId xmlns:a16="http://schemas.microsoft.com/office/drawing/2014/main" id="{A32EF353-65AB-4117-8014-15221AAE8A9D}"/>
                    </a:ext>
                  </a:extLst>
                </p:cNvPr>
                <p:cNvPicPr/>
                <p:nvPr/>
              </p:nvPicPr>
              <p:blipFill>
                <a:blip r:embed="rId99"/>
                <a:stretch>
                  <a:fillRect/>
                </a:stretch>
              </p:blipFill>
              <p:spPr>
                <a:xfrm>
                  <a:off x="8141664" y="5650380"/>
                  <a:ext cx="137880" cy="24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0">
              <p14:nvContentPartPr>
                <p14:cNvPr id="159" name="Käsinkirjoitus 158">
                  <a:extLst>
                    <a:ext uri="{FF2B5EF4-FFF2-40B4-BE49-F238E27FC236}">
                      <a16:creationId xmlns:a16="http://schemas.microsoft.com/office/drawing/2014/main" id="{A9A1CDC4-3C67-4AC9-8ADA-5A9BDA92D349}"/>
                    </a:ext>
                  </a:extLst>
                </p14:cNvPr>
                <p14:cNvContentPartPr/>
                <p14:nvPr/>
              </p14:nvContentPartPr>
              <p14:xfrm>
                <a:off x="8207904" y="5599980"/>
                <a:ext cx="10080" cy="113040"/>
              </p14:xfrm>
            </p:contentPart>
          </mc:Choice>
          <mc:Fallback>
            <p:pic>
              <p:nvPicPr>
                <p:cNvPr id="159" name="Käsinkirjoitus 158">
                  <a:extLst>
                    <a:ext uri="{FF2B5EF4-FFF2-40B4-BE49-F238E27FC236}">
                      <a16:creationId xmlns:a16="http://schemas.microsoft.com/office/drawing/2014/main" id="{A9A1CDC4-3C67-4AC9-8ADA-5A9BDA92D349}"/>
                    </a:ext>
                  </a:extLst>
                </p:cNvPr>
                <p:cNvPicPr/>
                <p:nvPr/>
              </p:nvPicPr>
              <p:blipFill>
                <a:blip r:embed="rId101"/>
                <a:stretch>
                  <a:fillRect/>
                </a:stretch>
              </p:blipFill>
              <p:spPr>
                <a:xfrm>
                  <a:off x="8199264" y="5590980"/>
                  <a:ext cx="27720" cy="130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2">
              <p14:nvContentPartPr>
                <p14:cNvPr id="160" name="Käsinkirjoitus 159">
                  <a:extLst>
                    <a:ext uri="{FF2B5EF4-FFF2-40B4-BE49-F238E27FC236}">
                      <a16:creationId xmlns:a16="http://schemas.microsoft.com/office/drawing/2014/main" id="{7E08B3B2-37D5-46BB-B8D1-7CB7C29FA4BF}"/>
                    </a:ext>
                  </a:extLst>
                </p14:cNvPr>
                <p14:cNvContentPartPr/>
                <p14:nvPr/>
              </p14:nvContentPartPr>
              <p14:xfrm>
                <a:off x="8146344" y="5785020"/>
                <a:ext cx="123480" cy="2880"/>
              </p14:xfrm>
            </p:contentPart>
          </mc:Choice>
          <mc:Fallback>
            <p:pic>
              <p:nvPicPr>
                <p:cNvPr id="160" name="Käsinkirjoitus 159">
                  <a:extLst>
                    <a:ext uri="{FF2B5EF4-FFF2-40B4-BE49-F238E27FC236}">
                      <a16:creationId xmlns:a16="http://schemas.microsoft.com/office/drawing/2014/main" id="{7E08B3B2-37D5-46BB-B8D1-7CB7C29FA4BF}"/>
                    </a:ext>
                  </a:extLst>
                </p:cNvPr>
                <p:cNvPicPr/>
                <p:nvPr/>
              </p:nvPicPr>
              <p:blipFill>
                <a:blip r:embed="rId103"/>
                <a:stretch>
                  <a:fillRect/>
                </a:stretch>
              </p:blipFill>
              <p:spPr>
                <a:xfrm>
                  <a:off x="8137344" y="5776380"/>
                  <a:ext cx="141120" cy="20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4">
              <p14:nvContentPartPr>
                <p14:cNvPr id="161" name="Käsinkirjoitus 160">
                  <a:extLst>
                    <a:ext uri="{FF2B5EF4-FFF2-40B4-BE49-F238E27FC236}">
                      <a16:creationId xmlns:a16="http://schemas.microsoft.com/office/drawing/2014/main" id="{715671EE-3338-4539-BE4E-2362AA6049B7}"/>
                    </a:ext>
                  </a:extLst>
                </p14:cNvPr>
                <p14:cNvContentPartPr/>
                <p14:nvPr/>
              </p14:nvContentPartPr>
              <p14:xfrm>
                <a:off x="8362344" y="5628060"/>
                <a:ext cx="549360" cy="211320"/>
              </p14:xfrm>
            </p:contentPart>
          </mc:Choice>
          <mc:Fallback>
            <p:pic>
              <p:nvPicPr>
                <p:cNvPr id="161" name="Käsinkirjoitus 160">
                  <a:extLst>
                    <a:ext uri="{FF2B5EF4-FFF2-40B4-BE49-F238E27FC236}">
                      <a16:creationId xmlns:a16="http://schemas.microsoft.com/office/drawing/2014/main" id="{715671EE-3338-4539-BE4E-2362AA6049B7}"/>
                    </a:ext>
                  </a:extLst>
                </p:cNvPr>
                <p:cNvPicPr/>
                <p:nvPr/>
              </p:nvPicPr>
              <p:blipFill>
                <a:blip r:embed="rId105"/>
                <a:stretch>
                  <a:fillRect/>
                </a:stretch>
              </p:blipFill>
              <p:spPr>
                <a:xfrm>
                  <a:off x="8353344" y="5619060"/>
                  <a:ext cx="567000" cy="228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6">
              <p14:nvContentPartPr>
                <p14:cNvPr id="163" name="Käsinkirjoitus 162">
                  <a:extLst>
                    <a:ext uri="{FF2B5EF4-FFF2-40B4-BE49-F238E27FC236}">
                      <a16:creationId xmlns:a16="http://schemas.microsoft.com/office/drawing/2014/main" id="{F71E90E1-DA8D-4B05-A634-9F437B8535CF}"/>
                    </a:ext>
                  </a:extLst>
                </p14:cNvPr>
                <p14:cNvContentPartPr/>
                <p14:nvPr/>
              </p14:nvContentPartPr>
              <p14:xfrm>
                <a:off x="8448744" y="5668740"/>
                <a:ext cx="119160" cy="161640"/>
              </p14:xfrm>
            </p:contentPart>
          </mc:Choice>
          <mc:Fallback>
            <p:pic>
              <p:nvPicPr>
                <p:cNvPr id="163" name="Käsinkirjoitus 162">
                  <a:extLst>
                    <a:ext uri="{FF2B5EF4-FFF2-40B4-BE49-F238E27FC236}">
                      <a16:creationId xmlns:a16="http://schemas.microsoft.com/office/drawing/2014/main" id="{F71E90E1-DA8D-4B05-A634-9F437B8535CF}"/>
                    </a:ext>
                  </a:extLst>
                </p:cNvPr>
                <p:cNvPicPr/>
                <p:nvPr/>
              </p:nvPicPr>
              <p:blipFill>
                <a:blip r:embed="rId107"/>
                <a:stretch>
                  <a:fillRect/>
                </a:stretch>
              </p:blipFill>
              <p:spPr>
                <a:xfrm>
                  <a:off x="8439744" y="5660100"/>
                  <a:ext cx="136800" cy="179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8">
              <p14:nvContentPartPr>
                <p14:cNvPr id="165" name="Käsinkirjoitus 164">
                  <a:extLst>
                    <a:ext uri="{FF2B5EF4-FFF2-40B4-BE49-F238E27FC236}">
                      <a16:creationId xmlns:a16="http://schemas.microsoft.com/office/drawing/2014/main" id="{0B0A4B8A-3466-43D4-8AA0-042C0969FF6A}"/>
                    </a:ext>
                  </a:extLst>
                </p14:cNvPr>
                <p14:cNvContentPartPr/>
                <p14:nvPr/>
              </p14:nvContentPartPr>
              <p14:xfrm>
                <a:off x="8646384" y="5688540"/>
                <a:ext cx="67320" cy="158040"/>
              </p14:xfrm>
            </p:contentPart>
          </mc:Choice>
          <mc:Fallback>
            <p:pic>
              <p:nvPicPr>
                <p:cNvPr id="165" name="Käsinkirjoitus 164">
                  <a:extLst>
                    <a:ext uri="{FF2B5EF4-FFF2-40B4-BE49-F238E27FC236}">
                      <a16:creationId xmlns:a16="http://schemas.microsoft.com/office/drawing/2014/main" id="{0B0A4B8A-3466-43D4-8AA0-042C0969FF6A}"/>
                    </a:ext>
                  </a:extLst>
                </p:cNvPr>
                <p:cNvPicPr/>
                <p:nvPr/>
              </p:nvPicPr>
              <p:blipFill>
                <a:blip r:embed="rId109"/>
                <a:stretch>
                  <a:fillRect/>
                </a:stretch>
              </p:blipFill>
              <p:spPr>
                <a:xfrm>
                  <a:off x="8637744" y="5679540"/>
                  <a:ext cx="84960" cy="175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0">
              <p14:nvContentPartPr>
                <p14:cNvPr id="166" name="Käsinkirjoitus 165">
                  <a:extLst>
                    <a:ext uri="{FF2B5EF4-FFF2-40B4-BE49-F238E27FC236}">
                      <a16:creationId xmlns:a16="http://schemas.microsoft.com/office/drawing/2014/main" id="{22209D82-1FC6-42FE-BFE2-127E7AE5728E}"/>
                    </a:ext>
                  </a:extLst>
                </p14:cNvPr>
                <p14:cNvContentPartPr/>
                <p14:nvPr/>
              </p14:nvContentPartPr>
              <p14:xfrm>
                <a:off x="7904064" y="5898060"/>
                <a:ext cx="1090080" cy="32400"/>
              </p14:xfrm>
            </p:contentPart>
          </mc:Choice>
          <mc:Fallback>
            <p:pic>
              <p:nvPicPr>
                <p:cNvPr id="166" name="Käsinkirjoitus 165">
                  <a:extLst>
                    <a:ext uri="{FF2B5EF4-FFF2-40B4-BE49-F238E27FC236}">
                      <a16:creationId xmlns:a16="http://schemas.microsoft.com/office/drawing/2014/main" id="{22209D82-1FC6-42FE-BFE2-127E7AE5728E}"/>
                    </a:ext>
                  </a:extLst>
                </p:cNvPr>
                <p:cNvPicPr/>
                <p:nvPr/>
              </p:nvPicPr>
              <p:blipFill>
                <a:blip r:embed="rId111"/>
                <a:stretch>
                  <a:fillRect/>
                </a:stretch>
              </p:blipFill>
              <p:spPr>
                <a:xfrm>
                  <a:off x="7895424" y="5889420"/>
                  <a:ext cx="1107720" cy="50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2">
              <p14:nvContentPartPr>
                <p14:cNvPr id="167" name="Käsinkirjoitus 166">
                  <a:extLst>
                    <a:ext uri="{FF2B5EF4-FFF2-40B4-BE49-F238E27FC236}">
                      <a16:creationId xmlns:a16="http://schemas.microsoft.com/office/drawing/2014/main" id="{9F0F8D2C-92CE-4D98-8FA2-04F930506182}"/>
                    </a:ext>
                  </a:extLst>
                </p14:cNvPr>
                <p14:cNvContentPartPr/>
                <p14:nvPr/>
              </p14:nvContentPartPr>
              <p14:xfrm>
                <a:off x="8296824" y="5985540"/>
                <a:ext cx="309960" cy="165960"/>
              </p14:xfrm>
            </p:contentPart>
          </mc:Choice>
          <mc:Fallback>
            <p:pic>
              <p:nvPicPr>
                <p:cNvPr id="167" name="Käsinkirjoitus 166">
                  <a:extLst>
                    <a:ext uri="{FF2B5EF4-FFF2-40B4-BE49-F238E27FC236}">
                      <a16:creationId xmlns:a16="http://schemas.microsoft.com/office/drawing/2014/main" id="{9F0F8D2C-92CE-4D98-8FA2-04F930506182}"/>
                    </a:ext>
                  </a:extLst>
                </p:cNvPr>
                <p:cNvPicPr/>
                <p:nvPr/>
              </p:nvPicPr>
              <p:blipFill>
                <a:blip r:embed="rId113"/>
                <a:stretch>
                  <a:fillRect/>
                </a:stretch>
              </p:blipFill>
              <p:spPr>
                <a:xfrm>
                  <a:off x="8288184" y="5976900"/>
                  <a:ext cx="327600" cy="1836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85" name="Ryhmä 184">
            <a:extLst>
              <a:ext uri="{FF2B5EF4-FFF2-40B4-BE49-F238E27FC236}">
                <a16:creationId xmlns:a16="http://schemas.microsoft.com/office/drawing/2014/main" id="{2977779B-92F9-4C55-A9DB-E386736D6DDC}"/>
              </a:ext>
            </a:extLst>
          </p:cNvPr>
          <p:cNvGrpSpPr/>
          <p:nvPr/>
        </p:nvGrpSpPr>
        <p:grpSpPr>
          <a:xfrm>
            <a:off x="7644144" y="6218100"/>
            <a:ext cx="1181880" cy="422640"/>
            <a:chOff x="7644144" y="6218100"/>
            <a:chExt cx="1181880" cy="4226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14">
              <p14:nvContentPartPr>
                <p14:cNvPr id="169" name="Käsinkirjoitus 168">
                  <a:extLst>
                    <a:ext uri="{FF2B5EF4-FFF2-40B4-BE49-F238E27FC236}">
                      <a16:creationId xmlns:a16="http://schemas.microsoft.com/office/drawing/2014/main" id="{4E89D561-A990-45E5-8A65-4B78577424CD}"/>
                    </a:ext>
                  </a:extLst>
                </p14:cNvPr>
                <p14:cNvContentPartPr/>
                <p14:nvPr/>
              </p14:nvContentPartPr>
              <p14:xfrm>
                <a:off x="7649184" y="6292260"/>
                <a:ext cx="150840" cy="234000"/>
              </p14:xfrm>
            </p:contentPart>
          </mc:Choice>
          <mc:Fallback>
            <p:pic>
              <p:nvPicPr>
                <p:cNvPr id="169" name="Käsinkirjoitus 168">
                  <a:extLst>
                    <a:ext uri="{FF2B5EF4-FFF2-40B4-BE49-F238E27FC236}">
                      <a16:creationId xmlns:a16="http://schemas.microsoft.com/office/drawing/2014/main" id="{4E89D561-A990-45E5-8A65-4B78577424CD}"/>
                    </a:ext>
                  </a:extLst>
                </p:cNvPr>
                <p:cNvPicPr/>
                <p:nvPr/>
              </p:nvPicPr>
              <p:blipFill>
                <a:blip r:embed="rId115"/>
                <a:stretch>
                  <a:fillRect/>
                </a:stretch>
              </p:blipFill>
              <p:spPr>
                <a:xfrm>
                  <a:off x="7640544" y="6283260"/>
                  <a:ext cx="168480" cy="251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6">
              <p14:nvContentPartPr>
                <p14:cNvPr id="170" name="Käsinkirjoitus 169">
                  <a:extLst>
                    <a:ext uri="{FF2B5EF4-FFF2-40B4-BE49-F238E27FC236}">
                      <a16:creationId xmlns:a16="http://schemas.microsoft.com/office/drawing/2014/main" id="{FBA273B9-3C22-444D-B65E-33AA85F8EC98}"/>
                    </a:ext>
                  </a:extLst>
                </p14:cNvPr>
                <p14:cNvContentPartPr/>
                <p14:nvPr/>
              </p14:nvContentPartPr>
              <p14:xfrm>
                <a:off x="7644144" y="6339420"/>
                <a:ext cx="189000" cy="136800"/>
              </p14:xfrm>
            </p:contentPart>
          </mc:Choice>
          <mc:Fallback>
            <p:pic>
              <p:nvPicPr>
                <p:cNvPr id="170" name="Käsinkirjoitus 169">
                  <a:extLst>
                    <a:ext uri="{FF2B5EF4-FFF2-40B4-BE49-F238E27FC236}">
                      <a16:creationId xmlns:a16="http://schemas.microsoft.com/office/drawing/2014/main" id="{FBA273B9-3C22-444D-B65E-33AA85F8EC98}"/>
                    </a:ext>
                  </a:extLst>
                </p:cNvPr>
                <p:cNvPicPr/>
                <p:nvPr/>
              </p:nvPicPr>
              <p:blipFill>
                <a:blip r:embed="rId117"/>
                <a:stretch>
                  <a:fillRect/>
                </a:stretch>
              </p:blipFill>
              <p:spPr>
                <a:xfrm>
                  <a:off x="7635504" y="6330420"/>
                  <a:ext cx="206640" cy="154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8">
              <p14:nvContentPartPr>
                <p14:cNvPr id="172" name="Käsinkirjoitus 171">
                  <a:extLst>
                    <a:ext uri="{FF2B5EF4-FFF2-40B4-BE49-F238E27FC236}">
                      <a16:creationId xmlns:a16="http://schemas.microsoft.com/office/drawing/2014/main" id="{8ABC25BB-A191-472E-94DE-E8AADF3C61BD}"/>
                    </a:ext>
                  </a:extLst>
                </p14:cNvPr>
                <p14:cNvContentPartPr/>
                <p14:nvPr/>
              </p14:nvContentPartPr>
              <p14:xfrm>
                <a:off x="7886424" y="6378300"/>
                <a:ext cx="81720" cy="3600"/>
              </p14:xfrm>
            </p:contentPart>
          </mc:Choice>
          <mc:Fallback>
            <p:pic>
              <p:nvPicPr>
                <p:cNvPr id="172" name="Käsinkirjoitus 171">
                  <a:extLst>
                    <a:ext uri="{FF2B5EF4-FFF2-40B4-BE49-F238E27FC236}">
                      <a16:creationId xmlns:a16="http://schemas.microsoft.com/office/drawing/2014/main" id="{8ABC25BB-A191-472E-94DE-E8AADF3C61BD}"/>
                    </a:ext>
                  </a:extLst>
                </p:cNvPr>
                <p:cNvPicPr/>
                <p:nvPr/>
              </p:nvPicPr>
              <p:blipFill>
                <a:blip r:embed="rId119"/>
                <a:stretch>
                  <a:fillRect/>
                </a:stretch>
              </p:blipFill>
              <p:spPr>
                <a:xfrm>
                  <a:off x="7877424" y="6369300"/>
                  <a:ext cx="99360" cy="21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0">
              <p14:nvContentPartPr>
                <p14:cNvPr id="173" name="Käsinkirjoitus 172">
                  <a:extLst>
                    <a:ext uri="{FF2B5EF4-FFF2-40B4-BE49-F238E27FC236}">
                      <a16:creationId xmlns:a16="http://schemas.microsoft.com/office/drawing/2014/main" id="{E2800346-0DF9-4D7E-B87D-E9359B7C91EB}"/>
                    </a:ext>
                  </a:extLst>
                </p14:cNvPr>
                <p14:cNvContentPartPr/>
                <p14:nvPr/>
              </p14:nvContentPartPr>
              <p14:xfrm>
                <a:off x="7881024" y="6419340"/>
                <a:ext cx="92880" cy="5400"/>
              </p14:xfrm>
            </p:contentPart>
          </mc:Choice>
          <mc:Fallback>
            <p:pic>
              <p:nvPicPr>
                <p:cNvPr id="173" name="Käsinkirjoitus 172">
                  <a:extLst>
                    <a:ext uri="{FF2B5EF4-FFF2-40B4-BE49-F238E27FC236}">
                      <a16:creationId xmlns:a16="http://schemas.microsoft.com/office/drawing/2014/main" id="{E2800346-0DF9-4D7E-B87D-E9359B7C91EB}"/>
                    </a:ext>
                  </a:extLst>
                </p:cNvPr>
                <p:cNvPicPr/>
                <p:nvPr/>
              </p:nvPicPr>
              <p:blipFill>
                <a:blip r:embed="rId121"/>
                <a:stretch>
                  <a:fillRect/>
                </a:stretch>
              </p:blipFill>
              <p:spPr>
                <a:xfrm>
                  <a:off x="7872024" y="6410340"/>
                  <a:ext cx="110520" cy="23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2">
              <p14:nvContentPartPr>
                <p14:cNvPr id="175" name="Käsinkirjoitus 174">
                  <a:extLst>
                    <a:ext uri="{FF2B5EF4-FFF2-40B4-BE49-F238E27FC236}">
                      <a16:creationId xmlns:a16="http://schemas.microsoft.com/office/drawing/2014/main" id="{2CED72DF-B4E8-470D-977D-0D31AD87A0D3}"/>
                    </a:ext>
                  </a:extLst>
                </p14:cNvPr>
                <p14:cNvContentPartPr/>
                <p14:nvPr/>
              </p14:nvContentPartPr>
              <p14:xfrm>
                <a:off x="8091984" y="6321780"/>
                <a:ext cx="103320" cy="1800"/>
              </p14:xfrm>
            </p:contentPart>
          </mc:Choice>
          <mc:Fallback>
            <p:pic>
              <p:nvPicPr>
                <p:cNvPr id="175" name="Käsinkirjoitus 174">
                  <a:extLst>
                    <a:ext uri="{FF2B5EF4-FFF2-40B4-BE49-F238E27FC236}">
                      <a16:creationId xmlns:a16="http://schemas.microsoft.com/office/drawing/2014/main" id="{2CED72DF-B4E8-470D-977D-0D31AD87A0D3}"/>
                    </a:ext>
                  </a:extLst>
                </p:cNvPr>
                <p:cNvPicPr/>
                <p:nvPr/>
              </p:nvPicPr>
              <p:blipFill>
                <a:blip r:embed="rId123"/>
                <a:stretch>
                  <a:fillRect/>
                </a:stretch>
              </p:blipFill>
              <p:spPr>
                <a:xfrm>
                  <a:off x="8082984" y="6312780"/>
                  <a:ext cx="120960" cy="19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4">
              <p14:nvContentPartPr>
                <p14:cNvPr id="176" name="Käsinkirjoitus 175">
                  <a:extLst>
                    <a:ext uri="{FF2B5EF4-FFF2-40B4-BE49-F238E27FC236}">
                      <a16:creationId xmlns:a16="http://schemas.microsoft.com/office/drawing/2014/main" id="{BD1F4A4B-AA4F-4FAE-ACDB-4C1A3088D306}"/>
                    </a:ext>
                  </a:extLst>
                </p14:cNvPr>
                <p14:cNvContentPartPr/>
                <p14:nvPr/>
              </p14:nvContentPartPr>
              <p14:xfrm>
                <a:off x="8251824" y="6228900"/>
                <a:ext cx="91080" cy="163800"/>
              </p14:xfrm>
            </p:contentPart>
          </mc:Choice>
          <mc:Fallback>
            <p:pic>
              <p:nvPicPr>
                <p:cNvPr id="176" name="Käsinkirjoitus 175">
                  <a:extLst>
                    <a:ext uri="{FF2B5EF4-FFF2-40B4-BE49-F238E27FC236}">
                      <a16:creationId xmlns:a16="http://schemas.microsoft.com/office/drawing/2014/main" id="{BD1F4A4B-AA4F-4FAE-ACDB-4C1A3088D306}"/>
                    </a:ext>
                  </a:extLst>
                </p:cNvPr>
                <p:cNvPicPr/>
                <p:nvPr/>
              </p:nvPicPr>
              <p:blipFill>
                <a:blip r:embed="rId125"/>
                <a:stretch>
                  <a:fillRect/>
                </a:stretch>
              </p:blipFill>
              <p:spPr>
                <a:xfrm>
                  <a:off x="8242824" y="6220260"/>
                  <a:ext cx="108720" cy="181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6">
              <p14:nvContentPartPr>
                <p14:cNvPr id="177" name="Käsinkirjoitus 176">
                  <a:extLst>
                    <a:ext uri="{FF2B5EF4-FFF2-40B4-BE49-F238E27FC236}">
                      <a16:creationId xmlns:a16="http://schemas.microsoft.com/office/drawing/2014/main" id="{2AE4A69A-3D8C-4B52-9C74-6258ABAE6521}"/>
                    </a:ext>
                  </a:extLst>
                </p14:cNvPr>
                <p14:cNvContentPartPr/>
                <p14:nvPr/>
              </p14:nvContentPartPr>
              <p14:xfrm>
                <a:off x="8421744" y="6273900"/>
                <a:ext cx="84240" cy="3240"/>
              </p14:xfrm>
            </p:contentPart>
          </mc:Choice>
          <mc:Fallback>
            <p:pic>
              <p:nvPicPr>
                <p:cNvPr id="177" name="Käsinkirjoitus 176">
                  <a:extLst>
                    <a:ext uri="{FF2B5EF4-FFF2-40B4-BE49-F238E27FC236}">
                      <a16:creationId xmlns:a16="http://schemas.microsoft.com/office/drawing/2014/main" id="{2AE4A69A-3D8C-4B52-9C74-6258ABAE6521}"/>
                    </a:ext>
                  </a:extLst>
                </p:cNvPr>
                <p:cNvPicPr/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8413104" y="6264900"/>
                  <a:ext cx="101880" cy="20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7">
              <p14:nvContentPartPr>
                <p14:cNvPr id="178" name="Käsinkirjoitus 177">
                  <a:extLst>
                    <a:ext uri="{FF2B5EF4-FFF2-40B4-BE49-F238E27FC236}">
                      <a16:creationId xmlns:a16="http://schemas.microsoft.com/office/drawing/2014/main" id="{1F6E48FC-01B9-4251-9611-4A5413832799}"/>
                    </a:ext>
                  </a:extLst>
                </p14:cNvPr>
                <p14:cNvContentPartPr/>
                <p14:nvPr/>
              </p14:nvContentPartPr>
              <p14:xfrm>
                <a:off x="8481144" y="6218100"/>
                <a:ext cx="4320" cy="106560"/>
              </p14:xfrm>
            </p:contentPart>
          </mc:Choice>
          <mc:Fallback>
            <p:pic>
              <p:nvPicPr>
                <p:cNvPr id="178" name="Käsinkirjoitus 177">
                  <a:extLst>
                    <a:ext uri="{FF2B5EF4-FFF2-40B4-BE49-F238E27FC236}">
                      <a16:creationId xmlns:a16="http://schemas.microsoft.com/office/drawing/2014/main" id="{1F6E48FC-01B9-4251-9611-4A5413832799}"/>
                    </a:ext>
                  </a:extLst>
                </p:cNvPr>
                <p:cNvPicPr/>
                <p:nvPr/>
              </p:nvPicPr>
              <p:blipFill>
                <a:blip r:embed="rId128"/>
                <a:stretch>
                  <a:fillRect/>
                </a:stretch>
              </p:blipFill>
              <p:spPr>
                <a:xfrm>
                  <a:off x="8472504" y="6209460"/>
                  <a:ext cx="21960" cy="124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9">
              <p14:nvContentPartPr>
                <p14:cNvPr id="179" name="Käsinkirjoitus 178">
                  <a:extLst>
                    <a:ext uri="{FF2B5EF4-FFF2-40B4-BE49-F238E27FC236}">
                      <a16:creationId xmlns:a16="http://schemas.microsoft.com/office/drawing/2014/main" id="{B1651871-4973-4389-A166-93BFCDC27C7F}"/>
                    </a:ext>
                  </a:extLst>
                </p14:cNvPr>
                <p14:cNvContentPartPr/>
                <p14:nvPr/>
              </p14:nvContentPartPr>
              <p14:xfrm>
                <a:off x="8409864" y="6377580"/>
                <a:ext cx="105480" cy="5400"/>
              </p14:xfrm>
            </p:contentPart>
          </mc:Choice>
          <mc:Fallback>
            <p:pic>
              <p:nvPicPr>
                <p:cNvPr id="179" name="Käsinkirjoitus 178">
                  <a:extLst>
                    <a:ext uri="{FF2B5EF4-FFF2-40B4-BE49-F238E27FC236}">
                      <a16:creationId xmlns:a16="http://schemas.microsoft.com/office/drawing/2014/main" id="{B1651871-4973-4389-A166-93BFCDC27C7F}"/>
                    </a:ext>
                  </a:extLst>
                </p:cNvPr>
                <p:cNvPicPr/>
                <p:nvPr/>
              </p:nvPicPr>
              <p:blipFill>
                <a:blip r:embed="rId130"/>
                <a:stretch>
                  <a:fillRect/>
                </a:stretch>
              </p:blipFill>
              <p:spPr>
                <a:xfrm>
                  <a:off x="8400864" y="6368940"/>
                  <a:ext cx="123120" cy="23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1">
              <p14:nvContentPartPr>
                <p14:cNvPr id="181" name="Käsinkirjoitus 180">
                  <a:extLst>
                    <a:ext uri="{FF2B5EF4-FFF2-40B4-BE49-F238E27FC236}">
                      <a16:creationId xmlns:a16="http://schemas.microsoft.com/office/drawing/2014/main" id="{BA3044AA-256B-4B61-AB4B-B73C37BC8B51}"/>
                    </a:ext>
                  </a:extLst>
                </p14:cNvPr>
                <p14:cNvContentPartPr/>
                <p14:nvPr/>
              </p14:nvContentPartPr>
              <p14:xfrm>
                <a:off x="8669064" y="6218820"/>
                <a:ext cx="88920" cy="206640"/>
              </p14:xfrm>
            </p:contentPart>
          </mc:Choice>
          <mc:Fallback>
            <p:pic>
              <p:nvPicPr>
                <p:cNvPr id="181" name="Käsinkirjoitus 180">
                  <a:extLst>
                    <a:ext uri="{FF2B5EF4-FFF2-40B4-BE49-F238E27FC236}">
                      <a16:creationId xmlns:a16="http://schemas.microsoft.com/office/drawing/2014/main" id="{BA3044AA-256B-4B61-AB4B-B73C37BC8B51}"/>
                    </a:ext>
                  </a:extLst>
                </p:cNvPr>
                <p:cNvPicPr/>
                <p:nvPr/>
              </p:nvPicPr>
              <p:blipFill>
                <a:blip r:embed="rId132"/>
                <a:stretch>
                  <a:fillRect/>
                </a:stretch>
              </p:blipFill>
              <p:spPr>
                <a:xfrm>
                  <a:off x="8660424" y="6209820"/>
                  <a:ext cx="106560" cy="224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3">
              <p14:nvContentPartPr>
                <p14:cNvPr id="182" name="Käsinkirjoitus 181">
                  <a:extLst>
                    <a:ext uri="{FF2B5EF4-FFF2-40B4-BE49-F238E27FC236}">
                      <a16:creationId xmlns:a16="http://schemas.microsoft.com/office/drawing/2014/main" id="{D61BCB02-0B1A-41CF-8158-E0F4A8A37752}"/>
                    </a:ext>
                  </a:extLst>
                </p14:cNvPr>
                <p14:cNvContentPartPr/>
                <p14:nvPr/>
              </p14:nvContentPartPr>
              <p14:xfrm>
                <a:off x="8116104" y="6447420"/>
                <a:ext cx="709920" cy="4680"/>
              </p14:xfrm>
            </p:contentPart>
          </mc:Choice>
          <mc:Fallback>
            <p:pic>
              <p:nvPicPr>
                <p:cNvPr id="182" name="Käsinkirjoitus 181">
                  <a:extLst>
                    <a:ext uri="{FF2B5EF4-FFF2-40B4-BE49-F238E27FC236}">
                      <a16:creationId xmlns:a16="http://schemas.microsoft.com/office/drawing/2014/main" id="{D61BCB02-0B1A-41CF-8158-E0F4A8A37752}"/>
                    </a:ext>
                  </a:extLst>
                </p:cNvPr>
                <p:cNvPicPr/>
                <p:nvPr/>
              </p:nvPicPr>
              <p:blipFill>
                <a:blip r:embed="rId134"/>
                <a:stretch>
                  <a:fillRect/>
                </a:stretch>
              </p:blipFill>
              <p:spPr>
                <a:xfrm>
                  <a:off x="8107104" y="6438420"/>
                  <a:ext cx="727560" cy="22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5">
              <p14:nvContentPartPr>
                <p14:cNvPr id="184" name="Käsinkirjoitus 183">
                  <a:extLst>
                    <a:ext uri="{FF2B5EF4-FFF2-40B4-BE49-F238E27FC236}">
                      <a16:creationId xmlns:a16="http://schemas.microsoft.com/office/drawing/2014/main" id="{098A6368-36A2-4321-860D-86FC1B5A7647}"/>
                    </a:ext>
                  </a:extLst>
                </p14:cNvPr>
                <p14:cNvContentPartPr/>
                <p14:nvPr/>
              </p14:nvContentPartPr>
              <p14:xfrm>
                <a:off x="8373144" y="6492780"/>
                <a:ext cx="216720" cy="147960"/>
              </p14:xfrm>
            </p:contentPart>
          </mc:Choice>
          <mc:Fallback>
            <p:pic>
              <p:nvPicPr>
                <p:cNvPr id="184" name="Käsinkirjoitus 183">
                  <a:extLst>
                    <a:ext uri="{FF2B5EF4-FFF2-40B4-BE49-F238E27FC236}">
                      <a16:creationId xmlns:a16="http://schemas.microsoft.com/office/drawing/2014/main" id="{098A6368-36A2-4321-860D-86FC1B5A7647}"/>
                    </a:ext>
                  </a:extLst>
                </p:cNvPr>
                <p:cNvPicPr/>
                <p:nvPr/>
              </p:nvPicPr>
              <p:blipFill>
                <a:blip r:embed="rId136"/>
                <a:stretch>
                  <a:fillRect/>
                </a:stretch>
              </p:blipFill>
              <p:spPr>
                <a:xfrm>
                  <a:off x="8364144" y="6484140"/>
                  <a:ext cx="234360" cy="1656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37">
            <p14:nvContentPartPr>
              <p14:cNvPr id="186" name="Käsinkirjoitus 185">
                <a:extLst>
                  <a:ext uri="{FF2B5EF4-FFF2-40B4-BE49-F238E27FC236}">
                    <a16:creationId xmlns:a16="http://schemas.microsoft.com/office/drawing/2014/main" id="{5E27F8A4-AEBD-4FF1-8F5D-5CEC1E26A0A0}"/>
                  </a:ext>
                </a:extLst>
              </p14:cNvPr>
              <p14:cNvContentPartPr/>
              <p14:nvPr/>
            </p14:nvContentPartPr>
            <p14:xfrm>
              <a:off x="5417882" y="4511126"/>
              <a:ext cx="28440" cy="2206440"/>
            </p14:xfrm>
          </p:contentPart>
        </mc:Choice>
        <mc:Fallback>
          <p:pic>
            <p:nvPicPr>
              <p:cNvPr id="186" name="Käsinkirjoitus 185">
                <a:extLst>
                  <a:ext uri="{FF2B5EF4-FFF2-40B4-BE49-F238E27FC236}">
                    <a16:creationId xmlns:a16="http://schemas.microsoft.com/office/drawing/2014/main" id="{5E27F8A4-AEBD-4FF1-8F5D-5CEC1E26A0A0}"/>
                  </a:ext>
                </a:extLst>
              </p:cNvPr>
              <p:cNvPicPr/>
              <p:nvPr/>
            </p:nvPicPr>
            <p:blipFill>
              <a:blip r:embed="rId138"/>
              <a:stretch>
                <a:fillRect/>
              </a:stretch>
            </p:blipFill>
            <p:spPr>
              <a:xfrm>
                <a:off x="5413562" y="4506806"/>
                <a:ext cx="37080" cy="2215080"/>
              </a:xfrm>
              <a:prstGeom prst="rect">
                <a:avLst/>
              </a:prstGeom>
            </p:spPr>
          </p:pic>
        </mc:Fallback>
      </mc:AlternateContent>
      <p:grpSp>
        <p:nvGrpSpPr>
          <p:cNvPr id="202" name="Ryhmä 201">
            <a:extLst>
              <a:ext uri="{FF2B5EF4-FFF2-40B4-BE49-F238E27FC236}">
                <a16:creationId xmlns:a16="http://schemas.microsoft.com/office/drawing/2014/main" id="{6ED23734-12AD-4EBC-A4BD-58A2160D2E9F}"/>
              </a:ext>
            </a:extLst>
          </p:cNvPr>
          <p:cNvGrpSpPr/>
          <p:nvPr/>
        </p:nvGrpSpPr>
        <p:grpSpPr>
          <a:xfrm>
            <a:off x="4102442" y="4702646"/>
            <a:ext cx="994680" cy="465480"/>
            <a:chOff x="4102442" y="4702646"/>
            <a:chExt cx="994680" cy="4654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39">
              <p14:nvContentPartPr>
                <p14:cNvPr id="187" name="Käsinkirjoitus 186">
                  <a:extLst>
                    <a:ext uri="{FF2B5EF4-FFF2-40B4-BE49-F238E27FC236}">
                      <a16:creationId xmlns:a16="http://schemas.microsoft.com/office/drawing/2014/main" id="{581CAE62-CFAB-44BA-8B00-A32895CB68E3}"/>
                    </a:ext>
                  </a:extLst>
                </p14:cNvPr>
                <p14:cNvContentPartPr/>
                <p14:nvPr/>
              </p14:nvContentPartPr>
              <p14:xfrm>
                <a:off x="4102442" y="4708766"/>
                <a:ext cx="138600" cy="171720"/>
              </p14:xfrm>
            </p:contentPart>
          </mc:Choice>
          <mc:Fallback>
            <p:pic>
              <p:nvPicPr>
                <p:cNvPr id="187" name="Käsinkirjoitus 186">
                  <a:extLst>
                    <a:ext uri="{FF2B5EF4-FFF2-40B4-BE49-F238E27FC236}">
                      <a16:creationId xmlns:a16="http://schemas.microsoft.com/office/drawing/2014/main" id="{581CAE62-CFAB-44BA-8B00-A32895CB68E3}"/>
                    </a:ext>
                  </a:extLst>
                </p:cNvPr>
                <p:cNvPicPr/>
                <p:nvPr/>
              </p:nvPicPr>
              <p:blipFill>
                <a:blip r:embed="rId140"/>
                <a:stretch>
                  <a:fillRect/>
                </a:stretch>
              </p:blipFill>
              <p:spPr>
                <a:xfrm>
                  <a:off x="4098122" y="4704446"/>
                  <a:ext cx="147240" cy="180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1">
              <p14:nvContentPartPr>
                <p14:cNvPr id="188" name="Käsinkirjoitus 187">
                  <a:extLst>
                    <a:ext uri="{FF2B5EF4-FFF2-40B4-BE49-F238E27FC236}">
                      <a16:creationId xmlns:a16="http://schemas.microsoft.com/office/drawing/2014/main" id="{A8E18522-1412-4431-AE70-8964EB7DE930}"/>
                    </a:ext>
                  </a:extLst>
                </p14:cNvPr>
                <p14:cNvContentPartPr/>
                <p14:nvPr/>
              </p14:nvContentPartPr>
              <p14:xfrm>
                <a:off x="4111802" y="4754486"/>
                <a:ext cx="109080" cy="122400"/>
              </p14:xfrm>
            </p:contentPart>
          </mc:Choice>
          <mc:Fallback>
            <p:pic>
              <p:nvPicPr>
                <p:cNvPr id="188" name="Käsinkirjoitus 187">
                  <a:extLst>
                    <a:ext uri="{FF2B5EF4-FFF2-40B4-BE49-F238E27FC236}">
                      <a16:creationId xmlns:a16="http://schemas.microsoft.com/office/drawing/2014/main" id="{A8E18522-1412-4431-AE70-8964EB7DE930}"/>
                    </a:ext>
                  </a:extLst>
                </p:cNvPr>
                <p:cNvPicPr/>
                <p:nvPr/>
              </p:nvPicPr>
              <p:blipFill>
                <a:blip r:embed="rId142"/>
                <a:stretch>
                  <a:fillRect/>
                </a:stretch>
              </p:blipFill>
              <p:spPr>
                <a:xfrm>
                  <a:off x="4107482" y="4750166"/>
                  <a:ext cx="117720" cy="131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3">
              <p14:nvContentPartPr>
                <p14:cNvPr id="189" name="Käsinkirjoitus 188">
                  <a:extLst>
                    <a:ext uri="{FF2B5EF4-FFF2-40B4-BE49-F238E27FC236}">
                      <a16:creationId xmlns:a16="http://schemas.microsoft.com/office/drawing/2014/main" id="{1ED1F4BA-E4BC-4FE1-9169-8AE97C5A5917}"/>
                    </a:ext>
                  </a:extLst>
                </p14:cNvPr>
                <p14:cNvContentPartPr/>
                <p14:nvPr/>
              </p14:nvContentPartPr>
              <p14:xfrm>
                <a:off x="4319882" y="4805606"/>
                <a:ext cx="79200" cy="6120"/>
              </p14:xfrm>
            </p:contentPart>
          </mc:Choice>
          <mc:Fallback>
            <p:pic>
              <p:nvPicPr>
                <p:cNvPr id="189" name="Käsinkirjoitus 188">
                  <a:extLst>
                    <a:ext uri="{FF2B5EF4-FFF2-40B4-BE49-F238E27FC236}">
                      <a16:creationId xmlns:a16="http://schemas.microsoft.com/office/drawing/2014/main" id="{1ED1F4BA-E4BC-4FE1-9169-8AE97C5A5917}"/>
                    </a:ext>
                  </a:extLst>
                </p:cNvPr>
                <p:cNvPicPr/>
                <p:nvPr/>
              </p:nvPicPr>
              <p:blipFill>
                <a:blip r:embed="rId144"/>
                <a:stretch>
                  <a:fillRect/>
                </a:stretch>
              </p:blipFill>
              <p:spPr>
                <a:xfrm>
                  <a:off x="4315562" y="4801286"/>
                  <a:ext cx="87840" cy="14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5">
              <p14:nvContentPartPr>
                <p14:cNvPr id="190" name="Käsinkirjoitus 189">
                  <a:extLst>
                    <a:ext uri="{FF2B5EF4-FFF2-40B4-BE49-F238E27FC236}">
                      <a16:creationId xmlns:a16="http://schemas.microsoft.com/office/drawing/2014/main" id="{C160B43D-4833-4ECD-B00B-A64DD0C90714}"/>
                    </a:ext>
                  </a:extLst>
                </p14:cNvPr>
                <p14:cNvContentPartPr/>
                <p14:nvPr/>
              </p14:nvContentPartPr>
              <p14:xfrm>
                <a:off x="4327802" y="4850606"/>
                <a:ext cx="92520" cy="3600"/>
              </p14:xfrm>
            </p:contentPart>
          </mc:Choice>
          <mc:Fallback>
            <p:pic>
              <p:nvPicPr>
                <p:cNvPr id="190" name="Käsinkirjoitus 189">
                  <a:extLst>
                    <a:ext uri="{FF2B5EF4-FFF2-40B4-BE49-F238E27FC236}">
                      <a16:creationId xmlns:a16="http://schemas.microsoft.com/office/drawing/2014/main" id="{C160B43D-4833-4ECD-B00B-A64DD0C90714}"/>
                    </a:ext>
                  </a:extLst>
                </p:cNvPr>
                <p:cNvPicPr/>
                <p:nvPr/>
              </p:nvPicPr>
              <p:blipFill>
                <a:blip r:embed="rId146"/>
                <a:stretch>
                  <a:fillRect/>
                </a:stretch>
              </p:blipFill>
              <p:spPr>
                <a:xfrm>
                  <a:off x="4323482" y="4846286"/>
                  <a:ext cx="101160" cy="12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7">
              <p14:nvContentPartPr>
                <p14:cNvPr id="192" name="Käsinkirjoitus 191">
                  <a:extLst>
                    <a:ext uri="{FF2B5EF4-FFF2-40B4-BE49-F238E27FC236}">
                      <a16:creationId xmlns:a16="http://schemas.microsoft.com/office/drawing/2014/main" id="{B8C2EEE1-07F7-487E-BF24-0C96E27837C1}"/>
                    </a:ext>
                  </a:extLst>
                </p14:cNvPr>
                <p14:cNvContentPartPr/>
                <p14:nvPr/>
              </p14:nvContentPartPr>
              <p14:xfrm>
                <a:off x="4473962" y="4755206"/>
                <a:ext cx="360" cy="360"/>
              </p14:xfrm>
            </p:contentPart>
          </mc:Choice>
          <mc:Fallback>
            <p:pic>
              <p:nvPicPr>
                <p:cNvPr id="192" name="Käsinkirjoitus 191">
                  <a:extLst>
                    <a:ext uri="{FF2B5EF4-FFF2-40B4-BE49-F238E27FC236}">
                      <a16:creationId xmlns:a16="http://schemas.microsoft.com/office/drawing/2014/main" id="{B8C2EEE1-07F7-487E-BF24-0C96E27837C1}"/>
                    </a:ext>
                  </a:extLst>
                </p:cNvPr>
                <p:cNvPicPr/>
                <p:nvPr/>
              </p:nvPicPr>
              <p:blipFill>
                <a:blip r:embed="rId148"/>
                <a:stretch>
                  <a:fillRect/>
                </a:stretch>
              </p:blipFill>
              <p:spPr>
                <a:xfrm>
                  <a:off x="4469642" y="4750886"/>
                  <a:ext cx="9000" cy="9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9">
              <p14:nvContentPartPr>
                <p14:cNvPr id="193" name="Käsinkirjoitus 192">
                  <a:extLst>
                    <a:ext uri="{FF2B5EF4-FFF2-40B4-BE49-F238E27FC236}">
                      <a16:creationId xmlns:a16="http://schemas.microsoft.com/office/drawing/2014/main" id="{244F7782-47FE-42DC-8006-6300B90A124D}"/>
                    </a:ext>
                  </a:extLst>
                </p14:cNvPr>
                <p14:cNvContentPartPr/>
                <p14:nvPr/>
              </p14:nvContentPartPr>
              <p14:xfrm>
                <a:off x="4461002" y="4755926"/>
                <a:ext cx="83520" cy="720"/>
              </p14:xfrm>
            </p:contentPart>
          </mc:Choice>
          <mc:Fallback>
            <p:pic>
              <p:nvPicPr>
                <p:cNvPr id="193" name="Käsinkirjoitus 192">
                  <a:extLst>
                    <a:ext uri="{FF2B5EF4-FFF2-40B4-BE49-F238E27FC236}">
                      <a16:creationId xmlns:a16="http://schemas.microsoft.com/office/drawing/2014/main" id="{244F7782-47FE-42DC-8006-6300B90A124D}"/>
                    </a:ext>
                  </a:extLst>
                </p:cNvPr>
                <p:cNvPicPr/>
                <p:nvPr/>
              </p:nvPicPr>
              <p:blipFill>
                <a:blip r:embed="rId150"/>
                <a:stretch>
                  <a:fillRect/>
                </a:stretch>
              </p:blipFill>
              <p:spPr>
                <a:xfrm>
                  <a:off x="4456682" y="4751606"/>
                  <a:ext cx="92160" cy="9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1">
              <p14:nvContentPartPr>
                <p14:cNvPr id="195" name="Käsinkirjoitus 194">
                  <a:extLst>
                    <a:ext uri="{FF2B5EF4-FFF2-40B4-BE49-F238E27FC236}">
                      <a16:creationId xmlns:a16="http://schemas.microsoft.com/office/drawing/2014/main" id="{629CAAA6-A351-4CFC-AB3D-4E70163FCB22}"/>
                    </a:ext>
                  </a:extLst>
                </p14:cNvPr>
                <p14:cNvContentPartPr/>
                <p14:nvPr/>
              </p14:nvContentPartPr>
              <p14:xfrm>
                <a:off x="4611842" y="4703006"/>
                <a:ext cx="73800" cy="131400"/>
              </p14:xfrm>
            </p:contentPart>
          </mc:Choice>
          <mc:Fallback>
            <p:pic>
              <p:nvPicPr>
                <p:cNvPr id="195" name="Käsinkirjoitus 194">
                  <a:extLst>
                    <a:ext uri="{FF2B5EF4-FFF2-40B4-BE49-F238E27FC236}">
                      <a16:creationId xmlns:a16="http://schemas.microsoft.com/office/drawing/2014/main" id="{629CAAA6-A351-4CFC-AB3D-4E70163FCB22}"/>
                    </a:ext>
                  </a:extLst>
                </p:cNvPr>
                <p:cNvPicPr/>
                <p:nvPr/>
              </p:nvPicPr>
              <p:blipFill>
                <a:blip r:embed="rId152"/>
                <a:stretch>
                  <a:fillRect/>
                </a:stretch>
              </p:blipFill>
              <p:spPr>
                <a:xfrm>
                  <a:off x="4607522" y="4698686"/>
                  <a:ext cx="82440" cy="140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3">
              <p14:nvContentPartPr>
                <p14:cNvPr id="196" name="Käsinkirjoitus 195">
                  <a:extLst>
                    <a:ext uri="{FF2B5EF4-FFF2-40B4-BE49-F238E27FC236}">
                      <a16:creationId xmlns:a16="http://schemas.microsoft.com/office/drawing/2014/main" id="{6D3004CD-33ED-4FBE-BA8E-5D9B9B756E48}"/>
                    </a:ext>
                  </a:extLst>
                </p14:cNvPr>
                <p14:cNvContentPartPr/>
                <p14:nvPr/>
              </p14:nvContentPartPr>
              <p14:xfrm>
                <a:off x="4729922" y="4775006"/>
                <a:ext cx="105480" cy="11880"/>
              </p14:xfrm>
            </p:contentPart>
          </mc:Choice>
          <mc:Fallback>
            <p:pic>
              <p:nvPicPr>
                <p:cNvPr id="196" name="Käsinkirjoitus 195">
                  <a:extLst>
                    <a:ext uri="{FF2B5EF4-FFF2-40B4-BE49-F238E27FC236}">
                      <a16:creationId xmlns:a16="http://schemas.microsoft.com/office/drawing/2014/main" id="{6D3004CD-33ED-4FBE-BA8E-5D9B9B756E48}"/>
                    </a:ext>
                  </a:extLst>
                </p:cNvPr>
                <p:cNvPicPr/>
                <p:nvPr/>
              </p:nvPicPr>
              <p:blipFill>
                <a:blip r:embed="rId154"/>
                <a:stretch>
                  <a:fillRect/>
                </a:stretch>
              </p:blipFill>
              <p:spPr>
                <a:xfrm>
                  <a:off x="4725602" y="4770686"/>
                  <a:ext cx="114120" cy="20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5">
              <p14:nvContentPartPr>
                <p14:cNvPr id="197" name="Käsinkirjoitus 196">
                  <a:extLst>
                    <a:ext uri="{FF2B5EF4-FFF2-40B4-BE49-F238E27FC236}">
                      <a16:creationId xmlns:a16="http://schemas.microsoft.com/office/drawing/2014/main" id="{377E8C51-51CB-47C3-BFF1-DE07E8A45F8F}"/>
                    </a:ext>
                  </a:extLst>
                </p14:cNvPr>
                <p14:cNvContentPartPr/>
                <p14:nvPr/>
              </p14:nvContentPartPr>
              <p14:xfrm>
                <a:off x="4779242" y="4728926"/>
                <a:ext cx="9000" cy="108360"/>
              </p14:xfrm>
            </p:contentPart>
          </mc:Choice>
          <mc:Fallback>
            <p:pic>
              <p:nvPicPr>
                <p:cNvPr id="197" name="Käsinkirjoitus 196">
                  <a:extLst>
                    <a:ext uri="{FF2B5EF4-FFF2-40B4-BE49-F238E27FC236}">
                      <a16:creationId xmlns:a16="http://schemas.microsoft.com/office/drawing/2014/main" id="{377E8C51-51CB-47C3-BFF1-DE07E8A45F8F}"/>
                    </a:ext>
                  </a:extLst>
                </p:cNvPr>
                <p:cNvPicPr/>
                <p:nvPr/>
              </p:nvPicPr>
              <p:blipFill>
                <a:blip r:embed="rId156"/>
                <a:stretch>
                  <a:fillRect/>
                </a:stretch>
              </p:blipFill>
              <p:spPr>
                <a:xfrm>
                  <a:off x="4774922" y="4724606"/>
                  <a:ext cx="17640" cy="117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7">
              <p14:nvContentPartPr>
                <p14:cNvPr id="199" name="Käsinkirjoitus 198">
                  <a:extLst>
                    <a:ext uri="{FF2B5EF4-FFF2-40B4-BE49-F238E27FC236}">
                      <a16:creationId xmlns:a16="http://schemas.microsoft.com/office/drawing/2014/main" id="{AA14A91C-7793-4D63-A7B9-582F293524F3}"/>
                    </a:ext>
                  </a:extLst>
                </p14:cNvPr>
                <p14:cNvContentPartPr/>
                <p14:nvPr/>
              </p14:nvContentPartPr>
              <p14:xfrm>
                <a:off x="4933682" y="4702646"/>
                <a:ext cx="66960" cy="169920"/>
              </p14:xfrm>
            </p:contentPart>
          </mc:Choice>
          <mc:Fallback>
            <p:pic>
              <p:nvPicPr>
                <p:cNvPr id="199" name="Käsinkirjoitus 198">
                  <a:extLst>
                    <a:ext uri="{FF2B5EF4-FFF2-40B4-BE49-F238E27FC236}">
                      <a16:creationId xmlns:a16="http://schemas.microsoft.com/office/drawing/2014/main" id="{AA14A91C-7793-4D63-A7B9-582F293524F3}"/>
                    </a:ext>
                  </a:extLst>
                </p:cNvPr>
                <p:cNvPicPr/>
                <p:nvPr/>
              </p:nvPicPr>
              <p:blipFill>
                <a:blip r:embed="rId158"/>
                <a:stretch>
                  <a:fillRect/>
                </a:stretch>
              </p:blipFill>
              <p:spPr>
                <a:xfrm>
                  <a:off x="4929362" y="4698326"/>
                  <a:ext cx="75600" cy="178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9">
              <p14:nvContentPartPr>
                <p14:cNvPr id="200" name="Käsinkirjoitus 199">
                  <a:extLst>
                    <a:ext uri="{FF2B5EF4-FFF2-40B4-BE49-F238E27FC236}">
                      <a16:creationId xmlns:a16="http://schemas.microsoft.com/office/drawing/2014/main" id="{870998C5-7435-4580-AA38-B10F528A2E3A}"/>
                    </a:ext>
                  </a:extLst>
                </p14:cNvPr>
                <p14:cNvContentPartPr/>
                <p14:nvPr/>
              </p14:nvContentPartPr>
              <p14:xfrm>
                <a:off x="4491962" y="4899926"/>
                <a:ext cx="605160" cy="36000"/>
              </p14:xfrm>
            </p:contentPart>
          </mc:Choice>
          <mc:Fallback>
            <p:pic>
              <p:nvPicPr>
                <p:cNvPr id="200" name="Käsinkirjoitus 199">
                  <a:extLst>
                    <a:ext uri="{FF2B5EF4-FFF2-40B4-BE49-F238E27FC236}">
                      <a16:creationId xmlns:a16="http://schemas.microsoft.com/office/drawing/2014/main" id="{870998C5-7435-4580-AA38-B10F528A2E3A}"/>
                    </a:ext>
                  </a:extLst>
                </p:cNvPr>
                <p:cNvPicPr/>
                <p:nvPr/>
              </p:nvPicPr>
              <p:blipFill>
                <a:blip r:embed="rId160"/>
                <a:stretch>
                  <a:fillRect/>
                </a:stretch>
              </p:blipFill>
              <p:spPr>
                <a:xfrm>
                  <a:off x="4487642" y="4895606"/>
                  <a:ext cx="613800" cy="44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1">
              <p14:nvContentPartPr>
                <p14:cNvPr id="201" name="Käsinkirjoitus 200">
                  <a:extLst>
                    <a:ext uri="{FF2B5EF4-FFF2-40B4-BE49-F238E27FC236}">
                      <a16:creationId xmlns:a16="http://schemas.microsoft.com/office/drawing/2014/main" id="{13A35849-9ADA-4BA7-A0A6-EE833832FA95}"/>
                    </a:ext>
                  </a:extLst>
                </p14:cNvPr>
                <p14:cNvContentPartPr/>
                <p14:nvPr/>
              </p14:nvContentPartPr>
              <p14:xfrm>
                <a:off x="4711202" y="5007206"/>
                <a:ext cx="209160" cy="160920"/>
              </p14:xfrm>
            </p:contentPart>
          </mc:Choice>
          <mc:Fallback>
            <p:pic>
              <p:nvPicPr>
                <p:cNvPr id="201" name="Käsinkirjoitus 200">
                  <a:extLst>
                    <a:ext uri="{FF2B5EF4-FFF2-40B4-BE49-F238E27FC236}">
                      <a16:creationId xmlns:a16="http://schemas.microsoft.com/office/drawing/2014/main" id="{13A35849-9ADA-4BA7-A0A6-EE833832FA95}"/>
                    </a:ext>
                  </a:extLst>
                </p:cNvPr>
                <p:cNvPicPr/>
                <p:nvPr/>
              </p:nvPicPr>
              <p:blipFill>
                <a:blip r:embed="rId162"/>
                <a:stretch>
                  <a:fillRect/>
                </a:stretch>
              </p:blipFill>
              <p:spPr>
                <a:xfrm>
                  <a:off x="4706882" y="5002886"/>
                  <a:ext cx="217800" cy="1695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19" name="Ryhmä 218">
            <a:extLst>
              <a:ext uri="{FF2B5EF4-FFF2-40B4-BE49-F238E27FC236}">
                <a16:creationId xmlns:a16="http://schemas.microsoft.com/office/drawing/2014/main" id="{BB0A12C6-F30B-4A93-AA1A-04070A7F0C90}"/>
              </a:ext>
            </a:extLst>
          </p:cNvPr>
          <p:cNvGrpSpPr/>
          <p:nvPr/>
        </p:nvGrpSpPr>
        <p:grpSpPr>
          <a:xfrm>
            <a:off x="5690762" y="4641446"/>
            <a:ext cx="1068120" cy="451800"/>
            <a:chOff x="5690762" y="4641446"/>
            <a:chExt cx="1068120" cy="4518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63">
              <p14:nvContentPartPr>
                <p14:cNvPr id="203" name="Käsinkirjoitus 202">
                  <a:extLst>
                    <a:ext uri="{FF2B5EF4-FFF2-40B4-BE49-F238E27FC236}">
                      <a16:creationId xmlns:a16="http://schemas.microsoft.com/office/drawing/2014/main" id="{1EA49DC2-5248-4FCB-AD0D-5FCD036C4FA7}"/>
                    </a:ext>
                  </a:extLst>
                </p14:cNvPr>
                <p14:cNvContentPartPr/>
                <p14:nvPr/>
              </p14:nvContentPartPr>
              <p14:xfrm>
                <a:off x="5710562" y="4641446"/>
                <a:ext cx="114480" cy="204480"/>
              </p14:xfrm>
            </p:contentPart>
          </mc:Choice>
          <mc:Fallback>
            <p:pic>
              <p:nvPicPr>
                <p:cNvPr id="203" name="Käsinkirjoitus 202">
                  <a:extLst>
                    <a:ext uri="{FF2B5EF4-FFF2-40B4-BE49-F238E27FC236}">
                      <a16:creationId xmlns:a16="http://schemas.microsoft.com/office/drawing/2014/main" id="{1EA49DC2-5248-4FCB-AD0D-5FCD036C4FA7}"/>
                    </a:ext>
                  </a:extLst>
                </p:cNvPr>
                <p:cNvPicPr/>
                <p:nvPr/>
              </p:nvPicPr>
              <p:blipFill>
                <a:blip r:embed="rId164"/>
                <a:stretch>
                  <a:fillRect/>
                </a:stretch>
              </p:blipFill>
              <p:spPr>
                <a:xfrm>
                  <a:off x="5706242" y="4637126"/>
                  <a:ext cx="123120" cy="213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5">
              <p14:nvContentPartPr>
                <p14:cNvPr id="204" name="Käsinkirjoitus 203">
                  <a:extLst>
                    <a:ext uri="{FF2B5EF4-FFF2-40B4-BE49-F238E27FC236}">
                      <a16:creationId xmlns:a16="http://schemas.microsoft.com/office/drawing/2014/main" id="{365EBD9B-8402-4F74-859D-AAD922E78C7A}"/>
                    </a:ext>
                  </a:extLst>
                </p14:cNvPr>
                <p14:cNvContentPartPr/>
                <p14:nvPr/>
              </p14:nvContentPartPr>
              <p14:xfrm>
                <a:off x="5690762" y="4685006"/>
                <a:ext cx="154080" cy="109800"/>
              </p14:xfrm>
            </p:contentPart>
          </mc:Choice>
          <mc:Fallback>
            <p:pic>
              <p:nvPicPr>
                <p:cNvPr id="204" name="Käsinkirjoitus 203">
                  <a:extLst>
                    <a:ext uri="{FF2B5EF4-FFF2-40B4-BE49-F238E27FC236}">
                      <a16:creationId xmlns:a16="http://schemas.microsoft.com/office/drawing/2014/main" id="{365EBD9B-8402-4F74-859D-AAD922E78C7A}"/>
                    </a:ext>
                  </a:extLst>
                </p:cNvPr>
                <p:cNvPicPr/>
                <p:nvPr/>
              </p:nvPicPr>
              <p:blipFill>
                <a:blip r:embed="rId166"/>
                <a:stretch>
                  <a:fillRect/>
                </a:stretch>
              </p:blipFill>
              <p:spPr>
                <a:xfrm>
                  <a:off x="5686442" y="4680686"/>
                  <a:ext cx="162720" cy="118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7">
              <p14:nvContentPartPr>
                <p14:cNvPr id="205" name="Käsinkirjoitus 204">
                  <a:extLst>
                    <a:ext uri="{FF2B5EF4-FFF2-40B4-BE49-F238E27FC236}">
                      <a16:creationId xmlns:a16="http://schemas.microsoft.com/office/drawing/2014/main" id="{23C1FBC9-F9C1-4CB9-87BC-631C3C0CA940}"/>
                    </a:ext>
                  </a:extLst>
                </p14:cNvPr>
                <p14:cNvContentPartPr/>
                <p14:nvPr/>
              </p14:nvContentPartPr>
              <p14:xfrm>
                <a:off x="5938802" y="4757006"/>
                <a:ext cx="68760" cy="360"/>
              </p14:xfrm>
            </p:contentPart>
          </mc:Choice>
          <mc:Fallback>
            <p:pic>
              <p:nvPicPr>
                <p:cNvPr id="205" name="Käsinkirjoitus 204">
                  <a:extLst>
                    <a:ext uri="{FF2B5EF4-FFF2-40B4-BE49-F238E27FC236}">
                      <a16:creationId xmlns:a16="http://schemas.microsoft.com/office/drawing/2014/main" id="{23C1FBC9-F9C1-4CB9-87BC-631C3C0CA940}"/>
                    </a:ext>
                  </a:extLst>
                </p:cNvPr>
                <p:cNvPicPr/>
                <p:nvPr/>
              </p:nvPicPr>
              <p:blipFill>
                <a:blip r:embed="rId168"/>
                <a:stretch>
                  <a:fillRect/>
                </a:stretch>
              </p:blipFill>
              <p:spPr>
                <a:xfrm>
                  <a:off x="5934482" y="4752686"/>
                  <a:ext cx="77400" cy="9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9">
              <p14:nvContentPartPr>
                <p14:cNvPr id="206" name="Käsinkirjoitus 205">
                  <a:extLst>
                    <a:ext uri="{FF2B5EF4-FFF2-40B4-BE49-F238E27FC236}">
                      <a16:creationId xmlns:a16="http://schemas.microsoft.com/office/drawing/2014/main" id="{C874A13A-0664-4B6B-9A9B-C4BD95A86A09}"/>
                    </a:ext>
                  </a:extLst>
                </p14:cNvPr>
                <p14:cNvContentPartPr/>
                <p14:nvPr/>
              </p14:nvContentPartPr>
              <p14:xfrm>
                <a:off x="5919002" y="4801286"/>
                <a:ext cx="90720" cy="6840"/>
              </p14:xfrm>
            </p:contentPart>
          </mc:Choice>
          <mc:Fallback>
            <p:pic>
              <p:nvPicPr>
                <p:cNvPr id="206" name="Käsinkirjoitus 205">
                  <a:extLst>
                    <a:ext uri="{FF2B5EF4-FFF2-40B4-BE49-F238E27FC236}">
                      <a16:creationId xmlns:a16="http://schemas.microsoft.com/office/drawing/2014/main" id="{C874A13A-0664-4B6B-9A9B-C4BD95A86A09}"/>
                    </a:ext>
                  </a:extLst>
                </p:cNvPr>
                <p:cNvPicPr/>
                <p:nvPr/>
              </p:nvPicPr>
              <p:blipFill>
                <a:blip r:embed="rId170"/>
                <a:stretch>
                  <a:fillRect/>
                </a:stretch>
              </p:blipFill>
              <p:spPr>
                <a:xfrm>
                  <a:off x="5914682" y="4796966"/>
                  <a:ext cx="99360" cy="15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1">
              <p14:nvContentPartPr>
                <p14:cNvPr id="208" name="Käsinkirjoitus 207">
                  <a:extLst>
                    <a:ext uri="{FF2B5EF4-FFF2-40B4-BE49-F238E27FC236}">
                      <a16:creationId xmlns:a16="http://schemas.microsoft.com/office/drawing/2014/main" id="{AFC8B9DF-38B4-4FE6-A199-27B4757040BB}"/>
                    </a:ext>
                  </a:extLst>
                </p14:cNvPr>
                <p14:cNvContentPartPr/>
                <p14:nvPr/>
              </p14:nvContentPartPr>
              <p14:xfrm>
                <a:off x="6062642" y="4736126"/>
                <a:ext cx="86040" cy="4320"/>
              </p14:xfrm>
            </p:contentPart>
          </mc:Choice>
          <mc:Fallback>
            <p:pic>
              <p:nvPicPr>
                <p:cNvPr id="208" name="Käsinkirjoitus 207">
                  <a:extLst>
                    <a:ext uri="{FF2B5EF4-FFF2-40B4-BE49-F238E27FC236}">
                      <a16:creationId xmlns:a16="http://schemas.microsoft.com/office/drawing/2014/main" id="{AFC8B9DF-38B4-4FE6-A199-27B4757040BB}"/>
                    </a:ext>
                  </a:extLst>
                </p:cNvPr>
                <p:cNvPicPr/>
                <p:nvPr/>
              </p:nvPicPr>
              <p:blipFill>
                <a:blip r:embed="rId172"/>
                <a:stretch>
                  <a:fillRect/>
                </a:stretch>
              </p:blipFill>
              <p:spPr>
                <a:xfrm>
                  <a:off x="6058322" y="4731806"/>
                  <a:ext cx="94680" cy="12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3">
              <p14:nvContentPartPr>
                <p14:cNvPr id="210" name="Käsinkirjoitus 209">
                  <a:extLst>
                    <a:ext uri="{FF2B5EF4-FFF2-40B4-BE49-F238E27FC236}">
                      <a16:creationId xmlns:a16="http://schemas.microsoft.com/office/drawing/2014/main" id="{7C812EF4-33D3-4ACD-9B36-B4414AAABD43}"/>
                    </a:ext>
                  </a:extLst>
                </p14:cNvPr>
                <p14:cNvContentPartPr/>
                <p14:nvPr/>
              </p14:nvContentPartPr>
              <p14:xfrm>
                <a:off x="6400322" y="4761686"/>
                <a:ext cx="126000" cy="5400"/>
              </p14:xfrm>
            </p:contentPart>
          </mc:Choice>
          <mc:Fallback>
            <p:pic>
              <p:nvPicPr>
                <p:cNvPr id="210" name="Käsinkirjoitus 209">
                  <a:extLst>
                    <a:ext uri="{FF2B5EF4-FFF2-40B4-BE49-F238E27FC236}">
                      <a16:creationId xmlns:a16="http://schemas.microsoft.com/office/drawing/2014/main" id="{7C812EF4-33D3-4ACD-9B36-B4414AAABD43}"/>
                    </a:ext>
                  </a:extLst>
                </p:cNvPr>
                <p:cNvPicPr/>
                <p:nvPr/>
              </p:nvPicPr>
              <p:blipFill>
                <a:blip r:embed="rId174"/>
                <a:stretch>
                  <a:fillRect/>
                </a:stretch>
              </p:blipFill>
              <p:spPr>
                <a:xfrm>
                  <a:off x="6396002" y="4757366"/>
                  <a:ext cx="134640" cy="14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5">
              <p14:nvContentPartPr>
                <p14:cNvPr id="211" name="Käsinkirjoitus 210">
                  <a:extLst>
                    <a:ext uri="{FF2B5EF4-FFF2-40B4-BE49-F238E27FC236}">
                      <a16:creationId xmlns:a16="http://schemas.microsoft.com/office/drawing/2014/main" id="{A82AB15B-6A4B-4EF9-BDDE-8483D9F4A592}"/>
                    </a:ext>
                  </a:extLst>
                </p14:cNvPr>
                <p14:cNvContentPartPr/>
                <p14:nvPr/>
              </p14:nvContentPartPr>
              <p14:xfrm>
                <a:off x="6595802" y="4676006"/>
                <a:ext cx="76680" cy="159120"/>
              </p14:xfrm>
            </p:contentPart>
          </mc:Choice>
          <mc:Fallback>
            <p:pic>
              <p:nvPicPr>
                <p:cNvPr id="211" name="Käsinkirjoitus 210">
                  <a:extLst>
                    <a:ext uri="{FF2B5EF4-FFF2-40B4-BE49-F238E27FC236}">
                      <a16:creationId xmlns:a16="http://schemas.microsoft.com/office/drawing/2014/main" id="{A82AB15B-6A4B-4EF9-BDDE-8483D9F4A592}"/>
                    </a:ext>
                  </a:extLst>
                </p:cNvPr>
                <p:cNvPicPr/>
                <p:nvPr/>
              </p:nvPicPr>
              <p:blipFill>
                <a:blip r:embed="rId176"/>
                <a:stretch>
                  <a:fillRect/>
                </a:stretch>
              </p:blipFill>
              <p:spPr>
                <a:xfrm>
                  <a:off x="6591482" y="4671686"/>
                  <a:ext cx="85320" cy="167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7">
              <p14:nvContentPartPr>
                <p14:cNvPr id="212" name="Käsinkirjoitus 211">
                  <a:extLst>
                    <a:ext uri="{FF2B5EF4-FFF2-40B4-BE49-F238E27FC236}">
                      <a16:creationId xmlns:a16="http://schemas.microsoft.com/office/drawing/2014/main" id="{E13F421F-CEAB-42C9-A70B-1D89CB117142}"/>
                    </a:ext>
                  </a:extLst>
                </p14:cNvPr>
                <p14:cNvContentPartPr/>
                <p14:nvPr/>
              </p14:nvContentPartPr>
              <p14:xfrm>
                <a:off x="6639002" y="4697246"/>
                <a:ext cx="78480" cy="2520"/>
              </p14:xfrm>
            </p:contentPart>
          </mc:Choice>
          <mc:Fallback>
            <p:pic>
              <p:nvPicPr>
                <p:cNvPr id="212" name="Käsinkirjoitus 211">
                  <a:extLst>
                    <a:ext uri="{FF2B5EF4-FFF2-40B4-BE49-F238E27FC236}">
                      <a16:creationId xmlns:a16="http://schemas.microsoft.com/office/drawing/2014/main" id="{E13F421F-CEAB-42C9-A70B-1D89CB117142}"/>
                    </a:ext>
                  </a:extLst>
                </p:cNvPr>
                <p:cNvPicPr/>
                <p:nvPr/>
              </p:nvPicPr>
              <p:blipFill>
                <a:blip r:embed="rId178"/>
                <a:stretch>
                  <a:fillRect/>
                </a:stretch>
              </p:blipFill>
              <p:spPr>
                <a:xfrm>
                  <a:off x="6634682" y="4692926"/>
                  <a:ext cx="87120" cy="11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9">
              <p14:nvContentPartPr>
                <p14:cNvPr id="214" name="Käsinkirjoitus 213">
                  <a:extLst>
                    <a:ext uri="{FF2B5EF4-FFF2-40B4-BE49-F238E27FC236}">
                      <a16:creationId xmlns:a16="http://schemas.microsoft.com/office/drawing/2014/main" id="{FB75D535-27F2-4ECC-8804-799C9CE65CA8}"/>
                    </a:ext>
                  </a:extLst>
                </p14:cNvPr>
                <p14:cNvContentPartPr/>
                <p14:nvPr/>
              </p14:nvContentPartPr>
              <p14:xfrm>
                <a:off x="6043922" y="4885526"/>
                <a:ext cx="714960" cy="25560"/>
              </p14:xfrm>
            </p:contentPart>
          </mc:Choice>
          <mc:Fallback>
            <p:pic>
              <p:nvPicPr>
                <p:cNvPr id="214" name="Käsinkirjoitus 213">
                  <a:extLst>
                    <a:ext uri="{FF2B5EF4-FFF2-40B4-BE49-F238E27FC236}">
                      <a16:creationId xmlns:a16="http://schemas.microsoft.com/office/drawing/2014/main" id="{FB75D535-27F2-4ECC-8804-799C9CE65CA8}"/>
                    </a:ext>
                  </a:extLst>
                </p:cNvPr>
                <p:cNvPicPr/>
                <p:nvPr/>
              </p:nvPicPr>
              <p:blipFill>
                <a:blip r:embed="rId180"/>
                <a:stretch>
                  <a:fillRect/>
                </a:stretch>
              </p:blipFill>
              <p:spPr>
                <a:xfrm>
                  <a:off x="6039602" y="4881206"/>
                  <a:ext cx="723600" cy="34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1">
              <p14:nvContentPartPr>
                <p14:cNvPr id="215" name="Käsinkirjoitus 214">
                  <a:extLst>
                    <a:ext uri="{FF2B5EF4-FFF2-40B4-BE49-F238E27FC236}">
                      <a16:creationId xmlns:a16="http://schemas.microsoft.com/office/drawing/2014/main" id="{C84CAF0D-F361-4762-8FB0-EDE3FB0EE38D}"/>
                    </a:ext>
                  </a:extLst>
                </p14:cNvPr>
                <p14:cNvContentPartPr/>
                <p14:nvPr/>
              </p14:nvContentPartPr>
              <p14:xfrm>
                <a:off x="6342722" y="4973726"/>
                <a:ext cx="171000" cy="119520"/>
              </p14:xfrm>
            </p:contentPart>
          </mc:Choice>
          <mc:Fallback>
            <p:pic>
              <p:nvPicPr>
                <p:cNvPr id="215" name="Käsinkirjoitus 214">
                  <a:extLst>
                    <a:ext uri="{FF2B5EF4-FFF2-40B4-BE49-F238E27FC236}">
                      <a16:creationId xmlns:a16="http://schemas.microsoft.com/office/drawing/2014/main" id="{C84CAF0D-F361-4762-8FB0-EDE3FB0EE38D}"/>
                    </a:ext>
                  </a:extLst>
                </p:cNvPr>
                <p:cNvPicPr/>
                <p:nvPr/>
              </p:nvPicPr>
              <p:blipFill>
                <a:blip r:embed="rId182"/>
                <a:stretch>
                  <a:fillRect/>
                </a:stretch>
              </p:blipFill>
              <p:spPr>
                <a:xfrm>
                  <a:off x="6338402" y="4969406"/>
                  <a:ext cx="179640" cy="128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3">
              <p14:nvContentPartPr>
                <p14:cNvPr id="218" name="Käsinkirjoitus 217">
                  <a:extLst>
                    <a:ext uri="{FF2B5EF4-FFF2-40B4-BE49-F238E27FC236}">
                      <a16:creationId xmlns:a16="http://schemas.microsoft.com/office/drawing/2014/main" id="{9B3A03BC-A9E8-46DD-9D30-ACA91A93D341}"/>
                    </a:ext>
                  </a:extLst>
                </p14:cNvPr>
                <p14:cNvContentPartPr/>
                <p14:nvPr/>
              </p14:nvContentPartPr>
              <p14:xfrm>
                <a:off x="6221402" y="4677086"/>
                <a:ext cx="95400" cy="157320"/>
              </p14:xfrm>
            </p:contentPart>
          </mc:Choice>
          <mc:Fallback>
            <p:pic>
              <p:nvPicPr>
                <p:cNvPr id="218" name="Käsinkirjoitus 217">
                  <a:extLst>
                    <a:ext uri="{FF2B5EF4-FFF2-40B4-BE49-F238E27FC236}">
                      <a16:creationId xmlns:a16="http://schemas.microsoft.com/office/drawing/2014/main" id="{9B3A03BC-A9E8-46DD-9D30-ACA91A93D341}"/>
                    </a:ext>
                  </a:extLst>
                </p:cNvPr>
                <p:cNvPicPr/>
                <p:nvPr/>
              </p:nvPicPr>
              <p:blipFill>
                <a:blip r:embed="rId184"/>
                <a:stretch>
                  <a:fillRect/>
                </a:stretch>
              </p:blipFill>
              <p:spPr>
                <a:xfrm>
                  <a:off x="6217082" y="4672766"/>
                  <a:ext cx="104040" cy="1659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34" name="Ryhmä 233">
            <a:extLst>
              <a:ext uri="{FF2B5EF4-FFF2-40B4-BE49-F238E27FC236}">
                <a16:creationId xmlns:a16="http://schemas.microsoft.com/office/drawing/2014/main" id="{1FF6DA26-1197-4FD0-9C7A-E355579EB58D}"/>
              </a:ext>
            </a:extLst>
          </p:cNvPr>
          <p:cNvGrpSpPr/>
          <p:nvPr/>
        </p:nvGrpSpPr>
        <p:grpSpPr>
          <a:xfrm>
            <a:off x="4107122" y="5331926"/>
            <a:ext cx="644400" cy="353160"/>
            <a:chOff x="4107122" y="5331926"/>
            <a:chExt cx="644400" cy="3531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85">
              <p14:nvContentPartPr>
                <p14:cNvPr id="220" name="Käsinkirjoitus 219">
                  <a:extLst>
                    <a:ext uri="{FF2B5EF4-FFF2-40B4-BE49-F238E27FC236}">
                      <a16:creationId xmlns:a16="http://schemas.microsoft.com/office/drawing/2014/main" id="{953F3228-8695-4B0C-B388-0AE41AFD7188}"/>
                    </a:ext>
                  </a:extLst>
                </p14:cNvPr>
                <p14:cNvContentPartPr/>
                <p14:nvPr/>
              </p14:nvContentPartPr>
              <p14:xfrm>
                <a:off x="4107122" y="5331926"/>
                <a:ext cx="129960" cy="244440"/>
              </p14:xfrm>
            </p:contentPart>
          </mc:Choice>
          <mc:Fallback>
            <p:pic>
              <p:nvPicPr>
                <p:cNvPr id="220" name="Käsinkirjoitus 219">
                  <a:extLst>
                    <a:ext uri="{FF2B5EF4-FFF2-40B4-BE49-F238E27FC236}">
                      <a16:creationId xmlns:a16="http://schemas.microsoft.com/office/drawing/2014/main" id="{953F3228-8695-4B0C-B388-0AE41AFD7188}"/>
                    </a:ext>
                  </a:extLst>
                </p:cNvPr>
                <p:cNvPicPr/>
                <p:nvPr/>
              </p:nvPicPr>
              <p:blipFill>
                <a:blip r:embed="rId186"/>
                <a:stretch>
                  <a:fillRect/>
                </a:stretch>
              </p:blipFill>
              <p:spPr>
                <a:xfrm>
                  <a:off x="4102802" y="5327606"/>
                  <a:ext cx="138600" cy="253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7">
              <p14:nvContentPartPr>
                <p14:cNvPr id="221" name="Käsinkirjoitus 220">
                  <a:extLst>
                    <a:ext uri="{FF2B5EF4-FFF2-40B4-BE49-F238E27FC236}">
                      <a16:creationId xmlns:a16="http://schemas.microsoft.com/office/drawing/2014/main" id="{C5486733-C9B1-4C0D-99B1-D70AA8492B8E}"/>
                    </a:ext>
                  </a:extLst>
                </p14:cNvPr>
                <p14:cNvContentPartPr/>
                <p14:nvPr/>
              </p14:nvContentPartPr>
              <p14:xfrm>
                <a:off x="4130522" y="5389886"/>
                <a:ext cx="134280" cy="115560"/>
              </p14:xfrm>
            </p:contentPart>
          </mc:Choice>
          <mc:Fallback>
            <p:pic>
              <p:nvPicPr>
                <p:cNvPr id="221" name="Käsinkirjoitus 220">
                  <a:extLst>
                    <a:ext uri="{FF2B5EF4-FFF2-40B4-BE49-F238E27FC236}">
                      <a16:creationId xmlns:a16="http://schemas.microsoft.com/office/drawing/2014/main" id="{C5486733-C9B1-4C0D-99B1-D70AA8492B8E}"/>
                    </a:ext>
                  </a:extLst>
                </p:cNvPr>
                <p:cNvPicPr/>
                <p:nvPr/>
              </p:nvPicPr>
              <p:blipFill>
                <a:blip r:embed="rId188"/>
                <a:stretch>
                  <a:fillRect/>
                </a:stretch>
              </p:blipFill>
              <p:spPr>
                <a:xfrm>
                  <a:off x="4126202" y="5385566"/>
                  <a:ext cx="142920" cy="124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9">
              <p14:nvContentPartPr>
                <p14:cNvPr id="223" name="Käsinkirjoitus 222">
                  <a:extLst>
                    <a:ext uri="{FF2B5EF4-FFF2-40B4-BE49-F238E27FC236}">
                      <a16:creationId xmlns:a16="http://schemas.microsoft.com/office/drawing/2014/main" id="{0306D4CF-94E5-4C64-B076-C4B44DD3E05E}"/>
                    </a:ext>
                  </a:extLst>
                </p14:cNvPr>
                <p14:cNvContentPartPr/>
                <p14:nvPr/>
              </p14:nvContentPartPr>
              <p14:xfrm>
                <a:off x="4359842" y="5469446"/>
                <a:ext cx="54720" cy="360"/>
              </p14:xfrm>
            </p:contentPart>
          </mc:Choice>
          <mc:Fallback>
            <p:pic>
              <p:nvPicPr>
                <p:cNvPr id="223" name="Käsinkirjoitus 222">
                  <a:extLst>
                    <a:ext uri="{FF2B5EF4-FFF2-40B4-BE49-F238E27FC236}">
                      <a16:creationId xmlns:a16="http://schemas.microsoft.com/office/drawing/2014/main" id="{0306D4CF-94E5-4C64-B076-C4B44DD3E05E}"/>
                    </a:ext>
                  </a:extLst>
                </p:cNvPr>
                <p:cNvPicPr/>
                <p:nvPr/>
              </p:nvPicPr>
              <p:blipFill>
                <a:blip r:embed="rId190"/>
                <a:stretch>
                  <a:fillRect/>
                </a:stretch>
              </p:blipFill>
              <p:spPr>
                <a:xfrm>
                  <a:off x="4355522" y="5465126"/>
                  <a:ext cx="63360" cy="9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1">
              <p14:nvContentPartPr>
                <p14:cNvPr id="224" name="Käsinkirjoitus 223">
                  <a:extLst>
                    <a:ext uri="{FF2B5EF4-FFF2-40B4-BE49-F238E27FC236}">
                      <a16:creationId xmlns:a16="http://schemas.microsoft.com/office/drawing/2014/main" id="{5DB8D999-62DA-4251-87D7-C314EC9FCE87}"/>
                    </a:ext>
                  </a:extLst>
                </p14:cNvPr>
                <p14:cNvContentPartPr/>
                <p14:nvPr/>
              </p14:nvContentPartPr>
              <p14:xfrm>
                <a:off x="4332482" y="5506526"/>
                <a:ext cx="79200" cy="3240"/>
              </p14:xfrm>
            </p:contentPart>
          </mc:Choice>
          <mc:Fallback>
            <p:pic>
              <p:nvPicPr>
                <p:cNvPr id="224" name="Käsinkirjoitus 223">
                  <a:extLst>
                    <a:ext uri="{FF2B5EF4-FFF2-40B4-BE49-F238E27FC236}">
                      <a16:creationId xmlns:a16="http://schemas.microsoft.com/office/drawing/2014/main" id="{5DB8D999-62DA-4251-87D7-C314EC9FCE87}"/>
                    </a:ext>
                  </a:extLst>
                </p:cNvPr>
                <p:cNvPicPr/>
                <p:nvPr/>
              </p:nvPicPr>
              <p:blipFill>
                <a:blip r:embed="rId178"/>
                <a:stretch>
                  <a:fillRect/>
                </a:stretch>
              </p:blipFill>
              <p:spPr>
                <a:xfrm>
                  <a:off x="4328162" y="5502206"/>
                  <a:ext cx="87840" cy="11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2">
              <p14:nvContentPartPr>
                <p14:cNvPr id="225" name="Käsinkirjoitus 224">
                  <a:extLst>
                    <a:ext uri="{FF2B5EF4-FFF2-40B4-BE49-F238E27FC236}">
                      <a16:creationId xmlns:a16="http://schemas.microsoft.com/office/drawing/2014/main" id="{C0F48631-1549-4038-A951-6B4108C8B074}"/>
                    </a:ext>
                  </a:extLst>
                </p14:cNvPr>
                <p14:cNvContentPartPr/>
                <p14:nvPr/>
              </p14:nvContentPartPr>
              <p14:xfrm>
                <a:off x="4551362" y="5340206"/>
                <a:ext cx="118080" cy="109800"/>
              </p14:xfrm>
            </p:contentPart>
          </mc:Choice>
          <mc:Fallback>
            <p:pic>
              <p:nvPicPr>
                <p:cNvPr id="225" name="Käsinkirjoitus 224">
                  <a:extLst>
                    <a:ext uri="{FF2B5EF4-FFF2-40B4-BE49-F238E27FC236}">
                      <a16:creationId xmlns:a16="http://schemas.microsoft.com/office/drawing/2014/main" id="{C0F48631-1549-4038-A951-6B4108C8B074}"/>
                    </a:ext>
                  </a:extLst>
                </p:cNvPr>
                <p:cNvPicPr/>
                <p:nvPr/>
              </p:nvPicPr>
              <p:blipFill>
                <a:blip r:embed="rId193"/>
                <a:stretch>
                  <a:fillRect/>
                </a:stretch>
              </p:blipFill>
              <p:spPr>
                <a:xfrm>
                  <a:off x="4547042" y="5335886"/>
                  <a:ext cx="126720" cy="118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4">
              <p14:nvContentPartPr>
                <p14:cNvPr id="226" name="Käsinkirjoitus 225">
                  <a:extLst>
                    <a:ext uri="{FF2B5EF4-FFF2-40B4-BE49-F238E27FC236}">
                      <a16:creationId xmlns:a16="http://schemas.microsoft.com/office/drawing/2014/main" id="{9CDFA221-73E4-4A44-9837-D2F8D1C8E5B2}"/>
                    </a:ext>
                  </a:extLst>
                </p14:cNvPr>
                <p14:cNvContentPartPr/>
                <p14:nvPr/>
              </p14:nvContentPartPr>
              <p14:xfrm>
                <a:off x="4518962" y="5482766"/>
                <a:ext cx="221760" cy="11880"/>
              </p14:xfrm>
            </p:contentPart>
          </mc:Choice>
          <mc:Fallback>
            <p:pic>
              <p:nvPicPr>
                <p:cNvPr id="226" name="Käsinkirjoitus 225">
                  <a:extLst>
                    <a:ext uri="{FF2B5EF4-FFF2-40B4-BE49-F238E27FC236}">
                      <a16:creationId xmlns:a16="http://schemas.microsoft.com/office/drawing/2014/main" id="{9CDFA221-73E4-4A44-9837-D2F8D1C8E5B2}"/>
                    </a:ext>
                  </a:extLst>
                </p:cNvPr>
                <p:cNvPicPr/>
                <p:nvPr/>
              </p:nvPicPr>
              <p:blipFill>
                <a:blip r:embed="rId195"/>
                <a:stretch>
                  <a:fillRect/>
                </a:stretch>
              </p:blipFill>
              <p:spPr>
                <a:xfrm>
                  <a:off x="4514642" y="5478446"/>
                  <a:ext cx="230400" cy="20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6">
              <p14:nvContentPartPr>
                <p14:cNvPr id="227" name="Käsinkirjoitus 226">
                  <a:extLst>
                    <a:ext uri="{FF2B5EF4-FFF2-40B4-BE49-F238E27FC236}">
                      <a16:creationId xmlns:a16="http://schemas.microsoft.com/office/drawing/2014/main" id="{752C745C-B28D-45F4-AD40-1F9AA79A4AA4}"/>
                    </a:ext>
                  </a:extLst>
                </p14:cNvPr>
                <p14:cNvContentPartPr/>
                <p14:nvPr/>
              </p14:nvContentPartPr>
              <p14:xfrm>
                <a:off x="4596002" y="5544686"/>
                <a:ext cx="155520" cy="140400"/>
              </p14:xfrm>
            </p:contentPart>
          </mc:Choice>
          <mc:Fallback>
            <p:pic>
              <p:nvPicPr>
                <p:cNvPr id="227" name="Käsinkirjoitus 226">
                  <a:extLst>
                    <a:ext uri="{FF2B5EF4-FFF2-40B4-BE49-F238E27FC236}">
                      <a16:creationId xmlns:a16="http://schemas.microsoft.com/office/drawing/2014/main" id="{752C745C-B28D-45F4-AD40-1F9AA79A4AA4}"/>
                    </a:ext>
                  </a:extLst>
                </p:cNvPr>
                <p:cNvPicPr/>
                <p:nvPr/>
              </p:nvPicPr>
              <p:blipFill>
                <a:blip r:embed="rId197"/>
                <a:stretch>
                  <a:fillRect/>
                </a:stretch>
              </p:blipFill>
              <p:spPr>
                <a:xfrm>
                  <a:off x="4591682" y="5540366"/>
                  <a:ext cx="164160" cy="1490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33" name="Ryhmä 232">
            <a:extLst>
              <a:ext uri="{FF2B5EF4-FFF2-40B4-BE49-F238E27FC236}">
                <a16:creationId xmlns:a16="http://schemas.microsoft.com/office/drawing/2014/main" id="{181C3892-8919-4B4E-96B3-0EC2603DEBFA}"/>
              </a:ext>
            </a:extLst>
          </p:cNvPr>
          <p:cNvGrpSpPr/>
          <p:nvPr/>
        </p:nvGrpSpPr>
        <p:grpSpPr>
          <a:xfrm>
            <a:off x="4149242" y="5822606"/>
            <a:ext cx="489600" cy="257760"/>
            <a:chOff x="4149242" y="5822606"/>
            <a:chExt cx="489600" cy="2577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98">
              <p14:nvContentPartPr>
                <p14:cNvPr id="228" name="Käsinkirjoitus 227">
                  <a:extLst>
                    <a:ext uri="{FF2B5EF4-FFF2-40B4-BE49-F238E27FC236}">
                      <a16:creationId xmlns:a16="http://schemas.microsoft.com/office/drawing/2014/main" id="{12E6BDAB-BD3B-4282-A58D-DFC849D5FDAC}"/>
                    </a:ext>
                  </a:extLst>
                </p14:cNvPr>
                <p14:cNvContentPartPr/>
                <p14:nvPr/>
              </p14:nvContentPartPr>
              <p14:xfrm>
                <a:off x="4149242" y="5822606"/>
                <a:ext cx="118440" cy="225000"/>
              </p14:xfrm>
            </p:contentPart>
          </mc:Choice>
          <mc:Fallback>
            <p:pic>
              <p:nvPicPr>
                <p:cNvPr id="228" name="Käsinkirjoitus 227">
                  <a:extLst>
                    <a:ext uri="{FF2B5EF4-FFF2-40B4-BE49-F238E27FC236}">
                      <a16:creationId xmlns:a16="http://schemas.microsoft.com/office/drawing/2014/main" id="{12E6BDAB-BD3B-4282-A58D-DFC849D5FDAC}"/>
                    </a:ext>
                  </a:extLst>
                </p:cNvPr>
                <p:cNvPicPr/>
                <p:nvPr/>
              </p:nvPicPr>
              <p:blipFill>
                <a:blip r:embed="rId199"/>
                <a:stretch>
                  <a:fillRect/>
                </a:stretch>
              </p:blipFill>
              <p:spPr>
                <a:xfrm>
                  <a:off x="4144922" y="5818286"/>
                  <a:ext cx="127080" cy="233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0">
              <p14:nvContentPartPr>
                <p14:cNvPr id="229" name="Käsinkirjoitus 228">
                  <a:extLst>
                    <a:ext uri="{FF2B5EF4-FFF2-40B4-BE49-F238E27FC236}">
                      <a16:creationId xmlns:a16="http://schemas.microsoft.com/office/drawing/2014/main" id="{A3862493-9118-489F-9A14-BAF7C016E3E9}"/>
                    </a:ext>
                  </a:extLst>
                </p14:cNvPr>
                <p14:cNvContentPartPr/>
                <p14:nvPr/>
              </p14:nvContentPartPr>
              <p14:xfrm>
                <a:off x="4149962" y="5874806"/>
                <a:ext cx="174600" cy="111600"/>
              </p14:xfrm>
            </p:contentPart>
          </mc:Choice>
          <mc:Fallback>
            <p:pic>
              <p:nvPicPr>
                <p:cNvPr id="229" name="Käsinkirjoitus 228">
                  <a:extLst>
                    <a:ext uri="{FF2B5EF4-FFF2-40B4-BE49-F238E27FC236}">
                      <a16:creationId xmlns:a16="http://schemas.microsoft.com/office/drawing/2014/main" id="{A3862493-9118-489F-9A14-BAF7C016E3E9}"/>
                    </a:ext>
                  </a:extLst>
                </p:cNvPr>
                <p:cNvPicPr/>
                <p:nvPr/>
              </p:nvPicPr>
              <p:blipFill>
                <a:blip r:embed="rId201"/>
                <a:stretch>
                  <a:fillRect/>
                </a:stretch>
              </p:blipFill>
              <p:spPr>
                <a:xfrm>
                  <a:off x="4145642" y="5870486"/>
                  <a:ext cx="183240" cy="120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2">
              <p14:nvContentPartPr>
                <p14:cNvPr id="230" name="Käsinkirjoitus 229">
                  <a:extLst>
                    <a:ext uri="{FF2B5EF4-FFF2-40B4-BE49-F238E27FC236}">
                      <a16:creationId xmlns:a16="http://schemas.microsoft.com/office/drawing/2014/main" id="{CE67DA02-3B22-4860-9F27-E326232CD72D}"/>
                    </a:ext>
                  </a:extLst>
                </p14:cNvPr>
                <p14:cNvContentPartPr/>
                <p14:nvPr/>
              </p14:nvContentPartPr>
              <p14:xfrm>
                <a:off x="4403762" y="5943206"/>
                <a:ext cx="66600" cy="5040"/>
              </p14:xfrm>
            </p:contentPart>
          </mc:Choice>
          <mc:Fallback>
            <p:pic>
              <p:nvPicPr>
                <p:cNvPr id="230" name="Käsinkirjoitus 229">
                  <a:extLst>
                    <a:ext uri="{FF2B5EF4-FFF2-40B4-BE49-F238E27FC236}">
                      <a16:creationId xmlns:a16="http://schemas.microsoft.com/office/drawing/2014/main" id="{CE67DA02-3B22-4860-9F27-E326232CD72D}"/>
                    </a:ext>
                  </a:extLst>
                </p:cNvPr>
                <p:cNvPicPr/>
                <p:nvPr/>
              </p:nvPicPr>
              <p:blipFill>
                <a:blip r:embed="rId203"/>
                <a:stretch>
                  <a:fillRect/>
                </a:stretch>
              </p:blipFill>
              <p:spPr>
                <a:xfrm>
                  <a:off x="4399442" y="5938886"/>
                  <a:ext cx="75240" cy="13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4">
              <p14:nvContentPartPr>
                <p14:cNvPr id="231" name="Käsinkirjoitus 230">
                  <a:extLst>
                    <a:ext uri="{FF2B5EF4-FFF2-40B4-BE49-F238E27FC236}">
                      <a16:creationId xmlns:a16="http://schemas.microsoft.com/office/drawing/2014/main" id="{C7C47D06-4796-4D16-A078-E7DD4ACE2871}"/>
                    </a:ext>
                  </a:extLst>
                </p14:cNvPr>
                <p14:cNvContentPartPr/>
                <p14:nvPr/>
              </p14:nvContentPartPr>
              <p14:xfrm>
                <a:off x="4385042" y="5990006"/>
                <a:ext cx="86040" cy="7560"/>
              </p14:xfrm>
            </p:contentPart>
          </mc:Choice>
          <mc:Fallback>
            <p:pic>
              <p:nvPicPr>
                <p:cNvPr id="231" name="Käsinkirjoitus 230">
                  <a:extLst>
                    <a:ext uri="{FF2B5EF4-FFF2-40B4-BE49-F238E27FC236}">
                      <a16:creationId xmlns:a16="http://schemas.microsoft.com/office/drawing/2014/main" id="{C7C47D06-4796-4D16-A078-E7DD4ACE2871}"/>
                    </a:ext>
                  </a:extLst>
                </p:cNvPr>
                <p:cNvPicPr/>
                <p:nvPr/>
              </p:nvPicPr>
              <p:blipFill>
                <a:blip r:embed="rId205"/>
                <a:stretch>
                  <a:fillRect/>
                </a:stretch>
              </p:blipFill>
              <p:spPr>
                <a:xfrm>
                  <a:off x="4380722" y="5985686"/>
                  <a:ext cx="94680" cy="16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6">
              <p14:nvContentPartPr>
                <p14:cNvPr id="232" name="Käsinkirjoitus 231">
                  <a:extLst>
                    <a:ext uri="{FF2B5EF4-FFF2-40B4-BE49-F238E27FC236}">
                      <a16:creationId xmlns:a16="http://schemas.microsoft.com/office/drawing/2014/main" id="{34CE80C3-4E25-4225-AF3D-01543307A018}"/>
                    </a:ext>
                  </a:extLst>
                </p14:cNvPr>
                <p14:cNvContentPartPr/>
                <p14:nvPr/>
              </p14:nvContentPartPr>
              <p14:xfrm>
                <a:off x="4631282" y="5878046"/>
                <a:ext cx="7560" cy="202320"/>
              </p14:xfrm>
            </p:contentPart>
          </mc:Choice>
          <mc:Fallback>
            <p:pic>
              <p:nvPicPr>
                <p:cNvPr id="232" name="Käsinkirjoitus 231">
                  <a:extLst>
                    <a:ext uri="{FF2B5EF4-FFF2-40B4-BE49-F238E27FC236}">
                      <a16:creationId xmlns:a16="http://schemas.microsoft.com/office/drawing/2014/main" id="{34CE80C3-4E25-4225-AF3D-01543307A018}"/>
                    </a:ext>
                  </a:extLst>
                </p:cNvPr>
                <p:cNvPicPr/>
                <p:nvPr/>
              </p:nvPicPr>
              <p:blipFill>
                <a:blip r:embed="rId207"/>
                <a:stretch>
                  <a:fillRect/>
                </a:stretch>
              </p:blipFill>
              <p:spPr>
                <a:xfrm>
                  <a:off x="4626962" y="5873726"/>
                  <a:ext cx="16200" cy="2109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52" name="Ryhmä 251">
            <a:extLst>
              <a:ext uri="{FF2B5EF4-FFF2-40B4-BE49-F238E27FC236}">
                <a16:creationId xmlns:a16="http://schemas.microsoft.com/office/drawing/2014/main" id="{85DB827D-F78D-4BFF-ABB8-21EF45362D44}"/>
              </a:ext>
            </a:extLst>
          </p:cNvPr>
          <p:cNvGrpSpPr/>
          <p:nvPr/>
        </p:nvGrpSpPr>
        <p:grpSpPr>
          <a:xfrm>
            <a:off x="5775722" y="5256326"/>
            <a:ext cx="747360" cy="411480"/>
            <a:chOff x="5775722" y="5256326"/>
            <a:chExt cx="747360" cy="4114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08">
              <p14:nvContentPartPr>
                <p14:cNvPr id="235" name="Käsinkirjoitus 234">
                  <a:extLst>
                    <a:ext uri="{FF2B5EF4-FFF2-40B4-BE49-F238E27FC236}">
                      <a16:creationId xmlns:a16="http://schemas.microsoft.com/office/drawing/2014/main" id="{61C07BBF-B966-45AE-9DC0-0FB2FA30EC70}"/>
                    </a:ext>
                  </a:extLst>
                </p14:cNvPr>
                <p14:cNvContentPartPr/>
                <p14:nvPr/>
              </p14:nvContentPartPr>
              <p14:xfrm>
                <a:off x="5775722" y="5313926"/>
                <a:ext cx="118440" cy="195480"/>
              </p14:xfrm>
            </p:contentPart>
          </mc:Choice>
          <mc:Fallback>
            <p:pic>
              <p:nvPicPr>
                <p:cNvPr id="235" name="Käsinkirjoitus 234">
                  <a:extLst>
                    <a:ext uri="{FF2B5EF4-FFF2-40B4-BE49-F238E27FC236}">
                      <a16:creationId xmlns:a16="http://schemas.microsoft.com/office/drawing/2014/main" id="{61C07BBF-B966-45AE-9DC0-0FB2FA30EC70}"/>
                    </a:ext>
                  </a:extLst>
                </p:cNvPr>
                <p:cNvPicPr/>
                <p:nvPr/>
              </p:nvPicPr>
              <p:blipFill>
                <a:blip r:embed="rId209"/>
                <a:stretch>
                  <a:fillRect/>
                </a:stretch>
              </p:blipFill>
              <p:spPr>
                <a:xfrm>
                  <a:off x="5771402" y="5309606"/>
                  <a:ext cx="127080" cy="204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0">
              <p14:nvContentPartPr>
                <p14:cNvPr id="236" name="Käsinkirjoitus 235">
                  <a:extLst>
                    <a:ext uri="{FF2B5EF4-FFF2-40B4-BE49-F238E27FC236}">
                      <a16:creationId xmlns:a16="http://schemas.microsoft.com/office/drawing/2014/main" id="{A0EAD029-B374-48E6-A3E0-D8EA66330FD4}"/>
                    </a:ext>
                  </a:extLst>
                </p14:cNvPr>
                <p14:cNvContentPartPr/>
                <p14:nvPr/>
              </p14:nvContentPartPr>
              <p14:xfrm>
                <a:off x="5793362" y="5352086"/>
                <a:ext cx="123120" cy="119160"/>
              </p14:xfrm>
            </p:contentPart>
          </mc:Choice>
          <mc:Fallback>
            <p:pic>
              <p:nvPicPr>
                <p:cNvPr id="236" name="Käsinkirjoitus 235">
                  <a:extLst>
                    <a:ext uri="{FF2B5EF4-FFF2-40B4-BE49-F238E27FC236}">
                      <a16:creationId xmlns:a16="http://schemas.microsoft.com/office/drawing/2014/main" id="{A0EAD029-B374-48E6-A3E0-D8EA66330FD4}"/>
                    </a:ext>
                  </a:extLst>
                </p:cNvPr>
                <p:cNvPicPr/>
                <p:nvPr/>
              </p:nvPicPr>
              <p:blipFill>
                <a:blip r:embed="rId211"/>
                <a:stretch>
                  <a:fillRect/>
                </a:stretch>
              </p:blipFill>
              <p:spPr>
                <a:xfrm>
                  <a:off x="5789042" y="5347766"/>
                  <a:ext cx="131760" cy="127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2">
              <p14:nvContentPartPr>
                <p14:cNvPr id="237" name="Käsinkirjoitus 236">
                  <a:extLst>
                    <a:ext uri="{FF2B5EF4-FFF2-40B4-BE49-F238E27FC236}">
                      <a16:creationId xmlns:a16="http://schemas.microsoft.com/office/drawing/2014/main" id="{948D4A40-71DE-420F-92CF-03C45B44CE2D}"/>
                    </a:ext>
                  </a:extLst>
                </p14:cNvPr>
                <p14:cNvContentPartPr/>
                <p14:nvPr/>
              </p14:nvContentPartPr>
              <p14:xfrm>
                <a:off x="6000362" y="5418326"/>
                <a:ext cx="51840" cy="2880"/>
              </p14:xfrm>
            </p:contentPart>
          </mc:Choice>
          <mc:Fallback>
            <p:pic>
              <p:nvPicPr>
                <p:cNvPr id="237" name="Käsinkirjoitus 236">
                  <a:extLst>
                    <a:ext uri="{FF2B5EF4-FFF2-40B4-BE49-F238E27FC236}">
                      <a16:creationId xmlns:a16="http://schemas.microsoft.com/office/drawing/2014/main" id="{948D4A40-71DE-420F-92CF-03C45B44CE2D}"/>
                    </a:ext>
                  </a:extLst>
                </p:cNvPr>
                <p:cNvPicPr/>
                <p:nvPr/>
              </p:nvPicPr>
              <p:blipFill>
                <a:blip r:embed="rId213"/>
                <a:stretch>
                  <a:fillRect/>
                </a:stretch>
              </p:blipFill>
              <p:spPr>
                <a:xfrm>
                  <a:off x="5996042" y="5414006"/>
                  <a:ext cx="60480" cy="11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4">
              <p14:nvContentPartPr>
                <p14:cNvPr id="238" name="Käsinkirjoitus 237">
                  <a:extLst>
                    <a:ext uri="{FF2B5EF4-FFF2-40B4-BE49-F238E27FC236}">
                      <a16:creationId xmlns:a16="http://schemas.microsoft.com/office/drawing/2014/main" id="{C1D731AA-32C5-4F2F-A75E-2D76023D7CC9}"/>
                    </a:ext>
                  </a:extLst>
                </p14:cNvPr>
                <p14:cNvContentPartPr/>
                <p14:nvPr/>
              </p14:nvContentPartPr>
              <p14:xfrm>
                <a:off x="5985242" y="5462966"/>
                <a:ext cx="75960" cy="360"/>
              </p14:xfrm>
            </p:contentPart>
          </mc:Choice>
          <mc:Fallback>
            <p:pic>
              <p:nvPicPr>
                <p:cNvPr id="238" name="Käsinkirjoitus 237">
                  <a:extLst>
                    <a:ext uri="{FF2B5EF4-FFF2-40B4-BE49-F238E27FC236}">
                      <a16:creationId xmlns:a16="http://schemas.microsoft.com/office/drawing/2014/main" id="{C1D731AA-32C5-4F2F-A75E-2D76023D7CC9}"/>
                    </a:ext>
                  </a:extLst>
                </p:cNvPr>
                <p:cNvPicPr/>
                <p:nvPr/>
              </p:nvPicPr>
              <p:blipFill>
                <a:blip r:embed="rId215"/>
                <a:stretch>
                  <a:fillRect/>
                </a:stretch>
              </p:blipFill>
              <p:spPr>
                <a:xfrm>
                  <a:off x="5980922" y="5458646"/>
                  <a:ext cx="84600" cy="9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6">
              <p14:nvContentPartPr>
                <p14:cNvPr id="240" name="Käsinkirjoitus 239">
                  <a:extLst>
                    <a:ext uri="{FF2B5EF4-FFF2-40B4-BE49-F238E27FC236}">
                      <a16:creationId xmlns:a16="http://schemas.microsoft.com/office/drawing/2014/main" id="{03AECFA8-BB89-4AB7-8DA3-68CD9B435617}"/>
                    </a:ext>
                  </a:extLst>
                </p14:cNvPr>
                <p14:cNvContentPartPr/>
                <p14:nvPr/>
              </p14:nvContentPartPr>
              <p14:xfrm>
                <a:off x="6176042" y="5354246"/>
                <a:ext cx="74520" cy="3600"/>
              </p14:xfrm>
            </p:contentPart>
          </mc:Choice>
          <mc:Fallback>
            <p:pic>
              <p:nvPicPr>
                <p:cNvPr id="240" name="Käsinkirjoitus 239">
                  <a:extLst>
                    <a:ext uri="{FF2B5EF4-FFF2-40B4-BE49-F238E27FC236}">
                      <a16:creationId xmlns:a16="http://schemas.microsoft.com/office/drawing/2014/main" id="{03AECFA8-BB89-4AB7-8DA3-68CD9B435617}"/>
                    </a:ext>
                  </a:extLst>
                </p:cNvPr>
                <p:cNvPicPr/>
                <p:nvPr/>
              </p:nvPicPr>
              <p:blipFill>
                <a:blip r:embed="rId217"/>
                <a:stretch>
                  <a:fillRect/>
                </a:stretch>
              </p:blipFill>
              <p:spPr>
                <a:xfrm>
                  <a:off x="6171722" y="5349926"/>
                  <a:ext cx="83160" cy="12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8">
              <p14:nvContentPartPr>
                <p14:cNvPr id="241" name="Käsinkirjoitus 240">
                  <a:extLst>
                    <a:ext uri="{FF2B5EF4-FFF2-40B4-BE49-F238E27FC236}">
                      <a16:creationId xmlns:a16="http://schemas.microsoft.com/office/drawing/2014/main" id="{2CD08E32-63B3-4E8C-BDB1-93E81212CB7F}"/>
                    </a:ext>
                  </a:extLst>
                </p14:cNvPr>
                <p14:cNvContentPartPr/>
                <p14:nvPr/>
              </p14:nvContentPartPr>
              <p14:xfrm>
                <a:off x="6323282" y="5256326"/>
                <a:ext cx="81720" cy="159480"/>
              </p14:xfrm>
            </p:contentPart>
          </mc:Choice>
          <mc:Fallback>
            <p:pic>
              <p:nvPicPr>
                <p:cNvPr id="241" name="Käsinkirjoitus 240">
                  <a:extLst>
                    <a:ext uri="{FF2B5EF4-FFF2-40B4-BE49-F238E27FC236}">
                      <a16:creationId xmlns:a16="http://schemas.microsoft.com/office/drawing/2014/main" id="{2CD08E32-63B3-4E8C-BDB1-93E81212CB7F}"/>
                    </a:ext>
                  </a:extLst>
                </p:cNvPr>
                <p:cNvPicPr/>
                <p:nvPr/>
              </p:nvPicPr>
              <p:blipFill>
                <a:blip r:embed="rId219"/>
                <a:stretch>
                  <a:fillRect/>
                </a:stretch>
              </p:blipFill>
              <p:spPr>
                <a:xfrm>
                  <a:off x="6318962" y="5252006"/>
                  <a:ext cx="90360" cy="168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0">
              <p14:nvContentPartPr>
                <p14:cNvPr id="242" name="Käsinkirjoitus 241">
                  <a:extLst>
                    <a:ext uri="{FF2B5EF4-FFF2-40B4-BE49-F238E27FC236}">
                      <a16:creationId xmlns:a16="http://schemas.microsoft.com/office/drawing/2014/main" id="{1EB24F0C-297D-4053-A830-4C00605B00E3}"/>
                    </a:ext>
                  </a:extLst>
                </p14:cNvPr>
                <p14:cNvContentPartPr/>
                <p14:nvPr/>
              </p14:nvContentPartPr>
              <p14:xfrm>
                <a:off x="6142562" y="5446046"/>
                <a:ext cx="380520" cy="29160"/>
              </p14:xfrm>
            </p:contentPart>
          </mc:Choice>
          <mc:Fallback>
            <p:pic>
              <p:nvPicPr>
                <p:cNvPr id="242" name="Käsinkirjoitus 241">
                  <a:extLst>
                    <a:ext uri="{FF2B5EF4-FFF2-40B4-BE49-F238E27FC236}">
                      <a16:creationId xmlns:a16="http://schemas.microsoft.com/office/drawing/2014/main" id="{1EB24F0C-297D-4053-A830-4C00605B00E3}"/>
                    </a:ext>
                  </a:extLst>
                </p:cNvPr>
                <p:cNvPicPr/>
                <p:nvPr/>
              </p:nvPicPr>
              <p:blipFill>
                <a:blip r:embed="rId221"/>
                <a:stretch>
                  <a:fillRect/>
                </a:stretch>
              </p:blipFill>
              <p:spPr>
                <a:xfrm>
                  <a:off x="6138242" y="5441726"/>
                  <a:ext cx="389160" cy="37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2">
              <p14:nvContentPartPr>
                <p14:cNvPr id="243" name="Käsinkirjoitus 242">
                  <a:extLst>
                    <a:ext uri="{FF2B5EF4-FFF2-40B4-BE49-F238E27FC236}">
                      <a16:creationId xmlns:a16="http://schemas.microsoft.com/office/drawing/2014/main" id="{0CD558B4-F1C4-4609-81A6-6BB61D418787}"/>
                    </a:ext>
                  </a:extLst>
                </p14:cNvPr>
                <p14:cNvContentPartPr/>
                <p14:nvPr/>
              </p14:nvContentPartPr>
              <p14:xfrm>
                <a:off x="6294482" y="5500046"/>
                <a:ext cx="160200" cy="167760"/>
              </p14:xfrm>
            </p:contentPart>
          </mc:Choice>
          <mc:Fallback>
            <p:pic>
              <p:nvPicPr>
                <p:cNvPr id="243" name="Käsinkirjoitus 242">
                  <a:extLst>
                    <a:ext uri="{FF2B5EF4-FFF2-40B4-BE49-F238E27FC236}">
                      <a16:creationId xmlns:a16="http://schemas.microsoft.com/office/drawing/2014/main" id="{0CD558B4-F1C4-4609-81A6-6BB61D418787}"/>
                    </a:ext>
                  </a:extLst>
                </p:cNvPr>
                <p:cNvPicPr/>
                <p:nvPr/>
              </p:nvPicPr>
              <p:blipFill>
                <a:blip r:embed="rId223"/>
                <a:stretch>
                  <a:fillRect/>
                </a:stretch>
              </p:blipFill>
              <p:spPr>
                <a:xfrm>
                  <a:off x="6290162" y="5495726"/>
                  <a:ext cx="168840" cy="1764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51" name="Ryhmä 250">
            <a:extLst>
              <a:ext uri="{FF2B5EF4-FFF2-40B4-BE49-F238E27FC236}">
                <a16:creationId xmlns:a16="http://schemas.microsoft.com/office/drawing/2014/main" id="{5FC0B5D6-6B72-40B6-B278-67496A064739}"/>
              </a:ext>
            </a:extLst>
          </p:cNvPr>
          <p:cNvGrpSpPr/>
          <p:nvPr/>
        </p:nvGrpSpPr>
        <p:grpSpPr>
          <a:xfrm>
            <a:off x="5808842" y="5794886"/>
            <a:ext cx="782640" cy="345960"/>
            <a:chOff x="5808842" y="5794886"/>
            <a:chExt cx="782640" cy="3459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24">
              <p14:nvContentPartPr>
                <p14:cNvPr id="244" name="Käsinkirjoitus 243">
                  <a:extLst>
                    <a:ext uri="{FF2B5EF4-FFF2-40B4-BE49-F238E27FC236}">
                      <a16:creationId xmlns:a16="http://schemas.microsoft.com/office/drawing/2014/main" id="{03DB0346-D08B-44A5-B1AA-08A672ACFE18}"/>
                    </a:ext>
                  </a:extLst>
                </p14:cNvPr>
                <p14:cNvContentPartPr/>
                <p14:nvPr/>
              </p14:nvContentPartPr>
              <p14:xfrm>
                <a:off x="5808842" y="5794886"/>
                <a:ext cx="157320" cy="294120"/>
              </p14:xfrm>
            </p:contentPart>
          </mc:Choice>
          <mc:Fallback>
            <p:pic>
              <p:nvPicPr>
                <p:cNvPr id="244" name="Käsinkirjoitus 243">
                  <a:extLst>
                    <a:ext uri="{FF2B5EF4-FFF2-40B4-BE49-F238E27FC236}">
                      <a16:creationId xmlns:a16="http://schemas.microsoft.com/office/drawing/2014/main" id="{03DB0346-D08B-44A5-B1AA-08A672ACFE18}"/>
                    </a:ext>
                  </a:extLst>
                </p:cNvPr>
                <p:cNvPicPr/>
                <p:nvPr/>
              </p:nvPicPr>
              <p:blipFill>
                <a:blip r:embed="rId225"/>
                <a:stretch>
                  <a:fillRect/>
                </a:stretch>
              </p:blipFill>
              <p:spPr>
                <a:xfrm>
                  <a:off x="5804522" y="5790566"/>
                  <a:ext cx="165960" cy="302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6">
              <p14:nvContentPartPr>
                <p14:cNvPr id="245" name="Käsinkirjoitus 244">
                  <a:extLst>
                    <a:ext uri="{FF2B5EF4-FFF2-40B4-BE49-F238E27FC236}">
                      <a16:creationId xmlns:a16="http://schemas.microsoft.com/office/drawing/2014/main" id="{0CBCF245-21D5-4630-B6E0-7AE883ACD44B}"/>
                    </a:ext>
                  </a:extLst>
                </p14:cNvPr>
                <p14:cNvContentPartPr/>
                <p14:nvPr/>
              </p14:nvContentPartPr>
              <p14:xfrm>
                <a:off x="5823242" y="5879846"/>
                <a:ext cx="177480" cy="146880"/>
              </p14:xfrm>
            </p:contentPart>
          </mc:Choice>
          <mc:Fallback>
            <p:pic>
              <p:nvPicPr>
                <p:cNvPr id="245" name="Käsinkirjoitus 244">
                  <a:extLst>
                    <a:ext uri="{FF2B5EF4-FFF2-40B4-BE49-F238E27FC236}">
                      <a16:creationId xmlns:a16="http://schemas.microsoft.com/office/drawing/2014/main" id="{0CBCF245-21D5-4630-B6E0-7AE883ACD44B}"/>
                    </a:ext>
                  </a:extLst>
                </p:cNvPr>
                <p:cNvPicPr/>
                <p:nvPr/>
              </p:nvPicPr>
              <p:blipFill>
                <a:blip r:embed="rId227"/>
                <a:stretch>
                  <a:fillRect/>
                </a:stretch>
              </p:blipFill>
              <p:spPr>
                <a:xfrm>
                  <a:off x="5818922" y="5875526"/>
                  <a:ext cx="186120" cy="155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8">
              <p14:nvContentPartPr>
                <p14:cNvPr id="246" name="Käsinkirjoitus 245">
                  <a:extLst>
                    <a:ext uri="{FF2B5EF4-FFF2-40B4-BE49-F238E27FC236}">
                      <a16:creationId xmlns:a16="http://schemas.microsoft.com/office/drawing/2014/main" id="{2F0455DF-C989-4787-BB1A-27392AB5A526}"/>
                    </a:ext>
                  </a:extLst>
                </p14:cNvPr>
                <p14:cNvContentPartPr/>
                <p14:nvPr/>
              </p14:nvContentPartPr>
              <p14:xfrm>
                <a:off x="6057602" y="5959406"/>
                <a:ext cx="91440" cy="360"/>
              </p14:xfrm>
            </p:contentPart>
          </mc:Choice>
          <mc:Fallback>
            <p:pic>
              <p:nvPicPr>
                <p:cNvPr id="246" name="Käsinkirjoitus 245">
                  <a:extLst>
                    <a:ext uri="{FF2B5EF4-FFF2-40B4-BE49-F238E27FC236}">
                      <a16:creationId xmlns:a16="http://schemas.microsoft.com/office/drawing/2014/main" id="{2F0455DF-C989-4787-BB1A-27392AB5A526}"/>
                    </a:ext>
                  </a:extLst>
                </p:cNvPr>
                <p:cNvPicPr/>
                <p:nvPr/>
              </p:nvPicPr>
              <p:blipFill>
                <a:blip r:embed="rId229"/>
                <a:stretch>
                  <a:fillRect/>
                </a:stretch>
              </p:blipFill>
              <p:spPr>
                <a:xfrm>
                  <a:off x="6053282" y="5955086"/>
                  <a:ext cx="100080" cy="9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0">
              <p14:nvContentPartPr>
                <p14:cNvPr id="247" name="Käsinkirjoitus 246">
                  <a:extLst>
                    <a:ext uri="{FF2B5EF4-FFF2-40B4-BE49-F238E27FC236}">
                      <a16:creationId xmlns:a16="http://schemas.microsoft.com/office/drawing/2014/main" id="{99724560-DC47-48B4-BC5D-2ED912E0C23E}"/>
                    </a:ext>
                  </a:extLst>
                </p14:cNvPr>
                <p14:cNvContentPartPr/>
                <p14:nvPr/>
              </p14:nvContentPartPr>
              <p14:xfrm>
                <a:off x="6069122" y="6003686"/>
                <a:ext cx="86400" cy="6480"/>
              </p14:xfrm>
            </p:contentPart>
          </mc:Choice>
          <mc:Fallback>
            <p:pic>
              <p:nvPicPr>
                <p:cNvPr id="247" name="Käsinkirjoitus 246">
                  <a:extLst>
                    <a:ext uri="{FF2B5EF4-FFF2-40B4-BE49-F238E27FC236}">
                      <a16:creationId xmlns:a16="http://schemas.microsoft.com/office/drawing/2014/main" id="{99724560-DC47-48B4-BC5D-2ED912E0C23E}"/>
                    </a:ext>
                  </a:extLst>
                </p:cNvPr>
                <p:cNvPicPr/>
                <p:nvPr/>
              </p:nvPicPr>
              <p:blipFill>
                <a:blip r:embed="rId231"/>
                <a:stretch>
                  <a:fillRect/>
                </a:stretch>
              </p:blipFill>
              <p:spPr>
                <a:xfrm>
                  <a:off x="6064802" y="5999366"/>
                  <a:ext cx="95040" cy="15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2">
              <p14:nvContentPartPr>
                <p14:cNvPr id="248" name="Käsinkirjoitus 247">
                  <a:extLst>
                    <a:ext uri="{FF2B5EF4-FFF2-40B4-BE49-F238E27FC236}">
                      <a16:creationId xmlns:a16="http://schemas.microsoft.com/office/drawing/2014/main" id="{6B674F26-189A-4499-965B-CAF7E1F37098}"/>
                    </a:ext>
                  </a:extLst>
                </p14:cNvPr>
                <p14:cNvContentPartPr/>
                <p14:nvPr/>
              </p14:nvContentPartPr>
              <p14:xfrm>
                <a:off x="6291242" y="5952566"/>
                <a:ext cx="88920" cy="2520"/>
              </p14:xfrm>
            </p:contentPart>
          </mc:Choice>
          <mc:Fallback>
            <p:pic>
              <p:nvPicPr>
                <p:cNvPr id="248" name="Käsinkirjoitus 247">
                  <a:extLst>
                    <a:ext uri="{FF2B5EF4-FFF2-40B4-BE49-F238E27FC236}">
                      <a16:creationId xmlns:a16="http://schemas.microsoft.com/office/drawing/2014/main" id="{6B674F26-189A-4499-965B-CAF7E1F37098}"/>
                    </a:ext>
                  </a:extLst>
                </p:cNvPr>
                <p:cNvPicPr/>
                <p:nvPr/>
              </p:nvPicPr>
              <p:blipFill>
                <a:blip r:embed="rId233"/>
                <a:stretch>
                  <a:fillRect/>
                </a:stretch>
              </p:blipFill>
              <p:spPr>
                <a:xfrm>
                  <a:off x="6286922" y="5948246"/>
                  <a:ext cx="97560" cy="11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4">
              <p14:nvContentPartPr>
                <p14:cNvPr id="249" name="Käsinkirjoitus 248">
                  <a:extLst>
                    <a:ext uri="{FF2B5EF4-FFF2-40B4-BE49-F238E27FC236}">
                      <a16:creationId xmlns:a16="http://schemas.microsoft.com/office/drawing/2014/main" id="{B3BCAA0E-1A71-400E-BD18-32E02926A39C}"/>
                    </a:ext>
                  </a:extLst>
                </p14:cNvPr>
                <p14:cNvContentPartPr/>
                <p14:nvPr/>
              </p14:nvContentPartPr>
              <p14:xfrm>
                <a:off x="6481322" y="5849606"/>
                <a:ext cx="98640" cy="141480"/>
              </p14:xfrm>
            </p:contentPart>
          </mc:Choice>
          <mc:Fallback>
            <p:pic>
              <p:nvPicPr>
                <p:cNvPr id="249" name="Käsinkirjoitus 248">
                  <a:extLst>
                    <a:ext uri="{FF2B5EF4-FFF2-40B4-BE49-F238E27FC236}">
                      <a16:creationId xmlns:a16="http://schemas.microsoft.com/office/drawing/2014/main" id="{B3BCAA0E-1A71-400E-BD18-32E02926A39C}"/>
                    </a:ext>
                  </a:extLst>
                </p:cNvPr>
                <p:cNvPicPr/>
                <p:nvPr/>
              </p:nvPicPr>
              <p:blipFill>
                <a:blip r:embed="rId235"/>
                <a:stretch>
                  <a:fillRect/>
                </a:stretch>
              </p:blipFill>
              <p:spPr>
                <a:xfrm>
                  <a:off x="6476642" y="5845286"/>
                  <a:ext cx="107280" cy="150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6">
              <p14:nvContentPartPr>
                <p14:cNvPr id="250" name="Käsinkirjoitus 249">
                  <a:extLst>
                    <a:ext uri="{FF2B5EF4-FFF2-40B4-BE49-F238E27FC236}">
                      <a16:creationId xmlns:a16="http://schemas.microsoft.com/office/drawing/2014/main" id="{84DD7DBE-D040-469A-9808-21BED7D0C925}"/>
                    </a:ext>
                  </a:extLst>
                </p14:cNvPr>
                <p14:cNvContentPartPr/>
                <p14:nvPr/>
              </p14:nvContentPartPr>
              <p14:xfrm>
                <a:off x="6584282" y="5869046"/>
                <a:ext cx="7200" cy="271800"/>
              </p14:xfrm>
            </p:contentPart>
          </mc:Choice>
          <mc:Fallback>
            <p:pic>
              <p:nvPicPr>
                <p:cNvPr id="250" name="Käsinkirjoitus 249">
                  <a:extLst>
                    <a:ext uri="{FF2B5EF4-FFF2-40B4-BE49-F238E27FC236}">
                      <a16:creationId xmlns:a16="http://schemas.microsoft.com/office/drawing/2014/main" id="{84DD7DBE-D040-469A-9808-21BED7D0C925}"/>
                    </a:ext>
                  </a:extLst>
                </p:cNvPr>
                <p:cNvPicPr/>
                <p:nvPr/>
              </p:nvPicPr>
              <p:blipFill>
                <a:blip r:embed="rId237"/>
                <a:stretch>
                  <a:fillRect/>
                </a:stretch>
              </p:blipFill>
              <p:spPr>
                <a:xfrm>
                  <a:off x="6579962" y="5864726"/>
                  <a:ext cx="15840" cy="28044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11062889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>
            <a:extLst>
              <a:ext uri="{FF2B5EF4-FFF2-40B4-BE49-F238E27FC236}">
                <a16:creationId xmlns:a16="http://schemas.microsoft.com/office/drawing/2014/main" id="{F22DAE55-D251-4F64-9581-2C782613BC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5056" y="194517"/>
            <a:ext cx="5694821" cy="2521619"/>
          </a:xfrm>
          <a:prstGeom prst="rect">
            <a:avLst/>
          </a:prstGeom>
        </p:spPr>
      </p:pic>
      <p:grpSp>
        <p:nvGrpSpPr>
          <p:cNvPr id="28" name="Ryhmä 27">
            <a:extLst>
              <a:ext uri="{FF2B5EF4-FFF2-40B4-BE49-F238E27FC236}">
                <a16:creationId xmlns:a16="http://schemas.microsoft.com/office/drawing/2014/main" id="{368EBB25-D337-4074-A37F-335988046CB6}"/>
              </a:ext>
            </a:extLst>
          </p:cNvPr>
          <p:cNvGrpSpPr/>
          <p:nvPr/>
        </p:nvGrpSpPr>
        <p:grpSpPr>
          <a:xfrm>
            <a:off x="4527475" y="2764578"/>
            <a:ext cx="813600" cy="416160"/>
            <a:chOff x="4527475" y="2764578"/>
            <a:chExt cx="813600" cy="4161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">
              <p14:nvContentPartPr>
                <p14:cNvPr id="20" name="Käsinkirjoitus 19">
                  <a:extLst>
                    <a:ext uri="{FF2B5EF4-FFF2-40B4-BE49-F238E27FC236}">
                      <a16:creationId xmlns:a16="http://schemas.microsoft.com/office/drawing/2014/main" id="{0F00929E-3489-485C-8D3F-E357B5845646}"/>
                    </a:ext>
                  </a:extLst>
                </p14:cNvPr>
                <p14:cNvContentPartPr/>
                <p14:nvPr/>
              </p14:nvContentPartPr>
              <p14:xfrm>
                <a:off x="4527475" y="2764578"/>
                <a:ext cx="42120" cy="416160"/>
              </p14:xfrm>
            </p:contentPart>
          </mc:Choice>
          <mc:Fallback>
            <p:pic>
              <p:nvPicPr>
                <p:cNvPr id="20" name="Käsinkirjoitus 19">
                  <a:extLst>
                    <a:ext uri="{FF2B5EF4-FFF2-40B4-BE49-F238E27FC236}">
                      <a16:creationId xmlns:a16="http://schemas.microsoft.com/office/drawing/2014/main" id="{0F00929E-3489-485C-8D3F-E357B5845646}"/>
                    </a:ext>
                  </a:extLst>
                </p:cNvPr>
                <p:cNvPicPr/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4523155" y="2760258"/>
                  <a:ext cx="50760" cy="424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">
              <p14:nvContentPartPr>
                <p14:cNvPr id="21" name="Käsinkirjoitus 20">
                  <a:extLst>
                    <a:ext uri="{FF2B5EF4-FFF2-40B4-BE49-F238E27FC236}">
                      <a16:creationId xmlns:a16="http://schemas.microsoft.com/office/drawing/2014/main" id="{7ABF2131-69E5-4571-A44B-7D2BE5CDECDF}"/>
                    </a:ext>
                  </a:extLst>
                </p14:cNvPr>
                <p14:cNvContentPartPr/>
                <p14:nvPr/>
              </p14:nvContentPartPr>
              <p14:xfrm>
                <a:off x="4579315" y="2791578"/>
                <a:ext cx="28440" cy="348120"/>
              </p14:xfrm>
            </p:contentPart>
          </mc:Choice>
          <mc:Fallback>
            <p:pic>
              <p:nvPicPr>
                <p:cNvPr id="21" name="Käsinkirjoitus 20">
                  <a:extLst>
                    <a:ext uri="{FF2B5EF4-FFF2-40B4-BE49-F238E27FC236}">
                      <a16:creationId xmlns:a16="http://schemas.microsoft.com/office/drawing/2014/main" id="{7ABF2131-69E5-4571-A44B-7D2BE5CDECDF}"/>
                    </a:ext>
                  </a:extLst>
                </p:cNvPr>
                <p:cNvPicPr/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4574995" y="2787258"/>
                  <a:ext cx="37080" cy="356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">
              <p14:nvContentPartPr>
                <p14:cNvPr id="22" name="Käsinkirjoitus 21">
                  <a:extLst>
                    <a:ext uri="{FF2B5EF4-FFF2-40B4-BE49-F238E27FC236}">
                      <a16:creationId xmlns:a16="http://schemas.microsoft.com/office/drawing/2014/main" id="{F829835E-A096-4D68-B74C-8419D77508B2}"/>
                    </a:ext>
                  </a:extLst>
                </p14:cNvPr>
                <p14:cNvContentPartPr/>
                <p14:nvPr/>
              </p14:nvContentPartPr>
              <p14:xfrm>
                <a:off x="4659235" y="2996058"/>
                <a:ext cx="106560" cy="18000"/>
              </p14:xfrm>
            </p:contentPart>
          </mc:Choice>
          <mc:Fallback>
            <p:pic>
              <p:nvPicPr>
                <p:cNvPr id="22" name="Käsinkirjoitus 21">
                  <a:extLst>
                    <a:ext uri="{FF2B5EF4-FFF2-40B4-BE49-F238E27FC236}">
                      <a16:creationId xmlns:a16="http://schemas.microsoft.com/office/drawing/2014/main" id="{F829835E-A096-4D68-B74C-8419D77508B2}"/>
                    </a:ext>
                  </a:extLst>
                </p:cNvPr>
                <p:cNvPicPr/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4654915" y="2991738"/>
                  <a:ext cx="115200" cy="26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">
              <p14:nvContentPartPr>
                <p14:cNvPr id="23" name="Käsinkirjoitus 22">
                  <a:extLst>
                    <a:ext uri="{FF2B5EF4-FFF2-40B4-BE49-F238E27FC236}">
                      <a16:creationId xmlns:a16="http://schemas.microsoft.com/office/drawing/2014/main" id="{1AD58EFA-0E6A-4047-B2F7-861CC16F1401}"/>
                    </a:ext>
                  </a:extLst>
                </p14:cNvPr>
                <p14:cNvContentPartPr/>
                <p14:nvPr/>
              </p14:nvContentPartPr>
              <p14:xfrm>
                <a:off x="4827715" y="2902458"/>
                <a:ext cx="138240" cy="191160"/>
              </p14:xfrm>
            </p:contentPart>
          </mc:Choice>
          <mc:Fallback>
            <p:pic>
              <p:nvPicPr>
                <p:cNvPr id="23" name="Käsinkirjoitus 22">
                  <a:extLst>
                    <a:ext uri="{FF2B5EF4-FFF2-40B4-BE49-F238E27FC236}">
                      <a16:creationId xmlns:a16="http://schemas.microsoft.com/office/drawing/2014/main" id="{1AD58EFA-0E6A-4047-B2F7-861CC16F1401}"/>
                    </a:ext>
                  </a:extLst>
                </p:cNvPr>
                <p:cNvPicPr/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4823395" y="2898138"/>
                  <a:ext cx="146880" cy="199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">
              <p14:nvContentPartPr>
                <p14:cNvPr id="24" name="Käsinkirjoitus 23">
                  <a:extLst>
                    <a:ext uri="{FF2B5EF4-FFF2-40B4-BE49-F238E27FC236}">
                      <a16:creationId xmlns:a16="http://schemas.microsoft.com/office/drawing/2014/main" id="{DCEC141F-72F8-4BB7-9702-BE986E61CA85}"/>
                    </a:ext>
                  </a:extLst>
                </p14:cNvPr>
                <p14:cNvContentPartPr/>
                <p14:nvPr/>
              </p14:nvContentPartPr>
              <p14:xfrm>
                <a:off x="4828435" y="2892738"/>
                <a:ext cx="177480" cy="173160"/>
              </p14:xfrm>
            </p:contentPart>
          </mc:Choice>
          <mc:Fallback>
            <p:pic>
              <p:nvPicPr>
                <p:cNvPr id="24" name="Käsinkirjoitus 23">
                  <a:extLst>
                    <a:ext uri="{FF2B5EF4-FFF2-40B4-BE49-F238E27FC236}">
                      <a16:creationId xmlns:a16="http://schemas.microsoft.com/office/drawing/2014/main" id="{DCEC141F-72F8-4BB7-9702-BE986E61CA85}"/>
                    </a:ext>
                  </a:extLst>
                </p:cNvPr>
                <p:cNvPicPr/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4824115" y="2888418"/>
                  <a:ext cx="186120" cy="181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">
              <p14:nvContentPartPr>
                <p14:cNvPr id="26" name="Käsinkirjoitus 25">
                  <a:extLst>
                    <a:ext uri="{FF2B5EF4-FFF2-40B4-BE49-F238E27FC236}">
                      <a16:creationId xmlns:a16="http://schemas.microsoft.com/office/drawing/2014/main" id="{675EA9D3-9853-4A3E-A13B-ED1C9F92B0AC}"/>
                    </a:ext>
                  </a:extLst>
                </p14:cNvPr>
                <p14:cNvContentPartPr/>
                <p14:nvPr/>
              </p14:nvContentPartPr>
              <p14:xfrm>
                <a:off x="5049835" y="2994618"/>
                <a:ext cx="106200" cy="9720"/>
              </p14:xfrm>
            </p:contentPart>
          </mc:Choice>
          <mc:Fallback>
            <p:pic>
              <p:nvPicPr>
                <p:cNvPr id="26" name="Käsinkirjoitus 25">
                  <a:extLst>
                    <a:ext uri="{FF2B5EF4-FFF2-40B4-BE49-F238E27FC236}">
                      <a16:creationId xmlns:a16="http://schemas.microsoft.com/office/drawing/2014/main" id="{675EA9D3-9853-4A3E-A13B-ED1C9F92B0AC}"/>
                    </a:ext>
                  </a:extLst>
                </p:cNvPr>
                <p:cNvPicPr/>
                <p:nvPr/>
              </p:nvPicPr>
              <p:blipFill>
                <a:blip r:embed="rId14"/>
                <a:stretch>
                  <a:fillRect/>
                </a:stretch>
              </p:blipFill>
              <p:spPr>
                <a:xfrm>
                  <a:off x="5045515" y="2990298"/>
                  <a:ext cx="114840" cy="18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">
              <p14:nvContentPartPr>
                <p14:cNvPr id="27" name="Käsinkirjoitus 26">
                  <a:extLst>
                    <a:ext uri="{FF2B5EF4-FFF2-40B4-BE49-F238E27FC236}">
                      <a16:creationId xmlns:a16="http://schemas.microsoft.com/office/drawing/2014/main" id="{08AA1478-521F-44F6-85EF-CF9341BCD10C}"/>
                    </a:ext>
                  </a:extLst>
                </p14:cNvPr>
                <p14:cNvContentPartPr/>
                <p14:nvPr/>
              </p14:nvContentPartPr>
              <p14:xfrm>
                <a:off x="5220835" y="2880138"/>
                <a:ext cx="120240" cy="208080"/>
              </p14:xfrm>
            </p:contentPart>
          </mc:Choice>
          <mc:Fallback>
            <p:pic>
              <p:nvPicPr>
                <p:cNvPr id="27" name="Käsinkirjoitus 26">
                  <a:extLst>
                    <a:ext uri="{FF2B5EF4-FFF2-40B4-BE49-F238E27FC236}">
                      <a16:creationId xmlns:a16="http://schemas.microsoft.com/office/drawing/2014/main" id="{08AA1478-521F-44F6-85EF-CF9341BCD10C}"/>
                    </a:ext>
                  </a:extLst>
                </p:cNvPr>
                <p:cNvPicPr/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5216515" y="2875818"/>
                  <a:ext cx="128880" cy="2167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42" name="Ryhmä 41">
            <a:extLst>
              <a:ext uri="{FF2B5EF4-FFF2-40B4-BE49-F238E27FC236}">
                <a16:creationId xmlns:a16="http://schemas.microsoft.com/office/drawing/2014/main" id="{CC04EF46-661D-45DD-81B1-5583FC31D7FF}"/>
              </a:ext>
            </a:extLst>
          </p:cNvPr>
          <p:cNvGrpSpPr/>
          <p:nvPr/>
        </p:nvGrpSpPr>
        <p:grpSpPr>
          <a:xfrm>
            <a:off x="1330315" y="2850472"/>
            <a:ext cx="2655208" cy="708626"/>
            <a:chOff x="1330315" y="2850472"/>
            <a:chExt cx="2655208" cy="708626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7">
              <p14:nvContentPartPr>
                <p14:cNvPr id="2" name="Käsinkirjoitus 1">
                  <a:extLst>
                    <a:ext uri="{FF2B5EF4-FFF2-40B4-BE49-F238E27FC236}">
                      <a16:creationId xmlns:a16="http://schemas.microsoft.com/office/drawing/2014/main" id="{1FE20001-C1FF-4AAF-AB55-46DA9ACB383A}"/>
                    </a:ext>
                  </a:extLst>
                </p14:cNvPr>
                <p14:cNvContentPartPr/>
                <p14:nvPr/>
              </p14:nvContentPartPr>
              <p14:xfrm>
                <a:off x="2256505" y="2873872"/>
                <a:ext cx="252360" cy="270000"/>
              </p14:xfrm>
            </p:contentPart>
          </mc:Choice>
          <mc:Fallback>
            <p:pic>
              <p:nvPicPr>
                <p:cNvPr id="2" name="Käsinkirjoitus 1">
                  <a:extLst>
                    <a:ext uri="{FF2B5EF4-FFF2-40B4-BE49-F238E27FC236}">
                      <a16:creationId xmlns:a16="http://schemas.microsoft.com/office/drawing/2014/main" id="{1FE20001-C1FF-4AAF-AB55-46DA9ACB383A}"/>
                    </a:ext>
                  </a:extLst>
                </p:cNvPr>
                <p:cNvPicPr/>
                <p:nvPr/>
              </p:nvPicPr>
              <p:blipFill>
                <a:blip r:embed="rId18"/>
                <a:stretch>
                  <a:fillRect/>
                </a:stretch>
              </p:blipFill>
              <p:spPr>
                <a:xfrm>
                  <a:off x="2252185" y="2869552"/>
                  <a:ext cx="261000" cy="278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">
              <p14:nvContentPartPr>
                <p14:cNvPr id="3" name="Käsinkirjoitus 2">
                  <a:extLst>
                    <a:ext uri="{FF2B5EF4-FFF2-40B4-BE49-F238E27FC236}">
                      <a16:creationId xmlns:a16="http://schemas.microsoft.com/office/drawing/2014/main" id="{65E65B9F-515C-437A-B46A-934235675B3B}"/>
                    </a:ext>
                  </a:extLst>
                </p14:cNvPr>
                <p14:cNvContentPartPr/>
                <p14:nvPr/>
              </p14:nvContentPartPr>
              <p14:xfrm>
                <a:off x="2629825" y="2953792"/>
                <a:ext cx="126360" cy="185760"/>
              </p14:xfrm>
            </p:contentPart>
          </mc:Choice>
          <mc:Fallback>
            <p:pic>
              <p:nvPicPr>
                <p:cNvPr id="3" name="Käsinkirjoitus 2">
                  <a:extLst>
                    <a:ext uri="{FF2B5EF4-FFF2-40B4-BE49-F238E27FC236}">
                      <a16:creationId xmlns:a16="http://schemas.microsoft.com/office/drawing/2014/main" id="{65E65B9F-515C-437A-B46A-934235675B3B}"/>
                    </a:ext>
                  </a:extLst>
                </p:cNvPr>
                <p:cNvPicPr/>
                <p:nvPr/>
              </p:nvPicPr>
              <p:blipFill>
                <a:blip r:embed="rId20"/>
                <a:stretch>
                  <a:fillRect/>
                </a:stretch>
              </p:blipFill>
              <p:spPr>
                <a:xfrm>
                  <a:off x="2625505" y="2949472"/>
                  <a:ext cx="135000" cy="194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">
              <p14:nvContentPartPr>
                <p14:cNvPr id="4" name="Käsinkirjoitus 3">
                  <a:extLst>
                    <a:ext uri="{FF2B5EF4-FFF2-40B4-BE49-F238E27FC236}">
                      <a16:creationId xmlns:a16="http://schemas.microsoft.com/office/drawing/2014/main" id="{EF007541-FB6A-4ABD-8722-E5ECA7E29C72}"/>
                    </a:ext>
                  </a:extLst>
                </p14:cNvPr>
                <p14:cNvContentPartPr/>
                <p14:nvPr/>
              </p14:nvContentPartPr>
              <p14:xfrm>
                <a:off x="2621905" y="2985832"/>
                <a:ext cx="212400" cy="146880"/>
              </p14:xfrm>
            </p:contentPart>
          </mc:Choice>
          <mc:Fallback>
            <p:pic>
              <p:nvPicPr>
                <p:cNvPr id="4" name="Käsinkirjoitus 3">
                  <a:extLst>
                    <a:ext uri="{FF2B5EF4-FFF2-40B4-BE49-F238E27FC236}">
                      <a16:creationId xmlns:a16="http://schemas.microsoft.com/office/drawing/2014/main" id="{EF007541-FB6A-4ABD-8722-E5ECA7E29C72}"/>
                    </a:ext>
                  </a:extLst>
                </p:cNvPr>
                <p:cNvPicPr/>
                <p:nvPr/>
              </p:nvPicPr>
              <p:blipFill>
                <a:blip r:embed="rId22"/>
                <a:stretch>
                  <a:fillRect/>
                </a:stretch>
              </p:blipFill>
              <p:spPr>
                <a:xfrm>
                  <a:off x="2617585" y="2981512"/>
                  <a:ext cx="221040" cy="155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">
              <p14:nvContentPartPr>
                <p14:cNvPr id="6" name="Käsinkirjoitus 5">
                  <a:extLst>
                    <a:ext uri="{FF2B5EF4-FFF2-40B4-BE49-F238E27FC236}">
                      <a16:creationId xmlns:a16="http://schemas.microsoft.com/office/drawing/2014/main" id="{A06C65A4-0915-4544-8FE3-833165E541EA}"/>
                    </a:ext>
                  </a:extLst>
                </p14:cNvPr>
                <p14:cNvContentPartPr/>
                <p14:nvPr/>
              </p14:nvContentPartPr>
              <p14:xfrm>
                <a:off x="2854825" y="2850472"/>
                <a:ext cx="163080" cy="115920"/>
              </p14:xfrm>
            </p:contentPart>
          </mc:Choice>
          <mc:Fallback>
            <p:pic>
              <p:nvPicPr>
                <p:cNvPr id="6" name="Käsinkirjoitus 5">
                  <a:extLst>
                    <a:ext uri="{FF2B5EF4-FFF2-40B4-BE49-F238E27FC236}">
                      <a16:creationId xmlns:a16="http://schemas.microsoft.com/office/drawing/2014/main" id="{A06C65A4-0915-4544-8FE3-833165E541EA}"/>
                    </a:ext>
                  </a:extLst>
                </p:cNvPr>
                <p:cNvPicPr/>
                <p:nvPr/>
              </p:nvPicPr>
              <p:blipFill>
                <a:blip r:embed="rId24"/>
                <a:stretch>
                  <a:fillRect/>
                </a:stretch>
              </p:blipFill>
              <p:spPr>
                <a:xfrm>
                  <a:off x="2850505" y="2846152"/>
                  <a:ext cx="171720" cy="124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">
              <p14:nvContentPartPr>
                <p14:cNvPr id="7" name="Käsinkirjoitus 6">
                  <a:extLst>
                    <a:ext uri="{FF2B5EF4-FFF2-40B4-BE49-F238E27FC236}">
                      <a16:creationId xmlns:a16="http://schemas.microsoft.com/office/drawing/2014/main" id="{4D6C3CDF-3125-4871-839E-F52C6FD33F12}"/>
                    </a:ext>
                  </a:extLst>
                </p14:cNvPr>
                <p14:cNvContentPartPr/>
                <p14:nvPr/>
              </p14:nvContentPartPr>
              <p14:xfrm>
                <a:off x="3069385" y="3044872"/>
                <a:ext cx="126360" cy="7560"/>
              </p14:xfrm>
            </p:contentPart>
          </mc:Choice>
          <mc:Fallback>
            <p:pic>
              <p:nvPicPr>
                <p:cNvPr id="7" name="Käsinkirjoitus 6">
                  <a:extLst>
                    <a:ext uri="{FF2B5EF4-FFF2-40B4-BE49-F238E27FC236}">
                      <a16:creationId xmlns:a16="http://schemas.microsoft.com/office/drawing/2014/main" id="{4D6C3CDF-3125-4871-839E-F52C6FD33F12}"/>
                    </a:ext>
                  </a:extLst>
                </p:cNvPr>
                <p:cNvPicPr/>
                <p:nvPr/>
              </p:nvPicPr>
              <p:blipFill>
                <a:blip r:embed="rId26"/>
                <a:stretch>
                  <a:fillRect/>
                </a:stretch>
              </p:blipFill>
              <p:spPr>
                <a:xfrm>
                  <a:off x="3065065" y="3040552"/>
                  <a:ext cx="135000" cy="16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">
              <p14:nvContentPartPr>
                <p14:cNvPr id="8" name="Käsinkirjoitus 7">
                  <a:extLst>
                    <a:ext uri="{FF2B5EF4-FFF2-40B4-BE49-F238E27FC236}">
                      <a16:creationId xmlns:a16="http://schemas.microsoft.com/office/drawing/2014/main" id="{0D39D759-9189-4A68-A27B-1048F7D6FA54}"/>
                    </a:ext>
                  </a:extLst>
                </p14:cNvPr>
                <p14:cNvContentPartPr/>
                <p14:nvPr/>
              </p14:nvContentPartPr>
              <p14:xfrm>
                <a:off x="3035905" y="3107512"/>
                <a:ext cx="154080" cy="15120"/>
              </p14:xfrm>
            </p:contentPart>
          </mc:Choice>
          <mc:Fallback>
            <p:pic>
              <p:nvPicPr>
                <p:cNvPr id="8" name="Käsinkirjoitus 7">
                  <a:extLst>
                    <a:ext uri="{FF2B5EF4-FFF2-40B4-BE49-F238E27FC236}">
                      <a16:creationId xmlns:a16="http://schemas.microsoft.com/office/drawing/2014/main" id="{0D39D759-9189-4A68-A27B-1048F7D6FA54}"/>
                    </a:ext>
                  </a:extLst>
                </p:cNvPr>
                <p:cNvPicPr/>
                <p:nvPr/>
              </p:nvPicPr>
              <p:blipFill>
                <a:blip r:embed="rId28"/>
                <a:stretch>
                  <a:fillRect/>
                </a:stretch>
              </p:blipFill>
              <p:spPr>
                <a:xfrm>
                  <a:off x="3031585" y="3103192"/>
                  <a:ext cx="162720" cy="23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">
              <p14:nvContentPartPr>
                <p14:cNvPr id="11" name="Käsinkirjoitus 10">
                  <a:extLst>
                    <a:ext uri="{FF2B5EF4-FFF2-40B4-BE49-F238E27FC236}">
                      <a16:creationId xmlns:a16="http://schemas.microsoft.com/office/drawing/2014/main" id="{4D4E8092-EBFD-412B-9E87-FB7B1C5F54DC}"/>
                    </a:ext>
                  </a:extLst>
                </p14:cNvPr>
                <p14:cNvContentPartPr/>
                <p14:nvPr/>
              </p14:nvContentPartPr>
              <p14:xfrm>
                <a:off x="3358043" y="2918789"/>
                <a:ext cx="172800" cy="207360"/>
              </p14:xfrm>
            </p:contentPart>
          </mc:Choice>
          <mc:Fallback>
            <p:pic>
              <p:nvPicPr>
                <p:cNvPr id="11" name="Käsinkirjoitus 10">
                  <a:extLst>
                    <a:ext uri="{FF2B5EF4-FFF2-40B4-BE49-F238E27FC236}">
                      <a16:creationId xmlns:a16="http://schemas.microsoft.com/office/drawing/2014/main" id="{4D4E8092-EBFD-412B-9E87-FB7B1C5F54DC}"/>
                    </a:ext>
                  </a:extLst>
                </p:cNvPr>
                <p:cNvPicPr/>
                <p:nvPr/>
              </p:nvPicPr>
              <p:blipFill>
                <a:blip r:embed="rId30"/>
                <a:stretch>
                  <a:fillRect/>
                </a:stretch>
              </p:blipFill>
              <p:spPr>
                <a:xfrm>
                  <a:off x="3353723" y="2914469"/>
                  <a:ext cx="181440" cy="21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1">
              <p14:nvContentPartPr>
                <p14:cNvPr id="12" name="Käsinkirjoitus 11">
                  <a:extLst>
                    <a:ext uri="{FF2B5EF4-FFF2-40B4-BE49-F238E27FC236}">
                      <a16:creationId xmlns:a16="http://schemas.microsoft.com/office/drawing/2014/main" id="{9C64DC8F-082C-46C9-802C-BF9C54C48184}"/>
                    </a:ext>
                  </a:extLst>
                </p14:cNvPr>
                <p14:cNvContentPartPr/>
                <p14:nvPr/>
              </p14:nvContentPartPr>
              <p14:xfrm>
                <a:off x="3401963" y="2921309"/>
                <a:ext cx="171000" cy="173160"/>
              </p14:xfrm>
            </p:contentPart>
          </mc:Choice>
          <mc:Fallback>
            <p:pic>
              <p:nvPicPr>
                <p:cNvPr id="12" name="Käsinkirjoitus 11">
                  <a:extLst>
                    <a:ext uri="{FF2B5EF4-FFF2-40B4-BE49-F238E27FC236}">
                      <a16:creationId xmlns:a16="http://schemas.microsoft.com/office/drawing/2014/main" id="{9C64DC8F-082C-46C9-802C-BF9C54C48184}"/>
                    </a:ext>
                  </a:extLst>
                </p:cNvPr>
                <p:cNvPicPr/>
                <p:nvPr/>
              </p:nvPicPr>
              <p:blipFill>
                <a:blip r:embed="rId32"/>
                <a:stretch>
                  <a:fillRect/>
                </a:stretch>
              </p:blipFill>
              <p:spPr>
                <a:xfrm>
                  <a:off x="3397643" y="2916989"/>
                  <a:ext cx="179640" cy="181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3">
              <p14:nvContentPartPr>
                <p14:cNvPr id="13" name="Käsinkirjoitus 12">
                  <a:extLst>
                    <a:ext uri="{FF2B5EF4-FFF2-40B4-BE49-F238E27FC236}">
                      <a16:creationId xmlns:a16="http://schemas.microsoft.com/office/drawing/2014/main" id="{989DD283-C05D-423F-84E4-E0F53EEF9568}"/>
                    </a:ext>
                  </a:extLst>
                </p14:cNvPr>
                <p14:cNvContentPartPr/>
                <p14:nvPr/>
              </p14:nvContentPartPr>
              <p14:xfrm>
                <a:off x="3639203" y="3030749"/>
                <a:ext cx="102240" cy="360"/>
              </p14:xfrm>
            </p:contentPart>
          </mc:Choice>
          <mc:Fallback>
            <p:pic>
              <p:nvPicPr>
                <p:cNvPr id="13" name="Käsinkirjoitus 12">
                  <a:extLst>
                    <a:ext uri="{FF2B5EF4-FFF2-40B4-BE49-F238E27FC236}">
                      <a16:creationId xmlns:a16="http://schemas.microsoft.com/office/drawing/2014/main" id="{989DD283-C05D-423F-84E4-E0F53EEF9568}"/>
                    </a:ext>
                  </a:extLst>
                </p:cNvPr>
                <p:cNvPicPr/>
                <p:nvPr/>
              </p:nvPicPr>
              <p:blipFill>
                <a:blip r:embed="rId34"/>
                <a:stretch>
                  <a:fillRect/>
                </a:stretch>
              </p:blipFill>
              <p:spPr>
                <a:xfrm>
                  <a:off x="3634883" y="3026429"/>
                  <a:ext cx="110880" cy="9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5">
              <p14:nvContentPartPr>
                <p14:cNvPr id="14" name="Käsinkirjoitus 13">
                  <a:extLst>
                    <a:ext uri="{FF2B5EF4-FFF2-40B4-BE49-F238E27FC236}">
                      <a16:creationId xmlns:a16="http://schemas.microsoft.com/office/drawing/2014/main" id="{7AC7151D-9445-4010-8576-594AE0E441BA}"/>
                    </a:ext>
                  </a:extLst>
                </p14:cNvPr>
                <p14:cNvContentPartPr/>
                <p14:nvPr/>
              </p14:nvContentPartPr>
              <p14:xfrm>
                <a:off x="3701483" y="2966669"/>
                <a:ext cx="7560" cy="147240"/>
              </p14:xfrm>
            </p:contentPart>
          </mc:Choice>
          <mc:Fallback>
            <p:pic>
              <p:nvPicPr>
                <p:cNvPr id="14" name="Käsinkirjoitus 13">
                  <a:extLst>
                    <a:ext uri="{FF2B5EF4-FFF2-40B4-BE49-F238E27FC236}">
                      <a16:creationId xmlns:a16="http://schemas.microsoft.com/office/drawing/2014/main" id="{7AC7151D-9445-4010-8576-594AE0E441BA}"/>
                    </a:ext>
                  </a:extLst>
                </p:cNvPr>
                <p:cNvPicPr/>
                <p:nvPr/>
              </p:nvPicPr>
              <p:blipFill>
                <a:blip r:embed="rId36"/>
                <a:stretch>
                  <a:fillRect/>
                </a:stretch>
              </p:blipFill>
              <p:spPr>
                <a:xfrm>
                  <a:off x="3697163" y="2962349"/>
                  <a:ext cx="16200" cy="155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7">
              <p14:nvContentPartPr>
                <p14:cNvPr id="15" name="Käsinkirjoitus 14">
                  <a:extLst>
                    <a:ext uri="{FF2B5EF4-FFF2-40B4-BE49-F238E27FC236}">
                      <a16:creationId xmlns:a16="http://schemas.microsoft.com/office/drawing/2014/main" id="{C47C60FB-EDEE-4261-8454-A404A4ECCA58}"/>
                    </a:ext>
                  </a:extLst>
                </p14:cNvPr>
                <p14:cNvContentPartPr/>
                <p14:nvPr/>
              </p14:nvContentPartPr>
              <p14:xfrm>
                <a:off x="3843683" y="2911229"/>
                <a:ext cx="141840" cy="250560"/>
              </p14:xfrm>
            </p:contentPart>
          </mc:Choice>
          <mc:Fallback>
            <p:pic>
              <p:nvPicPr>
                <p:cNvPr id="15" name="Käsinkirjoitus 14">
                  <a:extLst>
                    <a:ext uri="{FF2B5EF4-FFF2-40B4-BE49-F238E27FC236}">
                      <a16:creationId xmlns:a16="http://schemas.microsoft.com/office/drawing/2014/main" id="{C47C60FB-EDEE-4261-8454-A404A4ECCA58}"/>
                    </a:ext>
                  </a:extLst>
                </p:cNvPr>
                <p:cNvPicPr/>
                <p:nvPr/>
              </p:nvPicPr>
              <p:blipFill>
                <a:blip r:embed="rId38"/>
                <a:stretch>
                  <a:fillRect/>
                </a:stretch>
              </p:blipFill>
              <p:spPr>
                <a:xfrm>
                  <a:off x="3839363" y="2906909"/>
                  <a:ext cx="150480" cy="259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9">
              <p14:nvContentPartPr>
                <p14:cNvPr id="29" name="Käsinkirjoitus 28">
                  <a:extLst>
                    <a:ext uri="{FF2B5EF4-FFF2-40B4-BE49-F238E27FC236}">
                      <a16:creationId xmlns:a16="http://schemas.microsoft.com/office/drawing/2014/main" id="{4084062D-13AF-4682-B21C-97B7AFF5E359}"/>
                    </a:ext>
                  </a:extLst>
                </p14:cNvPr>
                <p14:cNvContentPartPr/>
                <p14:nvPr/>
              </p14:nvContentPartPr>
              <p14:xfrm>
                <a:off x="1330315" y="3267498"/>
                <a:ext cx="206640" cy="256680"/>
              </p14:xfrm>
            </p:contentPart>
          </mc:Choice>
          <mc:Fallback>
            <p:pic>
              <p:nvPicPr>
                <p:cNvPr id="29" name="Käsinkirjoitus 28">
                  <a:extLst>
                    <a:ext uri="{FF2B5EF4-FFF2-40B4-BE49-F238E27FC236}">
                      <a16:creationId xmlns:a16="http://schemas.microsoft.com/office/drawing/2014/main" id="{4084062D-13AF-4682-B21C-97B7AFF5E359}"/>
                    </a:ext>
                  </a:extLst>
                </p:cNvPr>
                <p:cNvPicPr/>
                <p:nvPr/>
              </p:nvPicPr>
              <p:blipFill>
                <a:blip r:embed="rId40"/>
                <a:stretch>
                  <a:fillRect/>
                </a:stretch>
              </p:blipFill>
              <p:spPr>
                <a:xfrm>
                  <a:off x="1325995" y="3263178"/>
                  <a:ext cx="215280" cy="265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1">
              <p14:nvContentPartPr>
                <p14:cNvPr id="30" name="Käsinkirjoitus 29">
                  <a:extLst>
                    <a:ext uri="{FF2B5EF4-FFF2-40B4-BE49-F238E27FC236}">
                      <a16:creationId xmlns:a16="http://schemas.microsoft.com/office/drawing/2014/main" id="{06913C88-2010-4193-8244-714C18A20A6C}"/>
                    </a:ext>
                  </a:extLst>
                </p14:cNvPr>
                <p14:cNvContentPartPr/>
                <p14:nvPr/>
              </p14:nvContentPartPr>
              <p14:xfrm>
                <a:off x="1635955" y="3332658"/>
                <a:ext cx="156960" cy="215280"/>
              </p14:xfrm>
            </p:contentPart>
          </mc:Choice>
          <mc:Fallback>
            <p:pic>
              <p:nvPicPr>
                <p:cNvPr id="30" name="Käsinkirjoitus 29">
                  <a:extLst>
                    <a:ext uri="{FF2B5EF4-FFF2-40B4-BE49-F238E27FC236}">
                      <a16:creationId xmlns:a16="http://schemas.microsoft.com/office/drawing/2014/main" id="{06913C88-2010-4193-8244-714C18A20A6C}"/>
                    </a:ext>
                  </a:extLst>
                </p:cNvPr>
                <p:cNvPicPr/>
                <p:nvPr/>
              </p:nvPicPr>
              <p:blipFill>
                <a:blip r:embed="rId42"/>
                <a:stretch>
                  <a:fillRect/>
                </a:stretch>
              </p:blipFill>
              <p:spPr>
                <a:xfrm>
                  <a:off x="1631635" y="3328338"/>
                  <a:ext cx="165600" cy="223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3">
              <p14:nvContentPartPr>
                <p14:cNvPr id="31" name="Käsinkirjoitus 30">
                  <a:extLst>
                    <a:ext uri="{FF2B5EF4-FFF2-40B4-BE49-F238E27FC236}">
                      <a16:creationId xmlns:a16="http://schemas.microsoft.com/office/drawing/2014/main" id="{8169E4A2-1D38-4212-A852-EE06C8A62ACC}"/>
                    </a:ext>
                  </a:extLst>
                </p14:cNvPr>
                <p14:cNvContentPartPr/>
                <p14:nvPr/>
              </p14:nvContentPartPr>
              <p14:xfrm>
                <a:off x="1659355" y="3349938"/>
                <a:ext cx="169200" cy="144000"/>
              </p14:xfrm>
            </p:contentPart>
          </mc:Choice>
          <mc:Fallback>
            <p:pic>
              <p:nvPicPr>
                <p:cNvPr id="31" name="Käsinkirjoitus 30">
                  <a:extLst>
                    <a:ext uri="{FF2B5EF4-FFF2-40B4-BE49-F238E27FC236}">
                      <a16:creationId xmlns:a16="http://schemas.microsoft.com/office/drawing/2014/main" id="{8169E4A2-1D38-4212-A852-EE06C8A62ACC}"/>
                    </a:ext>
                  </a:extLst>
                </p:cNvPr>
                <p:cNvPicPr/>
                <p:nvPr/>
              </p:nvPicPr>
              <p:blipFill>
                <a:blip r:embed="rId44"/>
                <a:stretch>
                  <a:fillRect/>
                </a:stretch>
              </p:blipFill>
              <p:spPr>
                <a:xfrm>
                  <a:off x="1655035" y="3345618"/>
                  <a:ext cx="177840" cy="152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5">
              <p14:nvContentPartPr>
                <p14:cNvPr id="32" name="Käsinkirjoitus 31">
                  <a:extLst>
                    <a:ext uri="{FF2B5EF4-FFF2-40B4-BE49-F238E27FC236}">
                      <a16:creationId xmlns:a16="http://schemas.microsoft.com/office/drawing/2014/main" id="{027276A0-8D00-4C69-BE14-F8557951515B}"/>
                    </a:ext>
                  </a:extLst>
                </p14:cNvPr>
                <p14:cNvContentPartPr/>
                <p14:nvPr/>
              </p14:nvContentPartPr>
              <p14:xfrm>
                <a:off x="1851595" y="3223938"/>
                <a:ext cx="128520" cy="108720"/>
              </p14:xfrm>
            </p:contentPart>
          </mc:Choice>
          <mc:Fallback>
            <p:pic>
              <p:nvPicPr>
                <p:cNvPr id="32" name="Käsinkirjoitus 31">
                  <a:extLst>
                    <a:ext uri="{FF2B5EF4-FFF2-40B4-BE49-F238E27FC236}">
                      <a16:creationId xmlns:a16="http://schemas.microsoft.com/office/drawing/2014/main" id="{027276A0-8D00-4C69-BE14-F8557951515B}"/>
                    </a:ext>
                  </a:extLst>
                </p:cNvPr>
                <p:cNvPicPr/>
                <p:nvPr/>
              </p:nvPicPr>
              <p:blipFill>
                <a:blip r:embed="rId46"/>
                <a:stretch>
                  <a:fillRect/>
                </a:stretch>
              </p:blipFill>
              <p:spPr>
                <a:xfrm>
                  <a:off x="1847275" y="3219618"/>
                  <a:ext cx="137160" cy="117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7">
              <p14:nvContentPartPr>
                <p14:cNvPr id="33" name="Käsinkirjoitus 32">
                  <a:extLst>
                    <a:ext uri="{FF2B5EF4-FFF2-40B4-BE49-F238E27FC236}">
                      <a16:creationId xmlns:a16="http://schemas.microsoft.com/office/drawing/2014/main" id="{C2D4B40C-B8E3-4DCA-BCA7-65AEBC9379D9}"/>
                    </a:ext>
                  </a:extLst>
                </p14:cNvPr>
                <p14:cNvContentPartPr/>
                <p14:nvPr/>
              </p14:nvContentPartPr>
              <p14:xfrm>
                <a:off x="2001715" y="3446058"/>
                <a:ext cx="146160" cy="4680"/>
              </p14:xfrm>
            </p:contentPart>
          </mc:Choice>
          <mc:Fallback>
            <p:pic>
              <p:nvPicPr>
                <p:cNvPr id="33" name="Käsinkirjoitus 32">
                  <a:extLst>
                    <a:ext uri="{FF2B5EF4-FFF2-40B4-BE49-F238E27FC236}">
                      <a16:creationId xmlns:a16="http://schemas.microsoft.com/office/drawing/2014/main" id="{C2D4B40C-B8E3-4DCA-BCA7-65AEBC9379D9}"/>
                    </a:ext>
                  </a:extLst>
                </p:cNvPr>
                <p:cNvPicPr/>
                <p:nvPr/>
              </p:nvPicPr>
              <p:blipFill>
                <a:blip r:embed="rId48"/>
                <a:stretch>
                  <a:fillRect/>
                </a:stretch>
              </p:blipFill>
              <p:spPr>
                <a:xfrm>
                  <a:off x="1997395" y="3441738"/>
                  <a:ext cx="154800" cy="13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9">
              <p14:nvContentPartPr>
                <p14:cNvPr id="34" name="Käsinkirjoitus 33">
                  <a:extLst>
                    <a:ext uri="{FF2B5EF4-FFF2-40B4-BE49-F238E27FC236}">
                      <a16:creationId xmlns:a16="http://schemas.microsoft.com/office/drawing/2014/main" id="{217E6888-2318-4606-874F-B8C5B7EE2A3C}"/>
                    </a:ext>
                  </a:extLst>
                </p14:cNvPr>
                <p14:cNvContentPartPr/>
                <p14:nvPr/>
              </p14:nvContentPartPr>
              <p14:xfrm>
                <a:off x="2309155" y="3310698"/>
                <a:ext cx="90720" cy="206640"/>
              </p14:xfrm>
            </p:contentPart>
          </mc:Choice>
          <mc:Fallback>
            <p:pic>
              <p:nvPicPr>
                <p:cNvPr id="34" name="Käsinkirjoitus 33">
                  <a:extLst>
                    <a:ext uri="{FF2B5EF4-FFF2-40B4-BE49-F238E27FC236}">
                      <a16:creationId xmlns:a16="http://schemas.microsoft.com/office/drawing/2014/main" id="{217E6888-2318-4606-874F-B8C5B7EE2A3C}"/>
                    </a:ext>
                  </a:extLst>
                </p:cNvPr>
                <p:cNvPicPr/>
                <p:nvPr/>
              </p:nvPicPr>
              <p:blipFill>
                <a:blip r:embed="rId50"/>
                <a:stretch>
                  <a:fillRect/>
                </a:stretch>
              </p:blipFill>
              <p:spPr>
                <a:xfrm>
                  <a:off x="2304835" y="3306378"/>
                  <a:ext cx="99360" cy="215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1">
              <p14:nvContentPartPr>
                <p14:cNvPr id="35" name="Käsinkirjoitus 34">
                  <a:extLst>
                    <a:ext uri="{FF2B5EF4-FFF2-40B4-BE49-F238E27FC236}">
                      <a16:creationId xmlns:a16="http://schemas.microsoft.com/office/drawing/2014/main" id="{35BB8DC8-D4E8-48EA-B6F8-F2B674125ECB}"/>
                    </a:ext>
                  </a:extLst>
                </p14:cNvPr>
                <p14:cNvContentPartPr/>
                <p14:nvPr/>
              </p14:nvContentPartPr>
              <p14:xfrm>
                <a:off x="2294035" y="3342738"/>
                <a:ext cx="180360" cy="114840"/>
              </p14:xfrm>
            </p:contentPart>
          </mc:Choice>
          <mc:Fallback>
            <p:pic>
              <p:nvPicPr>
                <p:cNvPr id="35" name="Käsinkirjoitus 34">
                  <a:extLst>
                    <a:ext uri="{FF2B5EF4-FFF2-40B4-BE49-F238E27FC236}">
                      <a16:creationId xmlns:a16="http://schemas.microsoft.com/office/drawing/2014/main" id="{35BB8DC8-D4E8-48EA-B6F8-F2B674125ECB}"/>
                    </a:ext>
                  </a:extLst>
                </p:cNvPr>
                <p:cNvPicPr/>
                <p:nvPr/>
              </p:nvPicPr>
              <p:blipFill>
                <a:blip r:embed="rId52"/>
                <a:stretch>
                  <a:fillRect/>
                </a:stretch>
              </p:blipFill>
              <p:spPr>
                <a:xfrm>
                  <a:off x="2289715" y="3338418"/>
                  <a:ext cx="189000" cy="123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3">
              <p14:nvContentPartPr>
                <p14:cNvPr id="36" name="Käsinkirjoitus 35">
                  <a:extLst>
                    <a:ext uri="{FF2B5EF4-FFF2-40B4-BE49-F238E27FC236}">
                      <a16:creationId xmlns:a16="http://schemas.microsoft.com/office/drawing/2014/main" id="{1EDF7C32-736C-49E0-ADFA-763ADF2C1382}"/>
                    </a:ext>
                  </a:extLst>
                </p14:cNvPr>
                <p14:cNvContentPartPr/>
                <p14:nvPr/>
              </p14:nvContentPartPr>
              <p14:xfrm>
                <a:off x="2539555" y="3446058"/>
                <a:ext cx="122400" cy="16920"/>
              </p14:xfrm>
            </p:contentPart>
          </mc:Choice>
          <mc:Fallback>
            <p:pic>
              <p:nvPicPr>
                <p:cNvPr id="36" name="Käsinkirjoitus 35">
                  <a:extLst>
                    <a:ext uri="{FF2B5EF4-FFF2-40B4-BE49-F238E27FC236}">
                      <a16:creationId xmlns:a16="http://schemas.microsoft.com/office/drawing/2014/main" id="{1EDF7C32-736C-49E0-ADFA-763ADF2C1382}"/>
                    </a:ext>
                  </a:extLst>
                </p:cNvPr>
                <p:cNvPicPr/>
                <p:nvPr/>
              </p:nvPicPr>
              <p:blipFill>
                <a:blip r:embed="rId54"/>
                <a:stretch>
                  <a:fillRect/>
                </a:stretch>
              </p:blipFill>
              <p:spPr>
                <a:xfrm>
                  <a:off x="2535235" y="3441738"/>
                  <a:ext cx="131040" cy="25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5">
              <p14:nvContentPartPr>
                <p14:cNvPr id="37" name="Käsinkirjoitus 36">
                  <a:extLst>
                    <a:ext uri="{FF2B5EF4-FFF2-40B4-BE49-F238E27FC236}">
                      <a16:creationId xmlns:a16="http://schemas.microsoft.com/office/drawing/2014/main" id="{477C3C40-BEE7-43E2-8116-D1FB98B7E758}"/>
                    </a:ext>
                  </a:extLst>
                </p14:cNvPr>
                <p14:cNvContentPartPr/>
                <p14:nvPr/>
              </p14:nvContentPartPr>
              <p14:xfrm>
                <a:off x="2771395" y="3320418"/>
                <a:ext cx="143280" cy="210600"/>
              </p14:xfrm>
            </p:contentPart>
          </mc:Choice>
          <mc:Fallback>
            <p:pic>
              <p:nvPicPr>
                <p:cNvPr id="37" name="Käsinkirjoitus 36">
                  <a:extLst>
                    <a:ext uri="{FF2B5EF4-FFF2-40B4-BE49-F238E27FC236}">
                      <a16:creationId xmlns:a16="http://schemas.microsoft.com/office/drawing/2014/main" id="{477C3C40-BEE7-43E2-8116-D1FB98B7E758}"/>
                    </a:ext>
                  </a:extLst>
                </p:cNvPr>
                <p:cNvPicPr/>
                <p:nvPr/>
              </p:nvPicPr>
              <p:blipFill>
                <a:blip r:embed="rId56"/>
                <a:stretch>
                  <a:fillRect/>
                </a:stretch>
              </p:blipFill>
              <p:spPr>
                <a:xfrm>
                  <a:off x="2767075" y="3316098"/>
                  <a:ext cx="151920" cy="219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7">
              <p14:nvContentPartPr>
                <p14:cNvPr id="38" name="Käsinkirjoitus 37">
                  <a:extLst>
                    <a:ext uri="{FF2B5EF4-FFF2-40B4-BE49-F238E27FC236}">
                      <a16:creationId xmlns:a16="http://schemas.microsoft.com/office/drawing/2014/main" id="{28BA35B3-EA9A-43F1-83F7-C774CA2472DB}"/>
                    </a:ext>
                  </a:extLst>
                </p14:cNvPr>
                <p14:cNvContentPartPr/>
                <p14:nvPr/>
              </p14:nvContentPartPr>
              <p14:xfrm>
                <a:off x="3100795" y="3402858"/>
                <a:ext cx="100440" cy="4680"/>
              </p14:xfrm>
            </p:contentPart>
          </mc:Choice>
          <mc:Fallback>
            <p:pic>
              <p:nvPicPr>
                <p:cNvPr id="38" name="Käsinkirjoitus 37">
                  <a:extLst>
                    <a:ext uri="{FF2B5EF4-FFF2-40B4-BE49-F238E27FC236}">
                      <a16:creationId xmlns:a16="http://schemas.microsoft.com/office/drawing/2014/main" id="{28BA35B3-EA9A-43F1-83F7-C774CA2472DB}"/>
                    </a:ext>
                  </a:extLst>
                </p:cNvPr>
                <p:cNvPicPr/>
                <p:nvPr/>
              </p:nvPicPr>
              <p:blipFill>
                <a:blip r:embed="rId58"/>
                <a:stretch>
                  <a:fillRect/>
                </a:stretch>
              </p:blipFill>
              <p:spPr>
                <a:xfrm>
                  <a:off x="3096475" y="3398538"/>
                  <a:ext cx="109080" cy="13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9">
              <p14:nvContentPartPr>
                <p14:cNvPr id="39" name="Käsinkirjoitus 38">
                  <a:extLst>
                    <a:ext uri="{FF2B5EF4-FFF2-40B4-BE49-F238E27FC236}">
                      <a16:creationId xmlns:a16="http://schemas.microsoft.com/office/drawing/2014/main" id="{24E2C913-85AE-4033-B0F1-E391081CC763}"/>
                    </a:ext>
                  </a:extLst>
                </p14:cNvPr>
                <p14:cNvContentPartPr/>
                <p14:nvPr/>
              </p14:nvContentPartPr>
              <p14:xfrm>
                <a:off x="3092155" y="3462618"/>
                <a:ext cx="97920" cy="3240"/>
              </p14:xfrm>
            </p:contentPart>
          </mc:Choice>
          <mc:Fallback>
            <p:pic>
              <p:nvPicPr>
                <p:cNvPr id="39" name="Käsinkirjoitus 38">
                  <a:extLst>
                    <a:ext uri="{FF2B5EF4-FFF2-40B4-BE49-F238E27FC236}">
                      <a16:creationId xmlns:a16="http://schemas.microsoft.com/office/drawing/2014/main" id="{24E2C913-85AE-4033-B0F1-E391081CC763}"/>
                    </a:ext>
                  </a:extLst>
                </p:cNvPr>
                <p:cNvPicPr/>
                <p:nvPr/>
              </p:nvPicPr>
              <p:blipFill>
                <a:blip r:embed="rId60"/>
                <a:stretch>
                  <a:fillRect/>
                </a:stretch>
              </p:blipFill>
              <p:spPr>
                <a:xfrm>
                  <a:off x="3087835" y="3458298"/>
                  <a:ext cx="106560" cy="11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1">
              <p14:nvContentPartPr>
                <p14:cNvPr id="40" name="Käsinkirjoitus 39">
                  <a:extLst>
                    <a:ext uri="{FF2B5EF4-FFF2-40B4-BE49-F238E27FC236}">
                      <a16:creationId xmlns:a16="http://schemas.microsoft.com/office/drawing/2014/main" id="{B52A2063-455C-4FE9-AC94-2DCE57D4AD8A}"/>
                    </a:ext>
                  </a:extLst>
                </p14:cNvPr>
                <p14:cNvContentPartPr/>
                <p14:nvPr/>
              </p14:nvContentPartPr>
              <p14:xfrm>
                <a:off x="3366115" y="3315018"/>
                <a:ext cx="220320" cy="244080"/>
              </p14:xfrm>
            </p:contentPart>
          </mc:Choice>
          <mc:Fallback>
            <p:pic>
              <p:nvPicPr>
                <p:cNvPr id="40" name="Käsinkirjoitus 39">
                  <a:extLst>
                    <a:ext uri="{FF2B5EF4-FFF2-40B4-BE49-F238E27FC236}">
                      <a16:creationId xmlns:a16="http://schemas.microsoft.com/office/drawing/2014/main" id="{B52A2063-455C-4FE9-AC94-2DCE57D4AD8A}"/>
                    </a:ext>
                  </a:extLst>
                </p:cNvPr>
                <p:cNvPicPr/>
                <p:nvPr/>
              </p:nvPicPr>
              <p:blipFill>
                <a:blip r:embed="rId62"/>
                <a:stretch>
                  <a:fillRect/>
                </a:stretch>
              </p:blipFill>
              <p:spPr>
                <a:xfrm>
                  <a:off x="3361795" y="3310698"/>
                  <a:ext cx="228960" cy="2527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50" name="Ryhmä 49">
            <a:extLst>
              <a:ext uri="{FF2B5EF4-FFF2-40B4-BE49-F238E27FC236}">
                <a16:creationId xmlns:a16="http://schemas.microsoft.com/office/drawing/2014/main" id="{9B37E64D-D714-4FF1-B388-8B94AA2D4FA0}"/>
              </a:ext>
            </a:extLst>
          </p:cNvPr>
          <p:cNvGrpSpPr/>
          <p:nvPr/>
        </p:nvGrpSpPr>
        <p:grpSpPr>
          <a:xfrm>
            <a:off x="1371217" y="3756309"/>
            <a:ext cx="615600" cy="205920"/>
            <a:chOff x="1371217" y="3756309"/>
            <a:chExt cx="615600" cy="2059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63">
              <p14:nvContentPartPr>
                <p14:cNvPr id="46" name="Käsinkirjoitus 45">
                  <a:extLst>
                    <a:ext uri="{FF2B5EF4-FFF2-40B4-BE49-F238E27FC236}">
                      <a16:creationId xmlns:a16="http://schemas.microsoft.com/office/drawing/2014/main" id="{40DB35D9-5C87-4729-866C-13B5703DC338}"/>
                    </a:ext>
                  </a:extLst>
                </p14:cNvPr>
                <p14:cNvContentPartPr/>
                <p14:nvPr/>
              </p14:nvContentPartPr>
              <p14:xfrm>
                <a:off x="1371217" y="3811389"/>
                <a:ext cx="106200" cy="141480"/>
              </p14:xfrm>
            </p:contentPart>
          </mc:Choice>
          <mc:Fallback>
            <p:pic>
              <p:nvPicPr>
                <p:cNvPr id="46" name="Käsinkirjoitus 45">
                  <a:extLst>
                    <a:ext uri="{FF2B5EF4-FFF2-40B4-BE49-F238E27FC236}">
                      <a16:creationId xmlns:a16="http://schemas.microsoft.com/office/drawing/2014/main" id="{40DB35D9-5C87-4729-866C-13B5703DC338}"/>
                    </a:ext>
                  </a:extLst>
                </p:cNvPr>
                <p:cNvPicPr/>
                <p:nvPr/>
              </p:nvPicPr>
              <p:blipFill>
                <a:blip r:embed="rId64"/>
                <a:stretch>
                  <a:fillRect/>
                </a:stretch>
              </p:blipFill>
              <p:spPr>
                <a:xfrm>
                  <a:off x="1366897" y="3807069"/>
                  <a:ext cx="114840" cy="150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5">
              <p14:nvContentPartPr>
                <p14:cNvPr id="47" name="Käsinkirjoitus 46">
                  <a:extLst>
                    <a:ext uri="{FF2B5EF4-FFF2-40B4-BE49-F238E27FC236}">
                      <a16:creationId xmlns:a16="http://schemas.microsoft.com/office/drawing/2014/main" id="{748B2F8D-0493-4F06-AAF7-7D7C7C20381E}"/>
                    </a:ext>
                  </a:extLst>
                </p14:cNvPr>
                <p14:cNvContentPartPr/>
                <p14:nvPr/>
              </p14:nvContentPartPr>
              <p14:xfrm>
                <a:off x="1599097" y="3853509"/>
                <a:ext cx="59760" cy="6840"/>
              </p14:xfrm>
            </p:contentPart>
          </mc:Choice>
          <mc:Fallback>
            <p:pic>
              <p:nvPicPr>
                <p:cNvPr id="47" name="Käsinkirjoitus 46">
                  <a:extLst>
                    <a:ext uri="{FF2B5EF4-FFF2-40B4-BE49-F238E27FC236}">
                      <a16:creationId xmlns:a16="http://schemas.microsoft.com/office/drawing/2014/main" id="{748B2F8D-0493-4F06-AAF7-7D7C7C20381E}"/>
                    </a:ext>
                  </a:extLst>
                </p:cNvPr>
                <p:cNvPicPr/>
                <p:nvPr/>
              </p:nvPicPr>
              <p:blipFill>
                <a:blip r:embed="rId66"/>
                <a:stretch>
                  <a:fillRect/>
                </a:stretch>
              </p:blipFill>
              <p:spPr>
                <a:xfrm>
                  <a:off x="1594777" y="3849189"/>
                  <a:ext cx="68400" cy="15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7">
              <p14:nvContentPartPr>
                <p14:cNvPr id="48" name="Käsinkirjoitus 47">
                  <a:extLst>
                    <a:ext uri="{FF2B5EF4-FFF2-40B4-BE49-F238E27FC236}">
                      <a16:creationId xmlns:a16="http://schemas.microsoft.com/office/drawing/2014/main" id="{C2F7635A-EEF6-43EF-9A5B-EA052D2AB057}"/>
                    </a:ext>
                  </a:extLst>
                </p14:cNvPr>
                <p14:cNvContentPartPr/>
                <p14:nvPr/>
              </p14:nvContentPartPr>
              <p14:xfrm>
                <a:off x="1606297" y="3905349"/>
                <a:ext cx="85320" cy="8280"/>
              </p14:xfrm>
            </p:contentPart>
          </mc:Choice>
          <mc:Fallback>
            <p:pic>
              <p:nvPicPr>
                <p:cNvPr id="48" name="Käsinkirjoitus 47">
                  <a:extLst>
                    <a:ext uri="{FF2B5EF4-FFF2-40B4-BE49-F238E27FC236}">
                      <a16:creationId xmlns:a16="http://schemas.microsoft.com/office/drawing/2014/main" id="{C2F7635A-EEF6-43EF-9A5B-EA052D2AB057}"/>
                    </a:ext>
                  </a:extLst>
                </p:cNvPr>
                <p:cNvPicPr/>
                <p:nvPr/>
              </p:nvPicPr>
              <p:blipFill>
                <a:blip r:embed="rId68"/>
                <a:stretch>
                  <a:fillRect/>
                </a:stretch>
              </p:blipFill>
              <p:spPr>
                <a:xfrm>
                  <a:off x="1601977" y="3901029"/>
                  <a:ext cx="93960" cy="16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9">
              <p14:nvContentPartPr>
                <p14:cNvPr id="49" name="Käsinkirjoitus 48">
                  <a:extLst>
                    <a:ext uri="{FF2B5EF4-FFF2-40B4-BE49-F238E27FC236}">
                      <a16:creationId xmlns:a16="http://schemas.microsoft.com/office/drawing/2014/main" id="{BC224FCC-78F9-4A01-9146-E487EF3AFAFD}"/>
                    </a:ext>
                  </a:extLst>
                </p14:cNvPr>
                <p14:cNvContentPartPr/>
                <p14:nvPr/>
              </p14:nvContentPartPr>
              <p14:xfrm>
                <a:off x="1842817" y="3756309"/>
                <a:ext cx="144000" cy="205920"/>
              </p14:xfrm>
            </p:contentPart>
          </mc:Choice>
          <mc:Fallback>
            <p:pic>
              <p:nvPicPr>
                <p:cNvPr id="49" name="Käsinkirjoitus 48">
                  <a:extLst>
                    <a:ext uri="{FF2B5EF4-FFF2-40B4-BE49-F238E27FC236}">
                      <a16:creationId xmlns:a16="http://schemas.microsoft.com/office/drawing/2014/main" id="{BC224FCC-78F9-4A01-9146-E487EF3AFAFD}"/>
                    </a:ext>
                  </a:extLst>
                </p:cNvPr>
                <p:cNvPicPr/>
                <p:nvPr/>
              </p:nvPicPr>
              <p:blipFill>
                <a:blip r:embed="rId70"/>
                <a:stretch>
                  <a:fillRect/>
                </a:stretch>
              </p:blipFill>
              <p:spPr>
                <a:xfrm>
                  <a:off x="1838497" y="3751989"/>
                  <a:ext cx="152640" cy="2145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54" name="Ryhmä 53">
            <a:extLst>
              <a:ext uri="{FF2B5EF4-FFF2-40B4-BE49-F238E27FC236}">
                <a16:creationId xmlns:a16="http://schemas.microsoft.com/office/drawing/2014/main" id="{ECC4FDBF-B909-4E79-9179-0F12F1348795}"/>
              </a:ext>
            </a:extLst>
          </p:cNvPr>
          <p:cNvGrpSpPr/>
          <p:nvPr/>
        </p:nvGrpSpPr>
        <p:grpSpPr>
          <a:xfrm>
            <a:off x="1357897" y="4102989"/>
            <a:ext cx="346680" cy="254160"/>
            <a:chOff x="1357897" y="4102989"/>
            <a:chExt cx="346680" cy="2541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71">
              <p14:nvContentPartPr>
                <p14:cNvPr id="51" name="Käsinkirjoitus 50">
                  <a:extLst>
                    <a:ext uri="{FF2B5EF4-FFF2-40B4-BE49-F238E27FC236}">
                      <a16:creationId xmlns:a16="http://schemas.microsoft.com/office/drawing/2014/main" id="{FAC419A9-A326-4E55-ADE0-B678D0127F5B}"/>
                    </a:ext>
                  </a:extLst>
                </p14:cNvPr>
                <p14:cNvContentPartPr/>
                <p14:nvPr/>
              </p14:nvContentPartPr>
              <p14:xfrm>
                <a:off x="1357897" y="4102989"/>
                <a:ext cx="96840" cy="254160"/>
              </p14:xfrm>
            </p:contentPart>
          </mc:Choice>
          <mc:Fallback>
            <p:pic>
              <p:nvPicPr>
                <p:cNvPr id="51" name="Käsinkirjoitus 50">
                  <a:extLst>
                    <a:ext uri="{FF2B5EF4-FFF2-40B4-BE49-F238E27FC236}">
                      <a16:creationId xmlns:a16="http://schemas.microsoft.com/office/drawing/2014/main" id="{FAC419A9-A326-4E55-ADE0-B678D0127F5B}"/>
                    </a:ext>
                  </a:extLst>
                </p:cNvPr>
                <p:cNvPicPr/>
                <p:nvPr/>
              </p:nvPicPr>
              <p:blipFill>
                <a:blip r:embed="rId72"/>
                <a:stretch>
                  <a:fillRect/>
                </a:stretch>
              </p:blipFill>
              <p:spPr>
                <a:xfrm>
                  <a:off x="1353577" y="4098669"/>
                  <a:ext cx="105480" cy="262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3">
              <p14:nvContentPartPr>
                <p14:cNvPr id="52" name="Käsinkirjoitus 51">
                  <a:extLst>
                    <a:ext uri="{FF2B5EF4-FFF2-40B4-BE49-F238E27FC236}">
                      <a16:creationId xmlns:a16="http://schemas.microsoft.com/office/drawing/2014/main" id="{1489F135-F969-4CAB-B04E-6C98857BD484}"/>
                    </a:ext>
                  </a:extLst>
                </p14:cNvPr>
                <p14:cNvContentPartPr/>
                <p14:nvPr/>
              </p14:nvContentPartPr>
              <p14:xfrm>
                <a:off x="1552297" y="4228629"/>
                <a:ext cx="105480" cy="2880"/>
              </p14:xfrm>
            </p:contentPart>
          </mc:Choice>
          <mc:Fallback>
            <p:pic>
              <p:nvPicPr>
                <p:cNvPr id="52" name="Käsinkirjoitus 51">
                  <a:extLst>
                    <a:ext uri="{FF2B5EF4-FFF2-40B4-BE49-F238E27FC236}">
                      <a16:creationId xmlns:a16="http://schemas.microsoft.com/office/drawing/2014/main" id="{1489F135-F969-4CAB-B04E-6C98857BD484}"/>
                    </a:ext>
                  </a:extLst>
                </p:cNvPr>
                <p:cNvPicPr/>
                <p:nvPr/>
              </p:nvPicPr>
              <p:blipFill>
                <a:blip r:embed="rId74"/>
                <a:stretch>
                  <a:fillRect/>
                </a:stretch>
              </p:blipFill>
              <p:spPr>
                <a:xfrm>
                  <a:off x="1547977" y="4224309"/>
                  <a:ext cx="114120" cy="11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5">
              <p14:nvContentPartPr>
                <p14:cNvPr id="53" name="Käsinkirjoitus 52">
                  <a:extLst>
                    <a:ext uri="{FF2B5EF4-FFF2-40B4-BE49-F238E27FC236}">
                      <a16:creationId xmlns:a16="http://schemas.microsoft.com/office/drawing/2014/main" id="{4E9B3982-23C5-4DF6-8D35-713EC6D836D5}"/>
                    </a:ext>
                  </a:extLst>
                </p14:cNvPr>
                <p14:cNvContentPartPr/>
                <p14:nvPr/>
              </p14:nvContentPartPr>
              <p14:xfrm>
                <a:off x="1600897" y="4276509"/>
                <a:ext cx="103680" cy="13680"/>
              </p14:xfrm>
            </p:contentPart>
          </mc:Choice>
          <mc:Fallback>
            <p:pic>
              <p:nvPicPr>
                <p:cNvPr id="53" name="Käsinkirjoitus 52">
                  <a:extLst>
                    <a:ext uri="{FF2B5EF4-FFF2-40B4-BE49-F238E27FC236}">
                      <a16:creationId xmlns:a16="http://schemas.microsoft.com/office/drawing/2014/main" id="{4E9B3982-23C5-4DF6-8D35-713EC6D836D5}"/>
                    </a:ext>
                  </a:extLst>
                </p:cNvPr>
                <p:cNvPicPr/>
                <p:nvPr/>
              </p:nvPicPr>
              <p:blipFill>
                <a:blip r:embed="rId76"/>
                <a:stretch>
                  <a:fillRect/>
                </a:stretch>
              </p:blipFill>
              <p:spPr>
                <a:xfrm>
                  <a:off x="1596577" y="4272189"/>
                  <a:ext cx="112320" cy="223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59" name="Ryhmä 58">
            <a:extLst>
              <a:ext uri="{FF2B5EF4-FFF2-40B4-BE49-F238E27FC236}">
                <a16:creationId xmlns:a16="http://schemas.microsoft.com/office/drawing/2014/main" id="{F4BE812C-5438-40E1-9F56-B62E193EA508}"/>
              </a:ext>
            </a:extLst>
          </p:cNvPr>
          <p:cNvGrpSpPr/>
          <p:nvPr/>
        </p:nvGrpSpPr>
        <p:grpSpPr>
          <a:xfrm>
            <a:off x="1869817" y="4109469"/>
            <a:ext cx="220680" cy="200520"/>
            <a:chOff x="1869817" y="4109469"/>
            <a:chExt cx="220680" cy="2005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77">
              <p14:nvContentPartPr>
                <p14:cNvPr id="57" name="Käsinkirjoitus 56">
                  <a:extLst>
                    <a:ext uri="{FF2B5EF4-FFF2-40B4-BE49-F238E27FC236}">
                      <a16:creationId xmlns:a16="http://schemas.microsoft.com/office/drawing/2014/main" id="{7DEE38F0-0188-49F7-8141-62A4A1C44DC1}"/>
                    </a:ext>
                  </a:extLst>
                </p14:cNvPr>
                <p14:cNvContentPartPr/>
                <p14:nvPr/>
              </p14:nvContentPartPr>
              <p14:xfrm>
                <a:off x="1869817" y="4242309"/>
                <a:ext cx="83160" cy="11520"/>
              </p14:xfrm>
            </p:contentPart>
          </mc:Choice>
          <mc:Fallback>
            <p:pic>
              <p:nvPicPr>
                <p:cNvPr id="57" name="Käsinkirjoitus 56">
                  <a:extLst>
                    <a:ext uri="{FF2B5EF4-FFF2-40B4-BE49-F238E27FC236}">
                      <a16:creationId xmlns:a16="http://schemas.microsoft.com/office/drawing/2014/main" id="{7DEE38F0-0188-49F7-8141-62A4A1C44DC1}"/>
                    </a:ext>
                  </a:extLst>
                </p:cNvPr>
                <p:cNvPicPr/>
                <p:nvPr/>
              </p:nvPicPr>
              <p:blipFill>
                <a:blip r:embed="rId78"/>
                <a:stretch>
                  <a:fillRect/>
                </a:stretch>
              </p:blipFill>
              <p:spPr>
                <a:xfrm>
                  <a:off x="1865497" y="4237989"/>
                  <a:ext cx="91800" cy="20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9">
              <p14:nvContentPartPr>
                <p14:cNvPr id="58" name="Käsinkirjoitus 57">
                  <a:extLst>
                    <a:ext uri="{FF2B5EF4-FFF2-40B4-BE49-F238E27FC236}">
                      <a16:creationId xmlns:a16="http://schemas.microsoft.com/office/drawing/2014/main" id="{D4516097-0DD5-4A2F-B5DC-A98CC3572E23}"/>
                    </a:ext>
                  </a:extLst>
                </p14:cNvPr>
                <p14:cNvContentPartPr/>
                <p14:nvPr/>
              </p14:nvContentPartPr>
              <p14:xfrm>
                <a:off x="2062057" y="4109469"/>
                <a:ext cx="28440" cy="200520"/>
              </p14:xfrm>
            </p:contentPart>
          </mc:Choice>
          <mc:Fallback>
            <p:pic>
              <p:nvPicPr>
                <p:cNvPr id="58" name="Käsinkirjoitus 57">
                  <a:extLst>
                    <a:ext uri="{FF2B5EF4-FFF2-40B4-BE49-F238E27FC236}">
                      <a16:creationId xmlns:a16="http://schemas.microsoft.com/office/drawing/2014/main" id="{D4516097-0DD5-4A2F-B5DC-A98CC3572E23}"/>
                    </a:ext>
                  </a:extLst>
                </p:cNvPr>
                <p:cNvPicPr/>
                <p:nvPr/>
              </p:nvPicPr>
              <p:blipFill>
                <a:blip r:embed="rId80"/>
                <a:stretch>
                  <a:fillRect/>
                </a:stretch>
              </p:blipFill>
              <p:spPr>
                <a:xfrm>
                  <a:off x="2057737" y="4105149"/>
                  <a:ext cx="37080" cy="2091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63" name="Ryhmä 62">
            <a:extLst>
              <a:ext uri="{FF2B5EF4-FFF2-40B4-BE49-F238E27FC236}">
                <a16:creationId xmlns:a16="http://schemas.microsoft.com/office/drawing/2014/main" id="{0E98C7AD-B2F9-495A-8F13-D081A4DC14FD}"/>
              </a:ext>
            </a:extLst>
          </p:cNvPr>
          <p:cNvGrpSpPr/>
          <p:nvPr/>
        </p:nvGrpSpPr>
        <p:grpSpPr>
          <a:xfrm>
            <a:off x="1394257" y="4573509"/>
            <a:ext cx="324000" cy="191880"/>
            <a:chOff x="1394257" y="4573509"/>
            <a:chExt cx="324000" cy="1918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81">
              <p14:nvContentPartPr>
                <p14:cNvPr id="60" name="Käsinkirjoitus 59">
                  <a:extLst>
                    <a:ext uri="{FF2B5EF4-FFF2-40B4-BE49-F238E27FC236}">
                      <a16:creationId xmlns:a16="http://schemas.microsoft.com/office/drawing/2014/main" id="{3357F91D-D129-44BC-AB70-5D897ACD8541}"/>
                    </a:ext>
                  </a:extLst>
                </p14:cNvPr>
                <p14:cNvContentPartPr/>
                <p14:nvPr/>
              </p14:nvContentPartPr>
              <p14:xfrm>
                <a:off x="1394257" y="4573509"/>
                <a:ext cx="93600" cy="191880"/>
              </p14:xfrm>
            </p:contentPart>
          </mc:Choice>
          <mc:Fallback>
            <p:pic>
              <p:nvPicPr>
                <p:cNvPr id="60" name="Käsinkirjoitus 59">
                  <a:extLst>
                    <a:ext uri="{FF2B5EF4-FFF2-40B4-BE49-F238E27FC236}">
                      <a16:creationId xmlns:a16="http://schemas.microsoft.com/office/drawing/2014/main" id="{3357F91D-D129-44BC-AB70-5D897ACD8541}"/>
                    </a:ext>
                  </a:extLst>
                </p:cNvPr>
                <p:cNvPicPr/>
                <p:nvPr/>
              </p:nvPicPr>
              <p:blipFill>
                <a:blip r:embed="rId82"/>
                <a:stretch>
                  <a:fillRect/>
                </a:stretch>
              </p:blipFill>
              <p:spPr>
                <a:xfrm>
                  <a:off x="1389937" y="4569189"/>
                  <a:ext cx="102240" cy="200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3">
              <p14:nvContentPartPr>
                <p14:cNvPr id="61" name="Käsinkirjoitus 60">
                  <a:extLst>
                    <a:ext uri="{FF2B5EF4-FFF2-40B4-BE49-F238E27FC236}">
                      <a16:creationId xmlns:a16="http://schemas.microsoft.com/office/drawing/2014/main" id="{BBFEF953-C2D6-4F4B-B107-CEDB108E8A08}"/>
                    </a:ext>
                  </a:extLst>
                </p14:cNvPr>
                <p14:cNvContentPartPr/>
                <p14:nvPr/>
              </p14:nvContentPartPr>
              <p14:xfrm>
                <a:off x="1620697" y="4617429"/>
                <a:ext cx="81360" cy="360"/>
              </p14:xfrm>
            </p:contentPart>
          </mc:Choice>
          <mc:Fallback>
            <p:pic>
              <p:nvPicPr>
                <p:cNvPr id="61" name="Käsinkirjoitus 60">
                  <a:extLst>
                    <a:ext uri="{FF2B5EF4-FFF2-40B4-BE49-F238E27FC236}">
                      <a16:creationId xmlns:a16="http://schemas.microsoft.com/office/drawing/2014/main" id="{BBFEF953-C2D6-4F4B-B107-CEDB108E8A08}"/>
                    </a:ext>
                  </a:extLst>
                </p:cNvPr>
                <p:cNvPicPr/>
                <p:nvPr/>
              </p:nvPicPr>
              <p:blipFill>
                <a:blip r:embed="rId84"/>
                <a:stretch>
                  <a:fillRect/>
                </a:stretch>
              </p:blipFill>
              <p:spPr>
                <a:xfrm>
                  <a:off x="1616377" y="4613109"/>
                  <a:ext cx="90000" cy="9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5">
              <p14:nvContentPartPr>
                <p14:cNvPr id="62" name="Käsinkirjoitus 61">
                  <a:extLst>
                    <a:ext uri="{FF2B5EF4-FFF2-40B4-BE49-F238E27FC236}">
                      <a16:creationId xmlns:a16="http://schemas.microsoft.com/office/drawing/2014/main" id="{B8016577-2CBD-4A15-885C-70354ADEA1B4}"/>
                    </a:ext>
                  </a:extLst>
                </p14:cNvPr>
                <p14:cNvContentPartPr/>
                <p14:nvPr/>
              </p14:nvContentPartPr>
              <p14:xfrm>
                <a:off x="1626817" y="4661709"/>
                <a:ext cx="91440" cy="2880"/>
              </p14:xfrm>
            </p:contentPart>
          </mc:Choice>
          <mc:Fallback>
            <p:pic>
              <p:nvPicPr>
                <p:cNvPr id="62" name="Käsinkirjoitus 61">
                  <a:extLst>
                    <a:ext uri="{FF2B5EF4-FFF2-40B4-BE49-F238E27FC236}">
                      <a16:creationId xmlns:a16="http://schemas.microsoft.com/office/drawing/2014/main" id="{B8016577-2CBD-4A15-885C-70354ADEA1B4}"/>
                    </a:ext>
                  </a:extLst>
                </p:cNvPr>
                <p:cNvPicPr/>
                <p:nvPr/>
              </p:nvPicPr>
              <p:blipFill>
                <a:blip r:embed="rId86"/>
                <a:stretch>
                  <a:fillRect/>
                </a:stretch>
              </p:blipFill>
              <p:spPr>
                <a:xfrm>
                  <a:off x="1622497" y="4657389"/>
                  <a:ext cx="100080" cy="115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66" name="Ryhmä 65">
            <a:extLst>
              <a:ext uri="{FF2B5EF4-FFF2-40B4-BE49-F238E27FC236}">
                <a16:creationId xmlns:a16="http://schemas.microsoft.com/office/drawing/2014/main" id="{EE529F88-5D61-4E1B-B71A-BBBB79D743E5}"/>
              </a:ext>
            </a:extLst>
          </p:cNvPr>
          <p:cNvGrpSpPr/>
          <p:nvPr/>
        </p:nvGrpSpPr>
        <p:grpSpPr>
          <a:xfrm>
            <a:off x="1914817" y="4490349"/>
            <a:ext cx="306360" cy="228600"/>
            <a:chOff x="1914817" y="4490349"/>
            <a:chExt cx="306360" cy="2286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87">
              <p14:nvContentPartPr>
                <p14:cNvPr id="64" name="Käsinkirjoitus 63">
                  <a:extLst>
                    <a:ext uri="{FF2B5EF4-FFF2-40B4-BE49-F238E27FC236}">
                      <a16:creationId xmlns:a16="http://schemas.microsoft.com/office/drawing/2014/main" id="{AB9C87D4-B78F-47F4-99AD-C5404347ED32}"/>
                    </a:ext>
                  </a:extLst>
                </p14:cNvPr>
                <p14:cNvContentPartPr/>
                <p14:nvPr/>
              </p14:nvContentPartPr>
              <p14:xfrm>
                <a:off x="1914817" y="4624989"/>
                <a:ext cx="102600" cy="17640"/>
              </p14:xfrm>
            </p:contentPart>
          </mc:Choice>
          <mc:Fallback>
            <p:pic>
              <p:nvPicPr>
                <p:cNvPr id="64" name="Käsinkirjoitus 63">
                  <a:extLst>
                    <a:ext uri="{FF2B5EF4-FFF2-40B4-BE49-F238E27FC236}">
                      <a16:creationId xmlns:a16="http://schemas.microsoft.com/office/drawing/2014/main" id="{AB9C87D4-B78F-47F4-99AD-C5404347ED32}"/>
                    </a:ext>
                  </a:extLst>
                </p:cNvPr>
                <p:cNvPicPr/>
                <p:nvPr/>
              </p:nvPicPr>
              <p:blipFill>
                <a:blip r:embed="rId88"/>
                <a:stretch>
                  <a:fillRect/>
                </a:stretch>
              </p:blipFill>
              <p:spPr>
                <a:xfrm>
                  <a:off x="1910497" y="4620669"/>
                  <a:ext cx="111240" cy="26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9">
              <p14:nvContentPartPr>
                <p14:cNvPr id="65" name="Käsinkirjoitus 64">
                  <a:extLst>
                    <a:ext uri="{FF2B5EF4-FFF2-40B4-BE49-F238E27FC236}">
                      <a16:creationId xmlns:a16="http://schemas.microsoft.com/office/drawing/2014/main" id="{B488FA68-C2E8-4F90-986A-3281696CEF07}"/>
                    </a:ext>
                  </a:extLst>
                </p14:cNvPr>
                <p14:cNvContentPartPr/>
                <p14:nvPr/>
              </p14:nvContentPartPr>
              <p14:xfrm>
                <a:off x="2109217" y="4490349"/>
                <a:ext cx="111960" cy="228600"/>
              </p14:xfrm>
            </p:contentPart>
          </mc:Choice>
          <mc:Fallback>
            <p:pic>
              <p:nvPicPr>
                <p:cNvPr id="65" name="Käsinkirjoitus 64">
                  <a:extLst>
                    <a:ext uri="{FF2B5EF4-FFF2-40B4-BE49-F238E27FC236}">
                      <a16:creationId xmlns:a16="http://schemas.microsoft.com/office/drawing/2014/main" id="{B488FA68-C2E8-4F90-986A-3281696CEF07}"/>
                    </a:ext>
                  </a:extLst>
                </p:cNvPr>
                <p:cNvPicPr/>
                <p:nvPr/>
              </p:nvPicPr>
              <p:blipFill>
                <a:blip r:embed="rId90"/>
                <a:stretch>
                  <a:fillRect/>
                </a:stretch>
              </p:blipFill>
              <p:spPr>
                <a:xfrm>
                  <a:off x="2104897" y="4486029"/>
                  <a:ext cx="120600" cy="2372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13" name="Ryhmä 112">
            <a:extLst>
              <a:ext uri="{FF2B5EF4-FFF2-40B4-BE49-F238E27FC236}">
                <a16:creationId xmlns:a16="http://schemas.microsoft.com/office/drawing/2014/main" id="{0DA281C7-AAA1-49AC-8C4C-AA39E565C810}"/>
              </a:ext>
            </a:extLst>
          </p:cNvPr>
          <p:cNvGrpSpPr/>
          <p:nvPr/>
        </p:nvGrpSpPr>
        <p:grpSpPr>
          <a:xfrm>
            <a:off x="9364758" y="1208466"/>
            <a:ext cx="630360" cy="258120"/>
            <a:chOff x="9364758" y="1208466"/>
            <a:chExt cx="630360" cy="2581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91">
              <p14:nvContentPartPr>
                <p14:cNvPr id="109" name="Käsinkirjoitus 108">
                  <a:extLst>
                    <a:ext uri="{FF2B5EF4-FFF2-40B4-BE49-F238E27FC236}">
                      <a16:creationId xmlns:a16="http://schemas.microsoft.com/office/drawing/2014/main" id="{4A593A0F-611C-4091-BFF9-F5E39C915CC6}"/>
                    </a:ext>
                  </a:extLst>
                </p14:cNvPr>
                <p14:cNvContentPartPr/>
                <p14:nvPr/>
              </p14:nvContentPartPr>
              <p14:xfrm>
                <a:off x="9364758" y="1208466"/>
                <a:ext cx="149760" cy="223920"/>
              </p14:xfrm>
            </p:contentPart>
          </mc:Choice>
          <mc:Fallback>
            <p:pic>
              <p:nvPicPr>
                <p:cNvPr id="109" name="Käsinkirjoitus 108">
                  <a:extLst>
                    <a:ext uri="{FF2B5EF4-FFF2-40B4-BE49-F238E27FC236}">
                      <a16:creationId xmlns:a16="http://schemas.microsoft.com/office/drawing/2014/main" id="{4A593A0F-611C-4091-BFF9-F5E39C915CC6}"/>
                    </a:ext>
                  </a:extLst>
                </p:cNvPr>
                <p:cNvPicPr/>
                <p:nvPr/>
              </p:nvPicPr>
              <p:blipFill>
                <a:blip r:embed="rId92"/>
                <a:stretch>
                  <a:fillRect/>
                </a:stretch>
              </p:blipFill>
              <p:spPr>
                <a:xfrm>
                  <a:off x="9360438" y="1204146"/>
                  <a:ext cx="158400" cy="232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3">
              <p14:nvContentPartPr>
                <p14:cNvPr id="110" name="Käsinkirjoitus 109">
                  <a:extLst>
                    <a:ext uri="{FF2B5EF4-FFF2-40B4-BE49-F238E27FC236}">
                      <a16:creationId xmlns:a16="http://schemas.microsoft.com/office/drawing/2014/main" id="{DFC0C644-241F-4358-94C2-A078577959CC}"/>
                    </a:ext>
                  </a:extLst>
                </p14:cNvPr>
                <p14:cNvContentPartPr/>
                <p14:nvPr/>
              </p14:nvContentPartPr>
              <p14:xfrm>
                <a:off x="9686598" y="1332306"/>
                <a:ext cx="360" cy="360"/>
              </p14:xfrm>
            </p:contentPart>
          </mc:Choice>
          <mc:Fallback>
            <p:pic>
              <p:nvPicPr>
                <p:cNvPr id="110" name="Käsinkirjoitus 109">
                  <a:extLst>
                    <a:ext uri="{FF2B5EF4-FFF2-40B4-BE49-F238E27FC236}">
                      <a16:creationId xmlns:a16="http://schemas.microsoft.com/office/drawing/2014/main" id="{DFC0C644-241F-4358-94C2-A078577959CC}"/>
                    </a:ext>
                  </a:extLst>
                </p:cNvPr>
                <p:cNvPicPr/>
                <p:nvPr/>
              </p:nvPicPr>
              <p:blipFill>
                <a:blip r:embed="rId94"/>
                <a:stretch>
                  <a:fillRect/>
                </a:stretch>
              </p:blipFill>
              <p:spPr>
                <a:xfrm>
                  <a:off x="9682278" y="1327986"/>
                  <a:ext cx="9000" cy="9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5">
              <p14:nvContentPartPr>
                <p14:cNvPr id="111" name="Käsinkirjoitus 110">
                  <a:extLst>
                    <a:ext uri="{FF2B5EF4-FFF2-40B4-BE49-F238E27FC236}">
                      <a16:creationId xmlns:a16="http://schemas.microsoft.com/office/drawing/2014/main" id="{A7FD8F2C-81F3-43D9-8AD8-D6E9CCBD11D9}"/>
                    </a:ext>
                  </a:extLst>
                </p14:cNvPr>
                <p14:cNvContentPartPr/>
                <p14:nvPr/>
              </p14:nvContentPartPr>
              <p14:xfrm>
                <a:off x="9820518" y="1238346"/>
                <a:ext cx="174600" cy="228240"/>
              </p14:xfrm>
            </p:contentPart>
          </mc:Choice>
          <mc:Fallback>
            <p:pic>
              <p:nvPicPr>
                <p:cNvPr id="111" name="Käsinkirjoitus 110">
                  <a:extLst>
                    <a:ext uri="{FF2B5EF4-FFF2-40B4-BE49-F238E27FC236}">
                      <a16:creationId xmlns:a16="http://schemas.microsoft.com/office/drawing/2014/main" id="{A7FD8F2C-81F3-43D9-8AD8-D6E9CCBD11D9}"/>
                    </a:ext>
                  </a:extLst>
                </p:cNvPr>
                <p:cNvPicPr/>
                <p:nvPr/>
              </p:nvPicPr>
              <p:blipFill>
                <a:blip r:embed="rId96"/>
                <a:stretch>
                  <a:fillRect/>
                </a:stretch>
              </p:blipFill>
              <p:spPr>
                <a:xfrm>
                  <a:off x="9816198" y="1234026"/>
                  <a:ext cx="183240" cy="236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7">
              <p14:nvContentPartPr>
                <p14:cNvPr id="112" name="Käsinkirjoitus 111">
                  <a:extLst>
                    <a:ext uri="{FF2B5EF4-FFF2-40B4-BE49-F238E27FC236}">
                      <a16:creationId xmlns:a16="http://schemas.microsoft.com/office/drawing/2014/main" id="{915F3177-9D88-4B6B-874B-080652651C31}"/>
                    </a:ext>
                  </a:extLst>
                </p14:cNvPr>
                <p14:cNvContentPartPr/>
                <p14:nvPr/>
              </p14:nvContentPartPr>
              <p14:xfrm>
                <a:off x="9658878" y="1345986"/>
                <a:ext cx="57600" cy="39240"/>
              </p14:xfrm>
            </p:contentPart>
          </mc:Choice>
          <mc:Fallback>
            <p:pic>
              <p:nvPicPr>
                <p:cNvPr id="112" name="Käsinkirjoitus 111">
                  <a:extLst>
                    <a:ext uri="{FF2B5EF4-FFF2-40B4-BE49-F238E27FC236}">
                      <a16:creationId xmlns:a16="http://schemas.microsoft.com/office/drawing/2014/main" id="{915F3177-9D88-4B6B-874B-080652651C31}"/>
                    </a:ext>
                  </a:extLst>
                </p:cNvPr>
                <p:cNvPicPr/>
                <p:nvPr/>
              </p:nvPicPr>
              <p:blipFill>
                <a:blip r:embed="rId98"/>
                <a:stretch>
                  <a:fillRect/>
                </a:stretch>
              </p:blipFill>
              <p:spPr>
                <a:xfrm>
                  <a:off x="9654558" y="1341666"/>
                  <a:ext cx="66240" cy="478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16" name="Ryhmä 115">
            <a:extLst>
              <a:ext uri="{FF2B5EF4-FFF2-40B4-BE49-F238E27FC236}">
                <a16:creationId xmlns:a16="http://schemas.microsoft.com/office/drawing/2014/main" id="{E09BC575-54E1-41FE-BE2E-6F8470B02029}"/>
              </a:ext>
            </a:extLst>
          </p:cNvPr>
          <p:cNvGrpSpPr/>
          <p:nvPr/>
        </p:nvGrpSpPr>
        <p:grpSpPr>
          <a:xfrm>
            <a:off x="7447398" y="411426"/>
            <a:ext cx="3606840" cy="722880"/>
            <a:chOff x="7447398" y="411426"/>
            <a:chExt cx="3606840" cy="7228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99">
              <p14:nvContentPartPr>
                <p14:cNvPr id="67" name="Käsinkirjoitus 66">
                  <a:extLst>
                    <a:ext uri="{FF2B5EF4-FFF2-40B4-BE49-F238E27FC236}">
                      <a16:creationId xmlns:a16="http://schemas.microsoft.com/office/drawing/2014/main" id="{5478CCE2-C2EA-4F43-9567-6CD7271F217A}"/>
                    </a:ext>
                  </a:extLst>
                </p14:cNvPr>
                <p14:cNvContentPartPr/>
                <p14:nvPr/>
              </p14:nvContentPartPr>
              <p14:xfrm>
                <a:off x="7447398" y="696186"/>
                <a:ext cx="360" cy="360"/>
              </p14:xfrm>
            </p:contentPart>
          </mc:Choice>
          <mc:Fallback>
            <p:pic>
              <p:nvPicPr>
                <p:cNvPr id="67" name="Käsinkirjoitus 66">
                  <a:extLst>
                    <a:ext uri="{FF2B5EF4-FFF2-40B4-BE49-F238E27FC236}">
                      <a16:creationId xmlns:a16="http://schemas.microsoft.com/office/drawing/2014/main" id="{5478CCE2-C2EA-4F43-9567-6CD7271F217A}"/>
                    </a:ext>
                  </a:extLst>
                </p:cNvPr>
                <p:cNvPicPr/>
                <p:nvPr/>
              </p:nvPicPr>
              <p:blipFill>
                <a:blip r:embed="rId94"/>
                <a:stretch>
                  <a:fillRect/>
                </a:stretch>
              </p:blipFill>
              <p:spPr>
                <a:xfrm>
                  <a:off x="7443078" y="691866"/>
                  <a:ext cx="9000" cy="9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0">
              <p14:nvContentPartPr>
                <p14:cNvPr id="68" name="Käsinkirjoitus 67">
                  <a:extLst>
                    <a:ext uri="{FF2B5EF4-FFF2-40B4-BE49-F238E27FC236}">
                      <a16:creationId xmlns:a16="http://schemas.microsoft.com/office/drawing/2014/main" id="{AB3AA15C-6B97-4F7F-8D0E-99E00430DB94}"/>
                    </a:ext>
                  </a:extLst>
                </p14:cNvPr>
                <p14:cNvContentPartPr/>
                <p14:nvPr/>
              </p14:nvContentPartPr>
              <p14:xfrm>
                <a:off x="7606518" y="657306"/>
                <a:ext cx="226440" cy="271440"/>
              </p14:xfrm>
            </p:contentPart>
          </mc:Choice>
          <mc:Fallback>
            <p:pic>
              <p:nvPicPr>
                <p:cNvPr id="68" name="Käsinkirjoitus 67">
                  <a:extLst>
                    <a:ext uri="{FF2B5EF4-FFF2-40B4-BE49-F238E27FC236}">
                      <a16:creationId xmlns:a16="http://schemas.microsoft.com/office/drawing/2014/main" id="{AB3AA15C-6B97-4F7F-8D0E-99E00430DB94}"/>
                    </a:ext>
                  </a:extLst>
                </p:cNvPr>
                <p:cNvPicPr/>
                <p:nvPr/>
              </p:nvPicPr>
              <p:blipFill>
                <a:blip r:embed="rId101"/>
                <a:stretch>
                  <a:fillRect/>
                </a:stretch>
              </p:blipFill>
              <p:spPr>
                <a:xfrm>
                  <a:off x="7602198" y="652986"/>
                  <a:ext cx="235080" cy="280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2">
              <p14:nvContentPartPr>
                <p14:cNvPr id="69" name="Käsinkirjoitus 68">
                  <a:extLst>
                    <a:ext uri="{FF2B5EF4-FFF2-40B4-BE49-F238E27FC236}">
                      <a16:creationId xmlns:a16="http://schemas.microsoft.com/office/drawing/2014/main" id="{279548ED-234A-47DE-9872-691B5A145DE5}"/>
                    </a:ext>
                  </a:extLst>
                </p14:cNvPr>
                <p14:cNvContentPartPr/>
                <p14:nvPr/>
              </p14:nvContentPartPr>
              <p14:xfrm>
                <a:off x="7643958" y="708066"/>
                <a:ext cx="179640" cy="232560"/>
              </p14:xfrm>
            </p:contentPart>
          </mc:Choice>
          <mc:Fallback>
            <p:pic>
              <p:nvPicPr>
                <p:cNvPr id="69" name="Käsinkirjoitus 68">
                  <a:extLst>
                    <a:ext uri="{FF2B5EF4-FFF2-40B4-BE49-F238E27FC236}">
                      <a16:creationId xmlns:a16="http://schemas.microsoft.com/office/drawing/2014/main" id="{279548ED-234A-47DE-9872-691B5A145DE5}"/>
                    </a:ext>
                  </a:extLst>
                </p:cNvPr>
                <p:cNvPicPr/>
                <p:nvPr/>
              </p:nvPicPr>
              <p:blipFill>
                <a:blip r:embed="rId103"/>
                <a:stretch>
                  <a:fillRect/>
                </a:stretch>
              </p:blipFill>
              <p:spPr>
                <a:xfrm>
                  <a:off x="7639638" y="703746"/>
                  <a:ext cx="188280" cy="241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4">
              <p14:nvContentPartPr>
                <p14:cNvPr id="71" name="Käsinkirjoitus 70">
                  <a:extLst>
                    <a:ext uri="{FF2B5EF4-FFF2-40B4-BE49-F238E27FC236}">
                      <a16:creationId xmlns:a16="http://schemas.microsoft.com/office/drawing/2014/main" id="{2FAF7C25-FA1E-4802-AB2E-FF6AFC2FC868}"/>
                    </a:ext>
                  </a:extLst>
                </p14:cNvPr>
                <p14:cNvContentPartPr/>
                <p14:nvPr/>
              </p14:nvContentPartPr>
              <p14:xfrm>
                <a:off x="7990638" y="864306"/>
                <a:ext cx="117720" cy="6120"/>
              </p14:xfrm>
            </p:contentPart>
          </mc:Choice>
          <mc:Fallback>
            <p:pic>
              <p:nvPicPr>
                <p:cNvPr id="71" name="Käsinkirjoitus 70">
                  <a:extLst>
                    <a:ext uri="{FF2B5EF4-FFF2-40B4-BE49-F238E27FC236}">
                      <a16:creationId xmlns:a16="http://schemas.microsoft.com/office/drawing/2014/main" id="{2FAF7C25-FA1E-4802-AB2E-FF6AFC2FC868}"/>
                    </a:ext>
                  </a:extLst>
                </p:cNvPr>
                <p:cNvPicPr/>
                <p:nvPr/>
              </p:nvPicPr>
              <p:blipFill>
                <a:blip r:embed="rId105"/>
                <a:stretch>
                  <a:fillRect/>
                </a:stretch>
              </p:blipFill>
              <p:spPr>
                <a:xfrm>
                  <a:off x="7986318" y="859986"/>
                  <a:ext cx="126360" cy="14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6">
              <p14:nvContentPartPr>
                <p14:cNvPr id="70" name="Käsinkirjoitus 69">
                  <a:extLst>
                    <a:ext uri="{FF2B5EF4-FFF2-40B4-BE49-F238E27FC236}">
                      <a16:creationId xmlns:a16="http://schemas.microsoft.com/office/drawing/2014/main" id="{B29D9086-7AC2-4872-8EDD-1B0096E0EE16}"/>
                    </a:ext>
                  </a:extLst>
                </p14:cNvPr>
                <p14:cNvContentPartPr/>
                <p14:nvPr/>
              </p14:nvContentPartPr>
              <p14:xfrm>
                <a:off x="7978398" y="769266"/>
                <a:ext cx="115920" cy="360"/>
              </p14:xfrm>
            </p:contentPart>
          </mc:Choice>
          <mc:Fallback>
            <p:pic>
              <p:nvPicPr>
                <p:cNvPr id="70" name="Käsinkirjoitus 69">
                  <a:extLst>
                    <a:ext uri="{FF2B5EF4-FFF2-40B4-BE49-F238E27FC236}">
                      <a16:creationId xmlns:a16="http://schemas.microsoft.com/office/drawing/2014/main" id="{B29D9086-7AC2-4872-8EDD-1B0096E0EE16}"/>
                    </a:ext>
                  </a:extLst>
                </p:cNvPr>
                <p:cNvPicPr/>
                <p:nvPr/>
              </p:nvPicPr>
              <p:blipFill>
                <a:blip r:embed="rId107"/>
                <a:stretch>
                  <a:fillRect/>
                </a:stretch>
              </p:blipFill>
              <p:spPr>
                <a:xfrm>
                  <a:off x="7974078" y="764946"/>
                  <a:ext cx="124560" cy="9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8">
              <p14:nvContentPartPr>
                <p14:cNvPr id="73" name="Käsinkirjoitus 72">
                  <a:extLst>
                    <a:ext uri="{FF2B5EF4-FFF2-40B4-BE49-F238E27FC236}">
                      <a16:creationId xmlns:a16="http://schemas.microsoft.com/office/drawing/2014/main" id="{7E2352C9-8F04-41A7-A5F6-AD7771E70F27}"/>
                    </a:ext>
                  </a:extLst>
                </p14:cNvPr>
                <p14:cNvContentPartPr/>
                <p14:nvPr/>
              </p14:nvContentPartPr>
              <p14:xfrm>
                <a:off x="8184318" y="649746"/>
                <a:ext cx="122040" cy="3600"/>
              </p14:xfrm>
            </p:contentPart>
          </mc:Choice>
          <mc:Fallback>
            <p:pic>
              <p:nvPicPr>
                <p:cNvPr id="73" name="Käsinkirjoitus 72">
                  <a:extLst>
                    <a:ext uri="{FF2B5EF4-FFF2-40B4-BE49-F238E27FC236}">
                      <a16:creationId xmlns:a16="http://schemas.microsoft.com/office/drawing/2014/main" id="{7E2352C9-8F04-41A7-A5F6-AD7771E70F27}"/>
                    </a:ext>
                  </a:extLst>
                </p:cNvPr>
                <p:cNvPicPr/>
                <p:nvPr/>
              </p:nvPicPr>
              <p:blipFill>
                <a:blip r:embed="rId109"/>
                <a:stretch>
                  <a:fillRect/>
                </a:stretch>
              </p:blipFill>
              <p:spPr>
                <a:xfrm>
                  <a:off x="8179998" y="645426"/>
                  <a:ext cx="130680" cy="12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0">
              <p14:nvContentPartPr>
                <p14:cNvPr id="74" name="Käsinkirjoitus 73">
                  <a:extLst>
                    <a:ext uri="{FF2B5EF4-FFF2-40B4-BE49-F238E27FC236}">
                      <a16:creationId xmlns:a16="http://schemas.microsoft.com/office/drawing/2014/main" id="{4F5E3C02-4F59-4B08-82E2-30A25E1F512C}"/>
                    </a:ext>
                  </a:extLst>
                </p14:cNvPr>
                <p14:cNvContentPartPr/>
                <p14:nvPr/>
              </p14:nvContentPartPr>
              <p14:xfrm>
                <a:off x="8425158" y="460026"/>
                <a:ext cx="77040" cy="250200"/>
              </p14:xfrm>
            </p:contentPart>
          </mc:Choice>
          <mc:Fallback>
            <p:pic>
              <p:nvPicPr>
                <p:cNvPr id="74" name="Käsinkirjoitus 73">
                  <a:extLst>
                    <a:ext uri="{FF2B5EF4-FFF2-40B4-BE49-F238E27FC236}">
                      <a16:creationId xmlns:a16="http://schemas.microsoft.com/office/drawing/2014/main" id="{4F5E3C02-4F59-4B08-82E2-30A25E1F512C}"/>
                    </a:ext>
                  </a:extLst>
                </p:cNvPr>
                <p:cNvPicPr/>
                <p:nvPr/>
              </p:nvPicPr>
              <p:blipFill>
                <a:blip r:embed="rId111"/>
                <a:stretch>
                  <a:fillRect/>
                </a:stretch>
              </p:blipFill>
              <p:spPr>
                <a:xfrm>
                  <a:off x="8420838" y="455706"/>
                  <a:ext cx="85680" cy="258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2">
              <p14:nvContentPartPr>
                <p14:cNvPr id="75" name="Käsinkirjoitus 74">
                  <a:extLst>
                    <a:ext uri="{FF2B5EF4-FFF2-40B4-BE49-F238E27FC236}">
                      <a16:creationId xmlns:a16="http://schemas.microsoft.com/office/drawing/2014/main" id="{23B96F9D-1859-4DD2-BE32-641B92EBFF2B}"/>
                    </a:ext>
                  </a:extLst>
                </p14:cNvPr>
                <p14:cNvContentPartPr/>
                <p14:nvPr/>
              </p14:nvContentPartPr>
              <p14:xfrm>
                <a:off x="8494638" y="632826"/>
                <a:ext cx="56880" cy="360"/>
              </p14:xfrm>
            </p:contentPart>
          </mc:Choice>
          <mc:Fallback>
            <p:pic>
              <p:nvPicPr>
                <p:cNvPr id="75" name="Käsinkirjoitus 74">
                  <a:extLst>
                    <a:ext uri="{FF2B5EF4-FFF2-40B4-BE49-F238E27FC236}">
                      <a16:creationId xmlns:a16="http://schemas.microsoft.com/office/drawing/2014/main" id="{23B96F9D-1859-4DD2-BE32-641B92EBFF2B}"/>
                    </a:ext>
                  </a:extLst>
                </p:cNvPr>
                <p:cNvPicPr/>
                <p:nvPr/>
              </p:nvPicPr>
              <p:blipFill>
                <a:blip r:embed="rId113"/>
                <a:stretch>
                  <a:fillRect/>
                </a:stretch>
              </p:blipFill>
              <p:spPr>
                <a:xfrm>
                  <a:off x="8490318" y="628506"/>
                  <a:ext cx="65520" cy="9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4">
              <p14:nvContentPartPr>
                <p14:cNvPr id="76" name="Käsinkirjoitus 75">
                  <a:extLst>
                    <a:ext uri="{FF2B5EF4-FFF2-40B4-BE49-F238E27FC236}">
                      <a16:creationId xmlns:a16="http://schemas.microsoft.com/office/drawing/2014/main" id="{197D455E-876F-402A-9046-C9BF7FF74406}"/>
                    </a:ext>
                  </a:extLst>
                </p14:cNvPr>
                <p14:cNvContentPartPr/>
                <p14:nvPr/>
              </p14:nvContentPartPr>
              <p14:xfrm>
                <a:off x="8608758" y="572346"/>
                <a:ext cx="40320" cy="131760"/>
              </p14:xfrm>
            </p:contentPart>
          </mc:Choice>
          <mc:Fallback>
            <p:pic>
              <p:nvPicPr>
                <p:cNvPr id="76" name="Käsinkirjoitus 75">
                  <a:extLst>
                    <a:ext uri="{FF2B5EF4-FFF2-40B4-BE49-F238E27FC236}">
                      <a16:creationId xmlns:a16="http://schemas.microsoft.com/office/drawing/2014/main" id="{197D455E-876F-402A-9046-C9BF7FF74406}"/>
                    </a:ext>
                  </a:extLst>
                </p:cNvPr>
                <p:cNvPicPr/>
                <p:nvPr/>
              </p:nvPicPr>
              <p:blipFill>
                <a:blip r:embed="rId115"/>
                <a:stretch>
                  <a:fillRect/>
                </a:stretch>
              </p:blipFill>
              <p:spPr>
                <a:xfrm>
                  <a:off x="8604438" y="568026"/>
                  <a:ext cx="48960" cy="140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6">
              <p14:nvContentPartPr>
                <p14:cNvPr id="77" name="Käsinkirjoitus 76">
                  <a:extLst>
                    <a:ext uri="{FF2B5EF4-FFF2-40B4-BE49-F238E27FC236}">
                      <a16:creationId xmlns:a16="http://schemas.microsoft.com/office/drawing/2014/main" id="{4EF76AF3-5297-43DD-A1F9-B86162E60C68}"/>
                    </a:ext>
                  </a:extLst>
                </p14:cNvPr>
                <p14:cNvContentPartPr/>
                <p14:nvPr/>
              </p14:nvContentPartPr>
              <p14:xfrm>
                <a:off x="8746278" y="489906"/>
                <a:ext cx="21600" cy="214920"/>
              </p14:xfrm>
            </p:contentPart>
          </mc:Choice>
          <mc:Fallback>
            <p:pic>
              <p:nvPicPr>
                <p:cNvPr id="77" name="Käsinkirjoitus 76">
                  <a:extLst>
                    <a:ext uri="{FF2B5EF4-FFF2-40B4-BE49-F238E27FC236}">
                      <a16:creationId xmlns:a16="http://schemas.microsoft.com/office/drawing/2014/main" id="{4EF76AF3-5297-43DD-A1F9-B86162E60C68}"/>
                    </a:ext>
                  </a:extLst>
                </p:cNvPr>
                <p:cNvPicPr/>
                <p:nvPr/>
              </p:nvPicPr>
              <p:blipFill>
                <a:blip r:embed="rId117"/>
                <a:stretch>
                  <a:fillRect/>
                </a:stretch>
              </p:blipFill>
              <p:spPr>
                <a:xfrm>
                  <a:off x="8741958" y="485586"/>
                  <a:ext cx="30240" cy="223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8">
              <p14:nvContentPartPr>
                <p14:cNvPr id="79" name="Käsinkirjoitus 78">
                  <a:extLst>
                    <a:ext uri="{FF2B5EF4-FFF2-40B4-BE49-F238E27FC236}">
                      <a16:creationId xmlns:a16="http://schemas.microsoft.com/office/drawing/2014/main" id="{3217380B-4FFD-46CB-96DF-81C8F974C810}"/>
                    </a:ext>
                  </a:extLst>
                </p14:cNvPr>
                <p14:cNvContentPartPr/>
                <p14:nvPr/>
              </p14:nvContentPartPr>
              <p14:xfrm>
                <a:off x="8875158" y="598986"/>
                <a:ext cx="109080" cy="15840"/>
              </p14:xfrm>
            </p:contentPart>
          </mc:Choice>
          <mc:Fallback>
            <p:pic>
              <p:nvPicPr>
                <p:cNvPr id="79" name="Käsinkirjoitus 78">
                  <a:extLst>
                    <a:ext uri="{FF2B5EF4-FFF2-40B4-BE49-F238E27FC236}">
                      <a16:creationId xmlns:a16="http://schemas.microsoft.com/office/drawing/2014/main" id="{3217380B-4FFD-46CB-96DF-81C8F974C810}"/>
                    </a:ext>
                  </a:extLst>
                </p:cNvPr>
                <p:cNvPicPr/>
                <p:nvPr/>
              </p:nvPicPr>
              <p:blipFill>
                <a:blip r:embed="rId119"/>
                <a:stretch>
                  <a:fillRect/>
                </a:stretch>
              </p:blipFill>
              <p:spPr>
                <a:xfrm>
                  <a:off x="8870838" y="594666"/>
                  <a:ext cx="117720" cy="24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0">
              <p14:nvContentPartPr>
                <p14:cNvPr id="80" name="Käsinkirjoitus 79">
                  <a:extLst>
                    <a:ext uri="{FF2B5EF4-FFF2-40B4-BE49-F238E27FC236}">
                      <a16:creationId xmlns:a16="http://schemas.microsoft.com/office/drawing/2014/main" id="{7DF1BE87-0992-46EF-A283-1B62CFD36896}"/>
                    </a:ext>
                  </a:extLst>
                </p14:cNvPr>
                <p14:cNvContentPartPr/>
                <p14:nvPr/>
              </p14:nvContentPartPr>
              <p14:xfrm>
                <a:off x="8903238" y="546426"/>
                <a:ext cx="22680" cy="133920"/>
              </p14:xfrm>
            </p:contentPart>
          </mc:Choice>
          <mc:Fallback>
            <p:pic>
              <p:nvPicPr>
                <p:cNvPr id="80" name="Käsinkirjoitus 79">
                  <a:extLst>
                    <a:ext uri="{FF2B5EF4-FFF2-40B4-BE49-F238E27FC236}">
                      <a16:creationId xmlns:a16="http://schemas.microsoft.com/office/drawing/2014/main" id="{7DF1BE87-0992-46EF-A283-1B62CFD36896}"/>
                    </a:ext>
                  </a:extLst>
                </p:cNvPr>
                <p:cNvPicPr/>
                <p:nvPr/>
              </p:nvPicPr>
              <p:blipFill>
                <a:blip r:embed="rId121"/>
                <a:stretch>
                  <a:fillRect/>
                </a:stretch>
              </p:blipFill>
              <p:spPr>
                <a:xfrm>
                  <a:off x="8898918" y="542106"/>
                  <a:ext cx="31320" cy="142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2">
              <p14:nvContentPartPr>
                <p14:cNvPr id="81" name="Käsinkirjoitus 80">
                  <a:extLst>
                    <a:ext uri="{FF2B5EF4-FFF2-40B4-BE49-F238E27FC236}">
                      <a16:creationId xmlns:a16="http://schemas.microsoft.com/office/drawing/2014/main" id="{0541E7FD-D588-4D07-95D7-4E9927C93AF8}"/>
                    </a:ext>
                  </a:extLst>
                </p14:cNvPr>
                <p14:cNvContentPartPr/>
                <p14:nvPr/>
              </p14:nvContentPartPr>
              <p14:xfrm>
                <a:off x="8848158" y="729666"/>
                <a:ext cx="95040" cy="13320"/>
              </p14:xfrm>
            </p:contentPart>
          </mc:Choice>
          <mc:Fallback>
            <p:pic>
              <p:nvPicPr>
                <p:cNvPr id="81" name="Käsinkirjoitus 80">
                  <a:extLst>
                    <a:ext uri="{FF2B5EF4-FFF2-40B4-BE49-F238E27FC236}">
                      <a16:creationId xmlns:a16="http://schemas.microsoft.com/office/drawing/2014/main" id="{0541E7FD-D588-4D07-95D7-4E9927C93AF8}"/>
                    </a:ext>
                  </a:extLst>
                </p:cNvPr>
                <p:cNvPicPr/>
                <p:nvPr/>
              </p:nvPicPr>
              <p:blipFill>
                <a:blip r:embed="rId123"/>
                <a:stretch>
                  <a:fillRect/>
                </a:stretch>
              </p:blipFill>
              <p:spPr>
                <a:xfrm>
                  <a:off x="8843838" y="725346"/>
                  <a:ext cx="103680" cy="21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4">
              <p14:nvContentPartPr>
                <p14:cNvPr id="84" name="Käsinkirjoitus 83">
                  <a:extLst>
                    <a:ext uri="{FF2B5EF4-FFF2-40B4-BE49-F238E27FC236}">
                      <a16:creationId xmlns:a16="http://schemas.microsoft.com/office/drawing/2014/main" id="{87CD778A-8CC3-4512-BAD3-1DB79F5CB60E}"/>
                    </a:ext>
                  </a:extLst>
                </p14:cNvPr>
                <p14:cNvContentPartPr/>
                <p14:nvPr/>
              </p14:nvContentPartPr>
              <p14:xfrm>
                <a:off x="9188358" y="712026"/>
                <a:ext cx="95040" cy="3240"/>
              </p14:xfrm>
            </p:contentPart>
          </mc:Choice>
          <mc:Fallback>
            <p:pic>
              <p:nvPicPr>
                <p:cNvPr id="84" name="Käsinkirjoitus 83">
                  <a:extLst>
                    <a:ext uri="{FF2B5EF4-FFF2-40B4-BE49-F238E27FC236}">
                      <a16:creationId xmlns:a16="http://schemas.microsoft.com/office/drawing/2014/main" id="{87CD778A-8CC3-4512-BAD3-1DB79F5CB60E}"/>
                    </a:ext>
                  </a:extLst>
                </p:cNvPr>
                <p:cNvPicPr/>
                <p:nvPr/>
              </p:nvPicPr>
              <p:blipFill>
                <a:blip r:embed="rId125"/>
                <a:stretch>
                  <a:fillRect/>
                </a:stretch>
              </p:blipFill>
              <p:spPr>
                <a:xfrm>
                  <a:off x="9184038" y="707706"/>
                  <a:ext cx="103680" cy="11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6">
              <p14:nvContentPartPr>
                <p14:cNvPr id="85" name="Käsinkirjoitus 84">
                  <a:extLst>
                    <a:ext uri="{FF2B5EF4-FFF2-40B4-BE49-F238E27FC236}">
                      <a16:creationId xmlns:a16="http://schemas.microsoft.com/office/drawing/2014/main" id="{0BFF6DAA-2F5E-4CF2-889C-6E85D4A90F31}"/>
                    </a:ext>
                  </a:extLst>
                </p14:cNvPr>
                <p14:cNvContentPartPr/>
                <p14:nvPr/>
              </p14:nvContentPartPr>
              <p14:xfrm>
                <a:off x="9313638" y="638946"/>
                <a:ext cx="69120" cy="166680"/>
              </p14:xfrm>
            </p:contentPart>
          </mc:Choice>
          <mc:Fallback>
            <p:pic>
              <p:nvPicPr>
                <p:cNvPr id="85" name="Käsinkirjoitus 84">
                  <a:extLst>
                    <a:ext uri="{FF2B5EF4-FFF2-40B4-BE49-F238E27FC236}">
                      <a16:creationId xmlns:a16="http://schemas.microsoft.com/office/drawing/2014/main" id="{0BFF6DAA-2F5E-4CF2-889C-6E85D4A90F31}"/>
                    </a:ext>
                  </a:extLst>
                </p:cNvPr>
                <p:cNvPicPr/>
                <p:nvPr/>
              </p:nvPicPr>
              <p:blipFill>
                <a:blip r:embed="rId127"/>
                <a:stretch>
                  <a:fillRect/>
                </a:stretch>
              </p:blipFill>
              <p:spPr>
                <a:xfrm>
                  <a:off x="9309318" y="634626"/>
                  <a:ext cx="77760" cy="175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8">
              <p14:nvContentPartPr>
                <p14:cNvPr id="87" name="Käsinkirjoitus 86">
                  <a:extLst>
                    <a:ext uri="{FF2B5EF4-FFF2-40B4-BE49-F238E27FC236}">
                      <a16:creationId xmlns:a16="http://schemas.microsoft.com/office/drawing/2014/main" id="{F7C7E447-5FAC-4DA3-AD26-AADC2B303A2D}"/>
                    </a:ext>
                  </a:extLst>
                </p14:cNvPr>
                <p14:cNvContentPartPr/>
                <p14:nvPr/>
              </p14:nvContentPartPr>
              <p14:xfrm>
                <a:off x="9142638" y="586386"/>
                <a:ext cx="69480" cy="199440"/>
              </p14:xfrm>
            </p:contentPart>
          </mc:Choice>
          <mc:Fallback>
            <p:pic>
              <p:nvPicPr>
                <p:cNvPr id="87" name="Käsinkirjoitus 86">
                  <a:extLst>
                    <a:ext uri="{FF2B5EF4-FFF2-40B4-BE49-F238E27FC236}">
                      <a16:creationId xmlns:a16="http://schemas.microsoft.com/office/drawing/2014/main" id="{F7C7E447-5FAC-4DA3-AD26-AADC2B303A2D}"/>
                    </a:ext>
                  </a:extLst>
                </p:cNvPr>
                <p:cNvPicPr/>
                <p:nvPr/>
              </p:nvPicPr>
              <p:blipFill>
                <a:blip r:embed="rId129"/>
                <a:stretch>
                  <a:fillRect/>
                </a:stretch>
              </p:blipFill>
              <p:spPr>
                <a:xfrm>
                  <a:off x="9138318" y="582066"/>
                  <a:ext cx="78120" cy="208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0">
              <p14:nvContentPartPr>
                <p14:cNvPr id="89" name="Käsinkirjoitus 88">
                  <a:extLst>
                    <a:ext uri="{FF2B5EF4-FFF2-40B4-BE49-F238E27FC236}">
                      <a16:creationId xmlns:a16="http://schemas.microsoft.com/office/drawing/2014/main" id="{7E0CFC10-00C0-4526-AF18-3AAD2A14E346}"/>
                    </a:ext>
                  </a:extLst>
                </p14:cNvPr>
                <p14:cNvContentPartPr/>
                <p14:nvPr/>
              </p14:nvContentPartPr>
              <p14:xfrm>
                <a:off x="9416238" y="602946"/>
                <a:ext cx="61920" cy="232560"/>
              </p14:xfrm>
            </p:contentPart>
          </mc:Choice>
          <mc:Fallback>
            <p:pic>
              <p:nvPicPr>
                <p:cNvPr id="89" name="Käsinkirjoitus 88">
                  <a:extLst>
                    <a:ext uri="{FF2B5EF4-FFF2-40B4-BE49-F238E27FC236}">
                      <a16:creationId xmlns:a16="http://schemas.microsoft.com/office/drawing/2014/main" id="{7E0CFC10-00C0-4526-AF18-3AAD2A14E346}"/>
                    </a:ext>
                  </a:extLst>
                </p:cNvPr>
                <p:cNvPicPr/>
                <p:nvPr/>
              </p:nvPicPr>
              <p:blipFill>
                <a:blip r:embed="rId131"/>
                <a:stretch>
                  <a:fillRect/>
                </a:stretch>
              </p:blipFill>
              <p:spPr>
                <a:xfrm>
                  <a:off x="9411918" y="598626"/>
                  <a:ext cx="70560" cy="241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2">
              <p14:nvContentPartPr>
                <p14:cNvPr id="90" name="Käsinkirjoitus 89">
                  <a:extLst>
                    <a:ext uri="{FF2B5EF4-FFF2-40B4-BE49-F238E27FC236}">
                      <a16:creationId xmlns:a16="http://schemas.microsoft.com/office/drawing/2014/main" id="{4A97A414-6550-4AF5-BA75-9BD370209903}"/>
                    </a:ext>
                  </a:extLst>
                </p14:cNvPr>
                <p14:cNvContentPartPr/>
                <p14:nvPr/>
              </p14:nvContentPartPr>
              <p14:xfrm>
                <a:off x="9497958" y="529866"/>
                <a:ext cx="105120" cy="100080"/>
              </p14:xfrm>
            </p:contentPart>
          </mc:Choice>
          <mc:Fallback>
            <p:pic>
              <p:nvPicPr>
                <p:cNvPr id="90" name="Käsinkirjoitus 89">
                  <a:extLst>
                    <a:ext uri="{FF2B5EF4-FFF2-40B4-BE49-F238E27FC236}">
                      <a16:creationId xmlns:a16="http://schemas.microsoft.com/office/drawing/2014/main" id="{4A97A414-6550-4AF5-BA75-9BD370209903}"/>
                    </a:ext>
                  </a:extLst>
                </p:cNvPr>
                <p:cNvPicPr/>
                <p:nvPr/>
              </p:nvPicPr>
              <p:blipFill>
                <a:blip r:embed="rId133"/>
                <a:stretch>
                  <a:fillRect/>
                </a:stretch>
              </p:blipFill>
              <p:spPr>
                <a:xfrm>
                  <a:off x="9493638" y="525546"/>
                  <a:ext cx="113760" cy="108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4">
              <p14:nvContentPartPr>
                <p14:cNvPr id="92" name="Käsinkirjoitus 91">
                  <a:extLst>
                    <a:ext uri="{FF2B5EF4-FFF2-40B4-BE49-F238E27FC236}">
                      <a16:creationId xmlns:a16="http://schemas.microsoft.com/office/drawing/2014/main" id="{BDFC4FA5-83B7-45C9-917E-E8E4DF0B6377}"/>
                    </a:ext>
                  </a:extLst>
                </p14:cNvPr>
                <p14:cNvContentPartPr/>
                <p14:nvPr/>
              </p14:nvContentPartPr>
              <p14:xfrm>
                <a:off x="9696678" y="752706"/>
                <a:ext cx="127080" cy="360"/>
              </p14:xfrm>
            </p:contentPart>
          </mc:Choice>
          <mc:Fallback>
            <p:pic>
              <p:nvPicPr>
                <p:cNvPr id="92" name="Käsinkirjoitus 91">
                  <a:extLst>
                    <a:ext uri="{FF2B5EF4-FFF2-40B4-BE49-F238E27FC236}">
                      <a16:creationId xmlns:a16="http://schemas.microsoft.com/office/drawing/2014/main" id="{BDFC4FA5-83B7-45C9-917E-E8E4DF0B6377}"/>
                    </a:ext>
                  </a:extLst>
                </p:cNvPr>
                <p:cNvPicPr/>
                <p:nvPr/>
              </p:nvPicPr>
              <p:blipFill>
                <a:blip r:embed="rId135"/>
                <a:stretch>
                  <a:fillRect/>
                </a:stretch>
              </p:blipFill>
              <p:spPr>
                <a:xfrm>
                  <a:off x="9692358" y="748386"/>
                  <a:ext cx="135720" cy="9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6">
              <p14:nvContentPartPr>
                <p14:cNvPr id="93" name="Käsinkirjoitus 92">
                  <a:extLst>
                    <a:ext uri="{FF2B5EF4-FFF2-40B4-BE49-F238E27FC236}">
                      <a16:creationId xmlns:a16="http://schemas.microsoft.com/office/drawing/2014/main" id="{89CBF8C1-ED3C-4264-87CA-49C263190F0E}"/>
                    </a:ext>
                  </a:extLst>
                </p14:cNvPr>
                <p14:cNvContentPartPr/>
                <p14:nvPr/>
              </p14:nvContentPartPr>
              <p14:xfrm>
                <a:off x="9933558" y="628146"/>
                <a:ext cx="100800" cy="160200"/>
              </p14:xfrm>
            </p:contentPart>
          </mc:Choice>
          <mc:Fallback>
            <p:pic>
              <p:nvPicPr>
                <p:cNvPr id="93" name="Käsinkirjoitus 92">
                  <a:extLst>
                    <a:ext uri="{FF2B5EF4-FFF2-40B4-BE49-F238E27FC236}">
                      <a16:creationId xmlns:a16="http://schemas.microsoft.com/office/drawing/2014/main" id="{89CBF8C1-ED3C-4264-87CA-49C263190F0E}"/>
                    </a:ext>
                  </a:extLst>
                </p:cNvPr>
                <p:cNvPicPr/>
                <p:nvPr/>
              </p:nvPicPr>
              <p:blipFill>
                <a:blip r:embed="rId137"/>
                <a:stretch>
                  <a:fillRect/>
                </a:stretch>
              </p:blipFill>
              <p:spPr>
                <a:xfrm>
                  <a:off x="9929238" y="623826"/>
                  <a:ext cx="109440" cy="168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8">
              <p14:nvContentPartPr>
                <p14:cNvPr id="94" name="Käsinkirjoitus 93">
                  <a:extLst>
                    <a:ext uri="{FF2B5EF4-FFF2-40B4-BE49-F238E27FC236}">
                      <a16:creationId xmlns:a16="http://schemas.microsoft.com/office/drawing/2014/main" id="{A5A8C99E-B14A-4B66-AB5D-C421682D0DEC}"/>
                    </a:ext>
                  </a:extLst>
                </p14:cNvPr>
                <p14:cNvContentPartPr/>
                <p14:nvPr/>
              </p14:nvContentPartPr>
              <p14:xfrm>
                <a:off x="10050558" y="636066"/>
                <a:ext cx="20520" cy="269640"/>
              </p14:xfrm>
            </p:contentPart>
          </mc:Choice>
          <mc:Fallback>
            <p:pic>
              <p:nvPicPr>
                <p:cNvPr id="94" name="Käsinkirjoitus 93">
                  <a:extLst>
                    <a:ext uri="{FF2B5EF4-FFF2-40B4-BE49-F238E27FC236}">
                      <a16:creationId xmlns:a16="http://schemas.microsoft.com/office/drawing/2014/main" id="{A5A8C99E-B14A-4B66-AB5D-C421682D0DEC}"/>
                    </a:ext>
                  </a:extLst>
                </p:cNvPr>
                <p:cNvPicPr/>
                <p:nvPr/>
              </p:nvPicPr>
              <p:blipFill>
                <a:blip r:embed="rId139"/>
                <a:stretch>
                  <a:fillRect/>
                </a:stretch>
              </p:blipFill>
              <p:spPr>
                <a:xfrm>
                  <a:off x="10046238" y="631746"/>
                  <a:ext cx="29160" cy="278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0">
              <p14:nvContentPartPr>
                <p14:cNvPr id="95" name="Käsinkirjoitus 94">
                  <a:extLst>
                    <a:ext uri="{FF2B5EF4-FFF2-40B4-BE49-F238E27FC236}">
                      <a16:creationId xmlns:a16="http://schemas.microsoft.com/office/drawing/2014/main" id="{E0FB231B-B6A8-48FE-A580-34A794241F8B}"/>
                    </a:ext>
                  </a:extLst>
                </p14:cNvPr>
                <p14:cNvContentPartPr/>
                <p14:nvPr/>
              </p14:nvContentPartPr>
              <p14:xfrm>
                <a:off x="10166118" y="778626"/>
                <a:ext cx="3600" cy="23760"/>
              </p14:xfrm>
            </p:contentPart>
          </mc:Choice>
          <mc:Fallback>
            <p:pic>
              <p:nvPicPr>
                <p:cNvPr id="95" name="Käsinkirjoitus 94">
                  <a:extLst>
                    <a:ext uri="{FF2B5EF4-FFF2-40B4-BE49-F238E27FC236}">
                      <a16:creationId xmlns:a16="http://schemas.microsoft.com/office/drawing/2014/main" id="{E0FB231B-B6A8-48FE-A580-34A794241F8B}"/>
                    </a:ext>
                  </a:extLst>
                </p:cNvPr>
                <p:cNvPicPr/>
                <p:nvPr/>
              </p:nvPicPr>
              <p:blipFill>
                <a:blip r:embed="rId141"/>
                <a:stretch>
                  <a:fillRect/>
                </a:stretch>
              </p:blipFill>
              <p:spPr>
                <a:xfrm>
                  <a:off x="10161798" y="774306"/>
                  <a:ext cx="12240" cy="32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2">
              <p14:nvContentPartPr>
                <p14:cNvPr id="97" name="Käsinkirjoitus 96">
                  <a:extLst>
                    <a:ext uri="{FF2B5EF4-FFF2-40B4-BE49-F238E27FC236}">
                      <a16:creationId xmlns:a16="http://schemas.microsoft.com/office/drawing/2014/main" id="{DA76E1B7-D544-4FD8-9011-59247E0C7CFC}"/>
                    </a:ext>
                  </a:extLst>
                </p14:cNvPr>
                <p14:cNvContentPartPr/>
                <p14:nvPr/>
              </p14:nvContentPartPr>
              <p14:xfrm>
                <a:off x="10216518" y="665226"/>
                <a:ext cx="90720" cy="248760"/>
              </p14:xfrm>
            </p:contentPart>
          </mc:Choice>
          <mc:Fallback>
            <p:pic>
              <p:nvPicPr>
                <p:cNvPr id="97" name="Käsinkirjoitus 96">
                  <a:extLst>
                    <a:ext uri="{FF2B5EF4-FFF2-40B4-BE49-F238E27FC236}">
                      <a16:creationId xmlns:a16="http://schemas.microsoft.com/office/drawing/2014/main" id="{DA76E1B7-D544-4FD8-9011-59247E0C7CFC}"/>
                    </a:ext>
                  </a:extLst>
                </p:cNvPr>
                <p:cNvPicPr/>
                <p:nvPr/>
              </p:nvPicPr>
              <p:blipFill>
                <a:blip r:embed="rId143"/>
                <a:stretch>
                  <a:fillRect/>
                </a:stretch>
              </p:blipFill>
              <p:spPr>
                <a:xfrm>
                  <a:off x="10212198" y="660906"/>
                  <a:ext cx="99360" cy="257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4">
              <p14:nvContentPartPr>
                <p14:cNvPr id="98" name="Käsinkirjoitus 97">
                  <a:extLst>
                    <a:ext uri="{FF2B5EF4-FFF2-40B4-BE49-F238E27FC236}">
                      <a16:creationId xmlns:a16="http://schemas.microsoft.com/office/drawing/2014/main" id="{97081DFF-9EAB-4DF0-84DF-3904D272B482}"/>
                    </a:ext>
                  </a:extLst>
                </p14:cNvPr>
                <p14:cNvContentPartPr/>
                <p14:nvPr/>
              </p14:nvContentPartPr>
              <p14:xfrm>
                <a:off x="10364118" y="826146"/>
                <a:ext cx="360" cy="360"/>
              </p14:xfrm>
            </p:contentPart>
          </mc:Choice>
          <mc:Fallback>
            <p:pic>
              <p:nvPicPr>
                <p:cNvPr id="98" name="Käsinkirjoitus 97">
                  <a:extLst>
                    <a:ext uri="{FF2B5EF4-FFF2-40B4-BE49-F238E27FC236}">
                      <a16:creationId xmlns:a16="http://schemas.microsoft.com/office/drawing/2014/main" id="{97081DFF-9EAB-4DF0-84DF-3904D272B482}"/>
                    </a:ext>
                  </a:extLst>
                </p:cNvPr>
                <p:cNvPicPr/>
                <p:nvPr/>
              </p:nvPicPr>
              <p:blipFill>
                <a:blip r:embed="rId94"/>
                <a:stretch>
                  <a:fillRect/>
                </a:stretch>
              </p:blipFill>
              <p:spPr>
                <a:xfrm>
                  <a:off x="10359798" y="821826"/>
                  <a:ext cx="9000" cy="9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5">
              <p14:nvContentPartPr>
                <p14:cNvPr id="99" name="Käsinkirjoitus 98">
                  <a:extLst>
                    <a:ext uri="{FF2B5EF4-FFF2-40B4-BE49-F238E27FC236}">
                      <a16:creationId xmlns:a16="http://schemas.microsoft.com/office/drawing/2014/main" id="{CB835E8F-25A8-41DF-8311-DBA003B76892}"/>
                    </a:ext>
                  </a:extLst>
                </p14:cNvPr>
                <p14:cNvContentPartPr/>
                <p14:nvPr/>
              </p14:nvContentPartPr>
              <p14:xfrm>
                <a:off x="10399038" y="794466"/>
                <a:ext cx="5040" cy="2160"/>
              </p14:xfrm>
            </p:contentPart>
          </mc:Choice>
          <mc:Fallback>
            <p:pic>
              <p:nvPicPr>
                <p:cNvPr id="99" name="Käsinkirjoitus 98">
                  <a:extLst>
                    <a:ext uri="{FF2B5EF4-FFF2-40B4-BE49-F238E27FC236}">
                      <a16:creationId xmlns:a16="http://schemas.microsoft.com/office/drawing/2014/main" id="{CB835E8F-25A8-41DF-8311-DBA003B76892}"/>
                    </a:ext>
                  </a:extLst>
                </p:cNvPr>
                <p:cNvPicPr/>
                <p:nvPr/>
              </p:nvPicPr>
              <p:blipFill>
                <a:blip r:embed="rId146"/>
                <a:stretch>
                  <a:fillRect/>
                </a:stretch>
              </p:blipFill>
              <p:spPr>
                <a:xfrm>
                  <a:off x="10394718" y="790146"/>
                  <a:ext cx="13680" cy="10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7">
              <p14:nvContentPartPr>
                <p14:cNvPr id="100" name="Käsinkirjoitus 99">
                  <a:extLst>
                    <a:ext uri="{FF2B5EF4-FFF2-40B4-BE49-F238E27FC236}">
                      <a16:creationId xmlns:a16="http://schemas.microsoft.com/office/drawing/2014/main" id="{F1BB2880-1644-4EDC-AE4E-EB96A8014FA2}"/>
                    </a:ext>
                  </a:extLst>
                </p14:cNvPr>
                <p14:cNvContentPartPr/>
                <p14:nvPr/>
              </p14:nvContentPartPr>
              <p14:xfrm>
                <a:off x="10495158" y="677826"/>
                <a:ext cx="68400" cy="225360"/>
              </p14:xfrm>
            </p:contentPart>
          </mc:Choice>
          <mc:Fallback>
            <p:pic>
              <p:nvPicPr>
                <p:cNvPr id="100" name="Käsinkirjoitus 99">
                  <a:extLst>
                    <a:ext uri="{FF2B5EF4-FFF2-40B4-BE49-F238E27FC236}">
                      <a16:creationId xmlns:a16="http://schemas.microsoft.com/office/drawing/2014/main" id="{F1BB2880-1644-4EDC-AE4E-EB96A8014FA2}"/>
                    </a:ext>
                  </a:extLst>
                </p:cNvPr>
                <p:cNvPicPr/>
                <p:nvPr/>
              </p:nvPicPr>
              <p:blipFill>
                <a:blip r:embed="rId148"/>
                <a:stretch>
                  <a:fillRect/>
                </a:stretch>
              </p:blipFill>
              <p:spPr>
                <a:xfrm>
                  <a:off x="10490838" y="673506"/>
                  <a:ext cx="77040" cy="234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9">
              <p14:nvContentPartPr>
                <p14:cNvPr id="101" name="Käsinkirjoitus 100">
                  <a:extLst>
                    <a:ext uri="{FF2B5EF4-FFF2-40B4-BE49-F238E27FC236}">
                      <a16:creationId xmlns:a16="http://schemas.microsoft.com/office/drawing/2014/main" id="{3493303C-5367-4E0B-A743-6F002777B80D}"/>
                    </a:ext>
                  </a:extLst>
                </p14:cNvPr>
                <p14:cNvContentPartPr/>
                <p14:nvPr/>
              </p14:nvContentPartPr>
              <p14:xfrm>
                <a:off x="10555998" y="831906"/>
                <a:ext cx="72360" cy="8640"/>
              </p14:xfrm>
            </p:contentPart>
          </mc:Choice>
          <mc:Fallback>
            <p:pic>
              <p:nvPicPr>
                <p:cNvPr id="101" name="Käsinkirjoitus 100">
                  <a:extLst>
                    <a:ext uri="{FF2B5EF4-FFF2-40B4-BE49-F238E27FC236}">
                      <a16:creationId xmlns:a16="http://schemas.microsoft.com/office/drawing/2014/main" id="{3493303C-5367-4E0B-A743-6F002777B80D}"/>
                    </a:ext>
                  </a:extLst>
                </p:cNvPr>
                <p:cNvPicPr/>
                <p:nvPr/>
              </p:nvPicPr>
              <p:blipFill>
                <a:blip r:embed="rId150"/>
                <a:stretch>
                  <a:fillRect/>
                </a:stretch>
              </p:blipFill>
              <p:spPr>
                <a:xfrm>
                  <a:off x="10551678" y="827586"/>
                  <a:ext cx="81000" cy="17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1">
              <p14:nvContentPartPr>
                <p14:cNvPr id="102" name="Käsinkirjoitus 101">
                  <a:extLst>
                    <a:ext uri="{FF2B5EF4-FFF2-40B4-BE49-F238E27FC236}">
                      <a16:creationId xmlns:a16="http://schemas.microsoft.com/office/drawing/2014/main" id="{7B566F39-DE93-4B28-8B47-06379DA2D2A3}"/>
                    </a:ext>
                  </a:extLst>
                </p14:cNvPr>
                <p14:cNvContentPartPr/>
                <p14:nvPr/>
              </p14:nvContentPartPr>
              <p14:xfrm>
                <a:off x="10632678" y="751266"/>
                <a:ext cx="73440" cy="205200"/>
              </p14:xfrm>
            </p:contentPart>
          </mc:Choice>
          <mc:Fallback>
            <p:pic>
              <p:nvPicPr>
                <p:cNvPr id="102" name="Käsinkirjoitus 101">
                  <a:extLst>
                    <a:ext uri="{FF2B5EF4-FFF2-40B4-BE49-F238E27FC236}">
                      <a16:creationId xmlns:a16="http://schemas.microsoft.com/office/drawing/2014/main" id="{7B566F39-DE93-4B28-8B47-06379DA2D2A3}"/>
                    </a:ext>
                  </a:extLst>
                </p:cNvPr>
                <p:cNvPicPr/>
                <p:nvPr/>
              </p:nvPicPr>
              <p:blipFill>
                <a:blip r:embed="rId152"/>
                <a:stretch>
                  <a:fillRect/>
                </a:stretch>
              </p:blipFill>
              <p:spPr>
                <a:xfrm>
                  <a:off x="10628358" y="746946"/>
                  <a:ext cx="82080" cy="213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3">
              <p14:nvContentPartPr>
                <p14:cNvPr id="103" name="Käsinkirjoitus 102">
                  <a:extLst>
                    <a:ext uri="{FF2B5EF4-FFF2-40B4-BE49-F238E27FC236}">
                      <a16:creationId xmlns:a16="http://schemas.microsoft.com/office/drawing/2014/main" id="{3360CAE4-24D1-40DE-8521-6C7C24280C22}"/>
                    </a:ext>
                  </a:extLst>
                </p14:cNvPr>
                <p14:cNvContentPartPr/>
                <p14:nvPr/>
              </p14:nvContentPartPr>
              <p14:xfrm>
                <a:off x="10755798" y="755946"/>
                <a:ext cx="72000" cy="284040"/>
              </p14:xfrm>
            </p:contentPart>
          </mc:Choice>
          <mc:Fallback>
            <p:pic>
              <p:nvPicPr>
                <p:cNvPr id="103" name="Käsinkirjoitus 102">
                  <a:extLst>
                    <a:ext uri="{FF2B5EF4-FFF2-40B4-BE49-F238E27FC236}">
                      <a16:creationId xmlns:a16="http://schemas.microsoft.com/office/drawing/2014/main" id="{3360CAE4-24D1-40DE-8521-6C7C24280C22}"/>
                    </a:ext>
                  </a:extLst>
                </p:cNvPr>
                <p:cNvPicPr/>
                <p:nvPr/>
              </p:nvPicPr>
              <p:blipFill>
                <a:blip r:embed="rId154"/>
                <a:stretch>
                  <a:fillRect/>
                </a:stretch>
              </p:blipFill>
              <p:spPr>
                <a:xfrm>
                  <a:off x="10751478" y="751626"/>
                  <a:ext cx="80640" cy="292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5">
              <p14:nvContentPartPr>
                <p14:cNvPr id="105" name="Käsinkirjoitus 104">
                  <a:extLst>
                    <a:ext uri="{FF2B5EF4-FFF2-40B4-BE49-F238E27FC236}">
                      <a16:creationId xmlns:a16="http://schemas.microsoft.com/office/drawing/2014/main" id="{8487AFBC-414D-4BC1-AB80-1A7D80FA0A5C}"/>
                    </a:ext>
                  </a:extLst>
                </p14:cNvPr>
                <p14:cNvContentPartPr/>
                <p14:nvPr/>
              </p14:nvContentPartPr>
              <p14:xfrm>
                <a:off x="9014838" y="411426"/>
                <a:ext cx="2039400" cy="505440"/>
              </p14:xfrm>
            </p:contentPart>
          </mc:Choice>
          <mc:Fallback>
            <p:pic>
              <p:nvPicPr>
                <p:cNvPr id="105" name="Käsinkirjoitus 104">
                  <a:extLst>
                    <a:ext uri="{FF2B5EF4-FFF2-40B4-BE49-F238E27FC236}">
                      <a16:creationId xmlns:a16="http://schemas.microsoft.com/office/drawing/2014/main" id="{8487AFBC-414D-4BC1-AB80-1A7D80FA0A5C}"/>
                    </a:ext>
                  </a:extLst>
                </p:cNvPr>
                <p:cNvPicPr/>
                <p:nvPr/>
              </p:nvPicPr>
              <p:blipFill>
                <a:blip r:embed="rId156"/>
                <a:stretch>
                  <a:fillRect/>
                </a:stretch>
              </p:blipFill>
              <p:spPr>
                <a:xfrm>
                  <a:off x="9010518" y="407106"/>
                  <a:ext cx="2048040" cy="514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7">
              <p14:nvContentPartPr>
                <p14:cNvPr id="107" name="Käsinkirjoitus 106">
                  <a:extLst>
                    <a:ext uri="{FF2B5EF4-FFF2-40B4-BE49-F238E27FC236}">
                      <a16:creationId xmlns:a16="http://schemas.microsoft.com/office/drawing/2014/main" id="{456FE1AE-3901-4E17-95AE-70E846C35883}"/>
                    </a:ext>
                  </a:extLst>
                </p14:cNvPr>
                <p14:cNvContentPartPr/>
                <p14:nvPr/>
              </p14:nvContentPartPr>
              <p14:xfrm>
                <a:off x="8245158" y="972666"/>
                <a:ext cx="2737800" cy="161640"/>
              </p14:xfrm>
            </p:contentPart>
          </mc:Choice>
          <mc:Fallback>
            <p:pic>
              <p:nvPicPr>
                <p:cNvPr id="107" name="Käsinkirjoitus 106">
                  <a:extLst>
                    <a:ext uri="{FF2B5EF4-FFF2-40B4-BE49-F238E27FC236}">
                      <a16:creationId xmlns:a16="http://schemas.microsoft.com/office/drawing/2014/main" id="{456FE1AE-3901-4E17-95AE-70E846C35883}"/>
                    </a:ext>
                  </a:extLst>
                </p:cNvPr>
                <p:cNvPicPr/>
                <p:nvPr/>
              </p:nvPicPr>
              <p:blipFill>
                <a:blip r:embed="rId158"/>
                <a:stretch>
                  <a:fillRect/>
                </a:stretch>
              </p:blipFill>
              <p:spPr>
                <a:xfrm>
                  <a:off x="8240838" y="968346"/>
                  <a:ext cx="2746440" cy="170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9">
              <p14:nvContentPartPr>
                <p14:cNvPr id="114" name="Käsinkirjoitus 113">
                  <a:extLst>
                    <a:ext uri="{FF2B5EF4-FFF2-40B4-BE49-F238E27FC236}">
                      <a16:creationId xmlns:a16="http://schemas.microsoft.com/office/drawing/2014/main" id="{A3DEFBDD-28FB-4984-A02F-79DE00C06119}"/>
                    </a:ext>
                  </a:extLst>
                </p14:cNvPr>
                <p14:cNvContentPartPr/>
                <p14:nvPr/>
              </p14:nvContentPartPr>
              <p14:xfrm>
                <a:off x="10374918" y="816066"/>
                <a:ext cx="56880" cy="39960"/>
              </p14:xfrm>
            </p:contentPart>
          </mc:Choice>
          <mc:Fallback>
            <p:pic>
              <p:nvPicPr>
                <p:cNvPr id="114" name="Käsinkirjoitus 113">
                  <a:extLst>
                    <a:ext uri="{FF2B5EF4-FFF2-40B4-BE49-F238E27FC236}">
                      <a16:creationId xmlns:a16="http://schemas.microsoft.com/office/drawing/2014/main" id="{A3DEFBDD-28FB-4984-A02F-79DE00C06119}"/>
                    </a:ext>
                  </a:extLst>
                </p:cNvPr>
                <p:cNvPicPr/>
                <p:nvPr/>
              </p:nvPicPr>
              <p:blipFill>
                <a:blip r:embed="rId160"/>
                <a:stretch>
                  <a:fillRect/>
                </a:stretch>
              </p:blipFill>
              <p:spPr>
                <a:xfrm>
                  <a:off x="10370598" y="811746"/>
                  <a:ext cx="65520" cy="48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1">
              <p14:nvContentPartPr>
                <p14:cNvPr id="115" name="Käsinkirjoitus 114">
                  <a:extLst>
                    <a:ext uri="{FF2B5EF4-FFF2-40B4-BE49-F238E27FC236}">
                      <a16:creationId xmlns:a16="http://schemas.microsoft.com/office/drawing/2014/main" id="{176BF670-50CA-443A-B4F8-74FD99E5E660}"/>
                    </a:ext>
                  </a:extLst>
                </p14:cNvPr>
                <p14:cNvContentPartPr/>
                <p14:nvPr/>
              </p14:nvContentPartPr>
              <p14:xfrm>
                <a:off x="10143078" y="789426"/>
                <a:ext cx="26280" cy="29160"/>
              </p14:xfrm>
            </p:contentPart>
          </mc:Choice>
          <mc:Fallback>
            <p:pic>
              <p:nvPicPr>
                <p:cNvPr id="115" name="Käsinkirjoitus 114">
                  <a:extLst>
                    <a:ext uri="{FF2B5EF4-FFF2-40B4-BE49-F238E27FC236}">
                      <a16:creationId xmlns:a16="http://schemas.microsoft.com/office/drawing/2014/main" id="{176BF670-50CA-443A-B4F8-74FD99E5E660}"/>
                    </a:ext>
                  </a:extLst>
                </p:cNvPr>
                <p:cNvPicPr/>
                <p:nvPr/>
              </p:nvPicPr>
              <p:blipFill>
                <a:blip r:embed="rId162"/>
                <a:stretch>
                  <a:fillRect/>
                </a:stretch>
              </p:blipFill>
              <p:spPr>
                <a:xfrm>
                  <a:off x="10138758" y="785106"/>
                  <a:ext cx="34920" cy="378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29" name="Ryhmä 128">
            <a:extLst>
              <a:ext uri="{FF2B5EF4-FFF2-40B4-BE49-F238E27FC236}">
                <a16:creationId xmlns:a16="http://schemas.microsoft.com/office/drawing/2014/main" id="{5A129757-C549-421C-82B1-31909022DF6F}"/>
              </a:ext>
            </a:extLst>
          </p:cNvPr>
          <p:cNvGrpSpPr/>
          <p:nvPr/>
        </p:nvGrpSpPr>
        <p:grpSpPr>
          <a:xfrm>
            <a:off x="7762742" y="1521370"/>
            <a:ext cx="3456000" cy="636480"/>
            <a:chOff x="7762742" y="1521370"/>
            <a:chExt cx="3456000" cy="6364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63">
              <p14:nvContentPartPr>
                <p14:cNvPr id="117" name="Käsinkirjoitus 116">
                  <a:extLst>
                    <a:ext uri="{FF2B5EF4-FFF2-40B4-BE49-F238E27FC236}">
                      <a16:creationId xmlns:a16="http://schemas.microsoft.com/office/drawing/2014/main" id="{CE9C6B4C-DE56-4B32-AB25-6C56080136F5}"/>
                    </a:ext>
                  </a:extLst>
                </p14:cNvPr>
                <p14:cNvContentPartPr/>
                <p14:nvPr/>
              </p14:nvContentPartPr>
              <p14:xfrm>
                <a:off x="7762742" y="1771930"/>
                <a:ext cx="203040" cy="296640"/>
              </p14:xfrm>
            </p:contentPart>
          </mc:Choice>
          <mc:Fallback>
            <p:pic>
              <p:nvPicPr>
                <p:cNvPr id="117" name="Käsinkirjoitus 116">
                  <a:extLst>
                    <a:ext uri="{FF2B5EF4-FFF2-40B4-BE49-F238E27FC236}">
                      <a16:creationId xmlns:a16="http://schemas.microsoft.com/office/drawing/2014/main" id="{CE9C6B4C-DE56-4B32-AB25-6C56080136F5}"/>
                    </a:ext>
                  </a:extLst>
                </p:cNvPr>
                <p:cNvPicPr/>
                <p:nvPr/>
              </p:nvPicPr>
              <p:blipFill>
                <a:blip r:embed="rId164"/>
                <a:stretch>
                  <a:fillRect/>
                </a:stretch>
              </p:blipFill>
              <p:spPr>
                <a:xfrm>
                  <a:off x="7758422" y="1767610"/>
                  <a:ext cx="211680" cy="305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5">
              <p14:nvContentPartPr>
                <p14:cNvPr id="118" name="Käsinkirjoitus 117">
                  <a:extLst>
                    <a:ext uri="{FF2B5EF4-FFF2-40B4-BE49-F238E27FC236}">
                      <a16:creationId xmlns:a16="http://schemas.microsoft.com/office/drawing/2014/main" id="{08518B30-B28A-48B7-B176-F82FC1AFDE37}"/>
                    </a:ext>
                  </a:extLst>
                </p14:cNvPr>
                <p14:cNvContentPartPr/>
                <p14:nvPr/>
              </p14:nvContentPartPr>
              <p14:xfrm>
                <a:off x="7830422" y="1812970"/>
                <a:ext cx="201600" cy="174240"/>
              </p14:xfrm>
            </p:contentPart>
          </mc:Choice>
          <mc:Fallback>
            <p:pic>
              <p:nvPicPr>
                <p:cNvPr id="118" name="Käsinkirjoitus 117">
                  <a:extLst>
                    <a:ext uri="{FF2B5EF4-FFF2-40B4-BE49-F238E27FC236}">
                      <a16:creationId xmlns:a16="http://schemas.microsoft.com/office/drawing/2014/main" id="{08518B30-B28A-48B7-B176-F82FC1AFDE37}"/>
                    </a:ext>
                  </a:extLst>
                </p:cNvPr>
                <p:cNvPicPr/>
                <p:nvPr/>
              </p:nvPicPr>
              <p:blipFill>
                <a:blip r:embed="rId166"/>
                <a:stretch>
                  <a:fillRect/>
                </a:stretch>
              </p:blipFill>
              <p:spPr>
                <a:xfrm>
                  <a:off x="7826102" y="1808650"/>
                  <a:ext cx="210240" cy="182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7">
              <p14:nvContentPartPr>
                <p14:cNvPr id="119" name="Käsinkirjoitus 118">
                  <a:extLst>
                    <a:ext uri="{FF2B5EF4-FFF2-40B4-BE49-F238E27FC236}">
                      <a16:creationId xmlns:a16="http://schemas.microsoft.com/office/drawing/2014/main" id="{164F698E-284B-41F9-9DC7-B27580DF3996}"/>
                    </a:ext>
                  </a:extLst>
                </p14:cNvPr>
                <p14:cNvContentPartPr/>
                <p14:nvPr/>
              </p14:nvContentPartPr>
              <p14:xfrm>
                <a:off x="8138942" y="1891810"/>
                <a:ext cx="136440" cy="360"/>
              </p14:xfrm>
            </p:contentPart>
          </mc:Choice>
          <mc:Fallback>
            <p:pic>
              <p:nvPicPr>
                <p:cNvPr id="119" name="Käsinkirjoitus 118">
                  <a:extLst>
                    <a:ext uri="{FF2B5EF4-FFF2-40B4-BE49-F238E27FC236}">
                      <a16:creationId xmlns:a16="http://schemas.microsoft.com/office/drawing/2014/main" id="{164F698E-284B-41F9-9DC7-B27580DF3996}"/>
                    </a:ext>
                  </a:extLst>
                </p:cNvPr>
                <p:cNvPicPr/>
                <p:nvPr/>
              </p:nvPicPr>
              <p:blipFill>
                <a:blip r:embed="rId168"/>
                <a:stretch>
                  <a:fillRect/>
                </a:stretch>
              </p:blipFill>
              <p:spPr>
                <a:xfrm>
                  <a:off x="8134622" y="1887490"/>
                  <a:ext cx="145080" cy="9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9">
              <p14:nvContentPartPr>
                <p14:cNvPr id="121" name="Käsinkirjoitus 120">
                  <a:extLst>
                    <a:ext uri="{FF2B5EF4-FFF2-40B4-BE49-F238E27FC236}">
                      <a16:creationId xmlns:a16="http://schemas.microsoft.com/office/drawing/2014/main" id="{69DD5155-E6EC-4CC8-9F2D-00A43C83EB6A}"/>
                    </a:ext>
                  </a:extLst>
                </p14:cNvPr>
                <p14:cNvContentPartPr/>
                <p14:nvPr/>
              </p14:nvContentPartPr>
              <p14:xfrm>
                <a:off x="8127422" y="2001610"/>
                <a:ext cx="147960" cy="360"/>
              </p14:xfrm>
            </p:contentPart>
          </mc:Choice>
          <mc:Fallback>
            <p:pic>
              <p:nvPicPr>
                <p:cNvPr id="121" name="Käsinkirjoitus 120">
                  <a:extLst>
                    <a:ext uri="{FF2B5EF4-FFF2-40B4-BE49-F238E27FC236}">
                      <a16:creationId xmlns:a16="http://schemas.microsoft.com/office/drawing/2014/main" id="{69DD5155-E6EC-4CC8-9F2D-00A43C83EB6A}"/>
                    </a:ext>
                  </a:extLst>
                </p:cNvPr>
                <p:cNvPicPr/>
                <p:nvPr/>
              </p:nvPicPr>
              <p:blipFill>
                <a:blip r:embed="rId170"/>
                <a:stretch>
                  <a:fillRect/>
                </a:stretch>
              </p:blipFill>
              <p:spPr>
                <a:xfrm>
                  <a:off x="8123102" y="1997290"/>
                  <a:ext cx="156600" cy="9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1">
              <p14:nvContentPartPr>
                <p14:cNvPr id="123" name="Käsinkirjoitus 122">
                  <a:extLst>
                    <a:ext uri="{FF2B5EF4-FFF2-40B4-BE49-F238E27FC236}">
                      <a16:creationId xmlns:a16="http://schemas.microsoft.com/office/drawing/2014/main" id="{37099287-8182-4581-9F62-457689B83C8E}"/>
                    </a:ext>
                  </a:extLst>
                </p14:cNvPr>
                <p14:cNvContentPartPr/>
                <p14:nvPr/>
              </p14:nvContentPartPr>
              <p14:xfrm>
                <a:off x="8541782" y="1685530"/>
                <a:ext cx="81720" cy="261720"/>
              </p14:xfrm>
            </p:contentPart>
          </mc:Choice>
          <mc:Fallback>
            <p:pic>
              <p:nvPicPr>
                <p:cNvPr id="123" name="Käsinkirjoitus 122">
                  <a:extLst>
                    <a:ext uri="{FF2B5EF4-FFF2-40B4-BE49-F238E27FC236}">
                      <a16:creationId xmlns:a16="http://schemas.microsoft.com/office/drawing/2014/main" id="{37099287-8182-4581-9F62-457689B83C8E}"/>
                    </a:ext>
                  </a:extLst>
                </p:cNvPr>
                <p:cNvPicPr/>
                <p:nvPr/>
              </p:nvPicPr>
              <p:blipFill>
                <a:blip r:embed="rId172"/>
                <a:stretch>
                  <a:fillRect/>
                </a:stretch>
              </p:blipFill>
              <p:spPr>
                <a:xfrm>
                  <a:off x="8537462" y="1681210"/>
                  <a:ext cx="90360" cy="270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3">
              <p14:nvContentPartPr>
                <p14:cNvPr id="124" name="Käsinkirjoitus 123">
                  <a:extLst>
                    <a:ext uri="{FF2B5EF4-FFF2-40B4-BE49-F238E27FC236}">
                      <a16:creationId xmlns:a16="http://schemas.microsoft.com/office/drawing/2014/main" id="{1905C410-F593-4357-8DDC-9F262DC9170A}"/>
                    </a:ext>
                  </a:extLst>
                </p14:cNvPr>
                <p14:cNvContentPartPr/>
                <p14:nvPr/>
              </p14:nvContentPartPr>
              <p14:xfrm>
                <a:off x="8439182" y="2044090"/>
                <a:ext cx="2574000" cy="113760"/>
              </p14:xfrm>
            </p:contentPart>
          </mc:Choice>
          <mc:Fallback>
            <p:pic>
              <p:nvPicPr>
                <p:cNvPr id="124" name="Käsinkirjoitus 123">
                  <a:extLst>
                    <a:ext uri="{FF2B5EF4-FFF2-40B4-BE49-F238E27FC236}">
                      <a16:creationId xmlns:a16="http://schemas.microsoft.com/office/drawing/2014/main" id="{1905C410-F593-4357-8DDC-9F262DC9170A}"/>
                    </a:ext>
                  </a:extLst>
                </p:cNvPr>
                <p:cNvPicPr/>
                <p:nvPr/>
              </p:nvPicPr>
              <p:blipFill>
                <a:blip r:embed="rId174"/>
                <a:stretch>
                  <a:fillRect/>
                </a:stretch>
              </p:blipFill>
              <p:spPr>
                <a:xfrm>
                  <a:off x="8434862" y="2039770"/>
                  <a:ext cx="2582640" cy="122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5">
              <p14:nvContentPartPr>
                <p14:cNvPr id="125" name="Käsinkirjoitus 124">
                  <a:extLst>
                    <a:ext uri="{FF2B5EF4-FFF2-40B4-BE49-F238E27FC236}">
                      <a16:creationId xmlns:a16="http://schemas.microsoft.com/office/drawing/2014/main" id="{D4FC58B9-FCD0-44F3-9C8F-8C196636E705}"/>
                    </a:ext>
                  </a:extLst>
                </p14:cNvPr>
                <p14:cNvContentPartPr/>
                <p14:nvPr/>
              </p14:nvContentPartPr>
              <p14:xfrm>
                <a:off x="8802782" y="1726930"/>
                <a:ext cx="148680" cy="13680"/>
              </p14:xfrm>
            </p:contentPart>
          </mc:Choice>
          <mc:Fallback>
            <p:pic>
              <p:nvPicPr>
                <p:cNvPr id="125" name="Käsinkirjoitus 124">
                  <a:extLst>
                    <a:ext uri="{FF2B5EF4-FFF2-40B4-BE49-F238E27FC236}">
                      <a16:creationId xmlns:a16="http://schemas.microsoft.com/office/drawing/2014/main" id="{D4FC58B9-FCD0-44F3-9C8F-8C196636E705}"/>
                    </a:ext>
                  </a:extLst>
                </p:cNvPr>
                <p:cNvPicPr/>
                <p:nvPr/>
              </p:nvPicPr>
              <p:blipFill>
                <a:blip r:embed="rId176"/>
                <a:stretch>
                  <a:fillRect/>
                </a:stretch>
              </p:blipFill>
              <p:spPr>
                <a:xfrm>
                  <a:off x="8798462" y="1722610"/>
                  <a:ext cx="157320" cy="22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7">
              <p14:nvContentPartPr>
                <p14:cNvPr id="126" name="Käsinkirjoitus 125">
                  <a:extLst>
                    <a:ext uri="{FF2B5EF4-FFF2-40B4-BE49-F238E27FC236}">
                      <a16:creationId xmlns:a16="http://schemas.microsoft.com/office/drawing/2014/main" id="{02876833-0472-436E-AC44-A031D3CE264D}"/>
                    </a:ext>
                  </a:extLst>
                </p14:cNvPr>
                <p14:cNvContentPartPr/>
                <p14:nvPr/>
              </p14:nvContentPartPr>
              <p14:xfrm>
                <a:off x="8915822" y="1645210"/>
                <a:ext cx="10080" cy="186120"/>
              </p14:xfrm>
            </p:contentPart>
          </mc:Choice>
          <mc:Fallback>
            <p:pic>
              <p:nvPicPr>
                <p:cNvPr id="126" name="Käsinkirjoitus 125">
                  <a:extLst>
                    <a:ext uri="{FF2B5EF4-FFF2-40B4-BE49-F238E27FC236}">
                      <a16:creationId xmlns:a16="http://schemas.microsoft.com/office/drawing/2014/main" id="{02876833-0472-436E-AC44-A031D3CE264D}"/>
                    </a:ext>
                  </a:extLst>
                </p:cNvPr>
                <p:cNvPicPr/>
                <p:nvPr/>
              </p:nvPicPr>
              <p:blipFill>
                <a:blip r:embed="rId178"/>
                <a:stretch>
                  <a:fillRect/>
                </a:stretch>
              </p:blipFill>
              <p:spPr>
                <a:xfrm>
                  <a:off x="8911502" y="1640890"/>
                  <a:ext cx="18720" cy="194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9">
              <p14:nvContentPartPr>
                <p14:cNvPr id="127" name="Käsinkirjoitus 126">
                  <a:extLst>
                    <a:ext uri="{FF2B5EF4-FFF2-40B4-BE49-F238E27FC236}">
                      <a16:creationId xmlns:a16="http://schemas.microsoft.com/office/drawing/2014/main" id="{7810A9A2-DB27-4451-B8C1-FA456D36B649}"/>
                    </a:ext>
                  </a:extLst>
                </p14:cNvPr>
                <p14:cNvContentPartPr/>
                <p14:nvPr/>
              </p14:nvContentPartPr>
              <p14:xfrm>
                <a:off x="8781902" y="1918450"/>
                <a:ext cx="176400" cy="6840"/>
              </p14:xfrm>
            </p:contentPart>
          </mc:Choice>
          <mc:Fallback>
            <p:pic>
              <p:nvPicPr>
                <p:cNvPr id="127" name="Käsinkirjoitus 126">
                  <a:extLst>
                    <a:ext uri="{FF2B5EF4-FFF2-40B4-BE49-F238E27FC236}">
                      <a16:creationId xmlns:a16="http://schemas.microsoft.com/office/drawing/2014/main" id="{7810A9A2-DB27-4451-B8C1-FA456D36B649}"/>
                    </a:ext>
                  </a:extLst>
                </p:cNvPr>
                <p:cNvPicPr/>
                <p:nvPr/>
              </p:nvPicPr>
              <p:blipFill>
                <a:blip r:embed="rId180"/>
                <a:stretch>
                  <a:fillRect/>
                </a:stretch>
              </p:blipFill>
              <p:spPr>
                <a:xfrm>
                  <a:off x="8777582" y="1914130"/>
                  <a:ext cx="185040" cy="15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1">
              <p14:nvContentPartPr>
                <p14:cNvPr id="128" name="Käsinkirjoitus 127">
                  <a:extLst>
                    <a:ext uri="{FF2B5EF4-FFF2-40B4-BE49-F238E27FC236}">
                      <a16:creationId xmlns:a16="http://schemas.microsoft.com/office/drawing/2014/main" id="{65A079D9-0D55-4D91-BF4E-85C02CE3517F}"/>
                    </a:ext>
                  </a:extLst>
                </p14:cNvPr>
                <p14:cNvContentPartPr/>
                <p14:nvPr/>
              </p14:nvContentPartPr>
              <p14:xfrm>
                <a:off x="9119582" y="1521370"/>
                <a:ext cx="2099160" cy="459000"/>
              </p14:xfrm>
            </p:contentPart>
          </mc:Choice>
          <mc:Fallback>
            <p:pic>
              <p:nvPicPr>
                <p:cNvPr id="128" name="Käsinkirjoitus 127">
                  <a:extLst>
                    <a:ext uri="{FF2B5EF4-FFF2-40B4-BE49-F238E27FC236}">
                      <a16:creationId xmlns:a16="http://schemas.microsoft.com/office/drawing/2014/main" id="{65A079D9-0D55-4D91-BF4E-85C02CE3517F}"/>
                    </a:ext>
                  </a:extLst>
                </p:cNvPr>
                <p:cNvPicPr/>
                <p:nvPr/>
              </p:nvPicPr>
              <p:blipFill>
                <a:blip r:embed="rId182"/>
                <a:stretch>
                  <a:fillRect/>
                </a:stretch>
              </p:blipFill>
              <p:spPr>
                <a:xfrm>
                  <a:off x="9115262" y="1517050"/>
                  <a:ext cx="2107800" cy="46764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83">
            <p14:nvContentPartPr>
              <p14:cNvPr id="130" name="Käsinkirjoitus 129">
                <a:extLst>
                  <a:ext uri="{FF2B5EF4-FFF2-40B4-BE49-F238E27FC236}">
                    <a16:creationId xmlns:a16="http://schemas.microsoft.com/office/drawing/2014/main" id="{F07DA290-6632-408C-971A-D7E666ECC512}"/>
                  </a:ext>
                </a:extLst>
              </p14:cNvPr>
              <p14:cNvContentPartPr/>
              <p14:nvPr/>
            </p14:nvContentPartPr>
            <p14:xfrm>
              <a:off x="9405782" y="1649890"/>
              <a:ext cx="67680" cy="304200"/>
            </p14:xfrm>
          </p:contentPart>
        </mc:Choice>
        <mc:Fallback>
          <p:pic>
            <p:nvPicPr>
              <p:cNvPr id="130" name="Käsinkirjoitus 129">
                <a:extLst>
                  <a:ext uri="{FF2B5EF4-FFF2-40B4-BE49-F238E27FC236}">
                    <a16:creationId xmlns:a16="http://schemas.microsoft.com/office/drawing/2014/main" id="{F07DA290-6632-408C-971A-D7E666ECC512}"/>
                  </a:ext>
                </a:extLst>
              </p:cNvPr>
              <p:cNvPicPr/>
              <p:nvPr/>
            </p:nvPicPr>
            <p:blipFill>
              <a:blip r:embed="rId184"/>
              <a:stretch>
                <a:fillRect/>
              </a:stretch>
            </p:blipFill>
            <p:spPr>
              <a:xfrm>
                <a:off x="9401462" y="1645570"/>
                <a:ext cx="76320" cy="312840"/>
              </a:xfrm>
              <a:prstGeom prst="rect">
                <a:avLst/>
              </a:prstGeom>
            </p:spPr>
          </p:pic>
        </mc:Fallback>
      </mc:AlternateContent>
      <p:grpSp>
        <p:nvGrpSpPr>
          <p:cNvPr id="140" name="Ryhmä 139">
            <a:extLst>
              <a:ext uri="{FF2B5EF4-FFF2-40B4-BE49-F238E27FC236}">
                <a16:creationId xmlns:a16="http://schemas.microsoft.com/office/drawing/2014/main" id="{693F17C4-9AAA-44BC-AE60-0E8FBFB99F29}"/>
              </a:ext>
            </a:extLst>
          </p:cNvPr>
          <p:cNvGrpSpPr/>
          <p:nvPr/>
        </p:nvGrpSpPr>
        <p:grpSpPr>
          <a:xfrm>
            <a:off x="9646262" y="1653490"/>
            <a:ext cx="836280" cy="388440"/>
            <a:chOff x="9646262" y="1653490"/>
            <a:chExt cx="836280" cy="3884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85">
              <p14:nvContentPartPr>
                <p14:cNvPr id="131" name="Käsinkirjoitus 130">
                  <a:extLst>
                    <a:ext uri="{FF2B5EF4-FFF2-40B4-BE49-F238E27FC236}">
                      <a16:creationId xmlns:a16="http://schemas.microsoft.com/office/drawing/2014/main" id="{D3DC0B61-64AA-4391-970E-E02673A8DD03}"/>
                    </a:ext>
                  </a:extLst>
                </p14:cNvPr>
                <p14:cNvContentPartPr/>
                <p14:nvPr/>
              </p14:nvContentPartPr>
              <p14:xfrm>
                <a:off x="9646262" y="1817290"/>
                <a:ext cx="122760" cy="5760"/>
              </p14:xfrm>
            </p:contentPart>
          </mc:Choice>
          <mc:Fallback>
            <p:pic>
              <p:nvPicPr>
                <p:cNvPr id="131" name="Käsinkirjoitus 130">
                  <a:extLst>
                    <a:ext uri="{FF2B5EF4-FFF2-40B4-BE49-F238E27FC236}">
                      <a16:creationId xmlns:a16="http://schemas.microsoft.com/office/drawing/2014/main" id="{D3DC0B61-64AA-4391-970E-E02673A8DD03}"/>
                    </a:ext>
                  </a:extLst>
                </p:cNvPr>
                <p:cNvPicPr/>
                <p:nvPr/>
              </p:nvPicPr>
              <p:blipFill>
                <a:blip r:embed="rId186"/>
                <a:stretch>
                  <a:fillRect/>
                </a:stretch>
              </p:blipFill>
              <p:spPr>
                <a:xfrm>
                  <a:off x="9641942" y="1812970"/>
                  <a:ext cx="131400" cy="14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7">
              <p14:nvContentPartPr>
                <p14:cNvPr id="132" name="Käsinkirjoitus 131">
                  <a:extLst>
                    <a:ext uri="{FF2B5EF4-FFF2-40B4-BE49-F238E27FC236}">
                      <a16:creationId xmlns:a16="http://schemas.microsoft.com/office/drawing/2014/main" id="{07989953-A63F-4589-89FA-4C3C0689487E}"/>
                    </a:ext>
                  </a:extLst>
                </p14:cNvPr>
                <p14:cNvContentPartPr/>
                <p14:nvPr/>
              </p14:nvContentPartPr>
              <p14:xfrm>
                <a:off x="9720782" y="1738810"/>
                <a:ext cx="12600" cy="142560"/>
              </p14:xfrm>
            </p:contentPart>
          </mc:Choice>
          <mc:Fallback>
            <p:pic>
              <p:nvPicPr>
                <p:cNvPr id="132" name="Käsinkirjoitus 131">
                  <a:extLst>
                    <a:ext uri="{FF2B5EF4-FFF2-40B4-BE49-F238E27FC236}">
                      <a16:creationId xmlns:a16="http://schemas.microsoft.com/office/drawing/2014/main" id="{07989953-A63F-4589-89FA-4C3C0689487E}"/>
                    </a:ext>
                  </a:extLst>
                </p:cNvPr>
                <p:cNvPicPr/>
                <p:nvPr/>
              </p:nvPicPr>
              <p:blipFill>
                <a:blip r:embed="rId188"/>
                <a:stretch>
                  <a:fillRect/>
                </a:stretch>
              </p:blipFill>
              <p:spPr>
                <a:xfrm>
                  <a:off x="9716462" y="1734490"/>
                  <a:ext cx="21240" cy="151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9">
              <p14:nvContentPartPr>
                <p14:cNvPr id="137" name="Käsinkirjoitus 136">
                  <a:extLst>
                    <a:ext uri="{FF2B5EF4-FFF2-40B4-BE49-F238E27FC236}">
                      <a16:creationId xmlns:a16="http://schemas.microsoft.com/office/drawing/2014/main" id="{EE2F5E11-188E-4D5C-856A-860F42A9F40D}"/>
                    </a:ext>
                  </a:extLst>
                </p14:cNvPr>
                <p14:cNvContentPartPr/>
                <p14:nvPr/>
              </p14:nvContentPartPr>
              <p14:xfrm>
                <a:off x="9967022" y="1653490"/>
                <a:ext cx="245520" cy="303480"/>
              </p14:xfrm>
            </p:contentPart>
          </mc:Choice>
          <mc:Fallback>
            <p:pic>
              <p:nvPicPr>
                <p:cNvPr id="137" name="Käsinkirjoitus 136">
                  <a:extLst>
                    <a:ext uri="{FF2B5EF4-FFF2-40B4-BE49-F238E27FC236}">
                      <a16:creationId xmlns:a16="http://schemas.microsoft.com/office/drawing/2014/main" id="{EE2F5E11-188E-4D5C-856A-860F42A9F40D}"/>
                    </a:ext>
                  </a:extLst>
                </p:cNvPr>
                <p:cNvPicPr/>
                <p:nvPr/>
              </p:nvPicPr>
              <p:blipFill>
                <a:blip r:embed="rId190"/>
                <a:stretch>
                  <a:fillRect/>
                </a:stretch>
              </p:blipFill>
              <p:spPr>
                <a:xfrm>
                  <a:off x="9962702" y="1649170"/>
                  <a:ext cx="254160" cy="312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1">
              <p14:nvContentPartPr>
                <p14:cNvPr id="138" name="Käsinkirjoitus 137">
                  <a:extLst>
                    <a:ext uri="{FF2B5EF4-FFF2-40B4-BE49-F238E27FC236}">
                      <a16:creationId xmlns:a16="http://schemas.microsoft.com/office/drawing/2014/main" id="{E59736B5-464B-4E48-98CF-54E9E80C6C68}"/>
                    </a:ext>
                  </a:extLst>
                </p14:cNvPr>
                <p14:cNvContentPartPr/>
                <p14:nvPr/>
              </p14:nvContentPartPr>
              <p14:xfrm>
                <a:off x="10345382" y="1671850"/>
                <a:ext cx="120600" cy="208800"/>
              </p14:xfrm>
            </p:contentPart>
          </mc:Choice>
          <mc:Fallback>
            <p:pic>
              <p:nvPicPr>
                <p:cNvPr id="138" name="Käsinkirjoitus 137">
                  <a:extLst>
                    <a:ext uri="{FF2B5EF4-FFF2-40B4-BE49-F238E27FC236}">
                      <a16:creationId xmlns:a16="http://schemas.microsoft.com/office/drawing/2014/main" id="{E59736B5-464B-4E48-98CF-54E9E80C6C68}"/>
                    </a:ext>
                  </a:extLst>
                </p:cNvPr>
                <p:cNvPicPr/>
                <p:nvPr/>
              </p:nvPicPr>
              <p:blipFill>
                <a:blip r:embed="rId192"/>
                <a:stretch>
                  <a:fillRect/>
                </a:stretch>
              </p:blipFill>
              <p:spPr>
                <a:xfrm>
                  <a:off x="10341062" y="1667530"/>
                  <a:ext cx="129240" cy="217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3">
              <p14:nvContentPartPr>
                <p14:cNvPr id="139" name="Käsinkirjoitus 138">
                  <a:extLst>
                    <a:ext uri="{FF2B5EF4-FFF2-40B4-BE49-F238E27FC236}">
                      <a16:creationId xmlns:a16="http://schemas.microsoft.com/office/drawing/2014/main" id="{680CD0CA-B2D9-4B3E-90A2-E20BD99D3E66}"/>
                    </a:ext>
                  </a:extLst>
                </p14:cNvPr>
                <p14:cNvContentPartPr/>
                <p14:nvPr/>
              </p14:nvContentPartPr>
              <p14:xfrm>
                <a:off x="10472102" y="1715410"/>
                <a:ext cx="10440" cy="326520"/>
              </p14:xfrm>
            </p:contentPart>
          </mc:Choice>
          <mc:Fallback>
            <p:pic>
              <p:nvPicPr>
                <p:cNvPr id="139" name="Käsinkirjoitus 138">
                  <a:extLst>
                    <a:ext uri="{FF2B5EF4-FFF2-40B4-BE49-F238E27FC236}">
                      <a16:creationId xmlns:a16="http://schemas.microsoft.com/office/drawing/2014/main" id="{680CD0CA-B2D9-4B3E-90A2-E20BD99D3E66}"/>
                    </a:ext>
                  </a:extLst>
                </p:cNvPr>
                <p:cNvPicPr/>
                <p:nvPr/>
              </p:nvPicPr>
              <p:blipFill>
                <a:blip r:embed="rId194"/>
                <a:stretch>
                  <a:fillRect/>
                </a:stretch>
              </p:blipFill>
              <p:spPr>
                <a:xfrm>
                  <a:off x="10467782" y="1711090"/>
                  <a:ext cx="19080" cy="3351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43" name="Ryhmä 142">
            <a:extLst>
              <a:ext uri="{FF2B5EF4-FFF2-40B4-BE49-F238E27FC236}">
                <a16:creationId xmlns:a16="http://schemas.microsoft.com/office/drawing/2014/main" id="{2DF300F4-F9E9-48BE-A176-A9C596662351}"/>
              </a:ext>
            </a:extLst>
          </p:cNvPr>
          <p:cNvGrpSpPr/>
          <p:nvPr/>
        </p:nvGrpSpPr>
        <p:grpSpPr>
          <a:xfrm>
            <a:off x="9531422" y="2168290"/>
            <a:ext cx="161640" cy="350640"/>
            <a:chOff x="9531422" y="2168290"/>
            <a:chExt cx="161640" cy="3506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95">
              <p14:nvContentPartPr>
                <p14:cNvPr id="141" name="Käsinkirjoitus 140">
                  <a:extLst>
                    <a:ext uri="{FF2B5EF4-FFF2-40B4-BE49-F238E27FC236}">
                      <a16:creationId xmlns:a16="http://schemas.microsoft.com/office/drawing/2014/main" id="{1F7C6359-C7FF-4E53-857A-15A388419803}"/>
                    </a:ext>
                  </a:extLst>
                </p14:cNvPr>
                <p14:cNvContentPartPr/>
                <p14:nvPr/>
              </p14:nvContentPartPr>
              <p14:xfrm>
                <a:off x="9531422" y="2168290"/>
                <a:ext cx="143280" cy="215280"/>
              </p14:xfrm>
            </p:contentPart>
          </mc:Choice>
          <mc:Fallback>
            <p:pic>
              <p:nvPicPr>
                <p:cNvPr id="141" name="Käsinkirjoitus 140">
                  <a:extLst>
                    <a:ext uri="{FF2B5EF4-FFF2-40B4-BE49-F238E27FC236}">
                      <a16:creationId xmlns:a16="http://schemas.microsoft.com/office/drawing/2014/main" id="{1F7C6359-C7FF-4E53-857A-15A388419803}"/>
                    </a:ext>
                  </a:extLst>
                </p:cNvPr>
                <p:cNvPicPr/>
                <p:nvPr/>
              </p:nvPicPr>
              <p:blipFill>
                <a:blip r:embed="rId196"/>
                <a:stretch>
                  <a:fillRect/>
                </a:stretch>
              </p:blipFill>
              <p:spPr>
                <a:xfrm>
                  <a:off x="9527102" y="2163970"/>
                  <a:ext cx="151920" cy="223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7">
              <p14:nvContentPartPr>
                <p14:cNvPr id="142" name="Käsinkirjoitus 141">
                  <a:extLst>
                    <a:ext uri="{FF2B5EF4-FFF2-40B4-BE49-F238E27FC236}">
                      <a16:creationId xmlns:a16="http://schemas.microsoft.com/office/drawing/2014/main" id="{A590A913-5AB9-42DF-BCA3-B4EF77A08703}"/>
                    </a:ext>
                  </a:extLst>
                </p14:cNvPr>
                <p14:cNvContentPartPr/>
                <p14:nvPr/>
              </p14:nvContentPartPr>
              <p14:xfrm>
                <a:off x="9685862" y="2191330"/>
                <a:ext cx="7200" cy="327600"/>
              </p14:xfrm>
            </p:contentPart>
          </mc:Choice>
          <mc:Fallback>
            <p:pic>
              <p:nvPicPr>
                <p:cNvPr id="142" name="Käsinkirjoitus 141">
                  <a:extLst>
                    <a:ext uri="{FF2B5EF4-FFF2-40B4-BE49-F238E27FC236}">
                      <a16:creationId xmlns:a16="http://schemas.microsoft.com/office/drawing/2014/main" id="{A590A913-5AB9-42DF-BCA3-B4EF77A08703}"/>
                    </a:ext>
                  </a:extLst>
                </p:cNvPr>
                <p:cNvPicPr/>
                <p:nvPr/>
              </p:nvPicPr>
              <p:blipFill>
                <a:blip r:embed="rId198"/>
                <a:stretch>
                  <a:fillRect/>
                </a:stretch>
              </p:blipFill>
              <p:spPr>
                <a:xfrm>
                  <a:off x="9681542" y="2187010"/>
                  <a:ext cx="15840" cy="3362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58" name="Ryhmä 157">
            <a:extLst>
              <a:ext uri="{FF2B5EF4-FFF2-40B4-BE49-F238E27FC236}">
                <a16:creationId xmlns:a16="http://schemas.microsoft.com/office/drawing/2014/main" id="{07EBE53B-84A7-4A1E-B28E-194141C8E8DF}"/>
              </a:ext>
            </a:extLst>
          </p:cNvPr>
          <p:cNvGrpSpPr/>
          <p:nvPr/>
        </p:nvGrpSpPr>
        <p:grpSpPr>
          <a:xfrm>
            <a:off x="7974062" y="2561050"/>
            <a:ext cx="1419120" cy="868680"/>
            <a:chOff x="7974062" y="2561050"/>
            <a:chExt cx="1419120" cy="8686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99">
              <p14:nvContentPartPr>
                <p14:cNvPr id="144" name="Käsinkirjoitus 143">
                  <a:extLst>
                    <a:ext uri="{FF2B5EF4-FFF2-40B4-BE49-F238E27FC236}">
                      <a16:creationId xmlns:a16="http://schemas.microsoft.com/office/drawing/2014/main" id="{1DEAE784-9430-4428-B604-3110152EB3C1}"/>
                    </a:ext>
                  </a:extLst>
                </p14:cNvPr>
                <p14:cNvContentPartPr/>
                <p14:nvPr/>
              </p14:nvContentPartPr>
              <p14:xfrm>
                <a:off x="7974062" y="2759410"/>
                <a:ext cx="227520" cy="320760"/>
              </p14:xfrm>
            </p:contentPart>
          </mc:Choice>
          <mc:Fallback>
            <p:pic>
              <p:nvPicPr>
                <p:cNvPr id="144" name="Käsinkirjoitus 143">
                  <a:extLst>
                    <a:ext uri="{FF2B5EF4-FFF2-40B4-BE49-F238E27FC236}">
                      <a16:creationId xmlns:a16="http://schemas.microsoft.com/office/drawing/2014/main" id="{1DEAE784-9430-4428-B604-3110152EB3C1}"/>
                    </a:ext>
                  </a:extLst>
                </p:cNvPr>
                <p:cNvPicPr/>
                <p:nvPr/>
              </p:nvPicPr>
              <p:blipFill>
                <a:blip r:embed="rId200"/>
                <a:stretch>
                  <a:fillRect/>
                </a:stretch>
              </p:blipFill>
              <p:spPr>
                <a:xfrm>
                  <a:off x="7969742" y="2755090"/>
                  <a:ext cx="236160" cy="329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1">
              <p14:nvContentPartPr>
                <p14:cNvPr id="145" name="Käsinkirjoitus 144">
                  <a:extLst>
                    <a:ext uri="{FF2B5EF4-FFF2-40B4-BE49-F238E27FC236}">
                      <a16:creationId xmlns:a16="http://schemas.microsoft.com/office/drawing/2014/main" id="{003883B9-D414-432A-8DC6-681766E7C275}"/>
                    </a:ext>
                  </a:extLst>
                </p14:cNvPr>
                <p14:cNvContentPartPr/>
                <p14:nvPr/>
              </p14:nvContentPartPr>
              <p14:xfrm>
                <a:off x="7991342" y="2786050"/>
                <a:ext cx="273960" cy="228240"/>
              </p14:xfrm>
            </p:contentPart>
          </mc:Choice>
          <mc:Fallback>
            <p:pic>
              <p:nvPicPr>
                <p:cNvPr id="145" name="Käsinkirjoitus 144">
                  <a:extLst>
                    <a:ext uri="{FF2B5EF4-FFF2-40B4-BE49-F238E27FC236}">
                      <a16:creationId xmlns:a16="http://schemas.microsoft.com/office/drawing/2014/main" id="{003883B9-D414-432A-8DC6-681766E7C275}"/>
                    </a:ext>
                  </a:extLst>
                </p:cNvPr>
                <p:cNvPicPr/>
                <p:nvPr/>
              </p:nvPicPr>
              <p:blipFill>
                <a:blip r:embed="rId202"/>
                <a:stretch>
                  <a:fillRect/>
                </a:stretch>
              </p:blipFill>
              <p:spPr>
                <a:xfrm>
                  <a:off x="7987022" y="2781730"/>
                  <a:ext cx="282600" cy="236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3">
              <p14:nvContentPartPr>
                <p14:cNvPr id="147" name="Käsinkirjoitus 146">
                  <a:extLst>
                    <a:ext uri="{FF2B5EF4-FFF2-40B4-BE49-F238E27FC236}">
                      <a16:creationId xmlns:a16="http://schemas.microsoft.com/office/drawing/2014/main" id="{4AE1D52C-D4B8-4D97-A20C-629286CCE8E6}"/>
                    </a:ext>
                  </a:extLst>
                </p14:cNvPr>
                <p14:cNvContentPartPr/>
                <p14:nvPr/>
              </p14:nvContentPartPr>
              <p14:xfrm>
                <a:off x="8374382" y="2867410"/>
                <a:ext cx="133560" cy="15480"/>
              </p14:xfrm>
            </p:contentPart>
          </mc:Choice>
          <mc:Fallback>
            <p:pic>
              <p:nvPicPr>
                <p:cNvPr id="147" name="Käsinkirjoitus 146">
                  <a:extLst>
                    <a:ext uri="{FF2B5EF4-FFF2-40B4-BE49-F238E27FC236}">
                      <a16:creationId xmlns:a16="http://schemas.microsoft.com/office/drawing/2014/main" id="{4AE1D52C-D4B8-4D97-A20C-629286CCE8E6}"/>
                    </a:ext>
                  </a:extLst>
                </p:cNvPr>
                <p:cNvPicPr/>
                <p:nvPr/>
              </p:nvPicPr>
              <p:blipFill>
                <a:blip r:embed="rId204"/>
                <a:stretch>
                  <a:fillRect/>
                </a:stretch>
              </p:blipFill>
              <p:spPr>
                <a:xfrm>
                  <a:off x="8370062" y="2863090"/>
                  <a:ext cx="142200" cy="24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5">
              <p14:nvContentPartPr>
                <p14:cNvPr id="148" name="Käsinkirjoitus 147">
                  <a:extLst>
                    <a:ext uri="{FF2B5EF4-FFF2-40B4-BE49-F238E27FC236}">
                      <a16:creationId xmlns:a16="http://schemas.microsoft.com/office/drawing/2014/main" id="{1C03C1AC-1557-486E-8185-CF120720354C}"/>
                    </a:ext>
                  </a:extLst>
                </p14:cNvPr>
                <p14:cNvContentPartPr/>
                <p14:nvPr/>
              </p14:nvContentPartPr>
              <p14:xfrm>
                <a:off x="8394182" y="2970010"/>
                <a:ext cx="115200" cy="5760"/>
              </p14:xfrm>
            </p:contentPart>
          </mc:Choice>
          <mc:Fallback>
            <p:pic>
              <p:nvPicPr>
                <p:cNvPr id="148" name="Käsinkirjoitus 147">
                  <a:extLst>
                    <a:ext uri="{FF2B5EF4-FFF2-40B4-BE49-F238E27FC236}">
                      <a16:creationId xmlns:a16="http://schemas.microsoft.com/office/drawing/2014/main" id="{1C03C1AC-1557-486E-8185-CF120720354C}"/>
                    </a:ext>
                  </a:extLst>
                </p:cNvPr>
                <p:cNvPicPr/>
                <p:nvPr/>
              </p:nvPicPr>
              <p:blipFill>
                <a:blip r:embed="rId206"/>
                <a:stretch>
                  <a:fillRect/>
                </a:stretch>
              </p:blipFill>
              <p:spPr>
                <a:xfrm>
                  <a:off x="8389862" y="2965690"/>
                  <a:ext cx="123840" cy="14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7">
              <p14:nvContentPartPr>
                <p14:cNvPr id="149" name="Käsinkirjoitus 148">
                  <a:extLst>
                    <a:ext uri="{FF2B5EF4-FFF2-40B4-BE49-F238E27FC236}">
                      <a16:creationId xmlns:a16="http://schemas.microsoft.com/office/drawing/2014/main" id="{39E76EEB-B310-41D7-8C89-8B8129339BA4}"/>
                    </a:ext>
                  </a:extLst>
                </p14:cNvPr>
                <p14:cNvContentPartPr/>
                <p14:nvPr/>
              </p14:nvContentPartPr>
              <p14:xfrm>
                <a:off x="8696942" y="2580130"/>
                <a:ext cx="23760" cy="299160"/>
              </p14:xfrm>
            </p:contentPart>
          </mc:Choice>
          <mc:Fallback>
            <p:pic>
              <p:nvPicPr>
                <p:cNvPr id="149" name="Käsinkirjoitus 148">
                  <a:extLst>
                    <a:ext uri="{FF2B5EF4-FFF2-40B4-BE49-F238E27FC236}">
                      <a16:creationId xmlns:a16="http://schemas.microsoft.com/office/drawing/2014/main" id="{39E76EEB-B310-41D7-8C89-8B8129339BA4}"/>
                    </a:ext>
                  </a:extLst>
                </p:cNvPr>
                <p:cNvPicPr/>
                <p:nvPr/>
              </p:nvPicPr>
              <p:blipFill>
                <a:blip r:embed="rId208"/>
                <a:stretch>
                  <a:fillRect/>
                </a:stretch>
              </p:blipFill>
              <p:spPr>
                <a:xfrm>
                  <a:off x="8692622" y="2575810"/>
                  <a:ext cx="32400" cy="307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9">
              <p14:nvContentPartPr>
                <p14:cNvPr id="150" name="Käsinkirjoitus 149">
                  <a:extLst>
                    <a:ext uri="{FF2B5EF4-FFF2-40B4-BE49-F238E27FC236}">
                      <a16:creationId xmlns:a16="http://schemas.microsoft.com/office/drawing/2014/main" id="{7FA948F7-AD87-4797-9204-D981E6D080DA}"/>
                    </a:ext>
                  </a:extLst>
                </p14:cNvPr>
                <p14:cNvContentPartPr/>
                <p14:nvPr/>
              </p14:nvContentPartPr>
              <p14:xfrm>
                <a:off x="8846342" y="2654290"/>
                <a:ext cx="132480" cy="34560"/>
              </p14:xfrm>
            </p:contentPart>
          </mc:Choice>
          <mc:Fallback>
            <p:pic>
              <p:nvPicPr>
                <p:cNvPr id="150" name="Käsinkirjoitus 149">
                  <a:extLst>
                    <a:ext uri="{FF2B5EF4-FFF2-40B4-BE49-F238E27FC236}">
                      <a16:creationId xmlns:a16="http://schemas.microsoft.com/office/drawing/2014/main" id="{7FA948F7-AD87-4797-9204-D981E6D080DA}"/>
                    </a:ext>
                  </a:extLst>
                </p:cNvPr>
                <p:cNvPicPr/>
                <p:nvPr/>
              </p:nvPicPr>
              <p:blipFill>
                <a:blip r:embed="rId210"/>
                <a:stretch>
                  <a:fillRect/>
                </a:stretch>
              </p:blipFill>
              <p:spPr>
                <a:xfrm>
                  <a:off x="8842022" y="2649970"/>
                  <a:ext cx="141120" cy="43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1">
              <p14:nvContentPartPr>
                <p14:cNvPr id="151" name="Käsinkirjoitus 150">
                  <a:extLst>
                    <a:ext uri="{FF2B5EF4-FFF2-40B4-BE49-F238E27FC236}">
                      <a16:creationId xmlns:a16="http://schemas.microsoft.com/office/drawing/2014/main" id="{67D4EEA3-9E70-46F4-BBBD-F6D0DC2B45D2}"/>
                    </a:ext>
                  </a:extLst>
                </p14:cNvPr>
                <p14:cNvContentPartPr/>
                <p14:nvPr/>
              </p14:nvContentPartPr>
              <p14:xfrm>
                <a:off x="8934542" y="2561050"/>
                <a:ext cx="27000" cy="232560"/>
              </p14:xfrm>
            </p:contentPart>
          </mc:Choice>
          <mc:Fallback>
            <p:pic>
              <p:nvPicPr>
                <p:cNvPr id="151" name="Käsinkirjoitus 150">
                  <a:extLst>
                    <a:ext uri="{FF2B5EF4-FFF2-40B4-BE49-F238E27FC236}">
                      <a16:creationId xmlns:a16="http://schemas.microsoft.com/office/drawing/2014/main" id="{67D4EEA3-9E70-46F4-BBBD-F6D0DC2B45D2}"/>
                    </a:ext>
                  </a:extLst>
                </p:cNvPr>
                <p:cNvPicPr/>
                <p:nvPr/>
              </p:nvPicPr>
              <p:blipFill>
                <a:blip r:embed="rId212"/>
                <a:stretch>
                  <a:fillRect/>
                </a:stretch>
              </p:blipFill>
              <p:spPr>
                <a:xfrm>
                  <a:off x="8930222" y="2556730"/>
                  <a:ext cx="35640" cy="241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3">
              <p14:nvContentPartPr>
                <p14:cNvPr id="152" name="Käsinkirjoitus 151">
                  <a:extLst>
                    <a:ext uri="{FF2B5EF4-FFF2-40B4-BE49-F238E27FC236}">
                      <a16:creationId xmlns:a16="http://schemas.microsoft.com/office/drawing/2014/main" id="{7B1EC66C-C876-4E62-8627-E0CEEFB115F9}"/>
                    </a:ext>
                  </a:extLst>
                </p14:cNvPr>
                <p14:cNvContentPartPr/>
                <p14:nvPr/>
              </p14:nvContentPartPr>
              <p14:xfrm>
                <a:off x="8844902" y="2814130"/>
                <a:ext cx="150120" cy="19440"/>
              </p14:xfrm>
            </p:contentPart>
          </mc:Choice>
          <mc:Fallback>
            <p:pic>
              <p:nvPicPr>
                <p:cNvPr id="152" name="Käsinkirjoitus 151">
                  <a:extLst>
                    <a:ext uri="{FF2B5EF4-FFF2-40B4-BE49-F238E27FC236}">
                      <a16:creationId xmlns:a16="http://schemas.microsoft.com/office/drawing/2014/main" id="{7B1EC66C-C876-4E62-8627-E0CEEFB115F9}"/>
                    </a:ext>
                  </a:extLst>
                </p:cNvPr>
                <p:cNvPicPr/>
                <p:nvPr/>
              </p:nvPicPr>
              <p:blipFill>
                <a:blip r:embed="rId214"/>
                <a:stretch>
                  <a:fillRect/>
                </a:stretch>
              </p:blipFill>
              <p:spPr>
                <a:xfrm>
                  <a:off x="8840582" y="2809810"/>
                  <a:ext cx="158760" cy="28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5">
              <p14:nvContentPartPr>
                <p14:cNvPr id="154" name="Käsinkirjoitus 153">
                  <a:extLst>
                    <a:ext uri="{FF2B5EF4-FFF2-40B4-BE49-F238E27FC236}">
                      <a16:creationId xmlns:a16="http://schemas.microsoft.com/office/drawing/2014/main" id="{48863C64-5A0D-49AF-B3AF-F1845781121C}"/>
                    </a:ext>
                  </a:extLst>
                </p14:cNvPr>
                <p14:cNvContentPartPr/>
                <p14:nvPr/>
              </p14:nvContentPartPr>
              <p14:xfrm>
                <a:off x="9202382" y="2582650"/>
                <a:ext cx="136080" cy="307800"/>
              </p14:xfrm>
            </p:contentPart>
          </mc:Choice>
          <mc:Fallback>
            <p:pic>
              <p:nvPicPr>
                <p:cNvPr id="154" name="Käsinkirjoitus 153">
                  <a:extLst>
                    <a:ext uri="{FF2B5EF4-FFF2-40B4-BE49-F238E27FC236}">
                      <a16:creationId xmlns:a16="http://schemas.microsoft.com/office/drawing/2014/main" id="{48863C64-5A0D-49AF-B3AF-F1845781121C}"/>
                    </a:ext>
                  </a:extLst>
                </p:cNvPr>
                <p:cNvPicPr/>
                <p:nvPr/>
              </p:nvPicPr>
              <p:blipFill>
                <a:blip r:embed="rId216"/>
                <a:stretch>
                  <a:fillRect/>
                </a:stretch>
              </p:blipFill>
              <p:spPr>
                <a:xfrm>
                  <a:off x="9198062" y="2578330"/>
                  <a:ext cx="144720" cy="316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7">
              <p14:nvContentPartPr>
                <p14:cNvPr id="155" name="Käsinkirjoitus 154">
                  <a:extLst>
                    <a:ext uri="{FF2B5EF4-FFF2-40B4-BE49-F238E27FC236}">
                      <a16:creationId xmlns:a16="http://schemas.microsoft.com/office/drawing/2014/main" id="{04AE7C11-9B06-47C8-877E-E6E1EF0F10AC}"/>
                    </a:ext>
                  </a:extLst>
                </p14:cNvPr>
                <p14:cNvContentPartPr/>
                <p14:nvPr/>
              </p14:nvContentPartPr>
              <p14:xfrm>
                <a:off x="8620982" y="2924650"/>
                <a:ext cx="772200" cy="52200"/>
              </p14:xfrm>
            </p:contentPart>
          </mc:Choice>
          <mc:Fallback>
            <p:pic>
              <p:nvPicPr>
                <p:cNvPr id="155" name="Käsinkirjoitus 154">
                  <a:extLst>
                    <a:ext uri="{FF2B5EF4-FFF2-40B4-BE49-F238E27FC236}">
                      <a16:creationId xmlns:a16="http://schemas.microsoft.com/office/drawing/2014/main" id="{04AE7C11-9B06-47C8-877E-E6E1EF0F10AC}"/>
                    </a:ext>
                  </a:extLst>
                </p:cNvPr>
                <p:cNvPicPr/>
                <p:nvPr/>
              </p:nvPicPr>
              <p:blipFill>
                <a:blip r:embed="rId218"/>
                <a:stretch>
                  <a:fillRect/>
                </a:stretch>
              </p:blipFill>
              <p:spPr>
                <a:xfrm>
                  <a:off x="8616662" y="2920330"/>
                  <a:ext cx="780840" cy="60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9">
              <p14:nvContentPartPr>
                <p14:cNvPr id="156" name="Käsinkirjoitus 155">
                  <a:extLst>
                    <a:ext uri="{FF2B5EF4-FFF2-40B4-BE49-F238E27FC236}">
                      <a16:creationId xmlns:a16="http://schemas.microsoft.com/office/drawing/2014/main" id="{38640E8D-CDAD-44D2-98DD-AF8FE8E9345C}"/>
                    </a:ext>
                  </a:extLst>
                </p14:cNvPr>
                <p14:cNvContentPartPr/>
                <p14:nvPr/>
              </p14:nvContentPartPr>
              <p14:xfrm>
                <a:off x="8886662" y="3030490"/>
                <a:ext cx="176040" cy="159840"/>
              </p14:xfrm>
            </p:contentPart>
          </mc:Choice>
          <mc:Fallback>
            <p:pic>
              <p:nvPicPr>
                <p:cNvPr id="156" name="Käsinkirjoitus 155">
                  <a:extLst>
                    <a:ext uri="{FF2B5EF4-FFF2-40B4-BE49-F238E27FC236}">
                      <a16:creationId xmlns:a16="http://schemas.microsoft.com/office/drawing/2014/main" id="{38640E8D-CDAD-44D2-98DD-AF8FE8E9345C}"/>
                    </a:ext>
                  </a:extLst>
                </p:cNvPr>
                <p:cNvPicPr/>
                <p:nvPr/>
              </p:nvPicPr>
              <p:blipFill>
                <a:blip r:embed="rId220"/>
                <a:stretch>
                  <a:fillRect/>
                </a:stretch>
              </p:blipFill>
              <p:spPr>
                <a:xfrm>
                  <a:off x="8882342" y="3026170"/>
                  <a:ext cx="184680" cy="168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1">
              <p14:nvContentPartPr>
                <p14:cNvPr id="157" name="Käsinkirjoitus 156">
                  <a:extLst>
                    <a:ext uri="{FF2B5EF4-FFF2-40B4-BE49-F238E27FC236}">
                      <a16:creationId xmlns:a16="http://schemas.microsoft.com/office/drawing/2014/main" id="{5119DF87-269E-471C-9DEA-8D8B2CE3CF34}"/>
                    </a:ext>
                  </a:extLst>
                </p14:cNvPr>
                <p14:cNvContentPartPr/>
                <p14:nvPr/>
              </p14:nvContentPartPr>
              <p14:xfrm>
                <a:off x="9042902" y="3030490"/>
                <a:ext cx="23760" cy="399240"/>
              </p14:xfrm>
            </p:contentPart>
          </mc:Choice>
          <mc:Fallback>
            <p:pic>
              <p:nvPicPr>
                <p:cNvPr id="157" name="Käsinkirjoitus 156">
                  <a:extLst>
                    <a:ext uri="{FF2B5EF4-FFF2-40B4-BE49-F238E27FC236}">
                      <a16:creationId xmlns:a16="http://schemas.microsoft.com/office/drawing/2014/main" id="{5119DF87-269E-471C-9DEA-8D8B2CE3CF34}"/>
                    </a:ext>
                  </a:extLst>
                </p:cNvPr>
                <p:cNvPicPr/>
                <p:nvPr/>
              </p:nvPicPr>
              <p:blipFill>
                <a:blip r:embed="rId222"/>
                <a:stretch>
                  <a:fillRect/>
                </a:stretch>
              </p:blipFill>
              <p:spPr>
                <a:xfrm>
                  <a:off x="9038582" y="3026170"/>
                  <a:ext cx="32400" cy="4078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73" name="Ryhmä 172">
            <a:extLst>
              <a:ext uri="{FF2B5EF4-FFF2-40B4-BE49-F238E27FC236}">
                <a16:creationId xmlns:a16="http://schemas.microsoft.com/office/drawing/2014/main" id="{7136090D-5762-4E4A-B5B1-3D37A4CA2948}"/>
              </a:ext>
            </a:extLst>
          </p:cNvPr>
          <p:cNvGrpSpPr/>
          <p:nvPr/>
        </p:nvGrpSpPr>
        <p:grpSpPr>
          <a:xfrm>
            <a:off x="6768062" y="3377890"/>
            <a:ext cx="1354320" cy="633600"/>
            <a:chOff x="6768062" y="3377890"/>
            <a:chExt cx="1354320" cy="6336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23">
              <p14:nvContentPartPr>
                <p14:cNvPr id="159" name="Käsinkirjoitus 158">
                  <a:extLst>
                    <a:ext uri="{FF2B5EF4-FFF2-40B4-BE49-F238E27FC236}">
                      <a16:creationId xmlns:a16="http://schemas.microsoft.com/office/drawing/2014/main" id="{2B33AD0D-9B6A-4E51-8F08-34C081D1C2CC}"/>
                    </a:ext>
                  </a:extLst>
                </p14:cNvPr>
                <p14:cNvContentPartPr/>
                <p14:nvPr/>
              </p14:nvContentPartPr>
              <p14:xfrm>
                <a:off x="6768062" y="3436570"/>
                <a:ext cx="187200" cy="347400"/>
              </p14:xfrm>
            </p:contentPart>
          </mc:Choice>
          <mc:Fallback>
            <p:pic>
              <p:nvPicPr>
                <p:cNvPr id="159" name="Käsinkirjoitus 158">
                  <a:extLst>
                    <a:ext uri="{FF2B5EF4-FFF2-40B4-BE49-F238E27FC236}">
                      <a16:creationId xmlns:a16="http://schemas.microsoft.com/office/drawing/2014/main" id="{2B33AD0D-9B6A-4E51-8F08-34C081D1C2CC}"/>
                    </a:ext>
                  </a:extLst>
                </p:cNvPr>
                <p:cNvPicPr/>
                <p:nvPr/>
              </p:nvPicPr>
              <p:blipFill>
                <a:blip r:embed="rId224"/>
                <a:stretch>
                  <a:fillRect/>
                </a:stretch>
              </p:blipFill>
              <p:spPr>
                <a:xfrm>
                  <a:off x="6763742" y="3432250"/>
                  <a:ext cx="195840" cy="356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5">
              <p14:nvContentPartPr>
                <p14:cNvPr id="160" name="Käsinkirjoitus 159">
                  <a:extLst>
                    <a:ext uri="{FF2B5EF4-FFF2-40B4-BE49-F238E27FC236}">
                      <a16:creationId xmlns:a16="http://schemas.microsoft.com/office/drawing/2014/main" id="{7AB0CCB9-ECF7-408E-8C95-0B0D30BDB34D}"/>
                    </a:ext>
                  </a:extLst>
                </p14:cNvPr>
                <p14:cNvContentPartPr/>
                <p14:nvPr/>
              </p14:nvContentPartPr>
              <p14:xfrm>
                <a:off x="6817382" y="3489850"/>
                <a:ext cx="270720" cy="215280"/>
              </p14:xfrm>
            </p:contentPart>
          </mc:Choice>
          <mc:Fallback>
            <p:pic>
              <p:nvPicPr>
                <p:cNvPr id="160" name="Käsinkirjoitus 159">
                  <a:extLst>
                    <a:ext uri="{FF2B5EF4-FFF2-40B4-BE49-F238E27FC236}">
                      <a16:creationId xmlns:a16="http://schemas.microsoft.com/office/drawing/2014/main" id="{7AB0CCB9-ECF7-408E-8C95-0B0D30BDB34D}"/>
                    </a:ext>
                  </a:extLst>
                </p:cNvPr>
                <p:cNvPicPr/>
                <p:nvPr/>
              </p:nvPicPr>
              <p:blipFill>
                <a:blip r:embed="rId226"/>
                <a:stretch>
                  <a:fillRect/>
                </a:stretch>
              </p:blipFill>
              <p:spPr>
                <a:xfrm>
                  <a:off x="6813062" y="3485530"/>
                  <a:ext cx="279360" cy="223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7">
              <p14:nvContentPartPr>
                <p14:cNvPr id="161" name="Käsinkirjoitus 160">
                  <a:extLst>
                    <a:ext uri="{FF2B5EF4-FFF2-40B4-BE49-F238E27FC236}">
                      <a16:creationId xmlns:a16="http://schemas.microsoft.com/office/drawing/2014/main" id="{143F017B-0A84-4DE4-AF8E-630667B405AA}"/>
                    </a:ext>
                  </a:extLst>
                </p14:cNvPr>
                <p14:cNvContentPartPr/>
                <p14:nvPr/>
              </p14:nvContentPartPr>
              <p14:xfrm>
                <a:off x="7146422" y="3613330"/>
                <a:ext cx="101520" cy="12960"/>
              </p14:xfrm>
            </p:contentPart>
          </mc:Choice>
          <mc:Fallback>
            <p:pic>
              <p:nvPicPr>
                <p:cNvPr id="161" name="Käsinkirjoitus 160">
                  <a:extLst>
                    <a:ext uri="{FF2B5EF4-FFF2-40B4-BE49-F238E27FC236}">
                      <a16:creationId xmlns:a16="http://schemas.microsoft.com/office/drawing/2014/main" id="{143F017B-0A84-4DE4-AF8E-630667B405AA}"/>
                    </a:ext>
                  </a:extLst>
                </p:cNvPr>
                <p:cNvPicPr/>
                <p:nvPr/>
              </p:nvPicPr>
              <p:blipFill>
                <a:blip r:embed="rId228"/>
                <a:stretch>
                  <a:fillRect/>
                </a:stretch>
              </p:blipFill>
              <p:spPr>
                <a:xfrm>
                  <a:off x="7142102" y="3609010"/>
                  <a:ext cx="110160" cy="21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9">
              <p14:nvContentPartPr>
                <p14:cNvPr id="162" name="Käsinkirjoitus 161">
                  <a:extLst>
                    <a:ext uri="{FF2B5EF4-FFF2-40B4-BE49-F238E27FC236}">
                      <a16:creationId xmlns:a16="http://schemas.microsoft.com/office/drawing/2014/main" id="{6ACC9644-9065-42F1-A813-8A8A7B382D22}"/>
                    </a:ext>
                  </a:extLst>
                </p14:cNvPr>
                <p14:cNvContentPartPr/>
                <p14:nvPr/>
              </p14:nvContentPartPr>
              <p14:xfrm>
                <a:off x="7154342" y="3677410"/>
                <a:ext cx="115200" cy="5400"/>
              </p14:xfrm>
            </p:contentPart>
          </mc:Choice>
          <mc:Fallback>
            <p:pic>
              <p:nvPicPr>
                <p:cNvPr id="162" name="Käsinkirjoitus 161">
                  <a:extLst>
                    <a:ext uri="{FF2B5EF4-FFF2-40B4-BE49-F238E27FC236}">
                      <a16:creationId xmlns:a16="http://schemas.microsoft.com/office/drawing/2014/main" id="{6ACC9644-9065-42F1-A813-8A8A7B382D22}"/>
                    </a:ext>
                  </a:extLst>
                </p:cNvPr>
                <p:cNvPicPr/>
                <p:nvPr/>
              </p:nvPicPr>
              <p:blipFill>
                <a:blip r:embed="rId230"/>
                <a:stretch>
                  <a:fillRect/>
                </a:stretch>
              </p:blipFill>
              <p:spPr>
                <a:xfrm>
                  <a:off x="7150022" y="3673090"/>
                  <a:ext cx="123840" cy="14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1">
              <p14:nvContentPartPr>
                <p14:cNvPr id="163" name="Käsinkirjoitus 162">
                  <a:extLst>
                    <a:ext uri="{FF2B5EF4-FFF2-40B4-BE49-F238E27FC236}">
                      <a16:creationId xmlns:a16="http://schemas.microsoft.com/office/drawing/2014/main" id="{0E4EF9CE-45EB-462F-9803-EB7FC32EA5B7}"/>
                    </a:ext>
                  </a:extLst>
                </p14:cNvPr>
                <p14:cNvContentPartPr/>
                <p14:nvPr/>
              </p14:nvContentPartPr>
              <p14:xfrm>
                <a:off x="7498502" y="3405250"/>
                <a:ext cx="71640" cy="212760"/>
              </p14:xfrm>
            </p:contentPart>
          </mc:Choice>
          <mc:Fallback>
            <p:pic>
              <p:nvPicPr>
                <p:cNvPr id="163" name="Käsinkirjoitus 162">
                  <a:extLst>
                    <a:ext uri="{FF2B5EF4-FFF2-40B4-BE49-F238E27FC236}">
                      <a16:creationId xmlns:a16="http://schemas.microsoft.com/office/drawing/2014/main" id="{0E4EF9CE-45EB-462F-9803-EB7FC32EA5B7}"/>
                    </a:ext>
                  </a:extLst>
                </p:cNvPr>
                <p:cNvPicPr/>
                <p:nvPr/>
              </p:nvPicPr>
              <p:blipFill>
                <a:blip r:embed="rId232"/>
                <a:stretch>
                  <a:fillRect/>
                </a:stretch>
              </p:blipFill>
              <p:spPr>
                <a:xfrm>
                  <a:off x="7494182" y="3400930"/>
                  <a:ext cx="80280" cy="221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3">
              <p14:nvContentPartPr>
                <p14:cNvPr id="164" name="Käsinkirjoitus 163">
                  <a:extLst>
                    <a:ext uri="{FF2B5EF4-FFF2-40B4-BE49-F238E27FC236}">
                      <a16:creationId xmlns:a16="http://schemas.microsoft.com/office/drawing/2014/main" id="{EB8E6FC3-377F-4B5C-90F9-CBB1DEA78E52}"/>
                    </a:ext>
                  </a:extLst>
                </p14:cNvPr>
                <p14:cNvContentPartPr/>
                <p14:nvPr/>
              </p14:nvContentPartPr>
              <p14:xfrm>
                <a:off x="7675622" y="3485170"/>
                <a:ext cx="164880" cy="9720"/>
              </p14:xfrm>
            </p:contentPart>
          </mc:Choice>
          <mc:Fallback>
            <p:pic>
              <p:nvPicPr>
                <p:cNvPr id="164" name="Käsinkirjoitus 163">
                  <a:extLst>
                    <a:ext uri="{FF2B5EF4-FFF2-40B4-BE49-F238E27FC236}">
                      <a16:creationId xmlns:a16="http://schemas.microsoft.com/office/drawing/2014/main" id="{EB8E6FC3-377F-4B5C-90F9-CBB1DEA78E52}"/>
                    </a:ext>
                  </a:extLst>
                </p:cNvPr>
                <p:cNvPicPr/>
                <p:nvPr/>
              </p:nvPicPr>
              <p:blipFill>
                <a:blip r:embed="rId234"/>
                <a:stretch>
                  <a:fillRect/>
                </a:stretch>
              </p:blipFill>
              <p:spPr>
                <a:xfrm>
                  <a:off x="7671302" y="3480850"/>
                  <a:ext cx="173520" cy="18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5">
              <p14:nvContentPartPr>
                <p14:cNvPr id="165" name="Käsinkirjoitus 164">
                  <a:extLst>
                    <a:ext uri="{FF2B5EF4-FFF2-40B4-BE49-F238E27FC236}">
                      <a16:creationId xmlns:a16="http://schemas.microsoft.com/office/drawing/2014/main" id="{9C2E33B8-83E7-4A21-B113-8114D87103CC}"/>
                    </a:ext>
                  </a:extLst>
                </p14:cNvPr>
                <p14:cNvContentPartPr/>
                <p14:nvPr/>
              </p14:nvContentPartPr>
              <p14:xfrm>
                <a:off x="7775702" y="3409930"/>
                <a:ext cx="6840" cy="152280"/>
              </p14:xfrm>
            </p:contentPart>
          </mc:Choice>
          <mc:Fallback>
            <p:pic>
              <p:nvPicPr>
                <p:cNvPr id="165" name="Käsinkirjoitus 164">
                  <a:extLst>
                    <a:ext uri="{FF2B5EF4-FFF2-40B4-BE49-F238E27FC236}">
                      <a16:creationId xmlns:a16="http://schemas.microsoft.com/office/drawing/2014/main" id="{9C2E33B8-83E7-4A21-B113-8114D87103CC}"/>
                    </a:ext>
                  </a:extLst>
                </p:cNvPr>
                <p:cNvPicPr/>
                <p:nvPr/>
              </p:nvPicPr>
              <p:blipFill>
                <a:blip r:embed="rId236"/>
                <a:stretch>
                  <a:fillRect/>
                </a:stretch>
              </p:blipFill>
              <p:spPr>
                <a:xfrm>
                  <a:off x="7771382" y="3405610"/>
                  <a:ext cx="15480" cy="160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7">
              <p14:nvContentPartPr>
                <p14:cNvPr id="166" name="Käsinkirjoitus 165">
                  <a:extLst>
                    <a:ext uri="{FF2B5EF4-FFF2-40B4-BE49-F238E27FC236}">
                      <a16:creationId xmlns:a16="http://schemas.microsoft.com/office/drawing/2014/main" id="{CE022E8C-97E6-4666-AC80-2C5D443E66FA}"/>
                    </a:ext>
                  </a:extLst>
                </p14:cNvPr>
                <p14:cNvContentPartPr/>
                <p14:nvPr/>
              </p14:nvContentPartPr>
              <p14:xfrm>
                <a:off x="7957862" y="3377890"/>
                <a:ext cx="86400" cy="230760"/>
              </p14:xfrm>
            </p:contentPart>
          </mc:Choice>
          <mc:Fallback>
            <p:pic>
              <p:nvPicPr>
                <p:cNvPr id="166" name="Käsinkirjoitus 165">
                  <a:extLst>
                    <a:ext uri="{FF2B5EF4-FFF2-40B4-BE49-F238E27FC236}">
                      <a16:creationId xmlns:a16="http://schemas.microsoft.com/office/drawing/2014/main" id="{CE022E8C-97E6-4666-AC80-2C5D443E66FA}"/>
                    </a:ext>
                  </a:extLst>
                </p:cNvPr>
                <p:cNvPicPr/>
                <p:nvPr/>
              </p:nvPicPr>
              <p:blipFill>
                <a:blip r:embed="rId238"/>
                <a:stretch>
                  <a:fillRect/>
                </a:stretch>
              </p:blipFill>
              <p:spPr>
                <a:xfrm>
                  <a:off x="7953542" y="3373570"/>
                  <a:ext cx="95040" cy="239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9">
              <p14:nvContentPartPr>
                <p14:cNvPr id="167" name="Käsinkirjoitus 166">
                  <a:extLst>
                    <a:ext uri="{FF2B5EF4-FFF2-40B4-BE49-F238E27FC236}">
                      <a16:creationId xmlns:a16="http://schemas.microsoft.com/office/drawing/2014/main" id="{64966993-DC17-43F1-9310-E977B91ECC2F}"/>
                    </a:ext>
                  </a:extLst>
                </p14:cNvPr>
                <p14:cNvContentPartPr/>
                <p14:nvPr/>
              </p14:nvContentPartPr>
              <p14:xfrm>
                <a:off x="7497062" y="3663010"/>
                <a:ext cx="625320" cy="19440"/>
              </p14:xfrm>
            </p:contentPart>
          </mc:Choice>
          <mc:Fallback>
            <p:pic>
              <p:nvPicPr>
                <p:cNvPr id="167" name="Käsinkirjoitus 166">
                  <a:extLst>
                    <a:ext uri="{FF2B5EF4-FFF2-40B4-BE49-F238E27FC236}">
                      <a16:creationId xmlns:a16="http://schemas.microsoft.com/office/drawing/2014/main" id="{64966993-DC17-43F1-9310-E977B91ECC2F}"/>
                    </a:ext>
                  </a:extLst>
                </p:cNvPr>
                <p:cNvPicPr/>
                <p:nvPr/>
              </p:nvPicPr>
              <p:blipFill>
                <a:blip r:embed="rId240"/>
                <a:stretch>
                  <a:fillRect/>
                </a:stretch>
              </p:blipFill>
              <p:spPr>
                <a:xfrm>
                  <a:off x="7492742" y="3658690"/>
                  <a:ext cx="633960" cy="28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1">
              <p14:nvContentPartPr>
                <p14:cNvPr id="168" name="Käsinkirjoitus 167">
                  <a:extLst>
                    <a:ext uri="{FF2B5EF4-FFF2-40B4-BE49-F238E27FC236}">
                      <a16:creationId xmlns:a16="http://schemas.microsoft.com/office/drawing/2014/main" id="{B95F6FD7-1CC2-4716-84B1-4002D9BCB870}"/>
                    </a:ext>
                  </a:extLst>
                </p14:cNvPr>
                <p14:cNvContentPartPr/>
                <p14:nvPr/>
              </p14:nvContentPartPr>
              <p14:xfrm>
                <a:off x="7770302" y="3754810"/>
                <a:ext cx="114840" cy="123120"/>
              </p14:xfrm>
            </p:contentPart>
          </mc:Choice>
          <mc:Fallback>
            <p:pic>
              <p:nvPicPr>
                <p:cNvPr id="168" name="Käsinkirjoitus 167">
                  <a:extLst>
                    <a:ext uri="{FF2B5EF4-FFF2-40B4-BE49-F238E27FC236}">
                      <a16:creationId xmlns:a16="http://schemas.microsoft.com/office/drawing/2014/main" id="{B95F6FD7-1CC2-4716-84B1-4002D9BCB870}"/>
                    </a:ext>
                  </a:extLst>
                </p:cNvPr>
                <p:cNvPicPr/>
                <p:nvPr/>
              </p:nvPicPr>
              <p:blipFill>
                <a:blip r:embed="rId242"/>
                <a:stretch>
                  <a:fillRect/>
                </a:stretch>
              </p:blipFill>
              <p:spPr>
                <a:xfrm>
                  <a:off x="7765982" y="3750490"/>
                  <a:ext cx="123480" cy="131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3">
              <p14:nvContentPartPr>
                <p14:cNvPr id="169" name="Käsinkirjoitus 168">
                  <a:extLst>
                    <a:ext uri="{FF2B5EF4-FFF2-40B4-BE49-F238E27FC236}">
                      <a16:creationId xmlns:a16="http://schemas.microsoft.com/office/drawing/2014/main" id="{3FB1B329-5731-4620-B6DB-A9C7857CB27E}"/>
                    </a:ext>
                  </a:extLst>
                </p14:cNvPr>
                <p14:cNvContentPartPr/>
                <p14:nvPr/>
              </p14:nvContentPartPr>
              <p14:xfrm>
                <a:off x="7854542" y="3776410"/>
                <a:ext cx="26640" cy="235080"/>
              </p14:xfrm>
            </p:contentPart>
          </mc:Choice>
          <mc:Fallback>
            <p:pic>
              <p:nvPicPr>
                <p:cNvPr id="169" name="Käsinkirjoitus 168">
                  <a:extLst>
                    <a:ext uri="{FF2B5EF4-FFF2-40B4-BE49-F238E27FC236}">
                      <a16:creationId xmlns:a16="http://schemas.microsoft.com/office/drawing/2014/main" id="{3FB1B329-5731-4620-B6DB-A9C7857CB27E}"/>
                    </a:ext>
                  </a:extLst>
                </p:cNvPr>
                <p:cNvPicPr/>
                <p:nvPr/>
              </p:nvPicPr>
              <p:blipFill>
                <a:blip r:embed="rId244"/>
                <a:stretch>
                  <a:fillRect/>
                </a:stretch>
              </p:blipFill>
              <p:spPr>
                <a:xfrm>
                  <a:off x="7850222" y="3772090"/>
                  <a:ext cx="35280" cy="2437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76" name="Ryhmä 175">
            <a:extLst>
              <a:ext uri="{FF2B5EF4-FFF2-40B4-BE49-F238E27FC236}">
                <a16:creationId xmlns:a16="http://schemas.microsoft.com/office/drawing/2014/main" id="{0DE6424D-77CF-4D60-9B1C-2E687DB1ADB0}"/>
              </a:ext>
            </a:extLst>
          </p:cNvPr>
          <p:cNvGrpSpPr/>
          <p:nvPr/>
        </p:nvGrpSpPr>
        <p:grpSpPr>
          <a:xfrm>
            <a:off x="8801342" y="3616570"/>
            <a:ext cx="607320" cy="254520"/>
            <a:chOff x="8801342" y="3616570"/>
            <a:chExt cx="607320" cy="2545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45">
              <p14:nvContentPartPr>
                <p14:cNvPr id="170" name="Käsinkirjoitus 169">
                  <a:extLst>
                    <a:ext uri="{FF2B5EF4-FFF2-40B4-BE49-F238E27FC236}">
                      <a16:creationId xmlns:a16="http://schemas.microsoft.com/office/drawing/2014/main" id="{5259EDAC-5461-4AE0-B497-94EEE2378250}"/>
                    </a:ext>
                  </a:extLst>
                </p14:cNvPr>
                <p14:cNvContentPartPr/>
                <p14:nvPr/>
              </p14:nvContentPartPr>
              <p14:xfrm>
                <a:off x="8856422" y="3617650"/>
                <a:ext cx="173880" cy="253440"/>
              </p14:xfrm>
            </p:contentPart>
          </mc:Choice>
          <mc:Fallback>
            <p:pic>
              <p:nvPicPr>
                <p:cNvPr id="170" name="Käsinkirjoitus 169">
                  <a:extLst>
                    <a:ext uri="{FF2B5EF4-FFF2-40B4-BE49-F238E27FC236}">
                      <a16:creationId xmlns:a16="http://schemas.microsoft.com/office/drawing/2014/main" id="{5259EDAC-5461-4AE0-B497-94EEE2378250}"/>
                    </a:ext>
                  </a:extLst>
                </p:cNvPr>
                <p:cNvPicPr/>
                <p:nvPr/>
              </p:nvPicPr>
              <p:blipFill>
                <a:blip r:embed="rId246"/>
                <a:stretch>
                  <a:fillRect/>
                </a:stretch>
              </p:blipFill>
              <p:spPr>
                <a:xfrm>
                  <a:off x="8852102" y="3613330"/>
                  <a:ext cx="182520" cy="262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7">
              <p14:nvContentPartPr>
                <p14:cNvPr id="171" name="Käsinkirjoitus 170">
                  <a:extLst>
                    <a:ext uri="{FF2B5EF4-FFF2-40B4-BE49-F238E27FC236}">
                      <a16:creationId xmlns:a16="http://schemas.microsoft.com/office/drawing/2014/main" id="{E9C2E5FD-40A6-41A3-8C72-D7F23016D220}"/>
                    </a:ext>
                  </a:extLst>
                </p14:cNvPr>
                <p14:cNvContentPartPr/>
                <p14:nvPr/>
              </p14:nvContentPartPr>
              <p14:xfrm>
                <a:off x="8801342" y="3698290"/>
                <a:ext cx="147960" cy="10440"/>
              </p14:xfrm>
            </p:contentPart>
          </mc:Choice>
          <mc:Fallback>
            <p:pic>
              <p:nvPicPr>
                <p:cNvPr id="171" name="Käsinkirjoitus 170">
                  <a:extLst>
                    <a:ext uri="{FF2B5EF4-FFF2-40B4-BE49-F238E27FC236}">
                      <a16:creationId xmlns:a16="http://schemas.microsoft.com/office/drawing/2014/main" id="{E9C2E5FD-40A6-41A3-8C72-D7F23016D220}"/>
                    </a:ext>
                  </a:extLst>
                </p:cNvPr>
                <p:cNvPicPr/>
                <p:nvPr/>
              </p:nvPicPr>
              <p:blipFill>
                <a:blip r:embed="rId248"/>
                <a:stretch>
                  <a:fillRect/>
                </a:stretch>
              </p:blipFill>
              <p:spPr>
                <a:xfrm>
                  <a:off x="8797022" y="3693970"/>
                  <a:ext cx="156600" cy="19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9">
              <p14:nvContentPartPr>
                <p14:cNvPr id="174" name="Käsinkirjoitus 173">
                  <a:extLst>
                    <a:ext uri="{FF2B5EF4-FFF2-40B4-BE49-F238E27FC236}">
                      <a16:creationId xmlns:a16="http://schemas.microsoft.com/office/drawing/2014/main" id="{A1DE5F07-EFCD-4E12-878F-588AD8400235}"/>
                    </a:ext>
                  </a:extLst>
                </p14:cNvPr>
                <p14:cNvContentPartPr/>
                <p14:nvPr/>
              </p14:nvContentPartPr>
              <p14:xfrm>
                <a:off x="9056582" y="3729250"/>
                <a:ext cx="319680" cy="139320"/>
              </p14:xfrm>
            </p:contentPart>
          </mc:Choice>
          <mc:Fallback>
            <p:pic>
              <p:nvPicPr>
                <p:cNvPr id="174" name="Käsinkirjoitus 173">
                  <a:extLst>
                    <a:ext uri="{FF2B5EF4-FFF2-40B4-BE49-F238E27FC236}">
                      <a16:creationId xmlns:a16="http://schemas.microsoft.com/office/drawing/2014/main" id="{A1DE5F07-EFCD-4E12-878F-588AD8400235}"/>
                    </a:ext>
                  </a:extLst>
                </p:cNvPr>
                <p:cNvPicPr/>
                <p:nvPr/>
              </p:nvPicPr>
              <p:blipFill>
                <a:blip r:embed="rId250"/>
                <a:stretch>
                  <a:fillRect/>
                </a:stretch>
              </p:blipFill>
              <p:spPr>
                <a:xfrm>
                  <a:off x="9052262" y="3724930"/>
                  <a:ext cx="328320" cy="147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1">
              <p14:nvContentPartPr>
                <p14:cNvPr id="175" name="Käsinkirjoitus 174">
                  <a:extLst>
                    <a:ext uri="{FF2B5EF4-FFF2-40B4-BE49-F238E27FC236}">
                      <a16:creationId xmlns:a16="http://schemas.microsoft.com/office/drawing/2014/main" id="{694A3936-15AD-4B5B-A5DD-F7D8C188C80B}"/>
                    </a:ext>
                  </a:extLst>
                </p14:cNvPr>
                <p14:cNvContentPartPr/>
                <p14:nvPr/>
              </p14:nvContentPartPr>
              <p14:xfrm>
                <a:off x="9408302" y="3616570"/>
                <a:ext cx="360" cy="360"/>
              </p14:xfrm>
            </p:contentPart>
          </mc:Choice>
          <mc:Fallback>
            <p:pic>
              <p:nvPicPr>
                <p:cNvPr id="175" name="Käsinkirjoitus 174">
                  <a:extLst>
                    <a:ext uri="{FF2B5EF4-FFF2-40B4-BE49-F238E27FC236}">
                      <a16:creationId xmlns:a16="http://schemas.microsoft.com/office/drawing/2014/main" id="{694A3936-15AD-4B5B-A5DD-F7D8C188C80B}"/>
                    </a:ext>
                  </a:extLst>
                </p:cNvPr>
                <p:cNvPicPr/>
                <p:nvPr/>
              </p:nvPicPr>
              <p:blipFill>
                <a:blip r:embed="rId94"/>
                <a:stretch>
                  <a:fillRect/>
                </a:stretch>
              </p:blipFill>
              <p:spPr>
                <a:xfrm>
                  <a:off x="9403982" y="3612250"/>
                  <a:ext cx="9000" cy="90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88" name="Ryhmä 187">
            <a:extLst>
              <a:ext uri="{FF2B5EF4-FFF2-40B4-BE49-F238E27FC236}">
                <a16:creationId xmlns:a16="http://schemas.microsoft.com/office/drawing/2014/main" id="{62C4C4C6-1371-45BA-9FF9-75DD1BA21211}"/>
              </a:ext>
            </a:extLst>
          </p:cNvPr>
          <p:cNvGrpSpPr/>
          <p:nvPr/>
        </p:nvGrpSpPr>
        <p:grpSpPr>
          <a:xfrm>
            <a:off x="9755702" y="3489850"/>
            <a:ext cx="1276560" cy="604800"/>
            <a:chOff x="9755702" y="3489850"/>
            <a:chExt cx="1276560" cy="6048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52">
              <p14:nvContentPartPr>
                <p14:cNvPr id="177" name="Käsinkirjoitus 176">
                  <a:extLst>
                    <a:ext uri="{FF2B5EF4-FFF2-40B4-BE49-F238E27FC236}">
                      <a16:creationId xmlns:a16="http://schemas.microsoft.com/office/drawing/2014/main" id="{033A4C7B-1DAD-4DAE-925D-8DF9891D7FD6}"/>
                    </a:ext>
                  </a:extLst>
                </p14:cNvPr>
                <p14:cNvContentPartPr/>
                <p14:nvPr/>
              </p14:nvContentPartPr>
              <p14:xfrm>
                <a:off x="9755702" y="3569770"/>
                <a:ext cx="177120" cy="234360"/>
              </p14:xfrm>
            </p:contentPart>
          </mc:Choice>
          <mc:Fallback>
            <p:pic>
              <p:nvPicPr>
                <p:cNvPr id="177" name="Käsinkirjoitus 176">
                  <a:extLst>
                    <a:ext uri="{FF2B5EF4-FFF2-40B4-BE49-F238E27FC236}">
                      <a16:creationId xmlns:a16="http://schemas.microsoft.com/office/drawing/2014/main" id="{033A4C7B-1DAD-4DAE-925D-8DF9891D7FD6}"/>
                    </a:ext>
                  </a:extLst>
                </p:cNvPr>
                <p:cNvPicPr/>
                <p:nvPr/>
              </p:nvPicPr>
              <p:blipFill>
                <a:blip r:embed="rId253"/>
                <a:stretch>
                  <a:fillRect/>
                </a:stretch>
              </p:blipFill>
              <p:spPr>
                <a:xfrm>
                  <a:off x="9751382" y="3565450"/>
                  <a:ext cx="185760" cy="243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4">
              <p14:nvContentPartPr>
                <p14:cNvPr id="178" name="Käsinkirjoitus 177">
                  <a:extLst>
                    <a:ext uri="{FF2B5EF4-FFF2-40B4-BE49-F238E27FC236}">
                      <a16:creationId xmlns:a16="http://schemas.microsoft.com/office/drawing/2014/main" id="{0C756E99-B335-4E0B-B579-A962D1E8D77B}"/>
                    </a:ext>
                  </a:extLst>
                </p14:cNvPr>
                <p14:cNvContentPartPr/>
                <p14:nvPr/>
              </p14:nvContentPartPr>
              <p14:xfrm>
                <a:off x="9772622" y="3603970"/>
                <a:ext cx="213480" cy="116280"/>
              </p14:xfrm>
            </p:contentPart>
          </mc:Choice>
          <mc:Fallback>
            <p:pic>
              <p:nvPicPr>
                <p:cNvPr id="178" name="Käsinkirjoitus 177">
                  <a:extLst>
                    <a:ext uri="{FF2B5EF4-FFF2-40B4-BE49-F238E27FC236}">
                      <a16:creationId xmlns:a16="http://schemas.microsoft.com/office/drawing/2014/main" id="{0C756E99-B335-4E0B-B579-A962D1E8D77B}"/>
                    </a:ext>
                  </a:extLst>
                </p:cNvPr>
                <p:cNvPicPr/>
                <p:nvPr/>
              </p:nvPicPr>
              <p:blipFill>
                <a:blip r:embed="rId255"/>
                <a:stretch>
                  <a:fillRect/>
                </a:stretch>
              </p:blipFill>
              <p:spPr>
                <a:xfrm>
                  <a:off x="9768302" y="3599650"/>
                  <a:ext cx="222120" cy="124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6">
              <p14:nvContentPartPr>
                <p14:cNvPr id="179" name="Käsinkirjoitus 178">
                  <a:extLst>
                    <a:ext uri="{FF2B5EF4-FFF2-40B4-BE49-F238E27FC236}">
                      <a16:creationId xmlns:a16="http://schemas.microsoft.com/office/drawing/2014/main" id="{2B37ABAF-145C-44AC-8A2E-46E51024D21F}"/>
                    </a:ext>
                  </a:extLst>
                </p14:cNvPr>
                <p14:cNvContentPartPr/>
                <p14:nvPr/>
              </p14:nvContentPartPr>
              <p14:xfrm>
                <a:off x="10108862" y="3663010"/>
                <a:ext cx="126000" cy="360"/>
              </p14:xfrm>
            </p:contentPart>
          </mc:Choice>
          <mc:Fallback>
            <p:pic>
              <p:nvPicPr>
                <p:cNvPr id="179" name="Käsinkirjoitus 178">
                  <a:extLst>
                    <a:ext uri="{FF2B5EF4-FFF2-40B4-BE49-F238E27FC236}">
                      <a16:creationId xmlns:a16="http://schemas.microsoft.com/office/drawing/2014/main" id="{2B37ABAF-145C-44AC-8A2E-46E51024D21F}"/>
                    </a:ext>
                  </a:extLst>
                </p:cNvPr>
                <p:cNvPicPr/>
                <p:nvPr/>
              </p:nvPicPr>
              <p:blipFill>
                <a:blip r:embed="rId135"/>
                <a:stretch>
                  <a:fillRect/>
                </a:stretch>
              </p:blipFill>
              <p:spPr>
                <a:xfrm>
                  <a:off x="10104542" y="3658690"/>
                  <a:ext cx="134640" cy="9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7">
              <p14:nvContentPartPr>
                <p14:cNvPr id="180" name="Käsinkirjoitus 179">
                  <a:extLst>
                    <a:ext uri="{FF2B5EF4-FFF2-40B4-BE49-F238E27FC236}">
                      <a16:creationId xmlns:a16="http://schemas.microsoft.com/office/drawing/2014/main" id="{D68CCB79-0357-4AF2-B924-F52B28C81C46}"/>
                    </a:ext>
                  </a:extLst>
                </p14:cNvPr>
                <p14:cNvContentPartPr/>
                <p14:nvPr/>
              </p14:nvContentPartPr>
              <p14:xfrm>
                <a:off x="10098782" y="3710890"/>
                <a:ext cx="168840" cy="12600"/>
              </p14:xfrm>
            </p:contentPart>
          </mc:Choice>
          <mc:Fallback>
            <p:pic>
              <p:nvPicPr>
                <p:cNvPr id="180" name="Käsinkirjoitus 179">
                  <a:extLst>
                    <a:ext uri="{FF2B5EF4-FFF2-40B4-BE49-F238E27FC236}">
                      <a16:creationId xmlns:a16="http://schemas.microsoft.com/office/drawing/2014/main" id="{D68CCB79-0357-4AF2-B924-F52B28C81C46}"/>
                    </a:ext>
                  </a:extLst>
                </p:cNvPr>
                <p:cNvPicPr/>
                <p:nvPr/>
              </p:nvPicPr>
              <p:blipFill>
                <a:blip r:embed="rId258"/>
                <a:stretch>
                  <a:fillRect/>
                </a:stretch>
              </p:blipFill>
              <p:spPr>
                <a:xfrm>
                  <a:off x="10094462" y="3706570"/>
                  <a:ext cx="177480" cy="21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9">
              <p14:nvContentPartPr>
                <p14:cNvPr id="181" name="Käsinkirjoitus 180">
                  <a:extLst>
                    <a:ext uri="{FF2B5EF4-FFF2-40B4-BE49-F238E27FC236}">
                      <a16:creationId xmlns:a16="http://schemas.microsoft.com/office/drawing/2014/main" id="{6D70B124-9993-4C2D-9176-9CF66C71C035}"/>
                    </a:ext>
                  </a:extLst>
                </p14:cNvPr>
                <p14:cNvContentPartPr/>
                <p14:nvPr/>
              </p14:nvContentPartPr>
              <p14:xfrm>
                <a:off x="10457702" y="3489850"/>
                <a:ext cx="11880" cy="216000"/>
              </p14:xfrm>
            </p:contentPart>
          </mc:Choice>
          <mc:Fallback>
            <p:pic>
              <p:nvPicPr>
                <p:cNvPr id="181" name="Käsinkirjoitus 180">
                  <a:extLst>
                    <a:ext uri="{FF2B5EF4-FFF2-40B4-BE49-F238E27FC236}">
                      <a16:creationId xmlns:a16="http://schemas.microsoft.com/office/drawing/2014/main" id="{6D70B124-9993-4C2D-9176-9CF66C71C035}"/>
                    </a:ext>
                  </a:extLst>
                </p:cNvPr>
                <p:cNvPicPr/>
                <p:nvPr/>
              </p:nvPicPr>
              <p:blipFill>
                <a:blip r:embed="rId260"/>
                <a:stretch>
                  <a:fillRect/>
                </a:stretch>
              </p:blipFill>
              <p:spPr>
                <a:xfrm>
                  <a:off x="10453382" y="3485530"/>
                  <a:ext cx="20520" cy="224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1">
              <p14:nvContentPartPr>
                <p14:cNvPr id="182" name="Käsinkirjoitus 181">
                  <a:extLst>
                    <a:ext uri="{FF2B5EF4-FFF2-40B4-BE49-F238E27FC236}">
                      <a16:creationId xmlns:a16="http://schemas.microsoft.com/office/drawing/2014/main" id="{1769D614-B315-430C-A736-09DA86724DAB}"/>
                    </a:ext>
                  </a:extLst>
                </p14:cNvPr>
                <p14:cNvContentPartPr/>
                <p14:nvPr/>
              </p14:nvContentPartPr>
              <p14:xfrm>
                <a:off x="10593062" y="3625930"/>
                <a:ext cx="131040" cy="4680"/>
              </p14:xfrm>
            </p:contentPart>
          </mc:Choice>
          <mc:Fallback>
            <p:pic>
              <p:nvPicPr>
                <p:cNvPr id="182" name="Käsinkirjoitus 181">
                  <a:extLst>
                    <a:ext uri="{FF2B5EF4-FFF2-40B4-BE49-F238E27FC236}">
                      <a16:creationId xmlns:a16="http://schemas.microsoft.com/office/drawing/2014/main" id="{1769D614-B315-430C-A736-09DA86724DAB}"/>
                    </a:ext>
                  </a:extLst>
                </p:cNvPr>
                <p:cNvPicPr/>
                <p:nvPr/>
              </p:nvPicPr>
              <p:blipFill>
                <a:blip r:embed="rId262"/>
                <a:stretch>
                  <a:fillRect/>
                </a:stretch>
              </p:blipFill>
              <p:spPr>
                <a:xfrm>
                  <a:off x="10588742" y="3621610"/>
                  <a:ext cx="139680" cy="13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3">
              <p14:nvContentPartPr>
                <p14:cNvPr id="183" name="Käsinkirjoitus 182">
                  <a:extLst>
                    <a:ext uri="{FF2B5EF4-FFF2-40B4-BE49-F238E27FC236}">
                      <a16:creationId xmlns:a16="http://schemas.microsoft.com/office/drawing/2014/main" id="{3DBEAE4D-B37F-4C22-BF39-228919019EC9}"/>
                    </a:ext>
                  </a:extLst>
                </p14:cNvPr>
                <p14:cNvContentPartPr/>
                <p14:nvPr/>
              </p14:nvContentPartPr>
              <p14:xfrm>
                <a:off x="10867382" y="3510730"/>
                <a:ext cx="69120" cy="203040"/>
              </p14:xfrm>
            </p:contentPart>
          </mc:Choice>
          <mc:Fallback>
            <p:pic>
              <p:nvPicPr>
                <p:cNvPr id="183" name="Käsinkirjoitus 182">
                  <a:extLst>
                    <a:ext uri="{FF2B5EF4-FFF2-40B4-BE49-F238E27FC236}">
                      <a16:creationId xmlns:a16="http://schemas.microsoft.com/office/drawing/2014/main" id="{3DBEAE4D-B37F-4C22-BF39-228919019EC9}"/>
                    </a:ext>
                  </a:extLst>
                </p:cNvPr>
                <p:cNvPicPr/>
                <p:nvPr/>
              </p:nvPicPr>
              <p:blipFill>
                <a:blip r:embed="rId264"/>
                <a:stretch>
                  <a:fillRect/>
                </a:stretch>
              </p:blipFill>
              <p:spPr>
                <a:xfrm>
                  <a:off x="10863062" y="3506410"/>
                  <a:ext cx="77760" cy="211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5">
              <p14:nvContentPartPr>
                <p14:cNvPr id="184" name="Käsinkirjoitus 183">
                  <a:extLst>
                    <a:ext uri="{FF2B5EF4-FFF2-40B4-BE49-F238E27FC236}">
                      <a16:creationId xmlns:a16="http://schemas.microsoft.com/office/drawing/2014/main" id="{75E4FCE7-2D62-47B4-BAC1-B9381A810EF4}"/>
                    </a:ext>
                  </a:extLst>
                </p14:cNvPr>
                <p14:cNvContentPartPr/>
                <p14:nvPr/>
              </p14:nvContentPartPr>
              <p14:xfrm>
                <a:off x="10894382" y="3505690"/>
                <a:ext cx="115560" cy="16920"/>
              </p14:xfrm>
            </p:contentPart>
          </mc:Choice>
          <mc:Fallback>
            <p:pic>
              <p:nvPicPr>
                <p:cNvPr id="184" name="Käsinkirjoitus 183">
                  <a:extLst>
                    <a:ext uri="{FF2B5EF4-FFF2-40B4-BE49-F238E27FC236}">
                      <a16:creationId xmlns:a16="http://schemas.microsoft.com/office/drawing/2014/main" id="{75E4FCE7-2D62-47B4-BAC1-B9381A810EF4}"/>
                    </a:ext>
                  </a:extLst>
                </p:cNvPr>
                <p:cNvPicPr/>
                <p:nvPr/>
              </p:nvPicPr>
              <p:blipFill>
                <a:blip r:embed="rId266"/>
                <a:stretch>
                  <a:fillRect/>
                </a:stretch>
              </p:blipFill>
              <p:spPr>
                <a:xfrm>
                  <a:off x="10890062" y="3501370"/>
                  <a:ext cx="124200" cy="25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7">
              <p14:nvContentPartPr>
                <p14:cNvPr id="185" name="Käsinkirjoitus 184">
                  <a:extLst>
                    <a:ext uri="{FF2B5EF4-FFF2-40B4-BE49-F238E27FC236}">
                      <a16:creationId xmlns:a16="http://schemas.microsoft.com/office/drawing/2014/main" id="{1777FED5-A49B-4B51-A29F-CDD87A855D85}"/>
                    </a:ext>
                  </a:extLst>
                </p14:cNvPr>
                <p14:cNvContentPartPr/>
                <p14:nvPr/>
              </p14:nvContentPartPr>
              <p14:xfrm>
                <a:off x="10328822" y="3759130"/>
                <a:ext cx="703440" cy="26640"/>
              </p14:xfrm>
            </p:contentPart>
          </mc:Choice>
          <mc:Fallback>
            <p:pic>
              <p:nvPicPr>
                <p:cNvPr id="185" name="Käsinkirjoitus 184">
                  <a:extLst>
                    <a:ext uri="{FF2B5EF4-FFF2-40B4-BE49-F238E27FC236}">
                      <a16:creationId xmlns:a16="http://schemas.microsoft.com/office/drawing/2014/main" id="{1777FED5-A49B-4B51-A29F-CDD87A855D85}"/>
                    </a:ext>
                  </a:extLst>
                </p:cNvPr>
                <p:cNvPicPr/>
                <p:nvPr/>
              </p:nvPicPr>
              <p:blipFill>
                <a:blip r:embed="rId268"/>
                <a:stretch>
                  <a:fillRect/>
                </a:stretch>
              </p:blipFill>
              <p:spPr>
                <a:xfrm>
                  <a:off x="10324502" y="3754810"/>
                  <a:ext cx="712080" cy="35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9">
              <p14:nvContentPartPr>
                <p14:cNvPr id="186" name="Käsinkirjoitus 185">
                  <a:extLst>
                    <a:ext uri="{FF2B5EF4-FFF2-40B4-BE49-F238E27FC236}">
                      <a16:creationId xmlns:a16="http://schemas.microsoft.com/office/drawing/2014/main" id="{CBAA620C-802D-4BE4-950B-EDAB37F62C73}"/>
                    </a:ext>
                  </a:extLst>
                </p14:cNvPr>
                <p14:cNvContentPartPr/>
                <p14:nvPr/>
              </p14:nvContentPartPr>
              <p14:xfrm>
                <a:off x="10575422" y="3802330"/>
                <a:ext cx="111600" cy="137160"/>
              </p14:xfrm>
            </p:contentPart>
          </mc:Choice>
          <mc:Fallback>
            <p:pic>
              <p:nvPicPr>
                <p:cNvPr id="186" name="Käsinkirjoitus 185">
                  <a:extLst>
                    <a:ext uri="{FF2B5EF4-FFF2-40B4-BE49-F238E27FC236}">
                      <a16:creationId xmlns:a16="http://schemas.microsoft.com/office/drawing/2014/main" id="{CBAA620C-802D-4BE4-950B-EDAB37F62C73}"/>
                    </a:ext>
                  </a:extLst>
                </p:cNvPr>
                <p:cNvPicPr/>
                <p:nvPr/>
              </p:nvPicPr>
              <p:blipFill>
                <a:blip r:embed="rId270"/>
                <a:stretch>
                  <a:fillRect/>
                </a:stretch>
              </p:blipFill>
              <p:spPr>
                <a:xfrm>
                  <a:off x="10571102" y="3798010"/>
                  <a:ext cx="120240" cy="145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1">
              <p14:nvContentPartPr>
                <p14:cNvPr id="187" name="Käsinkirjoitus 186">
                  <a:extLst>
                    <a:ext uri="{FF2B5EF4-FFF2-40B4-BE49-F238E27FC236}">
                      <a16:creationId xmlns:a16="http://schemas.microsoft.com/office/drawing/2014/main" id="{83904BF8-CA5B-4FB5-B6AE-0EE5AC3EE73D}"/>
                    </a:ext>
                  </a:extLst>
                </p14:cNvPr>
                <p14:cNvContentPartPr/>
                <p14:nvPr/>
              </p14:nvContentPartPr>
              <p14:xfrm>
                <a:off x="10669382" y="3846970"/>
                <a:ext cx="34920" cy="247680"/>
              </p14:xfrm>
            </p:contentPart>
          </mc:Choice>
          <mc:Fallback>
            <p:pic>
              <p:nvPicPr>
                <p:cNvPr id="187" name="Käsinkirjoitus 186">
                  <a:extLst>
                    <a:ext uri="{FF2B5EF4-FFF2-40B4-BE49-F238E27FC236}">
                      <a16:creationId xmlns:a16="http://schemas.microsoft.com/office/drawing/2014/main" id="{83904BF8-CA5B-4FB5-B6AE-0EE5AC3EE73D}"/>
                    </a:ext>
                  </a:extLst>
                </p:cNvPr>
                <p:cNvPicPr/>
                <p:nvPr/>
              </p:nvPicPr>
              <p:blipFill>
                <a:blip r:embed="rId272"/>
                <a:stretch>
                  <a:fillRect/>
                </a:stretch>
              </p:blipFill>
              <p:spPr>
                <a:xfrm>
                  <a:off x="10665062" y="3842650"/>
                  <a:ext cx="43560" cy="2563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16" name="Ryhmä 215">
            <a:extLst>
              <a:ext uri="{FF2B5EF4-FFF2-40B4-BE49-F238E27FC236}">
                <a16:creationId xmlns:a16="http://schemas.microsoft.com/office/drawing/2014/main" id="{8D73BCCA-7DC1-4750-8717-8EA27BEA2141}"/>
              </a:ext>
            </a:extLst>
          </p:cNvPr>
          <p:cNvGrpSpPr/>
          <p:nvPr/>
        </p:nvGrpSpPr>
        <p:grpSpPr>
          <a:xfrm>
            <a:off x="6824582" y="4161250"/>
            <a:ext cx="2519640" cy="558000"/>
            <a:chOff x="6824582" y="4161250"/>
            <a:chExt cx="2519640" cy="5580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73">
              <p14:nvContentPartPr>
                <p14:cNvPr id="189" name="Käsinkirjoitus 188">
                  <a:extLst>
                    <a:ext uri="{FF2B5EF4-FFF2-40B4-BE49-F238E27FC236}">
                      <a16:creationId xmlns:a16="http://schemas.microsoft.com/office/drawing/2014/main" id="{9DE26147-6696-4378-994D-E900472D72FF}"/>
                    </a:ext>
                  </a:extLst>
                </p14:cNvPr>
                <p14:cNvContentPartPr/>
                <p14:nvPr/>
              </p14:nvContentPartPr>
              <p14:xfrm>
                <a:off x="6824582" y="4259890"/>
                <a:ext cx="147960" cy="351720"/>
              </p14:xfrm>
            </p:contentPart>
          </mc:Choice>
          <mc:Fallback>
            <p:pic>
              <p:nvPicPr>
                <p:cNvPr id="189" name="Käsinkirjoitus 188">
                  <a:extLst>
                    <a:ext uri="{FF2B5EF4-FFF2-40B4-BE49-F238E27FC236}">
                      <a16:creationId xmlns:a16="http://schemas.microsoft.com/office/drawing/2014/main" id="{9DE26147-6696-4378-994D-E900472D72FF}"/>
                    </a:ext>
                  </a:extLst>
                </p:cNvPr>
                <p:cNvPicPr/>
                <p:nvPr/>
              </p:nvPicPr>
              <p:blipFill>
                <a:blip r:embed="rId274"/>
                <a:stretch>
                  <a:fillRect/>
                </a:stretch>
              </p:blipFill>
              <p:spPr>
                <a:xfrm>
                  <a:off x="6820262" y="4255570"/>
                  <a:ext cx="156600" cy="360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5">
              <p14:nvContentPartPr>
                <p14:cNvPr id="190" name="Käsinkirjoitus 189">
                  <a:extLst>
                    <a:ext uri="{FF2B5EF4-FFF2-40B4-BE49-F238E27FC236}">
                      <a16:creationId xmlns:a16="http://schemas.microsoft.com/office/drawing/2014/main" id="{4A6C0C44-4741-4B31-A6F4-AA947310FDF9}"/>
                    </a:ext>
                  </a:extLst>
                </p14:cNvPr>
                <p14:cNvContentPartPr/>
                <p14:nvPr/>
              </p14:nvContentPartPr>
              <p14:xfrm>
                <a:off x="6844742" y="4343410"/>
                <a:ext cx="241200" cy="192600"/>
              </p14:xfrm>
            </p:contentPart>
          </mc:Choice>
          <mc:Fallback>
            <p:pic>
              <p:nvPicPr>
                <p:cNvPr id="190" name="Käsinkirjoitus 189">
                  <a:extLst>
                    <a:ext uri="{FF2B5EF4-FFF2-40B4-BE49-F238E27FC236}">
                      <a16:creationId xmlns:a16="http://schemas.microsoft.com/office/drawing/2014/main" id="{4A6C0C44-4741-4B31-A6F4-AA947310FDF9}"/>
                    </a:ext>
                  </a:extLst>
                </p:cNvPr>
                <p:cNvPicPr/>
                <p:nvPr/>
              </p:nvPicPr>
              <p:blipFill>
                <a:blip r:embed="rId276"/>
                <a:stretch>
                  <a:fillRect/>
                </a:stretch>
              </p:blipFill>
              <p:spPr>
                <a:xfrm>
                  <a:off x="6840422" y="4339090"/>
                  <a:ext cx="249840" cy="201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7">
              <p14:nvContentPartPr>
                <p14:cNvPr id="192" name="Käsinkirjoitus 191">
                  <a:extLst>
                    <a:ext uri="{FF2B5EF4-FFF2-40B4-BE49-F238E27FC236}">
                      <a16:creationId xmlns:a16="http://schemas.microsoft.com/office/drawing/2014/main" id="{8AEB3A92-C144-4D6A-BEAE-BFC79FC4526D}"/>
                    </a:ext>
                  </a:extLst>
                </p14:cNvPr>
                <p14:cNvContentPartPr/>
                <p14:nvPr/>
              </p14:nvContentPartPr>
              <p14:xfrm>
                <a:off x="7172702" y="4434130"/>
                <a:ext cx="108720" cy="19800"/>
              </p14:xfrm>
            </p:contentPart>
          </mc:Choice>
          <mc:Fallback>
            <p:pic>
              <p:nvPicPr>
                <p:cNvPr id="192" name="Käsinkirjoitus 191">
                  <a:extLst>
                    <a:ext uri="{FF2B5EF4-FFF2-40B4-BE49-F238E27FC236}">
                      <a16:creationId xmlns:a16="http://schemas.microsoft.com/office/drawing/2014/main" id="{8AEB3A92-C144-4D6A-BEAE-BFC79FC4526D}"/>
                    </a:ext>
                  </a:extLst>
                </p:cNvPr>
                <p:cNvPicPr/>
                <p:nvPr/>
              </p:nvPicPr>
              <p:blipFill>
                <a:blip r:embed="rId278"/>
                <a:stretch>
                  <a:fillRect/>
                </a:stretch>
              </p:blipFill>
              <p:spPr>
                <a:xfrm>
                  <a:off x="7168382" y="4429810"/>
                  <a:ext cx="117360" cy="28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9">
              <p14:nvContentPartPr>
                <p14:cNvPr id="193" name="Käsinkirjoitus 192">
                  <a:extLst>
                    <a:ext uri="{FF2B5EF4-FFF2-40B4-BE49-F238E27FC236}">
                      <a16:creationId xmlns:a16="http://schemas.microsoft.com/office/drawing/2014/main" id="{F67B2834-0A13-47F5-8B5D-5ABF7E9C3087}"/>
                    </a:ext>
                  </a:extLst>
                </p14:cNvPr>
                <p14:cNvContentPartPr/>
                <p14:nvPr/>
              </p14:nvContentPartPr>
              <p14:xfrm>
                <a:off x="7175942" y="4495690"/>
                <a:ext cx="83520" cy="12960"/>
              </p14:xfrm>
            </p:contentPart>
          </mc:Choice>
          <mc:Fallback>
            <p:pic>
              <p:nvPicPr>
                <p:cNvPr id="193" name="Käsinkirjoitus 192">
                  <a:extLst>
                    <a:ext uri="{FF2B5EF4-FFF2-40B4-BE49-F238E27FC236}">
                      <a16:creationId xmlns:a16="http://schemas.microsoft.com/office/drawing/2014/main" id="{F67B2834-0A13-47F5-8B5D-5ABF7E9C3087}"/>
                    </a:ext>
                  </a:extLst>
                </p:cNvPr>
                <p:cNvPicPr/>
                <p:nvPr/>
              </p:nvPicPr>
              <p:blipFill>
                <a:blip r:embed="rId280"/>
                <a:stretch>
                  <a:fillRect/>
                </a:stretch>
              </p:blipFill>
              <p:spPr>
                <a:xfrm>
                  <a:off x="7171622" y="4491370"/>
                  <a:ext cx="92160" cy="21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1">
              <p14:nvContentPartPr>
                <p14:cNvPr id="199" name="Käsinkirjoitus 198">
                  <a:extLst>
                    <a:ext uri="{FF2B5EF4-FFF2-40B4-BE49-F238E27FC236}">
                      <a16:creationId xmlns:a16="http://schemas.microsoft.com/office/drawing/2014/main" id="{D5BA33B8-A773-4547-B7D3-6092D9596DB2}"/>
                    </a:ext>
                  </a:extLst>
                </p14:cNvPr>
                <p14:cNvContentPartPr/>
                <p14:nvPr/>
              </p14:nvContentPartPr>
              <p14:xfrm>
                <a:off x="7463222" y="4161250"/>
                <a:ext cx="174240" cy="231840"/>
              </p14:xfrm>
            </p:contentPart>
          </mc:Choice>
          <mc:Fallback>
            <p:pic>
              <p:nvPicPr>
                <p:cNvPr id="199" name="Käsinkirjoitus 198">
                  <a:extLst>
                    <a:ext uri="{FF2B5EF4-FFF2-40B4-BE49-F238E27FC236}">
                      <a16:creationId xmlns:a16="http://schemas.microsoft.com/office/drawing/2014/main" id="{D5BA33B8-A773-4547-B7D3-6092D9596DB2}"/>
                    </a:ext>
                  </a:extLst>
                </p:cNvPr>
                <p:cNvPicPr/>
                <p:nvPr/>
              </p:nvPicPr>
              <p:blipFill>
                <a:blip r:embed="rId282"/>
                <a:stretch>
                  <a:fillRect/>
                </a:stretch>
              </p:blipFill>
              <p:spPr>
                <a:xfrm>
                  <a:off x="7458902" y="4156930"/>
                  <a:ext cx="182880" cy="240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3">
              <p14:nvContentPartPr>
                <p14:cNvPr id="200" name="Käsinkirjoitus 199">
                  <a:extLst>
                    <a:ext uri="{FF2B5EF4-FFF2-40B4-BE49-F238E27FC236}">
                      <a16:creationId xmlns:a16="http://schemas.microsoft.com/office/drawing/2014/main" id="{E36CE799-AAE2-4A01-A1B4-CFB45562F3E0}"/>
                    </a:ext>
                  </a:extLst>
                </p14:cNvPr>
                <p14:cNvContentPartPr/>
                <p14:nvPr/>
              </p14:nvContentPartPr>
              <p14:xfrm>
                <a:off x="7417142" y="4416850"/>
                <a:ext cx="299160" cy="29880"/>
              </p14:xfrm>
            </p:contentPart>
          </mc:Choice>
          <mc:Fallback>
            <p:pic>
              <p:nvPicPr>
                <p:cNvPr id="200" name="Käsinkirjoitus 199">
                  <a:extLst>
                    <a:ext uri="{FF2B5EF4-FFF2-40B4-BE49-F238E27FC236}">
                      <a16:creationId xmlns:a16="http://schemas.microsoft.com/office/drawing/2014/main" id="{E36CE799-AAE2-4A01-A1B4-CFB45562F3E0}"/>
                    </a:ext>
                  </a:extLst>
                </p:cNvPr>
                <p:cNvPicPr/>
                <p:nvPr/>
              </p:nvPicPr>
              <p:blipFill>
                <a:blip r:embed="rId284"/>
                <a:stretch>
                  <a:fillRect/>
                </a:stretch>
              </p:blipFill>
              <p:spPr>
                <a:xfrm>
                  <a:off x="7412822" y="4412530"/>
                  <a:ext cx="307800" cy="38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5">
              <p14:nvContentPartPr>
                <p14:cNvPr id="201" name="Käsinkirjoitus 200">
                  <a:extLst>
                    <a:ext uri="{FF2B5EF4-FFF2-40B4-BE49-F238E27FC236}">
                      <a16:creationId xmlns:a16="http://schemas.microsoft.com/office/drawing/2014/main" id="{D7FC646F-80C6-4520-B0C1-28780C594FDD}"/>
                    </a:ext>
                  </a:extLst>
                </p14:cNvPr>
                <p14:cNvContentPartPr/>
                <p14:nvPr/>
              </p14:nvContentPartPr>
              <p14:xfrm>
                <a:off x="7488782" y="4465450"/>
                <a:ext cx="113760" cy="138240"/>
              </p14:xfrm>
            </p:contentPart>
          </mc:Choice>
          <mc:Fallback>
            <p:pic>
              <p:nvPicPr>
                <p:cNvPr id="201" name="Käsinkirjoitus 200">
                  <a:extLst>
                    <a:ext uri="{FF2B5EF4-FFF2-40B4-BE49-F238E27FC236}">
                      <a16:creationId xmlns:a16="http://schemas.microsoft.com/office/drawing/2014/main" id="{D7FC646F-80C6-4520-B0C1-28780C594FDD}"/>
                    </a:ext>
                  </a:extLst>
                </p:cNvPr>
                <p:cNvPicPr/>
                <p:nvPr/>
              </p:nvPicPr>
              <p:blipFill>
                <a:blip r:embed="rId286"/>
                <a:stretch>
                  <a:fillRect/>
                </a:stretch>
              </p:blipFill>
              <p:spPr>
                <a:xfrm>
                  <a:off x="7484462" y="4461130"/>
                  <a:ext cx="122400" cy="146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7">
              <p14:nvContentPartPr>
                <p14:cNvPr id="202" name="Käsinkirjoitus 201">
                  <a:extLst>
                    <a:ext uri="{FF2B5EF4-FFF2-40B4-BE49-F238E27FC236}">
                      <a16:creationId xmlns:a16="http://schemas.microsoft.com/office/drawing/2014/main" id="{484C8DE8-7B33-4883-985B-BCE3AC413433}"/>
                    </a:ext>
                  </a:extLst>
                </p14:cNvPr>
                <p14:cNvContentPartPr/>
                <p14:nvPr/>
              </p14:nvContentPartPr>
              <p14:xfrm>
                <a:off x="7601102" y="4516570"/>
                <a:ext cx="30600" cy="202680"/>
              </p14:xfrm>
            </p:contentPart>
          </mc:Choice>
          <mc:Fallback>
            <p:pic>
              <p:nvPicPr>
                <p:cNvPr id="202" name="Käsinkirjoitus 201">
                  <a:extLst>
                    <a:ext uri="{FF2B5EF4-FFF2-40B4-BE49-F238E27FC236}">
                      <a16:creationId xmlns:a16="http://schemas.microsoft.com/office/drawing/2014/main" id="{484C8DE8-7B33-4883-985B-BCE3AC413433}"/>
                    </a:ext>
                  </a:extLst>
                </p:cNvPr>
                <p:cNvPicPr/>
                <p:nvPr/>
              </p:nvPicPr>
              <p:blipFill>
                <a:blip r:embed="rId288"/>
                <a:stretch>
                  <a:fillRect/>
                </a:stretch>
              </p:blipFill>
              <p:spPr>
                <a:xfrm>
                  <a:off x="7596782" y="4512250"/>
                  <a:ext cx="39240" cy="211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9">
              <p14:nvContentPartPr>
                <p14:cNvPr id="203" name="Käsinkirjoitus 202">
                  <a:extLst>
                    <a:ext uri="{FF2B5EF4-FFF2-40B4-BE49-F238E27FC236}">
                      <a16:creationId xmlns:a16="http://schemas.microsoft.com/office/drawing/2014/main" id="{526D79A7-BF92-4B6B-A848-869FDBD09CC6}"/>
                    </a:ext>
                  </a:extLst>
                </p14:cNvPr>
                <p14:cNvContentPartPr/>
                <p14:nvPr/>
              </p14:nvContentPartPr>
              <p14:xfrm>
                <a:off x="7929062" y="4417210"/>
                <a:ext cx="105120" cy="360"/>
              </p14:xfrm>
            </p:contentPart>
          </mc:Choice>
          <mc:Fallback>
            <p:pic>
              <p:nvPicPr>
                <p:cNvPr id="203" name="Käsinkirjoitus 202">
                  <a:extLst>
                    <a:ext uri="{FF2B5EF4-FFF2-40B4-BE49-F238E27FC236}">
                      <a16:creationId xmlns:a16="http://schemas.microsoft.com/office/drawing/2014/main" id="{526D79A7-BF92-4B6B-A848-869FDBD09CC6}"/>
                    </a:ext>
                  </a:extLst>
                </p:cNvPr>
                <p:cNvPicPr/>
                <p:nvPr/>
              </p:nvPicPr>
              <p:blipFill>
                <a:blip r:embed="rId34"/>
                <a:stretch>
                  <a:fillRect/>
                </a:stretch>
              </p:blipFill>
              <p:spPr>
                <a:xfrm>
                  <a:off x="7924742" y="4412890"/>
                  <a:ext cx="113760" cy="9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0">
              <p14:nvContentPartPr>
                <p14:cNvPr id="204" name="Käsinkirjoitus 203">
                  <a:extLst>
                    <a:ext uri="{FF2B5EF4-FFF2-40B4-BE49-F238E27FC236}">
                      <a16:creationId xmlns:a16="http://schemas.microsoft.com/office/drawing/2014/main" id="{87C21464-533E-4FED-AEBB-0451BA6D5697}"/>
                    </a:ext>
                  </a:extLst>
                </p14:cNvPr>
                <p14:cNvContentPartPr/>
                <p14:nvPr/>
              </p14:nvContentPartPr>
              <p14:xfrm>
                <a:off x="7897382" y="4482370"/>
                <a:ext cx="112320" cy="360"/>
              </p14:xfrm>
            </p:contentPart>
          </mc:Choice>
          <mc:Fallback>
            <p:pic>
              <p:nvPicPr>
                <p:cNvPr id="204" name="Käsinkirjoitus 203">
                  <a:extLst>
                    <a:ext uri="{FF2B5EF4-FFF2-40B4-BE49-F238E27FC236}">
                      <a16:creationId xmlns:a16="http://schemas.microsoft.com/office/drawing/2014/main" id="{87C21464-533E-4FED-AEBB-0451BA6D5697}"/>
                    </a:ext>
                  </a:extLst>
                </p:cNvPr>
                <p:cNvPicPr/>
                <p:nvPr/>
              </p:nvPicPr>
              <p:blipFill>
                <a:blip r:embed="rId291"/>
                <a:stretch>
                  <a:fillRect/>
                </a:stretch>
              </p:blipFill>
              <p:spPr>
                <a:xfrm>
                  <a:off x="7893062" y="4478050"/>
                  <a:ext cx="120960" cy="9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2">
              <p14:nvContentPartPr>
                <p14:cNvPr id="206" name="Käsinkirjoitus 205">
                  <a:extLst>
                    <a:ext uri="{FF2B5EF4-FFF2-40B4-BE49-F238E27FC236}">
                      <a16:creationId xmlns:a16="http://schemas.microsoft.com/office/drawing/2014/main" id="{04E6C9DE-31A2-4C61-8506-F984B2D073BB}"/>
                    </a:ext>
                  </a:extLst>
                </p14:cNvPr>
                <p14:cNvContentPartPr/>
                <p14:nvPr/>
              </p14:nvContentPartPr>
              <p14:xfrm>
                <a:off x="8172062" y="4286530"/>
                <a:ext cx="5400" cy="261000"/>
              </p14:xfrm>
            </p:contentPart>
          </mc:Choice>
          <mc:Fallback>
            <p:pic>
              <p:nvPicPr>
                <p:cNvPr id="206" name="Käsinkirjoitus 205">
                  <a:extLst>
                    <a:ext uri="{FF2B5EF4-FFF2-40B4-BE49-F238E27FC236}">
                      <a16:creationId xmlns:a16="http://schemas.microsoft.com/office/drawing/2014/main" id="{04E6C9DE-31A2-4C61-8506-F984B2D073BB}"/>
                    </a:ext>
                  </a:extLst>
                </p:cNvPr>
                <p:cNvPicPr/>
                <p:nvPr/>
              </p:nvPicPr>
              <p:blipFill>
                <a:blip r:embed="rId293"/>
                <a:stretch>
                  <a:fillRect/>
                </a:stretch>
              </p:blipFill>
              <p:spPr>
                <a:xfrm>
                  <a:off x="8167742" y="4282210"/>
                  <a:ext cx="14040" cy="269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4">
              <p14:nvContentPartPr>
                <p14:cNvPr id="207" name="Käsinkirjoitus 206">
                  <a:extLst>
                    <a:ext uri="{FF2B5EF4-FFF2-40B4-BE49-F238E27FC236}">
                      <a16:creationId xmlns:a16="http://schemas.microsoft.com/office/drawing/2014/main" id="{3D0DFF16-5D9D-48C1-9B7F-5C59E1D1E822}"/>
                    </a:ext>
                  </a:extLst>
                </p14:cNvPr>
                <p14:cNvContentPartPr/>
                <p14:nvPr/>
              </p14:nvContentPartPr>
              <p14:xfrm>
                <a:off x="8240822" y="4529530"/>
                <a:ext cx="37800" cy="96840"/>
              </p14:xfrm>
            </p:contentPart>
          </mc:Choice>
          <mc:Fallback>
            <p:pic>
              <p:nvPicPr>
                <p:cNvPr id="207" name="Käsinkirjoitus 206">
                  <a:extLst>
                    <a:ext uri="{FF2B5EF4-FFF2-40B4-BE49-F238E27FC236}">
                      <a16:creationId xmlns:a16="http://schemas.microsoft.com/office/drawing/2014/main" id="{3D0DFF16-5D9D-48C1-9B7F-5C59E1D1E822}"/>
                    </a:ext>
                  </a:extLst>
                </p:cNvPr>
                <p:cNvPicPr/>
                <p:nvPr/>
              </p:nvPicPr>
              <p:blipFill>
                <a:blip r:embed="rId295"/>
                <a:stretch>
                  <a:fillRect/>
                </a:stretch>
              </p:blipFill>
              <p:spPr>
                <a:xfrm>
                  <a:off x="8236502" y="4525210"/>
                  <a:ext cx="46440" cy="105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6">
              <p14:nvContentPartPr>
                <p14:cNvPr id="209" name="Käsinkirjoitus 208">
                  <a:extLst>
                    <a:ext uri="{FF2B5EF4-FFF2-40B4-BE49-F238E27FC236}">
                      <a16:creationId xmlns:a16="http://schemas.microsoft.com/office/drawing/2014/main" id="{3098A9C7-0C52-4D49-911F-E5819CB08612}"/>
                    </a:ext>
                  </a:extLst>
                </p14:cNvPr>
                <p14:cNvContentPartPr/>
                <p14:nvPr/>
              </p14:nvContentPartPr>
              <p14:xfrm>
                <a:off x="8370062" y="4290850"/>
                <a:ext cx="131400" cy="320400"/>
              </p14:xfrm>
            </p:contentPart>
          </mc:Choice>
          <mc:Fallback>
            <p:pic>
              <p:nvPicPr>
                <p:cNvPr id="209" name="Käsinkirjoitus 208">
                  <a:extLst>
                    <a:ext uri="{FF2B5EF4-FFF2-40B4-BE49-F238E27FC236}">
                      <a16:creationId xmlns:a16="http://schemas.microsoft.com/office/drawing/2014/main" id="{3098A9C7-0C52-4D49-911F-E5819CB08612}"/>
                    </a:ext>
                  </a:extLst>
                </p:cNvPr>
                <p:cNvPicPr/>
                <p:nvPr/>
              </p:nvPicPr>
              <p:blipFill>
                <a:blip r:embed="rId297"/>
                <a:stretch>
                  <a:fillRect/>
                </a:stretch>
              </p:blipFill>
              <p:spPr>
                <a:xfrm>
                  <a:off x="8365742" y="4286530"/>
                  <a:ext cx="140040" cy="329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8">
              <p14:nvContentPartPr>
                <p14:cNvPr id="211" name="Käsinkirjoitus 210">
                  <a:extLst>
                    <a:ext uri="{FF2B5EF4-FFF2-40B4-BE49-F238E27FC236}">
                      <a16:creationId xmlns:a16="http://schemas.microsoft.com/office/drawing/2014/main" id="{0DFDB100-82E0-4B01-BEE6-824249FAFEB6}"/>
                    </a:ext>
                  </a:extLst>
                </p14:cNvPr>
                <p14:cNvContentPartPr/>
                <p14:nvPr/>
              </p14:nvContentPartPr>
              <p14:xfrm>
                <a:off x="8852102" y="4209130"/>
                <a:ext cx="138240" cy="354600"/>
              </p14:xfrm>
            </p:contentPart>
          </mc:Choice>
          <mc:Fallback>
            <p:pic>
              <p:nvPicPr>
                <p:cNvPr id="211" name="Käsinkirjoitus 210">
                  <a:extLst>
                    <a:ext uri="{FF2B5EF4-FFF2-40B4-BE49-F238E27FC236}">
                      <a16:creationId xmlns:a16="http://schemas.microsoft.com/office/drawing/2014/main" id="{0DFDB100-82E0-4B01-BEE6-824249FAFEB6}"/>
                    </a:ext>
                  </a:extLst>
                </p:cNvPr>
                <p:cNvPicPr/>
                <p:nvPr/>
              </p:nvPicPr>
              <p:blipFill>
                <a:blip r:embed="rId299"/>
                <a:stretch>
                  <a:fillRect/>
                </a:stretch>
              </p:blipFill>
              <p:spPr>
                <a:xfrm>
                  <a:off x="8847782" y="4204810"/>
                  <a:ext cx="146880" cy="363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0">
              <p14:nvContentPartPr>
                <p14:cNvPr id="212" name="Käsinkirjoitus 211">
                  <a:extLst>
                    <a:ext uri="{FF2B5EF4-FFF2-40B4-BE49-F238E27FC236}">
                      <a16:creationId xmlns:a16="http://schemas.microsoft.com/office/drawing/2014/main" id="{EA2B2782-7542-49AD-B3BC-91B1CE9883D2}"/>
                    </a:ext>
                  </a:extLst>
                </p14:cNvPr>
                <p14:cNvContentPartPr/>
                <p14:nvPr/>
              </p14:nvContentPartPr>
              <p14:xfrm>
                <a:off x="8764622" y="4363210"/>
                <a:ext cx="170280" cy="17640"/>
              </p14:xfrm>
            </p:contentPart>
          </mc:Choice>
          <mc:Fallback>
            <p:pic>
              <p:nvPicPr>
                <p:cNvPr id="212" name="Käsinkirjoitus 211">
                  <a:extLst>
                    <a:ext uri="{FF2B5EF4-FFF2-40B4-BE49-F238E27FC236}">
                      <a16:creationId xmlns:a16="http://schemas.microsoft.com/office/drawing/2014/main" id="{EA2B2782-7542-49AD-B3BC-91B1CE9883D2}"/>
                    </a:ext>
                  </a:extLst>
                </p:cNvPr>
                <p:cNvPicPr/>
                <p:nvPr/>
              </p:nvPicPr>
              <p:blipFill>
                <a:blip r:embed="rId301"/>
                <a:stretch>
                  <a:fillRect/>
                </a:stretch>
              </p:blipFill>
              <p:spPr>
                <a:xfrm>
                  <a:off x="8760302" y="4358890"/>
                  <a:ext cx="178920" cy="26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2">
              <p14:nvContentPartPr>
                <p14:cNvPr id="214" name="Käsinkirjoitus 213">
                  <a:extLst>
                    <a:ext uri="{FF2B5EF4-FFF2-40B4-BE49-F238E27FC236}">
                      <a16:creationId xmlns:a16="http://schemas.microsoft.com/office/drawing/2014/main" id="{885A34E8-B185-4F6F-B31D-5690316897AD}"/>
                    </a:ext>
                  </a:extLst>
                </p14:cNvPr>
                <p14:cNvContentPartPr/>
                <p14:nvPr/>
              </p14:nvContentPartPr>
              <p14:xfrm>
                <a:off x="9052982" y="4360690"/>
                <a:ext cx="273240" cy="198360"/>
              </p14:xfrm>
            </p:contentPart>
          </mc:Choice>
          <mc:Fallback>
            <p:pic>
              <p:nvPicPr>
                <p:cNvPr id="214" name="Käsinkirjoitus 213">
                  <a:extLst>
                    <a:ext uri="{FF2B5EF4-FFF2-40B4-BE49-F238E27FC236}">
                      <a16:creationId xmlns:a16="http://schemas.microsoft.com/office/drawing/2014/main" id="{885A34E8-B185-4F6F-B31D-5690316897AD}"/>
                    </a:ext>
                  </a:extLst>
                </p:cNvPr>
                <p:cNvPicPr/>
                <p:nvPr/>
              </p:nvPicPr>
              <p:blipFill>
                <a:blip r:embed="rId303"/>
                <a:stretch>
                  <a:fillRect/>
                </a:stretch>
              </p:blipFill>
              <p:spPr>
                <a:xfrm>
                  <a:off x="9048662" y="4356370"/>
                  <a:ext cx="281880" cy="207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4">
              <p14:nvContentPartPr>
                <p14:cNvPr id="215" name="Käsinkirjoitus 214">
                  <a:extLst>
                    <a:ext uri="{FF2B5EF4-FFF2-40B4-BE49-F238E27FC236}">
                      <a16:creationId xmlns:a16="http://schemas.microsoft.com/office/drawing/2014/main" id="{E97C6E1E-9E7E-4A1B-9B33-03770AE62392}"/>
                    </a:ext>
                  </a:extLst>
                </p14:cNvPr>
                <p14:cNvContentPartPr/>
                <p14:nvPr/>
              </p14:nvContentPartPr>
              <p14:xfrm>
                <a:off x="9316502" y="4254130"/>
                <a:ext cx="27720" cy="5760"/>
              </p14:xfrm>
            </p:contentPart>
          </mc:Choice>
          <mc:Fallback>
            <p:pic>
              <p:nvPicPr>
                <p:cNvPr id="215" name="Käsinkirjoitus 214">
                  <a:extLst>
                    <a:ext uri="{FF2B5EF4-FFF2-40B4-BE49-F238E27FC236}">
                      <a16:creationId xmlns:a16="http://schemas.microsoft.com/office/drawing/2014/main" id="{E97C6E1E-9E7E-4A1B-9B33-03770AE62392}"/>
                    </a:ext>
                  </a:extLst>
                </p:cNvPr>
                <p:cNvPicPr/>
                <p:nvPr/>
              </p:nvPicPr>
              <p:blipFill>
                <a:blip r:embed="rId305"/>
                <a:stretch>
                  <a:fillRect/>
                </a:stretch>
              </p:blipFill>
              <p:spPr>
                <a:xfrm>
                  <a:off x="9312182" y="4249810"/>
                  <a:ext cx="36360" cy="144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24" name="Ryhmä 223">
            <a:extLst>
              <a:ext uri="{FF2B5EF4-FFF2-40B4-BE49-F238E27FC236}">
                <a16:creationId xmlns:a16="http://schemas.microsoft.com/office/drawing/2014/main" id="{D7F2429D-18C7-4DCF-A900-D6C3069FCB3B}"/>
              </a:ext>
            </a:extLst>
          </p:cNvPr>
          <p:cNvGrpSpPr/>
          <p:nvPr/>
        </p:nvGrpSpPr>
        <p:grpSpPr>
          <a:xfrm>
            <a:off x="9834902" y="4268890"/>
            <a:ext cx="999720" cy="383760"/>
            <a:chOff x="9834902" y="4268890"/>
            <a:chExt cx="999720" cy="3837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06">
              <p14:nvContentPartPr>
                <p14:cNvPr id="217" name="Käsinkirjoitus 216">
                  <a:extLst>
                    <a:ext uri="{FF2B5EF4-FFF2-40B4-BE49-F238E27FC236}">
                      <a16:creationId xmlns:a16="http://schemas.microsoft.com/office/drawing/2014/main" id="{2906A845-DF80-4366-93FF-AEFE7A0083DB}"/>
                    </a:ext>
                  </a:extLst>
                </p14:cNvPr>
                <p14:cNvContentPartPr/>
                <p14:nvPr/>
              </p14:nvContentPartPr>
              <p14:xfrm>
                <a:off x="9834902" y="4322530"/>
                <a:ext cx="155880" cy="280800"/>
              </p14:xfrm>
            </p:contentPart>
          </mc:Choice>
          <mc:Fallback>
            <p:pic>
              <p:nvPicPr>
                <p:cNvPr id="217" name="Käsinkirjoitus 216">
                  <a:extLst>
                    <a:ext uri="{FF2B5EF4-FFF2-40B4-BE49-F238E27FC236}">
                      <a16:creationId xmlns:a16="http://schemas.microsoft.com/office/drawing/2014/main" id="{2906A845-DF80-4366-93FF-AEFE7A0083DB}"/>
                    </a:ext>
                  </a:extLst>
                </p:cNvPr>
                <p:cNvPicPr/>
                <p:nvPr/>
              </p:nvPicPr>
              <p:blipFill>
                <a:blip r:embed="rId307"/>
                <a:stretch>
                  <a:fillRect/>
                </a:stretch>
              </p:blipFill>
              <p:spPr>
                <a:xfrm>
                  <a:off x="9830582" y="4318210"/>
                  <a:ext cx="164520" cy="289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8">
              <p14:nvContentPartPr>
                <p14:cNvPr id="218" name="Käsinkirjoitus 217">
                  <a:extLst>
                    <a:ext uri="{FF2B5EF4-FFF2-40B4-BE49-F238E27FC236}">
                      <a16:creationId xmlns:a16="http://schemas.microsoft.com/office/drawing/2014/main" id="{3257A9B4-AE6B-4F93-8D8F-A0E21B19C185}"/>
                    </a:ext>
                  </a:extLst>
                </p14:cNvPr>
                <p14:cNvContentPartPr/>
                <p14:nvPr/>
              </p14:nvContentPartPr>
              <p14:xfrm>
                <a:off x="9859382" y="4385530"/>
                <a:ext cx="207000" cy="169560"/>
              </p14:xfrm>
            </p:contentPart>
          </mc:Choice>
          <mc:Fallback>
            <p:pic>
              <p:nvPicPr>
                <p:cNvPr id="218" name="Käsinkirjoitus 217">
                  <a:extLst>
                    <a:ext uri="{FF2B5EF4-FFF2-40B4-BE49-F238E27FC236}">
                      <a16:creationId xmlns:a16="http://schemas.microsoft.com/office/drawing/2014/main" id="{3257A9B4-AE6B-4F93-8D8F-A0E21B19C185}"/>
                    </a:ext>
                  </a:extLst>
                </p:cNvPr>
                <p:cNvPicPr/>
                <p:nvPr/>
              </p:nvPicPr>
              <p:blipFill>
                <a:blip r:embed="rId309"/>
                <a:stretch>
                  <a:fillRect/>
                </a:stretch>
              </p:blipFill>
              <p:spPr>
                <a:xfrm>
                  <a:off x="9855062" y="4381210"/>
                  <a:ext cx="215640" cy="178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10">
              <p14:nvContentPartPr>
                <p14:cNvPr id="220" name="Käsinkirjoitus 219">
                  <a:extLst>
                    <a:ext uri="{FF2B5EF4-FFF2-40B4-BE49-F238E27FC236}">
                      <a16:creationId xmlns:a16="http://schemas.microsoft.com/office/drawing/2014/main" id="{52EF8A78-0218-42AF-A135-5CEA450E5D04}"/>
                    </a:ext>
                  </a:extLst>
                </p14:cNvPr>
                <p14:cNvContentPartPr/>
                <p14:nvPr/>
              </p14:nvContentPartPr>
              <p14:xfrm>
                <a:off x="10174022" y="4423330"/>
                <a:ext cx="110880" cy="16200"/>
              </p14:xfrm>
            </p:contentPart>
          </mc:Choice>
          <mc:Fallback>
            <p:pic>
              <p:nvPicPr>
                <p:cNvPr id="220" name="Käsinkirjoitus 219">
                  <a:extLst>
                    <a:ext uri="{FF2B5EF4-FFF2-40B4-BE49-F238E27FC236}">
                      <a16:creationId xmlns:a16="http://schemas.microsoft.com/office/drawing/2014/main" id="{52EF8A78-0218-42AF-A135-5CEA450E5D04}"/>
                    </a:ext>
                  </a:extLst>
                </p:cNvPr>
                <p:cNvPicPr/>
                <p:nvPr/>
              </p:nvPicPr>
              <p:blipFill>
                <a:blip r:embed="rId311"/>
                <a:stretch>
                  <a:fillRect/>
                </a:stretch>
              </p:blipFill>
              <p:spPr>
                <a:xfrm>
                  <a:off x="10169702" y="4419010"/>
                  <a:ext cx="119520" cy="24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12">
              <p14:nvContentPartPr>
                <p14:cNvPr id="221" name="Käsinkirjoitus 220">
                  <a:extLst>
                    <a:ext uri="{FF2B5EF4-FFF2-40B4-BE49-F238E27FC236}">
                      <a16:creationId xmlns:a16="http://schemas.microsoft.com/office/drawing/2014/main" id="{67510929-D5EC-4A65-8251-3B3235B7F0B4}"/>
                    </a:ext>
                  </a:extLst>
                </p14:cNvPr>
                <p14:cNvContentPartPr/>
                <p14:nvPr/>
              </p14:nvContentPartPr>
              <p14:xfrm>
                <a:off x="10158542" y="4478770"/>
                <a:ext cx="111240" cy="18000"/>
              </p14:xfrm>
            </p:contentPart>
          </mc:Choice>
          <mc:Fallback>
            <p:pic>
              <p:nvPicPr>
                <p:cNvPr id="221" name="Käsinkirjoitus 220">
                  <a:extLst>
                    <a:ext uri="{FF2B5EF4-FFF2-40B4-BE49-F238E27FC236}">
                      <a16:creationId xmlns:a16="http://schemas.microsoft.com/office/drawing/2014/main" id="{67510929-D5EC-4A65-8251-3B3235B7F0B4}"/>
                    </a:ext>
                  </a:extLst>
                </p:cNvPr>
                <p:cNvPicPr/>
                <p:nvPr/>
              </p:nvPicPr>
              <p:blipFill>
                <a:blip r:embed="rId313"/>
                <a:stretch>
                  <a:fillRect/>
                </a:stretch>
              </p:blipFill>
              <p:spPr>
                <a:xfrm>
                  <a:off x="10154222" y="4474450"/>
                  <a:ext cx="119880" cy="26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14">
              <p14:nvContentPartPr>
                <p14:cNvPr id="222" name="Käsinkirjoitus 221">
                  <a:extLst>
                    <a:ext uri="{FF2B5EF4-FFF2-40B4-BE49-F238E27FC236}">
                      <a16:creationId xmlns:a16="http://schemas.microsoft.com/office/drawing/2014/main" id="{9B0F7A09-AC8A-4C16-B4EA-AC23040860D9}"/>
                    </a:ext>
                  </a:extLst>
                </p14:cNvPr>
                <p14:cNvContentPartPr/>
                <p14:nvPr/>
              </p14:nvContentPartPr>
              <p14:xfrm>
                <a:off x="10465622" y="4458250"/>
                <a:ext cx="104400" cy="4680"/>
              </p14:xfrm>
            </p:contentPart>
          </mc:Choice>
          <mc:Fallback>
            <p:pic>
              <p:nvPicPr>
                <p:cNvPr id="222" name="Käsinkirjoitus 221">
                  <a:extLst>
                    <a:ext uri="{FF2B5EF4-FFF2-40B4-BE49-F238E27FC236}">
                      <a16:creationId xmlns:a16="http://schemas.microsoft.com/office/drawing/2014/main" id="{9B0F7A09-AC8A-4C16-B4EA-AC23040860D9}"/>
                    </a:ext>
                  </a:extLst>
                </p:cNvPr>
                <p:cNvPicPr/>
                <p:nvPr/>
              </p:nvPicPr>
              <p:blipFill>
                <a:blip r:embed="rId315"/>
                <a:stretch>
                  <a:fillRect/>
                </a:stretch>
              </p:blipFill>
              <p:spPr>
                <a:xfrm>
                  <a:off x="10461302" y="4453930"/>
                  <a:ext cx="113040" cy="13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16">
              <p14:nvContentPartPr>
                <p14:cNvPr id="223" name="Käsinkirjoitus 222">
                  <a:extLst>
                    <a:ext uri="{FF2B5EF4-FFF2-40B4-BE49-F238E27FC236}">
                      <a16:creationId xmlns:a16="http://schemas.microsoft.com/office/drawing/2014/main" id="{220279CF-3255-42EF-9A09-B9803B3C9402}"/>
                    </a:ext>
                  </a:extLst>
                </p14:cNvPr>
                <p14:cNvContentPartPr/>
                <p14:nvPr/>
              </p14:nvContentPartPr>
              <p14:xfrm>
                <a:off x="10762622" y="4268890"/>
                <a:ext cx="72000" cy="383760"/>
              </p14:xfrm>
            </p:contentPart>
          </mc:Choice>
          <mc:Fallback>
            <p:pic>
              <p:nvPicPr>
                <p:cNvPr id="223" name="Käsinkirjoitus 222">
                  <a:extLst>
                    <a:ext uri="{FF2B5EF4-FFF2-40B4-BE49-F238E27FC236}">
                      <a16:creationId xmlns:a16="http://schemas.microsoft.com/office/drawing/2014/main" id="{220279CF-3255-42EF-9A09-B9803B3C9402}"/>
                    </a:ext>
                  </a:extLst>
                </p:cNvPr>
                <p:cNvPicPr/>
                <p:nvPr/>
              </p:nvPicPr>
              <p:blipFill>
                <a:blip r:embed="rId317"/>
                <a:stretch>
                  <a:fillRect/>
                </a:stretch>
              </p:blipFill>
              <p:spPr>
                <a:xfrm>
                  <a:off x="10758302" y="4264570"/>
                  <a:ext cx="80640" cy="3924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318">
            <p14:nvContentPartPr>
              <p14:cNvPr id="225" name="Käsinkirjoitus 224">
                <a:extLst>
                  <a:ext uri="{FF2B5EF4-FFF2-40B4-BE49-F238E27FC236}">
                    <a16:creationId xmlns:a16="http://schemas.microsoft.com/office/drawing/2014/main" id="{3D3D9F64-128A-408B-833A-7239E97B1668}"/>
                  </a:ext>
                </a:extLst>
              </p14:cNvPr>
              <p14:cNvContentPartPr/>
              <p14:nvPr/>
            </p14:nvContentPartPr>
            <p14:xfrm>
              <a:off x="6307700" y="3804225"/>
              <a:ext cx="2388240" cy="1093320"/>
            </p14:xfrm>
          </p:contentPart>
        </mc:Choice>
        <mc:Fallback>
          <p:pic>
            <p:nvPicPr>
              <p:cNvPr id="225" name="Käsinkirjoitus 224">
                <a:extLst>
                  <a:ext uri="{FF2B5EF4-FFF2-40B4-BE49-F238E27FC236}">
                    <a16:creationId xmlns:a16="http://schemas.microsoft.com/office/drawing/2014/main" id="{3D3D9F64-128A-408B-833A-7239E97B1668}"/>
                  </a:ext>
                </a:extLst>
              </p:cNvPr>
              <p:cNvPicPr/>
              <p:nvPr/>
            </p:nvPicPr>
            <p:blipFill>
              <a:blip r:embed="rId319"/>
              <a:stretch>
                <a:fillRect/>
              </a:stretch>
            </p:blipFill>
            <p:spPr>
              <a:xfrm>
                <a:off x="6289700" y="3768585"/>
                <a:ext cx="2423880" cy="1164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20">
            <p14:nvContentPartPr>
              <p14:cNvPr id="226" name="Käsinkirjoitus 225">
                <a:extLst>
                  <a:ext uri="{FF2B5EF4-FFF2-40B4-BE49-F238E27FC236}">
                    <a16:creationId xmlns:a16="http://schemas.microsoft.com/office/drawing/2014/main" id="{DFEBCA76-060C-43C4-9A69-74B7FD1D452C}"/>
                  </a:ext>
                </a:extLst>
              </p14:cNvPr>
              <p14:cNvContentPartPr/>
              <p14:nvPr/>
            </p14:nvContentPartPr>
            <p14:xfrm>
              <a:off x="3535413" y="668011"/>
              <a:ext cx="682560" cy="238680"/>
            </p14:xfrm>
          </p:contentPart>
        </mc:Choice>
        <mc:Fallback>
          <p:pic>
            <p:nvPicPr>
              <p:cNvPr id="226" name="Käsinkirjoitus 225">
                <a:extLst>
                  <a:ext uri="{FF2B5EF4-FFF2-40B4-BE49-F238E27FC236}">
                    <a16:creationId xmlns:a16="http://schemas.microsoft.com/office/drawing/2014/main" id="{DFEBCA76-060C-43C4-9A69-74B7FD1D452C}"/>
                  </a:ext>
                </a:extLst>
              </p:cNvPr>
              <p:cNvPicPr/>
              <p:nvPr/>
            </p:nvPicPr>
            <p:blipFill>
              <a:blip r:embed="rId321"/>
              <a:stretch>
                <a:fillRect/>
              </a:stretch>
            </p:blipFill>
            <p:spPr>
              <a:xfrm>
                <a:off x="3531093" y="663691"/>
                <a:ext cx="691200" cy="247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22">
            <p14:nvContentPartPr>
              <p14:cNvPr id="227" name="Käsinkirjoitus 226">
                <a:extLst>
                  <a:ext uri="{FF2B5EF4-FFF2-40B4-BE49-F238E27FC236}">
                    <a16:creationId xmlns:a16="http://schemas.microsoft.com/office/drawing/2014/main" id="{B0BFE23F-9B2A-4012-AAA4-5A2131A0461A}"/>
                  </a:ext>
                </a:extLst>
              </p14:cNvPr>
              <p14:cNvContentPartPr/>
              <p14:nvPr/>
            </p14:nvContentPartPr>
            <p14:xfrm>
              <a:off x="5551773" y="1086331"/>
              <a:ext cx="53640" cy="360"/>
            </p14:xfrm>
          </p:contentPart>
        </mc:Choice>
        <mc:Fallback>
          <p:pic>
            <p:nvPicPr>
              <p:cNvPr id="227" name="Käsinkirjoitus 226">
                <a:extLst>
                  <a:ext uri="{FF2B5EF4-FFF2-40B4-BE49-F238E27FC236}">
                    <a16:creationId xmlns:a16="http://schemas.microsoft.com/office/drawing/2014/main" id="{B0BFE23F-9B2A-4012-AAA4-5A2131A0461A}"/>
                  </a:ext>
                </a:extLst>
              </p:cNvPr>
              <p:cNvPicPr/>
              <p:nvPr/>
            </p:nvPicPr>
            <p:blipFill>
              <a:blip r:embed="rId113"/>
              <a:stretch>
                <a:fillRect/>
              </a:stretch>
            </p:blipFill>
            <p:spPr>
              <a:xfrm>
                <a:off x="5547453" y="1082011"/>
                <a:ext cx="62280" cy="9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23">
            <p14:nvContentPartPr>
              <p14:cNvPr id="228" name="Käsinkirjoitus 227">
                <a:extLst>
                  <a:ext uri="{FF2B5EF4-FFF2-40B4-BE49-F238E27FC236}">
                    <a16:creationId xmlns:a16="http://schemas.microsoft.com/office/drawing/2014/main" id="{CCF04335-EAA5-481B-8242-84323AA79F50}"/>
                  </a:ext>
                </a:extLst>
              </p14:cNvPr>
              <p14:cNvContentPartPr/>
              <p14:nvPr/>
            </p14:nvContentPartPr>
            <p14:xfrm>
              <a:off x="5908533" y="2045731"/>
              <a:ext cx="4320" cy="81720"/>
            </p14:xfrm>
          </p:contentPart>
        </mc:Choice>
        <mc:Fallback>
          <p:pic>
            <p:nvPicPr>
              <p:cNvPr id="228" name="Käsinkirjoitus 227">
                <a:extLst>
                  <a:ext uri="{FF2B5EF4-FFF2-40B4-BE49-F238E27FC236}">
                    <a16:creationId xmlns:a16="http://schemas.microsoft.com/office/drawing/2014/main" id="{CCF04335-EAA5-481B-8242-84323AA79F50}"/>
                  </a:ext>
                </a:extLst>
              </p:cNvPr>
              <p:cNvPicPr/>
              <p:nvPr/>
            </p:nvPicPr>
            <p:blipFill>
              <a:blip r:embed="rId324"/>
              <a:stretch>
                <a:fillRect/>
              </a:stretch>
            </p:blipFill>
            <p:spPr>
              <a:xfrm>
                <a:off x="5904213" y="2041411"/>
                <a:ext cx="12960" cy="90360"/>
              </a:xfrm>
              <a:prstGeom prst="rect">
                <a:avLst/>
              </a:prstGeom>
            </p:spPr>
          </p:pic>
        </mc:Fallback>
      </mc:AlternateContent>
      <p:grpSp>
        <p:nvGrpSpPr>
          <p:cNvPr id="238" name="Ryhmä 237">
            <a:extLst>
              <a:ext uri="{FF2B5EF4-FFF2-40B4-BE49-F238E27FC236}">
                <a16:creationId xmlns:a16="http://schemas.microsoft.com/office/drawing/2014/main" id="{A1D07C36-C19D-47F1-8849-B6A750F8E2D1}"/>
              </a:ext>
            </a:extLst>
          </p:cNvPr>
          <p:cNvGrpSpPr/>
          <p:nvPr/>
        </p:nvGrpSpPr>
        <p:grpSpPr>
          <a:xfrm>
            <a:off x="7017271" y="5057535"/>
            <a:ext cx="631800" cy="432360"/>
            <a:chOff x="7017271" y="5057535"/>
            <a:chExt cx="631800" cy="4323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25">
              <p14:nvContentPartPr>
                <p14:cNvPr id="229" name="Käsinkirjoitus 228">
                  <a:extLst>
                    <a:ext uri="{FF2B5EF4-FFF2-40B4-BE49-F238E27FC236}">
                      <a16:creationId xmlns:a16="http://schemas.microsoft.com/office/drawing/2014/main" id="{11D64034-578D-42C7-B209-6994A46CE0D7}"/>
                    </a:ext>
                  </a:extLst>
                </p14:cNvPr>
                <p14:cNvContentPartPr/>
                <p14:nvPr/>
              </p14:nvContentPartPr>
              <p14:xfrm>
                <a:off x="7017271" y="5124855"/>
                <a:ext cx="188280" cy="365040"/>
              </p14:xfrm>
            </p:contentPart>
          </mc:Choice>
          <mc:Fallback>
            <p:pic>
              <p:nvPicPr>
                <p:cNvPr id="229" name="Käsinkirjoitus 228">
                  <a:extLst>
                    <a:ext uri="{FF2B5EF4-FFF2-40B4-BE49-F238E27FC236}">
                      <a16:creationId xmlns:a16="http://schemas.microsoft.com/office/drawing/2014/main" id="{11D64034-578D-42C7-B209-6994A46CE0D7}"/>
                    </a:ext>
                  </a:extLst>
                </p:cNvPr>
                <p:cNvPicPr/>
                <p:nvPr/>
              </p:nvPicPr>
              <p:blipFill>
                <a:blip r:embed="rId326"/>
                <a:stretch>
                  <a:fillRect/>
                </a:stretch>
              </p:blipFill>
              <p:spPr>
                <a:xfrm>
                  <a:off x="7012951" y="5120535"/>
                  <a:ext cx="196920" cy="373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7">
              <p14:nvContentPartPr>
                <p14:cNvPr id="230" name="Käsinkirjoitus 229">
                  <a:extLst>
                    <a:ext uri="{FF2B5EF4-FFF2-40B4-BE49-F238E27FC236}">
                      <a16:creationId xmlns:a16="http://schemas.microsoft.com/office/drawing/2014/main" id="{9A79312D-0FA7-45A2-B7D9-68C34F22D1AB}"/>
                    </a:ext>
                  </a:extLst>
                </p14:cNvPr>
                <p14:cNvContentPartPr/>
                <p14:nvPr/>
              </p14:nvContentPartPr>
              <p14:xfrm>
                <a:off x="7361431" y="5085255"/>
                <a:ext cx="3240" cy="28800"/>
              </p14:xfrm>
            </p:contentPart>
          </mc:Choice>
          <mc:Fallback>
            <p:pic>
              <p:nvPicPr>
                <p:cNvPr id="230" name="Käsinkirjoitus 229">
                  <a:extLst>
                    <a:ext uri="{FF2B5EF4-FFF2-40B4-BE49-F238E27FC236}">
                      <a16:creationId xmlns:a16="http://schemas.microsoft.com/office/drawing/2014/main" id="{9A79312D-0FA7-45A2-B7D9-68C34F22D1AB}"/>
                    </a:ext>
                  </a:extLst>
                </p:cNvPr>
                <p:cNvPicPr/>
                <p:nvPr/>
              </p:nvPicPr>
              <p:blipFill>
                <a:blip r:embed="rId328"/>
                <a:stretch>
                  <a:fillRect/>
                </a:stretch>
              </p:blipFill>
              <p:spPr>
                <a:xfrm>
                  <a:off x="7357111" y="5080935"/>
                  <a:ext cx="11880" cy="37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9">
              <p14:nvContentPartPr>
                <p14:cNvPr id="231" name="Käsinkirjoitus 230">
                  <a:extLst>
                    <a:ext uri="{FF2B5EF4-FFF2-40B4-BE49-F238E27FC236}">
                      <a16:creationId xmlns:a16="http://schemas.microsoft.com/office/drawing/2014/main" id="{8F9CB559-8F3C-48A2-946F-61B506B5BCBF}"/>
                    </a:ext>
                  </a:extLst>
                </p14:cNvPr>
                <p14:cNvContentPartPr/>
                <p14:nvPr/>
              </p14:nvContentPartPr>
              <p14:xfrm>
                <a:off x="7398151" y="5186055"/>
                <a:ext cx="7200" cy="26280"/>
              </p14:xfrm>
            </p:contentPart>
          </mc:Choice>
          <mc:Fallback>
            <p:pic>
              <p:nvPicPr>
                <p:cNvPr id="231" name="Käsinkirjoitus 230">
                  <a:extLst>
                    <a:ext uri="{FF2B5EF4-FFF2-40B4-BE49-F238E27FC236}">
                      <a16:creationId xmlns:a16="http://schemas.microsoft.com/office/drawing/2014/main" id="{8F9CB559-8F3C-48A2-946F-61B506B5BCBF}"/>
                    </a:ext>
                  </a:extLst>
                </p:cNvPr>
                <p:cNvPicPr/>
                <p:nvPr/>
              </p:nvPicPr>
              <p:blipFill>
                <a:blip r:embed="rId330"/>
                <a:stretch>
                  <a:fillRect/>
                </a:stretch>
              </p:blipFill>
              <p:spPr>
                <a:xfrm>
                  <a:off x="7393831" y="5181735"/>
                  <a:ext cx="15840" cy="34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31">
              <p14:nvContentPartPr>
                <p14:cNvPr id="232" name="Käsinkirjoitus 231">
                  <a:extLst>
                    <a:ext uri="{FF2B5EF4-FFF2-40B4-BE49-F238E27FC236}">
                      <a16:creationId xmlns:a16="http://schemas.microsoft.com/office/drawing/2014/main" id="{9241E444-B03D-4F85-B3CD-3F5087D8E411}"/>
                    </a:ext>
                  </a:extLst>
                </p14:cNvPr>
                <p14:cNvContentPartPr/>
                <p14:nvPr/>
              </p14:nvContentPartPr>
              <p14:xfrm>
                <a:off x="7471231" y="5057535"/>
                <a:ext cx="177840" cy="150480"/>
              </p14:xfrm>
            </p:contentPart>
          </mc:Choice>
          <mc:Fallback>
            <p:pic>
              <p:nvPicPr>
                <p:cNvPr id="232" name="Käsinkirjoitus 231">
                  <a:extLst>
                    <a:ext uri="{FF2B5EF4-FFF2-40B4-BE49-F238E27FC236}">
                      <a16:creationId xmlns:a16="http://schemas.microsoft.com/office/drawing/2014/main" id="{9241E444-B03D-4F85-B3CD-3F5087D8E411}"/>
                    </a:ext>
                  </a:extLst>
                </p:cNvPr>
                <p:cNvPicPr/>
                <p:nvPr/>
              </p:nvPicPr>
              <p:blipFill>
                <a:blip r:embed="rId332"/>
                <a:stretch>
                  <a:fillRect/>
                </a:stretch>
              </p:blipFill>
              <p:spPr>
                <a:xfrm>
                  <a:off x="7466911" y="5053215"/>
                  <a:ext cx="186480" cy="1591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37" name="Ryhmä 236">
            <a:extLst>
              <a:ext uri="{FF2B5EF4-FFF2-40B4-BE49-F238E27FC236}">
                <a16:creationId xmlns:a16="http://schemas.microsoft.com/office/drawing/2014/main" id="{D5E998DB-C7FB-419E-BE14-C7F623101CCE}"/>
              </a:ext>
            </a:extLst>
          </p:cNvPr>
          <p:cNvGrpSpPr/>
          <p:nvPr/>
        </p:nvGrpSpPr>
        <p:grpSpPr>
          <a:xfrm>
            <a:off x="7881271" y="5063655"/>
            <a:ext cx="722160" cy="181800"/>
            <a:chOff x="7881271" y="5063655"/>
            <a:chExt cx="722160" cy="1818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33">
              <p14:nvContentPartPr>
                <p14:cNvPr id="233" name="Käsinkirjoitus 232">
                  <a:extLst>
                    <a:ext uri="{FF2B5EF4-FFF2-40B4-BE49-F238E27FC236}">
                      <a16:creationId xmlns:a16="http://schemas.microsoft.com/office/drawing/2014/main" id="{B45563AB-FFD1-4018-81BD-580EC3AD2904}"/>
                    </a:ext>
                  </a:extLst>
                </p14:cNvPr>
                <p14:cNvContentPartPr/>
                <p14:nvPr/>
              </p14:nvContentPartPr>
              <p14:xfrm>
                <a:off x="7881271" y="5107935"/>
                <a:ext cx="174960" cy="122400"/>
              </p14:xfrm>
            </p:contentPart>
          </mc:Choice>
          <mc:Fallback>
            <p:pic>
              <p:nvPicPr>
                <p:cNvPr id="233" name="Käsinkirjoitus 232">
                  <a:extLst>
                    <a:ext uri="{FF2B5EF4-FFF2-40B4-BE49-F238E27FC236}">
                      <a16:creationId xmlns:a16="http://schemas.microsoft.com/office/drawing/2014/main" id="{B45563AB-FFD1-4018-81BD-580EC3AD2904}"/>
                    </a:ext>
                  </a:extLst>
                </p:cNvPr>
                <p:cNvPicPr/>
                <p:nvPr/>
              </p:nvPicPr>
              <p:blipFill>
                <a:blip r:embed="rId334"/>
                <a:stretch>
                  <a:fillRect/>
                </a:stretch>
              </p:blipFill>
              <p:spPr>
                <a:xfrm>
                  <a:off x="7876951" y="5103615"/>
                  <a:ext cx="183600" cy="131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35">
              <p14:nvContentPartPr>
                <p14:cNvPr id="234" name="Käsinkirjoitus 233">
                  <a:extLst>
                    <a:ext uri="{FF2B5EF4-FFF2-40B4-BE49-F238E27FC236}">
                      <a16:creationId xmlns:a16="http://schemas.microsoft.com/office/drawing/2014/main" id="{64CE574E-B8DF-4A65-A4E6-F2681CADAD51}"/>
                    </a:ext>
                  </a:extLst>
                </p14:cNvPr>
                <p14:cNvContentPartPr/>
                <p14:nvPr/>
              </p14:nvContentPartPr>
              <p14:xfrm>
                <a:off x="8134351" y="5063655"/>
                <a:ext cx="94680" cy="180720"/>
              </p14:xfrm>
            </p:contentPart>
          </mc:Choice>
          <mc:Fallback>
            <p:pic>
              <p:nvPicPr>
                <p:cNvPr id="234" name="Käsinkirjoitus 233">
                  <a:extLst>
                    <a:ext uri="{FF2B5EF4-FFF2-40B4-BE49-F238E27FC236}">
                      <a16:creationId xmlns:a16="http://schemas.microsoft.com/office/drawing/2014/main" id="{64CE574E-B8DF-4A65-A4E6-F2681CADAD51}"/>
                    </a:ext>
                  </a:extLst>
                </p:cNvPr>
                <p:cNvPicPr/>
                <p:nvPr/>
              </p:nvPicPr>
              <p:blipFill>
                <a:blip r:embed="rId336"/>
                <a:stretch>
                  <a:fillRect/>
                </a:stretch>
              </p:blipFill>
              <p:spPr>
                <a:xfrm>
                  <a:off x="8130031" y="5059335"/>
                  <a:ext cx="103320" cy="189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37">
              <p14:nvContentPartPr>
                <p14:cNvPr id="235" name="Käsinkirjoitus 234">
                  <a:extLst>
                    <a:ext uri="{FF2B5EF4-FFF2-40B4-BE49-F238E27FC236}">
                      <a16:creationId xmlns:a16="http://schemas.microsoft.com/office/drawing/2014/main" id="{85702337-CCB7-4165-ABC9-707BDEEA398A}"/>
                    </a:ext>
                  </a:extLst>
                </p14:cNvPr>
                <p14:cNvContentPartPr/>
                <p14:nvPr/>
              </p14:nvContentPartPr>
              <p14:xfrm>
                <a:off x="8330911" y="5120895"/>
                <a:ext cx="101160" cy="110160"/>
              </p14:xfrm>
            </p:contentPart>
          </mc:Choice>
          <mc:Fallback>
            <p:pic>
              <p:nvPicPr>
                <p:cNvPr id="235" name="Käsinkirjoitus 234">
                  <a:extLst>
                    <a:ext uri="{FF2B5EF4-FFF2-40B4-BE49-F238E27FC236}">
                      <a16:creationId xmlns:a16="http://schemas.microsoft.com/office/drawing/2014/main" id="{85702337-CCB7-4165-ABC9-707BDEEA398A}"/>
                    </a:ext>
                  </a:extLst>
                </p:cNvPr>
                <p:cNvPicPr/>
                <p:nvPr/>
              </p:nvPicPr>
              <p:blipFill>
                <a:blip r:embed="rId338"/>
                <a:stretch>
                  <a:fillRect/>
                </a:stretch>
              </p:blipFill>
              <p:spPr>
                <a:xfrm>
                  <a:off x="8326591" y="5116575"/>
                  <a:ext cx="109800" cy="118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39">
              <p14:nvContentPartPr>
                <p14:cNvPr id="236" name="Käsinkirjoitus 235">
                  <a:extLst>
                    <a:ext uri="{FF2B5EF4-FFF2-40B4-BE49-F238E27FC236}">
                      <a16:creationId xmlns:a16="http://schemas.microsoft.com/office/drawing/2014/main" id="{C182DD10-19D8-4818-A184-D49906AA7591}"/>
                    </a:ext>
                  </a:extLst>
                </p14:cNvPr>
                <p14:cNvContentPartPr/>
                <p14:nvPr/>
              </p14:nvContentPartPr>
              <p14:xfrm>
                <a:off x="8490391" y="5132775"/>
                <a:ext cx="113040" cy="112680"/>
              </p14:xfrm>
            </p:contentPart>
          </mc:Choice>
          <mc:Fallback>
            <p:pic>
              <p:nvPicPr>
                <p:cNvPr id="236" name="Käsinkirjoitus 235">
                  <a:extLst>
                    <a:ext uri="{FF2B5EF4-FFF2-40B4-BE49-F238E27FC236}">
                      <a16:creationId xmlns:a16="http://schemas.microsoft.com/office/drawing/2014/main" id="{C182DD10-19D8-4818-A184-D49906AA7591}"/>
                    </a:ext>
                  </a:extLst>
                </p:cNvPr>
                <p:cNvPicPr/>
                <p:nvPr/>
              </p:nvPicPr>
              <p:blipFill>
                <a:blip r:embed="rId340"/>
                <a:stretch>
                  <a:fillRect/>
                </a:stretch>
              </p:blipFill>
              <p:spPr>
                <a:xfrm>
                  <a:off x="8486071" y="5128455"/>
                  <a:ext cx="121680" cy="1213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48" name="Ryhmä 247">
            <a:extLst>
              <a:ext uri="{FF2B5EF4-FFF2-40B4-BE49-F238E27FC236}">
                <a16:creationId xmlns:a16="http://schemas.microsoft.com/office/drawing/2014/main" id="{EFF708B6-A2CA-4F74-A945-6FF91ECC207F}"/>
              </a:ext>
            </a:extLst>
          </p:cNvPr>
          <p:cNvGrpSpPr/>
          <p:nvPr/>
        </p:nvGrpSpPr>
        <p:grpSpPr>
          <a:xfrm>
            <a:off x="6965071" y="5672415"/>
            <a:ext cx="1313280" cy="455400"/>
            <a:chOff x="6965071" y="5672415"/>
            <a:chExt cx="1313280" cy="4554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41">
              <p14:nvContentPartPr>
                <p14:cNvPr id="239" name="Käsinkirjoitus 238">
                  <a:extLst>
                    <a:ext uri="{FF2B5EF4-FFF2-40B4-BE49-F238E27FC236}">
                      <a16:creationId xmlns:a16="http://schemas.microsoft.com/office/drawing/2014/main" id="{DB4878E4-8839-4193-8932-8919E0CE4656}"/>
                    </a:ext>
                  </a:extLst>
                </p14:cNvPr>
                <p14:cNvContentPartPr/>
                <p14:nvPr/>
              </p14:nvContentPartPr>
              <p14:xfrm>
                <a:off x="6965071" y="5730735"/>
                <a:ext cx="203040" cy="397080"/>
              </p14:xfrm>
            </p:contentPart>
          </mc:Choice>
          <mc:Fallback>
            <p:pic>
              <p:nvPicPr>
                <p:cNvPr id="239" name="Käsinkirjoitus 238">
                  <a:extLst>
                    <a:ext uri="{FF2B5EF4-FFF2-40B4-BE49-F238E27FC236}">
                      <a16:creationId xmlns:a16="http://schemas.microsoft.com/office/drawing/2014/main" id="{DB4878E4-8839-4193-8932-8919E0CE4656}"/>
                    </a:ext>
                  </a:extLst>
                </p:cNvPr>
                <p:cNvPicPr/>
                <p:nvPr/>
              </p:nvPicPr>
              <p:blipFill>
                <a:blip r:embed="rId342"/>
                <a:stretch>
                  <a:fillRect/>
                </a:stretch>
              </p:blipFill>
              <p:spPr>
                <a:xfrm>
                  <a:off x="6960751" y="5726415"/>
                  <a:ext cx="211680" cy="405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43">
              <p14:nvContentPartPr>
                <p14:cNvPr id="240" name="Käsinkirjoitus 239">
                  <a:extLst>
                    <a:ext uri="{FF2B5EF4-FFF2-40B4-BE49-F238E27FC236}">
                      <a16:creationId xmlns:a16="http://schemas.microsoft.com/office/drawing/2014/main" id="{2DA1EDA9-ECE2-45E2-92D6-1F803B615121}"/>
                    </a:ext>
                  </a:extLst>
                </p14:cNvPr>
                <p14:cNvContentPartPr/>
                <p14:nvPr/>
              </p14:nvContentPartPr>
              <p14:xfrm>
                <a:off x="7278991" y="5789775"/>
                <a:ext cx="117720" cy="10080"/>
              </p14:xfrm>
            </p:contentPart>
          </mc:Choice>
          <mc:Fallback>
            <p:pic>
              <p:nvPicPr>
                <p:cNvPr id="240" name="Käsinkirjoitus 239">
                  <a:extLst>
                    <a:ext uri="{FF2B5EF4-FFF2-40B4-BE49-F238E27FC236}">
                      <a16:creationId xmlns:a16="http://schemas.microsoft.com/office/drawing/2014/main" id="{2DA1EDA9-ECE2-45E2-92D6-1F803B615121}"/>
                    </a:ext>
                  </a:extLst>
                </p:cNvPr>
                <p:cNvPicPr/>
                <p:nvPr/>
              </p:nvPicPr>
              <p:blipFill>
                <a:blip r:embed="rId344"/>
                <a:stretch>
                  <a:fillRect/>
                </a:stretch>
              </p:blipFill>
              <p:spPr>
                <a:xfrm>
                  <a:off x="7274671" y="5785455"/>
                  <a:ext cx="126360" cy="18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45">
              <p14:nvContentPartPr>
                <p14:cNvPr id="241" name="Käsinkirjoitus 240">
                  <a:extLst>
                    <a:ext uri="{FF2B5EF4-FFF2-40B4-BE49-F238E27FC236}">
                      <a16:creationId xmlns:a16="http://schemas.microsoft.com/office/drawing/2014/main" id="{9300069E-C526-4AF6-99E1-0BCAD733A41A}"/>
                    </a:ext>
                  </a:extLst>
                </p14:cNvPr>
                <p14:cNvContentPartPr/>
                <p14:nvPr/>
              </p14:nvContentPartPr>
              <p14:xfrm>
                <a:off x="7300591" y="5848815"/>
                <a:ext cx="138600" cy="5040"/>
              </p14:xfrm>
            </p:contentPart>
          </mc:Choice>
          <mc:Fallback>
            <p:pic>
              <p:nvPicPr>
                <p:cNvPr id="241" name="Käsinkirjoitus 240">
                  <a:extLst>
                    <a:ext uri="{FF2B5EF4-FFF2-40B4-BE49-F238E27FC236}">
                      <a16:creationId xmlns:a16="http://schemas.microsoft.com/office/drawing/2014/main" id="{9300069E-C526-4AF6-99E1-0BCAD733A41A}"/>
                    </a:ext>
                  </a:extLst>
                </p:cNvPr>
                <p:cNvPicPr/>
                <p:nvPr/>
              </p:nvPicPr>
              <p:blipFill>
                <a:blip r:embed="rId346"/>
                <a:stretch>
                  <a:fillRect/>
                </a:stretch>
              </p:blipFill>
              <p:spPr>
                <a:xfrm>
                  <a:off x="7296271" y="5844495"/>
                  <a:ext cx="147240" cy="13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47">
              <p14:nvContentPartPr>
                <p14:cNvPr id="243" name="Käsinkirjoitus 242">
                  <a:extLst>
                    <a:ext uri="{FF2B5EF4-FFF2-40B4-BE49-F238E27FC236}">
                      <a16:creationId xmlns:a16="http://schemas.microsoft.com/office/drawing/2014/main" id="{2184ABEC-8454-4239-A52A-6DAE2D89A681}"/>
                    </a:ext>
                  </a:extLst>
                </p14:cNvPr>
                <p14:cNvContentPartPr/>
                <p14:nvPr/>
              </p14:nvContentPartPr>
              <p14:xfrm>
                <a:off x="7596871" y="5672415"/>
                <a:ext cx="143280" cy="276840"/>
              </p14:xfrm>
            </p:contentPart>
          </mc:Choice>
          <mc:Fallback>
            <p:pic>
              <p:nvPicPr>
                <p:cNvPr id="243" name="Käsinkirjoitus 242">
                  <a:extLst>
                    <a:ext uri="{FF2B5EF4-FFF2-40B4-BE49-F238E27FC236}">
                      <a16:creationId xmlns:a16="http://schemas.microsoft.com/office/drawing/2014/main" id="{2184ABEC-8454-4239-A52A-6DAE2D89A681}"/>
                    </a:ext>
                  </a:extLst>
                </p:cNvPr>
                <p:cNvPicPr/>
                <p:nvPr/>
              </p:nvPicPr>
              <p:blipFill>
                <a:blip r:embed="rId348"/>
                <a:stretch>
                  <a:fillRect/>
                </a:stretch>
              </p:blipFill>
              <p:spPr>
                <a:xfrm>
                  <a:off x="7592191" y="5668095"/>
                  <a:ext cx="151920" cy="285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49">
              <p14:nvContentPartPr>
                <p14:cNvPr id="244" name="Käsinkirjoitus 243">
                  <a:extLst>
                    <a:ext uri="{FF2B5EF4-FFF2-40B4-BE49-F238E27FC236}">
                      <a16:creationId xmlns:a16="http://schemas.microsoft.com/office/drawing/2014/main" id="{C55AE40F-C43E-4B7A-8DC2-ECB6A7126803}"/>
                    </a:ext>
                  </a:extLst>
                </p14:cNvPr>
                <p14:cNvContentPartPr/>
                <p14:nvPr/>
              </p14:nvContentPartPr>
              <p14:xfrm>
                <a:off x="7610191" y="5724975"/>
                <a:ext cx="187920" cy="122040"/>
              </p14:xfrm>
            </p:contentPart>
          </mc:Choice>
          <mc:Fallback>
            <p:pic>
              <p:nvPicPr>
                <p:cNvPr id="244" name="Käsinkirjoitus 243">
                  <a:extLst>
                    <a:ext uri="{FF2B5EF4-FFF2-40B4-BE49-F238E27FC236}">
                      <a16:creationId xmlns:a16="http://schemas.microsoft.com/office/drawing/2014/main" id="{C55AE40F-C43E-4B7A-8DC2-ECB6A7126803}"/>
                    </a:ext>
                  </a:extLst>
                </p:cNvPr>
                <p:cNvPicPr/>
                <p:nvPr/>
              </p:nvPicPr>
              <p:blipFill>
                <a:blip r:embed="rId350"/>
                <a:stretch>
                  <a:fillRect/>
                </a:stretch>
              </p:blipFill>
              <p:spPr>
                <a:xfrm>
                  <a:off x="7605871" y="5720655"/>
                  <a:ext cx="196560" cy="130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51">
              <p14:nvContentPartPr>
                <p14:cNvPr id="245" name="Käsinkirjoitus 244">
                  <a:extLst>
                    <a:ext uri="{FF2B5EF4-FFF2-40B4-BE49-F238E27FC236}">
                      <a16:creationId xmlns:a16="http://schemas.microsoft.com/office/drawing/2014/main" id="{760B78CD-0DC6-4933-94E1-9F08CFB6D428}"/>
                    </a:ext>
                  </a:extLst>
                </p14:cNvPr>
                <p14:cNvContentPartPr/>
                <p14:nvPr/>
              </p14:nvContentPartPr>
              <p14:xfrm>
                <a:off x="7876231" y="5855655"/>
                <a:ext cx="137880" cy="11520"/>
              </p14:xfrm>
            </p:contentPart>
          </mc:Choice>
          <mc:Fallback>
            <p:pic>
              <p:nvPicPr>
                <p:cNvPr id="245" name="Käsinkirjoitus 244">
                  <a:extLst>
                    <a:ext uri="{FF2B5EF4-FFF2-40B4-BE49-F238E27FC236}">
                      <a16:creationId xmlns:a16="http://schemas.microsoft.com/office/drawing/2014/main" id="{760B78CD-0DC6-4933-94E1-9F08CFB6D428}"/>
                    </a:ext>
                  </a:extLst>
                </p:cNvPr>
                <p:cNvPicPr/>
                <p:nvPr/>
              </p:nvPicPr>
              <p:blipFill>
                <a:blip r:embed="rId352"/>
                <a:stretch>
                  <a:fillRect/>
                </a:stretch>
              </p:blipFill>
              <p:spPr>
                <a:xfrm>
                  <a:off x="7871911" y="5851335"/>
                  <a:ext cx="146520" cy="20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53">
              <p14:nvContentPartPr>
                <p14:cNvPr id="246" name="Käsinkirjoitus 245">
                  <a:extLst>
                    <a:ext uri="{FF2B5EF4-FFF2-40B4-BE49-F238E27FC236}">
                      <a16:creationId xmlns:a16="http://schemas.microsoft.com/office/drawing/2014/main" id="{50E367CA-BA54-4E65-9542-2EAFF5EBECE3}"/>
                    </a:ext>
                  </a:extLst>
                </p14:cNvPr>
                <p14:cNvContentPartPr/>
                <p14:nvPr/>
              </p14:nvContentPartPr>
              <p14:xfrm>
                <a:off x="7983871" y="5755215"/>
                <a:ext cx="6480" cy="167040"/>
              </p14:xfrm>
            </p:contentPart>
          </mc:Choice>
          <mc:Fallback>
            <p:pic>
              <p:nvPicPr>
                <p:cNvPr id="246" name="Käsinkirjoitus 245">
                  <a:extLst>
                    <a:ext uri="{FF2B5EF4-FFF2-40B4-BE49-F238E27FC236}">
                      <a16:creationId xmlns:a16="http://schemas.microsoft.com/office/drawing/2014/main" id="{50E367CA-BA54-4E65-9542-2EAFF5EBECE3}"/>
                    </a:ext>
                  </a:extLst>
                </p:cNvPr>
                <p:cNvPicPr/>
                <p:nvPr/>
              </p:nvPicPr>
              <p:blipFill>
                <a:blip r:embed="rId354"/>
                <a:stretch>
                  <a:fillRect/>
                </a:stretch>
              </p:blipFill>
              <p:spPr>
                <a:xfrm>
                  <a:off x="7979551" y="5750895"/>
                  <a:ext cx="15120" cy="175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55">
              <p14:nvContentPartPr>
                <p14:cNvPr id="247" name="Käsinkirjoitus 246">
                  <a:extLst>
                    <a:ext uri="{FF2B5EF4-FFF2-40B4-BE49-F238E27FC236}">
                      <a16:creationId xmlns:a16="http://schemas.microsoft.com/office/drawing/2014/main" id="{86AB771D-C547-4E34-8DF7-C71223A789B5}"/>
                    </a:ext>
                  </a:extLst>
                </p14:cNvPr>
                <p14:cNvContentPartPr/>
                <p14:nvPr/>
              </p14:nvContentPartPr>
              <p14:xfrm>
                <a:off x="8144071" y="5724975"/>
                <a:ext cx="134280" cy="281520"/>
              </p14:xfrm>
            </p:contentPart>
          </mc:Choice>
          <mc:Fallback>
            <p:pic>
              <p:nvPicPr>
                <p:cNvPr id="247" name="Käsinkirjoitus 246">
                  <a:extLst>
                    <a:ext uri="{FF2B5EF4-FFF2-40B4-BE49-F238E27FC236}">
                      <a16:creationId xmlns:a16="http://schemas.microsoft.com/office/drawing/2014/main" id="{86AB771D-C547-4E34-8DF7-C71223A789B5}"/>
                    </a:ext>
                  </a:extLst>
                </p:cNvPr>
                <p:cNvPicPr/>
                <p:nvPr/>
              </p:nvPicPr>
              <p:blipFill>
                <a:blip r:embed="rId356"/>
                <a:stretch>
                  <a:fillRect/>
                </a:stretch>
              </p:blipFill>
              <p:spPr>
                <a:xfrm>
                  <a:off x="8139751" y="5720655"/>
                  <a:ext cx="142920" cy="2901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67" name="Ryhmä 266">
            <a:extLst>
              <a:ext uri="{FF2B5EF4-FFF2-40B4-BE49-F238E27FC236}">
                <a16:creationId xmlns:a16="http://schemas.microsoft.com/office/drawing/2014/main" id="{14161548-2B50-4B5E-A2F6-6FEC6FE1680E}"/>
              </a:ext>
            </a:extLst>
          </p:cNvPr>
          <p:cNvGrpSpPr/>
          <p:nvPr/>
        </p:nvGrpSpPr>
        <p:grpSpPr>
          <a:xfrm>
            <a:off x="6971191" y="6234015"/>
            <a:ext cx="1234800" cy="453960"/>
            <a:chOff x="6971191" y="6234015"/>
            <a:chExt cx="1234800" cy="4539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57">
              <p14:nvContentPartPr>
                <p14:cNvPr id="249" name="Käsinkirjoitus 248">
                  <a:extLst>
                    <a:ext uri="{FF2B5EF4-FFF2-40B4-BE49-F238E27FC236}">
                      <a16:creationId xmlns:a16="http://schemas.microsoft.com/office/drawing/2014/main" id="{BA8732FE-671F-408F-B888-4C28DF3640F7}"/>
                    </a:ext>
                  </a:extLst>
                </p14:cNvPr>
                <p14:cNvContentPartPr/>
                <p14:nvPr/>
              </p14:nvContentPartPr>
              <p14:xfrm>
                <a:off x="6971191" y="6389175"/>
                <a:ext cx="162000" cy="298800"/>
              </p14:xfrm>
            </p:contentPart>
          </mc:Choice>
          <mc:Fallback>
            <p:pic>
              <p:nvPicPr>
                <p:cNvPr id="249" name="Käsinkirjoitus 248">
                  <a:extLst>
                    <a:ext uri="{FF2B5EF4-FFF2-40B4-BE49-F238E27FC236}">
                      <a16:creationId xmlns:a16="http://schemas.microsoft.com/office/drawing/2014/main" id="{BA8732FE-671F-408F-B888-4C28DF3640F7}"/>
                    </a:ext>
                  </a:extLst>
                </p:cNvPr>
                <p:cNvPicPr/>
                <p:nvPr/>
              </p:nvPicPr>
              <p:blipFill>
                <a:blip r:embed="rId358"/>
                <a:stretch>
                  <a:fillRect/>
                </a:stretch>
              </p:blipFill>
              <p:spPr>
                <a:xfrm>
                  <a:off x="6966871" y="6384855"/>
                  <a:ext cx="170640" cy="307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59">
              <p14:nvContentPartPr>
                <p14:cNvPr id="250" name="Käsinkirjoitus 249">
                  <a:extLst>
                    <a:ext uri="{FF2B5EF4-FFF2-40B4-BE49-F238E27FC236}">
                      <a16:creationId xmlns:a16="http://schemas.microsoft.com/office/drawing/2014/main" id="{9C044BE7-5F1F-42D0-9F13-5C2607AF0114}"/>
                    </a:ext>
                  </a:extLst>
                </p14:cNvPr>
                <p14:cNvContentPartPr/>
                <p14:nvPr/>
              </p14:nvContentPartPr>
              <p14:xfrm>
                <a:off x="7267471" y="6389175"/>
                <a:ext cx="100800" cy="9720"/>
              </p14:xfrm>
            </p:contentPart>
          </mc:Choice>
          <mc:Fallback>
            <p:pic>
              <p:nvPicPr>
                <p:cNvPr id="250" name="Käsinkirjoitus 249">
                  <a:extLst>
                    <a:ext uri="{FF2B5EF4-FFF2-40B4-BE49-F238E27FC236}">
                      <a16:creationId xmlns:a16="http://schemas.microsoft.com/office/drawing/2014/main" id="{9C044BE7-5F1F-42D0-9F13-5C2607AF0114}"/>
                    </a:ext>
                  </a:extLst>
                </p:cNvPr>
                <p:cNvPicPr/>
                <p:nvPr/>
              </p:nvPicPr>
              <p:blipFill>
                <a:blip r:embed="rId360"/>
                <a:stretch>
                  <a:fillRect/>
                </a:stretch>
              </p:blipFill>
              <p:spPr>
                <a:xfrm>
                  <a:off x="7263151" y="6384855"/>
                  <a:ext cx="109440" cy="18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61">
              <p14:nvContentPartPr>
                <p14:cNvPr id="251" name="Käsinkirjoitus 250">
                  <a:extLst>
                    <a:ext uri="{FF2B5EF4-FFF2-40B4-BE49-F238E27FC236}">
                      <a16:creationId xmlns:a16="http://schemas.microsoft.com/office/drawing/2014/main" id="{BAEB8A52-5472-4438-8F84-97F7465BC669}"/>
                    </a:ext>
                  </a:extLst>
                </p14:cNvPr>
                <p14:cNvContentPartPr/>
                <p14:nvPr/>
              </p14:nvContentPartPr>
              <p14:xfrm>
                <a:off x="7295191" y="6444615"/>
                <a:ext cx="85680" cy="6120"/>
              </p14:xfrm>
            </p:contentPart>
          </mc:Choice>
          <mc:Fallback>
            <p:pic>
              <p:nvPicPr>
                <p:cNvPr id="251" name="Käsinkirjoitus 250">
                  <a:extLst>
                    <a:ext uri="{FF2B5EF4-FFF2-40B4-BE49-F238E27FC236}">
                      <a16:creationId xmlns:a16="http://schemas.microsoft.com/office/drawing/2014/main" id="{BAEB8A52-5472-4438-8F84-97F7465BC669}"/>
                    </a:ext>
                  </a:extLst>
                </p:cNvPr>
                <p:cNvPicPr/>
                <p:nvPr/>
              </p:nvPicPr>
              <p:blipFill>
                <a:blip r:embed="rId362"/>
                <a:stretch>
                  <a:fillRect/>
                </a:stretch>
              </p:blipFill>
              <p:spPr>
                <a:xfrm>
                  <a:off x="7290871" y="6440295"/>
                  <a:ext cx="94320" cy="14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63">
              <p14:nvContentPartPr>
                <p14:cNvPr id="252" name="Käsinkirjoitus 251">
                  <a:extLst>
                    <a:ext uri="{FF2B5EF4-FFF2-40B4-BE49-F238E27FC236}">
                      <a16:creationId xmlns:a16="http://schemas.microsoft.com/office/drawing/2014/main" id="{77891B76-E0B3-4BCC-811A-016047346B0F}"/>
                    </a:ext>
                  </a:extLst>
                </p14:cNvPr>
                <p14:cNvContentPartPr/>
                <p14:nvPr/>
              </p14:nvContentPartPr>
              <p14:xfrm>
                <a:off x="7525231" y="6234015"/>
                <a:ext cx="10080" cy="228240"/>
              </p14:xfrm>
            </p:contentPart>
          </mc:Choice>
          <mc:Fallback>
            <p:pic>
              <p:nvPicPr>
                <p:cNvPr id="252" name="Käsinkirjoitus 251">
                  <a:extLst>
                    <a:ext uri="{FF2B5EF4-FFF2-40B4-BE49-F238E27FC236}">
                      <a16:creationId xmlns:a16="http://schemas.microsoft.com/office/drawing/2014/main" id="{77891B76-E0B3-4BCC-811A-016047346B0F}"/>
                    </a:ext>
                  </a:extLst>
                </p:cNvPr>
                <p:cNvPicPr/>
                <p:nvPr/>
              </p:nvPicPr>
              <p:blipFill>
                <a:blip r:embed="rId364"/>
                <a:stretch>
                  <a:fillRect/>
                </a:stretch>
              </p:blipFill>
              <p:spPr>
                <a:xfrm>
                  <a:off x="7520911" y="6229695"/>
                  <a:ext cx="18720" cy="236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65">
              <p14:nvContentPartPr>
                <p14:cNvPr id="253" name="Käsinkirjoitus 252">
                  <a:extLst>
                    <a:ext uri="{FF2B5EF4-FFF2-40B4-BE49-F238E27FC236}">
                      <a16:creationId xmlns:a16="http://schemas.microsoft.com/office/drawing/2014/main" id="{77C29427-74CB-40C8-B6A5-795F854A1F89}"/>
                    </a:ext>
                  </a:extLst>
                </p14:cNvPr>
                <p14:cNvContentPartPr/>
                <p14:nvPr/>
              </p14:nvContentPartPr>
              <p14:xfrm>
                <a:off x="7592911" y="6426975"/>
                <a:ext cx="49680" cy="61200"/>
              </p14:xfrm>
            </p:contentPart>
          </mc:Choice>
          <mc:Fallback>
            <p:pic>
              <p:nvPicPr>
                <p:cNvPr id="253" name="Käsinkirjoitus 252">
                  <a:extLst>
                    <a:ext uri="{FF2B5EF4-FFF2-40B4-BE49-F238E27FC236}">
                      <a16:creationId xmlns:a16="http://schemas.microsoft.com/office/drawing/2014/main" id="{77C29427-74CB-40C8-B6A5-795F854A1F89}"/>
                    </a:ext>
                  </a:extLst>
                </p:cNvPr>
                <p:cNvPicPr/>
                <p:nvPr/>
              </p:nvPicPr>
              <p:blipFill>
                <a:blip r:embed="rId366"/>
                <a:stretch>
                  <a:fillRect/>
                </a:stretch>
              </p:blipFill>
              <p:spPr>
                <a:xfrm>
                  <a:off x="7588591" y="6422655"/>
                  <a:ext cx="58320" cy="69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67">
              <p14:nvContentPartPr>
                <p14:cNvPr id="254" name="Käsinkirjoitus 253">
                  <a:extLst>
                    <a:ext uri="{FF2B5EF4-FFF2-40B4-BE49-F238E27FC236}">
                      <a16:creationId xmlns:a16="http://schemas.microsoft.com/office/drawing/2014/main" id="{665BBB9C-1683-4B98-888F-93EBD356E45D}"/>
                    </a:ext>
                  </a:extLst>
                </p14:cNvPr>
                <p14:cNvContentPartPr/>
                <p14:nvPr/>
              </p14:nvContentPartPr>
              <p14:xfrm>
                <a:off x="7702351" y="6248775"/>
                <a:ext cx="90000" cy="218520"/>
              </p14:xfrm>
            </p:contentPart>
          </mc:Choice>
          <mc:Fallback>
            <p:pic>
              <p:nvPicPr>
                <p:cNvPr id="254" name="Käsinkirjoitus 253">
                  <a:extLst>
                    <a:ext uri="{FF2B5EF4-FFF2-40B4-BE49-F238E27FC236}">
                      <a16:creationId xmlns:a16="http://schemas.microsoft.com/office/drawing/2014/main" id="{665BBB9C-1683-4B98-888F-93EBD356E45D}"/>
                    </a:ext>
                  </a:extLst>
                </p:cNvPr>
                <p:cNvPicPr/>
                <p:nvPr/>
              </p:nvPicPr>
              <p:blipFill>
                <a:blip r:embed="rId368"/>
                <a:stretch>
                  <a:fillRect/>
                </a:stretch>
              </p:blipFill>
              <p:spPr>
                <a:xfrm>
                  <a:off x="7698031" y="6244455"/>
                  <a:ext cx="98640" cy="227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69">
              <p14:nvContentPartPr>
                <p14:cNvPr id="255" name="Käsinkirjoitus 254">
                  <a:extLst>
                    <a:ext uri="{FF2B5EF4-FFF2-40B4-BE49-F238E27FC236}">
                      <a16:creationId xmlns:a16="http://schemas.microsoft.com/office/drawing/2014/main" id="{54FF400D-218D-4899-B48E-D8FE117365BA}"/>
                    </a:ext>
                  </a:extLst>
                </p14:cNvPr>
                <p14:cNvContentPartPr/>
                <p14:nvPr/>
              </p14:nvContentPartPr>
              <p14:xfrm>
                <a:off x="7859671" y="6383415"/>
                <a:ext cx="99360" cy="9720"/>
              </p14:xfrm>
            </p:contentPart>
          </mc:Choice>
          <mc:Fallback>
            <p:pic>
              <p:nvPicPr>
                <p:cNvPr id="255" name="Käsinkirjoitus 254">
                  <a:extLst>
                    <a:ext uri="{FF2B5EF4-FFF2-40B4-BE49-F238E27FC236}">
                      <a16:creationId xmlns:a16="http://schemas.microsoft.com/office/drawing/2014/main" id="{54FF400D-218D-4899-B48E-D8FE117365BA}"/>
                    </a:ext>
                  </a:extLst>
                </p:cNvPr>
                <p:cNvPicPr/>
                <p:nvPr/>
              </p:nvPicPr>
              <p:blipFill>
                <a:blip r:embed="rId370"/>
                <a:stretch>
                  <a:fillRect/>
                </a:stretch>
              </p:blipFill>
              <p:spPr>
                <a:xfrm>
                  <a:off x="7855351" y="6379095"/>
                  <a:ext cx="108000" cy="18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71">
              <p14:nvContentPartPr>
                <p14:cNvPr id="256" name="Käsinkirjoitus 255">
                  <a:extLst>
                    <a:ext uri="{FF2B5EF4-FFF2-40B4-BE49-F238E27FC236}">
                      <a16:creationId xmlns:a16="http://schemas.microsoft.com/office/drawing/2014/main" id="{CCC67509-840D-4C0E-90AE-1FE4F1425F1D}"/>
                    </a:ext>
                  </a:extLst>
                </p14:cNvPr>
                <p14:cNvContentPartPr/>
                <p14:nvPr/>
              </p14:nvContentPartPr>
              <p14:xfrm>
                <a:off x="7948231" y="6323655"/>
                <a:ext cx="9360" cy="136800"/>
              </p14:xfrm>
            </p:contentPart>
          </mc:Choice>
          <mc:Fallback>
            <p:pic>
              <p:nvPicPr>
                <p:cNvPr id="256" name="Käsinkirjoitus 255">
                  <a:extLst>
                    <a:ext uri="{FF2B5EF4-FFF2-40B4-BE49-F238E27FC236}">
                      <a16:creationId xmlns:a16="http://schemas.microsoft.com/office/drawing/2014/main" id="{CCC67509-840D-4C0E-90AE-1FE4F1425F1D}"/>
                    </a:ext>
                  </a:extLst>
                </p:cNvPr>
                <p:cNvPicPr/>
                <p:nvPr/>
              </p:nvPicPr>
              <p:blipFill>
                <a:blip r:embed="rId372"/>
                <a:stretch>
                  <a:fillRect/>
                </a:stretch>
              </p:blipFill>
              <p:spPr>
                <a:xfrm>
                  <a:off x="7943911" y="6319335"/>
                  <a:ext cx="18000" cy="145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73">
              <p14:nvContentPartPr>
                <p14:cNvPr id="257" name="Käsinkirjoitus 256">
                  <a:extLst>
                    <a:ext uri="{FF2B5EF4-FFF2-40B4-BE49-F238E27FC236}">
                      <a16:creationId xmlns:a16="http://schemas.microsoft.com/office/drawing/2014/main" id="{72AD48F1-CC99-448A-9D76-8AB21711D1EA}"/>
                    </a:ext>
                  </a:extLst>
                </p14:cNvPr>
                <p14:cNvContentPartPr/>
                <p14:nvPr/>
              </p14:nvContentPartPr>
              <p14:xfrm>
                <a:off x="7776151" y="6261015"/>
                <a:ext cx="98640" cy="3600"/>
              </p14:xfrm>
            </p:contentPart>
          </mc:Choice>
          <mc:Fallback>
            <p:pic>
              <p:nvPicPr>
                <p:cNvPr id="257" name="Käsinkirjoitus 256">
                  <a:extLst>
                    <a:ext uri="{FF2B5EF4-FFF2-40B4-BE49-F238E27FC236}">
                      <a16:creationId xmlns:a16="http://schemas.microsoft.com/office/drawing/2014/main" id="{72AD48F1-CC99-448A-9D76-8AB21711D1EA}"/>
                    </a:ext>
                  </a:extLst>
                </p:cNvPr>
                <p:cNvPicPr/>
                <p:nvPr/>
              </p:nvPicPr>
              <p:blipFill>
                <a:blip r:embed="rId374"/>
                <a:stretch>
                  <a:fillRect/>
                </a:stretch>
              </p:blipFill>
              <p:spPr>
                <a:xfrm>
                  <a:off x="7771831" y="6256695"/>
                  <a:ext cx="107280" cy="12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75">
              <p14:nvContentPartPr>
                <p14:cNvPr id="258" name="Käsinkirjoitus 257">
                  <a:extLst>
                    <a:ext uri="{FF2B5EF4-FFF2-40B4-BE49-F238E27FC236}">
                      <a16:creationId xmlns:a16="http://schemas.microsoft.com/office/drawing/2014/main" id="{DC89142D-1A28-4C33-A57B-68D150DF00FD}"/>
                    </a:ext>
                  </a:extLst>
                </p14:cNvPr>
                <p14:cNvContentPartPr/>
                <p14:nvPr/>
              </p14:nvContentPartPr>
              <p14:xfrm>
                <a:off x="8081791" y="6262095"/>
                <a:ext cx="124200" cy="241200"/>
              </p14:xfrm>
            </p:contentPart>
          </mc:Choice>
          <mc:Fallback>
            <p:pic>
              <p:nvPicPr>
                <p:cNvPr id="258" name="Käsinkirjoitus 257">
                  <a:extLst>
                    <a:ext uri="{FF2B5EF4-FFF2-40B4-BE49-F238E27FC236}">
                      <a16:creationId xmlns:a16="http://schemas.microsoft.com/office/drawing/2014/main" id="{DC89142D-1A28-4C33-A57B-68D150DF00FD}"/>
                    </a:ext>
                  </a:extLst>
                </p:cNvPr>
                <p:cNvPicPr/>
                <p:nvPr/>
              </p:nvPicPr>
              <p:blipFill>
                <a:blip r:embed="rId376"/>
                <a:stretch>
                  <a:fillRect/>
                </a:stretch>
              </p:blipFill>
              <p:spPr>
                <a:xfrm>
                  <a:off x="8077471" y="6257775"/>
                  <a:ext cx="132840" cy="249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77">
              <p14:nvContentPartPr>
                <p14:cNvPr id="259" name="Käsinkirjoitus 258">
                  <a:extLst>
                    <a:ext uri="{FF2B5EF4-FFF2-40B4-BE49-F238E27FC236}">
                      <a16:creationId xmlns:a16="http://schemas.microsoft.com/office/drawing/2014/main" id="{4E90DFC3-9270-4E06-8907-D5CD2A60A74A}"/>
                    </a:ext>
                  </a:extLst>
                </p14:cNvPr>
                <p14:cNvContentPartPr/>
                <p14:nvPr/>
              </p14:nvContentPartPr>
              <p14:xfrm>
                <a:off x="7952191" y="6378015"/>
                <a:ext cx="80640" cy="5760"/>
              </p14:xfrm>
            </p:contentPart>
          </mc:Choice>
          <mc:Fallback>
            <p:pic>
              <p:nvPicPr>
                <p:cNvPr id="259" name="Käsinkirjoitus 258">
                  <a:extLst>
                    <a:ext uri="{FF2B5EF4-FFF2-40B4-BE49-F238E27FC236}">
                      <a16:creationId xmlns:a16="http://schemas.microsoft.com/office/drawing/2014/main" id="{4E90DFC3-9270-4E06-8907-D5CD2A60A74A}"/>
                    </a:ext>
                  </a:extLst>
                </p:cNvPr>
                <p:cNvPicPr/>
                <p:nvPr/>
              </p:nvPicPr>
              <p:blipFill>
                <a:blip r:embed="rId378"/>
                <a:stretch>
                  <a:fillRect/>
                </a:stretch>
              </p:blipFill>
              <p:spPr>
                <a:xfrm>
                  <a:off x="7947871" y="6373695"/>
                  <a:ext cx="89280" cy="144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66" name="Ryhmä 265">
            <a:extLst>
              <a:ext uri="{FF2B5EF4-FFF2-40B4-BE49-F238E27FC236}">
                <a16:creationId xmlns:a16="http://schemas.microsoft.com/office/drawing/2014/main" id="{4B3F059B-E32C-431F-BA6C-1FC104F0C7C7}"/>
              </a:ext>
            </a:extLst>
          </p:cNvPr>
          <p:cNvGrpSpPr/>
          <p:nvPr/>
        </p:nvGrpSpPr>
        <p:grpSpPr>
          <a:xfrm>
            <a:off x="8416231" y="6209895"/>
            <a:ext cx="683280" cy="295560"/>
            <a:chOff x="8416231" y="6209895"/>
            <a:chExt cx="683280" cy="2955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79">
              <p14:nvContentPartPr>
                <p14:cNvPr id="260" name="Käsinkirjoitus 259">
                  <a:extLst>
                    <a:ext uri="{FF2B5EF4-FFF2-40B4-BE49-F238E27FC236}">
                      <a16:creationId xmlns:a16="http://schemas.microsoft.com/office/drawing/2014/main" id="{F87A9323-55B3-4968-AE8C-89B2BB1DDBAF}"/>
                    </a:ext>
                  </a:extLst>
                </p14:cNvPr>
                <p14:cNvContentPartPr/>
                <p14:nvPr/>
              </p14:nvContentPartPr>
              <p14:xfrm>
                <a:off x="8428111" y="6356415"/>
                <a:ext cx="112680" cy="6480"/>
              </p14:xfrm>
            </p:contentPart>
          </mc:Choice>
          <mc:Fallback>
            <p:pic>
              <p:nvPicPr>
                <p:cNvPr id="260" name="Käsinkirjoitus 259">
                  <a:extLst>
                    <a:ext uri="{FF2B5EF4-FFF2-40B4-BE49-F238E27FC236}">
                      <a16:creationId xmlns:a16="http://schemas.microsoft.com/office/drawing/2014/main" id="{F87A9323-55B3-4968-AE8C-89B2BB1DDBAF}"/>
                    </a:ext>
                  </a:extLst>
                </p:cNvPr>
                <p:cNvPicPr/>
                <p:nvPr/>
              </p:nvPicPr>
              <p:blipFill>
                <a:blip r:embed="rId380"/>
                <a:stretch>
                  <a:fillRect/>
                </a:stretch>
              </p:blipFill>
              <p:spPr>
                <a:xfrm>
                  <a:off x="8423791" y="6352095"/>
                  <a:ext cx="121320" cy="15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81">
              <p14:nvContentPartPr>
                <p14:cNvPr id="261" name="Käsinkirjoitus 260">
                  <a:extLst>
                    <a:ext uri="{FF2B5EF4-FFF2-40B4-BE49-F238E27FC236}">
                      <a16:creationId xmlns:a16="http://schemas.microsoft.com/office/drawing/2014/main" id="{F907C942-2872-4D9D-B5D4-C72164254465}"/>
                    </a:ext>
                  </a:extLst>
                </p14:cNvPr>
                <p14:cNvContentPartPr/>
                <p14:nvPr/>
              </p14:nvContentPartPr>
              <p14:xfrm>
                <a:off x="8416231" y="6412215"/>
                <a:ext cx="115920" cy="12960"/>
              </p14:xfrm>
            </p:contentPart>
          </mc:Choice>
          <mc:Fallback>
            <p:pic>
              <p:nvPicPr>
                <p:cNvPr id="261" name="Käsinkirjoitus 260">
                  <a:extLst>
                    <a:ext uri="{FF2B5EF4-FFF2-40B4-BE49-F238E27FC236}">
                      <a16:creationId xmlns:a16="http://schemas.microsoft.com/office/drawing/2014/main" id="{F907C942-2872-4D9D-B5D4-C72164254465}"/>
                    </a:ext>
                  </a:extLst>
                </p:cNvPr>
                <p:cNvPicPr/>
                <p:nvPr/>
              </p:nvPicPr>
              <p:blipFill>
                <a:blip r:embed="rId382"/>
                <a:stretch>
                  <a:fillRect/>
                </a:stretch>
              </p:blipFill>
              <p:spPr>
                <a:xfrm>
                  <a:off x="8411911" y="6407895"/>
                  <a:ext cx="124560" cy="21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83">
              <p14:nvContentPartPr>
                <p14:cNvPr id="262" name="Käsinkirjoitus 261">
                  <a:extLst>
                    <a:ext uri="{FF2B5EF4-FFF2-40B4-BE49-F238E27FC236}">
                      <a16:creationId xmlns:a16="http://schemas.microsoft.com/office/drawing/2014/main" id="{439E50BE-D814-4402-9FC5-39D3D54DE209}"/>
                    </a:ext>
                  </a:extLst>
                </p14:cNvPr>
                <p14:cNvContentPartPr/>
                <p14:nvPr/>
              </p14:nvContentPartPr>
              <p14:xfrm>
                <a:off x="8655271" y="6209895"/>
                <a:ext cx="133920" cy="170280"/>
              </p14:xfrm>
            </p:contentPart>
          </mc:Choice>
          <mc:Fallback>
            <p:pic>
              <p:nvPicPr>
                <p:cNvPr id="262" name="Käsinkirjoitus 261">
                  <a:extLst>
                    <a:ext uri="{FF2B5EF4-FFF2-40B4-BE49-F238E27FC236}">
                      <a16:creationId xmlns:a16="http://schemas.microsoft.com/office/drawing/2014/main" id="{439E50BE-D814-4402-9FC5-39D3D54DE209}"/>
                    </a:ext>
                  </a:extLst>
                </p:cNvPr>
                <p:cNvPicPr/>
                <p:nvPr/>
              </p:nvPicPr>
              <p:blipFill>
                <a:blip r:embed="rId384"/>
                <a:stretch>
                  <a:fillRect/>
                </a:stretch>
              </p:blipFill>
              <p:spPr>
                <a:xfrm>
                  <a:off x="8650951" y="6205575"/>
                  <a:ext cx="142560" cy="178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85">
              <p14:nvContentPartPr>
                <p14:cNvPr id="263" name="Käsinkirjoitus 262">
                  <a:extLst>
                    <a:ext uri="{FF2B5EF4-FFF2-40B4-BE49-F238E27FC236}">
                      <a16:creationId xmlns:a16="http://schemas.microsoft.com/office/drawing/2014/main" id="{AFA8BD56-ACD4-492B-B40A-1FFD4801063D}"/>
                    </a:ext>
                  </a:extLst>
                </p14:cNvPr>
                <p14:cNvContentPartPr/>
                <p14:nvPr/>
              </p14:nvContentPartPr>
              <p14:xfrm>
                <a:off x="8787391" y="6225015"/>
                <a:ext cx="13320" cy="279000"/>
              </p14:xfrm>
            </p:contentPart>
          </mc:Choice>
          <mc:Fallback>
            <p:pic>
              <p:nvPicPr>
                <p:cNvPr id="263" name="Käsinkirjoitus 262">
                  <a:extLst>
                    <a:ext uri="{FF2B5EF4-FFF2-40B4-BE49-F238E27FC236}">
                      <a16:creationId xmlns:a16="http://schemas.microsoft.com/office/drawing/2014/main" id="{AFA8BD56-ACD4-492B-B40A-1FFD4801063D}"/>
                    </a:ext>
                  </a:extLst>
                </p:cNvPr>
                <p:cNvPicPr/>
                <p:nvPr/>
              </p:nvPicPr>
              <p:blipFill>
                <a:blip r:embed="rId386"/>
                <a:stretch>
                  <a:fillRect/>
                </a:stretch>
              </p:blipFill>
              <p:spPr>
                <a:xfrm>
                  <a:off x="8783071" y="6220695"/>
                  <a:ext cx="21960" cy="287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87">
              <p14:nvContentPartPr>
                <p14:cNvPr id="264" name="Käsinkirjoitus 263">
                  <a:extLst>
                    <a:ext uri="{FF2B5EF4-FFF2-40B4-BE49-F238E27FC236}">
                      <a16:creationId xmlns:a16="http://schemas.microsoft.com/office/drawing/2014/main" id="{E26D5BB8-D994-4104-9C4B-45702699724D}"/>
                    </a:ext>
                  </a:extLst>
                </p14:cNvPr>
                <p14:cNvContentPartPr/>
                <p14:nvPr/>
              </p14:nvContentPartPr>
              <p14:xfrm>
                <a:off x="8882071" y="6448215"/>
                <a:ext cx="17280" cy="45000"/>
              </p14:xfrm>
            </p:contentPart>
          </mc:Choice>
          <mc:Fallback>
            <p:pic>
              <p:nvPicPr>
                <p:cNvPr id="264" name="Käsinkirjoitus 263">
                  <a:extLst>
                    <a:ext uri="{FF2B5EF4-FFF2-40B4-BE49-F238E27FC236}">
                      <a16:creationId xmlns:a16="http://schemas.microsoft.com/office/drawing/2014/main" id="{E26D5BB8-D994-4104-9C4B-45702699724D}"/>
                    </a:ext>
                  </a:extLst>
                </p:cNvPr>
                <p:cNvPicPr/>
                <p:nvPr/>
              </p:nvPicPr>
              <p:blipFill>
                <a:blip r:embed="rId388"/>
                <a:stretch>
                  <a:fillRect/>
                </a:stretch>
              </p:blipFill>
              <p:spPr>
                <a:xfrm>
                  <a:off x="8877751" y="6443895"/>
                  <a:ext cx="25920" cy="53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89">
              <p14:nvContentPartPr>
                <p14:cNvPr id="265" name="Käsinkirjoitus 264">
                  <a:extLst>
                    <a:ext uri="{FF2B5EF4-FFF2-40B4-BE49-F238E27FC236}">
                      <a16:creationId xmlns:a16="http://schemas.microsoft.com/office/drawing/2014/main" id="{7102F58E-A921-4126-A2A4-CBFEA3D29C83}"/>
                    </a:ext>
                  </a:extLst>
                </p14:cNvPr>
                <p14:cNvContentPartPr/>
                <p14:nvPr/>
              </p14:nvContentPartPr>
              <p14:xfrm>
                <a:off x="8987191" y="6224655"/>
                <a:ext cx="112320" cy="280800"/>
              </p14:xfrm>
            </p:contentPart>
          </mc:Choice>
          <mc:Fallback>
            <p:pic>
              <p:nvPicPr>
                <p:cNvPr id="265" name="Käsinkirjoitus 264">
                  <a:extLst>
                    <a:ext uri="{FF2B5EF4-FFF2-40B4-BE49-F238E27FC236}">
                      <a16:creationId xmlns:a16="http://schemas.microsoft.com/office/drawing/2014/main" id="{7102F58E-A921-4126-A2A4-CBFEA3D29C83}"/>
                    </a:ext>
                  </a:extLst>
                </p:cNvPr>
                <p:cNvPicPr/>
                <p:nvPr/>
              </p:nvPicPr>
              <p:blipFill>
                <a:blip r:embed="rId390"/>
                <a:stretch>
                  <a:fillRect/>
                </a:stretch>
              </p:blipFill>
              <p:spPr>
                <a:xfrm>
                  <a:off x="8982871" y="6220335"/>
                  <a:ext cx="120960" cy="2894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72" name="Ryhmä 271">
            <a:extLst>
              <a:ext uri="{FF2B5EF4-FFF2-40B4-BE49-F238E27FC236}">
                <a16:creationId xmlns:a16="http://schemas.microsoft.com/office/drawing/2014/main" id="{96C44C10-D25F-4E45-9EC8-1EF1BAC6A9E0}"/>
              </a:ext>
            </a:extLst>
          </p:cNvPr>
          <p:cNvGrpSpPr/>
          <p:nvPr/>
        </p:nvGrpSpPr>
        <p:grpSpPr>
          <a:xfrm>
            <a:off x="9860911" y="5412135"/>
            <a:ext cx="383760" cy="444600"/>
            <a:chOff x="9860911" y="5412135"/>
            <a:chExt cx="383760" cy="4446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91">
              <p14:nvContentPartPr>
                <p14:cNvPr id="268" name="Käsinkirjoitus 267">
                  <a:extLst>
                    <a:ext uri="{FF2B5EF4-FFF2-40B4-BE49-F238E27FC236}">
                      <a16:creationId xmlns:a16="http://schemas.microsoft.com/office/drawing/2014/main" id="{AA79E4ED-C439-420C-BD11-EA16F725769F}"/>
                    </a:ext>
                  </a:extLst>
                </p14:cNvPr>
                <p14:cNvContentPartPr/>
                <p14:nvPr/>
              </p14:nvContentPartPr>
              <p14:xfrm>
                <a:off x="9860911" y="5412135"/>
                <a:ext cx="242280" cy="444600"/>
              </p14:xfrm>
            </p:contentPart>
          </mc:Choice>
          <mc:Fallback>
            <p:pic>
              <p:nvPicPr>
                <p:cNvPr id="268" name="Käsinkirjoitus 267">
                  <a:extLst>
                    <a:ext uri="{FF2B5EF4-FFF2-40B4-BE49-F238E27FC236}">
                      <a16:creationId xmlns:a16="http://schemas.microsoft.com/office/drawing/2014/main" id="{AA79E4ED-C439-420C-BD11-EA16F725769F}"/>
                    </a:ext>
                  </a:extLst>
                </p:cNvPr>
                <p:cNvPicPr/>
                <p:nvPr/>
              </p:nvPicPr>
              <p:blipFill>
                <a:blip r:embed="rId392"/>
                <a:stretch>
                  <a:fillRect/>
                </a:stretch>
              </p:blipFill>
              <p:spPr>
                <a:xfrm>
                  <a:off x="9856591" y="5407815"/>
                  <a:ext cx="250920" cy="453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93">
              <p14:nvContentPartPr>
                <p14:cNvPr id="269" name="Käsinkirjoitus 268">
                  <a:extLst>
                    <a:ext uri="{FF2B5EF4-FFF2-40B4-BE49-F238E27FC236}">
                      <a16:creationId xmlns:a16="http://schemas.microsoft.com/office/drawing/2014/main" id="{C50B7C25-216C-45EE-84BC-87F6EB0CBB48}"/>
                    </a:ext>
                  </a:extLst>
                </p14:cNvPr>
                <p14:cNvContentPartPr/>
                <p14:nvPr/>
              </p14:nvContentPartPr>
              <p14:xfrm>
                <a:off x="10216951" y="5487375"/>
                <a:ext cx="360" cy="360"/>
              </p14:xfrm>
            </p:contentPart>
          </mc:Choice>
          <mc:Fallback>
            <p:pic>
              <p:nvPicPr>
                <p:cNvPr id="269" name="Käsinkirjoitus 268">
                  <a:extLst>
                    <a:ext uri="{FF2B5EF4-FFF2-40B4-BE49-F238E27FC236}">
                      <a16:creationId xmlns:a16="http://schemas.microsoft.com/office/drawing/2014/main" id="{C50B7C25-216C-45EE-84BC-87F6EB0CBB48}"/>
                    </a:ext>
                  </a:extLst>
                </p:cNvPr>
                <p:cNvPicPr/>
                <p:nvPr/>
              </p:nvPicPr>
              <p:blipFill>
                <a:blip r:embed="rId94"/>
                <a:stretch>
                  <a:fillRect/>
                </a:stretch>
              </p:blipFill>
              <p:spPr>
                <a:xfrm>
                  <a:off x="10212631" y="5483055"/>
                  <a:ext cx="9000" cy="9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94">
              <p14:nvContentPartPr>
                <p14:cNvPr id="270" name="Käsinkirjoitus 269">
                  <a:extLst>
                    <a:ext uri="{FF2B5EF4-FFF2-40B4-BE49-F238E27FC236}">
                      <a16:creationId xmlns:a16="http://schemas.microsoft.com/office/drawing/2014/main" id="{B33339BE-5835-49A2-AD8C-7B4E2F70240F}"/>
                    </a:ext>
                  </a:extLst>
                </p14:cNvPr>
                <p14:cNvContentPartPr/>
                <p14:nvPr/>
              </p14:nvContentPartPr>
              <p14:xfrm>
                <a:off x="10196071" y="5748375"/>
                <a:ext cx="4320" cy="43920"/>
              </p14:xfrm>
            </p:contentPart>
          </mc:Choice>
          <mc:Fallback>
            <p:pic>
              <p:nvPicPr>
                <p:cNvPr id="270" name="Käsinkirjoitus 269">
                  <a:extLst>
                    <a:ext uri="{FF2B5EF4-FFF2-40B4-BE49-F238E27FC236}">
                      <a16:creationId xmlns:a16="http://schemas.microsoft.com/office/drawing/2014/main" id="{B33339BE-5835-49A2-AD8C-7B4E2F70240F}"/>
                    </a:ext>
                  </a:extLst>
                </p:cNvPr>
                <p:cNvPicPr/>
                <p:nvPr/>
              </p:nvPicPr>
              <p:blipFill>
                <a:blip r:embed="rId395"/>
                <a:stretch>
                  <a:fillRect/>
                </a:stretch>
              </p:blipFill>
              <p:spPr>
                <a:xfrm>
                  <a:off x="10191751" y="5744055"/>
                  <a:ext cx="12960" cy="52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96">
              <p14:nvContentPartPr>
                <p14:cNvPr id="271" name="Käsinkirjoitus 270">
                  <a:extLst>
                    <a:ext uri="{FF2B5EF4-FFF2-40B4-BE49-F238E27FC236}">
                      <a16:creationId xmlns:a16="http://schemas.microsoft.com/office/drawing/2014/main" id="{10435F52-E9DC-44F1-8133-BD967350812A}"/>
                    </a:ext>
                  </a:extLst>
                </p14:cNvPr>
                <p14:cNvContentPartPr/>
                <p14:nvPr/>
              </p14:nvContentPartPr>
              <p14:xfrm>
                <a:off x="10225231" y="5490615"/>
                <a:ext cx="19440" cy="41400"/>
              </p14:xfrm>
            </p:contentPart>
          </mc:Choice>
          <mc:Fallback>
            <p:pic>
              <p:nvPicPr>
                <p:cNvPr id="271" name="Käsinkirjoitus 270">
                  <a:extLst>
                    <a:ext uri="{FF2B5EF4-FFF2-40B4-BE49-F238E27FC236}">
                      <a16:creationId xmlns:a16="http://schemas.microsoft.com/office/drawing/2014/main" id="{10435F52-E9DC-44F1-8133-BD967350812A}"/>
                    </a:ext>
                  </a:extLst>
                </p:cNvPr>
                <p:cNvPicPr/>
                <p:nvPr/>
              </p:nvPicPr>
              <p:blipFill>
                <a:blip r:embed="rId397"/>
                <a:stretch>
                  <a:fillRect/>
                </a:stretch>
              </p:blipFill>
              <p:spPr>
                <a:xfrm>
                  <a:off x="10220911" y="5486295"/>
                  <a:ext cx="28080" cy="500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88" name="Ryhmä 287">
            <a:extLst>
              <a:ext uri="{FF2B5EF4-FFF2-40B4-BE49-F238E27FC236}">
                <a16:creationId xmlns:a16="http://schemas.microsoft.com/office/drawing/2014/main" id="{1B8E86A7-9056-4E86-829E-B8BF4509EC33}"/>
              </a:ext>
            </a:extLst>
          </p:cNvPr>
          <p:cNvGrpSpPr/>
          <p:nvPr/>
        </p:nvGrpSpPr>
        <p:grpSpPr>
          <a:xfrm>
            <a:off x="10481911" y="5294055"/>
            <a:ext cx="956520" cy="770040"/>
            <a:chOff x="10481911" y="5294055"/>
            <a:chExt cx="956520" cy="7700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98">
              <p14:nvContentPartPr>
                <p14:cNvPr id="273" name="Käsinkirjoitus 272">
                  <a:extLst>
                    <a:ext uri="{FF2B5EF4-FFF2-40B4-BE49-F238E27FC236}">
                      <a16:creationId xmlns:a16="http://schemas.microsoft.com/office/drawing/2014/main" id="{450F896C-B6E4-47AE-AD06-CD51FA0AB3C6}"/>
                    </a:ext>
                  </a:extLst>
                </p14:cNvPr>
                <p14:cNvContentPartPr/>
                <p14:nvPr/>
              </p14:nvContentPartPr>
              <p14:xfrm>
                <a:off x="10481911" y="5356695"/>
                <a:ext cx="168120" cy="233280"/>
              </p14:xfrm>
            </p:contentPart>
          </mc:Choice>
          <mc:Fallback>
            <p:pic>
              <p:nvPicPr>
                <p:cNvPr id="273" name="Käsinkirjoitus 272">
                  <a:extLst>
                    <a:ext uri="{FF2B5EF4-FFF2-40B4-BE49-F238E27FC236}">
                      <a16:creationId xmlns:a16="http://schemas.microsoft.com/office/drawing/2014/main" id="{450F896C-B6E4-47AE-AD06-CD51FA0AB3C6}"/>
                    </a:ext>
                  </a:extLst>
                </p:cNvPr>
                <p:cNvPicPr/>
                <p:nvPr/>
              </p:nvPicPr>
              <p:blipFill>
                <a:blip r:embed="rId399"/>
                <a:stretch>
                  <a:fillRect/>
                </a:stretch>
              </p:blipFill>
              <p:spPr>
                <a:xfrm>
                  <a:off x="10477591" y="5352375"/>
                  <a:ext cx="176760" cy="241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00">
              <p14:nvContentPartPr>
                <p14:cNvPr id="274" name="Käsinkirjoitus 273">
                  <a:extLst>
                    <a:ext uri="{FF2B5EF4-FFF2-40B4-BE49-F238E27FC236}">
                      <a16:creationId xmlns:a16="http://schemas.microsoft.com/office/drawing/2014/main" id="{8849F1C1-1F7B-461F-B72C-FEC01BD3DCF0}"/>
                    </a:ext>
                  </a:extLst>
                </p14:cNvPr>
                <p14:cNvContentPartPr/>
                <p14:nvPr/>
              </p14:nvContentPartPr>
              <p14:xfrm>
                <a:off x="10506391" y="5344095"/>
                <a:ext cx="238680" cy="205560"/>
              </p14:xfrm>
            </p:contentPart>
          </mc:Choice>
          <mc:Fallback>
            <p:pic>
              <p:nvPicPr>
                <p:cNvPr id="274" name="Käsinkirjoitus 273">
                  <a:extLst>
                    <a:ext uri="{FF2B5EF4-FFF2-40B4-BE49-F238E27FC236}">
                      <a16:creationId xmlns:a16="http://schemas.microsoft.com/office/drawing/2014/main" id="{8849F1C1-1F7B-461F-B72C-FEC01BD3DCF0}"/>
                    </a:ext>
                  </a:extLst>
                </p:cNvPr>
                <p:cNvPicPr/>
                <p:nvPr/>
              </p:nvPicPr>
              <p:blipFill>
                <a:blip r:embed="rId401"/>
                <a:stretch>
                  <a:fillRect/>
                </a:stretch>
              </p:blipFill>
              <p:spPr>
                <a:xfrm>
                  <a:off x="10502071" y="5339775"/>
                  <a:ext cx="247320" cy="214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02">
              <p14:nvContentPartPr>
                <p14:cNvPr id="275" name="Käsinkirjoitus 274">
                  <a:extLst>
                    <a:ext uri="{FF2B5EF4-FFF2-40B4-BE49-F238E27FC236}">
                      <a16:creationId xmlns:a16="http://schemas.microsoft.com/office/drawing/2014/main" id="{AAACCB3C-5A4B-487E-BE89-D76AF7E37C67}"/>
                    </a:ext>
                  </a:extLst>
                </p14:cNvPr>
                <p14:cNvContentPartPr/>
                <p14:nvPr/>
              </p14:nvContentPartPr>
              <p14:xfrm>
                <a:off x="10824271" y="5395215"/>
                <a:ext cx="111240" cy="360"/>
              </p14:xfrm>
            </p:contentPart>
          </mc:Choice>
          <mc:Fallback>
            <p:pic>
              <p:nvPicPr>
                <p:cNvPr id="275" name="Käsinkirjoitus 274">
                  <a:extLst>
                    <a:ext uri="{FF2B5EF4-FFF2-40B4-BE49-F238E27FC236}">
                      <a16:creationId xmlns:a16="http://schemas.microsoft.com/office/drawing/2014/main" id="{AAACCB3C-5A4B-487E-BE89-D76AF7E37C67}"/>
                    </a:ext>
                  </a:extLst>
                </p:cNvPr>
                <p:cNvPicPr/>
                <p:nvPr/>
              </p:nvPicPr>
              <p:blipFill>
                <a:blip r:embed="rId291"/>
                <a:stretch>
                  <a:fillRect/>
                </a:stretch>
              </p:blipFill>
              <p:spPr>
                <a:xfrm>
                  <a:off x="10819951" y="5390895"/>
                  <a:ext cx="119880" cy="9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03">
              <p14:nvContentPartPr>
                <p14:cNvPr id="276" name="Käsinkirjoitus 275">
                  <a:extLst>
                    <a:ext uri="{FF2B5EF4-FFF2-40B4-BE49-F238E27FC236}">
                      <a16:creationId xmlns:a16="http://schemas.microsoft.com/office/drawing/2014/main" id="{125F4B22-A811-4A98-882A-572B3BEF441C}"/>
                    </a:ext>
                  </a:extLst>
                </p14:cNvPr>
                <p14:cNvContentPartPr/>
                <p14:nvPr/>
              </p14:nvContentPartPr>
              <p14:xfrm>
                <a:off x="10813831" y="5460735"/>
                <a:ext cx="104400" cy="12960"/>
              </p14:xfrm>
            </p:contentPart>
          </mc:Choice>
          <mc:Fallback>
            <p:pic>
              <p:nvPicPr>
                <p:cNvPr id="276" name="Käsinkirjoitus 275">
                  <a:extLst>
                    <a:ext uri="{FF2B5EF4-FFF2-40B4-BE49-F238E27FC236}">
                      <a16:creationId xmlns:a16="http://schemas.microsoft.com/office/drawing/2014/main" id="{125F4B22-A811-4A98-882A-572B3BEF441C}"/>
                    </a:ext>
                  </a:extLst>
                </p:cNvPr>
                <p:cNvPicPr/>
                <p:nvPr/>
              </p:nvPicPr>
              <p:blipFill>
                <a:blip r:embed="rId404"/>
                <a:stretch>
                  <a:fillRect/>
                </a:stretch>
              </p:blipFill>
              <p:spPr>
                <a:xfrm>
                  <a:off x="10809511" y="5456415"/>
                  <a:ext cx="113040" cy="21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05">
              <p14:nvContentPartPr>
                <p14:cNvPr id="277" name="Käsinkirjoitus 276">
                  <a:extLst>
                    <a:ext uri="{FF2B5EF4-FFF2-40B4-BE49-F238E27FC236}">
                      <a16:creationId xmlns:a16="http://schemas.microsoft.com/office/drawing/2014/main" id="{22823AF6-C629-4C9C-AD76-1AB9DB057257}"/>
                    </a:ext>
                  </a:extLst>
                </p14:cNvPr>
                <p14:cNvContentPartPr/>
                <p14:nvPr/>
              </p14:nvContentPartPr>
              <p14:xfrm>
                <a:off x="11057911" y="5294055"/>
                <a:ext cx="9720" cy="201960"/>
              </p14:xfrm>
            </p:contentPart>
          </mc:Choice>
          <mc:Fallback>
            <p:pic>
              <p:nvPicPr>
                <p:cNvPr id="277" name="Käsinkirjoitus 276">
                  <a:extLst>
                    <a:ext uri="{FF2B5EF4-FFF2-40B4-BE49-F238E27FC236}">
                      <a16:creationId xmlns:a16="http://schemas.microsoft.com/office/drawing/2014/main" id="{22823AF6-C629-4C9C-AD76-1AB9DB057257}"/>
                    </a:ext>
                  </a:extLst>
                </p:cNvPr>
                <p:cNvPicPr/>
                <p:nvPr/>
              </p:nvPicPr>
              <p:blipFill>
                <a:blip r:embed="rId406"/>
                <a:stretch>
                  <a:fillRect/>
                </a:stretch>
              </p:blipFill>
              <p:spPr>
                <a:xfrm>
                  <a:off x="11053591" y="5289735"/>
                  <a:ext cx="18360" cy="210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07">
              <p14:nvContentPartPr>
                <p14:cNvPr id="278" name="Käsinkirjoitus 277">
                  <a:extLst>
                    <a:ext uri="{FF2B5EF4-FFF2-40B4-BE49-F238E27FC236}">
                      <a16:creationId xmlns:a16="http://schemas.microsoft.com/office/drawing/2014/main" id="{A28BC42D-764D-45CC-B36B-C6B31AFC4FF0}"/>
                    </a:ext>
                  </a:extLst>
                </p14:cNvPr>
                <p14:cNvContentPartPr/>
                <p14:nvPr/>
              </p14:nvContentPartPr>
              <p14:xfrm>
                <a:off x="11155831" y="5475495"/>
                <a:ext cx="48960" cy="72000"/>
              </p14:xfrm>
            </p:contentPart>
          </mc:Choice>
          <mc:Fallback>
            <p:pic>
              <p:nvPicPr>
                <p:cNvPr id="278" name="Käsinkirjoitus 277">
                  <a:extLst>
                    <a:ext uri="{FF2B5EF4-FFF2-40B4-BE49-F238E27FC236}">
                      <a16:creationId xmlns:a16="http://schemas.microsoft.com/office/drawing/2014/main" id="{A28BC42D-764D-45CC-B36B-C6B31AFC4FF0}"/>
                    </a:ext>
                  </a:extLst>
                </p:cNvPr>
                <p:cNvPicPr/>
                <p:nvPr/>
              </p:nvPicPr>
              <p:blipFill>
                <a:blip r:embed="rId408"/>
                <a:stretch>
                  <a:fillRect/>
                </a:stretch>
              </p:blipFill>
              <p:spPr>
                <a:xfrm>
                  <a:off x="11151511" y="5471175"/>
                  <a:ext cx="57600" cy="80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09">
              <p14:nvContentPartPr>
                <p14:cNvPr id="279" name="Käsinkirjoitus 278">
                  <a:extLst>
                    <a:ext uri="{FF2B5EF4-FFF2-40B4-BE49-F238E27FC236}">
                      <a16:creationId xmlns:a16="http://schemas.microsoft.com/office/drawing/2014/main" id="{F9825671-E100-4A93-B921-4C94D832754B}"/>
                    </a:ext>
                  </a:extLst>
                </p14:cNvPr>
                <p14:cNvContentPartPr/>
                <p14:nvPr/>
              </p14:nvContentPartPr>
              <p14:xfrm>
                <a:off x="11302711" y="5309535"/>
                <a:ext cx="92160" cy="215280"/>
              </p14:xfrm>
            </p:contentPart>
          </mc:Choice>
          <mc:Fallback>
            <p:pic>
              <p:nvPicPr>
                <p:cNvPr id="279" name="Käsinkirjoitus 278">
                  <a:extLst>
                    <a:ext uri="{FF2B5EF4-FFF2-40B4-BE49-F238E27FC236}">
                      <a16:creationId xmlns:a16="http://schemas.microsoft.com/office/drawing/2014/main" id="{F9825671-E100-4A93-B921-4C94D832754B}"/>
                    </a:ext>
                  </a:extLst>
                </p:cNvPr>
                <p:cNvPicPr/>
                <p:nvPr/>
              </p:nvPicPr>
              <p:blipFill>
                <a:blip r:embed="rId410"/>
                <a:stretch>
                  <a:fillRect/>
                </a:stretch>
              </p:blipFill>
              <p:spPr>
                <a:xfrm>
                  <a:off x="11298391" y="5305215"/>
                  <a:ext cx="100800" cy="223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11">
              <p14:nvContentPartPr>
                <p14:cNvPr id="280" name="Käsinkirjoitus 279">
                  <a:extLst>
                    <a:ext uri="{FF2B5EF4-FFF2-40B4-BE49-F238E27FC236}">
                      <a16:creationId xmlns:a16="http://schemas.microsoft.com/office/drawing/2014/main" id="{8DA8EB8D-FC5C-48D1-B1CF-ADE0EB9C74C1}"/>
                    </a:ext>
                  </a:extLst>
                </p14:cNvPr>
                <p14:cNvContentPartPr/>
                <p14:nvPr/>
              </p14:nvContentPartPr>
              <p14:xfrm>
                <a:off x="10508551" y="5729295"/>
                <a:ext cx="123120" cy="334800"/>
              </p14:xfrm>
            </p:contentPart>
          </mc:Choice>
          <mc:Fallback>
            <p:pic>
              <p:nvPicPr>
                <p:cNvPr id="280" name="Käsinkirjoitus 279">
                  <a:extLst>
                    <a:ext uri="{FF2B5EF4-FFF2-40B4-BE49-F238E27FC236}">
                      <a16:creationId xmlns:a16="http://schemas.microsoft.com/office/drawing/2014/main" id="{8DA8EB8D-FC5C-48D1-B1CF-ADE0EB9C74C1}"/>
                    </a:ext>
                  </a:extLst>
                </p:cNvPr>
                <p:cNvPicPr/>
                <p:nvPr/>
              </p:nvPicPr>
              <p:blipFill>
                <a:blip r:embed="rId412"/>
                <a:stretch>
                  <a:fillRect/>
                </a:stretch>
              </p:blipFill>
              <p:spPr>
                <a:xfrm>
                  <a:off x="10504231" y="5724975"/>
                  <a:ext cx="131760" cy="343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13">
              <p14:nvContentPartPr>
                <p14:cNvPr id="281" name="Käsinkirjoitus 280">
                  <a:extLst>
                    <a:ext uri="{FF2B5EF4-FFF2-40B4-BE49-F238E27FC236}">
                      <a16:creationId xmlns:a16="http://schemas.microsoft.com/office/drawing/2014/main" id="{379BEB4C-27AA-4439-AEFE-CEF0A0BE8A14}"/>
                    </a:ext>
                  </a:extLst>
                </p14:cNvPr>
                <p14:cNvContentPartPr/>
                <p14:nvPr/>
              </p14:nvContentPartPr>
              <p14:xfrm>
                <a:off x="10744351" y="5789055"/>
                <a:ext cx="111600" cy="9720"/>
              </p14:xfrm>
            </p:contentPart>
          </mc:Choice>
          <mc:Fallback>
            <p:pic>
              <p:nvPicPr>
                <p:cNvPr id="281" name="Käsinkirjoitus 280">
                  <a:extLst>
                    <a:ext uri="{FF2B5EF4-FFF2-40B4-BE49-F238E27FC236}">
                      <a16:creationId xmlns:a16="http://schemas.microsoft.com/office/drawing/2014/main" id="{379BEB4C-27AA-4439-AEFE-CEF0A0BE8A14}"/>
                    </a:ext>
                  </a:extLst>
                </p:cNvPr>
                <p:cNvPicPr/>
                <p:nvPr/>
              </p:nvPicPr>
              <p:blipFill>
                <a:blip r:embed="rId414"/>
                <a:stretch>
                  <a:fillRect/>
                </a:stretch>
              </p:blipFill>
              <p:spPr>
                <a:xfrm>
                  <a:off x="10740031" y="5784735"/>
                  <a:ext cx="120240" cy="18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15">
              <p14:nvContentPartPr>
                <p14:cNvPr id="282" name="Käsinkirjoitus 281">
                  <a:extLst>
                    <a:ext uri="{FF2B5EF4-FFF2-40B4-BE49-F238E27FC236}">
                      <a16:creationId xmlns:a16="http://schemas.microsoft.com/office/drawing/2014/main" id="{840C0678-7819-41B7-BC76-4430FE9D1F22}"/>
                    </a:ext>
                  </a:extLst>
                </p14:cNvPr>
                <p14:cNvContentPartPr/>
                <p14:nvPr/>
              </p14:nvContentPartPr>
              <p14:xfrm>
                <a:off x="10736071" y="5850975"/>
                <a:ext cx="105840" cy="4320"/>
              </p14:xfrm>
            </p:contentPart>
          </mc:Choice>
          <mc:Fallback>
            <p:pic>
              <p:nvPicPr>
                <p:cNvPr id="282" name="Käsinkirjoitus 281">
                  <a:extLst>
                    <a:ext uri="{FF2B5EF4-FFF2-40B4-BE49-F238E27FC236}">
                      <a16:creationId xmlns:a16="http://schemas.microsoft.com/office/drawing/2014/main" id="{840C0678-7819-41B7-BC76-4430FE9D1F22}"/>
                    </a:ext>
                  </a:extLst>
                </p:cNvPr>
                <p:cNvPicPr/>
                <p:nvPr/>
              </p:nvPicPr>
              <p:blipFill>
                <a:blip r:embed="rId315"/>
                <a:stretch>
                  <a:fillRect/>
                </a:stretch>
              </p:blipFill>
              <p:spPr>
                <a:xfrm>
                  <a:off x="10731751" y="5846655"/>
                  <a:ext cx="114480" cy="12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16">
              <p14:nvContentPartPr>
                <p14:cNvPr id="283" name="Käsinkirjoitus 282">
                  <a:extLst>
                    <a:ext uri="{FF2B5EF4-FFF2-40B4-BE49-F238E27FC236}">
                      <a16:creationId xmlns:a16="http://schemas.microsoft.com/office/drawing/2014/main" id="{9B7B7DB8-B28E-4436-BCAF-87481F6AA685}"/>
                    </a:ext>
                  </a:extLst>
                </p14:cNvPr>
                <p14:cNvContentPartPr/>
                <p14:nvPr/>
              </p14:nvContentPartPr>
              <p14:xfrm>
                <a:off x="10986271" y="5654415"/>
                <a:ext cx="136440" cy="163080"/>
              </p14:xfrm>
            </p:contentPart>
          </mc:Choice>
          <mc:Fallback>
            <p:pic>
              <p:nvPicPr>
                <p:cNvPr id="283" name="Käsinkirjoitus 282">
                  <a:extLst>
                    <a:ext uri="{FF2B5EF4-FFF2-40B4-BE49-F238E27FC236}">
                      <a16:creationId xmlns:a16="http://schemas.microsoft.com/office/drawing/2014/main" id="{9B7B7DB8-B28E-4436-BCAF-87481F6AA685}"/>
                    </a:ext>
                  </a:extLst>
                </p:cNvPr>
                <p:cNvPicPr/>
                <p:nvPr/>
              </p:nvPicPr>
              <p:blipFill>
                <a:blip r:embed="rId417"/>
                <a:stretch>
                  <a:fillRect/>
                </a:stretch>
              </p:blipFill>
              <p:spPr>
                <a:xfrm>
                  <a:off x="10981951" y="5650095"/>
                  <a:ext cx="145080" cy="171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18">
              <p14:nvContentPartPr>
                <p14:cNvPr id="284" name="Käsinkirjoitus 283">
                  <a:extLst>
                    <a:ext uri="{FF2B5EF4-FFF2-40B4-BE49-F238E27FC236}">
                      <a16:creationId xmlns:a16="http://schemas.microsoft.com/office/drawing/2014/main" id="{997F66A9-A377-4035-A4A7-B4EF066C031C}"/>
                    </a:ext>
                  </a:extLst>
                </p14:cNvPr>
                <p14:cNvContentPartPr/>
                <p14:nvPr/>
              </p14:nvContentPartPr>
              <p14:xfrm>
                <a:off x="11091391" y="5666655"/>
                <a:ext cx="41400" cy="239760"/>
              </p14:xfrm>
            </p:contentPart>
          </mc:Choice>
          <mc:Fallback>
            <p:pic>
              <p:nvPicPr>
                <p:cNvPr id="284" name="Käsinkirjoitus 283">
                  <a:extLst>
                    <a:ext uri="{FF2B5EF4-FFF2-40B4-BE49-F238E27FC236}">
                      <a16:creationId xmlns:a16="http://schemas.microsoft.com/office/drawing/2014/main" id="{997F66A9-A377-4035-A4A7-B4EF066C031C}"/>
                    </a:ext>
                  </a:extLst>
                </p:cNvPr>
                <p:cNvPicPr/>
                <p:nvPr/>
              </p:nvPicPr>
              <p:blipFill>
                <a:blip r:embed="rId419"/>
                <a:stretch>
                  <a:fillRect/>
                </a:stretch>
              </p:blipFill>
              <p:spPr>
                <a:xfrm>
                  <a:off x="11087071" y="5662335"/>
                  <a:ext cx="50040" cy="248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20">
              <p14:nvContentPartPr>
                <p14:cNvPr id="285" name="Käsinkirjoitus 284">
                  <a:extLst>
                    <a:ext uri="{FF2B5EF4-FFF2-40B4-BE49-F238E27FC236}">
                      <a16:creationId xmlns:a16="http://schemas.microsoft.com/office/drawing/2014/main" id="{7E746029-3A3D-468E-A4D3-F4D694537294}"/>
                    </a:ext>
                  </a:extLst>
                </p14:cNvPr>
                <p14:cNvContentPartPr/>
                <p14:nvPr/>
              </p14:nvContentPartPr>
              <p14:xfrm>
                <a:off x="11204791" y="5857455"/>
                <a:ext cx="52200" cy="55800"/>
              </p14:xfrm>
            </p:contentPart>
          </mc:Choice>
          <mc:Fallback>
            <p:pic>
              <p:nvPicPr>
                <p:cNvPr id="285" name="Käsinkirjoitus 284">
                  <a:extLst>
                    <a:ext uri="{FF2B5EF4-FFF2-40B4-BE49-F238E27FC236}">
                      <a16:creationId xmlns:a16="http://schemas.microsoft.com/office/drawing/2014/main" id="{7E746029-3A3D-468E-A4D3-F4D694537294}"/>
                    </a:ext>
                  </a:extLst>
                </p:cNvPr>
                <p:cNvPicPr/>
                <p:nvPr/>
              </p:nvPicPr>
              <p:blipFill>
                <a:blip r:embed="rId421"/>
                <a:stretch>
                  <a:fillRect/>
                </a:stretch>
              </p:blipFill>
              <p:spPr>
                <a:xfrm>
                  <a:off x="11200471" y="5853135"/>
                  <a:ext cx="60840" cy="64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22">
              <p14:nvContentPartPr>
                <p14:cNvPr id="286" name="Käsinkirjoitus 285">
                  <a:extLst>
                    <a:ext uri="{FF2B5EF4-FFF2-40B4-BE49-F238E27FC236}">
                      <a16:creationId xmlns:a16="http://schemas.microsoft.com/office/drawing/2014/main" id="{52BD98BA-CBC9-4822-9D2F-E6759804407A}"/>
                    </a:ext>
                  </a:extLst>
                </p14:cNvPr>
                <p14:cNvContentPartPr/>
                <p14:nvPr/>
              </p14:nvContentPartPr>
              <p14:xfrm>
                <a:off x="11341591" y="5694375"/>
                <a:ext cx="96840" cy="229680"/>
              </p14:xfrm>
            </p:contentPart>
          </mc:Choice>
          <mc:Fallback>
            <p:pic>
              <p:nvPicPr>
                <p:cNvPr id="286" name="Käsinkirjoitus 285">
                  <a:extLst>
                    <a:ext uri="{FF2B5EF4-FFF2-40B4-BE49-F238E27FC236}">
                      <a16:creationId xmlns:a16="http://schemas.microsoft.com/office/drawing/2014/main" id="{52BD98BA-CBC9-4822-9D2F-E6759804407A}"/>
                    </a:ext>
                  </a:extLst>
                </p:cNvPr>
                <p:cNvPicPr/>
                <p:nvPr/>
              </p:nvPicPr>
              <p:blipFill>
                <a:blip r:embed="rId423"/>
                <a:stretch>
                  <a:fillRect/>
                </a:stretch>
              </p:blipFill>
              <p:spPr>
                <a:xfrm>
                  <a:off x="11337271" y="5690055"/>
                  <a:ext cx="105480" cy="23832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28900176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840687C-4725-4717-8057-1039B44BE8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Tehtäviä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38FF6B1-288A-4909-80EF-C56F56D206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Aloita näistä: 4.2, 4.3, 5.2, 5.8</a:t>
            </a:r>
          </a:p>
          <a:p>
            <a:r>
              <a:rPr lang="fi-FI" dirty="0"/>
              <a:t>Jatka näitä: 4.7</a:t>
            </a:r>
            <a:r>
              <a:rPr lang="fi-FI"/>
              <a:t>, 4.15, 5.12, 5.18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024933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</TotalTime>
  <Words>64</Words>
  <Application>Microsoft Office PowerPoint</Application>
  <PresentationFormat>Laajakuva</PresentationFormat>
  <Paragraphs>12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Cambria Math</vt:lpstr>
      <vt:lpstr>Office-teema</vt:lpstr>
      <vt:lpstr>MAB2</vt:lpstr>
      <vt:lpstr>PowerPoint-esitys</vt:lpstr>
      <vt:lpstr>Paraabeli</vt:lpstr>
      <vt:lpstr>Paraabeli huippu ja symmetria-akseli</vt:lpstr>
      <vt:lpstr>Funktion nollakohdat</vt:lpstr>
      <vt:lpstr>Toisen asteen yhtälön ratkaisukaava</vt:lpstr>
      <vt:lpstr>PowerPoint-esitys</vt:lpstr>
      <vt:lpstr>Tehtäviä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MAB2</dc:title>
  <dc:creator>Aleksi Mäkelä</dc:creator>
  <cp:lastModifiedBy>Aleksi Mäkelä</cp:lastModifiedBy>
  <cp:revision>13</cp:revision>
  <dcterms:created xsi:type="dcterms:W3CDTF">2026-03-11T07:59:49Z</dcterms:created>
  <dcterms:modified xsi:type="dcterms:W3CDTF">2026-03-11T16:28:23Z</dcterms:modified>
</cp:coreProperties>
</file>