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94660"/>
  </p:normalViewPr>
  <p:slideViewPr>
    <p:cSldViewPr snapToGrid="0">
      <p:cViewPr>
        <p:scale>
          <a:sx n="75" d="100"/>
          <a:sy n="75" d="100"/>
        </p:scale>
        <p:origin x="1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4.0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649 31,'-39'-9,"11"2,0 1,-40-2,57 8,1 0,-1 0,1 2,-1-1,1 1,-1 1,1-1,0 2,0 0,-11 5,7-1,1 0,-1 1,1 1,1 0,0 1,0 0,-13 17,11-9,0 1,1 0,1 0,-13 32,9-9,2 0,1 1,3 1,-9 77,15-57,3 1,1 0,0 1,-1-4,-1-1,-5-7,6-48,-1 0,1-1,-2 1,-3 9,4-14,1 1,0-1,-1 0,1 0,-1 0,1 0,-1 0,0 0,0 0,0-1,0 1,0-1,0 1,0-1,-1 0,1 0,-1 0,1 0,0 0,-5 0,-16-1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7.8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0 530,'158'-123,"-83"61,-22 20,35-30,137-83,-168 120,-1-5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50.2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1,'398'0,"-382"0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50.6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0,'1'55,"2"0,3-1,3 1,19 68,-16-79,0-7,0-7,-3-3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30.0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0,'1'14,"0"0,1 0,5 16,1 10,85 384,-74-347,0-2,4 2,-1-1,-1-7,-11-3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31.9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1,'12'292,"-2"78,-9-211,-7 70,3-146,2-14,2-4,3-5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33.0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35 0,'0'22,"0"-20,0-19,-17 40,8-11,8-11,-1 1,1 0,1 0,-1 0,0 0,0 0,1 1,-1-1,1 0,0 0,0 0,0 0,0 0,0 1,0-1,1 3,2 2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33.5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 0,'-1'18,"1"-12,-1-1,1 1,0 0,1 0,-1 0,1 0,0-1,1 1,-1 0,5 9,-6-15,0 1,1-1,-1 0,0 0,0 0,0 0,0 1,0-1,0 0,0 0,0 0,1 0,-1 0,0 1,0-1,0 0,0 0,0 0,1 0,-1 0,0 0,0 0,0 0,0 1,1-1,-1 0,0 0,0 0,0 0,1 0,-1 0,0 0,0 0,0 0,1 0,-1 0,0 0,0-1,0 1,1 0,-1 0,5-9,-3-13,-16 5,14 16,-1 1,1-1,-1 1,1-1,-1 1,0-1,1 1,-1-1,0 1,1 0,-1 0,0-1,0 1,1 0,-1 0,0 0,0 0,0 0,1 0,-1 0,0 0,0 0,1 0,-3 0,1 4,4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47.7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 0,'-1'49,"0"-22,1 0,3 30,-1-49,0 0,0 0,1 0,0 0,0-1,8 13,31 42,-19-30,-4-8,46 44,-44-47,39 39,-22-25,-3 3,44 58,-56-59,-2 5,3 6,5 10,-5 3,-1-4,-4-7,2-10,-19-38,0 1,0 0,0-1,0 0,0 1,1-1,3 3,-4-4,0 1,1-1,-1 0,1 0,-1 0,1-1,4 2,20-1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48.3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862 1,'-89'81,"29"-25,-2 9,28-31,-376 390,368-379,1-2,1 3,-1-5,-2-3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49.2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1,'47'0,"206"9,-210-3,-25-3,1-1,0-1,0-1,26-2,53-4,-58 4,1-3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49.7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1,'23'4,"-1"0,41 1,-25-3,142 6,-116-7,9-1,6 0,14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8.4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0,'165'11,"-54"-1,-53-9,0 1,4 2,3 1,10 1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15.9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1,'-1'61,"14"293,15-127,38 413,-60-544,82 957,102 148,12 16,-135-712,-58-448,2 0,2-1,3-1,3 0,2-2,2 0,36 60,-42-88,2 0,0-1,2-1,1-1,0-1,47 33,-10-14,119 59,424 160,-412-198,298 54,207-9,-390-63,806 109,6-40,-569-71,636 43,-812-63,865 61,956 99,-1159-90,172 14,128-29,-901-60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9.2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343 84,'-1'-1,"-12"-6,1 0,-1 0,-1 1,1 1,-16-4,25 8,-1 0,1 1,-1 0,0 0,0 0,1 0,-1 1,0-1,1 1,-1 1,1-1,-1 0,1 1,0 0,0 0,-1 0,1 1,1 0,-8 5,0 2,1 1,0 0,1 1,0 0,1 1,0-1,1 1,0 1,1-1,-6 21,-1 10,-14 92,20-86,2 1,2 0,2-1,3 1,1 0,3 0,23 88,-23-116,1 0,2-1,0 0,1-1,22 34,-26-47,0 0,0 0,1 0,0-1,1 0,-1-1,1 1,1-2,-1 1,1-1,0 0,0-1,1 0,-1-1,17 5,-12-6,-1 0,0-1,1 0,-1-1,0 0,1-1,-1-1,0 0,15-5,-10 1,0 0,-1-1,1-1,-2-1,1-1,14-11,-8 4,-1-2,-1 0,-1-1,-1-1,-1-1,-1-1,0 0,21-43,-27 41,0-1,-1-1,-2 0,-1 0,-1-1,-1 1,-1-1,-2-1,-1 1,-1 0,-1 0,-2 0,-1 0,-8-31,5 33,0 0,-2 1,-1 0,-1 0,-2 1,0 1,-1 0,-1 1,-1 0,-1 1,-1 1,-1 1,-1 1,-40-30,-20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21.8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570 1,'-41'18,"34"-16,1 0,-1 1,0 0,1 0,0 0,0 1,0 0,0 0,1 1,0 0,-1-1,2 2,-8 8,2 5,0 0,2 1,0 0,1 0,1 1,-6 36,5-7,1 88,12 21,0 29,-9-111,-25 144,18-164,3-21,-1-1,-22 59,6-46,-6-6,-5-7,29-29,0-1,-1-1,-11 7,-25 5,36-14,0 0,-1-1,-14 1,16-2,1 0,0-1,-1 0,1 0,-9-3,-23-13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22.2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0,'21'9,"1"-2,0-1,0-1,25 3,9 3,352 66,-348-66,2 2,10 6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22.8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268 1,'-15'7,"0"2,1 0,0 0,0 1,1 1,1 0,-1 1,2 0,-15 21,14-15,1 0,0 1,2 1,0 0,1 0,1 0,-4 23,-4 33,3 1,3 0,4 0,3 1,11 94,-3-79,-2-15,4 0,27 120,-17-137,4-1,8-1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37.0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1 107,'21'-15,"0"2,1 0,0 1,42-16,-49 22,0 2,1-1,-1 2,1 0,0 1,18 0,-25 2,1 0,0 1,-1 0,1 0,-1 2,1-1,-1 1,0 0,0 1,0 0,11 7,5 9,0 4,-1 7,-3 5,-7 4,-10-2,-4-29,-1 0,1 0,-2-1,1 1,-1 0,-6 15,-11 12,-6-4,16-22,0-1,0-1,-1 0,-1 0,1-1,-1 0,-17 8,20-12,0 1,0-1,-1-1,1 0,0 0,-1 0,0-1,1 0,-1-1,0 0,-16-2,15-3,18 2,28 2,-13 2,6 5,3 6,1 6,0 6,-2 6,-3 8,-3 3,-6 5,-10 6,-6 11,-4-46,-7 32,-10 12,-9-5,-5-8,-4-4,27-36,0-1,-20 13,-25 7,-4-9,45-16,0 0,-1 0,1-1,0-1,0 0,-1 0,1-2,0 0,-21-5,-5-8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37.7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57 1,'3'11,"1"0,-1 0,2-1,0 1,0-1,1 0,0 0,8 8,18 34,-10-7,-2 1,-2 1,-2 1,-2 1,14 96,-20-72,-4 1,-2 1,-12 103,2-118,-4 0,-1 0,-3-1,-3-1,-2-1,-33 61,30-72,-5-1,-1-1,-6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38.3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1,'39'10,"76"10,-93-17,111 9,-96-10,4-1,6 2,0-2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38.8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1,'35'11,"2"-2,-1-2,1 0,71 1,-61-5,5 2,7 2,6-2,74 4,-78-5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41.0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0 145,'15'-14,"1"1,-1 0,2 1,0 1,0 1,1 0,29-11,-6 4,0 2,2 7,1 8,-38 1,0-1,0 2,0-1,0 1,0 0,0 0,-1 0,1 1,-1 0,1 0,6 6,-9-6,0-1,0 1,-1 0,0 0,1 0,-1 0,0 0,-1 0,1 1,0-1,-1 0,0 1,0 0,0-1,0 1,-1-1,1 1,-1 0,0 0,0 6,-2 1,0 0,0 0,-1 0,0 0,-1-1,-8 18,-39 55,38-63,0 0,1 0,-16 40,22-39,4 2,6-17,-2-4,12 15,7-2,48 21,-45-24,0 1,31 22,-20-5,-3 5,-25-26,-1 1,9 19,-9-13,10 32,-10-24,-1 1,-2 0,-1 1,0-1,-2 0,-1 0,-1 1,-5 24,3-33,1-1,-2 0,0 0,-1 0,-1-1,0 0,-1 0,-1-1,0 0,-1 0,0-1,-1 0,-15 13,-7-1,-4 0,-4-5,-1-6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8.8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1,'0'377,"0"-314,0-1,5-4,9-8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41.7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46.7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0 173,'18'-18,"0"1,1 1,1 0,0 2,1 0,0 1,2 1,-1 1,1 1,1 1,29-7,-26 12,3 2,4 5,3 7,-4 7,-28-14,-1 0,0 0,0 1,0 0,4 4,-5-3,0-1,0 1,0 0,0 0,3 9,3 29,-7 3,-3-28,-1 0,-1 0,-1 0,0 0,-2-1,-13 32,-3-2,-4-5,-2-6,-5-3,21-22,-1-1,-14 9,-56 26,73-44,10-4,14-6,3 2,7 0,8 2,4 4,4 6,-4 9,-28-10,0 1,-1 0,1 0,-1 1,-1 0,13 13,7 17,-5 5,-5 4,-1 7,0 11,-7-3,-5 2,-6 1,-5 1,-8-5,-5-8,16-43,-1 1,1-1,-2 0,1-1,-1 0,0 0,-14 10,-14 5,-6-7,-5-6,-7-3,-7-4,4-9,5-8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47.4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1,'21'7,"-1"0,1 0,1-2,29 3,-16-2,-7 0,93 13,-72-16,65-4,-59-4,-4-4,-1-3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48.4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262 17,'-34'-1,"16"0,0 1,0 1,-20 3,33-3,-1 0,1 1,-1 0,1 0,0 0,0 0,0 1,0 0,1 0,-1 0,1 1,-1-1,1 1,-4 5,0 2,1 0,1 0,0 1,0 0,1 0,1 0,0 1,0-1,1 1,1 0,0 0,1 0,0 0,2 21,3 0,-3-28,1 1,0-1,0 1,1-1,0 0,0 0,0 0,1 0,4 6,-6-10,-1 0,1 0,0 0,0 0,0-1,0 1,0-1,0 1,0-1,1 0,-1 0,1 0,-1 0,0 0,1 0,0-1,-1 1,1-1,-1 0,1 1,0-1,-1 0,1-1,-1 1,1 0,4-2,2-2,0 0,0 0,-1-1,0 0,0 0,0-1,0 0,-1-1,0 0,7-8,7-12,27-42,-44 62,13-21,-1-1,-2 0,21-63,-23 50,-12 42,0 0,0 0,0 0,0 0,0 0,0 0,0 0,0 0,0-1,0 1,0 0,0 0,0 0,0 0,1 0,-1 0,0 0,0 0,0 0,0 0,0 0,0 0,0 0,0 0,0 0,1 0,-1 0,0 0,0 0,0 0,0 0,0 0,0 0,0 0,0 0,0 0,1 0,-1 0,0 0,0 0,0 0,0 0,0 0,0 1,0-1,0 0,0 0,0 0,0 0,0 0,0 0,1 0,-1 0,0 0,0 1,5 8,1 9,39 124,26 86,-48-150,-3 1,-3 1,-4 1,-4 0,-1 97,-11-118,-4 2,2-29,-16 61,-1-37,-5-9,-9-4,-11-4,-9-5,-6-9,3-8,8-10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3.4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643 3,'-46'-1,"17"0,1 1,-51 7,75-6,-1 0,1 0,0 1,0-1,0 1,0 0,1 0,-1 0,0 1,1 0,0-1,-1 1,1 0,0 0,1 1,-1-1,0 1,1-1,0 1,-4 7,1 2,1 0,0 0,1 1,0-1,0 18,1 2,5 66,4-32,-2-25,12 158,-15-149,-9 97,2-112,-2 0,-2-1,-2 0,0-1,-3 0,0 0,-3-2,0 0,-43 57,23-42,-3-3,-2-6,39-34,-1-1,0 1,0-1,0-1,-1 1,1 0,-1-1,1 0,-1 0,0-1,0 1,0-1,0 0,-10 1,12-3,-1 1,0-1,1 0,-1-1,-6-2,10 4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3.8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1,'20'7,"1"0,0-2,0 0,0-1,27 1,-25-2,77 5,150-6,-217-4,0-1,33-9,-8-3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4.1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294 0,'-13'6,"0"1,1 0,0 1,0 0,0 0,1 2,1-1,-1 1,2 1,-1 0,1 0,1 1,0 0,-12 26,0 9,1 1,-21 89,40-137,-14 63,2 0,3 1,3 1,3-1,8 114,5-84,-6-69,0-1,2 1,1-1,1-1,1 1,1-1,1-1,24 37,-31-53,1 1,0-1,0-1,6 7,-7-10,0 1,0-1,0 1,1-1,6 2,-10-4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4.8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1 196,'23'-24,"2"1,0 1,2 2,0 0,45-23,-19 17,-1 12,-45 13,-1-1,1 2,0-1,0 1,0 0,10 2,-16-2,0 0,1 1,-1-1,0 0,0 1,1-1,-1 1,0-1,0 1,0-1,0 1,0 0,0 0,0 0,0-1,0 1,0 0,0 0,0 0,0 0,-1 1,1-1,0 0,-1 0,1 0,-1 0,0 1,1-1,-1 0,0 1,0-1,0 0,1 0,-1 1,-1-1,1 0,0 1,0-1,-1 2,-2 9,-2 0,1 0,-1-1,-1 0,0 0,-1 0,-9 12,9-15,1 1,0 0,0 0,1 1,0 0,1-1,0 2,1-1,0 0,-3 17,6-24,0 0,0 0,1 0,-1 0,1 0,0 0,-1-1,1 1,0 0,1 0,-1 0,0-1,1 1,0-1,-1 1,1-1,0 0,0 0,1 1,-1-2,0 1,4 2,5 3,1 0,0-1,22 8,-17-7,-5-2,17 6,-1 1,0 2,41 27,-28-5,-34-29,0 0,-1 1,0 0,0 0,0 0,-1 1,0 0,-1 0,0 0,0 0,-1 0,-1 1,1 0,-1 0,-1-1,0 1,0 0,-1 0,0 0,-1 0,0 0,-1 0,0 0,0-1,-1 1,0-1,-7 13,-3 4,-2-1,0-1,-2-1,0 0,-2-1,-1 0,-27 22,-5-3,41-34,0 1,-18 7,-22 1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5.2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1,'43'43,"-27"-28,0 1,-1 1,-1 1,15 23,0 11,-3 1,-2 1,28 95,-31-71,-4 1,9 94,-21-115,-2 1,-2-1,-3 1,-13 71,9-92,-3-1,-1-1,-2 1,-1-2,-2 0,-1-1,-34 52,9-29,-1-8,36-42,-2 0,1 0,-1-1,0 0,0 0,-1-1,-11 6,-3-7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5.6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0,'0'0,"24"0,32 0,21 6,-6-3,-9 3,-8-1,-18-5,-9 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9.5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0 101,'38'-9,"50"-19,-10 3,-8 7,-1 6,-1 4,-6 11,-53-2,1 1,-1 0,17 6,-23-7,0 0,0 1,0-1,0 1,0 0,-1 0,1 0,-1 0,1 0,-1 1,0-1,0 1,0-1,0 1,0 0,-1 0,2 3,-1-1,-1 0,0 0,0-1,-1 1,1 0,-1 0,0 0,0 0,0 0,-2 6,-3 8,-1 0,0 0,-1-1,-14 25,21-43,-29 53,-55 74,38-60,12-13,29-45,1 0,0 1,-5 15,8-20,0 0,0 0,0 1,0-1,1 0,0 0,0 1,0-1,1 0,0 0,0 1,0-1,1 0,-1 0,1 0,1 0,-1-1,0 1,1 0,0-1,0 0,1 0,-1 0,1 0,0 0,0-1,0 0,0 1,1-1,-1-1,1 1,-1-1,8 3,20 6,-1-1,2-1,-1-2,34 3,-63-9,75 9,6-1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5.9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42,'0'0,"23"0,27 0,27 0,2-6,-2 0,2 3,-8-6,-3-9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6.9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206 105,'1'-9,"-2"-1,1 0,-1 1,-1-1,-2-10,4 18,-1 0,0 0,0 0,1 1,-1-1,-1 0,1 0,0 0,0 1,-1-1,1 1,-1-1,1 1,-1-1,1 1,-1 0,0 0,0 0,0 0,0 0,0 0,0 0,0 1,0-1,0 1,0 0,0-1,-2 1,-2 0,1 0,0 0,-1 0,1 1,0 0,-1 0,1 0,0 1,0 0,0 0,0 0,0 0,1 1,-1 0,-7 6,7-4,-1 0,1 1,1 0,-1 0,1 0,0 0,0 1,1 0,0 0,-3 9,2-3,1 0,0 0,1 0,1 0,0 0,0 1,1-1,1 0,1 0,0 1,0-1,7 19,-7-27,0 0,1 1,-1-1,1 0,0-1,1 1,-1 0,1-1,0 0,0 0,0 0,0 0,1-1,8 6,-9-8,0 1,0-1,-1 1,1-1,0 0,0-1,0 1,0-1,0 1,0-1,1 0,-1-1,0 1,0-1,0 0,0 0,-1 0,1 0,0-1,0 1,5-5,4-2,0-1,-1-1,0 0,-1 0,0-1,0-1,-1 0,15-23,2-12,27-59,-22 40,-32 65,0 1,0-1,0 0,0 1,1-1,-1 0,0 1,0-1,1 1,-1-1,1 1,-1-1,0 1,1-1,-1 1,1-1,-1 1,1-1,-1 1,1 0,-1-1,1 1,0 0,-1 0,1-1,0 1,-1 0,1 0,-1 0,1 0,0 0,-1 0,1 0,0 0,-1 0,1 0,0 0,-1 0,1 0,0 1,-1-1,1 0,-1 0,1 1,-1-1,1 0,0 1,-1-1,1 1,-1-1,0 0,1 1,-1-1,1 1,-1 0,0-1,1 1,3 5,-1-1,0 1,0-1,4 12,36 120,28 162,-53-216,-9-38,-3 0,-1 0,-2 1,-2 0,-2-1,-3 1,-1 0,-12 47,11-73,0-1,-2 0,0 0,-1-1,-1 0,0-1,-2 0,0 0,0-1,-2-1,0 0,-1-1,0-1,-1 0,0-1,-1-1,-1 0,0-2,-24 11,-14 1,3-4,52-17,-9 3,1 0,-1-1,1 0,-16 0,23-2,0 0,0 0,1 0,-1 0,0 0,0-1,0 1,0 0,1-1,-1 0,0 1,0-1,1 0,-1 0,1 0,-1 0,1 0,-1 0,1-1,-1 1,1 0,0-1,0 1,0-1,0 1,0-1,0 1,0-1,0 0,1 0,-1-2,-1-21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7.2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1,'0'0,"23"9,28 0,23 5,3-1,3-1,4-6,-4-3,4-1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8.4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1,'0'0,"22"9,33-1,19 7,-1 3,-6 1,-8-5,4-2,-3-9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8.8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0,'0'0,"23"0,29 6,21-3,8 3,2 0,1-6,-7 3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8.0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206 0,'-17'6,"7"-4,1 2,-1-1,-10 6,17-7,-1 1,1-1,0 0,0 1,0 0,1-1,-1 1,1 0,-1 1,1-1,-3 6,-1 6,1-1,0 1,1 0,1 0,1 0,0 1,1-1,0 1,2 14,5 21,-4-35,2-1,9 27,-11-39,-1 1,1 0,-1-1,1 1,0-1,0 1,1-1,-1 0,1 0,0 0,-1 0,1-1,0 1,1-1,-1 0,0 1,5 0,-6-2,0-1,0 0,0 1,0-1,0 0,0-1,0 1,0 0,0 0,0-1,1 0,-1 1,-1-1,1 0,0 0,0 0,0 0,0 0,-1 0,1 0,0-1,-1 1,1-1,-1 1,0-1,2-2,4-5,0 0,-1-1,6-13,-11 22,16-32,73-135,-90 168,0-1,0 0,1 1,-1-1,0 1,1-1,-1 0,1 1,-1-1,0 1,1-1,-1 1,1 0,-1-1,1 1,0-1,-1 1,1 0,-1 0,1-1,0 1,-1 0,1 0,0 0,-1-1,1 1,0 0,-1 0,1 0,0 0,-1 0,1 1,0-1,-1 0,1 0,0 0,-1 0,1 1,-1-1,1 0,0 1,-1-1,1 0,-1 1,1-1,-1 1,1-1,-1 1,1-1,-1 1,0-1,1 1,-1 0,1 0,3 5,0 0,0 1,5 11,-8-15,22 54,-2 0,-3 1,-3 1,-2 1,-2 0,-4 1,-1-1,-6 107,-4-118,-2-1,-1 0,-3 0,-2-1,-2-1,-32 72,30-84,-2-2,0 0,-2-2,-2 0,-1-1,0-1,-3-1,0-1,-40 29,15-22,43-30,1 1,-1-1,-13 4,18-6,0-1,1 1,-1-1,1 0,-1 0,0 0,1 0,-1 0,1-1,-5 0,5 0,0 0,-1 0,1 0,0-1,1 1,-1-1,0 1,-3-4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2:59.8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222 117,'0'0,"-19"-12,-6-12,-8 1,6 5,-1 2,2 10,-4-2,-3-2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3:59.8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0,'11'64,"-5"-33,15 74,-4 1,1 111,-18-142,-5-1,-3-5,-2-14,2-26,8-29,0 0,0 0,0 0,0 0,0-1,0 1,-1 0,1 0,0 0,0 0,0 0,0 0,0 0,0 0,0 0,0 0,0 0,0 0,0 0,-1 0,1 0,0 0,0 0,0 0,0 0,0 0,0 0,0 0,0 0,0 0,0 0,-1 0,1 0,0 0,0 0,0 0,0 0,0 0,0 0,0 0,0 0,0-19,1 13,1-1,-1 1,1-1,1 1,-1 0,1 0,5-8,12-15,-15 22,1 1,0 0,0 0,0 1,1 0,-1 0,1 0,1 1,-1 0,0 0,1 1,0 0,0 0,0 1,0 0,0 1,1-1,9 1,23 5,-35-3,1 1,-1 0,0 1,7 3,-6-3,-1 1,0 0,10 10,-10-10,-2 2,1-1,0 1,3 7,-4-8,-1 1,0 0,-1 0,3 9,1 26,-6-36,0 1,0-1,0 0,-1 0,-2 8,1-8,1-1,-1 1,-1-1,1 1,-6 6,-18 17,21-25,1 1,-1-1,-1 0,-7 4,9-6,-1 1,1-1,-1 0,1 0,-1 0,-5 0,-29-4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0.1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0,'25'34,"-2"0,-1 2,-3 0,0 2,16 48,-17-31,-2 0,-3 1,7 70,-17-93,-1 1,-2 0,-2 0,-1-1,-1 1,-2-1,-2 0,0 0,-2-1,-2 0,-1-1,-1 0,-2-1,-26 37,12-25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3:58.5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0 205,'22'-22,"1"1,1 0,0 2,2 1,0 1,1 1,1 1,39-14,-27 14,3 6,-1 6,-35 4,0-1,0 1,13 4,-15-4,-1 1,0 0,1 0,-1 0,0 1,5 3,-6-3,1 0,-1 0,0 0,0 1,-1-1,1 1,-1 0,1 0,-1 0,-1 0,1 0,0 1,1 8,-2-8,0 1,-1-1,1 1,-2 10,0-4,-1-1,-1 1,0-1,-1 1,0-1,-7 12,-38 64,33-62,7 0,9-25,0 1,0-1,0 0,0 1,0-1,0 1,0-1,0 0,0 1,0-1,0 0,0 1,0-1,0 1,0-1,1 0,-1 1,0-1,0 0,0 1,1-1,-1 0,0 0,0 1,1-1,-1 0,0 0,1 1,-1-1,0 0,1 0,-1 0,0 1,1-1,-1 0,0 0,1 0,-1 0,0 0,1 0,-1 0,1 0,0 0,18 4,1-2,-1 1,0 1,0 1,0 0,0 2,-1 0,0 1,-1 1,0 0,0 2,-1 0,0 0,-1 2,0 0,16 19,3 7,-3 8,-24-33,0 1,-2 0,0 0,0 0,3 20,-3 18,-6-43,1 0,-1 1,0-1,-1 0,-1 0,1 0,-2-1,1 1,-1-1,-10 18,-11 8,17-27,0 0,0-1,-1 0,0 0,0-1,-1 0,0-1,-12 6,-11 2,-44 10,72-22,-45 14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50.2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34,'2'-23,"0"13,-2 10,0 0,0 0,0 0,0 0,0 0,0 0,0 1,0-1,0 0,0 0,0 0,0 0,0 0,0 0,0 0,0 0,0 0,0 0,0 0,0 0,0 0,0 0,0 0,0 0,0 0,0 0,1 1,-1-1,0 0,0 0,0 0,0 0,0 0,0 0,0 0,0 0,0 0,0 0,0 0,0 0,0 0,0 0,1 0,-1 0,0 0,0 0,0 0,0-1,0 1,0 0,0 0,0 0,0 0,0 0,0 0,1 6,0-1,-1 1,0-1,0 1,-1 0,-1 6,0 15,8 117,-6-142,2 2,-2-1,0-1,0 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1.2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1,'13'14,"0"0,1 0,19 13,10 11,-11-5,-1 2,48 70,38 87,-87-139,-3-2,1-6,3-4,4-7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1.5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665 1,'0'0,"-30"8,-24 13,-12 15,11 9,-5 2,-3 3,1 4,-2 0,12 3,-3-2,1-4,5-1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2.4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1,'0'0,"21"0,23 0,25 0,-3 0,-7 0,-11 0,-6 0,5 0,7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3.2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210 1,'-12'3,"-6"1,1 1,0 1,0 0,-16 9,27-11,0 0,0 0,0 1,1 0,0 0,0 0,0 1,0-1,1 1,0 0,1 0,-1 1,-3 8,-7 24,5 5,8-36,1 0,0 0,1 13,1-10,1 0,0 0,0 0,8 16,-8-21,-1-1,1 1,1-1,-1 0,1 0,0 0,0-1,0 1,0-1,7 4,-9-6,1-1,0 0,-1 1,1-1,0 0,0-1,0 1,0-1,0 1,0-1,0 0,0 0,0 0,0 0,0-1,0 1,0-1,0 0,0 1,0-2,0 1,-1 0,1 0,0-1,-1 0,1 1,-1-1,3-3,5-3,0-1,-1-1,-1 1,1-1,6-13,3-8,-1-1,-2-1,-1 0,14-53,-7 22,-21 65,0-1,0 0,0 0,0 0,0 0,0 0,1 0,-1 1,0-1,0 0,0 0,0 0,0 0,0 0,1 0,-1 0,0 0,0 0,0 0,0 0,0 0,1 1,-1-1,0 0,0 0,0 0,0 0,1-1,-1 1,0 0,0 0,0 0,0 0,1 0,-1 0,0 0,0 0,0 0,0 0,0 0,0 0,1 0,-1-1,0 1,0 0,0 0,0 0,0 0,0 0,0-1,0 1,0 0,1 0,-1 0,0 0,0 0,0-1,0 1,0 0,3 13,-2-12,37 127,-5-24,32 162,-49-186,6 113,-21-176,-1 0,-1 0,0 0,-2 0,0 0,0-1,-12 31,-8-1,15-36,0 0,0 0,-1-1,0 0,0-1,-1 0,0-1,-1 0,0 0,0-1,0 0,0-1,-1-1,-20 6,-23-1,-3-9,1-8,-4-7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3.8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0,'0'0,"24"0,22 0,21 0,-5 0,-2 0,-7 0,2 0,-7 6,4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4.2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1,'0'0,"28"0,26 6,25-3,-4 4,3-2,10-5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4.8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1 168,'11'-6,"44"-26,113-48,-107 59,1 4,1 8,-48 7,0 1,16 2,-21 0,-1 0,1 1,17 6,-21-6,0 1,0 0,-1 0,1 1,0-1,-1 1,0 1,0-1,0 1,-1-1,0 1,1 1,-2-1,1 1,-1-1,0 1,0 0,0 0,2 10,1 6,0 1,-2 0,-1-1,1 32,-5 29,-18 145,9-142,2-11,1-6,-3-5,0-6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5.2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19,'0'0,"26"0,30-6,28 0,2 3,-2-1,-2 4,0 7,-3-1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5.6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1,'26'45,"59"74,-20-30,48 65,-77-109,3-1,4-7,-36-32,0 0,0-1,0 0,11 4,26 2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5.9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666 1,'0'0,"-33"8,-15 5,-27 14,13 5,5 7,-3 2,-3 4,5-3,0-1,4 1,5-3,1-7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3:45.0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451 1,'-27'7,"10"-3,1 1,-28 11,39-13,1-1,-1 1,0 0,1 0,0 1,0-1,0 1,0 0,0 0,1 0,0 1,-5 7,0 5,1 0,1 0,1 1,1 0,-4 27,-1 3,3 1,0 70,5-77,-9 269,6-252,-12 62,6-59,-6-4,-3-3,8-31,-25 43,12-34,-3-6,-1-7,0-6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6.4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18,'0'0,"29"0,28 0,16 0,-9 0,-5 0,5-6,-4 1,-16 1,18 2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07.4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1 119,'28'-18,"0"2,2 1,0 1,0 2,62-17,-32 20,2 4,-7 8,-48-2,-1 0,0 1,1-1,-1 1,0 1,0-1,8 6,-13-8,1 1,-1 0,0 0,1 0,-1 0,0 1,0-1,0 0,0 0,0 1,0-1,0 0,0 1,0-1,-1 1,1 0,-1-1,1 1,-1-1,1 1,-1 0,0-1,0 1,0 0,0-1,0 1,0 0,-1-1,1 1,0 0,-1-1,-1 4,-5 8,0 0,-2 0,1 0,-2-1,0-1,0 1,-1-2,-16 13,11-8,0 0,-26 33,41-47,0 0,0 0,1 0,-1 0,0 0,1 0,-1 0,0 0,1 0,-1 0,1 0,0 1,-1-1,1 0,0 0,0 1,-1-1,1 0,0 0,0 1,1-1,-1 0,0 0,0 1,1-1,-1 0,0 0,1 0,-1 0,1 1,0-1,-1 0,1 0,0 0,-1 0,1 0,1 0,14 10,-1-5,0-1,0-1,0-1,24 4,13 2,-8 2,0 3,0 7,-36-15,1 0,-1 0,10 10,-7-5,-2 0,14 18,-15-15,1 0,6 17,7 31,-19-49,0 0,-1 0,-1 0,0 0,-1 1,0-1,-1 0,0 0,-1 0,-1 0,0 0,-1 0,0-1,-1 0,0 1,-14 21,8-17,-1-1,-1 0,0-1,-2 0,1-1,-2-1,0 0,0-1,-1-1,-25 13,-10 0,-63 18,55-27,5-7,3-7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18.103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26 24,'-1'0,"1"1,-1-1,1 0,-1 0,1 0,-1 1,1-1,-1 0,1 1,-1-1,1 0,-1 1,1-1,0 1,-1-1,1 0,0 1,-1-1,1 1,0-1,0 1,-1 0,1-1,0 1,0-1,0 1,0 0,-4 22,3-18,-9 340,10-248,-1 17,4 174,18-74,-14-127,26 120,-30-195,0-1,0 1,1-1,0 0,1 0,0-1,1 1,0-1,9 11,-10-15,1 0,-1-1,1 1,1-1,-1-1,1 1,-1-1,1 0,1-1,-1 0,0 0,1 0,-1-1,14 2,15 3,0 0,-1 3,0 0,-1 3,51 24,156 75,-192-94,1-3,81 15,-19-6,-3 0,2-5,164 6,229-21,-281-6,1581 2,-1769 1,0-2,0-2,66-13,-98 15,0 0,0 0,0-1,0 0,0 1,-1-1,1 0,-1 0,1 0,-1-1,0 1,0 0,0-1,0 0,0 1,0-1,-1 0,1 0,-1 0,0 0,0 0,0 0,0 0,0-7,1-7,-1-1,0 0,-3-25,1 15,0-45,-18-558,10 267,-6-69,5 271,10 158,-1 1,1 0,-1-1,0 1,0 0,0 0,0 0,-1-1,1 1,-1 0,0 1,0-1,0 0,0 0,0 1,-1 0,1-1,-1 1,1 0,-1 0,0 0,0 0,0 1,0-1,0 1,0 0,-6-2,-6 0,0 1,0 0,-1 1,-27 1,-203 24,-12 1,-616-25,379-2,-616 2,917 12,30-2,-74-9,217-1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20.840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27 126,'-1'0,"0"0,0 1,0-1,0 0,0 1,1-1,-1 0,0 1,0-1,0 1,1 0,-1-1,0 1,1-1,-1 1,1 0,-1 0,1-1,-1 1,1 0,-1 0,1 0,0-1,-1 1,1 0,0 0,0 0,0 1,-5 29,5-26,-5 320,7-186,0-120,1 1,0-1,1 0,1 0,12 30,-7-21,7 32,-12-29,-2 0,0 39,-1-12,-2-55,0 0,1 0,-1 1,1-1,0 0,0-1,0 1,0 0,1 0,-1 0,1-1,0 1,0-1,-1 1,2-1,-1 0,0 0,0 0,1 0,-1 0,1 0,0 0,-1-1,1 0,0 1,0-1,0 0,0 0,4 0,10 2,0-1,-1 0,1-1,22-2,-19 0,97-1,-29-1,135 12,328 39,-333-32,-163-11,-54-6,0 1,0 0,-1 0,1-1,0 1,-1 0,1-1,0 1,-1 0,1-1,-1 1,1-1,-1 1,1-1,-1 1,1-1,-1 0,1 1,-1-1,0 0,1 1,-1-1,0 0,0 1,1-1,-1 0,0 1,0-1,0 0,0 0,0 1,0-1,0 0,0 0,0 1,0-1,0 0,-1 1,1-1,-1-1,-11-35,9 29,-8-23,0 0,3-1,-6-36,-38-274,43 283,2 15,-2-54,10-52,-2-56,1 203,-1-1,1 1,-1-1,0 1,0 0,0-1,0 1,-1 0,1 0,-1 0,0 0,0 0,0 0,0 0,0 0,-1 1,1 0,-1-1,1 1,-1 0,0 0,0 0,0 1,0-1,-1 1,1-1,0 1,-1 0,-6-1,-8-1,-1 1,0 1,0 0,-27 4,18-2,-83 0,-102 7,190-4,0 1,0 1,1 1,-35 16,-41 14,48-23,13-3,-69 12,41-15,-125 13,161-20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25.021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323 25,'1'111,"4"-1,36 193,-5-137,44 278,-78-414,-2-19,0 0,1 0,0-1,4 13,-5-21,1 1,0-1,0 0,0 1,0-1,0 0,0 0,1 0,-1 0,1 0,-1 0,1-1,0 1,0 0,0-1,0 1,0-1,0 0,0 0,0 0,0 0,1 0,2 1,7 0,0-1,0 0,0-1,1 0,-1-1,17-3,6 0,298-17,-247 10,12 0,201-11,136 19,-256 4,-170-1,0 0,0 0,0-1,0 0,0-1,9-3,-14 4,-1-1,0 1,0-1,-1 1,1-1,0 0,-1 0,1 0,-1-1,1 1,-1-1,0 1,0-1,0 0,0 0,-1 1,1-1,-1 0,2-6,2-11,-2 0,0 0,-1-1,0 1,-4-35,2-17,4 17,3 1,14-56,36-103,-8 30,-26 70,-22 101,0 0,0 0,-1 0,-1 0,0 0,0 0,-5-17,5 26,-1 0,1 0,-1 0,1 1,-1-1,0 0,0 1,-1-1,1 1,0 0,-1 0,1-1,-1 2,0-1,0 0,0 1,0-1,0 1,0 0,0 0,0 0,0 0,-5 0,-8-2,-1 2,0 0,-22 1,22 1,-39 1,-98 16,92-11,-1-2,-97-6,69 0,-1136 0,1175 0,0-2,1-3,0-2,0-2,-60-20,71 15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4:28.689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99,'5'110,"26"149,-14-153,3 164,-22-165,3 123,6-172,14 60,-8-50,15 35,-12-50,-15-47,0-1,0 1,0-1,1 1,-1-1,1 0,0 1,0-1,0 0,1 0,-1-1,1 1,0 0,-1-1,1 1,0-1,7 3,-3-2,0 0,0-1,0 0,0-1,1 1,-1-1,0-1,11 0,211-3,153 5,-27 10,-155-8,148 30,-118-8,-38-1,49 2,422-21,-363-9,801 4,-1096-1,-1 0,0 0,0-1,0 1,0-1,1 0,-1 0,5-2,-7 2,0 0,-1-1,1 1,0 0,-1-1,1 1,-1-1,1 1,-1-1,0 0,0 0,0 1,0-1,0 0,0 0,-1 0,1 0,0 0,0-3,3-25,-1 0,-1 0,-4-48,1 26,-3-533,1 543,-1 0,-15-65,1 4,-10-153,3 105,2 18,23 130,0-1,-1 0,1 0,-1 1,0-1,0 0,0 1,0-1,-1 1,1-1,-1 1,0 0,0 0,0 0,-1 0,1 0,-1 0,0 0,1 1,-1 0,0-1,-1 1,1 0,0 0,0 1,-1-1,1 1,-1-1,0 1,1 0,-1 1,0-1,1 1,-1-1,0 1,-4 1,-80-1,-168 24,196-16,-281 15,-3-24,171-1,-1895 1,1098 2,944-1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02.6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66 45,'-2'-1,"0"-1,-1 1,1-1,0 1,0-1,0 0,0 0,1 0,-3-3,-15-14,19 18,-1 1,1-1,-1 1,1 0,-1-1,1 1,-1 0,0-1,1 1,-1 0,1 0,-1-1,0 1,1 0,-1 0,0 0,1 0,-1 0,0 0,1 0,-1 0,0 0,1 0,-1 0,0 1,1-1,-2 1,1 1,0 0,0 1,0 0,1-1,-1 1,0 0,1-1,0 1,0 0,0-1,0 1,0 0,1 3,-1 6,1 158,-1-52,4 0,28 166,26 205,-53-434,9 194,-12-173,2-2,3-3,2-5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03.4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 1,'-2'196,"6"245,30-142,-10-114,0 9,-15-118,-2-10,6-9,5-12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03.8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21,'0'0,"25"0,26 0,17 0,0 0,-7 0,-2 0,-12 0,8-5,10-11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04.7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1 190,'9'-16,"0"1,1 0,1 1,1 0,0 1,0 0,1 1,1 0,0 1,18-10,-22 15,1 1,0 0,1 1,-1 0,16-3,-22 6,0 1,0-1,0 1,-1 0,1 0,10 2,-13-2,0 1,0-1,0 1,0 0,0 0,0 0,0 0,0 0,0 0,-1 1,1-1,0 0,-1 1,1-1,-1 1,2 2,-1-1,-1 1,1 0,-1-1,0 1,0 0,0 0,-1 0,1 0,-1 0,0 0,-1 8,-8 47,7-47,-11 39,9-37,0 1,1-1,0 1,1 0,0 22,3-33,-1 0,1 1,0-1,0 0,0 0,0 0,1 0,0 0,0 0,0 0,0-1,0 1,1-1,0 0,0 1,0-1,0 0,0-1,0 1,1 0,-1-1,1 0,7 3,49 22,-34-17,-1 2,42 26,-29-8,-6 5,-5 1,-5 5,-17-28,-1 1,0-1,-1 1,0 0,-1 0,-1 0,0 0,-1 0,0 0,-1 0,-1 0,0 0,-1 0,0 0,-9 19,-11 21,-9 1,-10-1,-7-4,37-40,0 0,-15 8,-30 11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3:45.4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1,'47'8,"69"2,-89-8,72 1,-52-2,4-3,9-6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05.1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0,'19'10,"-1"0,1 1,-2 1,0 1,0 0,-1 1,-1 1,25 30,-1 9,49 87,-44-67,-32-54,123 209,-106-176,-3 0,-2-6,-21-41,1 0,-1-1,1 1,0-1,0 0,0 0,1-1,0 1,6 4,5-4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05.5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701 1,'0'0,"-36"9,-23 14,-18 20,10 12,-1 14,3 11,-15 22,-2 11,16-9,10-18,12 9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08.7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1,'67'-1,"125"17,-174-14,0 0,20-1,4-1,-1 1,2 0,3 0,6 2,11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09.4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1,'71'-1,"121"17,-152-11,2-4,156 1,-143-4,1-1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10.8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1,'133'8,"-3"1,-63-3,-17 1,-36-6,-1 0,33-1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12.2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515 37,'-77'-5,"52"2,-37 1,53 2,0 1,0 0,-1 1,1 0,0 1,1-1,-16 8,12-3,0 0,0 1,1 1,-1 0,2 0,-15 16,-1 6,-23 36,22-25,4 9,11-19,-15 59,25-79,0 1,0 20,2-24,1 0,0-1,3 17,13 18,-15-38,1-1,-1 0,1 0,0 0,5 6,-5-8,-1 0,1 0,-1 0,1 0,0-1,0 1,0-1,5 2,-5-2,0 0,1 0,-1-1,0 0,1 0,-1 0,0 0,6-1,1-1,-1-1,1 0,-1-1,0 0,0 0,-1-1,1 0,-1-1,0 0,13-13,3-4,38-50,-45 49,-1-1,-1 0,-1-1,11-29,34-114,-22 59,-36 107,0 1,0-1,0 0,0 1,1-1,-1 1,1 0,0-1,0 1,0 0,0 0,0 0,0 0,0 1,0-1,1 1,-1-1,1 1,-1 0,1 0,0 0,-1 0,1 0,0 0,0 1,0 0,3-1,-1 1,0 1,-1-1,1 1,-1 0,1 0,-1 1,1-1,-1 1,0 0,0 0,0 1,0-1,0 1,0 0,-1 0,5 5,7 9,-1 1,-1 0,-1 1,-1 0,0 1,-2 0,9 23,3 22,13 67,-14-28,-6 1,-4 0,-5 176,-8-216,-4-5,-2-1,-6-2,12-48,-1 0,-1 0,-7 13,8-16,-1 0,1-1,-1 1,0-1,-8 6,6-6,0-1,0 1,0-1,-12 5,9-6,1 0,0 0,-1-1,-9 1,-5-1,1-2,-1 0,-35-6,-9-5,5-1,4-1,3-2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23.7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70 37,'-3'-1,"0"0,0-1,0 1,0-1,0 1,1-1,-1 0,-4-5,5 5,0 0,-1 0,1 1,0-1,-1 0,1 1,-1 0,1-1,-1 1,-3-1,5 2,1 0,-1 1,1-1,-1 0,1 0,-1 0,1 1,-1-1,1 0,-1 1,1-1,0 0,-1 1,1-1,0 1,-1-1,1 0,0 1,0-1,-1 1,1-1,0 1,0-1,0 1,-1-1,1 1,0-1,0 1,0-1,0 1,0-1,0 1,0-1,0 1,0 0,1-1,-1 1,0 0,4 23,0-5,0 1,-1-1,0 1,-2-1,0 1,-2 0,-3 27,3-32,-2 24,3 2,2 1,-4 3,2 5,0-1,4-6,-3-40,0 1,0-1,0 1,1-1,-1 0,5 6,15 14,-12-16,0-1,1-1,0 0,0 0,0-1,0 0,1 0,0-2,-1 1,1-1,16 1,14-2,70-5,-92 3,121-18,-39 3,-42 10,-3 0,2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24.2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0,'9'126,"-2"-49,27 164,-19-156,11 45,9 66,-28-125,-1 1,-2 2,5-1,1-8,3-7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24.8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1,'50'47,"11"14,-31-27,92 114,-87-101,1 0,2-3,3-6,3-11,-38-23,0-2,1 1,-1-1,13 3,23-4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25.2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624 1,'-52'19,"36"-13,-1 0,1 1,0 1,-23 14,-24 28,2 2,-77 85,116-114,-21 21,-1 2,3 3,9-5,9-7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3:45.9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179 1,'-15'38,"-42"96,39-97,1 0,2 2,2 0,1 0,2 1,2 1,2-1,-1 50,9 152,2-186,2-1,18 74,-5-70,-15-48,0-1,1 1,7 10,-7-13,0-1,1 0,0 0,13 11,35 19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26.7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28,'81'0,"97"-12,-133 7,1 1,-4 1,-2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28.0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0 201,'2'-7,"-1"0,1 0,0 1,1-1,0 1,0 0,0 0,1 0,0 0,0 1,0-1,1 1,0 0,0 0,0 1,11-9,8-1,-1 0,50-20,-56 27,16-7,0 5,-2 7,-28 2,1 0,-1 1,1-1,-1 1,1-1,-1 1,0 0,1 1,-1-1,0 0,0 1,0 0,0 0,0 0,0 0,0 0,-1 0,1 1,-1-1,1 1,-1 0,0 0,2 5,-1-2,-1 0,0 1,0-1,-1 1,0 0,0-1,0 1,-1 0,0 0,-1-1,-1 10,-2 4,-1 0,-2 0,0-1,0 1,-2-2,-1 1,0-1,-19 24,27-40,0 1,1 0,-1 0,1 1,-1-1,-1 7,3-10,0 1,0-1,0 1,0 0,0-1,0 1,0-1,0 1,0-1,0 1,0 0,0-1,0 1,0-1,0 1,1-1,-1 1,0-1,0 1,1-1,-1 1,0-1,1 1,-1-1,1 1,-1-1,0 0,1 1,-1-1,1 0,-1 1,1-1,-1 0,1 1,-1-1,1 0,-1 0,1 0,0 0,-1 0,1 0,-1 1,1-1,0 0,-1-1,2 1,7 0,12 0,0 0,0 1,0 1,-1 1,30 8,-14 3,2 2,96 45,-112-49,-1 0,-1 2,0 0,19 20,45 52,-46-40,-8 6,-3 2,-3 2,-5 2,-10 1,-8-41,-1 1,0 0,-2 0,0 0,-1 0,-10 34,-6-5,-5-1,11-29,-31 33,31-36,-24 26,23-27,-1-1,-1 0,1-1,-2-1,0 0,-25 11,-6 1,15-7,0-2,-58 16,38-20,1-9,0-7,-6-7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46.7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 0,'-8'48,"2"0,0 51,6-83,-6 349,2-22,4-25,4-244,0-2,0-4,-1-2,-1-15,-7-13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47.3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 0,'-11'171,"0"-31,16 528,0-604,-1-8,1-3,-2-2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47.7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1,'17'4,"0"-1,1 0,20-1,-2 1,204 6,-220-9,6-1,-13-5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49.0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66 1,'-14'36,"2"0,1 1,2 0,2 0,1 1,-1 41,8-31,6-3,1-4,1-6,3-6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50.1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1 230,'7'-9,"23"-24,2 1,65-51,-78 70,-1 1,1 1,27-11,-19 12,-25 9,0 0,-1 1,1-1,0 1,0-1,0 1,-1 0,1 0,0 0,0 0,0 0,0 0,-1 0,1 0,0 1,0-1,0 1,-1-1,1 1,0 0,-1 0,1 0,0 0,-1 0,1 0,-1 0,0 0,1 1,-1-1,0 0,0 1,0-1,0 1,0 0,0-1,0 1,0 0,-1-1,1 1,-1 0,1 0,-1 0,0-1,0 1,0 3,1 6,-1 0,0 0,-1-1,0 1,-1 0,-5 16,-52 153,57-168,2-11,0-1,0 0,0 0,0 1,1-1,-1 0,0 0,0 0,0 1,0-1,0 0,0 0,0 0,1 0,-1 1,0-1,0 0,0 0,0 0,1 0,-1 0,0 1,0-1,0 0,1 0,-1 0,0 0,0 0,0 0,1 0,-1 0,6 0,0-1,0 0,0-1,0 1,6-3,13-3,10 3,6 3,-21 3,0 0,0 2,-1 0,0 1,0 1,0 1,-1 0,1 2,-2 0,0 1,25 18,0 8,-26-18,0 1,24 37,-8-2,-8 0,-16-31,-1 1,-1 0,-1 0,3 46,-9 101,-4-120,1-20,-1 0,-2 0,-1-1,-1 0,-2-1,-19 40,7-35,13-22,0-1,-1 0,0-1,-1 0,0-1,0 0,-1-1,0 0,-1-1,-23 8,-21 2,-6-10,-5-5,-1-6,2 0,4-4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58.2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0,'8'6,"1"-1,0 0,0 0,0-1,12 4,1 0,0 1,-1-2,1-1,0 0,24 2,93 4,-46-6,29 3,-68-5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5:59.4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486 17,'-19'-1,"-35"-6,39 4,0 1,-1 0,-17 1,27 1,1 1,0-1,0 1,0 1,0-1,0 1,0-1,0 1,1 1,-1-1,1 1,-1 0,-5 5,-5 6,1 1,0 0,1 1,1 1,0 0,2 1,0 0,-10 24,-49 159,63-182,-13 49,-17 105,31-132,2-1,1 1,3 0,5 43,0-37,3 0,2 0,32 89,-32-109,2 0,0-1,2-1,1 0,0-1,2-1,36 37,-40-48,1 0,0-1,1-1,0 0,0-1,1-1,0-1,1 0,0-1,0-1,0-1,1 0,-1-1,31 0,-26-3,1 0,0-2,-1-1,1-1,-1 0,0-2,0-1,-1-1,0 0,0-2,22-14,4-8,0-4,-6-6,-7-5,-7-7,-24 45,0-1,-1 0,4-20,-6 20,0-1,0 0,-1 0,-1 0,1 0,-2 0,0 0,0 0,-1 1,0-1,-1 1,0-1,0 1,-1 1,-1-1,-12-16,8 14,0 1,-1 0,-1 0,0 1,0 1,-1 0,0 1,0 0,-1 1,0 1,-23-8,4 5,1 1,-2 1,-49-2,-104 9,110 6,4 3,10 2,16 1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00.4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1,'224'12,"-80"-2,-87-5,-1 1,4-1,12-4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3:46.4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0,'62'122,"-37"-76,5 7,65 107,-67-111,5-2,5 0,3 0,-1-1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00.9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1,'0'0,"29"0,27 6,28-4,-6 5,6-1,1-6,5 3,-1-3,-6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02.0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 1,'-7'43,"2"0,2 0,2 0,1 1,8 46,-3-35,1 4,0 6,4 0,-1-3,3-10,-9-46,-1 0,1 0,0 0,7 9,-7-11,1 0,-1 0,0-1,1 1,6 4,-5-5,0-1,-1 1,1-1,0 0,7 2,6 0,1-1,-1-1,1-1,0 0,-1-1,28-4,14-2,-4-4,-2-7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02.3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0,'-13'32,"2"0,1 1,1 0,2 1,2 0,1 0,0 35,4 11,20 148,18 99,-31-277,2-1,2 0,24 63,-16-60,7-8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02.8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1,'109'168,"-67"-107,125 166,-123-174,0 1,4-2,-3-3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03.1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720 1,'-38'9,"21"-6,1 1,0 0,-1 2,2 0,-1 0,-22 14,-2 8,2 1,1 3,-49 51,-86 119,134-155,-11 13,6-2,0-6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21.3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1,'-11'49,"3"1,-4 85,14-83,7 98,2 252,-14-217,2-123,-1 66,0-65,1-5,1-49,-1-1,0 1,-3 14,2-18,0 1,-1-1,1 0,-1 0,-4 5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23.8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96 1,'-11'36,"1"0,2 1,2 0,-3 45,5 155,5-151,-13 160,9-195,0 4,1 6,1 5,0-1,1-3,-2-7,1-7,-2-11,-3-15,-8-11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24.5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106 1,'-7'20,"1"1,-4 24,10-45,0 1,0-1,1 0,-1 1,0-1,0 0,0 1,-1-1,1 0,0 0,0 1,0-1,0 0,0 1,0-1,0 0,0 0,-1 1,1-1,0 0,0 0,0 1,-1-1,1 0,0 0,0 1,-1-1,1 0,0 0,0 0,-1 0,1 1,0-1,-1 0,1 0,0 0,0 0,-1 0,1 0,0 0,-1 0,1 0,0 0,-1 0,1 0,0 0,-1 0,1 0,0 0,0-1,-1 1,1 0,0 0,-1 0,1 0,0 0,0-1,-1 1,1 0,0-1,-19-20,9 9,9 12,1-1,-1 1,0-1,0 1,1 0,-1-1,0 1,0 0,0 0,1 0,-1-1,0 1,0 0,0 0,0 0,0 0,1 0,-1 1,0-1,0 0,0 0,0 0,1 1,-1-1,0 0,0 1,0-1,1 1,-1-1,0 1,1-1,-1 1,1 0,-1-1,0 1,0 0,-3 4,-4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24.9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 1,'-5'13,"2"0,0 1,-1 20,-7 25,12-52,4-12,-4 4,-1 0,1 0,0-1,-1 1,1 0,-1-1,1 1,-1 0,0-1,0 1,0-1,1 1,-1 0,0-1,-1 1,1-3,0 3,-1 0,1 0,0 0,-1 1,1-1,-1 0,1 0,-1 0,0 1,1-1,-1 0,0 0,1 1,-1-1,0 1,0-1,0 1,0-1,-1 0,-6-5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25.5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0,'0'38,"-1"-4,2 0,1 1,8 37,-7-53,-2-12,1 1,0-1,0 1,0-1,6 12,-7-17,0 0,1 0,-1 0,1 0,-1-1,1 1,0-1,-1 1,1-1,0 1,0-1,0 0,0 0,0 0,0 0,1-1,-1 1,0 0,0-1,1 0,-1 1,0-1,5 0,43-1,78 2,-97 1,7-1,4-4,2-9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3:46.8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0 370,'0'0,"3"-22,18-22,3-6,10 2,-1 4,4 5,1 0,4-3,-7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25.8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 1,'11'352,"-1"-145,-10-149,-10 89,-1-86,2 1,9-1,6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27.8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6,'1'1,"0"0,0 0,0 0,0 0,0 0,0 0,0-1,1 1,-1 0,0-1,1 1,-1 0,0-1,1 0,-1 1,1-1,-1 0,0 0,1 0,-1 0,1 0,-1 0,3 0,1-1,0 1,0-1,0 0,0 0,8-4,11-3,-24 8,0 0,0 0,-1 0,1 0,0 0,0 0,0 1,0-1,0 0,0 0,0 0,0 0,0 0,0 1,0-1,0 0,-1 0,1 0,0 0,0 1,0-1,0 0,0 0,1 0,-1 0,0 0,0 1,0-1,0 0,0 0,0 0,0 0,0 0,0 1,0-1,0 0,0 0,1 0,-1 0,0 0,0 0,0 1,0-1,0 0,0 0,1 0,-1 0,0 0,0 0,0 0,1 0,7 4,-7-4,29 9,-24-7,1 0,0 0,0-1,0 0,10 1,29-1,-7 0,56-6,-56 2,3 0,6 1,7 4,12-1,2 0,-3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0.3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1,'9'4,"-1"-1,1 0,11 2,10 3,-7 0,0 0,0-2,0-1,1-1,45 1,-31-2,6 0,11 0,13-4,5-5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1.8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417 1,'-22'8,"1"2,1 0,-1 1,2 1,-33 26,35-24,0 1,1 1,0 1,1 0,-13 21,8-5,-2 6,-29 66,27-44,7 1,4 0,8 0,5-3,2-39,1-1,1 0,10 32,3-2,4-5,4-10,5-5,4-5,3-6,4-5,3-9,5-7,-3-8,-3-4,-5-6,-6-5,-6-5,-7-4,-7 0,-7 0,-10 0,-8 2,9 28,0 0,1 0,-2 0,-6-5,-24-16,-7 7,-4 7,-1 6,0 3,1 1,3-5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2.5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3.4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0,'19'8,"30"7,-30-10,35 14,-39-11,0-2,0 0,0-1,1 0,0-2,0 1,27 1,51-8,-6 3,-39 0,7 0,90-3,-71 0,79-3,-76 3,-1 0,2 0,3-3,-1-1,-1-1,2 2,6 1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4.4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51 1,'-8'21,"0"0,2 0,0 1,1-1,2 1,-2 29,2-24,0 0,1 0,1 1,1-1,6 41,1-44,2-6,4-3,11-2,6-2,-1-6,0-2,52 1,-28-7,-1-6,-4-8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4.7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72 1,'-15'56,"-10"89,24-133,-9 64,2 12,1 14,4 11,1-13,2-17,5-21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5.6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10,'431'0,"-419"-2,-2-6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6.1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0,'0'0,"23"7,25-1,20 5,-8-2,-3-2,0-5,-1 1,-3 0,8-3,4-3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4.4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1,'85'0,"100"1,-132 4,-4 2,2 7,2 1,5-1,6-5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3:47.2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0,'23'29,"-3"-6,-2 2,0 0,-2 1,19 38,72 222,-96-246,-2 0,-1 0,-3 1,-1 0,-2 60,-7-36,1-35,-1 0,-13 40,-2-9,14-48,1-1,-12 17,10-19,0-1,-15 16,-21 13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7.3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0,'138'173,"7"9,70 166,-171-273,-8-16,2-4,0-7,2-8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37.8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972 1,'-27'9,"0"1,1 1,0 2,-40 26,25-9,-66 62,25-15,-338 305,371-341,0-8,-3-8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6:59.9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0,'65'103,"-9"-15,237 374,-272-431,18 25,3-2,3 1,4 3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00.3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798 1,'0'0,"-24"17,-22 10,-23 23,0 10,-4 8,-15 22,-2 4,7-4,16-10,9-2,14-19,1-8,-1-4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01.0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57,'0'0,"27"-3,20-6,29-6,-11 9,-2 1,-5 2,-4 3,1-4,-3 1,2-5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01.4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42,'0'0,"28"0,22-9,25-4,-8 5,2 2,3 3,12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01.9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99,'0'0,"30"-4,30-5,30-11,-18 2,-6-3,-4 6,12 3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03.2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0 110,'15'-3,"0"-1,0-1,0 0,-1-2,21-11,17-7,-34 17,0 1,0 0,0 2,1 0,-1 1,31-2,-47 6,0-1,0 1,-1 1,1-1,0 0,0 0,0 1,0-1,0 1,0 0,0-1,0 1,-1 0,1 0,0 0,-1 0,2 2,-2-2,0 0,0 0,-1 0,1 1,0-1,-1 0,1 0,-1 1,0-1,1 0,-1 1,0-1,0 0,0 1,0-1,0 0,0 1,0 1,-2 3,0 1,0-1,0 0,-1-1,1 1,-1 0,-1-1,-5 8,-43 50,30-39,2 1,0 1,-21 38,41-63,0 0,-1 0,1-1,-1 1,1 0,0-1,0 1,-1 0,1 0,0 0,0-1,0 1,0 0,0 0,0 0,0-1,0 1,0 0,1 0,-1 0,0-1,0 1,1 0,-1-1,1 2,0-1,0 0,0 0,1 0,-1 0,0 0,0 0,1-1,-1 1,0-1,1 1,-1-1,1 1,1-1,6 2,1-2,0 1,13-2,-19 1,81-8,-31 5,10 5,-46 0,31 10,-31-7,29 13,-41-15,0 0,0 0,0 1,-1 0,1 0,-1 0,0 0,0 1,-1 0,1 0,-1 0,0 1,-1-1,1 1,4 11,-6-11,-1 0,1-1,-1 1,-1 0,1 0,-1 0,0 0,0 0,0 0,-1 0,0 0,0 0,-1-1,0 1,0 0,0-1,0 1,-4 5,-2 2,-1 0,0-1,-1 0,-16 16,-21 16,-6-1,-2-5,42-31,-1 0,-17 6,-31 4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03.6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30,'131'1,"257"-8,26-12,-334 15,-3 4,-4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04.3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0 123,'33'-21,"1"1,0 2,2 2,42-15,-28 19,-42 10,-1 1,1 0,0 1,0 0,0 0,0 1,0 0,14 4,-19-4,0 0,0 0,0 0,0 1,0-1,0 1,0 0,0 0,-1 0,1 1,-1-1,1 0,-1 1,0 0,0-1,0 1,0 0,-1 0,1 0,-1 0,0 0,0 1,1 4,-1 0,0 0,-1 0,0 0,0 0,-1 0,0-1,0 1,-1 0,-4 10,-30 70,27-69,-46 108,34-68,5-3,15-50,0 0,1 0,-1 0,1 0,0 1,1-1,-1 0,1 0,0 0,1 0,0 0,3 8,-3-10,1 0,-1 0,1 0,0 0,0-1,0 1,0-1,1 1,-1-1,1-1,0 1,0 0,0-1,0 0,0 0,8 3,7 1,0-1,1-1,37 3,65-4,-67-3,46 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3:47.8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21,'349'0,"-347"0,0 0,0 0,0 0,0 0,0 0,0 0,0-1,0 1,0-1,0 1,0-1,0 0,0 0,-1 0,1 0,0 0,-1 0,1 0,-1 0,1-1,2-2,-1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28.1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0,'1'29,"2"-1,1 0,1 0,2 0,0-1,2 0,22 46,106 171,-124-224,12 21,141 206,-127-202,-1-6,-5-5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28.4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698 0,'0'0,"-30"25,-11 8,-23 17,2 1,-4 4,4 3,-1-3,4 3,6-5,-2-2,8-6,-1-7,1-8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29.0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21,'0'0,"31"0,25 0,18-6,-6 0,-4 3,-8 0,-15 0,-10 3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29.4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27,'0'0,"23"0,24 0,22 0,-3 0,-4 0,-1 0,1-7,-1-1,1-4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29.9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21,'0'0,"23"0,25 0,19-7,0 1,-1 3,-5 1,1-1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30.2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0,'0'80,"11"342,-4-360,5-5,2-10,4-9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30.6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57 0,'0'0,"-8"18,-5 18,-5 12,6-7,6-8,6-9,3-9,-3-4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7:31.6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206 40,'-125'-39,"124"39,-1-1,1 1,0 0,-1 0,1 0,-1 0,1 0,-1 1,1-1,-1 0,1 1,-1-1,1 1,0-1,-1 1,1 0,0 0,-1-1,1 1,0 0,0 0,0 0,0 0,0 0,0 1,0-1,0 0,0 0,1 1,-1-1,1 0,-1 1,1-1,-1 1,0 1,-2 10,-1 0,2 0,-2 17,1-9,-7 40,3-1,0 78,7-132,1 11,0-16,-1-1,0 0,0 1,1-1,-1 0,0 0,1 0,-1 1,0-1,0 0,1 0,-1 0,1 1,-1-1,0 0,1 0,-1 0,0 0,1 0,-1 0,0 0,1 0,-1 0,1 0,-1 0,0 0,1 0,-1 0,0-1,1 1,-1 0,0 0,1 0,-1 0,0-1,1 1,-1 0,0 0,0-1,1 1,-1 0,0-1,41-29,-31 21,0 2,19-12,-25 17,0 0,1 0,-1 0,1 1,0 0,-1-1,1 2,0-1,0 1,9 0,-2 1,1 1,-1 1,0 0,0 1,0 0,0 1,-1 1,0-1,17 13,-1 5,-4 8,-1 7,-5 5,-7 2,-8 3,-2-36,-1 0,-1 0,0 0,-1 0,0 0,0 0,-2 0,1-1,-1 0,-1 0,0 0,-1-1,-9 11,-14 9,-5-6,-6-6,-5-9,0-8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3.37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418 34,'-45'1,"26"0,0 0,1-2,-1 0,0-1,1 0,-27-8,32 5,0 1,0 1,0 0,-16-1,24 3,0 1,0 0,0 0,0 0,0 1,0-1,0 1,0 1,0-1,0 1,0 0,0 0,1 0,-6 4,8-4,0 0,-1 0,1 0,0 1,1-1,-1 1,0-1,1 1,-1 0,1 0,0 0,-1 3,-9 41,8-28,-6 21,4 7,1 4,4 0,7-9,2-17,-8-24,1 0,-1 0,0 0,0 0,0 0,0 0,1-1,-1 1,0 0,1-1,-1 1,0-1,1 0,-1 1,1-1,-1 0,1 0,-1 0,1 0,-1 0,0 0,1 0,-1 0,1-1,1 0,41-15,-27 9,-9 4,0 0,1 0,0 1,0 1,-1-1,1 1,15 1,-18 1,1 0,-1 0,1 0,-1 1,0 0,1 1,-1-1,-1 1,1 0,0 1,6 4,2 3,0 2,0 0,-1 0,22 30,35 67,-52-79,-1 1,-2 1,-1 0,11 41,-16-23,-7-33,-1 1,0-1,-2 0,0 1,-1-1,0 0,-2 0,0 0,-1-1,-1 1,-12 26,-5-11,-6-1,-8-5,28-22,0 1,-19 6,18-9,-1 0,1-1,-1 0,0 0,0-1,0-1,-22-1,-12-9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3.8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1,'126'194,"-31"-49,-77-116,69 104,-51-87,-1-1,1-4,-1-7,-5-8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3:48.2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1,'41'8,"-1"-1,1-2,0-2,47-3,-16 1,-34 0,-2-3,-3-3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4.1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0 531,'0'0,"17"-27,12-20,15-25,7 0,3 7,0 6,-1 5,4 7,-3 3,-6 1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5.0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22,'0'0,"27"0,20-7,25 2,-7 2,-8 0,-8 0,-2 3,-1 0,18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5.9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1,'0'309,"1"-258,4 0,5-2,4-10,2-18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6.7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246 559,'4'-21,"2"-1,0 1,1 1,1-1,1 1,13-21,-10 17,16-34,-4-4,-20 47,-1 1,-1-1,0-1,-1 1,0 0,-2-20,0 27,0 0,-1 0,0 0,-4-12,4 16,0 0,0 0,0 0,0 0,-1 0,0 0,0 1,0-1,0 1,0 0,-1 0,1 0,-1 0,0 0,0 1,0 0,0 0,-1 0,-5-2,1 2,0 0,0 1,0 0,0 1,0-1,0 2,0-1,1 1,-13 3,-22 9,32-8,0 0,0 1,0 0,1 1,0 0,1 1,-1 0,1 1,1 0,0 0,0 0,-7 13,12-17,-1 0,1 1,0 0,1-1,-1 1,1 0,1 1,-1-1,1 0,0 0,0 1,1-1,-1 0,2 1,-1-1,1 0,0 1,0-1,0 0,1 0,0 0,0 0,1 0,6 10,1-2,2 0,-1-1,2 0,-1-2,17 13,9 8,35 31,36 32,-94-80,-1 1,0 1,-1-1,18 33,-27-41,0 0,-1 0,0 1,0 0,-1 0,0 0,-1 0,1 0,-2 0,1 0,-2 0,1 0,-1 0,0 0,-1 0,0 0,-4 10,-6 16,9-30,0 0,0 0,0 0,-8 7,-24 19,25-25,-1 0,-16 8,15-9,1-1,-25 6,29-9,0 0,0 0,0 0,0-1,0 0,-1-1,1 1,0-1,0-1,0 1,0-1,0 0,1-1,-1 0,0 0,1 0,0-1,0 0,0 0,0 0,1-1,0 0,0 0,0 0,0-1,1 0,0 0,0 0,1 0,-1 0,1-1,1 0,-1 1,-2-15,3 10,0-1,0 0,1 0,1 0,0 0,1 0,0 0,5-22,-1 17,1 1,0 0,1 0,0 1,16-24,-2 6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7.2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14,'0'0,"25"0,22-5,23-1,-12 3,-10 3,-6 3,-4 3,-10-3,-10-3,-6 2,-6-2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7.65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42,'0'0,"27"-2,21-7,24-7,-3 11,-4-1,7 3,-1 3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8.0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31,'0'0,"26"0,28-6,25 1,-6 1,-5 1,-4 0,-8-6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28.8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0 202,'22'-21,"0"1,1 1,0 2,2 0,0 2,1 0,0 2,1 1,1 1,0 1,0 1,1 2,39-5,-9 9,-9 7,-45-3,-1 0,0 0,0 1,0 0,1 0,-2 0,1 0,0 1,0-1,-1 1,1 0,-1 0,0 0,0 0,0 1,-1-1,1 1,-1 0,1 0,-1 0,-1 0,1 0,0 0,-1 1,0-1,0 0,0 1,-1-1,1 1,-1-1,0 1,-1-1,1 0,-2 7,-1 5,0 0,-2-1,0 1,0-1,-9 15,-42 71,31-57,-20 32,1 0,6 3,32-65,1 1,0 1,1-1,0 0,2 1,0 0,-1 30,3-40,1 1,0 0,0 0,0-1,1 1,0 0,0-1,0 0,1 1,0-1,1 0,-1 0,1-1,0 1,0-1,1 0,0 0,-1 0,2-1,10 8,-6-6,1 0,0-1,1-1,-1 0,1 0,-1-1,24 3,88 0,-86-6,146 7,-93 1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37.285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1,'0'1,"1"0,-1-1,0 1,1 0,-1 0,1-1,-1 1,1 0,0-1,-1 1,1 0,0-1,-1 1,1-1,0 1,0-1,-1 1,1-1,0 0,0 1,0-1,0 0,-1 0,1 1,0-1,0 0,1 0,33 3,-28-2,314 7,-11-1,-124 10,147 5,256-24,-360 3,-201-1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39.726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0 237,'0'-1,"1"0,-1 1,0-1,1 0,-1 0,1 1,-1-1,1 1,-1-1,1 0,0 1,-1-1,1 1,0-1,-1 1,1-1,0 1,-1 0,1-1,0 1,0 0,0 0,-1 0,1-1,1 1,25-4,-23 3,171-14,16 3,-94 9,-81 1,1-1,-1-1,0 0,0-2,25-11,27-8,-33 16,1 1,0 2,44-2,112 6,-36 2,-136-2,0-1,1 0,-1-2,0 0,-1-1,32-15,-29 14,1 0,-1 2,1 0,42-2,-27 2,123-7,178 10,-163 4,-27-3,161 3,-208 10,14 0,-72-8,-1 2,0 1,74 24,-25-6,42 9,-104-27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3:49.0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300 0,'-13'5,"0"0,1 0,0 2,0-1,0 2,1-1,0 1,0 1,1 0,0 1,1 0,0 0,1 1,0 0,-7 12,-2 8,0 1,-14 40,14-13,4-14,3 0,-6 66,14-43,5 2,0-45,2 1,1-1,14 40,8 0,-20-48,19 26,16 7,-35-41,1-1,1 0,10 7,-8-8,-1-1,23 9,-23-11,1 0,-1-1,14 3,-11-5,0 0,-1-1,1-1,0 0,-1 0,1-2,-1 0,0 0,0-1,0-1,0 0,-1 0,0-2,0 1,0-2,-1 1,14-13,-8 4,0 0,-1 0,-1-1,0-1,-2-1,0 0,-1-1,-1 0,13-35,-15 33,-2-2,-1 1,-1-1,-1 0,-1 0,-2 0,0 0,-1 0,-1 0,-1 0,-2 0,0 0,-2 0,0 1,-2 0,0 0,-2 1,0 0,-1 1,-2 0,0 1,-1 0,-1 1,-1 1,-30-29,11 15,4 4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43.565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1,'16'1,"-1"1,0 1,0 0,0 1,23 9,25 7,-7-10,1-1,77 1,121-12,-93-1,-133 3,-6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3:44.886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1,'2159'0,"-2135"0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5:31.6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40 0,'-10'62,"2"0,1 66,-1 14,2-32,5 1,20 168,4 116,-12-154,7-89,-10-102,-2-1,-1 89,-6-126,-1 0,-5 22,-13 16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5:32.6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1,'12'0,"-8"0,-1 0,1 0,0 0,0 0,0 1,5 1,-7-2,-1 1,0 0,0-1,0 1,0 0,0 0,0 0,0 0,0-1,0 1,0 1,0-1,0 0,-1 0,1 0,0 0,-1 1,1-1,-1 0,0 0,1 1,-1-1,0 2,2 10,-2 0,0 0,0 0,-1 1,-1-1,-3 13,-3 32,-3 74,-2 84,8-21,8 175,21-29,-18-263,2-1,1-1,-5 4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5:33.3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1,'154'11,"-20"-1,-89-8,1 2,7 2,4 1,8-8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5:34.7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301 677,'6'-32,"1"2,16-45,-3 14,8-48,-17 55,1 0,-3-2,-4 0,-4 45,-2 0,-2-19,2 24,0 1,-1-1,0 1,0-1,-5-9,4 11,0 0,0 0,-1 0,1 0,-1 1,0-1,0 1,0 0,0 0,0 1,-1-1,1 1,-1 0,0 0,0 0,1 1,-1 0,0 0,-9-1,3 1,0 1,-1 0,1 1,0 0,0 1,0 0,-19 7,-9 8,0 6,4 7,2 4,27-28,0 1,0 0,1 0,1 1,-1-1,1 1,0 0,1 0,0 1,0-1,1 0,0 1,0 0,1 0,0-1,1 1,0 0,0 0,3 16,-2-21,1-1,-1 1,1-1,0 1,-1-1,2 0,-1 0,0 0,1 0,-1 0,1 0,0-1,5 5,5 1,-1 0,18 7,-19-9,24 10,66 19,-74-27,0 0,-1 2,-1 1,1 1,28 19,-37-18,0 1,-1 0,0 2,-2-1,1 2,-2 0,0 0,-2 2,0-1,0 1,-2 1,-1 0,0 0,6 28,-10-30,-2 0,0 1,-1-1,-1 1,-2 21,-3 3,-12 45,8-46,-3 3,-6-1,-4 1,-6-2,-8 2,-4-7,33-32,-1 0,0-1,-12 5,-22 5,38-15,-1 1,1-1,-1 1,1-1,-1-1,1 1,-1-1,1 1,-1-1,1 0,0-1,0 1,-1-1,1 0,0 0,-6-5,-1 0,1-1,0 0,1-1,-13-14,16 15,0-1,1 0,-1 0,2 0,-1 0,1-1,1 0,-1 0,2 0,0 0,0 0,0-1,1 1,1 0,0-1,2-15,3-15,2 1,23-72,-25 94,9-26,2 1,2 1,1 0,36-55,-26 52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5:42.5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70 1,'-4'2,"0"0,1-1,-1 1,0-1,-1 0,-4 1,6-1,0-1,-1 1,1 0,0 0,0 1,0-1,0 0,-5 4,8-5,0 0,-1 0,1 1,0-1,0 0,-1 0,1 0,0 1,0-1,0 0,-1 0,1 1,0-1,0 0,0 0,0 1,0-1,-1 0,1 1,0-1,0 0,0 0,0 1,0-1,0 0,0 1,0-1,0 0,0 1,0-1,0 0,1 0,-1 1,0-1,0 0,0 1,0-1,0 0,1 0,-1 1,0-1,0 0,0 0,1 0,-1 1,0-1,0 0,1 0,-1 0,0 0,0 1,1-1,21 8,-15-6,22 6,0-1,0-2,0-1,43 0,31 4,-60-3,-2-1,0 1,1-2,-1-6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5:43.0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1,'0'0,"20"0,18 0,21 0,-3 0,-4 0,-4 0,-4 5,8-1,5 2,5 0,3-9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31.6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270 1,'-219'0,"217"0,1 0,-1 0,1 1,-1-1,1 0,0 1,-1-1,1 1,0 0,0-1,-1 1,1 0,0 0,0 0,0 0,0 0,0 0,0 0,0 0,0 1,0-1,1 0,-1 0,1 1,-1-1,0 0,1 1,0-1,-1 1,1-1,0 2,-2 7,1 0,0 0,1 14,0-15,-5 100,2-68,-1 4,1-2,3-37,0 0,-1 0,2 0,-1 0,3 9,-3-13,0-1,1 1,0-1,-1 1,1-1,0 0,-1 1,1-1,0 0,0 0,0 1,0-1,1 0,-1 0,0 0,0 0,1 0,-1-1,0 1,1 0,-1-1,1 1,-1-1,0 1,1-1,2 1,1 0,19 2,35 10,-51-10,1 0,-1 1,0 0,0 0,0 0,0 1,10 9,-3 1,0 2,0 0,-2 0,20 33,-33-49,34 56,-16-26,-1 1,-1 1,-2 1,18 65,-25-49,-5-3,-5-5,2-36,0 0,0 0,-1 0,-3 9,1-7,-1 0,0 0,-1-1,0 1,0-1,0-1,-1 1,0-1,0 0,-1-1,0 0,-10 6,-31 10,-11-4,-3-8,3-8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32.0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1,'2'12,"1"-1,1 1,0-1,1 0,0 0,1 0,0-1,11 15,-9-12,5 6,129 215,-107-169,1 1,1-1,4-3,4-7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03.9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198 0,'-4'1,"0"-1,0 1,0 0,0 0,0 0,1 1,-1-1,0 1,-6 4,-27 23,28-21,1 1,1 1,-11 16,12-16,-1-1,0 1,-15 15,16-20,5-4,1 0,-1 0,0-1,1 1,-1 0,0-1,0 1,1 0,-1-1,0 1,0-1,0 1,0-1,0 0,0 1,0-1,0 0,0 0,-1 0,2 1,-1-1,0 0,1 1,-1-1,1 1,0-1,-1 1,1-1,-1 1,1-1,0 1,-1-1,1 1,0 0,0-1,-1 1,1-1,0 1,0 0,0-1,0 1,0 0,0-1,0 1,0 0,0-1,0 1,0 0,0-1,1 1,-1-1,0 1,0 0,1 0,6 25,-1-9,-3-15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32.3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675 1,'0'0,"-27"9,-19 12,-10 6,-6 14,-7 7,-4 6,5-1,2 6,11-2,-3-3,7-7,7-8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34.2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9,'361'0,"-293"0,79-3,-77-3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34.7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1,'2'25,"0"1,2-1,8 28,0 8,18 270,-13-88,-6-143,15 109,-13-152,6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35.6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454 45,'-3'-2,"-1"1,1-1,-1 1,1-1,0-1,0 1,-5-4,-10-7,15 11,-1 0,1 0,0 1,-1 0,1 0,-1 0,0 0,1 0,-1 1,0-1,0 1,1 0,-1 0,0 0,1 1,-1 0,0-1,1 1,-1 0,1 1,-1-1,1 1,-1-1,1 1,0 0,0 0,-6 5,-2 5,0 0,1 0,0 1,0 0,-8 17,6-11,-22 38,2 0,3 3,-38 107,53-122,2 0,2 1,1 0,3 0,2 1,2 48,3-74,1 1,0-1,2 1,1-1,0 0,1-1,2 1,0-1,1-1,17 28,-19-37,0 0,18 17,-11-15,0-1,1 0,0-1,1 0,0-2,0 0,1 0,0-2,0 0,1-1,0-1,0 0,0-2,0 0,0-1,0 0,19-3,-19 0,0 0,0-1,0-1,0 0,-1-2,0 0,0 0,0-2,-1 0,0-1,-1-1,0 0,0-1,-1-1,-1 0,0 0,13-18,-12 12,-1-1,-1-1,-1 0,-1-1,-1 0,0 0,-2-1,0 0,-2 0,0-1,-2 1,0-1,-2 0,0 0,-1 0,-2 0,0 0,-2 1,0-1,-1 1,-9-23,0 9,-1 0,-2 1,-35-55,38 69,-2 1,0 0,-1 1,-1 0,-1 2,-34-25,-3 8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53.4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118 1,'-11'31,"2"1,-7 42,-3 13,10-52,1 0,2 0,-2 42,5-19,-1 114,5-129,2-1,8 44,-4-51,-2 1,-1 0,-3 1,0-1,-2 0,-2 1,-11 55,7-61,-5 22,-9 94,23-82,8-8,3-5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54.1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 0,'2'12,"2"-1,-1 0,2 0,6 13,11 28,-18-35,0 0,-1 0,0 0,-2 1,0-1,-1 1,-3 26,-3-6,-2-1,-16 50,17-64,2 0,0 1,2 0,-1 25,6 98,1-92,-7 80,-20 169,22-238,1-7,2-10,0-14,-6-14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56.0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68 55,'-3'-2,"0"0,0 1,0-1,0 0,0-1,1 1,-1 0,1-1,-1 1,1-1,-2-3,2 3,0 0,-1 0,0 0,1 0,-1 1,0-1,-4-1,7 4,0-1,0 1,-1 0,1 0,0 0,0 0,0 0,0 0,-1 0,1 0,0 0,0 0,0 0,0 0,-1 0,1 0,0 0,0 0,0 1,0-1,-1 0,1 0,0 0,0 0,0 0,0 0,-1 0,1 0,0 1,0-1,0 0,0 0,0 0,0 0,0 0,0 1,-1-1,1 0,0 0,0 0,0 1,-2 11,2 12,1-14,0-1,1 0,1 1,-1-1,2 0,5 12,-9-21,0 1,0-1,0 0,0 0,0 1,0-1,1 0,-1 0,0 1,0-1,0 0,0 0,0 1,1-1,-1 0,0 0,0 0,0 0,1 1,-1-1,0 0,0 0,1 0,-1 0,0 0,0 0,1 0,-1 1,0-1,1 0,-1 0,0 0,0 0,1 0,-1 0,0 0,1-1,5-9,-5 7,-1 0,1 0,-1 0,0-1,1 1,-1 0,-1-5,-13-19,11 23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56.6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58 1,'-17'25,"9"-16,1 1,1 0,-7 14,12-21,0-1,0 1,0-1,0 1,1-1,-1 1,1 0,0-1,-1 1,1 0,0-1,1 1,-1 0,0-1,1 1,0 0,-1-1,1 1,2 3,-3-5,10 13,-6-13,-2-11,-8-11,6 19,0 4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6:58.6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494 0,'-56'10,"-103"6,41-18,90 3,23 0,1-1,-1 1,0 0,0 1,1-1,-1 1,1 0,0 0,-1 0,1 0,0 1,0 0,1 0,-1 0,0 0,1 0,0 1,0 0,0 0,0 0,1 0,-5 8,2 2,0 1,0-1,2 1,0-1,0 1,0 16,0 14,0 9,1 7,-1-1,1-9,4-14,2-18,3-12,-3-7,-2-2,23 0,-16 3,-1 0,1 0,-1 1,1 0,-1 0,1 1,-1 0,8 5,61 37,-53-29,0 2,34 31,-25-16,3 4,1 8,0 9,-4 6,-28-47,0 0,5 23,-7-23,-2-1,1 1,-2-1,1 1,-2-1,0 1,0-1,-1 1,-6 17,6-22,-1 0,-1 0,1 0,-1 0,0 0,-1-1,0 0,0 0,-1 0,0-1,0 1,0-1,-1-1,-10 7,1-3,0-1,-1-1,0 0,0-1,0-1,-1-1,0-1,0 0,0-1,-24-1,-18-2,-2-4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00.4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0,'78'152,"-41"-84,52 94,37 73,38 113,-113-230,-29-64,3-5,-1-13,-7-17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04.634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250 105,'-31'-32,"18"18,-25-21,35 32,0 1,-1-1,0 1,1 0,-1 0,0 0,0 1,0-1,0 1,0 0,0 0,-1 1,-3-1,4 1,0 1,0-1,0 1,0 0,0 0,0 1,0-1,0 1,1 0,-1-1,1 2,0-1,-1 0,1 1,0 0,0-1,0 1,1 0,-5 7,2-2,0 0,0 1,0-1,1 1,1 0,0 0,-3 12,6-13,6-8,17-17,-21 15,0 0,1-1,-1 1,1 0,-1 1,1-1,0 0,0 1,0-1,0 1,0 0,3-1,-5 3,0-1,0 1,-1-1,1 1,0-1,-1 1,1 0,0-1,-1 1,1 0,-1 0,1-1,-1 1,1 0,-1 0,0 0,0-1,1 1,-1 0,0 0,0 0,0 1,2 25,-2-21,0 16,-4 32,1-30,1 30,2-47,1 0,0 0,0 0,0 0,1 0,0 0,0-1,6 12,-7-17,-1 1,1-1,-1 0,1 0,0 0,0 0,0 0,-1 0,1 0,0 0,0 0,0 0,1 0,-1-1,0 1,0 0,2 0,9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00.8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780 1,'0'0,"-27"23,-16 10,-17 18,-1-4,-5 3,-4 5,12-2,-6-3,5 1,2 0,7-7,4-1,8-5,2 1,-8-7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01.6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42,'0'0,"22"0,19 0,19 0,-2 0,-11-9,-3-3,-6 3,2 3,-7 3,6 1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02.1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0,'21'8,"0"-1,0 0,22 2,12 4,-26-7,-1-2,0-1,1-1,-1-2,54-6,-42 3,2 1,-2 1,1 1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08.9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1,'0'0,"27"0,22 0,19 0,-8 0,-10 0,-2 0,-3 0,-3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09.5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0,'8'161,"-1"-53,-4-43,0 5,0 5,3-2,3-9,1-16,3-15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10.0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96 71,'-13'14,"1"0,1 1,-18 28,24-33,1 0,-1 0,2 1,-1-1,2 1,-1 0,0 19,1 14,2 4,1-15,1 0,1-1,10 41,2-24,-12-44,-1 0,1-1,0 1,0-1,0 0,7 7,-7-8,1 0,-1-1,0 1,1-1,0 0,0 0,7 2,-4-2,-1-1,1 0,0 0,0 0,0-1,0 0,0-1,-1 1,1-1,0-1,0 1,-1-1,1-1,-1 1,1-1,-1 0,0 0,0-1,0 0,5-5,3-1,-1-1,-1-1,0 0,0-1,-1 0,-1-1,10-17,-10 13,-1 0,-1-1,-1-1,-1 1,0-1,-2 0,0 0,-1-1,-1 1,-1-1,-1 1,-1-1,0 1,-2-1,0 1,-2 0,0 0,-8-19,10 31,0 0,-1 1,0-1,0 1,-1 0,-8-10,-11-6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10.7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1,'27'8,"1"0,0-2,1-1,48 1,-46-3,399 22,-352-21,436 17,-447-20,-3-1,0 0,-2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11.9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123 19,'-30'-9,"26"8,0-1,0 1,0-1,0 1,0 0,0 0,0 1,0-1,0 1,-1 0,1 0,0 1,0-1,0 1,-6 1,9 0,-1-1,1 0,-1 1,1 0,-1-1,1 1,0 0,0-1,0 1,0 0,0 0,0 0,0 0,1 0,-1 0,1 0,0 0,-1 3,-1 43,2-44,-1 10,1-1,1 1,0 0,1-1,1 1,0-1,1 0,7 18,-11-31,0 1,0-1,1 1,-1-1,0 0,1 1,-1-1,1 0,-1 0,0 1,1-1,-1 0,1 0,-1 0,1 1,-1-1,0 0,1 0,-1 0,1 0,-1 0,1 0,-1 0,1 0,-1 0,1 0,-1 0,1 0,-1 0,1 0,0-1,18-8,-8 3,-6 4,0 1,0 0,0 0,1 0,-1 1,0 0,0 0,1 0,-1 0,0 1,0 0,7 2,-3 0,0 1,-1-1,0 1,1 1,-2 0,12 8,-2 2,0 0,-2 1,0 1,25 35,4 21,-27-35,-14-27,-1 0,0 1,-1-1,0 0,-2 18,-3 12,3-35,-1 1,1-1,-2 0,1 0,-1-1,1 1,-1 0,-1-1,1 0,-6 6,6-7,-1-1,0 1,0-1,-8 7,-23 5,-7-7,-10-7,-9-7,-2-2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12.8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0,'55'88,"67"82,-42-61,246 378,-224-314,-65-102,-2-4,5 2,4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13.1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757 1,'0'0,"-27"8,-20 10,-18 9,4 9,2 9,-2 11,-1 6,-1 10,4 9,-10 16,8-2,9-14,16-24,2-13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07.215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1416,'132'40,"145"25,-142-33,44 9,-69-24,0-4,140-1,-61-15,351-12,-373 6,-99 5,3 0,2 0,1-2,-1 2,-4-3,-5 0,-7-2,-4-6,-45 12,0-1,0 0,11-7,-13 7,-1 0,0 0,-1-1,8-7,12-25,-5-4,-2-1,-2 0,19-81,-12 35,71-240,-62 204,-17 66,1 2,-4 2,-6 5,-5 8,-1 39,1-1,-1 0,0 1,0-1,0 1,0-1,0 1,0 0,-2-3,1 3,0 0,1 0,-1 0,0 1,0-1,0 0,0 1,0 0,-4-3,-3 1,-1-1,0 1,1 1,-1 0,-16-2,-56 1,38 2,-1006-72,660 25,7-24,217 39,-35-9,133 21,4-1,0 6,3 5,2 4,5 6,46 1,0 1,0 1,-14 3,16-3,0 1,0-1,0 1,-6 4,6-3,1 1,0-1,0 1,0 0,1 0,-1 0,1 0,0 1,-5 10,-12 30,9-8,1 1,2 0,-5 49,-3 126,14-160,0 270,-4 52,5-350,0-1,1 1,2 0,3 26,-3-49,0 0,0-1,0 1,0 0,0-1,1 1,-1-1,4 5,-5-6,1 0,0 0,-1-1,1 1,0 0,0 0,0-1,0 1,-1-1,1 1,0 0,0-1,0 0,0 1,0-1,0 0,0 1,0-1,0 0,0 0,1 0,-1 0,0 0,0 0,0 0,1 0,6-5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13.6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1,'0'0,"24"0,32 7,17-5,-4 5,-6-1,7-6,6 3,-2-6,-2-3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14.0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21,'0'0,"26"0,28-5,20-2,-2 4,-6 0,-1 1,-4 4,-4 8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14.5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1,'0'0,"23"0,26 0,22 0,-6 0,-2 0,2 0,1 0,0 0,-1 0,4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7:15.2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0 102,'34'-19,"1"1,56-18,-88 34,48-15,2 9,-45 7,0 1,0 0,0 0,0 1,0 0,0 0,-1 1,1 0,0 0,12 7,-16-7,0 0,-1 0,1 1,-1-1,1 1,-1 0,0 1,0-1,0 0,-1 1,1-1,-1 1,1 0,-1 0,-1 0,1 0,0 0,-1 0,0 1,1 6,-1 1,0 1,-1-1,-1 1,0-1,0 1,-7 23,-29 73,25-77,-73 193,64-159,19-55,-1-1,1 1,1 0,0 0,0 0,1 0,0 0,4 20,-3-27,1 1,-1-1,0 0,1 0,0 0,0-1,0 1,1 0,-1-1,1 1,0-1,0 0,0 0,0 0,1 0,-1-1,1 1,-1-1,1 0,0 0,0 0,0-1,0 1,0-1,8 1,10 1,1-1,-1-1,1-1,0-1,-1-1,31-6,-15 2,22-2,473-47,-369 53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17.4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18.3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233 116,'-46'-45,"37"35,1 1,-1 0,-1 1,0 0,0 0,-13-7,22 15,0-1,0 1,0-1,-1 1,1-1,0 1,0 0,0 0,-1-1,1 1,0 0,0 0,-1 0,1 0,0 1,0-1,0 0,-1 0,1 1,0-1,-2 2,1-1,0 0,1 1,-1-1,1 1,-1 0,1-1,-1 1,1 0,0 0,0 0,-1 2,-2 6,1-1,0 1,0-1,0 13,-41 302,44-324,-1 0,1 1,0-1,0 0,0 1,0-1,0 0,0 1,0-1,0 1,0-1,0 0,0 1,0-1,0 0,0 1,0-1,0 1,0-1,1 0,-1 1,0-1,0 0,0 1,1-1,-1 0,0 0,0 1,1-1,-1 0,0 0,1 1,-1-1,0 0,1 0,-1 0,0 1,1-1,-1 0,0 0,1 0,-1 0,0 0,1 0,19-6,-5 0,-7 5,0-1,0 2,0-1,0 1,0 0,0 1,0-1,0 2,10 2,-5 0,1 1,-1 0,-1 1,22 12,20 19,3 7,-4 1,-4 3,-39-37,0 1,9 16,-12-16,-1-1,8 21,-10-21,-1 0,0-1,1 15,-3-15,-1 0,0 0,0 0,-1 0,0 0,-1 0,0 0,-1 0,0 0,0-1,-1 0,0 1,-1-1,0-1,0 1,-1-1,0 0,-1 0,-10 9,-24 17,-8-5,-6-8,-4-4,0-4,2-7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3.0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7,'0'0,"25"0,23 0,23 0,-2 0,-10 0,2 6,-6-9,2-7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3.4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0 131,'28'-19,"1"1,1 1,0 1,2 2,49-16,-19 16,-52 13,0 0,-1 1,1 0,0 1,-1 0,1 0,0 1,-1 0,15 6,-18-6,0 1,0 0,0 1,0-1,-1 1,1 0,-1 0,0 1,0 0,-1 0,1 0,-1 0,0 1,5 9,-3-1,-1 0,0 0,-1 0,-1 0,0 1,-1 0,0-1,-1 1,-1 0,0 0,-1 0,-4 18,-6 21,-34 102,36-128,-18 55,5-1,18-62,0 0,1 1,1-1,1 0,1 1,3 20,-3-34,1 0,1-1,-1 1,1 0,0-1,1 0,-1 1,1-1,1 0,-1 0,1-1,0 1,0-1,1 0,-1 0,1 0,0 0,1-1,-1 0,1 0,9 5,0-3,0-1,0 0,1-1,-1 0,1-1,0-1,22 0,118-8,-81 0,97-2,-91 4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18.8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19.3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158 1,'-15'19,"1"2,1 0,1 0,0 1,2 1,1 0,0 0,2 1,-5 26,-1 31,-6 113,14-127,-3 167,11-162,3-4,7-4,0-12,-2-18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27.294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11 0,'0'0,"0"15,0 6,0 6,-5-9,-1-6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19.7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8,'0'0,"27"0,24-5,24 2,-13 6,-7 2,-11 2,-5 1,-4-5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0.1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1 116,'12'-7,"106"-61,-102 61,1 0,-1 1,1 0,0 2,27-5,-37 8,-1 1,1 0,0 0,0 0,0 1,-1 0,1 0,-1 1,1-1,-1 2,1-1,11 7,-15-7,1 0,-1 1,0-1,0 1,0-1,0 1,-1 0,1 0,-1 1,0-1,0 0,0 1,0-1,0 1,-1 0,0 0,1-1,-2 1,1 0,0 0,-1 0,1 6,-4 14,0 0,-2 0,0 0,-2-1,-16 41,7-22,-33 98,26-71,5-1,15-51,1 1,0-1,1 1,1-1,1 0,1 1,3 17,-4-28,1 0,0 0,1 1,-1-2,1 1,1 0,-1 0,1-1,0 0,0 0,1 0,0 0,0-1,1 0,-1 0,1 0,0-1,13 8,22 3,-27-12,1 0,-1 0,1-2,22 1,8-7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0.5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0,'29'38,"-1"0,-3 2,-1 1,-1 1,22 63,-26-53,-4 1,-1 0,-3 1,-2 0,-2 1,-3-1,-3 1,-1 0,-3 0,-3 0,-2-1,-15 58,5-49,-3-4,-1-4,-4-8,23-42,-1 1,1-1,-1 0,-7 5,-14 4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0.9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34,'0'0,"24"6,23-3,22 2,-13 1,2-6,-9 0,5-3,0-8,-6-7,-6-3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1.2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1,'22'285,"-8"-164,-14-115,3 20,0 1,10 35,4-21,1-16,2-11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1.9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153 652,'62'-123,"-18"40,13-45,-37 65,-15 45,-1 0,-2-1,1 1,-2-29,-1 38,0 0,-1 0,-4-17,3 22,1-1,-1 1,1 0,-1-1,-1 1,1 0,0 0,-1 0,0 1,0-1,0 1,0-1,-1 1,1 0,-1 0,0 1,0-1,0 1,0 0,0 0,-1 0,1 0,-1 1,1 0,-1 0,1 0,-1 0,1 1,-1 0,0 0,-7 1,-28 8,27-4,0 1,1 1,0 0,0 0,0 1,1 1,0 0,-11 12,15-14,0 1,1 0,0 0,0 0,0 1,1 0,1 0,-1 0,2 1,-1 0,1-1,-2 11,5-12,0 0,0 0,0 0,1 0,1 0,-1 0,1 0,0-1,1 1,0-1,0 1,1-1,6 11,8 8,0-1,25 26,-25-30,22 25,67 83,-90-106,-1 0,-1 1,21 48,-31-59,-1 1,0-1,-1 1,0 0,1 19,-4-25,0 0,0 0,0 0,-1 0,0 0,-1 0,0 0,0 0,-1-1,-7 15,-13 11,17-27,0 1,-1-1,0 0,0-1,0 1,-1-2,0 1,0-1,0 0,-1 0,1-1,-1 0,0-1,0 0,0 0,0-1,0 0,0-1,0 0,-17-2,19 1,-1 0,1-1,0 0,0 0,0-1,0 0,0 0,0 0,1-1,0 0,0 0,0-1,0 0,0 0,1 0,0 0,0-1,1 0,-1 0,1 0,1-1,-1 0,1 1,0-1,-3-14,5 15,0-1,0 0,0 0,1 0,1 0,-1 0,1 0,0 0,0 0,1 0,0 0,1 1,4-10,4-8,2 2,20-27,-25 36,28-37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2.3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1,'0'0,"22"0,24 0,17 6,-8-1,3 8,-10-5,-6 1,-9 1,-7-2,-5-2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2.7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64,'0'0,"22"0,27-13,24-2,-5 1,-2 1,0 8,1 2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8.3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0,'0'0,"21"0,17 0,20 0,-11 0,-3 0,-4 0,-1 0,-1 6,-9-3,2 3,-8 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8.8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 1,'-12'264,"4"-140,6-60,0 9,2 7,0 5,4-1,4-4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28.0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247 90,'-48'-1,"23"0,-50 4,71-2,1 0,0 0,0 0,-1 0,1 0,0 0,0 1,0 0,0-1,1 1,-1 0,0 1,1-1,-1 0,1 1,0-1,0 1,0 0,0-1,-2 6,1-3,3-5,0 1,-1-1,1 1,0-1,0 0,-1 1,1-1,0 1,-1-1,1 0,0 1,-1-1,1 0,0 1,-1-1,1 0,-1 1,1-1,0 0,-1 0,1 0,-1 1,1-1,-1 0,1 0,-1 0,1 0,-1 0,1 0,-1 0,1 0,-1 0,1 0,-1 0,1 0,-1-1,0 0,0 0,0 0,0 0,0 0,0 0,0-1,1 1,-1 0,1-1,-1 1,1 0,-1-2,-7-44,4-35,5 101,1 0,1 1,7 24,-8-35,1 8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9.4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147 1,'-13'14,"1"0,1 1,0 0,1 1,1 0,1 0,0 1,1 0,0 1,2 0,0 0,-4 25,-18 161,24-161,2 1,8 76,4-58,4-5,7-7,-19-44,1 0,0 0,1 0,-1 0,1-1,0 0,0 0,1 0,-1-1,1 1,0-2,0 1,0 0,1-1,0 0,7 2,-8-4,0 0,0 0,1 0,-1 0,0-1,1 0,-1-1,0 1,0-1,1 0,-1-1,0 1,0-1,0-1,0 1,-1-1,1 0,7-5,1-2,-1-1,0-1,0 0,-1 0,-1-2,18-26,-14 16,-1-1,-2 0,15-38,-18 36,-2-1,0 1,-2-1,0-1,-2 1,-2-1,0 1,-4-29,0 32,0 1,-2 0,-1 1,-1-1,-1 1,0 0,-2 1,-1 0,-22-34,27 48,0 0,-1 0,0 1,-11-10,-4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29.8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0,'36'10,"0"-2,63 7,-13-3,-37-4,-1-2,0-4,-41-2,1-1,-1 0,14-3,16-12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0.2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73 0,'-4'4,"1"0,-1-1,1 1,0 1,0-1,0 0,0 1,1 0,0-1,-3 8,-11 51,7-7,3 1,1 58,4-58,1 3,2 2,3-16,3-21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1.1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153 585,'37'-65,"43"-89,-57 96,-3-4,-5-3,-10 4,-5 53,0 0,-1 0,0 1,-3-15,2 18,1 1,0-1,-1 0,0 1,0-1,0 1,0 0,0-1,-1 1,1 0,-1 1,0-1,0 0,0 1,0-1,-1 1,1 0,0 0,-1 1,0-1,1 1,-1-1,0 1,0 0,0 0,0 1,0-1,1 1,-1 0,0 0,0 1,-8 0,2 1,0 0,0 1,1 0,-1 0,1 1,0 0,0 1,0 0,0 0,1 1,-15 13,12-8,0 0,0 1,1 1,1 0,0 0,-12 26,19-35,0-1,0 1,1 1,0-1,0 0,0 0,0 0,1 0,0 1,0-1,0 0,0 1,0-1,1 0,0 0,0 0,0 0,1 1,-1-2,1 1,0 0,0 0,0 0,0-1,1 1,0-1,-1 0,1 0,6 5,30 24,0 0,-1 1,38 44,-57-54,0 1,-2 0,0 1,13 30,-24-43,0 1,-2 1,1-1,-2 1,1-1,-2 1,0 0,-1 0,0 0,-1 0,-2 16,-1-11,0 0,-2 0,0 0,-11 26,-3-10,-4-6,20-25,-1-1,1 0,0-1,-1 1,0 0,1-1,-1 0,0 0,0 0,0 0,0-1,-1 0,1 1,0-1,-1-1,1 1,-1-1,1 0,0 0,-1 0,1 0,-1-1,-5-1,5 0,0 0,0 0,0-1,1 1,-1-1,1 0,0-1,0 1,0-1,0 1,0-1,1 0,0 0,0-1,0 1,0-1,1 1,-1-1,-1-7,0 1,2 1,-1-1,1 1,0-1,1 0,1 0,0 0,0 0,1 0,0 1,1-1,6-20,-2 13,1 0,1 1,0 0,1 1,1 0,20-25,-1 6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1.5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1,'0'0,"27"5,24 1,18 6,-10 0,-9-1,-5-1,-12-4,-7-4,-5-7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1.9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1,'0'0,"26"9,30 0,28 3,-6 0,0-3,-8 5,-6-5,-8-3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3.2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1,'0'0,"15"9,21 0,21 3,-1-6,3 0,5-3,-10-3,-2-3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3.9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1 104,'13'-4,"0"0,1-1,-2 0,1-1,-1-1,21-13,-16 9,33-15,-43 23,0 0,1 1,0 0,0 0,-1 1,1 0,15 0,-21 1,0 0,0 0,0 0,0 1,0-1,0 1,0-1,0 1,0 0,0-1,0 1,-1 0,1 0,0 1,0-1,-1 0,1 0,-1 1,1-1,-1 1,0 0,0-1,1 1,-1 0,0-1,-1 1,1 0,0 0,0 0,-1 0,1 0,-1 0,1 3,-1 5,0-1,-1 1,1-1,-2 1,0-1,0 0,0 0,-1 0,-5 11,-44 79,39-76,-100 172,81-133,9-5,21-48,-1 0,1 0,0 0,1 0,0 1,0-1,1 0,2 15,-2-20,1 0,0 0,0 0,1 0,-1 0,1 0,0 0,0-1,0 1,0-1,1 1,-1-1,1 0,0 0,0 0,0 0,1-1,-1 1,0-1,1 0,6 3,4 0,0-1,0 0,1-2,0 1,0-1,0-1,18-2,11 3,95 4,110 9,-170-7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7.9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1,'0'0,"28"0,20 0,21 6,-10 0,-5 8,-9 1,0-3,-7-6,3 0,8-3,14-12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8.6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1 153,'30'-25,"2"2,1 2,42-22,-20 21,-4 6,-46 15,0 0,1 1,-1 0,0 0,0 0,1 0,-1 1,0 0,0 0,0 0,9 4,-11-3,0-1,0 1,0 0,0-1,-1 2,1-1,-1 0,0 0,1 1,-1-1,0 1,0 0,-1-1,1 1,0 0,-1 0,0 0,0 0,2 6,-2 1,0-1,0 1,-1-1,0 1,-1-1,1 1,-2-1,-2 12,-27 75,28-87,-82 201,60-144,4-2,17-51,2 0,-3 19,5-25,0 1,0-1,0 1,4 14,-3-17,1 1,0-1,0 1,0-1,6 9,-5-10,0 0,0 0,0 0,0-1,8 7,-1-3,1-1,-1 1,2-2,-1 0,0 0,1-1,0 0,0-1,22 3,-2-2,-1-2,55-4,-15-4,4-5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36.3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309 0,'-49'13,"33"-10,1 1,-26 10,35-11,0 0,1 0,0 1,-1 0,1 0,0 0,1 0,-1 1,1-1,-6 9,-3 7,1 1,0 0,-13 37,-16 72,33-98,2 0,1 1,2 0,1 0,4 53,32 163,-29-222,2 0,1-1,2 0,0 0,23 39,-8-24,2-8,4-1,-23-24,0-1,1-1,-1 1,1-2,1 1,15 6,21 2,-31-12,1 0,-1-2,1 0,-1 0,1-2,-1 0,1 0,-1-2,0 0,-1-1,1 0,-1-1,0 0,0-2,25-16,-20 10,-2 1,1-2,-2-1,0 0,-1-1,0 0,-2-1,0-1,-1 0,13-28,-11 15,-2 0,-1-1,-2 0,-1-1,4-40,-8 8,-9-2,1 44,-1 0,-1 1,-1 0,-2 1,0-1,-1 2,-1-1,-20-29,10 23,-1 0,-2 2,0 0,-2 2,-33-25,19 17,1-1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9.0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0,'0'0,"21"6,26-3,19 6,-7 0,-4 0,-5-4,-5-1,2-4,-1 9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9.4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39,'0'0,"20"6,26-3,19 3,-6-9,-5 0,2-4,-2-1,5-7,13-3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39.7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0,'0'0,"27"6,21-3,25 6,-6 0,-8 0,-5-3,7-3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38:40.2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99,'44'-23,"-10"5,58-22,-82 36,1 1,0 0,0 0,0 2,0-1,0 1,0 1,0 0,1 1,11 2,-19-3,-1 1,1 0,-1 0,1 0,-1 0,0 1,1-1,-1 1,0 0,0 0,0 0,0 0,-1 1,1-1,0 1,-1 0,0-1,0 1,3 5,-3-3,0 1,0-1,0 1,-1-1,0 1,0 0,-1-1,1 1,-1 0,0-1,-2 8,-2 12,-2 0,0-1,-2 0,-14 30,20-49,-54 132,28-69,19-46,2 1,1 1,-5 35,10-49,0-1,1 1,2 19,-1-22,1-1,-1 0,1 0,0 0,1 0,3 7,-1-5,0-1,0 0,1-1,0 1,1-1,-1 0,1-1,0 1,0-1,1-1,0 1,-1-1,1-1,11 4,3 0,0-1,0-1,1-1,32 2,20-5,80-8,-24 0,-58 6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05.9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1210,'2'-8,"1"0,0 1,0-1,1 1,6-9,2-6,172-430,-155 373,44-102,-45 114,-4 8,4 3,1 2,1 1,2 3,1 10,0 10,-30 29,0-1,0 0,-1 1,1 0,0-1,0 1,1 0,3 0,-3 0,-1 1,1 0,-1 0,1 0,-1 1,7 1,-3 0,-1 1,1 0,-1 0,0 0,0 1,0 0,0 0,-1 1,0 0,0 0,0 0,7 9,3 8,25 44,-14-14,-3 2,25 86,-15-37,-7-33,91 280,-112-332,17 45,2-7,-2-6,0-10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06.6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0,'33'7,"0"-2,37 0,-2 1,299 36,-249-32,-52-5,8-2,2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08.6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1,'12'92,"6"87,-15 182,-3-267,0-28,0-1,0-3,1 1,3-5,2-5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09.6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39,'89'-15,"-47"6,1 3,0 1,73 2,-62 9,-1 6,-3 9,-43-18,0 1,0 0,-1 0,9 8,-11-8,-1 0,1 0,-1 0,-1 0,1 0,0 1,-1-1,0 1,0 0,0 0,-1-1,0 1,0 0,0 0,0 0,-1 1,0-1,0 0,0 0,-1 0,1 0,-1 0,-1 0,1 0,-1 0,-2 5,-3 6,0-1,-1 0,-1 0,-1-1,0 0,-20 21,-4 1,-3 0,-2-4,-3-4,10-12,18-12,12-6,5-3,9-3,11-1,9 1,8 4,8 5,2 8,8 9,-43-12,26 15,7 14,-9 5,-30-29,0 1,8 14,-11-14,0 0,6 18,-8-19,-1 1,0-1,-1 0,0 1,-1 0,0-1,-1 21,-10 17,7-38,-1 0,-1-1,0 1,0-1,-12 16,-12 9,19-24,-1-1,0-1,-1 0,0 0,-14 6,-68 30,89-42,-56 20,-3-5,-2-6,-1-4,53-8,1 0,-1-1,0-1,0 0,0 0,-20-8,-17-10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44.2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143 1407,'-97'32,"96"-31,0-1,-1 0,1 1,0-1,0 0,0 0,0 0,0 0,0 0,0 0,0 0,0 0,0 0,0 0,0 0,0-1,0 1,0 0,0-1,0 1,0-1,0 1,0-1,-1-1,0 0,0 0,1 0,0 0,-1 0,1 0,0 0,0-1,0 1,1 0,-2-5,0-6,0-1,1 1,1-17,0 23,2-9,0 1,1 0,1 0,0 0,1 0,1 1,8-16,-2 1,12-28,-10 23,2 0,35-52,-21 46,133-134,-121 135,-7 10,75-47,-59 44,1 2,-11 9,1 2,47-15,92-20,-75 31,-49 16,207-15,-144 15,-51 3,564-7,-441 17,69-1,208 2,-323-4,-139-3,785 5,-633-8,-75 1,97-5,-86-2,480-104,-541 105,37-11,-12-1,123-52,-130 47,-4 0,-8 0,-13 4,-13 12,-14 9,0 0,0 0,1 0,-1-1,0 1,1 0,-1 0,0 0,0 0,1 0,-1 0,0 0,1 0,-1 0,0 0,0 0,1 0,-1 0,0 0,1 0,-1 1,0-1,0 0,1 0,-1 0,0 0,0 0,1 1,-1-1,5 14,2 35,-1-19,9 2,8-3,7-3,2-1,4-3,5-3,4-3,3-1,7 0,66 15,-64-14,4 0,6 0,8 1,8-2,214 29,-91-14,363 42,-410-54,240 16,-49-6,-123-9,156 20,147 53,-449-75,-1 3,102 41,-127-38,-1 3,-1 2,96 68,146 166,-87-70,-159-152,1-2,82 47,-72-54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45.2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 1,'-7'38,"0"0,3 1,0 57,3-71,1 81,0-48,0 9,0 4,4-6,6-18,0-26,-1-17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4.8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286 1,'-25'22,"2"1,0 2,2 0,0 1,2 1,1 0,1 2,-13 31,13-19,1 1,2 0,2 1,2 1,-7 63,15-72,1 0,2 0,1-1,2 1,13 55,-2-37,-12-46,1 0,-1 0,1 0,8 10,24 21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03.0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105 1,'0'310,"0"-256,-6 64,2-52,-34 248,26-245,-5 75,13-68,0-4,2-1,1-5,-3-11,-8-21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45.6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0 150,'16'-17,"1"2,0 0,1 1,38-23,-41 29,0 0,0 1,0 1,1 1,-1 0,1 1,25-3,-36 6,-1 1,0 0,1 0,-1 0,1 1,-1-1,0 1,1 0,-1 0,0 1,0-1,4 3,-6-3,0 0,-1 0,1 1,-1-1,1 1,-1-1,0 1,1-1,-1 1,0 0,0-1,0 1,0 0,-1 0,1 0,0 0,-1 0,1 0,-1 0,0 0,0 0,1 0,-1 0,-1 0,1 0,0 0,-1 3,-5 18,0-1,-1 0,-21 41,-2 7,-5 37,25-62,10-42,-1 1,1-1,0 1,1 0,-1-1,1 1,-1-1,2 5,-1-6,1 1,-1-1,0 1,1-1,-1 0,1 0,-1 1,1-1,0 0,4 2,2 2,0 0,1-1,0-1,0 0,0 0,1 0,-1-1,16 2,42 5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46.1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346 0,'-21'8,"0"1,0 1,1 1,1 0,0 2,0 0,1 1,1 1,0 0,1 2,1 0,-17 24,-5 19,29-43,-13 31,15-28,1 1,0-1,2 1,-2 38,5-45,0-1,5 24,-4-31,0 1,1-1,0 0,0 0,1 0,4 7,-5-9,1 0,0 0,0-1,0 1,0-1,1 0,-1 0,6 4,-5-5,0 0,0 0,0 0,0-1,0 1,1-1,-1 0,0 0,1 0,-1-1,1 0,-1 1,6-2,-3 0,1 0,-1-1,0 0,0 0,0 0,0-1,9-6,-3 2,0-2,-1 0,0 0,0-1,-1-1,-1 0,12-15,-10 9,0-1,-2 0,0 0,-1-1,-1 0,10-33,-16 43,1 0,-1 0,-1 0,0 0,0 0,-1 0,0-1,-1 1,1 0,-2 0,0 0,0 0,0 0,-1 0,0 1,-1-1,-6-11,7 16,0 0,0 0,-1 0,1 1,-1-1,1 1,-1 0,0 0,-7-4,-9-2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46.5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33 0,'-11'300,"3"-232,-1-6,5-7,4-50,0 1,0 0,0 0,1 0,2 9,-1-12,-1 1,1-1,0 0,0 0,0 0,0 0,3 3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46.8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143 0,'-15'9,"0"0,1 0,0 2,0-1,1 2,1 0,-21 25,32-36,-1 1,1-1,0 1,0 0,0-1,0 1,1 0,-1-1,0 1,1 0,-1 0,1 0,-1 0,1-1,0 1,0 0,0 0,0 0,0 0,0 0,1 0,-1 0,1-1,-1 1,1 0,0 0,-1-1,2 3,1-2,-1 1,1-1,-1 1,1-1,0 0,0 0,0 0,0-1,0 1,0-1,0 0,1 0,-1 0,7 1,18 3,0-1,0-2,0-1,32-3,-34 0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3:47.3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87 0,'-7'17,"-44"113,44-108,1 0,1 1,0-1,0 24,5-44,-1 0,1 0,0-1,0 1,0 0,1 0,-1 0,0 0,1 0,-1-1,1 1,-1 0,1 0,0-1,0 1,0-1,1 3,-1-3,0-1,0 1,0-1,-1 1,1-1,0 1,0-1,0 0,0 1,0-1,0 0,0 0,0 0,1 0,-1 0,0 0,0 0,0 0,0 0,0 0,0-1,1 1,4-3,0 1,-1-1,1 0,-1-1,1 1,-1-1,0 0,6-6,30-36,-27 30,1 0,32-27,-46 42,0 0,-1 1,1-1,0 1,0-1,-1 1,1 0,0-1,0 1,0 0,0-1,-1 1,1 0,0 0,0 0,0 0,0 0,0 0,0 0,0 0,0 0,-1 0,1 1,0-1,0 0,0 1,0-1,-1 0,1 1,0-1,0 1,-1-1,1 1,0 0,-1-1,1 1,0 0,-1-1,1 1,-1 0,1 0,-1-1,0 1,1 0,-1 0,0 0,1 1,2 7,0 0,0 1,2 16,-2-10,-3-14,1 0,0 0,0 0,-1 1,1-1,1 0,-1 0,0 0,0 0,1 0,-1-1,1 1,-1 0,1-1,0 1,0-1,0 1,0-1,0 0,0 0,0 0,0 0,0 0,0-1,1 1,-1 0,5-1,1 1,0-1,0-1,-1 1,1-2,0 1,14-5,10-4,3-3,0 5,-28 7,0 1,0 0,0 0,0 1,0 0,0 0,0 1,0 0,0 0,9 4,3 4,0 1,19 13,-17-10,21 13,5 6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4:21.898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4:29.010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1 107,'5'2,"-1"0,1 0,0-1,0 0,-1 1,10-1,15 6,-9-2,0-1,0 0,37 1,65-5,-55-1,-34 1,4-3,7-1,10 3,10 1,67-2,-66 2,1 2,1 1,5 0,4 0,565 11,-323-11,4-3,-57-2,-198 1,298-5,-37-17,35 2,-302 18,4-3,150-12,-150 12,-1-2,1-1,-2 2,-2-1,-6 3,-15 3,-20 0,-16 2,-5 1,-1 0,1 0,-1-1,1 1,-1-1,0 1,1-1,-1 0,0 0,1 0,-1 0,1 0,-1 0,0 0,-1-1,-5 0,-25 3,-6 1,-6 1,-7-1,-10-1,-400 13,285-16,0-1,114 6,-295-5,219-3,-696 35,424-13,343-12,-75 6,66-9,-1-3,-2-3,1 0,2 3,1 2,3-4,-1-1,-71-8,-56-2,67 1,29 3,53 1,38 5,0 1,-19 0,47 2,-1-1,0 0,0 0,0-1,0-1,18-6,-26 7,0 0,1 0,-1 1,1-1,-1 1,1 1,-1-1,1 1,6 0,30-2,94-7,127-11,-200 18,6 1,-7 1,178 3,-168 0,74 6,-71-3,428 47,-325-34,207-3,-205-19,132-5,-251 5,68-9,-61 3,68-5,-67 8,64-3,-66 5,-2 1,1 1,-1 0,66 4,-70-2,-2 0,-6-1,0-2,-5-2,-3 2,-3 0,-1 3,1 3,-7 0,-12 4,-10 4,-13-10,1 0,-1-1,0 1,0 0,1 0,-1-1,0 1,0 0,0 0,0 0,0-1,0 1,0 0,0 0,0 0,0 0,-10 14,-8-3,-9 0,23-10,-46 17,38-16,-30 7,-6 0,-225 17,-4-24,253-3,-945-11,768 9,-93 0,-375 6,536-4,56 0,-452 14,462-11,-512-14,533 8,-84 8,107-4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4:42.637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99,'186'-15,"-112"6,-13 2,339-4,-209 10,866-22,-364 4,-543 13,83-2,-156 9,160 2,-166-1,-2-1,-5 1,-4 0,-3-7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4:45.222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44 0,'-7'8,"0"1,1 0,0 0,-7 12,13-20,-1 1,0 0,0 0,1 0,-1 0,1 0,-1 0,1 0,0 0,0 0,0 0,0 0,1 2,-1-3,1 0,-1 0,1 0,-1 0,1 0,-1 0,1 0,0 0,0 0,0 0,-1-1,1 1,0 0,0-1,0 1,0 0,0-1,0 1,0-1,1 1,-1-1,0 0,0 0,2 1,5 0,1 0,0-1,0 0,-1 0,17-3,17-1,126-1,-124 2,5 0,465-6,-450 12,222 14,97 4,-21-25,-89-1,154-13,-362 10,1 1,2-1,-4 2,-3 3,-4-1,-5-1,-7 2,-16 0,-13 0,-14 0,-14 2,-30-1,-69 5,45 1,-321 12,-214-1,-154-15,265 0,-74 36,504-33,49-4,0 1,1 0,-1 1,0 0,1 1,-1 1,0-1,-11 6,21-8,1 0,0 0,-1 0,1 0,0 0,-1 0,1 0,0 1,-1-1,1 0,0 0,-1 0,1 0,0 1,0-1,-1 0,1 0,0 1,0-1,-1 0,1 0,0 1,0-1,0 0,0 1,-1-1,1 0,0 1,0-1,0 0,0 1,0-1,0 0,0 1,0-1,0 0,0 1,0-1,0 0,0 1,0-1,0 1,17 9,26 1,234 12,4-25,437-52,-215 10,56 16,-422 20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5:35.90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1,'2'9,"0"-1,0 1,1 0,0-1,0 0,9 15,34 46,-28-44,162 197,-98-126,-44-52,-1 1,5 0,-1 1,-4-3,-8-6,-9-5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03.8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58 1,'-2'374,"0"-245,-8 156,0-109,9-119,0 0,-2 1,-1 0,2-4,1-13,1-13,0-27,0 0,0 0,0 0,-1 0,1 0,0 0,0 1,-1-1,1 0,0 0,-1 0,1 0,-1 0,0 1,-16 3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5:36.51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0 685,'152'-165,"-32"38,218-226,-294 314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5:48.656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0 194,'1'-1,"-1"1,0-1,0 0,0 1,0-1,1 0,-1 1,0-1,0 0,1 1,-1-1,1 1,-1-1,0 1,1-1,-1 1,1-1,-1 1,1-1,0 1,-1 0,1-1,-1 1,1 0,0 0,-1-1,2 1,20-4,-19 3,65-4,108 5,24-1,-129-9,-46 5,31-1,293 4,-176 3,-140-3,-1-2,1-1,46-13,-2 0,143-15,-172 26,53-1,157 6,-119 5,3611-3,-3726-1,1 0,-1-2,1 0,41-13,-38 8,1 1,50-4,-66 9,0 2,0 0,0 1,0 0,0 1,0 0,0 1,20 7,-27-7,0 0,0 1,0 0,-1 0,1 0,-1 0,0 1,5 5,-9-8,1 0,0 0,-1 0,1 0,-1 1,1-1,-1 0,0 0,0 1,0-1,0 1,0-1,-1 1,1-1,-1 1,0 0,0-1,0 1,0-1,0 1,0 0,-1-1,-1 6,1-6,0 0,-1 0,0 0,1 0,-1-1,0 1,0 0,0-1,0 1,0-1,0 0,-1 1,1-1,0 0,-1 0,1-1,0 1,-1 0,1-1,-1 0,-3 1,-9 0,0 0,-21-3,20 1,-696-4,433 6,234-3,-1-2,1-1,0-3,-61-19,68 19,0 1,0 2,0 2,-54 2,-9-1,7-9,-6 0,-401 9,259 4,-2588-2,2778 0,1 3,-77 14,95-9,0 0,1 2,0 1,-56 29,66-29,0-2,-1 0,0-1,-31 5,28-7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5:51.9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5:59.6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82 0,'-3'2,"0"0,1 0,-1 1,0-1,1 1,0-1,0 1,0 0,0 0,0 0,0 0,1 0,-3 5,-11 47,12-42,-5 35,1 1,3-1,3 63,0-39,-2-9,-2 1,3-2,4-6,-2-9,3-12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00.3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0 148,'41'-32,"1"2,66-35,-102 62,1 0,-1 0,1 0,0 1,0 0,0 1,0-1,0 1,0 1,7-1,-10 2,0-1,-1 0,1 1,-1 0,1 0,-1 0,0 0,1 1,-1-1,0 1,0 0,0-1,0 2,0-1,-1 0,1 0,0 1,-1 0,0-1,0 1,0 0,2 3,-2-1,0-1,0 1,-1-1,0 1,0-1,0 1,0 0,-1 0,0-1,0 1,0 0,0 0,-3 8,-1 7,-15 37,10-31,-32 80,17-50,-1-5,3 3,5 1,8-4,9-5,1-42,-1-1,1 1,0 0,0-1,0 1,1 0,2 4,-2-4,0-1,0 0,1 0,-1-1,1 1,0 0,5 3,31 15,-23-15,-1-1,1 0,1-2,-1 0,18 1,29 1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00.8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225 1,'-8'0,"1"0,-1 0,1 1,0 0,-1 1,1 0,0 0,0 0,0 1,0 0,1 1,-1-1,1 1,0 0,0 1,0 0,-6 6,3 0,1-1,1 1,0 0,0 1,1-1,0 1,1 1,-6 24,-3 14,1 13,12-48,-1 0,3 19,0-21,0-1,7 25,-6-30,1 1,0-1,0 0,1 0,0 0,1 0,-1-1,2 1,10 11,-14-17,1 1,0-1,-1 0,1 0,0 0,0 0,0-1,1 1,-1-1,0 1,1-1,-1-1,1 1,-1 0,1-1,-1 1,1-1,-1 0,1 0,-1-1,1 1,-1-1,1 0,-1 1,1-1,-1-1,5-1,5-4,-1 0,0-1,-1 0,1-1,-1 0,-1-1,0 0,-1-1,0 0,0 0,-1-1,0 0,-1 0,-1-1,10-26,-12 28,0 0,-1-1,0 1,-1-1,-1 0,1 0,-2 1,0-1,0 0,-1 0,0 0,-1 1,-1-1,0 0,0 1,-1 0,-1 0,1 0,-10-13,12 20,-1 0,0 0,0 0,0 1,-1-1,0 1,1 0,-1 0,-8-4,-11-5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01.5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0,'0'0,"31"7,24-4,23 2,-6 2,-10-5,-11 7,-3-2,9 4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02.4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1,'146'193,"-122"-160,4 3,5 4,8 4,-2-1,-3-2,-1-6,-25-26,0 0,1 0,1-2,21 13,-26-15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02.8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0 530,'170'-151,"-120"99,96-115,-104 115,-6 0,-3-3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10.1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0,'11'7,"0"-2,1 1,0-1,0-1,1 0,-1-1,19 3,94 2,-47-5,-69-3,16 3,-1-2,1-1,45-5,-33-3,9 1,7-6,10-3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07.8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40,'94'-1,"-13"-1,86 10,-129-4,5-1,-34-3,-1-1,1-1,10-3,-13 4,1-1,-1 0,0-1,9-5,16-20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10.6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 0,'-5'25,"1"0,-1 39,2-24,-3 106,5-79,3-1,2 2,4-1,2-3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13.8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319 34,'-19'0,"-2"-1,1 1,0 1,0 1,-22 6,36-7,0 1,0 0,1 0,-1 1,1 0,0 0,-1 0,1 0,1 1,-1 0,0 0,1 0,0 1,0-1,0 1,1 0,0 0,-3 6,-6 14,1 1,2 0,-13 54,-2 82,19-77,3 0,10 91,42 166,-41-294,3-1,1 0,3-1,35 73,-24-74,-21-37,0 0,0-1,9 8,-9-9,2 0,-1-1,13 7,-16-9,1-1,0 0,-1 0,1 0,0 0,0-1,1 0,-1 0,0-1,0 1,0-1,0 0,1 0,-1-1,0 0,0 0,8-2,-5 0,0-1,-1 0,1 0,-1 0,0-1,0 0,-1-1,1 0,-1 0,6-8,0-1,-1-1,-1 0,0 0,-2-1,1-1,8-29,26-118,-37 139,10-62,-3-1,-5-1,-3 0,-4 0,-4 0,-4 1,-24-118,-6 62,30 122,-1 1,-1 1,-1-1,-16-25,24 44,-1 0,1 0,-1 0,1 0,-1 1,0-1,0 1,0-1,-1 1,1 0,0 1,-5-3,-16-5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14.2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170 1,'0'0,"-18"26,-6 13,-6 9,7-4,2-5,7-10,0-7,9-7,-1-10,1-10,-5-10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15.7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427 53,'-38'-1,"0"-1,0-3,1-1,0-1,-52-19,86 25,0 0,0 0,0 0,0 1,0-1,0 1,0-1,-1 1,1 0,0 1,0-1,0 0,0 1,0 0,0-1,0 1,0 0,0 1,0-1,-2 2,1 0,0 1,0-1,1 1,-1 0,1 0,0 0,0 0,1 1,-1-1,1 1,-3 7,-6 23,1 16,-4 55,11-45,2-4,-2-7,2-5,6-16,8-13,7-5,5-3,4 2,3 8,2 8,-16-8,0 0,-1 1,25 36,36 70,-75-120,28 52,0 3,-2 1,-5-1,-1 0,-6-1,-9-1,-7-46,-1-1,-1 20,-1-25,1 1,0-1,-1 0,0 1,-4 5,-17 25,-7-4,15-20,-1-1,0-1,-1 0,0-1,-1-1,-31 11,-2 1,-2-4,3-5,6-9,8-8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18.6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138 9,'-8'5,"-1"-2,0 1,0-1,-1-1,1 1,0-2,-1 1,1-1,-19-1,18-20,10 19,-1 0,1 0,0 0,-1 1,1-1,-1 0,0 1,1-1,-1 0,1 1,-1-1,0 1,0-1,1 1,-1-1,0 1,0-1,0 1,1 0,-3-1,0 2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19.7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79,'5'-3,"0"0,0 0,0 0,0 0,-1-1,0 0,0 0,0 0,0-1,0 1,-1-1,4-6,-7 11,0-1,1 1,-1-1,0 1,1-1,-1 1,0-1,0 0,0 1,0-1,1 1,-1-1,0 0,0 1,0-1,0 1,0-1,0 0,-1 1,1-1,0 1,0-1,0 0,0 1,-1-1,1 1,0-1,-1 1,1-1,0 1,-1-1,1 1,-1-1,1 1,-1 0,1-1,-1 1,1-1,-1 1,1 0,-1-1,-1 1,1 0,-1 0,1 0,-1-1,1 2,-1-1,1 0,-1 0,1 0,-1 1,1-1,0 0,-1 1,-1 0,2 0,0-1,-1 1,1 0,0-1,0 1,-1 0,1 0,0 0,0 0,0 0,0 0,0 0,0 0,0 0,1 0,-1 1,0-1,1 0,-1 0,1 1,-1-1,1 0,0 1,-1-1,1 1,0-1,0 0,0 1,0-1,0 1,0-1,1 1,-1-1,0 0,1 1,-1-1,1 0,0 3,0-4,-1 1,0-1,1 1,-1-1,1 0,-1 1,1-1,0 1,-1-1,1 0,-1 0,1 1,-1-1,1 0,0 0,-1 0,1 1,0-1,-1 0,1 0,0 0,-1 0,1 0,-1 0,1 0,0-1,-1 1,1 0,0 0,-1 0,1-1,-1 1,1 0,-1-1,1 1,0 0,-1-1,1 1,-1-1,0 1,1-1,1 0,-1 0,0 0,1-1,-1 1,0 0,0-1,0 1,0 0,0-1,0 1,-1-1,1 1,0-1,0-2,-1-2,0 5,1 1,-1-1,0 0,0 0,0 1,0-1,0 0,0 0,0 1,0-1,0 0,0 1,-1-1,1 0,0 0,0 1,-1-1,1 0,0 1,-1-1,1 1,-1-1,1 0,-2 0,-5-2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26.1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551 0,'-48'21,"25"-12,-32 18,46-21,1 0,-1 0,1 1,1 0,-1 0,-11 15,-16 27,2 1,2 2,3 1,1 2,-23 71,11-1,-32 175,54-199,-8 197,36 104,-6-322,17 174,-13-179,0-1,-1-6,1-7,-7-8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26.7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0,'11'535,"0"-126,-9-234,-1-107,2-4,2-2,0 8,-5-70,-1 0,1 0,0-1,0 1,0 0,0 0,0 0,0 0,0 0,0 0,0 0,0 0,0 0,0 0,0 0,0 0,0 0,0 0,0 0,-1 1,1-1,0 0,0 0,0 0,0 0,0 0,0 0,0 0,0 0,0 0,0 0,0 0,0 0,0 0,0 0,0 0,0 0,0 0,0 0,0 0,0 0,0 0,0 0,0 0,0 1,0-1,0 0,0 0,0 0,0 0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27.4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1 213,'1'-6,"1"1,-1-1,2 1,-1 0,0 0,1 0,0 0,0 1,1-1,-1 1,5-5,6-5,28-21,28-14,-30 26,3 4,-36 17,-1 0,0 1,1 0,9-1,-11 2,-1 0,0 0,0 0,1 1,-1 0,0 0,0 0,0 0,1 1,-2-1,1 1,0 0,0 0,0 1,-1-1,0 1,1 0,-1 0,0 0,0 0,0 0,-1 1,1-1,-1 1,0 0,0 0,0-1,-1 1,3 7,0 3,-1 1,0 0,0 0,-2 0,0 0,-1 0,-2 19,-2 8,-3 0,-14 48,-31 78,-20 78,60-181,6-1,6-3,7-2,-4-48,0-1,1 0,0 0,0-1,1 1,0-1,1 0,0 0,0-1,1 1,0-2,13 12,15 6,-18-17,0-1,0 0,1-1,0-1,0-1,25 3,1-3,67-1,-44-9,-5-5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28.0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346 27,'-49'-12,"38"8,0 1,0 0,-14-1,22 4,0-1,0 1,0 1,-1-1,1 0,0 1,0-1,0 1,0 0,-1 0,1 0,1 1,-1-1,0 1,-4 3,1 0,0 0,1 1,0 0,0 0,1 0,-1 1,1 0,-4 10,-24 66,27-68,-20 65,3 0,4 1,4 0,3 2,4-1,3 1,8 87,0-124,14 65,-14-95,0 0,2 0,-1 0,2-1,0 0,1 0,12 17,-13-24,-1-1,1 1,9 7,-8-9,0 0,0 0,0-1,1 0,-1 0,1-1,1 0,-1-1,0 0,1 0,0-1,13 1,-15-2,0-1,0-1,0 1,-1-1,1 0,0-1,-1 0,1 0,-1-1,1 1,-1-2,0 1,0-1,0 0,-1-1,8-6,0-2,0-1,-1-1,-1 0,0-1,-1-1,16-32,-10 11,0-1,11-48,-16 45,-2 0,-2-1,-2 0,-2-1,-2 1,-6-82,1 98,-1 0,-2 0,0 1,-2 0,0 0,-2 0,-1 2,-1-1,-1 1,-1 1,-2 1,-19-24,25 36,0 0,-22-16,12 11,-1-3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08.3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1,'0'37,"2"1,12 68,11 49,-23-118,1 4,5 2,1-8,-1-9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28.4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1,'1'4,"1"0,-1 0,1 0,0 0,0 0,0-1,0 1,1 0,-1-1,1 0,0 0,0 0,0 0,1 0,-1 0,5 2,3 2,2 0,-1-1,24 8,9-1,1-3,0-1,64 3,-72-9,21 3,1-4,0-3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29.0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1,'14'22,"2"0,34 36,-7-8,28 42,-5 3,-3 3,-5 2,54 130,-88-172,-19-47,1 0,11 16,15 9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29.4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611 0,'0'0,"-28"22,-8 1,-13 9,-2 8,-6 1,1 9,-1 7,2 3,0-1,7 1,4-6,5-4,3-5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30.0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239 0,'31'46,"-13"-21,-1 2,18 38,-11-8,-3 1,-3 1,-2 0,-3 1,-2 1,3 87,-5 38,-8 0,-9 0,-48 288,45-415,-2 0,-2-2,-3 0,-2 0,-51 97,-32 26,71-126,0-6,2-3,1-7,1-5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45.413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0 136,'5'-4,"0"-5,4-10,0-4,-1-4,-2 0,-2 8,-2 11,-1 15,7 15,3-1,-1-8,-2-14,-3-7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47.426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1 275,'0'0,"-1"-1,1 1,0 0,0-1,0 1,0-1,0 1,0 0,1-1,-1 1,0 0,0-1,0 1,0 0,0-1,0 1,1 0,-1 0,0-1,0 1,0 0,1-1,-1 1,0 0,0 0,1 0,-1-1,0 1,1 0,-1 0,0 0,0 0,1-1,-1 1,0 0,1 0,-1 0,1 0,-1 0,0 0,1 0,-1 0,0 0,1 0,-1 0,0 0,1 0,0 1,16 8,3 11,-15-14,2 0,-1 0,1 0,13 9,-19-14,1 0,-1 0,1-1,-1 1,0-1,1 1,-1-1,1 0,-1 1,1-1,-1 0,1 0,0 0,-1 0,1 0,-1 0,1-1,-1 1,1 0,-1-1,1 1,-1-1,0 1,1-1,-1 0,0 0,1 0,-1 0,0 0,0 0,0 0,0 0,2-2,-1 0,1 0,-1-1,0 1,0-1,0 0,-1 0,1 1,-1-1,0 0,0 0,0 0,-1 0,1-1,-1 1,0-5,0 8,0 1,0 0,0 0,-1 0,1 0,0 0,0-1,0 1,0 0,-1 0,1 0,0 0,0 0,0 0,0 0,-1 0,1 0,0 0,0 0,0 0,-1 0,1 0,0 0,0 0,0 0,0 0,-1 0,1 0,0 0,0 0,0 0,-1 0,1 0,0 0,0 0,0 0,0 1,-1-1,1 0,0 0,0 0,0 0,0 0,0 0,0 1,-1-1,1 0,0 0,0 0,0 1,0-1,0 0,-9 10,-31 59,40-69,0 0,0 0,0 0,0 1,0-1,0 0,0 0,-1 0,1 1,0-1,0 0,0 0,0 0,0 1,0-1,-1 0,1 0,0 0,0 0,0 0,0 0,-1 1,1-1,0 0,0 0,0 0,0 0,-1 0,1 0,0 0,0 0,-1 0,1 0,0 0,0 0,0 0,-1 0,1 0,0 0,0 0,0 0,-1 0,1 0,0 0,0 0,0 0,-1-1,1 1,0 0,0 0,0 0,-2-15,6-19,-4 33,0 0,1-1,0 1,-1 0,1 0,0-1,-1 1,1 0,0 0,0 0,0 0,0 0,1-1,0 1,-1 0,0 0,1-1,-1 1,0 0,0-1,0 1,0-1,0 1,-1-1,2-2,4-19,-1-2,-1 1,1-38,1-2,-1 29,-1 11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8:51.001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3935 189,'-73'0,"0"-2,-107-19,18-8,-104-22,184 34,-133-8,-284 5,149 8,-9 0,269 13,-153 23,155-8,1 3,1 4,-114 46,150-48,1 1,0 3,2 2,-47 35,-41 25,50-34,35-20,1 2,1 3,2 1,-40 46,72-70,0 2,1 0,-13 24,21-32,1 0,1-1,0 1,0 0,0 0,1 1,1-1,0 1,0 17,6 127,-4-146,0 0,1 0,0 0,0 0,1 0,-1-1,2 1,-1-1,1 0,0 0,1 0,9 11,-6-9,1 0,0-1,0-1,1 1,0-2,1 1,-1-1,13 5,98 49,-45-20,85 34,-129-61,0-3,1 0,41 6,215 42,-232-41,1-3,0-2,0-3,74 2,-87-11,161 7,521 8,-490-16,365 1,-559-3,-1-1,0-2,42-13,43-6,440-35,-550 58,0 0,0-1,0-1,-1-1,1 0,-1-1,0-1,20-11,-18 7,0-1,0 0,-2-1,1-1,-2-1,20-22,-29 29,-1-1,1 0,-1 0,-1 0,0 0,0-1,-1 0,0 1,0-1,-1 0,1-15,-1-13,-5-67,0 43,0 26,-1-1,-3 1,0 0,-24-66,25 87,-1-1,0 2,-1-1,0 1,-1 0,-1 0,-17-18,-9-4,-45-35,16 15,5-8,43 45,-1 0,-20-16,31 30,0-1,-1 1,0 0,0 1,0 0,0 0,-1 1,0 0,-13-2,-5 1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9:44.193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1 616,'1'-3,"1"1,0-1,0 0,0 1,0-1,0 1,0 0,1-1,0 1,-1 0,1 1,0-1,0 0,3-1,7-2,-1 1,18-4,5-2,-9 1,0 2,0 1,0 1,45-2,109 6,-94 3,938-1,-764 20,-111-4,-118-15,23 2,86 18,-72-6,0-2,1-4,86 2,424-12,-265-1,-299 0,0 0,0-1,0 0,-1-1,1-1,-1 0,21-9,-27 9,0 0,-1 0,1 0,-1-1,0 0,-1 0,1-1,-1 0,0 0,0 0,-1-1,1 0,-2 0,7-11,1-16,-1 0,-2-1,6-40,-5 28,-9 39,1 0,-1 1,-1-1,1 0,-1 0,-2-11,1 15,0 0,0 0,0 0,-1 0,1 0,-1 0,0 1,0-1,0 1,-1-1,0 1,1 0,-1 0,-4-3,-5-4,-1 0,-1 1,0 1,0 1,0 0,-29-10,-98-20,108 29,-58-11,-1 5,-1 3,-178 2,-860 14,648-7,-491 2,969 0,0 0,0 0,0 1,0 0,0 0,0 0,0 0,0 1,0 0,0 0,1 0,-1 1,1-1,-1 1,1 0,0 0,0 1,1-1,-1 1,1 0,-1 0,1 0,0 0,1 1,-4 7,-2 5,1 0,1 1,1 0,0 0,2 0,-3 35,6 116,2-91,-1-45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44.9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487 0,'-14'10,"-1"1,2 0,0 1,0 1,1 0,1 0,-18 27,16-17,1 0,0 0,2 1,-12 42,9-7,2 1,2 0,0 108,12 107,1-14,-23-1,10-197,-3 0,-3 0,-35 90,25-97,-1-6,0-10,24-37,-1 0,1 0,-1 0,0 0,0 0,-5 3,7-5,-1 0,0-1,1 1,-1 0,0-1,0 1,1-1,-1 1,0-1,0 0,0 0,0 0,-2 0,-25-9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45.3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1,'0'0,"24"5,27-2,23 3,-2 3,-1-2,-2 1,-1-2,13 3,-1-3,19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09.5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0 190,'153'-101,"-102"73,0 3,2 5,-3 8,-4 9,-11 7,-33-4,1 1,-1 0,1 0,-1 0,1 1,-1-1,0 1,0-1,0 1,0 0,0-1,0 1,0 0,0 1,-1-1,1 0,-1 0,2 4,-1-1,0-1,-1 1,0 0,0 0,0 0,0 0,-1 0,0 0,-1 7,-1 5,-1 1,0-1,-2 0,-10 26,7-24,-2 0,-16 24,16-26,0 0,-14 33,23-48,1-1,-1-1,1 1,0 0,-1-1,1 1,0 0,0 0,0 0,-1-1,1 1,0 0,0 0,0 0,0-1,0 1,1 0,-1 0,0 0,0-1,0 1,1 0,-1 0,0-1,1 1,-1 0,1-1,-1 1,1 0,-1-1,1 1,-1-1,1 1,0 0,-1-1,1 0,1 1,7 4,9-2,-3-2,-1 1,1 1,0 0,-1 1,0 1,0 0,0 1,0 0,-1 2,0-1,0 1,-1 1,12 11,9 9,0 7,0 9,-3 14,-8 3,-18-45,3 30,-6 12,-2-49,0 0,-1 0,-3 11,2-14,1 1,-1-1,-1 0,-4 8,5-10,-1 0,0 0,0-1,-9 9,-26 13,22-18,-1 0,-1-1,0-1,-19 4,-29 5,-1-7,38-5,0-3,-43-3,13-8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45.8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323 1,'-22'20,"2"1,0 1,2 1,0 1,1 0,2 1,0 1,-20 53,8-7,4 2,-17 91,20-64,5 0,-2 152,17-182,3 0,3-1,4 0,26 99,-28-138,2-2,1 1,2-2,1 0,0 0,3-1,18 25,7-4,3-4,5-7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46.3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0,'66'100,"-26"-44,149 286,-15-22,-137-267,-2-9,-7-15,-8-11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46.6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1 311,'0'0,"18"-21,17-12,10-6,7-2,0-1,2-2,0 2,-3-6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47.1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1,'51'99,"14"25,55 153,-92-196,-5 1,-3 1,16 143,-30-156,-4-1,-2 1,-4 0,-2-1,-17 71,14-102,-2-1,-2-1,-30 65,14-48,-61 85,53-88,1-4,-4-2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49.9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1,'18'10,"0"-1,0-1,1-1,29 8,-24-7,9 2,1-2,0-1,40 3,-22-7,12-3,3-3,-2-7,-4-6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6:50.3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9,'0'0,"28"0,21 0,32 6,-1-6,4 3,-4-9,-2 0,17 0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7:53.6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44 0,'0'518,"0"-450,-3 41,1 158,4-131,-3-70,-4 1,-8-4,-9-6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7:54.0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159 1,'0'0,"-15"26,-7 10,-1 11,-1-2,6-3,7-3,-7-3,-10-4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7:54.6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58 1,'-7'4,"0"1,1 0,-1 0,-8 10,13-12,0-1,1 1,-1 0,1 0,-1 0,1 0,0 0,0 0,0 0,0 0,1 1,-1-1,1 0,0 5,0 12,1 0,1 0,1 0,0-1,2 1,0-1,1 0,1 0,16 31,-4-18,4 0,9-4,-25-24,1 1,-1-1,13 5,-10-6,0 0,0 0,1-1,-1-1,1 1,14-1,64-8,-30-2,-8-5,-2-5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7:55.0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 1,'-8'48,"3"0,2 1,7 91,34 168,-8-95,-8-71,-11-81,1 1,2-4,1-6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31.4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93 161,'-6'5,"0"0,-1 0,0-1,0 0,0 0,0-1,0 0,-1 0,-10 2,5-1,23-9,-1 0,1-1,-1 0,-1 0,1-1,11-12,33-25,-21 22,67-33,-87 49,1 1,-1 1,1 0,1 0,-1 2,0-1,1 2,-1 0,16 0,-27 1,0 0,0 0,0 0,0 0,0 1,0-1,-1 0,1 1,0-1,0 1,0 0,0 0,-1-1,1 1,0 1,-1-1,1 0,-1 0,1 0,-1 1,1-1,-1 1,0-1,0 1,0-1,0 1,0 0,0 0,0-1,0 1,-1 0,1 0,-1 0,1 0,-1 0,0 0,0 2,0 12,0 0,-1 1,-1-1,-1 0,0 0,-1 0,-11 26,-3 2,-33 55,49-95,-1 0,1 1,0-1,1 1,-1-1,1 1,0-1,-1 7,2-10,0 0,0 0,0 0,1 1,-1-1,0 0,0 0,1 0,-1 1,1-1,-1 0,1 0,-1 0,1 0,0 0,-1 0,1 0,0 0,0 0,0 0,0 0,0-1,0 1,0 0,0-1,0 1,0-1,0 1,0-1,1 1,-1-1,0 0,0 1,0-1,2 0,66 3,-38 1,2 11,1 9,1 6,-25-19,-1 1,0 0,0 0,-1 1,-1 0,0 0,8 24,-3 8,-5 0,-7 2,-10-2,-5 1,11-39,0 1,0-1,-8 10,7-11,0 0,-1 0,-10 8,-23 8,-5-4,-4-5,1-8,0-7,40 1,0-1,1 0,-1 0,-8-5,-24-15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7:55.9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 1,'-4'17,"2"-14,1 1,0-1,0 1,1-1,-1 1,0-1,1 1,0 0,0-1,0 1,0-1,1 1,0 0,1 5,-2-9,0 1,0-1,1 0,-1 0,0 0,0 1,0-1,0 0,0 0,1 0,-1 1,0-1,0 0,0 0,1 0,-1 0,0 0,0 1,0-1,1 0,-1 0,0 0,0 0,1 0,-1 0,0 0,0 0,1 0,-1 0,0 0,0 0,1 0,-1 0,0 0,0 0,1-1,5-8,-5 8,-1 0,1-1,-1 1,0-1,1 1,-1-1,0 1,0-1,0 1,0-1,0 1,0-1,0 1,-1-1,0-1,1 3,0 0,0-1,-1 1,1 0,0-1,-1 1,1 0,0 0,0 0,-1-1,1 1,-1 0,1 0,0 0,-1 0,1 0,0 0,-1-1,1 1,-1 0,1 0,0 0,-1 0,1 0,0 1,-1-1,1 0,-1 0,1 0,0 0,-1 0,1 0,0 1,-1-1,0 0,-1 2,-8 0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7:56.4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1,'79'81,"-17"-18,-17-9,51 70,129 223,-193-291,2-3,4-10,-4-14,-12-19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47:56.8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841 1,'-12'4,"0"1,0 1,1 0,0 1,0 0,1 1,-10 9,-60 68,54-56,-351 418,277-326,47-57,16-12,4-9,-3-7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3.1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331 1,'-15'6,"-1"1,1 1,-21 15,28-17,1 0,0 0,1 1,0 0,0 1,0-1,-8 16,4-3,0 1,2 0,0 1,2 0,0 0,-3 24,-7 138,9-35,-14 226,14-295,-2-5,-8 11,14-76,0-1,0 0,-1 1,-1-2,1 1,-9 11,-6 2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3.5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1,'0'0,"20"0,31 0,20 0,7 5,6-1,-2 1,5 2,8-7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3.8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215 1,'-23'46,"1"1,2 1,-16 64,3 6,-18 139,37-164,5 1,3 0,5 0,14 127,-9-190,1 1,2-1,1 0,19 47,-2-29,2-16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4.3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1,'57'65,"-3"2,-2 3,-4 2,49 97,-43-57,-8-8,20 71,-42-117,-3-17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4.6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585 1,'0'0,"-31"30,-7 14,-24 27,-4 10,-16 17,2 9,9 3,14-9,13-14,14-16,6-11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5.0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 0,'9'25,"48"145,-46-129,-2 1,4 54,-6 24,-6-1,-17 142,6-184,-4-1,-28 86,40-157,-13 53,-1-11,-1-16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5.75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19,'0'0,"26"0,27 0,25 0,-12 0,-12 0,-5 0,-3 0,-8 0,-10-18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32.0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1,'59'37,"-37"-25,-1 2,0 1,23 20,-17-8,2 4,4 3,42 44,-37-31,-4 3,-3 2,-4 3,-6 2,0-2,14 24,-26-64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6.1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10,'0'0,"29"0,29 0,22 0,-9 0,-9 0,-5 0,-8-9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6.8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224 0,'-12'5,"-1"0,1 1,0 1,1 0,-1 0,2 1,-1 0,1 1,0 0,1 1,0 0,0 1,-10 17,9-13,2 1,0 1,0 0,2 0,0 0,1 1,1 0,0 0,-1 27,4-32,1 1,3 23,-2-29,1 0,0 0,0 0,1 0,0-1,0 1,1-1,0 0,7 11,-9-16,-1 0,1 0,0 0,0 0,0 0,0-1,0 1,0 0,0-1,1 0,-1 1,0-1,1 0,-1 0,1-1,0 1,-1 0,1-1,-1 0,1 0,0 1,-1-1,1-1,0 1,-1 0,1-1,-1 1,1-1,0 0,-1 0,1 0,-1 0,3-2,5-3,0-1,0-1,-1 0,0 0,0-1,-1 0,0 0,0-1,-1 0,0 0,-1-1,5-11,5-14,-1-1,12-52,-20 64,5-48,-12 73,0 0,0 0,0 0,0 0,0 0,0 0,1 0,-1 0,0 0,0 1,0-1,0 0,0 0,0 0,0 0,0 0,0 0,0 0,0 0,0 0,0 0,0 0,0 0,0 0,0 0,0 0,0 0,0 0,0 0,1 0,-1 0,0 0,0 0,0 0,0 0,0 0,0 0,0 0,0 0,0 0,0 0,0 0,0 0,0 0,0 0,0 0,0 0,0 0,0-1,0 1,4 10,3 12,5 19,24 50,-4-10,37 127,-51-144,13 87,-26-89,-8-5,0-43,0 0,-1 0,-1 0,0-1,0 0,-1 0,-1 0,-1-1,1 1,-2-2,0 1,0-2,-1 1,0-1,-1 0,0-1,0-1,-1 1,0-2,-1 0,0 0,0-1,0-1,-1 0,1-1,-16 3,-29 1,46-8,1 0,0-1,-14-2,17 1,0 0,0 0,0-1,-14-6,-21-21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7.2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0,'0'0,"3"29,13 34,-2 27,1 8,-7 12,-1 0,-4-8,0-7,1-25,4-4,14-18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7.5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50 1,'0'0,"-14"21,-3 9,4 6,7-12,6-1,3-8,-3-6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0:08.2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374 1,'-73'12,"51"-10,1 2,-1 0,-35 13,50-15,1 2,-1-1,0 1,1 0,0 0,0 1,0-1,1 2,-1-1,1 0,0 1,1 0,0 0,-8 13,7-8,0 0,1 0,0 0,-2 13,1 13,2 4,6 4,6 0,-7-40,0 0,0 0,1 0,0 0,4 6,19 16,5-8,-4-5,62 35,-52-22,-1 7,-2 10,-6 9,-24-43,0 0,-1 0,2 15,-3-18,-1 1,-1-1,0 1,0-1,0 1,-1-1,0 0,0 1,-1-1,0 0,0 0,-1 1,0-2,-6 11,4-8,-1-1,-1 0,1-1,-1 0,0 0,-1 0,0-1,0 0,0 0,-10 4,5-3,-2 0,1-1,-1-1,1 0,-1-1,-1-1,1 0,0-1,-1-1,1 0,-1-1,1-1,-1-1,-16-3,-26-13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4:43.3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0,'77'103,"-4"3,-5 3,94 204,-38-19,-96-227,3 2,0-3,0 3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4:43.7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785 1,'-53'37,"1"3,2 2,-75 82,-111 160,122-123,-9 12,92-137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4:44.6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31,'0'0,"22"0,24 0,21-7,-5 3,-6 1,-7 0,-9 0,-9 3,-9-2,-5-6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4:44.9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56,'0'0,"27"-3,27-11,21-1,-3 1,-9 7,17 5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4:45.7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0 132,'40'-26,"0"1,45-18,-29 21,-3 8,-46 13,0 1,0-1,0 1,1 1,-1-1,13 4,-19-4,1 0,-1 0,1 1,-1-1,1 1,-1-1,0 1,1 0,-1-1,0 1,0 0,0 0,1 0,-1 0,0 0,0 0,0 0,0 0,-1 1,1-1,0 0,0 0,-1 1,1-1,-1 0,1 1,-1-1,1 1,-1-1,0 1,0-1,0 1,0-1,0 1,0-1,0 1,0-1,-1 3,-6 18,-1-1,-12 23,12-28,1 1,0 0,1 0,-6 28,12-39,-1 0,1 0,0 0,0 0,0 0,1 1,0-1,0 0,1 0,0 0,0-1,0 1,1 0,0-1,0 0,0 1,7 7,19 20,2-1,65 51,-7-7,-49-36,-8 4,-28-36,0 0,0 0,-1 1,0-1,0 1,-1 0,0 0,-1 0,0 0,0 0,-1 0,0 0,-1 0,0 0,0 0,-1 0,-4 14,1-9,-1 1,-1-1,0 0,-1-1,0 0,-1 0,-1 0,0-1,-17 15,-12 6,30-27,0 0,0-1,-1 0,1-1,-1 0,-17 4,23-7,-1 0,0 0,1-1,-1 1,-6-1,-20-7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32.4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597 0,'-27'15,"2"0,-1 2,2 1,1 1,-34 34,10-10,1-2,-2 6,-49 57,48-51,7-4,2-10,-6-10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54:46.9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348 41,'-20'-1,"0"-2,0 0,-30-8,-22-4,55 12,7 1,0 1,1 0,-1 1,0-1,-14 3,21-2,0 1,0 0,1 0,-1 0,0 0,1 0,-1 1,1-1,-1 1,1-1,0 1,0 0,0 0,0 0,0 0,0 0,0 1,1-1,-1 0,1 1,0-1,-1 1,0 4,-3 9,2 0,-3 21,5-29,-5 33,3 0,3 2,3 0,7-6,-8-33,1 1,-1-1,1 1,0-1,1 0,-1 0,1 0,0-1,-1 0,2 1,-1-1,0 0,1-1,7 4,13 10,-6-5,-1 2,0 1,-1 0,0 1,-1 1,-1 0,0 2,17 27,-25-36,9 15,-1-1,21 47,-13-9,-4 1,-16-49,0 0,1 22,-4-23,0 0,-1 0,-1 0,0 0,0-1,-1 1,0 0,-1-1,-1 0,0 0,0 0,-1-1,0 0,-1 0,0 0,0-1,-1 0,-1 0,0-1,-16 12,-17 8,-5-6,-3-7,-6-8,-2-5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5.6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318 0,'-13'11,"0"0,1 0,-14 17,22-23,0 1,1 0,-1 0,1 0,1 0,-1 1,1-1,0 1,0 0,-1 11,1 13,2 1,5 57,1 0,-7 62,-24 168,20-279,-3 0,-18 54,6-43,-4-3,-6-7,25-35,0 0,-1-1,1 0,-1 0,0 0,-1-1,1 1,-11 4,-11-4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6.0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21,'0'0,"24"0,21 0,20-7,-2 1,-1 4,-2-1,0 1,9 2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6.3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260 11,'-19'-5,"13"4,0-1,0 1,0 0,-10 0,14 1,-1 1,0-1,1 0,-1 1,1 0,-1 0,1 0,0 0,-1 0,1 0,0 0,0 1,-1-1,-2 4,-6 6,1 1,-1 0,2 1,0 0,0 0,2 1,-8 17,-4 13,-13 50,24-63,1 0,2 0,0 1,2-1,2 1,1 0,8 61,-1-48,3-1,1 0,3-1,37 83,-22-69,6-1,5-2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6.7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1,'68'76,"-26"-27,71 85,-75-86,-1-2,2-1,1-1,-7-7,-9-13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7.0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0 298,'0'0,"18"-21,8-8,15-13,-6 1,4 1,-1 1,4 5,0-18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7.4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1,'33'25,"-1"2,0 1,-3 1,0 1,-2 2,24 37,-13-12,-2 3,50 118,-72-145,-2 0,-1 0,12 65,-16-31,-6-38,-2 0,-1 0,-1 0,-1 0,-10 31,12-49,-2 0,1-1,-9 15,5-13,0-1,-14 15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8.2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42,'0'0,"24"0,24-6,22 0,-4 0,-2 0,-8-2,4 1,6 4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8.5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39,'0'0,"30"0,29-5,24-2,-6 4,-4-3,5 1,6-2,13 1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9.4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388 112,'-14'-9,"1"-1,-1 1,0 1,-26-11,35 17,-1 0,0 1,0 0,0 0,1 0,-1 1,0 0,0 0,0 0,0 1,0 0,0 0,0 0,-5 3,-1 0,1 1,0 1,0 0,1 1,-1 0,1 0,1 1,-1 0,-10 13,-12 19,24-28,1 0,0 0,1 1,1 0,0 0,1 0,-3 18,5-25,2 0,-1 1,1-1,0 0,0 0,1 1,-1-1,3 9,-2-12,1 0,-1 1,0-1,1 0,0 0,0 0,-1 0,2-1,-1 1,0 0,1-1,-1 1,1-1,0 0,-1 0,4 2,-1-2,0 0,-1 0,1-1,0 0,0 0,0 0,0 0,0-1,0 0,0 0,0 0,0 0,0-1,0 0,0 0,0 0,0-1,-1 0,8-3,4-3,-1 0,1-2,-2 1,19-17,-14 9,0-1,-2-2,0 1,-1-2,17-28,57-117,-83 152,-7 13,1 0,-1-1,0 1,1 0,0 0,-1 0,1 0,0 0,-1 0,1 0,0 0,0 0,0 1,0-1,0 0,0 0,0 1,0-1,0 1,0-1,0 1,2-1,-2 1,0 0,-1 1,1-1,0 0,0 1,0-1,0 1,-1-1,1 1,0 0,0-1,-1 1,1 0,0 0,-1-1,1 1,-1 0,1 0,-1 0,1 0,-1 0,5 11,-1-1,0 1,2 14,-5-22,6 29,60 309,-59-283,-2 1,-4-1,-8 110,1-129,-2-1,-2 1,-2-1,-1-1,-2 0,-2-1,-1 0,-2-2,-1 0,-41 52,53-77,-1-1,-15 14,16-17,1-1,-1 0,-15 8,20-11,-1-1,1 1,0-1,-1 1,1-1,-1 0,1-1,-1 1,1-1,-1 1,0-1,1 0,-1 0,1-1,-1 1,0-1,1 0,-1 0,-3-1,-19-19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33.2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15,'150'-5,"-83"1,101 7,-135-6,3 2,2-4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29.8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394 1,'-10'0,"1"1,-1 0,1 0,0 1,0 0,0 1,0 0,0 0,0 1,1 0,-9 6,5-2,0 0,1 1,1 1,0 0,0 0,-13 20,-1 7,1 2,2 1,-25 69,30-66,1 2,3 0,1 0,3 1,1 0,3 1,2 92,4-104,2 0,2 0,1 0,1 0,2-1,1-1,2 0,1 0,2-2,1 0,24 33,4-9,2-10,3-10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30.2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0,'213'348,"-107"-186,-68-104,-1-7,-1-1,-1-6,8 4,-38-44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30.5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0 441,'0'0,"14"-18,16-12,14-8,12-4,0 0,2 0,5 4,-3 0,0-7,-9-6,-4-5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30.9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0,'29'35,"-3"2,0 1,-3 0,-1 2,-2 1,-2 0,-1 1,-2 1,-3 1,-1 0,-2 0,5 67,-11-22,-4 0,-23 160,-57 168,75-390,-1 0,-19 45,2-21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36.6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394 39,'-92'-18,"59"10,-44-4,72 12,0 0,0 0,0 0,0 1,0 0,0 0,0 0,0 0,0 1,1 0,-1 0,1 0,-1 1,1-1,0 1,0 0,0 0,0 1,1-1,-1 1,1 0,0-1,-4 7,-2 5,1 0,1 0,0 1,1 0,-8 28,4 0,1 1,-4 88,15 94,0-183,2 0,2-1,2 0,2 0,2 0,30 70,-11-51,-25-52,1 0,0-1,14 15,-10-14,0-1,1 0,0-1,0 0,1-1,0 0,0-1,1 0,0-2,-1 1,2-1,-1-1,26 2,-32-4,0-1,1 0,-1 0,0-1,0 0,0 0,0 0,0-2,-1 1,1-1,0 0,-1 0,0-1,0 0,0 0,0 0,-1-1,1 0,-1-1,0 1,-1-1,0-1,0 1,0 0,0-1,3-9,4-20,-11 31,0 0,0-1,-1 1,0-1,0 1,0 0,-1-1,1 1,-1-1,-1 1,1 0,-1 0,0 0,0 0,0 0,-1 0,0 0,0 1,0-1,0 1,-1 0,0 0,0 0,0 1,0-1,0 1,-1 0,-8-4,2 1,0 1,0 0,-1 1,0 1,0 0,0 0,0 1,0 1,0 0,-1 0,-23 3,-12 7,1 3,5 2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37.0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0,'34'53,"2"-1,3-2,58 59,-18-22,77 82,-105-120,1 1,4-3,2-4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37.3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528 1,'0'0,"-26"8,-21 13,-16 15,12 5,1 9,-2 8,5-3,-1 3,4 1,2-3,6-4,14-2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38.7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1,'0'0,"26"6,25-3,19 3,-7 0,-3-3,-5 6,0-2,15-5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39.8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433 229,'-6'-22,"-1"1,-2 1,0-1,0 1,-23-32,28 46,-1 0,0 1,0-1,0 1,0 0,-1 1,0-1,0 1,0 0,-1 1,1-1,-1 1,0 1,1-1,-1 1,-1 0,1 1,0 0,0 0,-1 0,-7 1,-1 1,0 1,-20 4,0 4,27-6,1-1,1 1,-1 1,0-1,1 2,-8 6,-6 11,17-18,1-1,0 1,0-1,1 1,-1 0,1 0,0 0,1 1,-1-1,1 0,0 1,0-1,1 0,0 1,0-1,1 11,0-9,1 1,0-1,1 0,0 0,0 0,0 0,1 0,0-1,0 1,1-1,9 9,25 24,85 62,-12-11,-60-40,-3 5,-33-35,-1 1,-1 1,-2 0,17 37,-22-42,-2 0,1 0,-2 1,0 0,-1-1,-1 1,0 25,-8 9,4-41,-1-1,-7 19,-16 16,-10-1,25-35,1 0,-17 11,16-13,0-1,-23 10,25-12,-1-1,0-1,0 1,0-1,-1-1,1 0,0-1,-1 0,-12-1,16 0,0-1,0 1,1-1,-1 0,-6-4,7 3,1 0,-1 0,1-1,0 0,0 0,0 0,0 0,1-1,0 0,0 0,0 0,-5-9,5 5,0 1,1-1,0 0,0-1,1 1,0 0,-1-17,3 3,0 0,2-1,0 1,2 0,0 1,9-26,3 0,1 0,3 1,1 1,3 1,1 1,34-44,-20 38,-2 2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0.3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1,'0'0,"21"6,24-4,15 5,-7-2,-2-5,-4 3,1-3,-12 3,-3 4,-13-2,-1-2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34.2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0 161,'2'-7,"1"0,0-1,0 1,1 0,0 1,0-1,1 1,-1 0,1 0,1 0,-1 1,1-1,8-5,-3 3,1 1,-1-1,1 2,1 0,-1 1,23-7,-22 8,0 1,0 1,-1 0,1 0,1 2,20 0,-31 0,-1 1,1-1,0 1,0-1,-1 1,1 0,0 0,-1 0,1 1,-1-1,1 0,-1 1,0 0,0-1,1 1,-1 0,0 0,-1 0,1 1,0-1,-1 0,1 1,-1-1,1 1,-1-1,0 1,0 0,-1-1,1 1,0 0,-1 0,0-1,1 1,-1 0,0 0,-1 5,-2 9,0 0,-1 0,0 0,-1 0,-1-1,-1 1,-15 25,8-16,-16 48,30-72,-1 0,1 0,0-1,-1 1,1 0,0 0,0-1,0 1,0 0,1 0,-1-1,0 1,1 0,-1 0,1-1,0 1,0-1,-1 1,1 0,0-1,0 0,0 1,1-1,-1 0,0 1,3 1,3 2,1 1,0-2,0 1,11 3,1 2,-3 1,0 1,-1 1,0 0,-1 1,-1 0,0 1,-1 1,-1 0,0 1,-1 0,14 31,-9-4,-4 2,-6-22,-2 0,-1 0,-1 0,-1 1,-1-1,-1 0,-7 43,-6-11,9-41,-2 0,1 0,-2-1,0 1,-1-2,0 1,-1-1,-19 19,-12 5,33-31,-1 0,1-1,-13 5,10-5,0-1,-20 5,-24-2,47-7,-1 0,1-1,0 0,-10-2,-30-15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0.7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21,'0'0,"26"0,28 0,27-5,-7-2,10 5,5-2,3 1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2.6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1 167,'13'-15,"1"0,1 1,0 1,1 0,0 1,1 1,0 0,1 1,0 1,0 1,1 0,0 2,1 0,0 1,35-4,-51 8,-1 1,1 0,0-1,-1 1,1 1,-1-1,1 0,0 1,-1 0,1 0,-1 0,1 0,-1 1,0-1,1 1,-1 0,0 0,0 0,0 0,0 1,-1-1,1 1,-1 0,1-1,-1 1,0 0,0 0,0 1,-1-1,1 0,-1 1,0-1,0 1,1 4,3 14,-2 0,2 29,-3-21,1 17,-2-41,2 3,10 20,-4-17,0-1,1 0,0-1,1 0,0-1,1 0,-1-1,15 8,10 9,5 5,68 64,-100-84,-1 0,11 14,-14-16,-1 1,1-1,4 14,-5-12,-1 1,-1 0,0 0,0 0,-1 0,0 1,-1-1,0 0,-4 19,1-12,-1-1,-1-1,-1 1,0-1,-15 27,3-13,-1-1,-1-1,-2-1,-1-1,-47 42,18-26,-5-3,-4-3,1-7,2-1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2.9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1,'0'0,"20"6,35-3,19 6,3-1,1 1,-4 0,4 0,11-3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3.7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466 0,'-37'13,"-45"24,69-30,0 1,0 1,1 0,0 1,0 0,-14 17,3 1,2 2,1 0,2 1,1 1,1 0,2 1,-12 40,2 12,-23 153,38-179,2 1,3 0,8 117,0-149,1 1,1-1,1 0,13 32,-12-41,1-1,0 0,2 0,0-1,1 0,23 26,-25-33,0-1,0 1,1-2,1 0,-1 0,1-1,0 0,1-1,0 0,-1-1,2-1,21 5,2-9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4.2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0 160,'21'-19,"0"0,1 2,1 0,41-21,-48 29,0 2,0 0,1 1,0 1,0 1,1 0,-1 1,24-1,-35 3,1 1,-1 1,0-1,1 1,-1 0,0 0,0 1,1 0,-1 0,10 6,-12-6,0 1,-1 0,1-1,-1 2,0-1,0 0,0 1,0-1,0 1,-1 0,0 0,0 0,0 0,0 0,2 8,-2-1,0 0,0 0,-2 1,1-1,-1 0,-1 0,0 0,0 1,-1-1,-3 11,-7 16,-23 54,-95 164,71-148,13-10,38-78,1 0,-5 23,11-38,0 1,0-1,1 0,-1 1,1-1,0 0,1 0,-1 1,1-1,0 0,1 0,-1 0,1 0,0 0,0 0,3 5,-1-5,0 0,0 0,0 0,1-1,0 1,0-1,0 0,0-1,1 1,0-1,8 4,8 0,1 0,-1-1,1-1,0-1,45 2,-16-4,-1-1,1-3,58-10,-32-5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4.5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1,'109'146,"-46"-59,-33-46,83 107,-84-114,1-1,42 34,-29-31,-2-5,-36-27,1-1,-1 0,1 0,7 3,16-2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4.9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392 1,'-35'23,"-13"7,-18 15,-3-1,10 0,1 2,21-8,18-14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5.2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1,'0'0,"36"6,30 0,29 5,-7-2,-4 0,16 3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6.5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241 48,'-13'-1,"0"-1,0 0,0-1,0 0,-16-7,-7-1,20 5,11 4,0 0,0 1,-1 0,-11-2,16 3,0 0,0 0,0 0,0 0,0 0,0 1,-1-1,1 0,0 0,0 1,0-1,0 1,0-1,0 1,0 0,0-1,0 1,1 0,-1 0,0-1,0 1,1 0,-1 0,0 0,1 0,-1 0,1 0,-1 0,0 2,-3 12,0 1,1 0,1 0,0 0,1 24,0-18,-6 43,6-59,-1 0,1 0,0 1,1-1,-1 0,1 1,1-1,1 13,-1-19,1 0,-1 0,0 0,0 0,0 0,1-1,-1 1,0 0,0-1,0 1,0-1,0 1,1-1,-1 1,0-1,0 0,1-1,10-4,-7 4,-1 0,1 0,0 1,0 0,0 0,1 0,-1 1,0 0,0 0,0 0,0 0,0 1,1 0,-1 0,0 1,-1-1,1 1,0 0,0 0,-1 0,9 6,3 4,-1 0,0 1,-1 1,16 18,-1 7,-22-28,-1 0,0 1,-1 0,0 0,-1 1,0-1,-1 1,0 0,-1 0,-1 0,0 0,-1 0,-1 15,-5 26,-6-1,-9-2,-7-5,20-35,0-1,-1-1,0 1,-1-2,0 1,-12 6,16-11,0 0,-1 0,0-1,-7 4,12-7,-1 1,1-1,0 1,0-1,0 0,-1 1,1-1,0 0,0-1,0 1,-1 0,1-1,-3 0,-25-17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8:47.0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44 1,'33'70,"-3"2,-4 1,-3 1,-2 1,-5 1,-2 0,-4 1,-3 1,-4-1,-3 1,-3-1,-4 1,-3-1,-4-1,-3 0,-3-1,-36 87,-9-20,30-78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5.2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1,'51'75,"32"55,-29-11,-29-60,1-2,0-5,-4-9,-2-16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34.9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0,'24'5,"0"-2,35 1,-16-1,87 4,-69-6,6 0,10-1,5-2,2-5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06.8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54,'0'0,"26"0,25 0,21 0,-10 0,-3-5,-4-4,4 0,-2-1,5 7,1-2,-12-7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07.2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0,'0'0,"27"6,26-3,24 3,-10 3,-5-3,1 3,1-6,-3-6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08.4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362 0,'-16'6,"0"0,0 1,1 1,0 0,0 1,1 0,0 1,1 1,-21 22,20-18,1 2,0-1,1 2,1 0,1 0,1 1,-11 31,-2 14,3 2,3 0,4 1,-8 102,18-123,2-1,2 0,2 0,2 0,1-1,3 0,28 77,-6-50,-20-50,0 0,2-1,1 0,0-1,1-1,1 0,1-1,0-1,40 25,-48-35,0 0,0-1,13 4,-12-6,0-1,0 0,0 0,0-2,1 1,-1-1,0-1,0 0,1 0,-1-1,0 0,0-1,-1-1,20-8,-18 6,1 0,-1-1,0-1,0 0,-1-1,0 0,-1 0,0-1,0-1,-1 1,12-19,-16 19,0 0,-1 0,0 0,0-1,-1 1,3-19,-5 19,0 0,0-1,-1-10,-1 9,-1 1,0-1,0 0,-1 1,-1 0,0-1,-1 1,0 1,0-1,-1 1,-1 0,1 0,-2 1,1 0,-1 0,-1 0,0 1,-10-7,1 2,0 1,-1 1,0 0,-1 2,0 0,-1 1,0 1,0 1,-23-3,-27-1,1 1,-1 0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08.9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1,'93'98,"1"1,-75-77,188 247,-120-136,-59-96,2 5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09.2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587 1,'-19'0,"0"1,0 1,0 1,0 0,1 1,-1 1,1 1,0 1,0 0,1 2,0 0,1 0,-19 15,-8 9,-64 62,58-47,4 4,5 0,8 1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09.7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9,'0'0,"24"0,24 0,23 0,-2 0,-6 0,-3 0,-1 0,13-9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10.7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272 552,'5'-25,"1"0,2 0,0 0,2 1,18-34,-22 46,20-42,-5-4,-6-2,-13 48,0-1,-1-19,-1 26,-1 0,1 0,-1 0,-1 0,1 0,-3-6,1 7,1 0,-1 0,-1 0,1 1,-1-1,1 1,-1 0,-1 0,1 0,0 1,-1-1,0 1,0 0,0 0,0 1,0 0,0 0,-1 0,1 0,-1 1,-5-1,-6-1,1 2,0-1,-1 2,1 0,-1 1,-18 3,-11 8,1 5,9 4,33-18,0 0,-1 0,1 0,0 0,1 1,-1-1,0 1,1-1,0 1,-3 5,5-7,-1 1,0-1,0 0,1 1,-1-1,1 1,0-1,0 1,0-1,0 1,0-1,0 1,1-1,-1 0,1 1,0-1,0 1,0-1,0 0,1 3,7 5,-1 1,1-2,1 1,0-1,21 14,3 4,-6-4,119 110,-128-113,0 1,-2 1,-1 0,0 1,14 30,-21-34,-1 0,-1 0,0 0,-1 1,4 32,-8-38,-1-1,-1 1,0 0,-1-1,-1 1,0 0,0-1,-2 1,-5 15,2-11,-1 0,-16 26,-1-8,19-28,0 0,-1-1,0 0,-1 0,0-1,1 1,-2-2,1 1,-1-1,0-1,0 0,0 0,-1-1,-17 5,-14-5,35-4,-1 1,1-1,-1 0,-8-3,9 1,-1 1,1-1,0-1,0 1,0-1,1 0,-1 0,1-1,0 0,0 0,0 0,1 0,0-1,0 0,-3-6,2 4,2 0,-1 0,1-1,0 1,1-1,0 0,0 1,1-1,0 0,1 0,0-13,3-1,1 1,0 0,2 0,1 0,0 1,2 0,0 1,2 0,0 0,1 1,0 0,2 1,0 1,23-22,7 5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12.3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63,'24'-11,"-1"1,1 1,1 1,-1 1,1 1,1 2,-1 0,33 1,4 3,-3 8,-5 7,-49-13,-1-1,0 1,0 0,0 0,0 0,0 1,0 0,-1-1,1 1,-1 0,0 1,0-1,0 1,0-1,4 8,-6-8,0 1,0-1,0 0,-1 1,1-1,-1 1,0-1,0 1,0-1,0 1,0-1,-1 0,0 1,1-1,-1 1,0-1,-1 0,1 0,-1 0,1 0,-4 4,-6 9,-23 26,21-27,-18 28,22-25,10-1,0-15,-1-1,1 1,0-1,-1 0,1 1,0-1,0 0,0 0,0 0,3 2,12 9,1-1,27 15,-22-14,30 21,-26-11,0 1,-2 1,0 1,-2 1,34 51,-25-23,-26-42,-1 0,0 0,0 1,-2 0,1-1,-2 1,1 0,-2 0,0 0,0 0,-1-1,-1 1,0 0,-1 0,0-1,-1 0,0 1,-1-1,-9 15,3-6,-2-1,0 0,-1-1,-1-1,-1 0,-1-1,0 0,-1-2,-35 24,24-20,-2-2,1-1,-2-2,0 0,-39 9,10-10,-2-5,-5-9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15.0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1,'321'0,"-264"0,6 0,15 0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15.8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0 186,'2'-6,"-1"-1,1 1,0 0,0 0,1 0,0 1,0-1,0 1,1-1,0 1,0 0,0 0,8-6,0 0,1 1,0 1,0 0,19-10,-16 12,0 0,-1 1,25-6,7 3,-38 8,0 0,1 1,-1 0,0 0,1 1,-1 1,0-1,13 5,-18-5,0 1,-1-1,1 1,0 0,-1 0,1 0,-1 1,0-1,0 1,0 0,0 0,0 0,-1 0,1 0,-1 1,0-1,0 1,0-1,0 1,-1 0,2 6,-1 1,0 1,-1 0,0 1,-1-1,0 0,-1 0,-1 0,-4 21,-37 97,33-103,-102 274,90-229,6-2,7-6,9-53,0 1,1 0,1 11,0-13,0 0,1-1,5 14,-4-15,-1-1,1 1,1-1,6 10,-5-11,-1 0,2 0,-1 0,12 8,1-3,-1 0,1-2,1 0,0-1,0-1,22 5,130 19,-161-30,65 9,1-5,0-2,2-5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4:35.4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0,'58'13,"1"-2,92 4,-27-3,-70-6,70 2,-61-13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16.3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1,'71'66,"-34"-31,-1 0,36 47,-15-6,-3 3,66 131,-93-153,0-1,-2 1,2-5,4-6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16.6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861 1,'-25'0,"0"1,0 1,1 1,-1 2,0 0,1 2,0 0,1 2,0 0,0 2,1 1,-25 16,-13 15,-88 83,-40 65,139-133,5-7,7-10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17.2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1,'0'0,"23"0,24 0,23 0,-1 0,2 0,-6 0,2 0,-2 0,-2 6,0-3,-4-3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17.6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 0,'-7'33,"2"1,1-1,1 37,2-50,4 100,-2-106,3 52,3-1,5 0,-9-53,1 0,8 21,16 9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19.2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572 11,'-8'3,"0"0,1-1,-1 0,-1-1,1 0,0 0,0-1,0 0,0 0,-1-1,-11-2,16 2,-16-4,0 0,-1 2,1 0,-32 0,47 4,0-1,0 0,0 1,0 0,0 0,0 1,0-1,0 1,1 0,-1 0,1 1,-1-1,1 1,0 0,0 0,0 1,0-1,1 1,-1 0,1 0,0 0,0 0,-4 8,-8 18,1 7,1 13,-5 10,2-1,1-6,6-13,9-38,-1 0,1 0,0 0,0 0,0 0,0 0,0 0,0 0,1 0,0 2,-1-3,0-1,1 1,-1-1,0 1,1-1,-1 1,1-1,-1 0,1 1,-1-1,1 0,-1 1,1-1,-1 0,1 1,-1-1,1 0,0 0,-1 0,1 0,-1 0,2 1,7-1,-1-1,1 1,0-1,14-4,19-1,21 6,-31 7,-21-2,1 0,-1 1,0 0,18 13,8 14,2 10,-19-19,-2 1,25 43,-13-4,-9 0,-6 1,-11 3,-4-52,0 1,-2 0,0-1,-1 0,0 0,-1 0,-1 0,-1 0,0-1,-1 0,0 0,-1-1,-12 15,-14 10,26-32,0-1,0 0,-1 0,0-1,0 0,-1-1,1 0,-1 0,0-1,-19 4,6-4,-1 0,0-2,-39-2,6-3,-108-21,118 16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36.4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242 1,'-4'0,"-12"3,0 1,1 1,-23 8,33-10,0 0,0 0,0 0,0 1,0 0,1 0,0 0,0 0,0 1,0 0,1-1,-6 11,-4 10,1 1,1 1,2 0,0 0,-6 43,5-2,-1 76,10-103,2 0,1 1,3-1,1-1,2 1,1-1,3 0,24 58,-26-76,2 0,0-1,1-1,1 0,1-1,31 32,-33-39,1-1,0 0,1-1,0 0,1-1,0-1,0 0,1-1,0-1,18 4,-20-7,0-1,1 0,-1-1,1 0,0-2,-1 0,1 0,-1-2,1 0,-1 0,20-9,-16 5,-1-1,0-1,0-1,-1 0,-1-1,0-1,0-1,20-20,2-15,-32 40,0-2,-1 1,0-1,-1 1,0-1,0 0,-1-1,-1 1,1-1,-2 1,2-22,-4 27,1-1,-1 1,1-1,-2 1,1 0,0-1,-1 1,0 0,0 0,-1 0,0 0,1 1,-2-1,1 1,0-1,-1 1,0 0,0 0,0 1,0-1,-1 1,1 0,-1 0,0 1,-6-3,-2 0,-1 0,0 1,0 1,-1 0,1 1,0 1,-1 0,0 1,-22 2,4 3,0 0,0 2,-35 13,2 5,3 3,3 7,3 3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36.7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0,'0'19,"0"0,1 0,1-1,1 1,1 0,1-1,0 0,1 0,1-1,1 1,18 30,-7-19,1-1,1 0,2-2,1-1,1 0,0-2,2-1,1-1,38 22,-7-13,7 0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37.1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649 0,'0'0,"-38"6,-14 3,-36 18,12 5,7 8,0 6,1 8,8-3,9 2,13-2,-1 8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37.4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1,'0'0,"26"0,28 0,28 0,-9 0,4 0,-3 5,5-1,-5 2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38.3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469 444,'7'-198,"2"86,-9 104,0 0,0 0,-3-14,2 18,0 0,-1 0,1 0,-1 0,0 0,0 0,0 0,0 0,-1 1,0-1,1 1,-1-1,0 1,-1 0,1 1,-6-5,3 4,-1 0,1 0,-1 0,0 1,0 0,0 0,0 0,0 1,-9 0,-7 1,1 1,-1 0,1 2,0 1,-29 9,28-6,0 1,-38 19,16 0,40-23,0 0,1 0,-1 1,1 0,-5 6,8-8,-1 1,0-1,1 0,0 0,-1 1,2-1,-1 0,0 1,0-1,1 1,0-1,0 1,0-1,0 1,1-1,-1 1,1-1,0 1,0-1,0 0,0 0,0 1,1-1,0 0,-1 0,5 5,2 2,1 1,0-2,1 1,0-1,17 12,107 67,-90-62,-2 2,-1 1,54 51,-84-69,-1 1,0 1,-1 0,0 0,-1 0,-1 1,0 0,5 16,0 18,-11-40,0 0,-1 1,0 14,-2-12,0 0,-6 19,1-10,-2-1,0 0,-1 0,0-1,-2-1,0 0,-24 26,-10 2,36-37,-1 0,0 0,-1-1,0 0,0-1,0 0,-1-1,1 0,-1-1,0-1,-15 2,22-4,-1-1,0 0,1 0,-1-1,-7-1,10 1,-1 0,1-1,0 1,0-1,0 0,1 0,-1 0,0-1,1 1,-1-1,1 0,0 0,0 0,0 0,1-1,-1 1,1-1,-1 0,1 1,0-1,1 0,-1 0,1-1,0 1,0 0,-1-7,0-3,1 0,0 0,1 0,1 0,0 1,0-1,5-15,1 3,1 1,2 0,0 0,2 0,0 2,2-1,27-35,2 7,94-88,-91 98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2.7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1 133,'9'-3,"-1"-1,1 0,0 0,-1-1,0-1,0 1,13-14,18-11,-27 23,1 0,0 0,0 1,1 1,-1 0,1 1,18-3,5 3,4 5,4 4,-2 7,-36-10,-1 2,1-1,-1 1,6 4,-8-5,1 1,-1 0,0 0,-1 0,4 5,-4-5,0 0,-1 1,1-1,-1 1,-1 0,1-1,0 1,-1 0,0 0,0 0,-1 0,1 0,-1 8,-1-5,0 0,-1-1,0 1,0 0,0-1,-1 1,0-1,-4 7,-1 0,0-1,-1-1,-1 0,0 0,0-1,-1 0,-1 0,-16 11,26-21,-41 25,41-25,0 0,0 1,-1-1,1-1,0 1,0 0,-1-1,1 1,-1-1,1 0,-1 1,1-1,0 0,-1-1,1 1,-1 0,-3-2,6 2,0 0,0 0,-1 0,1 0,0 0,0-1,-1 1,1 0,0 0,0 0,0-1,0 1,-1 0,1 0,0-1,0 1,0 0,0 0,0-1,0 1,-1 0,1 0,0-1,0 1,0 0,0-1,0 1,0 0,0 0,0-1,0 1,0 0,1-1,-1 1,0 0,0 0,0-1,0 1,0 0,0 0,1-1,-1 1,0 0,0 0,0 0,0-1,1 1,-1 0,0 0,0 0,1 0,-1-1,0 1,0 0,1 0,-1 0,3-1,-1 0,1 1,-1-1,1 1,-1 0,1 0,-1 0,1 0,0 0,-1 0,1 1,-1-1,1 1,3 2,5 0,-1 1,0 1,0 0,-1 1,0 0,12 9,10 12,-8-1,-1 0,-1 2,-2 0,29 55,-22-31,-21-40,-1 1,4 18,-6-18,-1 0,1 18,-2-22,-1 1,1 0,-6 17,4-18,-1-1,0 1,-1-1,-6 11,3-9,0 1,0-2,-1 1,0-1,-1 0,0-1,-16 12,-26 10,-5-6,-6-10,45-11,1-1,-1-1,0-1,-28-2,38 1,1 0,-1 0,1 0,0-1,0 0,0-1,0 0,0 1,0-2,1 1,-1-1,1 1,0-2,0 1,-6-8,-7-13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38.7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39,'0'0,"23"0,27-9,23-3,-7 3,-4 3,-9 3,-11 3,-11 3,-9 3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39.1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 42,'0'0,"-8"0,1 0,2 0,0 0,33-2,28-7,28-7,-4 11,-5-2,7 4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40.0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0,'0'0,"31"0,21 6,32 1,-7 4,3-2,-7-2,-6-5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40.6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0 236,'30'-27,"0"1,2 1,0 2,2 1,0 2,54-24,-20 20,-3 5,-54 17,0 1,-1-1,1 2,0-1,-1 2,18 2,-25-3,0 0,0 1,-1-1,1 1,0 0,-1 0,1 0,-1 0,1 0,-1 1,0-1,1 1,-1 0,0-1,0 1,0 0,0 0,-1 0,1 0,0 1,-1-1,0 0,1 1,-1-1,0 1,0 0,0-1,-1 1,1-1,0 6,-1-1,0 1,-1-1,0 0,-1 0,1 0,-1 0,0-1,-4 9,-29 52,25-49,-95 154,61-106,4 2,-36 80,50-79,22-56,1 0,0-1,-1 15,3-18,1-1,0 1,1 0,3 15,-2-16,0 0,1-1,0 1,1-1,0 0,0 0,0 0,1 0,0-1,1 0,-1 0,1 0,0-1,0 1,1-2,0 1,0-1,8 5,6 1,0-1,1-1,0-1,0-1,28 5,101 9,-37-6,-25 0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41.0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1,'83'121,"-45"-69,-3 2,-2 1,29 64,-45-74,18 64,-17-33,-3 1,-3-2,-2-15,3-23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41.7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800 1,'-2'0,"-16"-1,0 1,0 1,0 0,1 1,-1 1,0 1,1 1,-20 7,10 1,1 1,-45 31,-44 44,78-59,-26 21,-82 86,94-77,7-9,5-5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42.2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0,'0'0,"29"0,32 0,26 0,-7 6,-6-1,-9 11,-7 2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42.6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 1,'0'0,"-10"30,2 23,-4 22,6-3,-1-11,4-2,3 2,3 4,4-2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09:43.5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339 586,'5'-25,"2"0,1 0,1 0,17-31,-4 8,1-12,-6 0,-14 47,-1 0,1-19,-3 23,0 0,-1 0,0 1,-4-14,3 15,-1-1,0 1,0-1,-1 1,0 0,0 1,-1-1,0 1,0 0,0 0,-1 0,0 1,0 0,0 0,-1 0,0 1,0 0,0 0,-10-3,1 1,1 1,0 1,-1 0,0 1,1 1,-1 0,0 2,-29 1,-8 7,5 7,42-12,-1 0,1 0,0 1,-7 4,10-5,0 0,0 0,-1 0,2 1,-1-1,-3 5,5-6,-1 1,1 0,-1 0,1 0,0 0,0 0,0 0,1 0,-1 1,1-1,0 0,0 0,0 1,0-1,1 4,0-2,0 0,1 1,0-1,0 0,0 0,1 0,0 0,3 5,5 4,1-1,0 0,1-1,22 18,130 82,-12-9,-125-81,0 1,-2 1,25 28,-40-39,0-1,-1 1,-1 1,0 0,-1 0,0 0,-1 1,-1 1,5 15,-6 8,-4-31,-1 0,0 0,-1 1,0-1,0 0,-1 0,0 0,-3 8,-14 21,13-29,0 1,-1-1,0-1,0 1,-1-1,-15 11,-19 8,28-19,0-2,0 0,-1 0,0-1,1-1,-1-1,-16 1,20-2,-1 0,1-2,0 1,0-1,0-1,0 0,0-1,0 0,-20-9,27 10,-1-1,0 0,1 0,0 0,-1-1,1 1,1-1,-1 0,1 0,-1 0,1-1,0 1,1-1,-1 0,1 0,0 0,0 0,0 0,1 0,0 0,0-1,0 1,1 0,-1-1,1 1,0-1,1 1,2-11,0-1,2 1,0-1,1 1,1-1,0 2,1-1,16-23,-10 20,1-1,1 2,1 0,20-16,20-12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15.8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109 1,'-5'-1,"-1"1,1 1,-1-1,1 1,0 0,-1 0,1 1,0-1,-7 4,10-3,0-1,0 1,-1-1,2 1,-1 0,0 0,0-1,0 2,1-1,0 0,-1 0,1 0,0 1,0-1,0 0,0 1,0-1,1 1,-1-1,0 6,-1 25,2-1,1 1,6 35,1 31,-11 192,0-166,-4 187,-1 302,9-533,-1-8,-1-2,-2-4,-6-9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3.2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1,'25'39,"31"35,-4-5,-21-24,-1 9,2 9,115 256,-123-269,2-5,1-6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16.36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184 0,'-12'26,"2"0,0 0,2 1,1 0,1 1,-4 45,-6 235,10-106,-78 863,71-879,12-120,1-18,2-16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16.7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1,'0'0,"20"5,22-1,19 1,-4 1,5-6,5 3,-1 0,4 7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17.1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61 0,'0'0,"-9"24,-1 27,-1 23,6 3,-5 4,2-1,1 0,7-6,7-2,-5 0,16-16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17.6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0 275,'28'-30,"0"2,2 1,1 1,2 2,0 1,1 2,1 1,1 2,59-22,-80 35,-1 1,20-2,-28 5,0 0,-1 1,1 0,0 0,-1 0,1 1,6 1,-9-1,-1 0,0-1,1 1,-1 0,0 1,0-1,0 0,0 1,0-1,0 1,0-1,0 1,0 0,-1 0,1 0,-1 0,3 4,-3-2,1 0,-1 0,0 0,0 0,0 0,-1 1,1-1,-1 0,-1 8,-1 4,-1 0,0 1,-2-1,-7 19,-20 42,-50 86,-7 17,75-146,1-1,2 2,-11 54,21-77,-1-1,1 0,1 17,1-21,0 0,0 0,1 0,0 0,0 0,0 0,1 0,0-1,1 1,-1-1,7 8,-3-6,0 1,1-2,0 1,0-1,1 0,16 10,-2-5,1-1,0-1,0 0,1-2,39 7,295 33,-278-42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18.0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1,'144'175,"152"242,-266-372,1-1,3-1,48 48,-39-52,6 3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18.3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779 0,'0'0,"-36"7,-23 2,-28 20,7 12,8 11,-6 13,-10 19,-4 14,-1 4,-1 1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20.5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469 595,'17'-116,"-1"-8,-11 56,-3 5,-2 50,-1 1,0 0,-1-1,0 1,-1 0,0 0,-1 0,-1 1,-9-20,10 25,0 1,0-1,0 1,-1-1,0 1,0 1,0-1,0 1,-1 0,0 0,0 0,0 1,0 0,-1 0,1 1,-1 0,1 0,-13-2,-5 1,-1 1,1 1,-1 1,1 1,-38 7,9 4,2 5,45-15,0 0,0 1,0 0,1 0,0 1,-1-1,1 1,0 0,-6 8,10-11,0 0,0 1,0-1,0 1,1-1,-1 1,0-1,1 1,-1-1,1 1,0 0,0-1,-1 1,1 0,0-1,1 3,-1-1,1 0,0-1,0 1,0 0,0-1,0 1,1-1,-1 1,1-1,0 0,0 0,3 4,12 9,1-1,30 20,12 8,-26-13,-1 1,-1 1,-2 2,-1 1,-1 1,-2 2,-2 0,-1 2,20 49,-31-60,-1 0,-2 1,0 0,-3 1,0 0,-2 0,-1 0,-1 0,-2 1,-1-1,-1 0,-2 0,-1 0,-12 44,11-59,0 1,-1-1,-1 0,0-1,-1 0,-1 0,-14 16,-6 1,-3-5,-5-4,-4-6,-3-10,39-6,0 0,0 0,-1-1,1 0,0 0,0-1,0 1,0-1,0-1,0 1,1-1,-1 0,1 0,-1-1,1 1,0-1,1 0,-1-1,1 1,0-1,0 0,0 0,1 0,-1-1,1 1,0-1,1 0,0 1,0-1,0 0,0 0,1-1,0 1,0 0,1 0,0-1,1-9,1-6,1 0,2-1,0 2,1-1,1 1,12-24,67-119,-84 160,39-64,3 2,59-67,-59 82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20.8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0,'18'38,"33"52,2 0,17 57,35 64,-69-148,2-4,5-5,2-7,-1-11,1-8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21.2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911 6,'0'0,"-30"0,-18-5,-24 5,9 20,3 16,2 17,-10 10,-3 9,-11 16,5 8,5-7,6-11,10-13,10-23,4-9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21.8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31,'0'0,"22"-3,31-6,20-6,4 12,-1 3,-8 5,13 5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3.6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662 0,'-210'189,"82"-71,-14 19,98-93,1-2,-1-4,-6-4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22.8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406 472,'13'-50,"2"1,26-57,-19 46,-19 51,0 0,0-1,-1 1,-1-1,0 0,0 1,-1-1,0 0,0 0,-1 1,-1-1,0 0,-3-12,3 19,1-1,-1 1,0 0,0-1,0 1,-1 0,-2-3,1 2,0 1,-1 0,1 0,-1 1,1-1,-1 1,0 0,0 0,0 1,0-1,0 1,0 0,0 0,-8 1,-8-1,0 2,-25 3,43-3,-24 3,0 1,-46 15,14 4,6 8,44-25,0 0,-16 15,22-19,0 0,1 0,-1 1,1-1,0 1,-1-1,2 1,-1 0,0 0,1 0,0 0,0 0,0 0,0 0,0 0,1 6,1-5,-1 0,1 0,0 1,1-1,0 0,-1 0,2-1,-1 1,0 0,1-1,0 1,6 7,15 14,48 41,-14-14,5 8,-4 3,-3 2,59 90,-102-136,-1 1,-1 1,-1 0,-1 1,-1 0,-1 0,6 34,-11-37,0 0,-1 0,-1 0,-1 0,-1 0,0 0,-2 0,0 0,-9 23,-12 19,-5-5,21-43,-19 24,21-31,0 1,-1-1,-12 9,15-12,0-1,0 0,-1 0,1 0,0-1,-1 0,0 0,0 0,1-1,-1 0,0 0,0 0,0-1,-12 0,13-1,0 0,1 0,-1 0,0-1,1 0,-1 0,1 0,0 0,0-1,0 0,0 1,0-2,0 1,1 0,0-1,0 1,0-1,0 0,-3-6,0 0,1-1,0-1,1 1,1-1,0 1,0-1,1 0,0 0,1 0,1-22,3-1,0 1,13-52,-1 30,1 2,3 0,3 1,42-76,-18 52,4 1,65-77,-67 93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23.2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1,'0'0,"23"0,25 0,24 0,-6 6,1-3,-9 3,-8 0,-17-6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23.5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22,'0'0,"31"0,35-7,26 1,-5 4,-7-1,-3 0,-4 3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31.2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265 688,'142'-138,"-100"90,-3-8,-4-6,-3-1,-24 44,-2 0,0-1,0 0,-2 0,3-38,-7 48,0 1,0-1,-1 1,0 0,-1 0,-4-15,4 19,0 0,-1 0,1 0,-1 0,0 0,0 1,0-1,-1 1,0 0,0 0,0 0,-5-3,4 4,0 0,-1 0,0 1,1-1,-1 1,0 0,0 1,0 0,0 0,0 0,0 1,-1-1,1 1,0 1,-11 1,-5 3,1 0,0 1,-23 10,19-6,0 2,1 0,0 1,1 2,1 0,0 2,1 0,1 1,1 1,0 1,2 1,0 1,-13 23,28-42,0 0,0 0,1 0,-1 0,1 0,0 1,0-1,0 1,0-1,1 1,-1-1,1 1,0-1,0 1,0-1,1 1,-1-1,1 1,0-1,0 0,0 1,0-1,1 0,-1 0,1 0,0 0,0 0,0 0,0 0,1 0,-1-1,1 1,2 1,8 6,0-1,0-1,0 0,1 0,1-2,14 6,192 80,-172-68,0 2,58 42,20 32,-109-84,-1 1,-1 0,0 2,21 33,-10 1,-6 7,-11 4,-8-39,-1 0,-1 0,-1 0,-1-1,-1 1,-2-1,0 1,-12 30,-4-7,16-40,1-1,-2 0,1 0,-1 0,0-1,0 0,-1 0,-8 6,-23 8,-5-8,-1-5,-4-8,26-4,1 0,-1 0,-24-12,-8-7,39 15,0 0,1-1,1-1,-1 0,2-1,0 0,0-1,1 0,0-1,2 0,-1-1,2 0,0 0,-8-23,6 10,1-1,1-1,2 1,1-1,1 0,2 0,1-43,3 50,0 0,2 0,1 0,1 0,0 1,2 0,11-23,7-5,57-84,-40 70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50.8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688 646,'2'-58,"17"-99,-11 108,-2-5,-3 3,-3 32,0 1,-1-1,-1 1,-1-1,-9-32,10 44,-1 0,0 0,0 0,-1 0,1 1,-1-1,-1 1,1 0,-1 0,0 0,-1 1,1 0,-1 0,0 0,0 1,-14-8,-16 0,14 8,0 0,-1 1,1 2,-1 0,1 1,-1 2,1 0,0 1,-1 2,2 0,-1 1,0 1,1 1,1 1,-1 1,2 1,-1 0,1 2,1 0,0 1,1 1,1 0,0 1,-20 28,9 0,8 1,17-35,1 0,0 0,0 1,1-1,0 0,1 0,0 1,1-1,0 0,0 0,1 0,0 0,1-1,0 1,7 11,7 9,1 0,1-1,27 28,84 83,-23-27,-77-77,0 1,-3 1,45 78,-8 22,-56-114,-1 0,-1 1,8 50,-11-23,-8-4,-5-7,7-34,-1-1,1 0,-1 0,-5 8,4-9,0 1,-1-1,1 0,-10 7,5-5,0-1,-18 10,-30 8,-8-7,45-14,-1-1,0-1,0-1,-23-2,-10-7,46 7,-1 0,1-1,-10-5,12 5,1-1,-1 1,1-1,-7-6,7 5,0-1,0 1,1-1,-4-6,-13-32,15 25,1 0,1-1,1 1,0-1,2 1,0-1,2 0,0 0,1 1,1-1,0 1,11-30,-2 12,1 1,2 1,2 1,1 0,36-49,-31 53,1 1,2 1,0 1,41-31,-15 19,95-54,-22 13,-93 62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51.3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0,'132'184,"-103"-138,-1 1,23 57,-28-47,21 56,-20-59,1-2,1-5,-2-9,-6-14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51.7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895 0,'-36'13,"2"0,0 2,1 2,-53 35,-77 72,102-71,-12 10,-119 107,141-118,5-3,2-1,2 0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52.4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0,'32'7,"0"-2,51 1,-58-4,41 0,36 3,-68 1,3-1,3-2,-6-3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52.8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1,'0'0,"23"5,21-1,22 1,-7 2,-5-7,3 2,-1-2,25 0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53.4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0,'0'55,"8"229,7 333,-15-457,-3 71,6-170,2-2,-2-2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4.1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0,'22'8,"-1"-1,1 0,0-2,0 0,1-2,32 1,-37-2,72 2,-47-3,6-5,11-11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54.3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312 0,'-10'4,"0"1,0 0,1 0,0 1,-1 0,2 1,-1 0,1 0,0 1,1 0,0 0,0 1,1 0,-9 15,-41 88,37-67,-2 11,3 2,2 0,-10 81,14-44,2 132,11-170,2 0,2 0,3 0,3 0,2-1,21 55,-11-59,-18-43,1 0,13 16,16 9,-29-30,0 0,0-1,0 1,10 3,-8-4,-1-1,1 0,13 2,-6-4,1 0,-1 0,0-1,0-1,0-1,0 0,0-1,21-9,17-12,-2-9,-2-8,-36 29,19-24,1-16,-26 41,-2 0,7-18,-9 20,-1 0,0-1,0-11,-2-28,-12 4,10 40,0 0,-1 0,0 1,-6-9,3 7,-1-1,0 2,-1-1,1 1,-1 0,0 1,-1 0,1 0,-1 0,0 1,0 1,0 0,-1 0,-14-2,1 1,0 0,0 2,0 1,-1 1,-25 4,-2 6,4 5,6 1,-4 4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43.4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110 1,'-8'24,"0"0,2 1,-3 27,-1 1,0 0,1 6,-28 356,26 2,9-335,2-7,3-9,0-15,-4-15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43.9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189 1,'-20'63,"-18"107,15-53,-1 12,-8 157,15-109,-13 137,27-245,1-12,7-15,-5-40,0 0,1-1,-1 1,1 0,-1-1,1 1,0 0,0-1,-1 1,1-1,1 2,-1-3,-1 1,1-1,-1 0,1 0,-1 0,1 0,-1 1,1-1,-1 0,1 0,-1 0,1 0,-1 0,1 0,-1 0,1 0,-1 0,1-1,-1 1,1 0,-1 0,1-1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44.3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1,'32'10,"1"0,39 5,-28-6,-8-1,40 2,-14-8,-2-2,1-3,-8-6,-9-8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45.6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178 15,'-13'-1,"1"0,-21-5,22 4,1 0,0 1,-1 0,-16 0,25 2,0-1,0 1,1-1,-1 1,0 0,0 0,0 0,0 0,1 0,-1 1,0-1,1 0,-1 1,1-1,0 1,-1 0,1-1,0 1,0 0,0 0,0-1,0 1,1 0,-1 0,0 0,0 3,-2 8,1 1,-2 25,3-25,0 4,0 0,2 29,4 39,-3-47,1 1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0:46.6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246 536,'6'-26,"0"0,2 0,1 1,23-46,-31 68,23-49,-7-6,-2-6,-14 53,0 0,0 0,-1 1,-2-14,1 17,0 0,-1 0,0 0,0 0,-1 0,0 0,0 0,0 1,-1-1,0 1,-5-6,7 10,-1-1,1 0,-1 1,0 0,0-1,1 1,-2 0,1 0,0 1,0-1,0 1,-1 0,1-1,-1 1,1 1,-1-1,1 1,-1-1,0 1,1 0,-1 0,1 0,-8 2,0 2,0-1,1 2,0-1,0 1,0 1,0 0,1 0,0 1,0 0,1 1,-15 16,7-6,2 2,0 0,0 0,-14 33,23-42,0 1,1-1,1 1,0 0,0-1,1 1,0 0,1 1,1 15,1-20,0 1,0 0,1 0,0-1,0 1,1-1,0 1,1-1,0 0,0 0,0-1,1 1,9 9,34 33,53 42,-58-55,-1 2,50 61,-71-70,-6 2,-13-25,0-1,-1 1,0-1,0 1,0 0,0 0,-1-1,-1 8,-5 23,-8-1,10-30,0 0,0-1,0 0,0 1,-1-1,0-1,0 1,-1-1,-7 5,9-6,0-1,-1 0,1 0,-1 0,-5 1,7-2,0 0,0-1,0 1,-1-1,1 0,0 0,0 0,0 0,0-1,0 1,0-1,0 0,0 0,0 0,0 0,0 0,-4-3,3 1,0 0,1 0,-1-1,1 1,0-1,0 0,1 1,-1-1,1-1,-4-6,1-2,0-1,1 0,1 0,0 0,1-1,-1-24,3 11,2 0,1 1,0-1,10-32,42-105,-34 108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12.5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63 0,'-15'51,"1"1,3 0,-7 85,14-49,9 121,3-33,6 66,-7-174,24 104,-15-115,2-2,2-9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13.1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 1,'-9'58,"-2"69,10-107,8 308,1-161,0 6,1 89,-8-196,4-8,3-2,-6 1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13.7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148 0,'-15'16,"7"-6,-2 0,1-1,-20 14,28-23,1 1,0-1,-1 0,1 0,-1 0,1 1,-1-1,1 0,-1 0,1 0,-1 0,1 0,-1 0,1 0,0 0,-1 0,1 0,-1 0,1 0,-1-1,1 1,-1 0,1 0,-1 0,1-1,0 1,-1-1,-11-11,11 10,0 1,0-1,0 1,-1 0,1 0,0-1,-1 1,1 0,0 0,-1 0,1 0,-3 0,-22-2,20 5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14.1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164 1,'-17'9,"8"-4,0-1,1 1,-13 11,18-13,0 0,1 0,-1 0,1 0,0 0,0 0,0 1,0-1,1 1,-1-1,1 1,0-1,-1 5,1-3,0 0,0 0,-1 0,0-1,0 1,-4 7,5-11,1-1,-1 1,1 0,-1 0,0 0,1-1,-1 1,0 0,1-1,-1 1,0-1,0 1,0-1,0 1,0-1,0 1,0-1,0 0,0 0,0 1,0-1,0 0,0 0,0 0,0 0,0 0,0 0,0 0,0-1,0 1,1 0,-1-1,0 1,0 0,0-1,0 1,0-1,0 1,-1-2,-11-4,5 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5.0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94,'19'-13,"0"1,1 1,0 1,1 1,0 1,0 0,1 2,0 0,30-3,-44 8,0 1,-1 0,1 0,0 1,7 1,-13-2,1 1,-1-1,0 1,0 0,0 0,0 0,-1 0,1 0,0 0,2 2,-3-2,-1-1,1 1,0 0,-1 0,1 0,-1-1,1 1,-1 0,0 0,1 0,-1 0,0 0,0 0,0 0,1 0,-1 0,0 0,0 0,0 0,0 0,-1 0,1 0,0 1,-4 8,-1 1,1-1,-2-1,1 1,-1-1,-1 1,1-2,-2 1,-13 13,9-11,2 1,0 0,0 0,-8 17,17-28,0 1,0 0,0-1,1 1,-1 0,0 0,1-1,0 1,-1 0,1 0,0 0,0 0,0-1,0 1,0 0,0 0,1 0,-1 0,1-1,-1 1,1 0,0 0,-1-1,1 1,0 0,0-1,0 1,2 1,0 0,1 0,0 0,-1 0,1-1,0 0,0 1,0-1,1 0,-1-1,6 2,17 4,-6-4,0 2,39 12,-38-8,-6-3,0 0,0 1,0 1,-1 1,0 0,17 14,0 10,-6 5,-22-29,-1 1,1-1,-2 1,1-1,-1 1,-1 0,1 0,-2 0,1 0,-2 0,-1 15,0-10,-1-1,-1 1,0 0,-1-1,0 0,-14 26,-6-2,-12 2,-15 5,-6-4,-1-10,2-6,49-22,-1 0,0-1,0 0,1 0,-1-1,0 0,0-1,-15 0,-8-8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15.0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206 716,'5'-27,"1"1,1-1,1 1,14-30,0-3,0-11,-5-2,-10 40,-1-1,2-49,-8 65,0 1,-4-18,3 26,-1 0,0 0,0 0,0 1,-1-1,-1 1,1 0,-1 0,0 0,-1 0,-6-7,7 9,-1 1,1 0,-1 0,0 1,-8-6,7 6,0 1,0 0,0 0,0 1,0 0,-1 0,1 0,0 1,-1-1,1 2,0-1,-1 1,1 0,0 0,-10 3,-18 10,3 6,4 10,23-25,1 0,-1 1,1-1,0 1,1 0,-1 0,1 0,1 0,-1 0,1 1,0-1,0 0,1 13,1-9,0 0,1 0,0 0,1 0,0 0,0-1,1 1,5 8,10 13,1-1,2 0,45 47,-63-73,1 1,27 30,40 57,-63-78,0 0,-1 0,-1 1,-1 0,0 1,0-1,-2 1,3 17,-4-9,-2 0,-1 0,0 1,-2-1,-1 0,-1-1,0 1,-2-1,-1 0,-1 0,-1 0,-16 28,-6 0,-8-4,-8-3,34-35,-27 16,34-22,1 0,-1-1,0 0,1 0,-1 0,0-1,-7 2,10-3,1 0,0 0,0 0,0 0,0-1,0 1,0 0,0-1,0 0,0 1,0-1,0 0,0 0,0 0,1 0,-1 0,0-1,1 1,-1 0,1-1,-1 1,1-1,-3-3,1-1,0 0,1 0,0 0,0-1,0 1,0-1,1 1,0-1,1 1,0-1,0 0,1-11,2-4,1 0,10-33,1 10,2 2,2 0,2 1,2 1,2 1,1 1,38-42,-7 14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17.2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1,'13'11,"50"46,102 122,73 177,-145-207,-57-95,1-4,2-5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17.6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907 1,'-76'40,"2"4,-74 57,-119 114,183-139,-77 89,114-114,-3-6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18.2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0,'27'5,"49"3,-35-5,84 4,-96-6,14-1,-2-5,0-7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18.6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1,'0'0,"22"0,24 0,18 0,-9 6,-7-4,-7 6,-11-3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1:22.5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41 123,'-41'42,"75"-53,74-45,8-2,-94 49,0 1,0 2,44-8,-19 11,0 9,-1 6,-38-9,0 0,0 0,-1 1,1 0,-1 1,0 0,0 0,0 0,0 1,-1 0,0 0,-1 1,1-1,-1 1,0 1,-1-1,0 1,0-1,0 1,-1 0,-1 0,1 1,-1-1,-1 1,1-1,-1 1,-1-1,0 1,0 0,0-1,-4 18,-1-7,-1 1,-1-1,0-1,-2 1,-17 29,-65 79,-6 9,65-74,3-1,8-4,4-6,16-43,-1-1,1 1,-1 13,2-18,1 0,-1 0,0 0,1-1,0 1,0 0,0 0,0 0,0 0,0-1,1 1,-1-1,1 1,0-1,-1 1,1-1,0 0,1 0,-1 0,0 0,1 0,-1-1,1 1,-1-1,1 1,0-1,-1 0,1 0,0 0,3 0,10 2,0 0,-1-1,1-1,22 0,112-8,184-33,-224 24,-28 4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02.4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1.3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49 1,'1'80,"1"-39,-1-1,-3 1,-13 77,4-80,0-1,2 0,5-4,7-6,-3-25,1 0,0-1,0 1,0-1,0 1,0-1,0 1,0-1,0 1,0-1,1 0,1 2,5 2,0-1,1 1,0-1,0-1,0 0,0 0,0 0,1-1,14 1,92 1,-97-4,48 0,0 0,1 1,-2 0,-3-3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1.7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35 1,'1'185,"-19"471,11-590,0 0,3-3,6-10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2.4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0,'70'79,"78"113,-112-139,2-2,-2-4,-5-7,-2-8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5.5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1,'197'12,"-99"-4,-47-7,3 1,6-5,1-3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2.7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1 420,'0'0,"27"-15,19-12,23-17,1-1,2 1,-4 1,-5 2,-5 3,-6-2,-7-1,-1-1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3.4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29,'57'-12,"-31"6,50-4,-66 9,-1 1,1 1,0-1,-1 2,1-1,-1 1,1 1,16 6,-12-1,0 0,-1 0,0 1,0 1,-1 0,0 1,-1 1,0-1,-1 1,13 21,2 7,-1 0,22 57,-18-27,-4 1,-3 1,13 83,-28-121,-2-1,-2 0,0 1,-3-1,0 1,-2-1,-2 1,-1-1,-2-1,0 1,-3-1,-14 30,10-29,-2 0,-1-2,-2 0,-1-1,-1-2,-2 0,-1-1,-1-1,-1-2,-57 41,24-26,-1 0,-9 5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5.5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1,'0'0,"24"5,26-2,20 3,-6 1,-8-7,-2 0,2-3,4-4,3 4,-5 0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6.0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1,'23'187,"-5"-50,22 333,-29-324,-7-79,-2 1,6 1,2 3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6.4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48 0,'-10'43,"2"-1,-4 69,7-64,-2 23,4 0,2-44,0 0,1 0,0 0,2-1,10 48,-10-65,1-1,0 1,0-1,7 13,-1-9,1 1,0-2,0 1,1-2,0 1,1-2,0 1,22 10,7 2,-4-6,-1-6,0-7,-4-6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6.8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0,'11'297,"-1"-39,-12 201,-2-391,-1-3,6-7,-1-16,-5-12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7.3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0,'238'15,"-180"-7,-2-1,-2 2,-7-1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7.75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0,'62'1,"0"3,81 14,-84-8,3-5,15-1,16-2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18.6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734 123,'-24'-26,"12"12,0 1,-1 0,-21-16,28 25,1 1,-1 0,0 0,0 0,0 1,0 0,0 0,-1 0,1 1,-1 0,1 0,-1 1,-9 0,3 1,-1 1,1 0,0 0,0 2,0 0,0 0,0 1,-12 7,7-1,0 0,1 1,1 0,-27 26,15-8,2 1,1 2,1 0,-34 65,35-51,2 0,2 1,2 1,2 1,-10 68,16-57,3-1,2 1,4 0,7 75,-3-104,2 0,0 0,2-1,2 0,1-1,1 0,1 0,2-1,32 47,-34-60,-1 0,2-1,0 0,1-2,0 1,1-2,21 13,-23-17,1-1,0 0,0-1,0 0,1-2,-1 0,1 0,0-1,30 0,16-5,-35-3,-1 0,0-1,0-2,0 0,-1-2,-1-1,0-1,0-1,-1 0,-1-2,39-34,-32 22,-1-1,-2-1,-1-2,-1 0,-2-2,-1 0,26-55,-35 60,-2 0,0-1,-2 0,-1 0,-2 0,0-1,-2 0,-1 0,-3-40,-1 45,-1-1,-2 1,0 0,-1 0,-2 1,0-1,-2 2,0-1,-2 2,0-1,-20-25,8 17,0 2,-2 1,-1 2,-1 0,-1 2,-2 1,0 1,-43-22,4 10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04.6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1 244,'16'-4,"0"0,0-1,-1-1,1 0,-1-2,23-14,-21 12,45-24,1 3,1 3,1 2,84-21,-90 36,-47 10,0 1,-1 0,1 0,0 1,-1 1,1 0,-1 0,1 1,-1 0,20 10,-25-10,0 0,0 1,-1 0,1 0,-1 0,0 1,0-1,0 1,-1 0,0 1,0-1,0 1,0 0,-1 0,0 0,-1 0,1 1,-1-1,3 13,-4-6,0 0,-1 0,0 1,-1-1,0 0,-1 0,-1 0,0-1,-9 25,-1-6,-1-1,-30 48,-50 53,52-74,1 1,6-3,31-46,0-1,0 1,1 0,-2 10,4-13,0-1,0 1,1 0,-1 0,1 0,1 0,-1 0,1 0,0 0,0 0,1 0,0 0,2 5,0-3,0-1,0 0,1-1,0 1,0-1,0 0,1 0,11 8,1-1,1-1,0-1,0-1,1-1,1-1,28 8,5-2,2-3,86 6,-61-10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5.9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 0,'-8'54,"-3"103,10-128,1 115,3-78,2 2,-1-1,2-13,2-17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05.6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486 1,'-11'1,"0"0,1 0,-1 1,0 1,1 0,0 1,-1-1,2 2,-1 0,0 0,1 0,0 1,0 1,0 0,1 0,-14 16,-1 3,2 2,1 0,1 1,-15 32,3-1,3 1,2 1,3 2,3 0,3 2,2 0,4 0,2 1,1 127,9-160,2 0,7 34,-7-51,2 0,0-1,1 1,0-1,16 27,10-1,-28-38,0 1,1-1,-1 0,1 0,8 4,27 7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06.47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1 144,'22'-18,"2"0,0 2,1 0,1 2,0 0,33-11,-1 9,-46 13,0 2,20-1,-26 2,0 0,0 0,1 1,-1 0,0 1,0-1,0 1,0 0,-1 1,9 4,-12-6,-1 0,1 0,-1 0,1 1,-1-1,1 0,-1 1,0-1,0 1,0-1,0 1,0 0,0 0,0-1,0 1,-1 0,1 0,-1 0,1 0,-1 0,0 0,0 0,0-1,0 1,0 0,0 0,0 0,-1 0,1 0,-1 0,1 0,-1 0,0-1,0 1,0 0,-2 2,-3 8,1-4,1-1,1 1,-1-1,1 1,-3 11,6-15,-1-1,1 1,0 0,0-1,0 1,1 0,-1-1,1 1,0-1,0 1,0-1,1 1,-1-1,1 0,0 0,2 4,91 127,-27-40,-34-46,-3-1,-25-37,0 0,-1 0,0 0,-1 1,0-1,4 20,-6 7,-3-28,-1 0,0 0,-1-1,0 1,0-1,-1 0,0 0,0 0,-1-1,0 1,0-1,-1 0,0 0,0-1,-1 0,0 0,-7 5,-10 6,0-1,-1-2,-52 24,21-18,0-5,47-13,-1-1,0 0,-11 0,17-1,-1-1,0 1,1-1,0 0,-1 0,-7-3,-10-13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07.7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45,'0'0,"22"0,25-7,23 2,-7-1,3 0,5-3,2 3,4 3,-3 3,10-3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39.5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108 18,'-6'0,"1"1,-1-1,1 1,0 0,-1 0,1 1,0-1,0 1,0 0,0 1,-9 5,11-6,0 0,0 0,1 1,-1-1,1 1,0 0,0 0,0-1,0 1,0 0,1 1,-1-1,1 0,0 0,0 1,0-1,0 1,0-1,1 6,0-7,0 1,0-1,1 1,-1-1,1 0,-1 1,1-1,0 0,0 0,0 1,0-1,1 0,-1 0,0 0,1 0,0-1,-1 1,1 0,0-1,0 1,0-1,0 1,0-1,0 0,0 0,0 0,1 0,-1 0,0-1,1 1,3 0,-4-1,1 1,0-1,0 1,-1-1,1 0,0 0,0 0,0 0,-1-1,1 1,0-1,-1 0,1 0,0 0,-1 0,1 0,-1 0,1-1,-1 1,0-1,0 0,0 0,0 1,0-1,0-1,0 1,2-3,-2 1,-1-1,1 0,0 0,-1 0,0 0,0 0,-1 0,1-1,-1 1,0 0,-1 0,1 0,-1 0,-3-10,4 12,-1 1,0-1,0 1,0 0,0-1,0 1,-1 0,1 0,-1 0,1 0,-1 0,0 0,0 0,0 1,0-1,0 1,0-1,0 1,0 0,-1 0,1 0,0 0,-1 0,1 0,-1 1,1-1,-1 1,1 0,-1 0,1 0,-6 0,5 1,0-1,1 1,-1 0,0 0,0 0,1 0,-1 0,0 1,1-1,-1 1,1 0,0-1,0 1,-3 3,-5 9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43.066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1 216,'1'-2,"-1"-1,1 1,0-1,1 1,-1 0,0-1,1 1,-1 0,1 0,0 0,0 0,0 0,0 0,3-1,-2 0,30-24,37-23,-42 31,-12 8,0 1,1 1,0 0,1 1,-1 1,29-7,-22 9,2 1,-1 1,0 1,35 2,328 3,-299-3,-65 2,0 1,0 1,0 1,-1 1,0 1,0 1,40 21,-44-19,1 1,-2 1,0 1,0 1,16 17,2 7,32 42,-53-62,-1 1,0 1,-2 1,0-1,13 34,-15-27,0-1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48.914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1 708,'0'-3,"1"1,-1-1,1 1,0-1,0 1,0 0,0 0,0-1,0 1,1 0,2-3,6-11,4-16,0-1,-2 0,-2 0,-1-1,5-37,-12 59,2-1,0 2,0-1,1 0,1 1,0 0,13-19,7-13,-17 27,0 0,2 1,0 1,0 0,2 0,-1 1,2 1,0 0,0 1,1 0,30-15,-19 12,2 3,0 0,0 1,1 2,0 1,42-4,-17 4,108-8,647 14,-384 2,-367 3,0 2,-1 2,95 28,-22-6,-87-18,0 1,63 29,-46-17,-53-22,-1 0,1 0,-1 0,0 1,9 6,-13-8,1 1,-1-1,1 1,-1 0,0 0,0 0,0 0,0 0,-1 0,1 0,-1 1,2 6,6 40,-2 1,1 88,-5-58,0-63,0 0,1 0,0 0,2-1,0 0,16 30,-10-20,13 37,-14-28,3-1,1 0,1-1,23 35,-36-65,0 1,0-1,1 0,0 0,0 0,0 0,0 0,1-1,-1 0,7 4,-9-6,0 0,-1-1,1 1,0 0,0-1,0 0,-1 1,1-1,0 0,0 0,0 0,0 0,-1 0,1 0,0 0,0-1,0 1,-1-1,1 1,0-1,0 0,-1 0,1 0,-1 0,1 0,-1 0,1 0,-1 0,1-1,-1 1,0 0,0-1,0 1,1-2,2-4,-1 1,0 0,0-1,-1 1,0-1,0 0,-1 0,1 0,-1-13,0-10,-4-31,1 28,1 1,-10-57,8 76,0-1,-1 1,-1 0,0 1,-1-1,-14-21,-135-182,115 158,26 36,-20-25,29 41,0 1,0-1,-1 1,0 1,0-1,0 1,0 0,-12-6,16 9,1 1,0-1,-1 0,1 1,-1-1,1 1,0 0,-1-1,1 1,-1 0,1 0,-1 0,1 0,-1 0,1 0,-1 1,1-1,-1 0,1 1,-1-1,1 1,0 0,-3 1,3-1,-1 1,1-1,0 1,0 0,-1 0,1-1,0 1,1 0,-1 0,0 0,1 0,-1 0,1 0,-1 4,0 3,1 1,0-1,1 0,0 0,0 0,4 14,21 68,-3-9,62 149,-77-216,0-1,1 0,0 0,1-1,0 0,17 15,-22-23,1 0,0 0,0 0,1 0,-1-1,1 0,0-1,0 1,0-1,1-1,-1 1,1-1,-1 0,1-1,11 1,-18-2,1 0,-1 0,1 0,-1-1,1 1,-1 0,1-1,-1 1,0-1,1 1,-1-1,0 0,1 0,-1 0,0 1,0-1,0 0,1 0,-1-1,0 1,1-2,-1 1,1-1,-1 0,0 0,0 0,0 0,0-1,0 1,-1 0,1-5,-1-4,-1 0,1 0,-2 0,-4-16,-1 5,-1 1,-1-1,-22-38,19 40,1-1,1 0,1 0,-6-24,14 44,-4-21,-1-1,-1 1,-13-28,10 32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54.36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483 1,'-17'0,"-1"0,1 2,-32 5,42-5,1 0,-1 1,0 0,1 0,-1 0,1 1,0 0,0 0,0 0,1 1,-10 10,-27 36,21-22,-122 208,117-179,11-15,2 0,2 1,1 0,3 1,-2 50,8-35,10 62,3-60,-4-37,0 1,1-2,2 1,0-2,2 1,1-2,19 26,1-4,-23-32,0 0,1 0,1-2,0 0,0 0,1-1,25 12,6-1,1-9,-21-8,1-3,0 0,-1-1,1-2,31-6,1-4,-6-8,-43 16,1-1,16-13,-20 13,1 0,-1 0,10-14,-11 13,-1 1,-1-1,1 1,-1-1,2-8,-2 6,-1-1,0 0,-1 0,0 0,0 1,-1-1,-1 0,0 0,0 0,-1 0,0 1,0-1,-1 1,-8-18,2 9,-1 0,0 1,-1 1,-1 0,-1 0,-22-21,26 28,-2 0,-17-11,11 10,0 0,-1 2,0 0,-30-7,-15 0,-1 9,1 6,5 6,4 6,4 4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57.2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0,'19'5,"1"-2,0 0,0-1,0-1,0 0,0-2,24-4,9 1,67 3,-81 3,7-2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58.6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414 421,'4'-18,"1"-1,0 1,16-35,-14 38,-1 0,0-1,-1 0,-1-1,-1 1,2-18,-4 25,-1-1,0 0,0 1,-1-1,-4-16,4 21,-1 0,0 0,-1 1,1-1,-1 1,0-1,0 1,0 0,-1 0,1 1,-1-1,-6-4,-14-9,-4 2,-6 3,19 10,1 0,0 0,-29 2,-1 5,-2 9,2 6,4 7,31-19,1 0,0 1,1 0,0 0,0 0,1 1,0 0,1 0,0 0,0 1,-4 17,7-19,0 0,0 1,1-1,0 1,0-1,1 1,1-1,-1 1,2-1,-1 1,1-1,1 0,0 0,4 11,8 9,2 0,39 52,52 46,1 2,-79-87,-15-16,-1 0,17 43,-17-29,-9 2,-8 1,-9-4,10-33,-2 0,1 0,0-1,-6 7,4-6,0-1,-1 1,-10 7,-25 12,-4-5,-6-5,-4-8,45-7,1 0,-1-1,-13-3,15 2,0 0,0 0,-13-7,17 7,1 0,-1-1,0 1,1-1,-1 0,-4-5,3 2,1 1,0-1,1 0,0 1,0-2,0 1,0 0,1 0,0-1,0 0,1 1,0-1,0 0,1 1,0-1,0 0,0 0,1 0,0 1,3-11,2-6,2 0,1 1,0 0,18-29,32-45,132-166,-119 184,-54 60,3-4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3:59.7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0,'24'23,"-1"1,-2 1,0 1,-1 0,-2 2,-1 0,-1 1,15 39,-7-12,-1 0,-4-2,-1 0,0-4,7-4,4-11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6.8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1 101,'19'-3,"0"-1,0-1,0-1,-1-1,31-15,-22 9,40-12,-64 24,55-12,-54 12,0 1,0 0,1 0,-1 0,0 0,0 1,0-1,0 1,0 0,0 0,8 4,-11-4,0 0,0 0,1 0,-1 0,0 0,0 0,0 1,0-1,0 0,-1 1,1-1,0 0,-1 1,1-1,0 1,-1-1,0 1,1-1,-1 1,0-1,0 1,0 0,0-1,0 1,0-1,0 1,-1-1,1 1,-1-1,1 1,-2 1,0 6,-2-1,1 0,-1 0,-5 7,-23 32,21-33,1 0,1 1,0 0,1 1,-7 20,14-33,0-1,1 1,0-1,-1 1,1-1,0 1,0-1,1 1,-1-1,0 1,1-1,0 0,-1 1,1-1,0 1,0-1,0 0,1 0,-1 0,0 0,1 0,0 0,-1 0,1 0,0 0,0-1,0 1,3 1,7 5,0-1,1-1,0 0,14 5,0 0,60 34,-38-17,-1 10,-4 7,-35-34,-1 0,0 1,-1 0,0 0,-1 1,8 23,-11-27,-1 1,0-1,1 14,-3-13,0 0,-1 0,0 0,-1 0,0 0,0 0,-1-1,-1 1,1-1,-2 0,-8 15,-14 15,20-33,1 1,-2-1,-12 8,-36 17,-6-7,49-21,-1 0,-19 2,-21-5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00.0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700 2,'0'0,"-20"0,-17-2,-19 8,0 11,-2 14,6 7,-5 6,-6 7,-1-1,5 10,1-7,-2-2,0-9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05.4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0,'7'3,"0"-1,0 0,0 0,1 0,-1-1,14 0,3 2,116 6,-70-7,-24 1,-3 1,0 1,3 1,4 0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06.1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 1,'10'449,"-10"-403,-2 1,-12 71,8-82,1 1,2 0,1 0,8 73,4-48,0-1,-4 5,-2 7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06.8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95 1,'-8'21,"1"0,1 1,0 0,-4 43,2-10,0 2,-7 35,3-52,3-3,4 0,5 5,8 1,6 0,4-4,11-5,-14-21,1-1,0 0,29 16,11 1,6-5,11 0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07.3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177 0,'-9'278,"1"-204,-28 125,-22 79,23-98,20-112,3-2,9-6,7-3,1 0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07.9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10,'103'-5,"-64"2,62 2,-52 5,1-1,3-1,1-1,3 0,-11-4,-16-5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08.3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0,'0'0,"28"0,28 0,24 0,1 0,-15 0,-1 0,-1 0,7 0,-3 7,6-1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09.2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569 151,'-12'-27,"6"13,0 1,-1-1,0 1,-14-17,18 26,0 1,0 0,0 0,-1 0,1 0,-1 0,0 1,0-1,0 1,0 0,0 1,-1-1,1 1,0-1,-1 1,1 1,-1-1,1 1,-6-1,1 2,0 0,-1 1,1 0,0 0,0 0,1 1,-1 1,1 0,-1 0,1 0,0 1,1 0,-1 1,1 0,-7 6,-2 4,1 1,0 0,2 1,0 0,-13 25,-2 5,2 2,2 0,3 2,-21 74,25-37,4 1,3 0,5 1,7 114,-1-174,2 0,1-1,2 0,1 1,12 33,10 1,-19-47,1 0,0 0,1-1,25 27,-26-33,1-1,16 13,-15-15,0 0,0-1,1-1,0 0,0-1,0-1,1 0,-1 0,1-2,0 0,0 0,0-2,0 0,0 0,0-2,0 1,23-7,-12 1,-1-1,1-2,-2 0,1-1,-2-2,0 0,0-2,-1 0,22-21,84-88,-108 101,0-1,-2-1,27-50,45-118,-81 170,-2-1,-1 1,-1-1,-1 0,0 0,-1-44,-5 43,0 0,-2 0,-1 1,-1-1,0 1,-2 0,-1 1,-1 0,-1 1,-1 0,-1 0,-18-23,8 17,-1 1,-2 0,0 2,-2 2,0 0,-1 2,-58-32,56 36,-66-25,34 25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34.1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1,'124'-1,"109"2,-187 0,6 2,7 2,9-3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35.0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466 574,'3'-17,"2"-1,-1 1,2 0,0 0,14-26,9-24,-24 49,0 0,-1-1,3-32,-4 0,-3 39,-1 0,0 0,-1 0,0 1,0-1,-9-21,8 28,1-1,-2 0,1 1,0-1,-1 1,-5-6,2 5,1 0,0 1,-1 0,-13-8,10 8,0 0,0 0,-17-4,12 5,0 1,-22-2,21 4,-1 0,-19 3,12 1,0 1,0 1,-38 12,50-12,0 0,-20 12,22-11,1 1,-16 14,19-16,1 1,0 0,-9 13,12-15,0 0,1 0,-1 0,1 1,0-1,0 0,0 1,0-1,1 1,0-1,0 1,0-1,0 1,1-1,0 1,0-1,0 0,0 1,1-1,0 0,0 0,3 6,6 8,1-1,0 0,22 23,-29-34,113 119,82 101,-181-199,-1 1,-1 1,-1 1,-2 0,-1 1,-1 1,-2 0,11 53,-12-19,-7-43,-2 1,-1-1,-1 0,0 0,-2 0,-1 0,-1-1,0 0,-15 32,-7-3,22-42,0-1,-1 0,-12 11,10-12,1 0,-1-1,-14 8,7-7,0 0,0 0,-1-2,1 0,-1 0,-24 2,29-6,0 0,0-1,0 0,0 0,0-1,0-1,0 0,0-1,1 0,-13-5,19 5,0 1,0-1,0 0,0-1,-4-3,4 2,-1-1,2 0,-1 0,0 0,1 0,1-1,-1 0,1 0,0 0,0 0,1 0,0 0,0-1,1 1,0-1,0 1,1-1,0 0,1-8,1-9,2 0,0 0,2 0,13-37,2 11,1 2,3 0,2 1,2 2,2 1,39-44,-31 41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5.5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0 402,'0'0,"21"-3,20-14,7-13,-1-6,-1-3,-2 1,0-7,-2-3,-6 1,-6-4,1 3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7.4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1,'0'0,"21"6,20-3,20 2,-13 2,-7-7,-2 2,0 2,-8-1,-3-1,-14-4,-3-1,-9-1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35.4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0,'10'12,"28"33,-2 1,31 54,140 285,-199-369,18 37,0-6,2-3,2-10,0-13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35.7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791 1,'0'0,"-26"0,-25 6,-21 2,6 19,4 9,-5 3,-1 6,-5 5,1-2,6 5,7-2,4 8,2-5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37.3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1,'0'0,"24"0,21 0,24 0,-10 6,-2-4,-1 8,-2-2,7 2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38.6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259 707,'185'-261,"-156"209,-20 32,-1 1,0-1,-2-1,-1 1,6-37,-10 47,0 1,-1-1,0 0,0 0,-1 1,0-1,-1 0,0 1,-1-1,0 1,0 0,-1 0,0 0,-10-14,10 17,0 1,0 1,-1-1,-6-5,5 5,-1 1,0-1,-12-4,9 4,-1 1,-20-5,11 6,-1 0,0 1,0 0,-29 3,-18 8,6 9,53-15,0 1,0 0,-14 9,18-9,0-1,1 1,-1 1,1-1,-8 10,10-11,0 0,0 1,0-1,0 1,1-1,-1 1,1 0,0-1,1 1,-1 0,0 0,1 0,0 0,0-1,0 1,0 0,1 0,0 0,-1 0,2-1,-1 1,0 0,1-1,-1 1,1-1,0 1,0-1,5 6,4 5,2 0,0-1,0 0,25 17,16 11,103 83,-117-88,62 68,-72-70,-1 2,-2 1,45 79,-48-53,-7 2,-8 4,-7-42,-1 1,-1-1,-2 0,0 0,-8 32,-5-6,12-43,-1-1,-10 17,-15 11,-7-6,-5-6,-9-5,35-17,1 0,-21 2,22-4,0-1,0 0,0-1,0 0,0-1,0-1,0 0,1 0,-1-2,1 1,-12-7,15 6,0-1,0 0,1 0,-1-1,1 0,1 0,0-1,0 0,0 0,1 0,0-1,0 0,1-1,-4-11,3 5,1-1,0 0,2 0,0-1,1 1,0-29,2 16,2-1,2 1,6-30,-3 32,1 2,1-1,1 1,1 1,1 0,2 1,0 0,2 1,0 0,1 1,40-37,-27 33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39.1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0,'0'0,"28"0,27 0,23 0,-11 0,-15 0,-4 6,-12-4,-3 5,-3-1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39.4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13,'0'0,"28"0,27-6,20 0,-1 6,-5 3,2 2,-3 8,6 2,-2 0,1 0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4:40.2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601 1,'-16'0,"0"1,0 0,-1 1,1 1,-22 6,28-5,0 0,0 1,0 0,1 0,-1 1,2 0,-1 1,1 0,-9 9,-9 13,0 1,2 2,-31 54,-48 111,99-190,-23 50,3 1,1 1,4 0,-16 84,29-113,2 0,1 0,1 1,2 0,1-1,2 0,0 1,2-1,2 0,20 57,-19-67,2-1,1 0,0-1,1 0,1-1,0 0,2-1,0 0,0-1,2-1,0-1,0 0,1-2,1 0,0 0,0-2,1 0,0-2,26 7,-22-8,1-1,-1-1,1-1,0-1,-1-2,1 0,0-2,0 0,-1-2,1-1,-1-1,0 0,-1-2,0-1,0-1,32-19,-28 11,0-1,-2 0,0-2,-1-1,-1-1,-2-1,0-1,-1-1,-2-1,-1 0,-1-1,-1-1,-1 0,-2-1,-1-1,-2 0,0 0,5-50,-11 44,-1 0,-2 0,-2 0,-2 0,-1 1,-1-1,-2 1,-26-68,16 60,-2 1,-3 1,0 0,-3 2,-2 1,-47-52,52 67,-1 1,-39-29,6 10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1.1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1,'-19'107,"-10"216,19-162,6-85,8 90,18 75,-2-33,-8-51,-11-88,2-3,0-7,5-11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1.7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 0,'-11'254,"2"-104,-1-29,4-57,2 70,28 298,-18-356,2-7,4-14,0-16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2.1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0,'0'0,"19"9,17 4,20 5,-1-7,3-2,-1-3,1-3,4-3,12-3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7.7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0,'0'0,"23"0,31 0,21 0,-9 0,-4 6,-2-3,8 2,6 2,13-7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2.5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1,'0'0,"0"27,0 17,0 22,0-4,0 4,0-4,0-2,0 2,0 7,11 5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3.6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343 787,'3'-14,"0"1,1 0,0 0,2 0,10-21,-2 5,43-84,30-72,-80 164,0-1,-1 1,-1-2,-1 1,-1 0,-2-1,0-23,-1 36,-1-1,-5-19,5 24,-1 1,0-1,0 0,-1 1,0 0,0 0,0-1,0 2,-1-1,0 0,0 1,0-1,0 1,-1 1,1-1,-1 0,0 1,0 0,-1 0,1 1,-1-1,1 1,-8-1,1 0,1 1,-1 1,0 0,0 0,0 1,0 1,0 0,0 0,0 2,-21 5,3 2,-1 2,-41 22,58-26,0 0,0 1,0 1,2 0,-1 1,-18 22,3 5,23-29,0 0,0 0,1 0,0 1,1-1,0 1,1 0,0 0,0 0,0 20,2-23,1-1,-1 0,1 0,1 0,-1 1,1-1,0 0,0-1,1 1,0 0,0-1,0 1,1-1,-1 0,1 0,1-1,-1 1,9 6,33 22,75 41,-78-50,-1 2,63 50,-78-52,-2 1,44 55,-57-63,-1 0,0 1,-1 0,-1 0,-1 1,9 30,-7 6,-9 4,-10 3,-11 3,14-52,0 1,-14 20,11-20,-2-1,1-1,-2 0,0 0,0-1,-1-1,0 0,-1-1,0 0,-23 10,24-13,-1-1,-17 4,20-6,-1-1,1 0,-13 0,17-2,1 0,-1-1,1 1,-1-2,1 1,-9-3,10 2,-1 0,1 0,0-1,0 0,0 0,0 0,1 0,-1-1,1 0,0 0,0 0,0-1,0 1,1-1,0 0,0 0,0 0,0 0,1 0,0-1,0 1,1-1,-1 1,1-1,0 0,1 0,0 1,0-10,1-2,1 1,0-1,1 1,1 0,1 0,0 0,1 1,1 0,8-16,-2 10,18-24,22-20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5.2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0,'0'0,"28"6,24-3,29 3,-6-1,-1-2,2 6,-3-3,1-3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6.4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383 686,'5'-25,"1"1,0 0,2 1,1-1,1 2,16-28,4-14,-4 7,2-3,-8-1,-9-1,-10 53,0 1,-1-1,0 1,-1 0,0-1,0 1,-1-1,0 1,0 0,-1 0,0 0,-1 0,1 1,-7-9,7 12,-1-1,0 0,0 1,0 0,-1 0,1 0,-1 1,0-1,0 1,0 0,-1 1,1-1,-1 1,0 0,1 1,-1-1,0 1,0 0,0 0,-11 1,-4 1,1 2,-1 0,1 2,0 0,0 1,0 1,1 0,-34 20,-3 6,3 8,41-31,0 1,-10 13,16-17,0 2,0-1,1 1,0 0,0 0,1 0,0 1,-3 15,6-21,0 1,0 0,1-1,-1 1,1 0,0 0,1-1,-1 1,1 0,0-1,0 1,1-1,-1 1,1-1,0 0,0 1,0-1,1 0,-1 0,7 6,1 0,2-1,-1-1,1 1,0-2,0 0,27 11,9 5,-32-15,190 112,-178-101,0 2,-1 1,-2 1,46 53,-48-47,-1 1,-1 2,-1 0,15 37,-9 0,-21-49,0-1,-1 1,-1 0,-1 0,-1 0,-1 0,0 0,-6 31,-11 12,11-47,0 0,-1 0,-1 0,-1-1,0 0,-1 0,0-1,-1-1,-1 0,0 0,-1-1,-24 18,26-23,0 0,-17 8,19-11,-1-1,0 0,-14 3,10-4,0 0,-1-1,1-1,0 0,-1-1,1-1,0 0,0-1,0 0,0-1,0-1,1 0,0-1,-18-10,20 9,1 0,0 0,0-1,1 0,0-1,0 1,1-2,1 0,-1 0,1 0,1 0,0-1,1 0,0-1,0 1,1-1,-3-14,5 9,-1 0,2 0,0 0,1 0,1-1,1 1,3-18,1 11,1-1,0 1,2 1,14-28,4 3,2 1,2 2,63-71,-53 67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6.8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1,'80'137,"45"82,-87-153,4-2,2-2,60 66,-64-84,6 0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7.2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761 1,'-28'0,"0"3,1 0,-1 2,0 0,1 2,-43 18,42-13,0 2,1 2,1 0,-27 22,-88 86,36-13,64-59,4-2,-2-1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7.6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1,'0'0,"23"5,24 1,22 6,-3-3,-4-3,-4-3,-2 3,-3 3,5-9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8.06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0,'0'0,"27"0,21 0,24 0,-7 0,-7 0,-6 0,-9 6,-2-3,3 2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09.2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409 713,'2'-29,"2"0,1 0,1 0,17-48,-22 72,40-104,-23 55,-4-5,-10 43,-1 0,0 0,-1 0,-1-1,-1 1,0-1,-1 1,-5-28,4 37,0 0,-1 0,0 0,-5-8,5 9,-1 0,0 1,-1 0,1 0,-1 0,0 0,0 1,-1 0,1 0,-1 0,0 1,0 0,0 0,-1 0,1 1,0 0,-1 0,0 0,1 1,-1 0,0 1,-10-1,1 2,0 0,0 1,0 0,0 1,0 1,0 1,1 0,-19 9,-6 9,29-16,0 1,1 1,0 0,0 0,-10 13,-6 17,23-33,0 0,0 1,0 0,0-1,1 1,1 0,-1 0,1 0,0 1,0-1,1 0,1 11,0-9,1 1,0-1,1 0,0 0,0 0,1 0,0 0,8 10,7 9,2-2,1 0,1-2,33 27,-39-35,32 30,74 89,-103-110,-2 1,-1 1,-1 1,-1 0,20 56,-27-63,-1 1,-2 0,0 1,-1-1,-2 1,0-1,-1 1,-2 0,0 0,-1-1,-1 1,-2-1,-11 39,-8-10,-3-3,-5-4,23-33,-1 0,0-1,0 0,-1-1,-16 11,-16 1,2-8,-2-5,0-8,34-1,-1-1,1 0,-1 0,1-1,0 0,0-1,0 0,0 0,1-1,0 0,0-1,0 0,1 0,0 0,0-1,0 0,-10-14,11 10,-1 1,1-1,1 0,0-1,0 1,1-1,1 0,0 0,0 0,1-1,1 1,0-1,1-18,3 2,1 1,1 0,2 1,0-1,2 1,1 1,1 0,1 0,2 1,20-30,4 5,1 0,3 3,74-66,-61 66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33.6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352 0,'-23'6,"2"-1,0 1,-34 13,47-15,0 0,0 1,1 0,-1 1,1-1,0 1,1 1,-1-1,-7 12,-1 4,1 1,0 0,2 0,1 1,1 1,-11 43,4 3,-9 84,20-99,2-1,2 1,11 102,-5-124,2 0,2 0,0-1,3 0,0 0,3-2,22 43,-27-60,0 0,0 0,2-1,-1-1,1 0,15 12,-18-18,0 0,1 0,0-1,-1 0,1-1,1 0,-1-1,1 0,-1 0,1-1,12 2,28-2,-3-7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19.8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1 184,'31'-25,"2"1,1 2,0 1,2 2,40-15,-22 15,2 5,-2 8,-5 10,-41-3,-1 1,0 0,0 1,7 3,-12-6,1 2,-1-1,0 0,0 0,0 1,0-1,0 1,0 0,0-1,0 1,-1 0,1 0,-1 0,1 0,-1 0,0 1,0-1,0 0,0 1,0-1,0 0,-1 1,1-1,-1 1,0-1,0 1,0-1,0 1,0 0,0-1,-1 1,1-1,-1 0,0 1,1-1,-1 1,0-1,-2 3,-3 7,-1 0,-1-1,0 1,0-1,-17 15,-14 11,-72 53,41-36,54-42,12-9,0-1,0 1,0 0,1 0,-1 1,1-1,-4 6,7-9,0 0,0 1,0-1,0 0,0 0,0 0,0 1,0-1,0 0,0 0,0 0,0 1,0-1,0 0,0 0,1 0,-1 1,0-1,0 0,0 0,0 0,0 0,1 0,-1 1,0-1,0 0,0 0,0 0,1 0,-1 0,0 0,0 0,0 0,1 0,-1 0,0 0,0 0,0 0,1 0,-1 0,0 0,0 0,0 0,1 0,-1 0,0 0,0 0,0 0,1 0,-1 0,0 0,0 0,14-2,-14 2,21-3,-1 1,1 0,0 2,-1 0,28 5,-8 1,-25-2,0 1,-1 0,0 0,0 2,0 0,20 13,1 7,-4 4,-2 7,-5 3,-4 4,-6 7,-4 8,-7 2,-3-50,0 1,-4 18,2-25,1 1,-2 0,1 0,-1-1,-4 9,3-8,-1 0,0-1,0 1,-9 8,2-5,-1-1,0 0,0 0,-1-1,0-1,-1-1,0 0,0 0,-28 5,-20 3,3-4,-5 3,-4 1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34.0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1,'0'0,"26"0,28 0,21 0,-4 0,-6 0,-1 0,-2 0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34.8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279 394,'2'-30,"1"1,2 0,16-57,-3 11,-17 70,2-8,0 1,-2-1,1 0,-1-16,-1 26,0 1,-1-1,1 1,0 0,-1-1,1 1,-1-1,0 1,0 0,0 0,0-1,0 1,0 0,-1 0,1 0,-1 0,1 0,-1 1,0-1,1 0,-1 1,0-1,0 1,0 0,-1-1,1 1,0 0,0 0,-5 0,-7-1,0 2,-1 0,1 0,-1 1,1 1,0 1,-1 0,-26 10,35-11,0 1,-1-1,1 1,0 1,1-1,-1 1,1 0,-1 1,-7 8,11-12,1 1,0 0,-1 0,1 0,0 0,0 0,0 1,1-1,-1 0,0 0,1 1,-1-1,1 0,0 0,0 1,0-1,0 0,0 1,0-1,1 0,-1 1,1-1,0 0,0 0,-1 0,1 1,1-1,-1 0,0 0,0 0,1-1,1 3,11 11,0-2,1 0,0 0,24 14,-2-1,-14-9,-2 1,0 0,-1 2,-1 0,23 32,-31-36,-1 1,-1 0,0 0,-2 1,0 0,0 0,-2 1,6 32,-9-36,0 0,-1 0,-1 1,-1-1,0 0,0 0,-1 0,-1 0,-1 0,0-1,-1 0,-1 1,0-2,-1 1,0-1,-1 0,0 0,-20 21,-6-2,-8-5,-7-6,37-17,-1-1,-21 3,28-5,-1-1,0 0,1 0,-1 0,0-1,1 0,-1-1,1 1,-1-1,1 0,0-1,-1 0,1 0,1 0,-1 0,0-1,-5-5,7 5,0 0,0 0,1 0,0 0,0-1,0 0,0 1,1-1,0 0,0 0,0 0,0 0,1-1,0 1,0 0,0-1,1 1,0 0,0-1,0 1,2-9,2-1,0 0,1 0,1 1,0 0,0 0,2 1,0 0,0 0,1 1,18-19,12-11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35.2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0,'16'14,"0"1,-1 0,-1 1,-1 0,0 1,-1 1,-1 0,-1 1,0 0,11 32,-4 2,-3 0,-2 0,-2 1,-3 0,-2 1,-2 0,-8 88,1-75,2-30,0-1,-3 1,-1-1,-12 37,-7-12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31.2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95 0,'-7'32,"3"1,-3 55,6-66,8 240,2-98,-11 29,-7-1,-38 211,35-334,3-5,2-7,2-8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31.8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72 62,'-16'-28,"15"24,0 1,-1 0,0 0,1 0,-1 0,0 0,0 0,-1 1,-2-4,5 6,-1 0,1 0,0 0,0-1,-1 1,1 0,0 0,0 0,-1 0,1 0,0 0,0 0,-1 1,1-1,0 0,0 0,-1 0,1 0,0 0,0 0,0 0,-1 0,1 1,0-1,0 0,0 0,-1 0,1 0,0 1,0-1,0 0,0 0,0 0,-1 1,1-1,0 0,0 0,0 1,0-1,0 0,0 0,0 1,0-1,0 0,0 0,0 1,0-1,0 0,0 0,0 0,0 1,-1 19,1-16,-4 140,-3 46,3-132,-3 29,4 1,9 96,7 47,-6-88,-2-77,3-2,-6-51,0 1,2-1,-1 0,2 1,7 16,7-4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32.4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112 28,'-5'3,"-1"0,0-1,1 0,-11 3,11-3,-1 0,0 0,1 0,-8 5,12-7,-26 22,26-22,0 1,0-1,1 1,-1 0,0 0,1-1,-1 1,1 0,-1 0,1 0,-1 0,1-1,-1 1,1 0,0 0,0 0,-1 0,1 0,0 0,0 0,0 0,0 0,0 0,0 0,0 0,1 0,-1 0,0 0,1 2,-1-3,0 0,0 0,0 0,0 1,1-1,-1 0,0 0,0 0,0 0,0 1,0-1,1 0,-1 0,0 0,0 0,0 0,0 0,1 0,-1 1,0-1,0 0,0 0,0 0,1 0,-1 0,0 0,0 0,0 0,1 0,-1 0,0 0,0 0,0 0,1 0,-1 0,0 0,0 0,0-1,1 1,-1 0,0 0,0 0,7-10,2-14,-9 23,2-5,0 0,-1 0,1 0,-2 0,1 0,-1-1,1 1,-2-10,-4 6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32.8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36.5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100 66,'-3'-3,"1"-1,0 0,-1 0,2 0,-1 0,0 0,1-1,0 1,-2-9,2 7,1 5,0 1,0 0,0 0,0-1,0 1,0 0,0 0,0-1,-1 1,1 0,0-1,0 1,0 0,0 0,0 0,-1-1,1 1,0 0,0 0,0-1,-1 1,1 0,0 0,0 0,-1 0,1 0,0-1,0 1,-1 0,1 0,0 0,0 0,-1 0,1 0,0 0,-1 0,1 0,0 0,0 0,-1 0,1 0,0 0,-1 0,1 0,0 0,0 1,-1-1,1 0,0 0,0 0,-1 0,1 1,0-1,0 0,0 0,-1 0,1 1,0-1,0 0,0 0,0 1,-1-1,1 0,0 0,0 1,0-1,-10 18,10-16,0 1,-1-1,1 1,0-1,1 0,-1 1,0-1,1 1,-1-1,1 0,0 1,0-1,-1 0,3 3,-3-4,1-1,-1 1,1-1,-1 1,1-1,-1 1,1-1,-1 0,1 1,-1-1,1 0,-1 1,1-1,0 0,-1 0,1 1,0-1,-1 0,1 0,1 0,-1 0,0 0,1-1,-1 1,0 0,0-1,1 1,-1-1,0 0,0 1,0-1,0 0,0 0,0 1,1-2,24-27,-24 27,0 0,-1 0,1-1,-1 1,1-1,-1 0,0 1,0-1,0 0,0 0,0-3,-4 46,2-40,1 1,0-1,-1 0,1 1,-1-1,1 0,0 1,-1-1,1 0,-1 1,1-1,-1 0,1 0,-1 0,0 1,1-1,-1 0,1 0,-1 0,1 0,-1 0,1 0,-1 0,0 0,1 0,-1 0,1-1,-1 1,1 0,-1 0,1 0,-1-1,1 1,-1 0,1-1,-1 1,1 0,-1-1,-20-14,21 15,-30-19,29 19,1-1,-1 1,0 0,1-1,-1 1,0 0,1 0,-1-1,0 1,1 0,-1 0,0 0,1 0,-1 0,0 0,0 0,1 0,-1 0,0 1,1-1,-1 0,0 0,1 1,-1-1,0 0,1 1,-1-1,1 0,-1 1,1-1,-1 1,1-1,-1 1,1-1,-1 1,1 0,-1-1,1 1,0-1,-1 2,1-1,0-1,0 0,0 0,-1 1,1-1,0 0,0 0,0 1,0-1,0 0,0 1,0-1,0 0,0 0,0 1,0-1,0 0,0 1,0-1,0 0,0 0,0 1,1-1,-1 0,0 0,0 1,0-1,0 0,1 0,-1 0,0 1,0-1,0 0,1 0,-1 0,0 1,0-1,1 0,-1 0,0 0,0 0,1 0,-1 0,0 0,0 0,1 0,-1 0,0 1,1-1,-1-1,0 1,0 0,1 0,-1 0,0 0,1 0,-1 0,0 0,0 0,1 0,-1 0,0-1,0 1,1 0,17-8,-17 7,19-5,-26 3,-5 1,7 3,1-1,-1 1,1 0,-1 0,1 1,0-1,-1 1,1-1,0 1,0 0,0 0,0 0,1 1,-1-1,0 1,1 0,0-1,0 1,0 0,0 0,0 1,-2 5,3 0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47.3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35,'48'1,"-16"0,0-1,0-2,59-10,-69 6,46-8,-26 11,3 5,6 1,5 1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48.2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374 299,'3'-60,"-1"40,-1 0,-1-1,0 1,-6-31,5 46,0-1,-1 1,1 0,-1 0,-1 0,1 0,-1 0,1 1,-2-1,1 1,0-1,-1 1,0 0,1 1,-2-1,1 1,0 0,-1 0,1 0,-1 0,-9-3,7 3,-1 1,0 0,0 1,0-1,0 1,0 1,0 0,0 0,0 0,0 1,0 0,0 1,-10 2,7 0,0 0,1 1,-1 0,1 0,0 1,0 0,0 1,1 0,-9 9,12-9,0-1,0 1,0 0,1 0,0 1,0 0,1 0,0 0,1 0,-1 1,-2 14,4-17,2 1,-1-1,1 1,0-1,0 1,1 0,0-1,0 0,0 1,1-1,0 0,0 1,1-1,-1 0,1-1,1 1,4 7,2-1,0 0,1 0,1-1,14 11,58 38,-18-13,63 68,-94-82,-8-3,-11 3,-14-29,-1 0,0 1,0-1,-1 1,1 6,-6 24,-10 1,11-29,0-1,-1 1,-8 8,-23 15,-10-1,36-24,-1-1,-21 7,25-10,-1 1,1-1,0 0,-15-1,18 0,0 0,0-1,0 0,0 0,0 0,1 0,-1 0,0-1,1 1,-1-1,1 0,-1 0,1-1,0 1,0-1,0 1,0-1,0 0,1 0,-1 0,1-1,0 1,0 0,0-1,0 0,1 1,0-1,-2-5,1 1,1 0,0 0,0-1,0 1,1 0,1-1,-1 1,1 0,1 0,0-1,0 1,6-14,1 1,2 0,1 1,0 0,22-25,67-67,-53 61,-14 12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41.1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1 291,'81'-119,"-69"104,0 0,1 1,1 1,1 0,23-15,-5 7,5 0,3 3,1 7,2 9,-5 10,-35-7,0 1,0 0,0 0,0 0,0 0,0 1,-1-1,1 1,-1 0,0 0,0 1,0-1,0 1,0-1,-1 1,1 0,-1 0,3 7,1 19,-6-22,0 1,0-1,-1 0,-1 0,1 0,-1 0,-1 0,0 0,0 0,0-1,-1 0,0 1,-8 10,2-4,-1-1,0 0,0-1,-1-1,-24 19,34-29,-25 17,25-17,1-1,-1 1,0 0,1 0,-1-1,1 1,-1 0,0-1,0 0,1 1,-1-1,0 0,0 0,1 0,-3 0,4-1,-1 1,1 0,0 0,-1 0,1-1,0 1,-1 0,1 0,0-1,-1 1,1 0,0 0,0-1,0 1,-1 0,1-1,0 1,0-1,0 1,0 0,0-1,0 1,-1 0,1-1,0 1,0-1,0 1,0 0,0-1,1 1,-1 0,0-1,0 1,0-1,0 1,0 0,0-1,1 1,-1 0,0-1,0 1,0 0,1 0,-1-1,0 1,1-1,13-12,-9 11,1 0,-1 0,1 0,0 1,-1 0,8-1,21 2,-25 3,-1 1,7 2,-1 1,0 1,0 0,-1 0,0 1,0 1,-1 0,0 1,-1 1,17 21,-2 5,2 7,-2 8,-6 6,-8-2,-5 1,-8-6,-8-3,-6-8,-5-10,17-27,-1 0,0-1,-1 1,-7 5,-25 9,-6-3,-3-3,-2-4,-7-4,-6-7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48.6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1,'16'6,"-1"1,0 0,0 2,-1 0,0 0,0 1,14 15,-10-6,0 0,-2 2,28 43,-23-27,17 41,-15-23,0 0,3-1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48.9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626 1,'0'0,"-29"9,-26 14,-13 13,8 9,-2 0,3 5,-1-3,3 4,-3-3,2-7,0-11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49.5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0,'160'17,"-70"-10,50 7,214 18,294 8,-346-14,337 15,-531-38,182-4,-215-5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50.5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1,'54'18,"1"-3,1-1,65 6,-78-14,-5-3,3 1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51.5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180 368,'2'-22,"0"0,1 0,2 1,11-37,-10 41,-1-1,-1 1,0-1,-1 0,-1-1,-1 1,-1-19,0 34,0 1,0-1,-1 0,1 1,-1-1,0 1,1-1,-1 1,0-1,-1 1,1 0,0 0,-1-1,1 1,-1 0,1 0,-1 0,0 1,0-1,0 0,0 1,0-1,-1 1,1 0,0 0,-1-1,1 2,0-1,-1 0,1 0,-1 1,0-1,1 1,-1 0,1 0,-1 0,-3 1,-6 0,1 0,1 2,-1-1,0 1,1 1,-1 0,-15 9,21-11,1 1,0 0,0 0,0 0,0 0,0 1,1-1,-1 1,1 0,0 0,0 0,1 1,-1-1,1 1,0-1,0 1,0 0,-1 6,3-7,-1-1,1 1,0 0,0 0,0 0,0 0,1-1,-1 1,1 0,0 0,0-1,1 1,-1 0,1-1,-1 1,1-1,0 0,1 0,-1 0,0 0,1 0,0 0,0 0,4 3,61 43,-20-14,75 68,-94-73,38 49,-58-66,0 0,-1 1,0 0,-1 0,-1 0,0 1,4 17,-5 4,-7 0,-4 2,-5-2,-8-1,-5-2,-6-4,-3-6,27-20,0-1,1 0,-1 0,-9 2,8-4,1 1,0-1,-1 0,1 0,0-1,-1 0,1 0,0 0,0-1,-1 0,2 0,-1-1,0 1,0-1,1 0,-1-1,-7-6,7 5,1 1,0-1,0-1,0 1,1-1,0 0,0 0,0 0,1 0,0-1,0 1,0-1,1 0,0 0,-2-12,3-2,1 1,1-1,0 1,2-1,1 1,0 0,1 0,1 0,1 1,17-33,-3 11,3 2,1 1,51-61,-51 73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52.15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0,'0'0,"30"0,27 0,20 0,-14 0,-9 0,-15 0,-6 0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52.5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21,'0'0,"27"0,25 0,29-6,-6 0,-5 3,-1 0,-3 0,16 3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53.5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296 529,'100'-155,"-69"104,-4-2,-7-5,-17 46,-1 0,2-22,-4 27,1-1,-2 1,1 0,-1 0,0-1,0 1,-1 0,0 0,0 0,-1 1,0-1,-4-7,5 10,-1 1,1 0,-1 0,0 0,0 0,0 0,0 0,-4-2,-1 1,1 0,-1 1,0 0,0 1,0 0,0 0,0 0,-1 1,1 0,0 1,-10 0,-4 1,1 2,0 0,-24 7,-12 8,4 6,42-18,0 1,1 1,-1-1,-14 16,21-19,0 0,1 0,-1 0,1 1,0-1,0 1,0 0,1 0,0 0,0 0,0 0,0 1,0 4,2-6,0 0,1 0,-1 0,1-1,0 1,0 0,0-1,0 1,1-1,-1 1,1-1,0 0,0 1,0-1,0 0,1 0,-1-1,1 1,5 4,5 3,0 0,30 16,197 110,-224-126,0 0,-1 1,-1 1,0 0,19 22,-26-26,-1 0,1 0,-2 1,1 0,-1 1,-1-1,0 1,0 0,-1-1,0 2,2 11,-5-14,0-1,0 1,-1-1,0 0,0 1,-1-1,0 0,0 0,0 0,-1 0,0 0,-1-1,0 1,0-1,0 0,0 0,-1 0,-10 9,0-1,0-1,-1 0,-1-1,0 0,-30 13,31-17,0-1,0 0,-1-2,1 0,-23 3,34-7,-1 0,1-1,-1 0,1 0,-1-1,1 1,-1-1,1-1,-6-1,8 2,0 0,0-1,0 0,0 1,0-1,1 0,-1 0,1-1,-1 1,1-1,0 1,0-1,0 1,0-1,0 0,-1-4,1 1,0 0,1 0,-1 0,1 0,1 0,-1-1,1 1,0 0,0 0,1-1,0 1,0 0,1 0,-1 0,1 0,4-8,3-5,0 0,1 1,19-27,-4 14,1 0,53-46,-38 41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54.0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0,'374'24,"-121"-2,437 27,-614-42,1-1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54.6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22,'0'0,"27"0,25-7,19 2,-5 2,-6 0,-1-1,6 4,8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41.9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0,'66'76,"-40"-48,0 1,-3 2,35 54,-33-44,0 4,1 7,-1 0,-3 0,0-1,0-5,0-6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5:55.3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280 340,'11'-17,"8"-11,-1-2,-1 0,-2 0,-1-2,10-34,-23 63,0 0,0 0,0 0,-1 0,0 0,1 0,-1-1,0 1,-1 0,1 0,0 0,-1 0,0-1,0 1,0 0,0 0,0 0,-1 1,1-1,-1 0,0 0,0 1,0-1,-4-3,2 3,-1-1,0 1,0 1,0-1,0 1,-1-1,1 2,-1-1,1 0,-1 1,0 0,-10 0,-1 1,-1 0,1 1,-1 1,1 1,0 0,0 1,0 1,0 1,1 0,0 1,0 1,1 0,0 1,-21 18,33-26,1 1,0-1,0 1,0 0,0 0,0 0,0 0,0 0,1 1,-1-1,1 0,0 1,-1-1,1 1,0-1,1 1,-1 0,0-1,1 1,-1 0,1-1,0 1,0 0,0 0,0-1,1 1,-1 0,1 0,-1-1,1 1,0-1,0 1,0 0,1-1,-1 0,1 1,-1-1,1 0,0 0,-1 0,4 2,78 70,-51-47,40 43,-52-48,-1 0,-1 2,22 37,-36-54,0 1,0 0,-1 0,0 0,0 1,-1-1,0 1,-1-1,0 1,0 0,-1 0,0-1,0 1,-1 0,0 0,-3 11,-9 12,-8 1,-7-2,21-26,0 1,0-2,-12 6,-25 7,39-16,-1 1,1-2,-1 1,0 0,1-1,-1 0,1-1,-1 1,1-1,-1 0,1 0,-1-1,1 1,0-1,0 0,-9-5,11 5,1-1,-1 1,1 0,-1-1,1 1,0-1,0 1,0-1,0 0,0 0,1 0,-1 0,1-1,0 1,0 0,0 0,0-1,1 1,0 0,-1-1,1 1,0-1,0 1,1 0,-1-1,1 1,0-1,2-5,0-2,2 0,-1 0,2 0,-1 1,1 0,1 0,9-10,60-62,-36 42,5-8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6:01.784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1188 1,'-12'0,"0"2,0 0,0 0,0 1,0 0,1 1,-1 1,-11 6,-85 52,86-49,-230 143,212-128,-67 63,28-22,20-17,-72 86,59-60,62-69,-1 0,0-1,0 0,-1-1,0 0,0-1,-15 7,15-9,0 2,0-1,1 1,-19 16,13-6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6:03.068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1311 17,'0'-1,"0"0,0 0,-1 0,1 0,0 1,-1-1,1 0,-1 0,1 1,-1-1,1 0,-1 1,1-1,-1 1,0-1,1 0,-1 1,0 0,0-1,1 1,-1-1,0 1,0 0,0-1,1 1,-1 0,0 0,0 0,0 0,0 0,-1 0,-28-1,15 4,-1 0,1 0,0 2,-25 10,-12 4,-444 86,467-101,13 1,0 0,0 0,1 1,0 1,0 1,0 0,1 1,-17 14,-8 4,-29 17,-107 52,163-90,1 0,0 1,1 1,0 0,0 0,1 1,0 0,0 1,1 0,-7 11,4-7,-10 14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6:19.6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0,'12'23,"1"0,1-1,18 20,7 12,155 297,-81-133,-85-166,0-3,6-3,7-6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6:20.0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801 1,'-79'46,"3"4,-114 97,-118 141,260-241,-2-4,0-7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6:20.7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1,'0'0,"19"6,17-3,13 6,-6 0,1 0,-3-3,2-3,-4-3,-6-7,-3 5,-1-5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6:21.1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 1,'-3'3,"-2"1,0 1,1 0,0 0,-1 0,-3 8,8-12,-1 0,1-1,0 1,-1 0,1-1,0 1,0 0,0 0,0-1,-1 1,1 0,0 0,0-1,1 1,-1 0,0 0,0-1,0 1,0 0,1-1,-1 1,1 1,0-1,0 0,0 0,0-1,0 1,0 0,1 0,-1-1,0 1,1 0,-1-1,0 0,1 1,-1-1,1 0,-1 0,3 1,21 1,0-2,1 0,33-5,77-18,-87 14,-11 2,-1 2,1 1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6:21.8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1,'0'0,"22"0,15 0,21 0,-4 0,2 0,-2 0,-4 0,3 0,16 0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16:22.7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1 186,'20'-29,"1"1,1 1,2 1,37-32,-60 56,0 1,1-1,0 1,-1 0,1 0,0-1,-1 1,1 0,0 0,0 0,0 1,0-1,0 0,0 1,0-1,0 1,0 0,0 0,3 0,-4 0,0 1,1 0,-1 0,0 0,0-1,0 1,0 0,0 0,0 1,0-1,0 0,0 0,0 0,-1 1,1-1,0 0,-1 1,1-1,-1 0,0 1,1-1,-1 1,0-1,0 0,0 1,0-1,0 3,0 55,-2 0,-11 60,4-39,-34 398,39-408,0 5,1 6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42.4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809 1,'-346'289,"193"-153,113-102,-2 1,0-1,-2-2,-1 0,-2-3,-2-1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43.3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11,'131'11,"-105"-7,0 0,0-2,0-1,0-2,1 0,39-8,-30-2,-3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43.9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27,'22'6,"1"-2,0 0,31 0,-29-2,5 0,0-2,0-1,0-2,0 0,45-13,-4 1,-25 4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5:45.1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1 103,'25'-17,"0"0,2 1,32-13,-49 25,0 0,0 0,1 1,-1 1,1 0,0 0,0 1,-1 0,1 1,0 0,0 1,14 2,-23-3,0 1,0-1,0 1,1 0,-1-1,0 1,0 0,0 0,0 0,0 1,-1-1,1 0,0 1,-1-1,1 1,0 0,-1-1,0 1,1 0,-1 0,2 3,-3-2,1 0,-1 0,1-1,-1 1,0 0,0 0,0 0,-1 0,1 0,-1 0,1-1,-1 1,0 0,-2 4,-2 3,-1 0,0 0,0 0,-1-1,0 0,-1 0,-9 8,-11 11,-16 12,44-40,-1 0,1 1,-1-1,1 0,0 0,-1 1,1-1,0 0,-1 0,1 1,0-1,-1 0,1 1,0-1,0 0,-1 1,1-1,0 1,0-1,0 0,0 1,-1-1,1 1,0-1,0 1,0-1,0 1,11 2,34-7,-25 2,-11 1,39 8,-39-5,0 0,-1 0,1 1,0 0,15 9,9 12,0 8,0 10,1 14,-4 3,-9 0,-6-2,-9-1,-5-36,-2 0,0-1,-3 22,-6-1,6-30,0-1,-1 1,0-1,-11 16,-8 2,-7-1,-2-6,-8-4,-4-1,-3-4,-4-4,-6-2,-2-6,-1-6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01.6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134 0,'-13'31,"1"0,2 1,-9 50,10-23,4 0,1 61,1-11,-17 293,14-268,6-69,-2-2,0-2,1-53,0 1,-1-1,-4 16,-13 12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5.9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49 0,'29'64,"-3"1,-3 2,21 95,-32-96,-3 5,-6-11,-3 60,-2-89,-2 0,-1 0,-14 52,-2-29,-6-5,20-39,0-1,-15 14,15-17,0 0,0-1,-13 8,-19 3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02.2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79 1,'9'181,"-2"-73,-5-50,-31 297,26-331,-38 234,33-204,0-5,0-5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02.9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 0,'-2'10,"-7"36,8-43,1 0,0 0,0 1,0-1,0 0,0 0,1 0,-1 0,1 1,0-1,2 4,-4-8,-3-2,1 0,-1 1,1-1,-1 1,-7-4,6 2,6 5,-7 2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03.3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 1,'-1'24,"0"-18,1 0,-1 0,1 0,1 0,-1 0,3 10,-2-15,-1 0,1 0,-1-1,1 1,0 0,-1 0,1-1,0 1,-1-1,1 1,0-1,0 1,0-1,-1 1,1-1,0 0,0 1,0-1,0 0,1 0,-2 0,1 1,-1-1,0 0,0 0,1 0,-1 0,0 0,0 0,1 0,-1 0,0 0,1 0,-1 0,0 0,0 0,1 0,-1 0,0 0,0 0,1-1,-1 1,0 0,0 0,1 0,-1 0,0 0,0-1,0 1,1 0,-1 0,0 0,0-1,0 1,0 0,0 0,1 0,-1-1,0 1,0 0,0 0,0-1,0 1,0 0,0-1,0 1,0 0,0 0,0-1,0 1,0 0,0 0,0-1,0 1,0 0,0 0,0-1,-1 1,1 0,0 0,0-1,0 1,0 0,0 0,-1-1,-3-6,0-1,0 0,0 0,-2-12,1 9,-7-1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04.4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1 208,'13'-22,"2"1,0 0,1 1,1 0,1 1,29-24,-39 37,0 0,1 0,15-8,-21 13,1-1,-1 1,0-1,1 1,-1 0,1 1,0-1,-1 1,1-1,-1 1,1 0,0 0,5 1,-8 0,0-1,0 1,0 0,0-1,0 1,0 0,0 0,0 0,0 0,0 0,0 0,-1 0,1 0,0 0,-1 0,1 0,-1 0,1 0,-1 0,0 1,1-1,-1 0,0 0,0 1,0-1,0 0,0 3,-4 33,0-22,0 0,-1 0,-1-1,0 0,-13 20,-1-4,-29 34,49-63,-1 0,0 0,0 0,0 0,1 0,-1 0,0 0,1 0,-1 0,1 0,-1 0,1 1,0-1,-1 0,1 0,0 1,0-1,0 2,0-2,1-1,-1 1,0 0,1-1,-1 1,1-1,-1 1,1-1,-1 1,1-1,-1 1,1-1,0 1,-1-1,1 0,0 1,-1-1,1 0,0 1,-1-1,1 0,1 0,6 1,1 0,-1-1,0 0,11-1,-10 0,-5 1,16-2,-1 1,1 1,-1 0,1 2,36 7,-20 6,-22-8,-1 1,0 1,12 10,5 8,1 4,-1 4,-6 4,-21-32,0 0,0 1,2 14,-4-8,0-1,0 1,-2-1,1 1,-2 0,0-1,0 0,-2 1,1-1,-2 0,0-1,0 1,-1-1,0 0,-1-1,-1 1,0-1,0-1,-1 1,-1-1,-20 16,-3-2,-5-3,-3-1,-4-5,-6-5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13.7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1 101,'15'-17,"30"-24,-38 35,0 1,1 0,0 0,0 1,0-1,0 2,12-4,-18 6,-1 1,1-1,-1 1,1 0,-1 0,1 0,-1 0,1 0,0 0,-1 0,1 0,-1 0,1 1,-1-1,1 1,-1-1,1 1,-1 0,0-1,3 3,-2-1,0 0,-1 0,1 0,-1 0,1 0,-1 0,0 0,0 0,0 1,0-1,0 1,0 1,1 7,0 0,-1 0,-1 0,0 0,-1 13,-30 156,24-148,-2 14,3 5,1 6,2-5,-3-10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35.6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103 197,'-3'0,"0"0,1 0,-1 0,0 0,1-1,-1 1,0-1,1 1,-1-1,1 0,-1 0,1 0,-1 0,1-1,0 1,0 0,-1-1,1 0,0 0,0 1,1-1,-1 0,0-1,1 1,-1 0,1 0,0-1,-1 1,1-1,0 1,1-1,-1 1,0-1,1 1,-1-1,1 0,0 1,0-5,-3-79,3 84,-1 1,1-1,0 1,-1-1,1 1,-1-1,1 1,-1 0,0-1,1 1,-1 0,0-1,0 1,0 0,0 0,0 0,-3-2,-5-7,3 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35.9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1,'0'0,"0"24,0 17,0 12,0-16,0-11,0-10,0-7,0-12,6-12,4-10,-2-1,2-7,-10-3,-5-2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36.309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76 1,'-9'19,"0"1,1 1,2 0,0 0,-6 41,4 0,2 2,1-4,-1-14,6-44,-1-7,1-22,4-36,26-62,-28 106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40.868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323 12,'-53'-6,"43"4,0 1,0 0,-14 0,20 1,0 1,-1 0,1 0,0 0,0 0,0 0,-1 1,1 0,1 0,-1 0,-5 4,2 0,-1 1,1 0,0 0,1 1,0 0,0 0,-6 12,-3 8,-11 31,16-31,1 9,-4 13,0 13,4 6,4 1,2 0,4-24,2 1,2-1,17 72,-6-66,2-2,5-4,3 2,5 1,7-1,5-2,4-6,3-3,3-6,-1-4,-1-7,8-8,1-9,2-9,-30 1,1-1,-2-2,1-1,-1-2,-1-1,54-29,-39 11,-2-5,-2-8,-15 10,-1-1,28-53,-26 34,-3-1,-7-3,-7-4,-8 38,-1 0,-1 1,-1-1,0 1,-2-1,-7-24,-5-8,8 34,-1 1,-1 1,-1-1,-1 2,0-1,-2 2,-25-30,5 11,15 18,-1 0,-1 1,-1 1,0 1,-1 0,0 2,-1 1,-1 1,0 0,-26-6,-23-7,52 15,0 2,-1 1,0 0,-44-4,56 10,-1 1,1 0,-1 0,1 1,-1 1,1-1,0 2,-17 7,-7 7,-35 23,35-19,25-16,1 1,-1 0,1 0,0 1,0 0,1 1,0-1,1 1,0 1,0-1,-4 12,-8 13,0 3,3 11,4 12,5 14,8 1,5-4,8 0,7-5,7-5,-21-47,20 25,-19-28,0-1,1-1,0 1,1-2,0 1,17 9,23 6,-24-14,53 13,-23-12,-54-11,30 5,52 2,-22-11,-3-9,-1-11,-5-5,-5-4,-41 26,-1-1,0 1,9-13,-9 10,0 0,7-17,-10 18,0-1,-1 1,3-13,-4 11,-1 0,0 0,-1 0,0 1,-1-1,0 0,-1 0,0 0,0 1,-1-1,-6-12,-10-16,12 29,-1 0,0 1,-1 0,1 1,-2-1,1 2,-1-1,-1 1,-11-5,-4-2,0 2,-50-16,55 22,0 1,-1 0,0 2,-42-1,20 7,37-2,0 0,0 1,-14 4,15-3,0 0,0 1,1-1,-8 7,7-6,0 2,0-1,-7 10,9-9,0-1,1 1,-1 0,-2 9,3-8,1-1,0 1,0-1,0 1,1 0,0 0,0-1,1 1,0 0,0 0,1 0,0 0,0 0,0-1,1 1,3 8,-3-10,0 0,1 0,-1 0,7 7,-4-7,0 0,0-1,0 0,1 0,-1 0,1-1,0 1,0-1,11 3,28 6,-29-10,0-1,0-1,0 0,0-1,20-4,23-10,-6-8,-8-6,-10-3,-32 28,0 0,0 0,0 0,-1-1,5-8,-5 9,-1 0,0-1,0 1,0-1,0-8,-1 9,0 0,0 1,0-1,-1 0,1 1,-1-1,-2-6,0 5,1 0,-1 1,0-1,0 0,-1 1,1 0,-1 0,0 0,0 0,-1 1,1-1,-1 1,1 0,-1 1,0-1,0 1,-1 0,1 0,0 0,-6 0,2 0,0 0,0 1,0 0,0 1,0 0,0 0,0 1,0 0,0 1,0 0,-15 6,14-5,1 1,0 1,0 0,1 0,0 1,0 0,0 0,0 1,1 0,0 0,0 0,1 1,0 0,1 1,-6 10,-3 22,13-36,0-1,0 0,1 1,-1-1,1 1,0-1,0 1,1-1,-1 1,1-1,0 1,0-1,1 0,-1 1,1-1,0 0,0 0,0 0,1-1,-1 1,5 5,-3-6,0 1,0-1,1 0,-1 0,0-1,1 1,0-1,0 0,0 0,0 0,0-1,0 0,0 0,0 0,0 0,1-1,-1 0,7-1,2-1,0 0,0-1,0-1,0 0,-1-1,1-1,16-10,-10 5,-1-1,0-1,33-30,-44 35,-1 0,0 0,7-10,-9 10,0-1,-1 0,6-13,-7 11,1 0,3-22,-6 25,-1 1,0-1,0 0,0 0,-2-8,0 8,1 1,-2 0,1 0,-1 0,-4-9,2 8,1 1,-1 1,-1-1,1 1,-1 0,0 0,0 0,-1 1,1 0,-1 0,-9-4,-37-16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09.0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0,'77'119,"32"57,-89-134,31 45,-21-35,1-1,4-4,0-6,0-7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6.3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4,'104'1,"145"-3,-201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09.5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684 1,'-28'10,"0"3,1 0,1 1,0 2,-29 23,-112 106,119-101,3-2,2 2,-1 2,-2 0,-4-5,-1-7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10.3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1,'0'3,"1"0,1 0,-1 0,0 1,1-2,0 1,-1 0,1 0,0 0,0-1,1 1,-1-1,0 0,1 0,0 0,-1 0,1 0,0 0,0-1,0 1,0-1,0 0,1 0,-1 0,5 1,9 1,0-1,0 0,28-1,-44-1,166-3,-134 2,2-1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6:10.8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4,'18'8,"0"-2,0 0,0-1,1-1,-1-1,1 0,0-1,29-2,-29 0,1-2,25-5,-6 0,4 1,47-4,-43 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8:14.5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9:44.033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9:48.335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1154,'56'0,"0"-2,80-14,8-17,69-11,127 20,3 24,-147 2,-118 1,93 17,26 2,-98-20,-46-2,69 9,-68-1,57 16,72 12,-125-26,-1-4,1-2,83-5,-53-1,698 2,-614-15,-87 6,76-13,-158 22,1 0,-1-1,1 1,-1-1,1 0,-1 0,1 0,-1 0,0-1,0 1,0-1,0 0,0 0,0 0,0 0,0-1,-1 1,1-1,-1 1,0-1,0 0,0 0,0 0,2-5,22-64,-16 50,-1-1,-2 0,0 0,-2-1,0 0,1-36,-8-519,6 540,-2 29,0 0,-1 0,0-14,-1 21,0 1,-1 0,1 0,0-1,-1 1,0 0,1 0,-1 0,0 0,0 0,0 0,0 0,-1 0,1 0,0 0,-1 0,0 1,1-1,-5-2,-3-1,0 1,-1 0,0 1,0 0,0 0,0 1,-1 0,-13 0,-29-6,-1-4,-1 2,-1 3,-72-1,-1395 10,1291-14,29 0,-699 10,465 4,423-2,-1 1,0 1,1 1,-1 0,-21 7,-65 33,9-3,61-29,15-6,0 0,1 1,-18 11,28-14,1 0,-1 0,1 0,0 1,0-1,0 1,1 0,-1 1,1-1,0 1,0-1,1 1,-1 0,-1 5,0 3,0 1,1-1,1 1,0 0,0 20,7 74,0-31,-4-28,-2 0,3 0,2 0,18 83,-4-74,1-2,32 63,-40-97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9:51.025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0,'8'0,"3"0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19:55.074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285 1084,'0'-3,"0"0,0 0,1 0,-1 0,1 1,0-1,0 0,0 0,0 1,0-1,1 1,-1-1,1 1,0-1,-1 1,1 0,0 0,0 0,0 0,1 0,-1 1,0-1,1 1,-1-1,1 1,0 0,-1 0,1 0,0 0,4-1,9-1,0 1,0 0,1 1,19 1,-25 0,1829 3,-1758 1,0 5,118 26,28 4,114 10,-262-36,114 3,81-15,-139-2,-75-2,-1-3,104-24,-157 29,0-1,-1 0,1 0,0-1,-1 0,1 0,-1 0,0-1,0 0,0 0,-1-1,1 0,-1 0,0 0,0 0,-1-1,0 0,0 1,0-2,-1 1,1 0,-2-1,1 0,-1 1,0-1,0 0,-1 0,1-12,-1-178,-4 86,5-16,-5-133,3 258,0 0,-1-1,1 1,-1-1,1 1,-1 0,0 0,0-1,0 1,0 0,0 0,-1 0,1 0,-1 0,1 0,-1 1,0-1,0 0,0 1,0 0,0-1,0 1,0 0,0 0,0 0,0 0,-3 0,-6-2,-1 0,1 1,-1 1,-16-1,10 2,-39-4,-180-8,198 9,1-2,0-2,0-2,-43-15,30 9,-61-11,-328-23,289 42,-76-9,-61-9,-1 24,-7-2,135-8,-36-1,-696 11,425 2,464-1,0 0,1 0,-1 0,0 0,1 1,-1-1,1 1,-1 0,1 0,-1 0,1 1,0-1,-1 1,1 0,0-1,0 2,0-1,0 0,1 0,-1 1,1 0,-1-1,1 1,0 0,0 0,0 1,0-1,1 0,-1 0,1 1,0-1,0 1,0-1,1 1,-1-1,1 1,0 6,0-2,0 1,0 0,2 0,-1 0,1 0,5 16,26 49,-23-54,-1 0,11 35,-5 18,-10-45,1 0,18 50,18 11,4-1,74 105,-104-169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09.734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504 737,'2768'0,"-2706"-2,0-2,0-3,72-19,-103 21,1 1,0 2,55 3,15-1,-98 0,1 0,0-1,-1 1,1-1,-1 0,1-1,-1 1,1-1,-1 0,0 0,8-5,-10 5,1 0,-1-1,0 1,0-1,1 0,-2 1,1-1,0 0,0 0,-1 0,0-1,0 1,0 0,0 0,0-1,0-6,1-7,-1-1,-1 0,-1 0,-5-32,-24-67,25 99,-45-212,44 198,6 28,-1 0,1 0,-1 1,0-1,0 0,-1 0,1 1,-1-1,0 1,1-1,-2 1,1 0,0 0,-1-1,1 2,-1-1,0 0,0 1,0-1,0 1,0 0,-1 0,1 0,-1 0,1 1,-7-3,-18-1,-1 1,-1 1,1 2,-49 3,29 0,-684 2,618-4,-19 9,41-1,-479-1,352-8,166 3,-1 4,-94 21,87-13,-100 7,-262-18,204-6,-258 3,475 0,-5 0,0 0,1 1,-1-1,-14 4,20-3,0-1,1 1,-1 0,0 0,0 0,1 0,-1 0,1 0,-1 0,1 0,-1 0,1 1,0-1,0 1,-1-1,1 1,0-1,1 1,-1 0,0-1,0 1,1 0,-1 0,1 0,-1 2,0 2,1 0,0 1,0-1,1 1,0-1,0 0,0 0,1 1,0-1,0 0,0 0,1-1,4 8,6 9,31 39,-33-48,55 68,-34-44,-2 1,-1 2,24 44,-49-75,1 0,0-1,1 0,0 0,0 0,12 10,-13-14,0 0,0 0,1-1,-1 0,1 0,0 0,0-1,0 0,0 0,0 0,9 0,35 3,-1-3,74-5,-40-1,-48 4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11.2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278 0,'-47'14,"41"-13,0 0,0 0,0 1,1 0,-1 0,0 0,1 1,-1 0,1 0,0 0,0 1,-5 4,-3 8,0 1,0 0,2 1,-18 36,18-33,0 3,0 1,-13 47,14-27,4 0,4 2,8-4,-5-38,1 0,-1-1,1 1,0-1,5 8,-4-9,-1 0,0 0,0-1,1 1,0-1,-1 1,6 2,-5-3,0-1,-1 0,1 0,0 0,0 0,0 0,0 0,4 0,24-4,-22 0,0 0,0-1,0 0,-1-1,1 1,-1-1,-1-1,1 0,-1 0,1 0,-2-1,1 0,10-15,-1-2,0-1,-2-1,14-36,-3-10,-17 46,13-27,-21 52,2-5,1 0,0 0,0 1,1-1,-1 1,8-8,-10 12,0 0,1 0,-1 0,0 0,1 1,-1-1,0 0,1 1,-1-1,1 1,-1 0,1-1,-1 1,1 0,-1 0,1 0,-1 0,1 0,-1 0,1 0,-1 1,1-1,-1 1,1-1,-1 1,0-1,1 1,-1 0,0-1,1 1,-1 0,0 0,0 0,2 2,4 4,0 0,0 0,-1 0,0 1,0 0,8 16,24 57,-29-61,-6-12,113 285,-56-77,-51-173,-2 2,3 87,-11-87,0-38,0 1,-1-1,0 0,0 0,0 0,-1-1,0 1,-7 11,-14 12,-10-2,-15-2,24-16,-1-1,0-1,-35 5,-8-6,1-8,7-7,4-9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6.7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1,'0'0,"24"0,27 0,20 0,-4 0,-11 0,-4 0,3 0,2 0,-4 0,7 0,19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43.2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0 147,'1'-10,"1"0,1-1,-1 1,1 0,1 0,0 1,0-1,1 1,1 0,10-15,-14 22,0-1,0 1,1 0,-1 1,0-1,1 0,-1 1,1-1,-1 1,1 0,0 0,0 0,0 0,-1 0,1 1,0-1,0 1,0 0,0-1,0 2,0-1,0 0,0 0,0 1,-1 0,1 0,0-1,4 4,1-1,-1 0,0 1,-1 0,1 0,-1 1,0-1,0 1,0 1,8 10,-10-10,0 1,-1 0,0 0,-1 1,1-1,-1 1,-1-1,0 1,0-1,0 1,-1 0,0 0,0-1,-1 1,0 0,-1-1,-1 9,1-13,0-1,1 1,-1 0,0 0,0-1,0 0,0 1,-1-1,1 0,-1 0,-5 3,-35 18,20-11,25-16,7-2,-2 4,0 0,0 0,0 1,0 0,0 1,0-1,0 1,0 1,0-1,0 1,0 0,0 1,-1 0,11 3,8 8,0 2,2 9,3 7,-3 5,0 4,-3 6,-4 8,-5 5,-4-2,-8-3,-8-4,-9-6,-5-7,-9-4,-8-2,-8-5,-4-9,5-11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53.5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100 169,'-100'0,"104"-1,0 1,0-1,-1 0,1 0,0 0,-1-1,1 1,-1-1,6-3,33-25,-23 16,7-4,1 1,1 1,33-13,-47 23,1 1,1 0,-1 1,1 1,-1 0,1 1,0 1,17 0,-7 4,6 4,3 7,-3 4,-26-13,1 0,-1 0,-1 1,1 0,-1 0,0 0,4 8,7 20,-13-25,-1 1,0 0,0 0,-1 0,-1 0,1 0,-2 0,1 0,-2 0,-3 17,-6 18,-5 0,-6 4,-10 2,-4-7,-7-5,3-10,34-25,0 0,-1 0,0-1,-9 4,16-7,0 0,0 0,0 0,0 0,0 0,0 0,0 0,0 0,0 0,-1 0,1 0,0 0,0 0,0 0,0 0,0 0,0 0,0 0,0 0,0 0,0 0,0 0,0 0,0 0,-1 0,1 0,0 0,0 0,0 0,0 0,0 0,0 0,0 0,0 0,0 0,0 0,0 0,0 0,0 0,0 0,-1 0,1 0,0-1,0 1,0 0,0 0,0 0,0 0,0 0,0 0,0 0,0 0,0 0,0 0,0 0,0 0,0 0,0-1,0 1,0 0,0 0,0 0,0 0,0 0,0 0,0 0,0 0,0 0,0 0,21-13,0 5,9-4,-15 8,1 0,28-3,-4 5,-24 5,1-1,-1 2,0 0,0 1,0 0,-1 2,0 0,0 0,-1 1,26 20,-4-1,-2 6,-1 8,-25-29,-1-1,7 19,5 30,-8 2,-10-50,-1 0,-3 23,2-25,-1 1,-1-1,-5 15,4-16,0 0,-1-1,0 0,-1 1,0-2,0 1,-1-1,0 0,-12 9,10-8,-1-1,-15 9,14-11,1 0,-21 6,11-6,-1-1,0-1,-41 0,-3-2,0-2,2-4,3-2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19.8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421 114,'0'-6,"0"1,-1-1,1 0,-1 1,0-1,-1 0,1 1,-1 0,-3-6,4 9,0 0,0 1,0-1,0 1,0-1,-1 1,1-1,0 1,-1 0,0 0,1 0,-1 0,1 0,-1 0,0 0,0 0,0 1,1-1,-1 0,0 1,0 0,0-1,0 1,0 0,0 0,0 0,0 1,-3-1,-7 3,-1 1,1-1,1 2,-1 0,1 0,-1 1,-17 12,3 2,-43 39,50-42,1 1,1 1,0 0,2 1,-21 35,31-44,0 1,-5 18,8-23,0 0,1 0,-1 0,2 1,-1-1,1 0,0 1,0-1,1 0,3 14,-3-17,0-1,1 0,-1 1,1-1,0 0,0 0,4 6,-3-6,0 0,0 0,0 0,1-1,-1 1,1-1,-1 0,1 0,0 0,0-1,-1 1,1-1,0 0,1 0,3 1,-1-2,1 0,-1 0,1 0,-1-1,0 0,1 0,12-5,1-2,-1-1,-1 0,1-2,29-21,-22 12,-1-2,-1 0,-1-2,39-49,-35 35,-2-2,39-79,-61 113,-1-1,0 0,0 0,-1-1,1 1,-2-1,1 1,0-10,-2 17,0 0,0 0,-1 0,1 0,0 1,0-1,0 0,0 0,-1 0,1 0,0 0,0 0,0 0,-1 0,1 1,0-1,0 0,0 0,-1 0,1 0,0 0,0 0,-1 0,1 0,0 0,0-1,0 1,-1 0,1 0,0 0,0 0,0 0,0 0,-1 0,1 0,0-1,0 1,0 0,0 0,-1 0,1 0,0 0,0-1,0 1,0 0,0 0,0 0,0-1,0 1,-1 0,1 0,0 0,0-1,0 1,0 0,0 0,0 0,0-1,0 1,0 0,0 0,0 0,1-1,-1 1,0 0,-12 14,5-2,1 0,0 0,0 1,1 0,-4 19,-10 69,14-61,1-1,3 1,1 0,2-1,14 79,2-55,-13-51,0 1,10 14,-12-21,2 0,-1 0,1 0,10 9,23 11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20.2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67 0,'66'226,"-7"-31,-44-131,-2 0,-3 2,2 88,-12-124,-1 0,-2 0,0 0,-2 0,-2-1,0 1,-2-1,-1-1,-26 49,15-41,-32 41,13-29,-7-8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26.3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0 174,'13'-14,"0"0,1 1,1 0,0 1,0 1,1 0,1 1,28-12,-22 11,2 2,-1 1,1 1,1 1,45-4,-53 8,0 2,-1 0,28 5,-6 4,-3 9,-7 4,-25-18,-1 0,1 0,-1 0,0 1,3 6,-4-7,0 0,0 0,-1 1,0-1,0 1,1 7,-2-3,0 0,-1 0,1-1,-2 1,0 0,0-1,0 1,-1-1,-7 15,-20 35,-5-5,16-31,0-1,-1-1,-1 0,-1-2,-31 21,136-34,-69-2,-1 0,1 1,-1 1,0 0,0 0,0 2,-1-1,0 2,0-1,-1 2,0-1,-1 2,17 18,6 14,-20-22,-1 0,-1 0,11 28,-4 8,-8 1,-9-3,-1-44,-2 0,1 0,-1 0,-1 0,0 0,0 0,-1-1,0 1,-1-1,0 0,0-1,-1 1,0-1,-13 14,6-10,0-1,-1 0,0-1,-1 0,0-1,0-1,-1 0,-19 6,-147 51,125-44,-48 20,53-22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26.8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1,'63'97,"6"13,20 64,-61-115,2-1,1 1,0-2,-1-10,-1-16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27.2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642 0,'0'0,"-31"10,-24 8,-10 8,6 4,0 5,-2 7,5-1,3 7,-5 6,4 2,5-2,8-6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28.0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0,'20'8,"0"-1,1-1,0-1,0-1,33 3,-14-2,108 22,-117-24,8-3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29.1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327 153,'-12'-19,"7"10,-1-1,0 1,-1 1,0-1,-10-8,15 15,0 0,-1 1,1-1,0 1,-1-1,1 1,-1 0,0 0,1 0,-1 0,0 1,0-1,1 1,-1-1,0 1,0 0,0 0,0 1,1-1,-1 0,0 1,0 0,1 0,-1-1,-3 3,-4 2,1 0,0 1,0 0,0 1,1 0,0 0,0 0,-11 15,3 0,0 1,-15 28,23-37,2-1,-6 17,8-17,0 0,-2 23,5-21,0 0,1 17,1-18,1-1,4 18,-4-23,0 0,1-1,-1 1,8 11,-9-16,1 0,0 0,1 0,-1 0,0 0,1 0,0-1,-1 1,1-1,0 0,0 0,0 0,1 0,-1 0,0-1,1 0,-1 1,1-1,0 0,-1-1,1 1,0-1,-1 1,1-1,0 0,-1-1,1 1,0-1,-1 1,1-1,0 0,3-2,3-1,-1 0,1-1,-1 0,0-1,0 0,0 0,-1-1,0 0,-1 0,9-10,-4 1,0-1,0-1,-2 0,0 0,-1-1,-1 0,-1-1,-1 0,6-29,-6 14,-2-1,-1 1,-2-1,-6-60,5 65,8 41,3 11,164 389,-107-236,-45-114,20 83,-32-80,-9 2,-7-3,2-50,1 1,-2-2,1 1,-2 0,1-1,-2 1,1-1,-2-1,1 1,-1-1,-1 0,0-1,0 0,-1 0,0-1,-1 0,0 0,0-1,0-1,-1 1,0-2,0 1,-1-2,0 0,-20 5,-22-2,-6-4,-2-3,-2-4,51 3,0-1,-17-4,-16-13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29.8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0,'0'0,"27"7,28-1,24 5,-12-2,0-3,-4-3,-1 0,7-15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02:17.4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36,'14'-13,"-11"10,0 1,0-1,0 0,0 1,0 0,6-4,-7 6,-1-1,1 1,-1 0,1 0,-1 0,0 0,1 0,-1 0,1 0,-1 0,1 0,-1 0,1 1,-1-1,0 1,1-1,-1 1,0 0,0-1,1 1,-1 0,1 1,3 2,0 0,-1 0,0 0,0 0,-1 1,1 0,-1 0,4 8,19 46,-16-34,1 1,110 240,-91-216,3-4,3 0,3-5,0-10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30.1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1,'0'0,"20"9,24 0,22 3,-4-7,2 2,-2-4,-1-3,-2 3,0-6,0 0,2-4,13 4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31.0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380 11,'-50'-5,"-5"0,51 5,0 0,-1 1,1 0,0-1,0 2,-1-1,1 0,0 1,0 0,-6 4,2 0,0 0,1 0,0 1,0 0,1 1,0 0,0 0,-7 13,-34 78,38-78,-11 28,2 0,3 0,1 2,-12 102,22-116,2 0,2 0,1 0,2 0,2 0,1 0,19 63,-18-82,1-1,1 0,0 0,1-1,0 0,2-1,0 0,0-1,1 0,1-1,1-1,-1 0,2-1,0 0,0-1,30 12,-31-15,0-1,0-1,1 0,-1-1,1-1,0 0,0-1,1-1,-1 0,0-1,0-1,0-1,1 0,-1-1,-1-1,1 0,-1-2,1 1,24-15,-21 9,-1-2,0-1,-1 0,0-1,-1 0,-1-2,-1 0,0 0,-1-2,-1 1,-1-2,0 1,-2-1,13-36,-15 31,-1 0,0-1,-2 1,-1-1,-1 0,-2 0,0 0,-2 0,0 0,-2 1,-1-1,-11-34,1 19,-1 2,-1 0,-42-65,41 76,-2 2,0 0,-2 1,-1 1,-37-31,45 44,0 1,-1 0,0 1,-27-10,-7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51.8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163 75,'-14'5,"1"1,1 0,-1 1,1 0,0 1,-19 16,26-19,0 1,0-1,0 1,1 0,-1 0,2 1,-1 0,1-1,0 1,0 0,0 0,1 1,1-1,-2 11,2-3,1-1,0 1,1 0,1 0,0-1,2 1,-1-1,10 22,1-4,-11-25,1-1,0 0,0 0,0 0,1 0,8 7,-11-11,0 0,1 0,-1 0,1 0,0 0,-1-1,1 1,0-1,0 0,0 0,0 0,0 0,0-1,0 1,1-1,-1 0,4 0,-6 0,1-1,0 1,0-1,0 0,0 1,-1-1,1 0,0 0,-1 0,1 0,0-1,-1 1,0 0,1-1,-1 1,0-1,0 1,1-1,-1 0,0 1,-1-1,1 0,1-2,1-4,-1-1,1 0,1-13,0-19,-3 0,-1 0,-10-79,4 63,3 30,1 13,1-1,0 1,2-28,-1 41,0 1,0 0,0-1,0 1,0 0,0-1,0 1,0-1,0 1,1 0,-1-1,0 1,0 0,0-1,0 1,1 0,-1-1,0 1,0 0,1-1,-1 1,0 0,1 0,-1-1,0 1,1 0,-1 0,0 0,1-1,-1 1,0 0,1 0,-1 0,0 0,1 0,0 0,14 8,12 20,-2 8,-2 1,-1 1,27 67,-8-16,-1-5,46 144,-72-182,-1 0,-5 6,-5-28,-1 0,-3 46,0-62,0 1,-1 0,-4 12,2-11,-1 0,0 0,0-1,-1 0,0 0,0 0,-1-1,0 0,-1-1,0 1,0-1,-16 10,2-3,-1-2,-1 0,-49 16,24-11,-11-2,-7-3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03.2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0 164,'2'-4,"0"0,0-1,0 1,0 1,0-1,1 0,0 0,0 1,0 0,5-5,38-28,-30 25,1 1,1 0,-1 1,1 1,1 1,0 1,-1 0,2 1,34-4,-22 9,5 0,6 6,0 9,-7 4,-33-16,0-1,0 1,0 0,0 0,0 0,2 5,-2-4,-1 0,0 0,-1 0,1 0,-1 0,1 0,-1 1,-1-1,1 0,-1 1,1-1,-1 1,0-1,-1 0,1 1,-1-1,0 0,0 1,0-1,-4 7,-3 6,-1-1,0 1,-20 24,-2 4,26-36,0-1,0 0,0 0,1 1,0 0,-4 17,5-8,5-14,0-3,7 4,42 9,-33-10,-1 1,1 1,-1 0,0 1,-1 1,22 13,2 9,5 1,0 4,57 57,-62-48,-4 4,-4 5,-10 1,-18-40,0 1,-2 0,1-1,-2 1,0 24,-2-29,0 0,-1 0,-3 11,-13 27,-8-1,-12-2,-8-5,33-31,0 0,-15 6,-35 12,-3-6,1-7,3-10,4-9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03.9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1,'25'32,"35"34,13 15,-38-33,-1 4,3 9,3 8,3 5,-3 2,-2-8,1-13,-5-15,-8-20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04.4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615 1,'-19'6,"-112"43,105-37,1 2,-46 31,26-13,-3 4,-105 99,106-90,-2-6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05.1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0,'14'4,"0"-1,1 0,25 0,2 1,51 16,8 1,-56-17,1 2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05.7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0,'0'0,"26"7,20-5,16 5,-10-1,1-6,-9 2,1-2,10 9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1:28.1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 0,'-10'59,"3"0,1 81,6-107,0 369,24-79,-7-126,-6-27,-8-90,-2 1,-1 8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5:20:49.4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 0,'-4'16,"1"1,0-1,1 1,0 22,0-3,0-2,2-1,1 1,2-1,7 35,37 128,-46-191,100 427,-23 26,-67-391,-1 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D94707-24A7-972A-1177-B706B33C7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7D1FC41-B34B-C062-DAE3-9CCDC003F9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5367E1-85B5-AE68-113A-816312829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9F672D-C1D2-C396-F64B-79926ECA0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818EBB-9D18-6E83-1C25-F969B96DE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27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49CD9C-AAB0-7959-2E27-B980EA256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1134CC1-683B-C66F-3665-1E64B49FC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3090CD-A294-018E-B90E-CF92AA928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A7D432-9CA7-D393-E49A-D0AD317B1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8BC6C8-585F-1A66-4D6C-72A9D5D43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05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755E4CE-FF97-96CA-7F17-B5D7981403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4424475-0F1F-4680-0874-CE1A7F92E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75910E-63E9-B313-1C98-3A2C1016F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188F3E-1FC6-C1D9-F680-AD9993FF1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6F34C0-20F6-4EB4-B22F-EB7CB930C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24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307FF3-221F-8B98-8C72-AC55F5179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483C68-A165-8EFD-42DE-4FBCB21A3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53EB8F-B1AE-330A-316C-5D6073D18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5948D2-75F4-BD0A-E6F7-C6B4F79D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58DC42-F005-1AA5-DF56-FD2E788B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12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EE071F-4468-C2C3-CF12-29199934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148549D-F543-38C4-09D3-D5D2838FC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E75C01-4D00-617A-FA09-A5170138B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295EAF-7B69-947E-985D-C1171228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EA989E-00F0-B0C1-6F27-1CB8E39F1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55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E609BD-D5E1-7292-1933-146BF170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5EAEBB-B4D6-0380-09C2-8D3922D6FF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AE4F57A-78FE-CA36-7CC4-2C36D9CB8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DFC3CA1-D794-642E-F284-62A3E3665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B6A68A-697F-38FB-F1F9-723BD5BDC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83D734-485E-A7BC-C102-5D48441A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58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DF99B9-B040-366C-F9E9-6553FC13C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EFABBE-CE80-9836-950C-A19C89EE0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0CE1FD-A2A3-C6DB-6505-F8E727A9F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903F61E-62AD-964C-A0DF-90241804B1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B7E3EF-9456-40DF-C6B8-8EAA7A4770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A7DAFE0-7E71-8EEF-1950-E59EEE5D0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75769FE-452E-6B2F-3D21-223355E73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CB4DA20-FBBC-B45C-0510-F5D84ADEB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663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F6A27D-C0A1-7F50-4C1E-4A407F959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1E19158-AC08-95A8-A613-F0BA4C5A7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CD4C789-1292-A0F4-BB26-FA9773901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62AB2D2-7434-C5FB-EC93-489FAB19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612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6091D0A-C30C-05C1-8AF6-1C55199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38ACD72-CA6B-4C4C-3D5C-8A164B945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8B9F65C-0927-4959-8335-C38F58FA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0703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1DE5E9-4DD0-B457-2071-0EE532AEF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80621B-E94B-7AF4-27E1-1DD798454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63459A2-93C6-7CDB-54E9-7C5E60E87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35A738-E977-0520-77E1-BAB6D9CA9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A1A5FF2-7B19-58FF-0E55-B06B81C95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1F344A-4AB1-6988-B41E-FAE5A6134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460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015A35-DCEC-C470-B09D-038633E24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D330EDD-37D3-9E4A-8E3B-58DE958201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25682FE-72AE-1952-1CD6-86AFD6EDA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C8896B4-DCA4-E30B-83C0-85E53DFAB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D52B74C-6BCA-BE37-1721-037E2EB5C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5C5BEF9-1B48-00F5-90F5-11F57712D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65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F7D95B5-6300-8DAA-ABF2-2190CCF8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1F4400-33F7-40FB-6F31-5E41E4729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F0C425-5422-A5B6-58A2-B6158ADE19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4ED107-88BE-4496-9BB3-9752D4644CFC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8447C6-C1A4-C8AE-005C-72066CB8D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4E33C2-68C4-8E2D-331B-599DCBA14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F569BA-B2FB-4978-808D-6535C77DC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8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23.xml"/><Relationship Id="rId21" Type="http://schemas.openxmlformats.org/officeDocument/2006/relationships/customXml" Target="../ink/ink475.xml"/><Relationship Id="rId42" Type="http://schemas.openxmlformats.org/officeDocument/2006/relationships/image" Target="../media/image487.png"/><Relationship Id="rId63" Type="http://schemas.openxmlformats.org/officeDocument/2006/relationships/customXml" Target="../ink/ink496.xml"/><Relationship Id="rId84" Type="http://schemas.openxmlformats.org/officeDocument/2006/relationships/image" Target="../media/image507.png"/><Relationship Id="rId138" Type="http://schemas.openxmlformats.org/officeDocument/2006/relationships/customXml" Target="../ink/ink534.xml"/><Relationship Id="rId159" Type="http://schemas.openxmlformats.org/officeDocument/2006/relationships/image" Target="../media/image542.png"/><Relationship Id="rId107" Type="http://schemas.openxmlformats.org/officeDocument/2006/relationships/customXml" Target="../ink/ink518.xml"/><Relationship Id="rId11" Type="http://schemas.openxmlformats.org/officeDocument/2006/relationships/customXml" Target="../ink/ink470.xml"/><Relationship Id="rId32" Type="http://schemas.openxmlformats.org/officeDocument/2006/relationships/image" Target="../media/image482.png"/><Relationship Id="rId53" Type="http://schemas.openxmlformats.org/officeDocument/2006/relationships/customXml" Target="../ink/ink491.xml"/><Relationship Id="rId74" Type="http://schemas.openxmlformats.org/officeDocument/2006/relationships/image" Target="../media/image502.png"/><Relationship Id="rId128" Type="http://schemas.openxmlformats.org/officeDocument/2006/relationships/customXml" Target="../ink/ink529.xml"/><Relationship Id="rId149" Type="http://schemas.openxmlformats.org/officeDocument/2006/relationships/image" Target="../media/image223.png"/><Relationship Id="rId5" Type="http://schemas.openxmlformats.org/officeDocument/2006/relationships/customXml" Target="../ink/ink467.xml"/><Relationship Id="rId95" Type="http://schemas.openxmlformats.org/officeDocument/2006/relationships/customXml" Target="../ink/ink512.xml"/><Relationship Id="rId160" Type="http://schemas.openxmlformats.org/officeDocument/2006/relationships/customXml" Target="../ink/ink545.xml"/><Relationship Id="rId22" Type="http://schemas.openxmlformats.org/officeDocument/2006/relationships/image" Target="../media/image477.png"/><Relationship Id="rId43" Type="http://schemas.openxmlformats.org/officeDocument/2006/relationships/customXml" Target="../ink/ink486.xml"/><Relationship Id="rId64" Type="http://schemas.openxmlformats.org/officeDocument/2006/relationships/image" Target="../media/image497.png"/><Relationship Id="rId118" Type="http://schemas.openxmlformats.org/officeDocument/2006/relationships/image" Target="../media/image523.png"/><Relationship Id="rId139" Type="http://schemas.openxmlformats.org/officeDocument/2006/relationships/image" Target="../media/image533.png"/><Relationship Id="rId85" Type="http://schemas.openxmlformats.org/officeDocument/2006/relationships/customXml" Target="../ink/ink507.xml"/><Relationship Id="rId150" Type="http://schemas.openxmlformats.org/officeDocument/2006/relationships/customXml" Target="../ink/ink540.xml"/><Relationship Id="rId12" Type="http://schemas.openxmlformats.org/officeDocument/2006/relationships/image" Target="../media/image472.png"/><Relationship Id="rId17" Type="http://schemas.openxmlformats.org/officeDocument/2006/relationships/customXml" Target="../ink/ink473.xml"/><Relationship Id="rId33" Type="http://schemas.openxmlformats.org/officeDocument/2006/relationships/customXml" Target="../ink/ink481.xml"/><Relationship Id="rId38" Type="http://schemas.openxmlformats.org/officeDocument/2006/relationships/image" Target="../media/image485.png"/><Relationship Id="rId59" Type="http://schemas.openxmlformats.org/officeDocument/2006/relationships/customXml" Target="../ink/ink494.xml"/><Relationship Id="rId103" Type="http://schemas.openxmlformats.org/officeDocument/2006/relationships/customXml" Target="../ink/ink516.xml"/><Relationship Id="rId108" Type="http://schemas.openxmlformats.org/officeDocument/2006/relationships/image" Target="../media/image519.png"/><Relationship Id="rId124" Type="http://schemas.openxmlformats.org/officeDocument/2006/relationships/customXml" Target="../ink/ink527.xml"/><Relationship Id="rId129" Type="http://schemas.openxmlformats.org/officeDocument/2006/relationships/image" Target="../media/image528.png"/><Relationship Id="rId54" Type="http://schemas.openxmlformats.org/officeDocument/2006/relationships/image" Target="../media/image492.png"/><Relationship Id="rId70" Type="http://schemas.openxmlformats.org/officeDocument/2006/relationships/image" Target="../media/image500.png"/><Relationship Id="rId75" Type="http://schemas.openxmlformats.org/officeDocument/2006/relationships/customXml" Target="../ink/ink502.xml"/><Relationship Id="rId91" Type="http://schemas.openxmlformats.org/officeDocument/2006/relationships/customXml" Target="../ink/ink510.xml"/><Relationship Id="rId96" Type="http://schemas.openxmlformats.org/officeDocument/2006/relationships/image" Target="../media/image513.png"/><Relationship Id="rId140" Type="http://schemas.openxmlformats.org/officeDocument/2006/relationships/customXml" Target="../ink/ink535.xml"/><Relationship Id="rId145" Type="http://schemas.openxmlformats.org/officeDocument/2006/relationships/image" Target="../media/image536.png"/><Relationship Id="rId161" Type="http://schemas.openxmlformats.org/officeDocument/2006/relationships/image" Target="../media/image543.png"/><Relationship Id="rId166" Type="http://schemas.openxmlformats.org/officeDocument/2006/relationships/customXml" Target="../ink/ink54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9.png"/><Relationship Id="rId23" Type="http://schemas.openxmlformats.org/officeDocument/2006/relationships/customXml" Target="../ink/ink476.xml"/><Relationship Id="rId28" Type="http://schemas.openxmlformats.org/officeDocument/2006/relationships/image" Target="../media/image480.png"/><Relationship Id="rId49" Type="http://schemas.openxmlformats.org/officeDocument/2006/relationships/customXml" Target="../ink/ink489.xml"/><Relationship Id="rId114" Type="http://schemas.openxmlformats.org/officeDocument/2006/relationships/image" Target="../media/image521.png"/><Relationship Id="rId119" Type="http://schemas.openxmlformats.org/officeDocument/2006/relationships/customXml" Target="../ink/ink524.xml"/><Relationship Id="rId44" Type="http://schemas.openxmlformats.org/officeDocument/2006/relationships/image" Target="../media/image488.png"/><Relationship Id="rId60" Type="http://schemas.openxmlformats.org/officeDocument/2006/relationships/image" Target="../media/image495.png"/><Relationship Id="rId65" Type="http://schemas.openxmlformats.org/officeDocument/2006/relationships/customXml" Target="../ink/ink497.xml"/><Relationship Id="rId81" Type="http://schemas.openxmlformats.org/officeDocument/2006/relationships/customXml" Target="../ink/ink505.xml"/><Relationship Id="rId86" Type="http://schemas.openxmlformats.org/officeDocument/2006/relationships/image" Target="../media/image508.png"/><Relationship Id="rId130" Type="http://schemas.openxmlformats.org/officeDocument/2006/relationships/customXml" Target="../ink/ink530.xml"/><Relationship Id="rId135" Type="http://schemas.openxmlformats.org/officeDocument/2006/relationships/image" Target="../media/image531.png"/><Relationship Id="rId151" Type="http://schemas.openxmlformats.org/officeDocument/2006/relationships/image" Target="../media/image538.png"/><Relationship Id="rId156" Type="http://schemas.openxmlformats.org/officeDocument/2006/relationships/customXml" Target="../ink/ink543.xml"/><Relationship Id="rId13" Type="http://schemas.openxmlformats.org/officeDocument/2006/relationships/customXml" Target="../ink/ink471.xml"/><Relationship Id="rId18" Type="http://schemas.openxmlformats.org/officeDocument/2006/relationships/image" Target="../media/image475.png"/><Relationship Id="rId39" Type="http://schemas.openxmlformats.org/officeDocument/2006/relationships/customXml" Target="../ink/ink484.xml"/><Relationship Id="rId109" Type="http://schemas.openxmlformats.org/officeDocument/2006/relationships/customXml" Target="../ink/ink519.xml"/><Relationship Id="rId34" Type="http://schemas.openxmlformats.org/officeDocument/2006/relationships/image" Target="../media/image483.png"/><Relationship Id="rId50" Type="http://schemas.openxmlformats.org/officeDocument/2006/relationships/image" Target="../media/image490.png"/><Relationship Id="rId55" Type="http://schemas.openxmlformats.org/officeDocument/2006/relationships/customXml" Target="../ink/ink492.xml"/><Relationship Id="rId76" Type="http://schemas.openxmlformats.org/officeDocument/2006/relationships/image" Target="../media/image503.png"/><Relationship Id="rId97" Type="http://schemas.openxmlformats.org/officeDocument/2006/relationships/customXml" Target="../ink/ink513.xml"/><Relationship Id="rId104" Type="http://schemas.openxmlformats.org/officeDocument/2006/relationships/image" Target="../media/image517.png"/><Relationship Id="rId120" Type="http://schemas.openxmlformats.org/officeDocument/2006/relationships/image" Target="../media/image524.png"/><Relationship Id="rId125" Type="http://schemas.openxmlformats.org/officeDocument/2006/relationships/image" Target="../media/image526.png"/><Relationship Id="rId141" Type="http://schemas.openxmlformats.org/officeDocument/2006/relationships/image" Target="../media/image534.png"/><Relationship Id="rId146" Type="http://schemas.openxmlformats.org/officeDocument/2006/relationships/customXml" Target="../ink/ink538.xml"/><Relationship Id="rId167" Type="http://schemas.openxmlformats.org/officeDocument/2006/relationships/image" Target="../media/image545.png"/><Relationship Id="rId7" Type="http://schemas.openxmlformats.org/officeDocument/2006/relationships/customXml" Target="../ink/ink468.xml"/><Relationship Id="rId71" Type="http://schemas.openxmlformats.org/officeDocument/2006/relationships/customXml" Target="../ink/ink500.xml"/><Relationship Id="rId92" Type="http://schemas.openxmlformats.org/officeDocument/2006/relationships/image" Target="../media/image511.png"/><Relationship Id="rId162" Type="http://schemas.openxmlformats.org/officeDocument/2006/relationships/customXml" Target="../ink/ink546.xml"/><Relationship Id="rId2" Type="http://schemas.openxmlformats.org/officeDocument/2006/relationships/image" Target="../media/image468.png"/><Relationship Id="rId29" Type="http://schemas.openxmlformats.org/officeDocument/2006/relationships/customXml" Target="../ink/ink479.xml"/><Relationship Id="rId24" Type="http://schemas.openxmlformats.org/officeDocument/2006/relationships/image" Target="../media/image478.png"/><Relationship Id="rId40" Type="http://schemas.openxmlformats.org/officeDocument/2006/relationships/image" Target="../media/image486.png"/><Relationship Id="rId45" Type="http://schemas.openxmlformats.org/officeDocument/2006/relationships/customXml" Target="../ink/ink487.xml"/><Relationship Id="rId66" Type="http://schemas.openxmlformats.org/officeDocument/2006/relationships/image" Target="../media/image498.png"/><Relationship Id="rId87" Type="http://schemas.openxmlformats.org/officeDocument/2006/relationships/customXml" Target="../ink/ink508.xml"/><Relationship Id="rId110" Type="http://schemas.openxmlformats.org/officeDocument/2006/relationships/image" Target="../media/image520.png"/><Relationship Id="rId115" Type="http://schemas.openxmlformats.org/officeDocument/2006/relationships/customXml" Target="../ink/ink522.xml"/><Relationship Id="rId131" Type="http://schemas.openxmlformats.org/officeDocument/2006/relationships/image" Target="../media/image529.png"/><Relationship Id="rId136" Type="http://schemas.openxmlformats.org/officeDocument/2006/relationships/customXml" Target="../ink/ink533.xml"/><Relationship Id="rId157" Type="http://schemas.openxmlformats.org/officeDocument/2006/relationships/image" Target="../media/image541.png"/><Relationship Id="rId61" Type="http://schemas.openxmlformats.org/officeDocument/2006/relationships/customXml" Target="../ink/ink495.xml"/><Relationship Id="rId82" Type="http://schemas.openxmlformats.org/officeDocument/2006/relationships/image" Target="../media/image506.png"/><Relationship Id="rId152" Type="http://schemas.openxmlformats.org/officeDocument/2006/relationships/customXml" Target="../ink/ink541.xml"/><Relationship Id="rId19" Type="http://schemas.openxmlformats.org/officeDocument/2006/relationships/customXml" Target="../ink/ink474.xml"/><Relationship Id="rId14" Type="http://schemas.openxmlformats.org/officeDocument/2006/relationships/image" Target="../media/image473.png"/><Relationship Id="rId30" Type="http://schemas.openxmlformats.org/officeDocument/2006/relationships/image" Target="../media/image481.png"/><Relationship Id="rId35" Type="http://schemas.openxmlformats.org/officeDocument/2006/relationships/customXml" Target="../ink/ink482.xml"/><Relationship Id="rId56" Type="http://schemas.openxmlformats.org/officeDocument/2006/relationships/image" Target="../media/image493.png"/><Relationship Id="rId77" Type="http://schemas.openxmlformats.org/officeDocument/2006/relationships/customXml" Target="../ink/ink503.xml"/><Relationship Id="rId100" Type="http://schemas.openxmlformats.org/officeDocument/2006/relationships/image" Target="../media/image515.png"/><Relationship Id="rId105" Type="http://schemas.openxmlformats.org/officeDocument/2006/relationships/customXml" Target="../ink/ink517.xml"/><Relationship Id="rId126" Type="http://schemas.openxmlformats.org/officeDocument/2006/relationships/customXml" Target="../ink/ink528.xml"/><Relationship Id="rId147" Type="http://schemas.openxmlformats.org/officeDocument/2006/relationships/image" Target="../media/image537.png"/><Relationship Id="rId8" Type="http://schemas.openxmlformats.org/officeDocument/2006/relationships/image" Target="../media/image470.png"/><Relationship Id="rId51" Type="http://schemas.openxmlformats.org/officeDocument/2006/relationships/customXml" Target="../ink/ink490.xml"/><Relationship Id="rId72" Type="http://schemas.openxmlformats.org/officeDocument/2006/relationships/image" Target="../media/image501.png"/><Relationship Id="rId93" Type="http://schemas.openxmlformats.org/officeDocument/2006/relationships/customXml" Target="../ink/ink511.xml"/><Relationship Id="rId98" Type="http://schemas.openxmlformats.org/officeDocument/2006/relationships/image" Target="../media/image514.png"/><Relationship Id="rId121" Type="http://schemas.openxmlformats.org/officeDocument/2006/relationships/customXml" Target="../ink/ink525.xml"/><Relationship Id="rId142" Type="http://schemas.openxmlformats.org/officeDocument/2006/relationships/customXml" Target="../ink/ink536.xml"/><Relationship Id="rId163" Type="http://schemas.openxmlformats.org/officeDocument/2006/relationships/image" Target="../media/image544.png"/><Relationship Id="rId3" Type="http://schemas.openxmlformats.org/officeDocument/2006/relationships/customXml" Target="../ink/ink466.xml"/><Relationship Id="rId25" Type="http://schemas.openxmlformats.org/officeDocument/2006/relationships/customXml" Target="../ink/ink477.xml"/><Relationship Id="rId46" Type="http://schemas.openxmlformats.org/officeDocument/2006/relationships/image" Target="../media/image268.png"/><Relationship Id="rId67" Type="http://schemas.openxmlformats.org/officeDocument/2006/relationships/customXml" Target="../ink/ink498.xml"/><Relationship Id="rId116" Type="http://schemas.openxmlformats.org/officeDocument/2006/relationships/image" Target="../media/image522.png"/><Relationship Id="rId137" Type="http://schemas.openxmlformats.org/officeDocument/2006/relationships/image" Target="../media/image532.png"/><Relationship Id="rId158" Type="http://schemas.openxmlformats.org/officeDocument/2006/relationships/customXml" Target="../ink/ink544.xml"/><Relationship Id="rId20" Type="http://schemas.openxmlformats.org/officeDocument/2006/relationships/image" Target="../media/image476.png"/><Relationship Id="rId41" Type="http://schemas.openxmlformats.org/officeDocument/2006/relationships/customXml" Target="../ink/ink485.xml"/><Relationship Id="rId62" Type="http://schemas.openxmlformats.org/officeDocument/2006/relationships/image" Target="../media/image496.png"/><Relationship Id="rId83" Type="http://schemas.openxmlformats.org/officeDocument/2006/relationships/customXml" Target="../ink/ink506.xml"/><Relationship Id="rId88" Type="http://schemas.openxmlformats.org/officeDocument/2006/relationships/image" Target="../media/image509.png"/><Relationship Id="rId111" Type="http://schemas.openxmlformats.org/officeDocument/2006/relationships/customXml" Target="../ink/ink520.xml"/><Relationship Id="rId132" Type="http://schemas.openxmlformats.org/officeDocument/2006/relationships/customXml" Target="../ink/ink531.xml"/><Relationship Id="rId153" Type="http://schemas.openxmlformats.org/officeDocument/2006/relationships/image" Target="../media/image539.png"/><Relationship Id="rId15" Type="http://schemas.openxmlformats.org/officeDocument/2006/relationships/customXml" Target="../ink/ink472.xml"/><Relationship Id="rId36" Type="http://schemas.openxmlformats.org/officeDocument/2006/relationships/image" Target="../media/image484.png"/><Relationship Id="rId57" Type="http://schemas.openxmlformats.org/officeDocument/2006/relationships/customXml" Target="../ink/ink493.xml"/><Relationship Id="rId106" Type="http://schemas.openxmlformats.org/officeDocument/2006/relationships/image" Target="../media/image518.png"/><Relationship Id="rId127" Type="http://schemas.openxmlformats.org/officeDocument/2006/relationships/image" Target="../media/image527.png"/><Relationship Id="rId10" Type="http://schemas.openxmlformats.org/officeDocument/2006/relationships/image" Target="../media/image471.png"/><Relationship Id="rId31" Type="http://schemas.openxmlformats.org/officeDocument/2006/relationships/customXml" Target="../ink/ink480.xml"/><Relationship Id="rId52" Type="http://schemas.openxmlformats.org/officeDocument/2006/relationships/image" Target="../media/image491.png"/><Relationship Id="rId73" Type="http://schemas.openxmlformats.org/officeDocument/2006/relationships/customXml" Target="../ink/ink501.xml"/><Relationship Id="rId78" Type="http://schemas.openxmlformats.org/officeDocument/2006/relationships/image" Target="../media/image504.png"/><Relationship Id="rId94" Type="http://schemas.openxmlformats.org/officeDocument/2006/relationships/image" Target="../media/image512.png"/><Relationship Id="rId99" Type="http://schemas.openxmlformats.org/officeDocument/2006/relationships/customXml" Target="../ink/ink514.xml"/><Relationship Id="rId101" Type="http://schemas.openxmlformats.org/officeDocument/2006/relationships/customXml" Target="../ink/ink515.xml"/><Relationship Id="rId122" Type="http://schemas.openxmlformats.org/officeDocument/2006/relationships/image" Target="../media/image525.png"/><Relationship Id="rId143" Type="http://schemas.openxmlformats.org/officeDocument/2006/relationships/image" Target="../media/image535.png"/><Relationship Id="rId148" Type="http://schemas.openxmlformats.org/officeDocument/2006/relationships/customXml" Target="../ink/ink539.xml"/><Relationship Id="rId164" Type="http://schemas.openxmlformats.org/officeDocument/2006/relationships/customXml" Target="../ink/ink547.xml"/><Relationship Id="rId4" Type="http://schemas.openxmlformats.org/officeDocument/2006/relationships/image" Target="../media/image77.png"/><Relationship Id="rId9" Type="http://schemas.openxmlformats.org/officeDocument/2006/relationships/customXml" Target="../ink/ink469.xml"/><Relationship Id="rId26" Type="http://schemas.openxmlformats.org/officeDocument/2006/relationships/image" Target="../media/image479.png"/><Relationship Id="rId47" Type="http://schemas.openxmlformats.org/officeDocument/2006/relationships/customXml" Target="../ink/ink488.xml"/><Relationship Id="rId68" Type="http://schemas.openxmlformats.org/officeDocument/2006/relationships/image" Target="../media/image499.png"/><Relationship Id="rId89" Type="http://schemas.openxmlformats.org/officeDocument/2006/relationships/customXml" Target="../ink/ink509.xml"/><Relationship Id="rId112" Type="http://schemas.openxmlformats.org/officeDocument/2006/relationships/image" Target="../media/image105.png"/><Relationship Id="rId133" Type="http://schemas.openxmlformats.org/officeDocument/2006/relationships/image" Target="../media/image530.png"/><Relationship Id="rId154" Type="http://schemas.openxmlformats.org/officeDocument/2006/relationships/customXml" Target="../ink/ink542.xml"/><Relationship Id="rId16" Type="http://schemas.openxmlformats.org/officeDocument/2006/relationships/image" Target="../media/image474.png"/><Relationship Id="rId37" Type="http://schemas.openxmlformats.org/officeDocument/2006/relationships/customXml" Target="../ink/ink483.xml"/><Relationship Id="rId58" Type="http://schemas.openxmlformats.org/officeDocument/2006/relationships/image" Target="../media/image494.png"/><Relationship Id="rId79" Type="http://schemas.openxmlformats.org/officeDocument/2006/relationships/customXml" Target="../ink/ink504.xml"/><Relationship Id="rId102" Type="http://schemas.openxmlformats.org/officeDocument/2006/relationships/image" Target="../media/image516.png"/><Relationship Id="rId123" Type="http://schemas.openxmlformats.org/officeDocument/2006/relationships/customXml" Target="../ink/ink526.xml"/><Relationship Id="rId144" Type="http://schemas.openxmlformats.org/officeDocument/2006/relationships/customXml" Target="../ink/ink537.xml"/><Relationship Id="rId90" Type="http://schemas.openxmlformats.org/officeDocument/2006/relationships/image" Target="../media/image510.png"/><Relationship Id="rId165" Type="http://schemas.openxmlformats.org/officeDocument/2006/relationships/image" Target="../media/image145.png"/><Relationship Id="rId27" Type="http://schemas.openxmlformats.org/officeDocument/2006/relationships/customXml" Target="../ink/ink478.xml"/><Relationship Id="rId48" Type="http://schemas.openxmlformats.org/officeDocument/2006/relationships/image" Target="../media/image489.png"/><Relationship Id="rId69" Type="http://schemas.openxmlformats.org/officeDocument/2006/relationships/customXml" Target="../ink/ink499.xml"/><Relationship Id="rId113" Type="http://schemas.openxmlformats.org/officeDocument/2006/relationships/customXml" Target="../ink/ink521.xml"/><Relationship Id="rId134" Type="http://schemas.openxmlformats.org/officeDocument/2006/relationships/customXml" Target="../ink/ink532.xml"/><Relationship Id="rId80" Type="http://schemas.openxmlformats.org/officeDocument/2006/relationships/image" Target="../media/image505.png"/><Relationship Id="rId155" Type="http://schemas.openxmlformats.org/officeDocument/2006/relationships/image" Target="../media/image54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5.xml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1.png"/><Relationship Id="rId21" Type="http://schemas.openxmlformats.org/officeDocument/2006/relationships/customXml" Target="../ink/ink9.xml"/><Relationship Id="rId7" Type="http://schemas.openxmlformats.org/officeDocument/2006/relationships/customXml" Target="../ink/ink2.xml"/><Relationship Id="rId12" Type="http://schemas.openxmlformats.org/officeDocument/2006/relationships/image" Target="../media/image6.png"/><Relationship Id="rId17" Type="http://schemas.openxmlformats.org/officeDocument/2006/relationships/customXml" Target="../ink/ink7.xml"/><Relationship Id="rId25" Type="http://schemas.openxmlformats.org/officeDocument/2006/relationships/customXml" Target="../ink/ink11.xml"/><Relationship Id="rId2" Type="http://schemas.openxmlformats.org/officeDocument/2006/relationships/hyperlink" Target="https://www.geogebra.org/m/p2u3cyjv" TargetMode="External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customXml" Target="../ink/ink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customXml" Target="../ink/ink4.xml"/><Relationship Id="rId24" Type="http://schemas.openxmlformats.org/officeDocument/2006/relationships/image" Target="../media/image12.png"/><Relationship Id="rId32" Type="http://schemas.openxmlformats.org/officeDocument/2006/relationships/image" Target="../media/image16.png"/><Relationship Id="rId5" Type="http://schemas.openxmlformats.org/officeDocument/2006/relationships/customXml" Target="../ink/ink1.xml"/><Relationship Id="rId15" Type="http://schemas.openxmlformats.org/officeDocument/2006/relationships/customXml" Target="../ink/ink6.xml"/><Relationship Id="rId23" Type="http://schemas.openxmlformats.org/officeDocument/2006/relationships/customXml" Target="../ink/ink10.xml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customXml" Target="../ink/ink8.xml"/><Relationship Id="rId31" Type="http://schemas.openxmlformats.org/officeDocument/2006/relationships/customXml" Target="../ink/ink14.xml"/><Relationship Id="rId4" Type="http://schemas.openxmlformats.org/officeDocument/2006/relationships/image" Target="../media/image2.png"/><Relationship Id="rId9" Type="http://schemas.openxmlformats.org/officeDocument/2006/relationships/customXml" Target="../ink/ink3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customXml" Target="../ink/ink12.xml"/><Relationship Id="rId30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0.png"/><Relationship Id="rId117" Type="http://schemas.openxmlformats.org/officeDocument/2006/relationships/customXml" Target="../ink/ink72.xml"/><Relationship Id="rId21" Type="http://schemas.openxmlformats.org/officeDocument/2006/relationships/customXml" Target="../ink/ink24.xml"/><Relationship Id="rId42" Type="http://schemas.openxmlformats.org/officeDocument/2006/relationships/image" Target="../media/image38.png"/><Relationship Id="rId47" Type="http://schemas.openxmlformats.org/officeDocument/2006/relationships/customXml" Target="../ink/ink37.xml"/><Relationship Id="rId63" Type="http://schemas.openxmlformats.org/officeDocument/2006/relationships/customXml" Target="../ink/ink45.xml"/><Relationship Id="rId68" Type="http://schemas.openxmlformats.org/officeDocument/2006/relationships/image" Target="../media/image51.png"/><Relationship Id="rId84" Type="http://schemas.openxmlformats.org/officeDocument/2006/relationships/image" Target="../media/image59.png"/><Relationship Id="rId89" Type="http://schemas.openxmlformats.org/officeDocument/2006/relationships/customXml" Target="../ink/ink58.xml"/><Relationship Id="rId112" Type="http://schemas.openxmlformats.org/officeDocument/2006/relationships/image" Target="../media/image73.png"/><Relationship Id="rId16" Type="http://schemas.openxmlformats.org/officeDocument/2006/relationships/image" Target="../media/image25.png"/><Relationship Id="rId107" Type="http://schemas.openxmlformats.org/officeDocument/2006/relationships/customXml" Target="../ink/ink67.xml"/><Relationship Id="rId11" Type="http://schemas.openxmlformats.org/officeDocument/2006/relationships/customXml" Target="../ink/ink19.xml"/><Relationship Id="rId32" Type="http://schemas.openxmlformats.org/officeDocument/2006/relationships/image" Target="../media/image33.png"/><Relationship Id="rId37" Type="http://schemas.openxmlformats.org/officeDocument/2006/relationships/customXml" Target="../ink/ink32.xml"/><Relationship Id="rId53" Type="http://schemas.openxmlformats.org/officeDocument/2006/relationships/customXml" Target="../ink/ink40.xml"/><Relationship Id="rId58" Type="http://schemas.openxmlformats.org/officeDocument/2006/relationships/image" Target="../media/image46.png"/><Relationship Id="rId74" Type="http://schemas.openxmlformats.org/officeDocument/2006/relationships/image" Target="../media/image54.png"/><Relationship Id="rId79" Type="http://schemas.openxmlformats.org/officeDocument/2006/relationships/customXml" Target="../ink/ink53.xml"/><Relationship Id="rId102" Type="http://schemas.openxmlformats.org/officeDocument/2006/relationships/image" Target="../media/image68.png"/><Relationship Id="rId5" Type="http://schemas.openxmlformats.org/officeDocument/2006/relationships/customXml" Target="../ink/ink16.xml"/><Relationship Id="rId90" Type="http://schemas.openxmlformats.org/officeDocument/2006/relationships/image" Target="../media/image62.png"/><Relationship Id="rId95" Type="http://schemas.openxmlformats.org/officeDocument/2006/relationships/customXml" Target="../ink/ink61.xml"/><Relationship Id="rId22" Type="http://schemas.openxmlformats.org/officeDocument/2006/relationships/image" Target="../media/image28.png"/><Relationship Id="rId27" Type="http://schemas.openxmlformats.org/officeDocument/2006/relationships/customXml" Target="../ink/ink27.xml"/><Relationship Id="rId43" Type="http://schemas.openxmlformats.org/officeDocument/2006/relationships/customXml" Target="../ink/ink35.xml"/><Relationship Id="rId48" Type="http://schemas.openxmlformats.org/officeDocument/2006/relationships/image" Target="../media/image41.png"/><Relationship Id="rId64" Type="http://schemas.openxmlformats.org/officeDocument/2006/relationships/image" Target="../media/image49.png"/><Relationship Id="rId69" Type="http://schemas.openxmlformats.org/officeDocument/2006/relationships/customXml" Target="../ink/ink48.xml"/><Relationship Id="rId113" Type="http://schemas.openxmlformats.org/officeDocument/2006/relationships/customXml" Target="../ink/ink70.xml"/><Relationship Id="rId118" Type="http://schemas.openxmlformats.org/officeDocument/2006/relationships/image" Target="../media/image76.png"/><Relationship Id="rId80" Type="http://schemas.openxmlformats.org/officeDocument/2006/relationships/image" Target="../media/image57.png"/><Relationship Id="rId85" Type="http://schemas.openxmlformats.org/officeDocument/2006/relationships/customXml" Target="../ink/ink56.xml"/><Relationship Id="rId12" Type="http://schemas.openxmlformats.org/officeDocument/2006/relationships/image" Target="../media/image23.png"/><Relationship Id="rId17" Type="http://schemas.openxmlformats.org/officeDocument/2006/relationships/customXml" Target="../ink/ink22.xml"/><Relationship Id="rId33" Type="http://schemas.openxmlformats.org/officeDocument/2006/relationships/customXml" Target="../ink/ink30.xml"/><Relationship Id="rId38" Type="http://schemas.openxmlformats.org/officeDocument/2006/relationships/image" Target="../media/image36.png"/><Relationship Id="rId59" Type="http://schemas.openxmlformats.org/officeDocument/2006/relationships/customXml" Target="../ink/ink43.xml"/><Relationship Id="rId103" Type="http://schemas.openxmlformats.org/officeDocument/2006/relationships/customXml" Target="../ink/ink65.xml"/><Relationship Id="rId108" Type="http://schemas.openxmlformats.org/officeDocument/2006/relationships/image" Target="../media/image71.png"/><Relationship Id="rId54" Type="http://schemas.openxmlformats.org/officeDocument/2006/relationships/image" Target="../media/image44.png"/><Relationship Id="rId70" Type="http://schemas.openxmlformats.org/officeDocument/2006/relationships/image" Target="../media/image52.png"/><Relationship Id="rId75" Type="http://schemas.openxmlformats.org/officeDocument/2006/relationships/customXml" Target="../ink/ink51.xml"/><Relationship Id="rId91" Type="http://schemas.openxmlformats.org/officeDocument/2006/relationships/customXml" Target="../ink/ink59.xml"/><Relationship Id="rId96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23" Type="http://schemas.openxmlformats.org/officeDocument/2006/relationships/customXml" Target="../ink/ink25.xml"/><Relationship Id="rId28" Type="http://schemas.openxmlformats.org/officeDocument/2006/relationships/image" Target="../media/image31.png"/><Relationship Id="rId49" Type="http://schemas.openxmlformats.org/officeDocument/2006/relationships/customXml" Target="../ink/ink38.xml"/><Relationship Id="rId114" Type="http://schemas.openxmlformats.org/officeDocument/2006/relationships/image" Target="../media/image74.png"/><Relationship Id="rId119" Type="http://schemas.openxmlformats.org/officeDocument/2006/relationships/customXml" Target="../ink/ink73.xml"/><Relationship Id="rId10" Type="http://schemas.openxmlformats.org/officeDocument/2006/relationships/image" Target="../media/image22.png"/><Relationship Id="rId31" Type="http://schemas.openxmlformats.org/officeDocument/2006/relationships/customXml" Target="../ink/ink29.xml"/><Relationship Id="rId44" Type="http://schemas.openxmlformats.org/officeDocument/2006/relationships/image" Target="../media/image39.png"/><Relationship Id="rId52" Type="http://schemas.openxmlformats.org/officeDocument/2006/relationships/image" Target="../media/image43.png"/><Relationship Id="rId60" Type="http://schemas.openxmlformats.org/officeDocument/2006/relationships/image" Target="../media/image47.png"/><Relationship Id="rId65" Type="http://schemas.openxmlformats.org/officeDocument/2006/relationships/customXml" Target="../ink/ink46.xml"/><Relationship Id="rId73" Type="http://schemas.openxmlformats.org/officeDocument/2006/relationships/customXml" Target="../ink/ink50.xml"/><Relationship Id="rId78" Type="http://schemas.openxmlformats.org/officeDocument/2006/relationships/image" Target="../media/image56.png"/><Relationship Id="rId81" Type="http://schemas.openxmlformats.org/officeDocument/2006/relationships/customXml" Target="../ink/ink54.xml"/><Relationship Id="rId86" Type="http://schemas.openxmlformats.org/officeDocument/2006/relationships/image" Target="../media/image60.png"/><Relationship Id="rId94" Type="http://schemas.openxmlformats.org/officeDocument/2006/relationships/image" Target="../media/image64.png"/><Relationship Id="rId99" Type="http://schemas.openxmlformats.org/officeDocument/2006/relationships/customXml" Target="../ink/ink63.xml"/><Relationship Id="rId101" Type="http://schemas.openxmlformats.org/officeDocument/2006/relationships/customXml" Target="../ink/ink64.xml"/><Relationship Id="rId4" Type="http://schemas.openxmlformats.org/officeDocument/2006/relationships/image" Target="../media/image19.png"/><Relationship Id="rId9" Type="http://schemas.openxmlformats.org/officeDocument/2006/relationships/customXml" Target="../ink/ink18.xml"/><Relationship Id="rId13" Type="http://schemas.openxmlformats.org/officeDocument/2006/relationships/customXml" Target="../ink/ink20.xml"/><Relationship Id="rId18" Type="http://schemas.openxmlformats.org/officeDocument/2006/relationships/image" Target="../media/image26.png"/><Relationship Id="rId39" Type="http://schemas.openxmlformats.org/officeDocument/2006/relationships/customXml" Target="../ink/ink33.xml"/><Relationship Id="rId109" Type="http://schemas.openxmlformats.org/officeDocument/2006/relationships/customXml" Target="../ink/ink68.xml"/><Relationship Id="rId34" Type="http://schemas.openxmlformats.org/officeDocument/2006/relationships/image" Target="../media/image34.png"/><Relationship Id="rId50" Type="http://schemas.openxmlformats.org/officeDocument/2006/relationships/image" Target="../media/image42.png"/><Relationship Id="rId55" Type="http://schemas.openxmlformats.org/officeDocument/2006/relationships/customXml" Target="../ink/ink41.xml"/><Relationship Id="rId76" Type="http://schemas.openxmlformats.org/officeDocument/2006/relationships/image" Target="../media/image55.png"/><Relationship Id="rId97" Type="http://schemas.openxmlformats.org/officeDocument/2006/relationships/customXml" Target="../ink/ink62.xml"/><Relationship Id="rId104" Type="http://schemas.openxmlformats.org/officeDocument/2006/relationships/image" Target="../media/image69.png"/><Relationship Id="rId120" Type="http://schemas.openxmlformats.org/officeDocument/2006/relationships/image" Target="../media/image77.png"/><Relationship Id="rId7" Type="http://schemas.openxmlformats.org/officeDocument/2006/relationships/customXml" Target="../ink/ink17.xml"/><Relationship Id="rId71" Type="http://schemas.openxmlformats.org/officeDocument/2006/relationships/customXml" Target="../ink/ink49.xml"/><Relationship Id="rId92" Type="http://schemas.openxmlformats.org/officeDocument/2006/relationships/image" Target="../media/image63.png"/><Relationship Id="rId2" Type="http://schemas.openxmlformats.org/officeDocument/2006/relationships/image" Target="../media/image546.png"/><Relationship Id="rId29" Type="http://schemas.openxmlformats.org/officeDocument/2006/relationships/customXml" Target="../ink/ink28.xml"/><Relationship Id="rId24" Type="http://schemas.openxmlformats.org/officeDocument/2006/relationships/image" Target="../media/image29.png"/><Relationship Id="rId40" Type="http://schemas.openxmlformats.org/officeDocument/2006/relationships/image" Target="../media/image37.png"/><Relationship Id="rId45" Type="http://schemas.openxmlformats.org/officeDocument/2006/relationships/customXml" Target="../ink/ink36.xml"/><Relationship Id="rId66" Type="http://schemas.openxmlformats.org/officeDocument/2006/relationships/image" Target="../media/image50.png"/><Relationship Id="rId87" Type="http://schemas.openxmlformats.org/officeDocument/2006/relationships/customXml" Target="../ink/ink57.xml"/><Relationship Id="rId110" Type="http://schemas.openxmlformats.org/officeDocument/2006/relationships/image" Target="../media/image72.png"/><Relationship Id="rId115" Type="http://schemas.openxmlformats.org/officeDocument/2006/relationships/customXml" Target="../ink/ink71.xml"/><Relationship Id="rId61" Type="http://schemas.openxmlformats.org/officeDocument/2006/relationships/customXml" Target="../ink/ink44.xml"/><Relationship Id="rId82" Type="http://schemas.openxmlformats.org/officeDocument/2006/relationships/image" Target="../media/image58.png"/><Relationship Id="rId19" Type="http://schemas.openxmlformats.org/officeDocument/2006/relationships/customXml" Target="../ink/ink23.xml"/><Relationship Id="rId14" Type="http://schemas.openxmlformats.org/officeDocument/2006/relationships/image" Target="../media/image24.png"/><Relationship Id="rId30" Type="http://schemas.openxmlformats.org/officeDocument/2006/relationships/image" Target="../media/image32.png"/><Relationship Id="rId35" Type="http://schemas.openxmlformats.org/officeDocument/2006/relationships/customXml" Target="../ink/ink31.xml"/><Relationship Id="rId56" Type="http://schemas.openxmlformats.org/officeDocument/2006/relationships/image" Target="../media/image45.png"/><Relationship Id="rId77" Type="http://schemas.openxmlformats.org/officeDocument/2006/relationships/customXml" Target="../ink/ink52.xml"/><Relationship Id="rId100" Type="http://schemas.openxmlformats.org/officeDocument/2006/relationships/image" Target="../media/image67.png"/><Relationship Id="rId105" Type="http://schemas.openxmlformats.org/officeDocument/2006/relationships/customXml" Target="../ink/ink66.xml"/><Relationship Id="rId8" Type="http://schemas.openxmlformats.org/officeDocument/2006/relationships/image" Target="../media/image21.png"/><Relationship Id="rId51" Type="http://schemas.openxmlformats.org/officeDocument/2006/relationships/customXml" Target="../ink/ink39.xml"/><Relationship Id="rId72" Type="http://schemas.openxmlformats.org/officeDocument/2006/relationships/image" Target="../media/image53.png"/><Relationship Id="rId93" Type="http://schemas.openxmlformats.org/officeDocument/2006/relationships/customXml" Target="../ink/ink60.xml"/><Relationship Id="rId98" Type="http://schemas.openxmlformats.org/officeDocument/2006/relationships/image" Target="../media/image66.png"/><Relationship Id="rId3" Type="http://schemas.openxmlformats.org/officeDocument/2006/relationships/customXml" Target="../ink/ink15.xml"/><Relationship Id="rId25" Type="http://schemas.openxmlformats.org/officeDocument/2006/relationships/customXml" Target="../ink/ink26.xml"/><Relationship Id="rId46" Type="http://schemas.openxmlformats.org/officeDocument/2006/relationships/image" Target="../media/image40.png"/><Relationship Id="rId67" Type="http://schemas.openxmlformats.org/officeDocument/2006/relationships/customXml" Target="../ink/ink47.xml"/><Relationship Id="rId116" Type="http://schemas.openxmlformats.org/officeDocument/2006/relationships/image" Target="../media/image75.png"/><Relationship Id="rId20" Type="http://schemas.openxmlformats.org/officeDocument/2006/relationships/image" Target="../media/image27.png"/><Relationship Id="rId41" Type="http://schemas.openxmlformats.org/officeDocument/2006/relationships/customXml" Target="../ink/ink34.xml"/><Relationship Id="rId62" Type="http://schemas.openxmlformats.org/officeDocument/2006/relationships/image" Target="../media/image48.png"/><Relationship Id="rId83" Type="http://schemas.openxmlformats.org/officeDocument/2006/relationships/customXml" Target="../ink/ink55.xml"/><Relationship Id="rId88" Type="http://schemas.openxmlformats.org/officeDocument/2006/relationships/image" Target="../media/image61.png"/><Relationship Id="rId111" Type="http://schemas.openxmlformats.org/officeDocument/2006/relationships/customXml" Target="../ink/ink69.xml"/><Relationship Id="rId15" Type="http://schemas.openxmlformats.org/officeDocument/2006/relationships/customXml" Target="../ink/ink21.xml"/><Relationship Id="rId36" Type="http://schemas.openxmlformats.org/officeDocument/2006/relationships/image" Target="../media/image35.png"/><Relationship Id="rId57" Type="http://schemas.openxmlformats.org/officeDocument/2006/relationships/customXml" Target="../ink/ink42.xml"/><Relationship Id="rId106" Type="http://schemas.openxmlformats.org/officeDocument/2006/relationships/image" Target="../media/image70.png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131.xml"/><Relationship Id="rId21" Type="http://schemas.openxmlformats.org/officeDocument/2006/relationships/customXml" Target="../ink/ink83.xml"/><Relationship Id="rId63" Type="http://schemas.openxmlformats.org/officeDocument/2006/relationships/customXml" Target="../ink/ink104.xml"/><Relationship Id="rId159" Type="http://schemas.openxmlformats.org/officeDocument/2006/relationships/image" Target="../media/image154.png"/><Relationship Id="rId170" Type="http://schemas.openxmlformats.org/officeDocument/2006/relationships/customXml" Target="../ink/ink158.xml"/><Relationship Id="rId226" Type="http://schemas.openxmlformats.org/officeDocument/2006/relationships/customXml" Target="../ink/ink186.xml"/><Relationship Id="rId268" Type="http://schemas.openxmlformats.org/officeDocument/2006/relationships/image" Target="../media/image208.png"/><Relationship Id="rId32" Type="http://schemas.openxmlformats.org/officeDocument/2006/relationships/image" Target="../media/image93.png"/><Relationship Id="rId74" Type="http://schemas.openxmlformats.org/officeDocument/2006/relationships/image" Target="../media/image44.png"/><Relationship Id="rId128" Type="http://schemas.openxmlformats.org/officeDocument/2006/relationships/image" Target="../media/image139.png"/><Relationship Id="rId5" Type="http://schemas.openxmlformats.org/officeDocument/2006/relationships/customXml" Target="../ink/ink75.xml"/><Relationship Id="rId181" Type="http://schemas.openxmlformats.org/officeDocument/2006/relationships/image" Target="../media/image165.png"/><Relationship Id="rId237" Type="http://schemas.openxmlformats.org/officeDocument/2006/relationships/image" Target="../media/image193.png"/><Relationship Id="rId279" Type="http://schemas.openxmlformats.org/officeDocument/2006/relationships/customXml" Target="../ink/ink213.xml"/><Relationship Id="rId43" Type="http://schemas.openxmlformats.org/officeDocument/2006/relationships/customXml" Target="../ink/ink94.xml"/><Relationship Id="rId139" Type="http://schemas.openxmlformats.org/officeDocument/2006/relationships/customXml" Target="../ink/ink142.xml"/><Relationship Id="rId85" Type="http://schemas.openxmlformats.org/officeDocument/2006/relationships/customXml" Target="../ink/ink115.xml"/><Relationship Id="rId150" Type="http://schemas.openxmlformats.org/officeDocument/2006/relationships/customXml" Target="../ink/ink148.xml"/><Relationship Id="rId171" Type="http://schemas.openxmlformats.org/officeDocument/2006/relationships/image" Target="../media/image160.png"/><Relationship Id="rId192" Type="http://schemas.openxmlformats.org/officeDocument/2006/relationships/customXml" Target="../ink/ink169.xml"/><Relationship Id="rId206" Type="http://schemas.openxmlformats.org/officeDocument/2006/relationships/customXml" Target="../ink/ink176.xml"/><Relationship Id="rId227" Type="http://schemas.openxmlformats.org/officeDocument/2006/relationships/image" Target="../media/image188.png"/><Relationship Id="rId248" Type="http://schemas.openxmlformats.org/officeDocument/2006/relationships/image" Target="../media/image198.png"/><Relationship Id="rId269" Type="http://schemas.openxmlformats.org/officeDocument/2006/relationships/customXml" Target="../ink/ink208.xml"/><Relationship Id="rId12" Type="http://schemas.openxmlformats.org/officeDocument/2006/relationships/image" Target="../media/image83.png"/><Relationship Id="rId33" Type="http://schemas.openxmlformats.org/officeDocument/2006/relationships/customXml" Target="../ink/ink89.xml"/><Relationship Id="rId108" Type="http://schemas.openxmlformats.org/officeDocument/2006/relationships/image" Target="../media/image129.png"/><Relationship Id="rId129" Type="http://schemas.openxmlformats.org/officeDocument/2006/relationships/customXml" Target="../ink/ink137.xml"/><Relationship Id="rId280" Type="http://schemas.openxmlformats.org/officeDocument/2006/relationships/image" Target="../media/image214.png"/><Relationship Id="rId54" Type="http://schemas.openxmlformats.org/officeDocument/2006/relationships/image" Target="../media/image104.png"/><Relationship Id="rId75" Type="http://schemas.openxmlformats.org/officeDocument/2006/relationships/customXml" Target="../ink/ink110.xml"/><Relationship Id="rId96" Type="http://schemas.openxmlformats.org/officeDocument/2006/relationships/image" Target="../media/image77.png"/><Relationship Id="rId140" Type="http://schemas.openxmlformats.org/officeDocument/2006/relationships/image" Target="../media/image145.png"/><Relationship Id="rId161" Type="http://schemas.openxmlformats.org/officeDocument/2006/relationships/image" Target="../media/image155.png"/><Relationship Id="rId182" Type="http://schemas.openxmlformats.org/officeDocument/2006/relationships/customXml" Target="../ink/ink164.xml"/><Relationship Id="rId217" Type="http://schemas.openxmlformats.org/officeDocument/2006/relationships/image" Target="../media/image183.png"/><Relationship Id="rId6" Type="http://schemas.openxmlformats.org/officeDocument/2006/relationships/image" Target="../media/image80.png"/><Relationship Id="rId238" Type="http://schemas.openxmlformats.org/officeDocument/2006/relationships/customXml" Target="../ink/ink192.xml"/><Relationship Id="rId259" Type="http://schemas.openxmlformats.org/officeDocument/2006/relationships/customXml" Target="../ink/ink203.xml"/><Relationship Id="rId23" Type="http://schemas.openxmlformats.org/officeDocument/2006/relationships/customXml" Target="../ink/ink84.xml"/><Relationship Id="rId119" Type="http://schemas.openxmlformats.org/officeDocument/2006/relationships/customXml" Target="../ink/ink132.xml"/><Relationship Id="rId270" Type="http://schemas.openxmlformats.org/officeDocument/2006/relationships/image" Target="../media/image209.png"/><Relationship Id="rId44" Type="http://schemas.openxmlformats.org/officeDocument/2006/relationships/image" Target="../media/image99.png"/><Relationship Id="rId65" Type="http://schemas.openxmlformats.org/officeDocument/2006/relationships/customXml" Target="../ink/ink105.xml"/><Relationship Id="rId86" Type="http://schemas.openxmlformats.org/officeDocument/2006/relationships/image" Target="../media/image119.png"/><Relationship Id="rId130" Type="http://schemas.openxmlformats.org/officeDocument/2006/relationships/image" Target="../media/image140.png"/><Relationship Id="rId151" Type="http://schemas.openxmlformats.org/officeDocument/2006/relationships/image" Target="../media/image150.png"/><Relationship Id="rId172" Type="http://schemas.openxmlformats.org/officeDocument/2006/relationships/customXml" Target="../ink/ink159.xml"/><Relationship Id="rId193" Type="http://schemas.openxmlformats.org/officeDocument/2006/relationships/image" Target="../media/image171.png"/><Relationship Id="rId207" Type="http://schemas.openxmlformats.org/officeDocument/2006/relationships/image" Target="../media/image178.png"/><Relationship Id="rId228" Type="http://schemas.openxmlformats.org/officeDocument/2006/relationships/customXml" Target="../ink/ink187.xml"/><Relationship Id="rId249" Type="http://schemas.openxmlformats.org/officeDocument/2006/relationships/customXml" Target="../ink/ink198.xml"/><Relationship Id="rId13" Type="http://schemas.openxmlformats.org/officeDocument/2006/relationships/customXml" Target="../ink/ink79.xml"/><Relationship Id="rId109" Type="http://schemas.openxmlformats.org/officeDocument/2006/relationships/customXml" Target="../ink/ink127.xml"/><Relationship Id="rId260" Type="http://schemas.openxmlformats.org/officeDocument/2006/relationships/image" Target="../media/image204.png"/><Relationship Id="rId281" Type="http://schemas.openxmlformats.org/officeDocument/2006/relationships/customXml" Target="../ink/ink214.xml"/><Relationship Id="rId34" Type="http://schemas.openxmlformats.org/officeDocument/2006/relationships/image" Target="../media/image94.png"/><Relationship Id="rId55" Type="http://schemas.openxmlformats.org/officeDocument/2006/relationships/customXml" Target="../ink/ink100.xml"/><Relationship Id="rId76" Type="http://schemas.openxmlformats.org/officeDocument/2006/relationships/image" Target="../media/image114.png"/><Relationship Id="rId97" Type="http://schemas.openxmlformats.org/officeDocument/2006/relationships/customXml" Target="../ink/ink121.xml"/><Relationship Id="rId120" Type="http://schemas.openxmlformats.org/officeDocument/2006/relationships/image" Target="../media/image135.png"/><Relationship Id="rId141" Type="http://schemas.openxmlformats.org/officeDocument/2006/relationships/customXml" Target="../ink/ink143.xml"/><Relationship Id="rId7" Type="http://schemas.openxmlformats.org/officeDocument/2006/relationships/customXml" Target="../ink/ink76.xml"/><Relationship Id="rId162" Type="http://schemas.openxmlformats.org/officeDocument/2006/relationships/customXml" Target="../ink/ink154.xml"/><Relationship Id="rId183" Type="http://schemas.openxmlformats.org/officeDocument/2006/relationships/image" Target="../media/image166.png"/><Relationship Id="rId218" Type="http://schemas.openxmlformats.org/officeDocument/2006/relationships/customXml" Target="../ink/ink182.xml"/><Relationship Id="rId239" Type="http://schemas.openxmlformats.org/officeDocument/2006/relationships/image" Target="../media/image194.png"/><Relationship Id="rId250" Type="http://schemas.openxmlformats.org/officeDocument/2006/relationships/image" Target="../media/image199.png"/><Relationship Id="rId271" Type="http://schemas.openxmlformats.org/officeDocument/2006/relationships/customXml" Target="../ink/ink209.xml"/><Relationship Id="rId24" Type="http://schemas.openxmlformats.org/officeDocument/2006/relationships/image" Target="../media/image89.png"/><Relationship Id="rId45" Type="http://schemas.openxmlformats.org/officeDocument/2006/relationships/customXml" Target="../ink/ink95.xml"/><Relationship Id="rId66" Type="http://schemas.openxmlformats.org/officeDocument/2006/relationships/image" Target="../media/image110.png"/><Relationship Id="rId87" Type="http://schemas.openxmlformats.org/officeDocument/2006/relationships/customXml" Target="../ink/ink116.xml"/><Relationship Id="rId110" Type="http://schemas.openxmlformats.org/officeDocument/2006/relationships/image" Target="../media/image130.png"/><Relationship Id="rId131" Type="http://schemas.openxmlformats.org/officeDocument/2006/relationships/customXml" Target="../ink/ink138.xml"/><Relationship Id="rId152" Type="http://schemas.openxmlformats.org/officeDocument/2006/relationships/customXml" Target="../ink/ink149.xml"/><Relationship Id="rId173" Type="http://schemas.openxmlformats.org/officeDocument/2006/relationships/image" Target="../media/image161.png"/><Relationship Id="rId194" Type="http://schemas.openxmlformats.org/officeDocument/2006/relationships/customXml" Target="../ink/ink170.xml"/><Relationship Id="rId208" Type="http://schemas.openxmlformats.org/officeDocument/2006/relationships/customXml" Target="../ink/ink177.xml"/><Relationship Id="rId229" Type="http://schemas.openxmlformats.org/officeDocument/2006/relationships/image" Target="../media/image189.png"/><Relationship Id="rId240" Type="http://schemas.openxmlformats.org/officeDocument/2006/relationships/customXml" Target="../ink/ink193.xml"/><Relationship Id="rId261" Type="http://schemas.openxmlformats.org/officeDocument/2006/relationships/customXml" Target="../ink/ink204.xml"/><Relationship Id="rId14" Type="http://schemas.openxmlformats.org/officeDocument/2006/relationships/image" Target="../media/image84.png"/><Relationship Id="rId35" Type="http://schemas.openxmlformats.org/officeDocument/2006/relationships/customXml" Target="../ink/ink90.xml"/><Relationship Id="rId56" Type="http://schemas.openxmlformats.org/officeDocument/2006/relationships/image" Target="../media/image105.png"/><Relationship Id="rId77" Type="http://schemas.openxmlformats.org/officeDocument/2006/relationships/customXml" Target="../ink/ink111.xml"/><Relationship Id="rId100" Type="http://schemas.openxmlformats.org/officeDocument/2006/relationships/image" Target="../media/image125.png"/><Relationship Id="rId282" Type="http://schemas.openxmlformats.org/officeDocument/2006/relationships/image" Target="../media/image215.png"/><Relationship Id="rId8" Type="http://schemas.openxmlformats.org/officeDocument/2006/relationships/image" Target="../media/image81.png"/><Relationship Id="rId98" Type="http://schemas.openxmlformats.org/officeDocument/2006/relationships/image" Target="../media/image124.png"/><Relationship Id="rId121" Type="http://schemas.openxmlformats.org/officeDocument/2006/relationships/customXml" Target="../ink/ink133.xml"/><Relationship Id="rId142" Type="http://schemas.openxmlformats.org/officeDocument/2006/relationships/image" Target="../media/image146.png"/><Relationship Id="rId163" Type="http://schemas.openxmlformats.org/officeDocument/2006/relationships/image" Target="../media/image156.png"/><Relationship Id="rId184" Type="http://schemas.openxmlformats.org/officeDocument/2006/relationships/customXml" Target="../ink/ink165.xml"/><Relationship Id="rId219" Type="http://schemas.openxmlformats.org/officeDocument/2006/relationships/image" Target="../media/image184.png"/><Relationship Id="rId230" Type="http://schemas.openxmlformats.org/officeDocument/2006/relationships/customXml" Target="../ink/ink188.xml"/><Relationship Id="rId251" Type="http://schemas.openxmlformats.org/officeDocument/2006/relationships/customXml" Target="../ink/ink199.xml"/><Relationship Id="rId25" Type="http://schemas.openxmlformats.org/officeDocument/2006/relationships/customXml" Target="../ink/ink85.xml"/><Relationship Id="rId46" Type="http://schemas.openxmlformats.org/officeDocument/2006/relationships/image" Target="../media/image100.png"/><Relationship Id="rId67" Type="http://schemas.openxmlformats.org/officeDocument/2006/relationships/customXml" Target="../ink/ink106.xml"/><Relationship Id="rId272" Type="http://schemas.openxmlformats.org/officeDocument/2006/relationships/image" Target="../media/image210.png"/><Relationship Id="rId88" Type="http://schemas.openxmlformats.org/officeDocument/2006/relationships/image" Target="../media/image120.png"/><Relationship Id="rId111" Type="http://schemas.openxmlformats.org/officeDocument/2006/relationships/customXml" Target="../ink/ink128.xml"/><Relationship Id="rId132" Type="http://schemas.openxmlformats.org/officeDocument/2006/relationships/image" Target="../media/image141.png"/><Relationship Id="rId153" Type="http://schemas.openxmlformats.org/officeDocument/2006/relationships/image" Target="../media/image151.png"/><Relationship Id="rId174" Type="http://schemas.openxmlformats.org/officeDocument/2006/relationships/customXml" Target="../ink/ink160.xml"/><Relationship Id="rId195" Type="http://schemas.openxmlformats.org/officeDocument/2006/relationships/image" Target="../media/image172.png"/><Relationship Id="rId209" Type="http://schemas.openxmlformats.org/officeDocument/2006/relationships/image" Target="../media/image179.png"/><Relationship Id="rId220" Type="http://schemas.openxmlformats.org/officeDocument/2006/relationships/customXml" Target="../ink/ink183.xml"/><Relationship Id="rId241" Type="http://schemas.openxmlformats.org/officeDocument/2006/relationships/image" Target="../media/image195.png"/><Relationship Id="rId15" Type="http://schemas.openxmlformats.org/officeDocument/2006/relationships/customXml" Target="../ink/ink80.xml"/><Relationship Id="rId36" Type="http://schemas.openxmlformats.org/officeDocument/2006/relationships/image" Target="../media/image95.png"/><Relationship Id="rId57" Type="http://schemas.openxmlformats.org/officeDocument/2006/relationships/customXml" Target="../ink/ink101.xml"/><Relationship Id="rId262" Type="http://schemas.openxmlformats.org/officeDocument/2006/relationships/image" Target="../media/image205.png"/><Relationship Id="rId283" Type="http://schemas.openxmlformats.org/officeDocument/2006/relationships/customXml" Target="../ink/ink215.xml"/><Relationship Id="rId78" Type="http://schemas.openxmlformats.org/officeDocument/2006/relationships/image" Target="../media/image115.png"/><Relationship Id="rId99" Type="http://schemas.openxmlformats.org/officeDocument/2006/relationships/customXml" Target="../ink/ink122.xml"/><Relationship Id="rId101" Type="http://schemas.openxmlformats.org/officeDocument/2006/relationships/customXml" Target="../ink/ink123.xml"/><Relationship Id="rId122" Type="http://schemas.openxmlformats.org/officeDocument/2006/relationships/image" Target="../media/image136.png"/><Relationship Id="rId143" Type="http://schemas.openxmlformats.org/officeDocument/2006/relationships/customXml" Target="../ink/ink144.xml"/><Relationship Id="rId164" Type="http://schemas.openxmlformats.org/officeDocument/2006/relationships/customXml" Target="../ink/ink155.xml"/><Relationship Id="rId185" Type="http://schemas.openxmlformats.org/officeDocument/2006/relationships/image" Target="../media/image167.png"/><Relationship Id="rId9" Type="http://schemas.openxmlformats.org/officeDocument/2006/relationships/customXml" Target="../ink/ink77.xml"/><Relationship Id="rId210" Type="http://schemas.openxmlformats.org/officeDocument/2006/relationships/customXml" Target="../ink/ink178.xml"/><Relationship Id="rId26" Type="http://schemas.openxmlformats.org/officeDocument/2006/relationships/image" Target="../media/image90.png"/><Relationship Id="rId231" Type="http://schemas.openxmlformats.org/officeDocument/2006/relationships/image" Target="../media/image190.png"/><Relationship Id="rId252" Type="http://schemas.openxmlformats.org/officeDocument/2006/relationships/image" Target="../media/image200.png"/><Relationship Id="rId273" Type="http://schemas.openxmlformats.org/officeDocument/2006/relationships/customXml" Target="../ink/ink210.xml"/><Relationship Id="rId47" Type="http://schemas.openxmlformats.org/officeDocument/2006/relationships/customXml" Target="../ink/ink96.xml"/><Relationship Id="rId68" Type="http://schemas.openxmlformats.org/officeDocument/2006/relationships/image" Target="../media/image111.png"/><Relationship Id="rId89" Type="http://schemas.openxmlformats.org/officeDocument/2006/relationships/customXml" Target="../ink/ink117.xml"/><Relationship Id="rId112" Type="http://schemas.openxmlformats.org/officeDocument/2006/relationships/image" Target="../media/image131.png"/><Relationship Id="rId133" Type="http://schemas.openxmlformats.org/officeDocument/2006/relationships/customXml" Target="../ink/ink139.xml"/><Relationship Id="rId154" Type="http://schemas.openxmlformats.org/officeDocument/2006/relationships/customXml" Target="../ink/ink150.xml"/><Relationship Id="rId175" Type="http://schemas.openxmlformats.org/officeDocument/2006/relationships/image" Target="../media/image162.png"/><Relationship Id="rId196" Type="http://schemas.openxmlformats.org/officeDocument/2006/relationships/customXml" Target="../ink/ink171.xml"/><Relationship Id="rId200" Type="http://schemas.openxmlformats.org/officeDocument/2006/relationships/customXml" Target="../ink/ink173.xml"/><Relationship Id="rId16" Type="http://schemas.openxmlformats.org/officeDocument/2006/relationships/image" Target="../media/image85.png"/><Relationship Id="rId221" Type="http://schemas.openxmlformats.org/officeDocument/2006/relationships/image" Target="../media/image185.png"/><Relationship Id="rId242" Type="http://schemas.openxmlformats.org/officeDocument/2006/relationships/customXml" Target="../ink/ink194.xml"/><Relationship Id="rId263" Type="http://schemas.openxmlformats.org/officeDocument/2006/relationships/customXml" Target="../ink/ink205.xml"/><Relationship Id="rId284" Type="http://schemas.openxmlformats.org/officeDocument/2006/relationships/image" Target="../media/image216.png"/><Relationship Id="rId37" Type="http://schemas.openxmlformats.org/officeDocument/2006/relationships/customXml" Target="../ink/ink91.xml"/><Relationship Id="rId58" Type="http://schemas.openxmlformats.org/officeDocument/2006/relationships/image" Target="../media/image106.png"/><Relationship Id="rId79" Type="http://schemas.openxmlformats.org/officeDocument/2006/relationships/customXml" Target="../ink/ink112.xml"/><Relationship Id="rId102" Type="http://schemas.openxmlformats.org/officeDocument/2006/relationships/image" Target="../media/image126.png"/><Relationship Id="rId123" Type="http://schemas.openxmlformats.org/officeDocument/2006/relationships/customXml" Target="../ink/ink134.xml"/><Relationship Id="rId144" Type="http://schemas.openxmlformats.org/officeDocument/2006/relationships/customXml" Target="../ink/ink145.xml"/><Relationship Id="rId90" Type="http://schemas.openxmlformats.org/officeDocument/2006/relationships/image" Target="../media/image121.png"/><Relationship Id="rId165" Type="http://schemas.openxmlformats.org/officeDocument/2006/relationships/image" Target="../media/image157.png"/><Relationship Id="rId186" Type="http://schemas.openxmlformats.org/officeDocument/2006/relationships/customXml" Target="../ink/ink166.xml"/><Relationship Id="rId211" Type="http://schemas.openxmlformats.org/officeDocument/2006/relationships/image" Target="../media/image180.png"/><Relationship Id="rId232" Type="http://schemas.openxmlformats.org/officeDocument/2006/relationships/customXml" Target="../ink/ink189.xml"/><Relationship Id="rId253" Type="http://schemas.openxmlformats.org/officeDocument/2006/relationships/customXml" Target="../ink/ink200.xml"/><Relationship Id="rId274" Type="http://schemas.openxmlformats.org/officeDocument/2006/relationships/image" Target="../media/image211.png"/><Relationship Id="rId27" Type="http://schemas.openxmlformats.org/officeDocument/2006/relationships/customXml" Target="../ink/ink86.xml"/><Relationship Id="rId48" Type="http://schemas.openxmlformats.org/officeDocument/2006/relationships/image" Target="../media/image101.png"/><Relationship Id="rId69" Type="http://schemas.openxmlformats.org/officeDocument/2006/relationships/customXml" Target="../ink/ink107.xml"/><Relationship Id="rId113" Type="http://schemas.openxmlformats.org/officeDocument/2006/relationships/customXml" Target="../ink/ink129.xml"/><Relationship Id="rId134" Type="http://schemas.openxmlformats.org/officeDocument/2006/relationships/image" Target="../media/image142.png"/><Relationship Id="rId80" Type="http://schemas.openxmlformats.org/officeDocument/2006/relationships/image" Target="../media/image116.png"/><Relationship Id="rId155" Type="http://schemas.openxmlformats.org/officeDocument/2006/relationships/image" Target="../media/image152.png"/><Relationship Id="rId176" Type="http://schemas.openxmlformats.org/officeDocument/2006/relationships/customXml" Target="../ink/ink161.xml"/><Relationship Id="rId197" Type="http://schemas.openxmlformats.org/officeDocument/2006/relationships/image" Target="../media/image173.png"/><Relationship Id="rId201" Type="http://schemas.openxmlformats.org/officeDocument/2006/relationships/image" Target="../media/image175.png"/><Relationship Id="rId222" Type="http://schemas.openxmlformats.org/officeDocument/2006/relationships/customXml" Target="../ink/ink184.xml"/><Relationship Id="rId243" Type="http://schemas.openxmlformats.org/officeDocument/2006/relationships/customXml" Target="../ink/ink195.xml"/><Relationship Id="rId264" Type="http://schemas.openxmlformats.org/officeDocument/2006/relationships/image" Target="../media/image206.png"/><Relationship Id="rId285" Type="http://schemas.openxmlformats.org/officeDocument/2006/relationships/customXml" Target="../ink/ink216.xml"/><Relationship Id="rId17" Type="http://schemas.openxmlformats.org/officeDocument/2006/relationships/customXml" Target="../ink/ink81.xml"/><Relationship Id="rId38" Type="http://schemas.openxmlformats.org/officeDocument/2006/relationships/image" Target="../media/image96.png"/><Relationship Id="rId59" Type="http://schemas.openxmlformats.org/officeDocument/2006/relationships/customXml" Target="../ink/ink102.xml"/><Relationship Id="rId103" Type="http://schemas.openxmlformats.org/officeDocument/2006/relationships/customXml" Target="../ink/ink124.xml"/><Relationship Id="rId124" Type="http://schemas.openxmlformats.org/officeDocument/2006/relationships/image" Target="../media/image137.png"/><Relationship Id="rId70" Type="http://schemas.openxmlformats.org/officeDocument/2006/relationships/image" Target="../media/image112.png"/><Relationship Id="rId91" Type="http://schemas.openxmlformats.org/officeDocument/2006/relationships/customXml" Target="../ink/ink118.xml"/><Relationship Id="rId145" Type="http://schemas.openxmlformats.org/officeDocument/2006/relationships/image" Target="../media/image147.png"/><Relationship Id="rId166" Type="http://schemas.openxmlformats.org/officeDocument/2006/relationships/customXml" Target="../ink/ink156.xml"/><Relationship Id="rId187" Type="http://schemas.openxmlformats.org/officeDocument/2006/relationships/image" Target="../media/image168.png"/><Relationship Id="rId1" Type="http://schemas.openxmlformats.org/officeDocument/2006/relationships/slideLayout" Target="../slideLayouts/slideLayout2.xml"/><Relationship Id="rId212" Type="http://schemas.openxmlformats.org/officeDocument/2006/relationships/customXml" Target="../ink/ink179.xml"/><Relationship Id="rId233" Type="http://schemas.openxmlformats.org/officeDocument/2006/relationships/image" Target="../media/image191.png"/><Relationship Id="rId254" Type="http://schemas.openxmlformats.org/officeDocument/2006/relationships/image" Target="../media/image201.png"/><Relationship Id="rId28" Type="http://schemas.openxmlformats.org/officeDocument/2006/relationships/image" Target="../media/image91.png"/><Relationship Id="rId49" Type="http://schemas.openxmlformats.org/officeDocument/2006/relationships/customXml" Target="../ink/ink97.xml"/><Relationship Id="rId114" Type="http://schemas.openxmlformats.org/officeDocument/2006/relationships/image" Target="../media/image132.png"/><Relationship Id="rId275" Type="http://schemas.openxmlformats.org/officeDocument/2006/relationships/customXml" Target="../ink/ink211.xml"/><Relationship Id="rId60" Type="http://schemas.openxmlformats.org/officeDocument/2006/relationships/image" Target="../media/image107.png"/><Relationship Id="rId81" Type="http://schemas.openxmlformats.org/officeDocument/2006/relationships/customXml" Target="../ink/ink113.xml"/><Relationship Id="rId135" Type="http://schemas.openxmlformats.org/officeDocument/2006/relationships/customXml" Target="../ink/ink140.xml"/><Relationship Id="rId156" Type="http://schemas.openxmlformats.org/officeDocument/2006/relationships/customXml" Target="../ink/ink151.xml"/><Relationship Id="rId177" Type="http://schemas.openxmlformats.org/officeDocument/2006/relationships/image" Target="../media/image163.png"/><Relationship Id="rId198" Type="http://schemas.openxmlformats.org/officeDocument/2006/relationships/customXml" Target="../ink/ink172.xml"/><Relationship Id="rId202" Type="http://schemas.openxmlformats.org/officeDocument/2006/relationships/customXml" Target="../ink/ink174.xml"/><Relationship Id="rId223" Type="http://schemas.openxmlformats.org/officeDocument/2006/relationships/image" Target="../media/image186.png"/><Relationship Id="rId244" Type="http://schemas.openxmlformats.org/officeDocument/2006/relationships/image" Target="../media/image196.png"/><Relationship Id="rId18" Type="http://schemas.openxmlformats.org/officeDocument/2006/relationships/image" Target="../media/image86.png"/><Relationship Id="rId39" Type="http://schemas.openxmlformats.org/officeDocument/2006/relationships/customXml" Target="../ink/ink92.xml"/><Relationship Id="rId265" Type="http://schemas.openxmlformats.org/officeDocument/2006/relationships/customXml" Target="../ink/ink206.xml"/><Relationship Id="rId286" Type="http://schemas.openxmlformats.org/officeDocument/2006/relationships/image" Target="../media/image217.png"/><Relationship Id="rId50" Type="http://schemas.openxmlformats.org/officeDocument/2006/relationships/image" Target="../media/image102.png"/><Relationship Id="rId104" Type="http://schemas.openxmlformats.org/officeDocument/2006/relationships/image" Target="../media/image127.png"/><Relationship Id="rId125" Type="http://schemas.openxmlformats.org/officeDocument/2006/relationships/customXml" Target="../ink/ink135.xml"/><Relationship Id="rId146" Type="http://schemas.openxmlformats.org/officeDocument/2006/relationships/customXml" Target="../ink/ink146.xml"/><Relationship Id="rId167" Type="http://schemas.openxmlformats.org/officeDocument/2006/relationships/image" Target="../media/image158.png"/><Relationship Id="rId188" Type="http://schemas.openxmlformats.org/officeDocument/2006/relationships/customXml" Target="../ink/ink167.xml"/><Relationship Id="rId71" Type="http://schemas.openxmlformats.org/officeDocument/2006/relationships/customXml" Target="../ink/ink108.xml"/><Relationship Id="rId92" Type="http://schemas.openxmlformats.org/officeDocument/2006/relationships/image" Target="../media/image122.png"/><Relationship Id="rId213" Type="http://schemas.openxmlformats.org/officeDocument/2006/relationships/image" Target="../media/image181.png"/><Relationship Id="rId234" Type="http://schemas.openxmlformats.org/officeDocument/2006/relationships/customXml" Target="../ink/ink190.xml"/><Relationship Id="rId2" Type="http://schemas.openxmlformats.org/officeDocument/2006/relationships/image" Target="../media/image78.png"/><Relationship Id="rId29" Type="http://schemas.openxmlformats.org/officeDocument/2006/relationships/customXml" Target="../ink/ink87.xml"/><Relationship Id="rId255" Type="http://schemas.openxmlformats.org/officeDocument/2006/relationships/customXml" Target="../ink/ink201.xml"/><Relationship Id="rId276" Type="http://schemas.openxmlformats.org/officeDocument/2006/relationships/image" Target="../media/image212.png"/><Relationship Id="rId40" Type="http://schemas.openxmlformats.org/officeDocument/2006/relationships/image" Target="../media/image97.png"/><Relationship Id="rId115" Type="http://schemas.openxmlformats.org/officeDocument/2006/relationships/customXml" Target="../ink/ink130.xml"/><Relationship Id="rId136" Type="http://schemas.openxmlformats.org/officeDocument/2006/relationships/image" Target="../media/image143.png"/><Relationship Id="rId157" Type="http://schemas.openxmlformats.org/officeDocument/2006/relationships/image" Target="../media/image153.png"/><Relationship Id="rId178" Type="http://schemas.openxmlformats.org/officeDocument/2006/relationships/customXml" Target="../ink/ink162.xml"/><Relationship Id="rId61" Type="http://schemas.openxmlformats.org/officeDocument/2006/relationships/customXml" Target="../ink/ink103.xml"/><Relationship Id="rId82" Type="http://schemas.openxmlformats.org/officeDocument/2006/relationships/image" Target="../media/image117.png"/><Relationship Id="rId199" Type="http://schemas.openxmlformats.org/officeDocument/2006/relationships/image" Target="../media/image174.png"/><Relationship Id="rId203" Type="http://schemas.openxmlformats.org/officeDocument/2006/relationships/image" Target="../media/image176.png"/><Relationship Id="rId19" Type="http://schemas.openxmlformats.org/officeDocument/2006/relationships/customXml" Target="../ink/ink82.xml"/><Relationship Id="rId224" Type="http://schemas.openxmlformats.org/officeDocument/2006/relationships/customXml" Target="../ink/ink185.xml"/><Relationship Id="rId245" Type="http://schemas.openxmlformats.org/officeDocument/2006/relationships/customXml" Target="../ink/ink196.xml"/><Relationship Id="rId266" Type="http://schemas.openxmlformats.org/officeDocument/2006/relationships/image" Target="../media/image207.png"/><Relationship Id="rId287" Type="http://schemas.openxmlformats.org/officeDocument/2006/relationships/customXml" Target="../ink/ink217.xml"/><Relationship Id="rId30" Type="http://schemas.openxmlformats.org/officeDocument/2006/relationships/image" Target="../media/image92.png"/><Relationship Id="rId105" Type="http://schemas.openxmlformats.org/officeDocument/2006/relationships/customXml" Target="../ink/ink125.xml"/><Relationship Id="rId126" Type="http://schemas.openxmlformats.org/officeDocument/2006/relationships/image" Target="../media/image138.png"/><Relationship Id="rId147" Type="http://schemas.openxmlformats.org/officeDocument/2006/relationships/image" Target="../media/image148.png"/><Relationship Id="rId168" Type="http://schemas.openxmlformats.org/officeDocument/2006/relationships/customXml" Target="../ink/ink157.xml"/><Relationship Id="rId51" Type="http://schemas.openxmlformats.org/officeDocument/2006/relationships/customXml" Target="../ink/ink98.xml"/><Relationship Id="rId72" Type="http://schemas.openxmlformats.org/officeDocument/2006/relationships/image" Target="../media/image113.png"/><Relationship Id="rId93" Type="http://schemas.openxmlformats.org/officeDocument/2006/relationships/customXml" Target="../ink/ink119.xml"/><Relationship Id="rId189" Type="http://schemas.openxmlformats.org/officeDocument/2006/relationships/image" Target="../media/image169.png"/><Relationship Id="rId3" Type="http://schemas.openxmlformats.org/officeDocument/2006/relationships/customXml" Target="../ink/ink74.xml"/><Relationship Id="rId214" Type="http://schemas.openxmlformats.org/officeDocument/2006/relationships/customXml" Target="../ink/ink180.xml"/><Relationship Id="rId235" Type="http://schemas.openxmlformats.org/officeDocument/2006/relationships/image" Target="../media/image192.png"/><Relationship Id="rId256" Type="http://schemas.openxmlformats.org/officeDocument/2006/relationships/image" Target="../media/image202.png"/><Relationship Id="rId277" Type="http://schemas.openxmlformats.org/officeDocument/2006/relationships/customXml" Target="../ink/ink212.xml"/><Relationship Id="rId116" Type="http://schemas.openxmlformats.org/officeDocument/2006/relationships/image" Target="../media/image133.png"/><Relationship Id="rId137" Type="http://schemas.openxmlformats.org/officeDocument/2006/relationships/customXml" Target="../ink/ink141.xml"/><Relationship Id="rId158" Type="http://schemas.openxmlformats.org/officeDocument/2006/relationships/customXml" Target="../ink/ink152.xml"/><Relationship Id="rId20" Type="http://schemas.openxmlformats.org/officeDocument/2006/relationships/image" Target="../media/image87.png"/><Relationship Id="rId41" Type="http://schemas.openxmlformats.org/officeDocument/2006/relationships/customXml" Target="../ink/ink93.xml"/><Relationship Id="rId62" Type="http://schemas.openxmlformats.org/officeDocument/2006/relationships/image" Target="../media/image108.png"/><Relationship Id="rId83" Type="http://schemas.openxmlformats.org/officeDocument/2006/relationships/customXml" Target="../ink/ink114.xml"/><Relationship Id="rId179" Type="http://schemas.openxmlformats.org/officeDocument/2006/relationships/image" Target="../media/image164.png"/><Relationship Id="rId190" Type="http://schemas.openxmlformats.org/officeDocument/2006/relationships/customXml" Target="../ink/ink168.xml"/><Relationship Id="rId204" Type="http://schemas.openxmlformats.org/officeDocument/2006/relationships/customXml" Target="../ink/ink175.xml"/><Relationship Id="rId225" Type="http://schemas.openxmlformats.org/officeDocument/2006/relationships/image" Target="../media/image187.png"/><Relationship Id="rId246" Type="http://schemas.openxmlformats.org/officeDocument/2006/relationships/image" Target="../media/image197.png"/><Relationship Id="rId267" Type="http://schemas.openxmlformats.org/officeDocument/2006/relationships/customXml" Target="../ink/ink207.xml"/><Relationship Id="rId288" Type="http://schemas.openxmlformats.org/officeDocument/2006/relationships/image" Target="../media/image218.png"/><Relationship Id="rId106" Type="http://schemas.openxmlformats.org/officeDocument/2006/relationships/image" Target="../media/image128.png"/><Relationship Id="rId127" Type="http://schemas.openxmlformats.org/officeDocument/2006/relationships/customXml" Target="../ink/ink136.xml"/><Relationship Id="rId10" Type="http://schemas.openxmlformats.org/officeDocument/2006/relationships/image" Target="../media/image82.png"/><Relationship Id="rId31" Type="http://schemas.openxmlformats.org/officeDocument/2006/relationships/customXml" Target="../ink/ink88.xml"/><Relationship Id="rId52" Type="http://schemas.openxmlformats.org/officeDocument/2006/relationships/image" Target="../media/image103.png"/><Relationship Id="rId73" Type="http://schemas.openxmlformats.org/officeDocument/2006/relationships/customXml" Target="../ink/ink109.xml"/><Relationship Id="rId94" Type="http://schemas.openxmlformats.org/officeDocument/2006/relationships/image" Target="../media/image123.png"/><Relationship Id="rId148" Type="http://schemas.openxmlformats.org/officeDocument/2006/relationships/customXml" Target="../ink/ink147.xml"/><Relationship Id="rId169" Type="http://schemas.openxmlformats.org/officeDocument/2006/relationships/image" Target="../media/image159.png"/><Relationship Id="rId4" Type="http://schemas.openxmlformats.org/officeDocument/2006/relationships/image" Target="../media/image79.png"/><Relationship Id="rId180" Type="http://schemas.openxmlformats.org/officeDocument/2006/relationships/customXml" Target="../ink/ink163.xml"/><Relationship Id="rId215" Type="http://schemas.openxmlformats.org/officeDocument/2006/relationships/image" Target="../media/image182.png"/><Relationship Id="rId236" Type="http://schemas.openxmlformats.org/officeDocument/2006/relationships/customXml" Target="../ink/ink191.xml"/><Relationship Id="rId257" Type="http://schemas.openxmlformats.org/officeDocument/2006/relationships/customXml" Target="../ink/ink202.xml"/><Relationship Id="rId278" Type="http://schemas.openxmlformats.org/officeDocument/2006/relationships/image" Target="../media/image213.png"/><Relationship Id="rId42" Type="http://schemas.openxmlformats.org/officeDocument/2006/relationships/image" Target="../media/image98.png"/><Relationship Id="rId84" Type="http://schemas.openxmlformats.org/officeDocument/2006/relationships/image" Target="../media/image118.png"/><Relationship Id="rId138" Type="http://schemas.openxmlformats.org/officeDocument/2006/relationships/image" Target="../media/image144.png"/><Relationship Id="rId191" Type="http://schemas.openxmlformats.org/officeDocument/2006/relationships/image" Target="../media/image170.png"/><Relationship Id="rId205" Type="http://schemas.openxmlformats.org/officeDocument/2006/relationships/image" Target="../media/image177.png"/><Relationship Id="rId247" Type="http://schemas.openxmlformats.org/officeDocument/2006/relationships/customXml" Target="../ink/ink197.xml"/><Relationship Id="rId107" Type="http://schemas.openxmlformats.org/officeDocument/2006/relationships/customXml" Target="../ink/ink126.xml"/><Relationship Id="rId11" Type="http://schemas.openxmlformats.org/officeDocument/2006/relationships/customXml" Target="../ink/ink78.xml"/><Relationship Id="rId53" Type="http://schemas.openxmlformats.org/officeDocument/2006/relationships/customXml" Target="../ink/ink99.xml"/><Relationship Id="rId149" Type="http://schemas.openxmlformats.org/officeDocument/2006/relationships/image" Target="../media/image149.png"/><Relationship Id="rId95" Type="http://schemas.openxmlformats.org/officeDocument/2006/relationships/customXml" Target="../ink/ink120.xml"/><Relationship Id="rId160" Type="http://schemas.openxmlformats.org/officeDocument/2006/relationships/customXml" Target="../ink/ink153.xml"/><Relationship Id="rId216" Type="http://schemas.openxmlformats.org/officeDocument/2006/relationships/customXml" Target="../ink/ink181.xml"/><Relationship Id="rId258" Type="http://schemas.openxmlformats.org/officeDocument/2006/relationships/image" Target="../media/image203.png"/><Relationship Id="rId22" Type="http://schemas.openxmlformats.org/officeDocument/2006/relationships/image" Target="../media/image88.png"/><Relationship Id="rId64" Type="http://schemas.openxmlformats.org/officeDocument/2006/relationships/image" Target="../media/image109.png"/><Relationship Id="rId118" Type="http://schemas.openxmlformats.org/officeDocument/2006/relationships/image" Target="../media/image134.png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275.xml"/><Relationship Id="rId21" Type="http://schemas.openxmlformats.org/officeDocument/2006/relationships/customXml" Target="../ink/ink227.xml"/><Relationship Id="rId42" Type="http://schemas.openxmlformats.org/officeDocument/2006/relationships/image" Target="../media/image239.png"/><Relationship Id="rId63" Type="http://schemas.openxmlformats.org/officeDocument/2006/relationships/customXml" Target="../ink/ink248.xml"/><Relationship Id="rId84" Type="http://schemas.openxmlformats.org/officeDocument/2006/relationships/image" Target="../media/image260.png"/><Relationship Id="rId138" Type="http://schemas.openxmlformats.org/officeDocument/2006/relationships/image" Target="../media/image286.png"/><Relationship Id="rId107" Type="http://schemas.openxmlformats.org/officeDocument/2006/relationships/customXml" Target="../ink/ink270.xml"/><Relationship Id="rId11" Type="http://schemas.openxmlformats.org/officeDocument/2006/relationships/customXml" Target="../ink/ink222.xml"/><Relationship Id="rId32" Type="http://schemas.openxmlformats.org/officeDocument/2006/relationships/image" Target="../media/image234.png"/><Relationship Id="rId53" Type="http://schemas.openxmlformats.org/officeDocument/2006/relationships/customXml" Target="../ink/ink243.xml"/><Relationship Id="rId74" Type="http://schemas.openxmlformats.org/officeDocument/2006/relationships/image" Target="../media/image255.png"/><Relationship Id="rId128" Type="http://schemas.openxmlformats.org/officeDocument/2006/relationships/image" Target="../media/image281.png"/><Relationship Id="rId149" Type="http://schemas.openxmlformats.org/officeDocument/2006/relationships/customXml" Target="../ink/ink291.xml"/><Relationship Id="rId5" Type="http://schemas.openxmlformats.org/officeDocument/2006/relationships/customXml" Target="../ink/ink219.xml"/><Relationship Id="rId95" Type="http://schemas.openxmlformats.org/officeDocument/2006/relationships/image" Target="../media/image266.png"/><Relationship Id="rId22" Type="http://schemas.openxmlformats.org/officeDocument/2006/relationships/image" Target="../media/image229.png"/><Relationship Id="rId27" Type="http://schemas.openxmlformats.org/officeDocument/2006/relationships/customXml" Target="../ink/ink230.xml"/><Relationship Id="rId43" Type="http://schemas.openxmlformats.org/officeDocument/2006/relationships/customXml" Target="../ink/ink238.xml"/><Relationship Id="rId48" Type="http://schemas.openxmlformats.org/officeDocument/2006/relationships/image" Target="../media/image242.png"/><Relationship Id="rId64" Type="http://schemas.openxmlformats.org/officeDocument/2006/relationships/image" Target="../media/image250.png"/><Relationship Id="rId69" Type="http://schemas.openxmlformats.org/officeDocument/2006/relationships/customXml" Target="../ink/ink251.xml"/><Relationship Id="rId113" Type="http://schemas.openxmlformats.org/officeDocument/2006/relationships/customXml" Target="../ink/ink273.xml"/><Relationship Id="rId118" Type="http://schemas.openxmlformats.org/officeDocument/2006/relationships/image" Target="../media/image276.png"/><Relationship Id="rId134" Type="http://schemas.openxmlformats.org/officeDocument/2006/relationships/image" Target="../media/image284.png"/><Relationship Id="rId139" Type="http://schemas.openxmlformats.org/officeDocument/2006/relationships/customXml" Target="../ink/ink286.xml"/><Relationship Id="rId80" Type="http://schemas.openxmlformats.org/officeDocument/2006/relationships/image" Target="../media/image258.png"/><Relationship Id="rId85" Type="http://schemas.openxmlformats.org/officeDocument/2006/relationships/customXml" Target="../ink/ink259.xml"/><Relationship Id="rId150" Type="http://schemas.openxmlformats.org/officeDocument/2006/relationships/image" Target="../media/image292.png"/><Relationship Id="rId12" Type="http://schemas.openxmlformats.org/officeDocument/2006/relationships/image" Target="../media/image224.png"/><Relationship Id="rId17" Type="http://schemas.openxmlformats.org/officeDocument/2006/relationships/customXml" Target="../ink/ink225.xml"/><Relationship Id="rId33" Type="http://schemas.openxmlformats.org/officeDocument/2006/relationships/customXml" Target="../ink/ink233.xml"/><Relationship Id="rId38" Type="http://schemas.openxmlformats.org/officeDocument/2006/relationships/image" Target="../media/image237.png"/><Relationship Id="rId59" Type="http://schemas.openxmlformats.org/officeDocument/2006/relationships/customXml" Target="../ink/ink246.xml"/><Relationship Id="rId103" Type="http://schemas.openxmlformats.org/officeDocument/2006/relationships/image" Target="../media/image269.png"/><Relationship Id="rId108" Type="http://schemas.openxmlformats.org/officeDocument/2006/relationships/image" Target="../media/image271.png"/><Relationship Id="rId124" Type="http://schemas.openxmlformats.org/officeDocument/2006/relationships/image" Target="../media/image279.png"/><Relationship Id="rId129" Type="http://schemas.openxmlformats.org/officeDocument/2006/relationships/customXml" Target="../ink/ink281.xml"/><Relationship Id="rId54" Type="http://schemas.openxmlformats.org/officeDocument/2006/relationships/image" Target="../media/image245.png"/><Relationship Id="rId70" Type="http://schemas.openxmlformats.org/officeDocument/2006/relationships/image" Target="../media/image253.png"/><Relationship Id="rId75" Type="http://schemas.openxmlformats.org/officeDocument/2006/relationships/customXml" Target="../ink/ink254.xml"/><Relationship Id="rId91" Type="http://schemas.openxmlformats.org/officeDocument/2006/relationships/customXml" Target="../ink/ink262.xml"/><Relationship Id="rId96" Type="http://schemas.openxmlformats.org/officeDocument/2006/relationships/customXml" Target="../ink/ink264.xml"/><Relationship Id="rId140" Type="http://schemas.openxmlformats.org/officeDocument/2006/relationships/image" Target="../media/image287.png"/><Relationship Id="rId145" Type="http://schemas.openxmlformats.org/officeDocument/2006/relationships/customXml" Target="../ink/ink28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1.png"/><Relationship Id="rId23" Type="http://schemas.openxmlformats.org/officeDocument/2006/relationships/customXml" Target="../ink/ink228.xml"/><Relationship Id="rId28" Type="http://schemas.openxmlformats.org/officeDocument/2006/relationships/image" Target="../media/image232.png"/><Relationship Id="rId49" Type="http://schemas.openxmlformats.org/officeDocument/2006/relationships/customXml" Target="../ink/ink241.xml"/><Relationship Id="rId114" Type="http://schemas.openxmlformats.org/officeDocument/2006/relationships/image" Target="../media/image274.png"/><Relationship Id="rId119" Type="http://schemas.openxmlformats.org/officeDocument/2006/relationships/customXml" Target="../ink/ink276.xml"/><Relationship Id="rId44" Type="http://schemas.openxmlformats.org/officeDocument/2006/relationships/image" Target="../media/image240.png"/><Relationship Id="rId60" Type="http://schemas.openxmlformats.org/officeDocument/2006/relationships/image" Target="../media/image248.png"/><Relationship Id="rId65" Type="http://schemas.openxmlformats.org/officeDocument/2006/relationships/customXml" Target="../ink/ink249.xml"/><Relationship Id="rId81" Type="http://schemas.openxmlformats.org/officeDocument/2006/relationships/customXml" Target="../ink/ink257.xml"/><Relationship Id="rId86" Type="http://schemas.openxmlformats.org/officeDocument/2006/relationships/image" Target="../media/image261.png"/><Relationship Id="rId130" Type="http://schemas.openxmlformats.org/officeDocument/2006/relationships/image" Target="../media/image282.png"/><Relationship Id="rId135" Type="http://schemas.openxmlformats.org/officeDocument/2006/relationships/customXml" Target="../ink/ink284.xml"/><Relationship Id="rId151" Type="http://schemas.openxmlformats.org/officeDocument/2006/relationships/customXml" Target="../ink/ink292.xml"/><Relationship Id="rId13" Type="http://schemas.openxmlformats.org/officeDocument/2006/relationships/customXml" Target="../ink/ink223.xml"/><Relationship Id="rId18" Type="http://schemas.openxmlformats.org/officeDocument/2006/relationships/image" Target="../media/image227.png"/><Relationship Id="rId39" Type="http://schemas.openxmlformats.org/officeDocument/2006/relationships/customXml" Target="../ink/ink236.xml"/><Relationship Id="rId109" Type="http://schemas.openxmlformats.org/officeDocument/2006/relationships/customXml" Target="../ink/ink271.xml"/><Relationship Id="rId34" Type="http://schemas.openxmlformats.org/officeDocument/2006/relationships/image" Target="../media/image235.png"/><Relationship Id="rId50" Type="http://schemas.openxmlformats.org/officeDocument/2006/relationships/image" Target="../media/image243.png"/><Relationship Id="rId55" Type="http://schemas.openxmlformats.org/officeDocument/2006/relationships/customXml" Target="../ink/ink244.xml"/><Relationship Id="rId76" Type="http://schemas.openxmlformats.org/officeDocument/2006/relationships/image" Target="../media/image256.png"/><Relationship Id="rId97" Type="http://schemas.openxmlformats.org/officeDocument/2006/relationships/image" Target="../media/image77.png"/><Relationship Id="rId104" Type="http://schemas.openxmlformats.org/officeDocument/2006/relationships/customXml" Target="../ink/ink268.xml"/><Relationship Id="rId120" Type="http://schemas.openxmlformats.org/officeDocument/2006/relationships/image" Target="../media/image277.png"/><Relationship Id="rId125" Type="http://schemas.openxmlformats.org/officeDocument/2006/relationships/customXml" Target="../ink/ink279.xml"/><Relationship Id="rId141" Type="http://schemas.openxmlformats.org/officeDocument/2006/relationships/customXml" Target="../ink/ink287.xml"/><Relationship Id="rId146" Type="http://schemas.openxmlformats.org/officeDocument/2006/relationships/image" Target="../media/image290.png"/><Relationship Id="rId7" Type="http://schemas.openxmlformats.org/officeDocument/2006/relationships/customXml" Target="../ink/ink220.xml"/><Relationship Id="rId71" Type="http://schemas.openxmlformats.org/officeDocument/2006/relationships/customXml" Target="../ink/ink252.xml"/><Relationship Id="rId92" Type="http://schemas.openxmlformats.org/officeDocument/2006/relationships/image" Target="../media/image264.png"/><Relationship Id="rId2" Type="http://schemas.openxmlformats.org/officeDocument/2006/relationships/image" Target="../media/image219.png"/><Relationship Id="rId29" Type="http://schemas.openxmlformats.org/officeDocument/2006/relationships/customXml" Target="../ink/ink231.xml"/><Relationship Id="rId24" Type="http://schemas.openxmlformats.org/officeDocument/2006/relationships/image" Target="../media/image230.png"/><Relationship Id="rId40" Type="http://schemas.openxmlformats.org/officeDocument/2006/relationships/image" Target="../media/image238.png"/><Relationship Id="rId45" Type="http://schemas.openxmlformats.org/officeDocument/2006/relationships/customXml" Target="../ink/ink239.xml"/><Relationship Id="rId66" Type="http://schemas.openxmlformats.org/officeDocument/2006/relationships/image" Target="../media/image251.png"/><Relationship Id="rId87" Type="http://schemas.openxmlformats.org/officeDocument/2006/relationships/customXml" Target="../ink/ink260.xml"/><Relationship Id="rId110" Type="http://schemas.openxmlformats.org/officeDocument/2006/relationships/image" Target="../media/image272.png"/><Relationship Id="rId115" Type="http://schemas.openxmlformats.org/officeDocument/2006/relationships/customXml" Target="../ink/ink274.xml"/><Relationship Id="rId131" Type="http://schemas.openxmlformats.org/officeDocument/2006/relationships/customXml" Target="../ink/ink282.xml"/><Relationship Id="rId136" Type="http://schemas.openxmlformats.org/officeDocument/2006/relationships/image" Target="../media/image285.png"/><Relationship Id="rId61" Type="http://schemas.openxmlformats.org/officeDocument/2006/relationships/customXml" Target="../ink/ink247.xml"/><Relationship Id="rId82" Type="http://schemas.openxmlformats.org/officeDocument/2006/relationships/image" Target="../media/image259.png"/><Relationship Id="rId152" Type="http://schemas.openxmlformats.org/officeDocument/2006/relationships/image" Target="../media/image293.png"/><Relationship Id="rId19" Type="http://schemas.openxmlformats.org/officeDocument/2006/relationships/customXml" Target="../ink/ink226.xml"/><Relationship Id="rId14" Type="http://schemas.openxmlformats.org/officeDocument/2006/relationships/image" Target="../media/image225.png"/><Relationship Id="rId30" Type="http://schemas.openxmlformats.org/officeDocument/2006/relationships/image" Target="../media/image233.png"/><Relationship Id="rId35" Type="http://schemas.openxmlformats.org/officeDocument/2006/relationships/customXml" Target="../ink/ink234.xml"/><Relationship Id="rId56" Type="http://schemas.openxmlformats.org/officeDocument/2006/relationships/image" Target="../media/image246.png"/><Relationship Id="rId77" Type="http://schemas.openxmlformats.org/officeDocument/2006/relationships/customXml" Target="../ink/ink255.xml"/><Relationship Id="rId100" Type="http://schemas.openxmlformats.org/officeDocument/2006/relationships/customXml" Target="../ink/ink266.xml"/><Relationship Id="rId105" Type="http://schemas.openxmlformats.org/officeDocument/2006/relationships/customXml" Target="../ink/ink269.xml"/><Relationship Id="rId126" Type="http://schemas.openxmlformats.org/officeDocument/2006/relationships/image" Target="../media/image280.png"/><Relationship Id="rId147" Type="http://schemas.openxmlformats.org/officeDocument/2006/relationships/customXml" Target="../ink/ink290.xml"/><Relationship Id="rId8" Type="http://schemas.openxmlformats.org/officeDocument/2006/relationships/image" Target="../media/image222.png"/><Relationship Id="rId51" Type="http://schemas.openxmlformats.org/officeDocument/2006/relationships/customXml" Target="../ink/ink242.xml"/><Relationship Id="rId72" Type="http://schemas.openxmlformats.org/officeDocument/2006/relationships/image" Target="../media/image254.png"/><Relationship Id="rId93" Type="http://schemas.openxmlformats.org/officeDocument/2006/relationships/customXml" Target="../ink/ink263.xml"/><Relationship Id="rId98" Type="http://schemas.openxmlformats.org/officeDocument/2006/relationships/customXml" Target="../ink/ink265.xml"/><Relationship Id="rId121" Type="http://schemas.openxmlformats.org/officeDocument/2006/relationships/customXml" Target="../ink/ink277.xml"/><Relationship Id="rId142" Type="http://schemas.openxmlformats.org/officeDocument/2006/relationships/image" Target="../media/image288.png"/><Relationship Id="rId3" Type="http://schemas.openxmlformats.org/officeDocument/2006/relationships/customXml" Target="../ink/ink218.xml"/><Relationship Id="rId25" Type="http://schemas.openxmlformats.org/officeDocument/2006/relationships/customXml" Target="../ink/ink229.xml"/><Relationship Id="rId46" Type="http://schemas.openxmlformats.org/officeDocument/2006/relationships/image" Target="../media/image241.png"/><Relationship Id="rId67" Type="http://schemas.openxmlformats.org/officeDocument/2006/relationships/customXml" Target="../ink/ink250.xml"/><Relationship Id="rId116" Type="http://schemas.openxmlformats.org/officeDocument/2006/relationships/image" Target="../media/image275.png"/><Relationship Id="rId137" Type="http://schemas.openxmlformats.org/officeDocument/2006/relationships/customXml" Target="../ink/ink285.xml"/><Relationship Id="rId20" Type="http://schemas.openxmlformats.org/officeDocument/2006/relationships/image" Target="../media/image228.png"/><Relationship Id="rId41" Type="http://schemas.openxmlformats.org/officeDocument/2006/relationships/customXml" Target="../ink/ink237.xml"/><Relationship Id="rId62" Type="http://schemas.openxmlformats.org/officeDocument/2006/relationships/image" Target="../media/image249.png"/><Relationship Id="rId83" Type="http://schemas.openxmlformats.org/officeDocument/2006/relationships/customXml" Target="../ink/ink258.xml"/><Relationship Id="rId88" Type="http://schemas.openxmlformats.org/officeDocument/2006/relationships/image" Target="../media/image262.png"/><Relationship Id="rId111" Type="http://schemas.openxmlformats.org/officeDocument/2006/relationships/customXml" Target="../ink/ink272.xml"/><Relationship Id="rId132" Type="http://schemas.openxmlformats.org/officeDocument/2006/relationships/image" Target="../media/image283.png"/><Relationship Id="rId153" Type="http://schemas.openxmlformats.org/officeDocument/2006/relationships/customXml" Target="../ink/ink293.xml"/><Relationship Id="rId15" Type="http://schemas.openxmlformats.org/officeDocument/2006/relationships/customXml" Target="../ink/ink224.xml"/><Relationship Id="rId36" Type="http://schemas.openxmlformats.org/officeDocument/2006/relationships/image" Target="../media/image236.png"/><Relationship Id="rId57" Type="http://schemas.openxmlformats.org/officeDocument/2006/relationships/customXml" Target="../ink/ink245.xml"/><Relationship Id="rId106" Type="http://schemas.openxmlformats.org/officeDocument/2006/relationships/image" Target="../media/image270.png"/><Relationship Id="rId127" Type="http://schemas.openxmlformats.org/officeDocument/2006/relationships/customXml" Target="../ink/ink280.xml"/><Relationship Id="rId10" Type="http://schemas.openxmlformats.org/officeDocument/2006/relationships/image" Target="../media/image223.png"/><Relationship Id="rId31" Type="http://schemas.openxmlformats.org/officeDocument/2006/relationships/customXml" Target="../ink/ink232.xml"/><Relationship Id="rId52" Type="http://schemas.openxmlformats.org/officeDocument/2006/relationships/image" Target="../media/image244.png"/><Relationship Id="rId73" Type="http://schemas.openxmlformats.org/officeDocument/2006/relationships/customXml" Target="../ink/ink253.xml"/><Relationship Id="rId78" Type="http://schemas.openxmlformats.org/officeDocument/2006/relationships/image" Target="../media/image257.png"/><Relationship Id="rId94" Type="http://schemas.openxmlformats.org/officeDocument/2006/relationships/image" Target="../media/image265.png"/><Relationship Id="rId99" Type="http://schemas.openxmlformats.org/officeDocument/2006/relationships/image" Target="../media/image267.png"/><Relationship Id="rId101" Type="http://schemas.openxmlformats.org/officeDocument/2006/relationships/image" Target="../media/image268.png"/><Relationship Id="rId122" Type="http://schemas.openxmlformats.org/officeDocument/2006/relationships/image" Target="../media/image278.png"/><Relationship Id="rId143" Type="http://schemas.openxmlformats.org/officeDocument/2006/relationships/customXml" Target="../ink/ink288.xml"/><Relationship Id="rId148" Type="http://schemas.openxmlformats.org/officeDocument/2006/relationships/image" Target="../media/image291.png"/><Relationship Id="rId4" Type="http://schemas.openxmlformats.org/officeDocument/2006/relationships/image" Target="../media/image220.png"/><Relationship Id="rId9" Type="http://schemas.openxmlformats.org/officeDocument/2006/relationships/customXml" Target="../ink/ink221.xml"/><Relationship Id="rId26" Type="http://schemas.openxmlformats.org/officeDocument/2006/relationships/image" Target="../media/image231.png"/><Relationship Id="rId47" Type="http://schemas.openxmlformats.org/officeDocument/2006/relationships/customXml" Target="../ink/ink240.xml"/><Relationship Id="rId68" Type="http://schemas.openxmlformats.org/officeDocument/2006/relationships/image" Target="../media/image252.png"/><Relationship Id="rId89" Type="http://schemas.openxmlformats.org/officeDocument/2006/relationships/customXml" Target="../ink/ink261.xml"/><Relationship Id="rId112" Type="http://schemas.openxmlformats.org/officeDocument/2006/relationships/image" Target="../media/image273.png"/><Relationship Id="rId133" Type="http://schemas.openxmlformats.org/officeDocument/2006/relationships/customXml" Target="../ink/ink283.xml"/><Relationship Id="rId154" Type="http://schemas.openxmlformats.org/officeDocument/2006/relationships/image" Target="../media/image294.png"/><Relationship Id="rId16" Type="http://schemas.openxmlformats.org/officeDocument/2006/relationships/image" Target="../media/image226.png"/><Relationship Id="rId37" Type="http://schemas.openxmlformats.org/officeDocument/2006/relationships/customXml" Target="../ink/ink235.xml"/><Relationship Id="rId58" Type="http://schemas.openxmlformats.org/officeDocument/2006/relationships/image" Target="../media/image247.png"/><Relationship Id="rId79" Type="http://schemas.openxmlformats.org/officeDocument/2006/relationships/customXml" Target="../ink/ink256.xml"/><Relationship Id="rId102" Type="http://schemas.openxmlformats.org/officeDocument/2006/relationships/customXml" Target="../ink/ink267.xml"/><Relationship Id="rId123" Type="http://schemas.openxmlformats.org/officeDocument/2006/relationships/customXml" Target="../ink/ink278.xml"/><Relationship Id="rId144" Type="http://schemas.openxmlformats.org/officeDocument/2006/relationships/image" Target="../media/image289.png"/><Relationship Id="rId90" Type="http://schemas.openxmlformats.org/officeDocument/2006/relationships/image" Target="../media/image263.png"/></Relationships>
</file>

<file path=ppt/slides/_rels/slide7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351.xml"/><Relationship Id="rId21" Type="http://schemas.openxmlformats.org/officeDocument/2006/relationships/customXml" Target="../ink/ink303.xml"/><Relationship Id="rId42" Type="http://schemas.openxmlformats.org/officeDocument/2006/relationships/image" Target="../media/image314.png"/><Relationship Id="rId63" Type="http://schemas.openxmlformats.org/officeDocument/2006/relationships/customXml" Target="../ink/ink324.xml"/><Relationship Id="rId84" Type="http://schemas.openxmlformats.org/officeDocument/2006/relationships/image" Target="../media/image335.png"/><Relationship Id="rId138" Type="http://schemas.openxmlformats.org/officeDocument/2006/relationships/image" Target="../media/image362.png"/><Relationship Id="rId107" Type="http://schemas.openxmlformats.org/officeDocument/2006/relationships/customXml" Target="../ink/ink346.xml"/><Relationship Id="rId11" Type="http://schemas.openxmlformats.org/officeDocument/2006/relationships/customXml" Target="../ink/ink298.xml"/><Relationship Id="rId32" Type="http://schemas.openxmlformats.org/officeDocument/2006/relationships/image" Target="../media/image310.png"/><Relationship Id="rId53" Type="http://schemas.openxmlformats.org/officeDocument/2006/relationships/customXml" Target="../ink/ink319.xml"/><Relationship Id="rId74" Type="http://schemas.openxmlformats.org/officeDocument/2006/relationships/image" Target="../media/image330.png"/><Relationship Id="rId128" Type="http://schemas.openxmlformats.org/officeDocument/2006/relationships/image" Target="../media/image357.png"/><Relationship Id="rId149" Type="http://schemas.openxmlformats.org/officeDocument/2006/relationships/customXml" Target="../ink/ink367.xml"/><Relationship Id="rId5" Type="http://schemas.openxmlformats.org/officeDocument/2006/relationships/customXml" Target="../ink/ink295.xml"/><Relationship Id="rId95" Type="http://schemas.openxmlformats.org/officeDocument/2006/relationships/customXml" Target="../ink/ink340.xml"/><Relationship Id="rId22" Type="http://schemas.openxmlformats.org/officeDocument/2006/relationships/image" Target="../media/image305.png"/><Relationship Id="rId27" Type="http://schemas.openxmlformats.org/officeDocument/2006/relationships/customXml" Target="../ink/ink306.xml"/><Relationship Id="rId43" Type="http://schemas.openxmlformats.org/officeDocument/2006/relationships/customXml" Target="../ink/ink314.xml"/><Relationship Id="rId48" Type="http://schemas.openxmlformats.org/officeDocument/2006/relationships/image" Target="../media/image317.png"/><Relationship Id="rId64" Type="http://schemas.openxmlformats.org/officeDocument/2006/relationships/image" Target="../media/image325.png"/><Relationship Id="rId69" Type="http://schemas.openxmlformats.org/officeDocument/2006/relationships/customXml" Target="../ink/ink327.xml"/><Relationship Id="rId113" Type="http://schemas.openxmlformats.org/officeDocument/2006/relationships/customXml" Target="../ink/ink349.xml"/><Relationship Id="rId118" Type="http://schemas.openxmlformats.org/officeDocument/2006/relationships/image" Target="../media/image352.png"/><Relationship Id="rId134" Type="http://schemas.openxmlformats.org/officeDocument/2006/relationships/image" Target="../media/image360.png"/><Relationship Id="rId139" Type="http://schemas.openxmlformats.org/officeDocument/2006/relationships/customXml" Target="../ink/ink362.xml"/><Relationship Id="rId80" Type="http://schemas.openxmlformats.org/officeDocument/2006/relationships/image" Target="../media/image333.png"/><Relationship Id="rId85" Type="http://schemas.openxmlformats.org/officeDocument/2006/relationships/customXml" Target="../ink/ink335.xml"/><Relationship Id="rId150" Type="http://schemas.openxmlformats.org/officeDocument/2006/relationships/image" Target="../media/image368.png"/><Relationship Id="rId155" Type="http://schemas.openxmlformats.org/officeDocument/2006/relationships/customXml" Target="../ink/ink370.xml"/><Relationship Id="rId12" Type="http://schemas.openxmlformats.org/officeDocument/2006/relationships/image" Target="../media/image300.png"/><Relationship Id="rId17" Type="http://schemas.openxmlformats.org/officeDocument/2006/relationships/customXml" Target="../ink/ink301.xml"/><Relationship Id="rId33" Type="http://schemas.openxmlformats.org/officeDocument/2006/relationships/customXml" Target="../ink/ink309.xml"/><Relationship Id="rId38" Type="http://schemas.openxmlformats.org/officeDocument/2006/relationships/image" Target="../media/image313.png"/><Relationship Id="rId59" Type="http://schemas.openxmlformats.org/officeDocument/2006/relationships/customXml" Target="../ink/ink322.xml"/><Relationship Id="rId103" Type="http://schemas.openxmlformats.org/officeDocument/2006/relationships/customXml" Target="../ink/ink344.xml"/><Relationship Id="rId108" Type="http://schemas.openxmlformats.org/officeDocument/2006/relationships/image" Target="../media/image347.png"/><Relationship Id="rId124" Type="http://schemas.openxmlformats.org/officeDocument/2006/relationships/image" Target="../media/image355.png"/><Relationship Id="rId129" Type="http://schemas.openxmlformats.org/officeDocument/2006/relationships/customXml" Target="../ink/ink357.xml"/><Relationship Id="rId54" Type="http://schemas.openxmlformats.org/officeDocument/2006/relationships/image" Target="../media/image320.png"/><Relationship Id="rId70" Type="http://schemas.openxmlformats.org/officeDocument/2006/relationships/image" Target="../media/image328.png"/><Relationship Id="rId75" Type="http://schemas.openxmlformats.org/officeDocument/2006/relationships/customXml" Target="../ink/ink330.xml"/><Relationship Id="rId91" Type="http://schemas.openxmlformats.org/officeDocument/2006/relationships/customXml" Target="../ink/ink338.xml"/><Relationship Id="rId96" Type="http://schemas.openxmlformats.org/officeDocument/2006/relationships/image" Target="../media/image341.png"/><Relationship Id="rId140" Type="http://schemas.openxmlformats.org/officeDocument/2006/relationships/image" Target="../media/image363.png"/><Relationship Id="rId145" Type="http://schemas.openxmlformats.org/officeDocument/2006/relationships/customXml" Target="../ink/ink36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7.png"/><Relationship Id="rId23" Type="http://schemas.openxmlformats.org/officeDocument/2006/relationships/customXml" Target="../ink/ink304.xml"/><Relationship Id="rId28" Type="http://schemas.openxmlformats.org/officeDocument/2006/relationships/image" Target="../media/image308.png"/><Relationship Id="rId49" Type="http://schemas.openxmlformats.org/officeDocument/2006/relationships/customXml" Target="../ink/ink317.xml"/><Relationship Id="rId114" Type="http://schemas.openxmlformats.org/officeDocument/2006/relationships/image" Target="../media/image350.png"/><Relationship Id="rId119" Type="http://schemas.openxmlformats.org/officeDocument/2006/relationships/customXml" Target="../ink/ink352.xml"/><Relationship Id="rId44" Type="http://schemas.openxmlformats.org/officeDocument/2006/relationships/image" Target="../media/image315.png"/><Relationship Id="rId60" Type="http://schemas.openxmlformats.org/officeDocument/2006/relationships/image" Target="../media/image323.png"/><Relationship Id="rId65" Type="http://schemas.openxmlformats.org/officeDocument/2006/relationships/customXml" Target="../ink/ink325.xml"/><Relationship Id="rId81" Type="http://schemas.openxmlformats.org/officeDocument/2006/relationships/customXml" Target="../ink/ink333.xml"/><Relationship Id="rId86" Type="http://schemas.openxmlformats.org/officeDocument/2006/relationships/image" Target="../media/image336.png"/><Relationship Id="rId130" Type="http://schemas.openxmlformats.org/officeDocument/2006/relationships/image" Target="../media/image358.png"/><Relationship Id="rId135" Type="http://schemas.openxmlformats.org/officeDocument/2006/relationships/customXml" Target="../ink/ink360.xml"/><Relationship Id="rId151" Type="http://schemas.openxmlformats.org/officeDocument/2006/relationships/customXml" Target="../ink/ink368.xml"/><Relationship Id="rId156" Type="http://schemas.openxmlformats.org/officeDocument/2006/relationships/image" Target="../media/image371.png"/><Relationship Id="rId13" Type="http://schemas.openxmlformats.org/officeDocument/2006/relationships/customXml" Target="../ink/ink299.xml"/><Relationship Id="rId18" Type="http://schemas.openxmlformats.org/officeDocument/2006/relationships/image" Target="../media/image303.png"/><Relationship Id="rId39" Type="http://schemas.openxmlformats.org/officeDocument/2006/relationships/customXml" Target="../ink/ink312.xml"/><Relationship Id="rId109" Type="http://schemas.openxmlformats.org/officeDocument/2006/relationships/customXml" Target="../ink/ink347.xml"/><Relationship Id="rId34" Type="http://schemas.openxmlformats.org/officeDocument/2006/relationships/image" Target="../media/image311.png"/><Relationship Id="rId50" Type="http://schemas.openxmlformats.org/officeDocument/2006/relationships/image" Target="../media/image318.png"/><Relationship Id="rId55" Type="http://schemas.openxmlformats.org/officeDocument/2006/relationships/customXml" Target="../ink/ink320.xml"/><Relationship Id="rId76" Type="http://schemas.openxmlformats.org/officeDocument/2006/relationships/image" Target="../media/image331.png"/><Relationship Id="rId97" Type="http://schemas.openxmlformats.org/officeDocument/2006/relationships/customXml" Target="../ink/ink341.xml"/><Relationship Id="rId104" Type="http://schemas.openxmlformats.org/officeDocument/2006/relationships/image" Target="../media/image345.png"/><Relationship Id="rId120" Type="http://schemas.openxmlformats.org/officeDocument/2006/relationships/image" Target="../media/image353.png"/><Relationship Id="rId125" Type="http://schemas.openxmlformats.org/officeDocument/2006/relationships/customXml" Target="../ink/ink355.xml"/><Relationship Id="rId141" Type="http://schemas.openxmlformats.org/officeDocument/2006/relationships/customXml" Target="../ink/ink363.xml"/><Relationship Id="rId146" Type="http://schemas.openxmlformats.org/officeDocument/2006/relationships/image" Target="../media/image366.png"/><Relationship Id="rId7" Type="http://schemas.openxmlformats.org/officeDocument/2006/relationships/customXml" Target="../ink/ink296.xml"/><Relationship Id="rId71" Type="http://schemas.openxmlformats.org/officeDocument/2006/relationships/customXml" Target="../ink/ink328.xml"/><Relationship Id="rId92" Type="http://schemas.openxmlformats.org/officeDocument/2006/relationships/image" Target="../media/image339.png"/><Relationship Id="rId2" Type="http://schemas.openxmlformats.org/officeDocument/2006/relationships/image" Target="../media/image295.png"/><Relationship Id="rId29" Type="http://schemas.openxmlformats.org/officeDocument/2006/relationships/customXml" Target="../ink/ink307.xml"/><Relationship Id="rId24" Type="http://schemas.openxmlformats.org/officeDocument/2006/relationships/image" Target="../media/image306.png"/><Relationship Id="rId40" Type="http://schemas.openxmlformats.org/officeDocument/2006/relationships/image" Target="../media/image77.png"/><Relationship Id="rId45" Type="http://schemas.openxmlformats.org/officeDocument/2006/relationships/customXml" Target="../ink/ink315.xml"/><Relationship Id="rId66" Type="http://schemas.openxmlformats.org/officeDocument/2006/relationships/image" Target="../media/image326.png"/><Relationship Id="rId87" Type="http://schemas.openxmlformats.org/officeDocument/2006/relationships/customXml" Target="../ink/ink336.xml"/><Relationship Id="rId110" Type="http://schemas.openxmlformats.org/officeDocument/2006/relationships/image" Target="../media/image348.png"/><Relationship Id="rId115" Type="http://schemas.openxmlformats.org/officeDocument/2006/relationships/customXml" Target="../ink/ink350.xml"/><Relationship Id="rId131" Type="http://schemas.openxmlformats.org/officeDocument/2006/relationships/customXml" Target="../ink/ink358.xml"/><Relationship Id="rId136" Type="http://schemas.openxmlformats.org/officeDocument/2006/relationships/image" Target="../media/image361.png"/><Relationship Id="rId61" Type="http://schemas.openxmlformats.org/officeDocument/2006/relationships/customXml" Target="../ink/ink323.xml"/><Relationship Id="rId82" Type="http://schemas.openxmlformats.org/officeDocument/2006/relationships/image" Target="../media/image334.png"/><Relationship Id="rId152" Type="http://schemas.openxmlformats.org/officeDocument/2006/relationships/image" Target="../media/image369.png"/><Relationship Id="rId19" Type="http://schemas.openxmlformats.org/officeDocument/2006/relationships/customXml" Target="../ink/ink302.xml"/><Relationship Id="rId14" Type="http://schemas.openxmlformats.org/officeDocument/2006/relationships/image" Target="../media/image301.png"/><Relationship Id="rId30" Type="http://schemas.openxmlformats.org/officeDocument/2006/relationships/image" Target="../media/image309.png"/><Relationship Id="rId35" Type="http://schemas.openxmlformats.org/officeDocument/2006/relationships/customXml" Target="../ink/ink310.xml"/><Relationship Id="rId56" Type="http://schemas.openxmlformats.org/officeDocument/2006/relationships/image" Target="../media/image321.png"/><Relationship Id="rId77" Type="http://schemas.openxmlformats.org/officeDocument/2006/relationships/customXml" Target="../ink/ink331.xml"/><Relationship Id="rId100" Type="http://schemas.openxmlformats.org/officeDocument/2006/relationships/image" Target="../media/image343.png"/><Relationship Id="rId105" Type="http://schemas.openxmlformats.org/officeDocument/2006/relationships/customXml" Target="../ink/ink345.xml"/><Relationship Id="rId126" Type="http://schemas.openxmlformats.org/officeDocument/2006/relationships/image" Target="../media/image356.png"/><Relationship Id="rId147" Type="http://schemas.openxmlformats.org/officeDocument/2006/relationships/customXml" Target="../ink/ink366.xml"/><Relationship Id="rId8" Type="http://schemas.openxmlformats.org/officeDocument/2006/relationships/image" Target="../media/image298.png"/><Relationship Id="rId51" Type="http://schemas.openxmlformats.org/officeDocument/2006/relationships/customXml" Target="../ink/ink318.xml"/><Relationship Id="rId72" Type="http://schemas.openxmlformats.org/officeDocument/2006/relationships/image" Target="../media/image329.png"/><Relationship Id="rId93" Type="http://schemas.openxmlformats.org/officeDocument/2006/relationships/customXml" Target="../ink/ink339.xml"/><Relationship Id="rId98" Type="http://schemas.openxmlformats.org/officeDocument/2006/relationships/image" Target="../media/image342.png"/><Relationship Id="rId121" Type="http://schemas.openxmlformats.org/officeDocument/2006/relationships/customXml" Target="../ink/ink353.xml"/><Relationship Id="rId142" Type="http://schemas.openxmlformats.org/officeDocument/2006/relationships/image" Target="../media/image364.png"/><Relationship Id="rId3" Type="http://schemas.openxmlformats.org/officeDocument/2006/relationships/customXml" Target="../ink/ink294.xml"/><Relationship Id="rId25" Type="http://schemas.openxmlformats.org/officeDocument/2006/relationships/customXml" Target="../ink/ink305.xml"/><Relationship Id="rId46" Type="http://schemas.openxmlformats.org/officeDocument/2006/relationships/image" Target="../media/image316.png"/><Relationship Id="rId67" Type="http://schemas.openxmlformats.org/officeDocument/2006/relationships/customXml" Target="../ink/ink326.xml"/><Relationship Id="rId116" Type="http://schemas.openxmlformats.org/officeDocument/2006/relationships/image" Target="../media/image351.png"/><Relationship Id="rId137" Type="http://schemas.openxmlformats.org/officeDocument/2006/relationships/customXml" Target="../ink/ink361.xml"/><Relationship Id="rId20" Type="http://schemas.openxmlformats.org/officeDocument/2006/relationships/image" Target="../media/image304.png"/><Relationship Id="rId41" Type="http://schemas.openxmlformats.org/officeDocument/2006/relationships/customXml" Target="../ink/ink313.xml"/><Relationship Id="rId62" Type="http://schemas.openxmlformats.org/officeDocument/2006/relationships/image" Target="../media/image324.png"/><Relationship Id="rId83" Type="http://schemas.openxmlformats.org/officeDocument/2006/relationships/customXml" Target="../ink/ink334.xml"/><Relationship Id="rId88" Type="http://schemas.openxmlformats.org/officeDocument/2006/relationships/image" Target="../media/image337.png"/><Relationship Id="rId111" Type="http://schemas.openxmlformats.org/officeDocument/2006/relationships/customXml" Target="../ink/ink348.xml"/><Relationship Id="rId132" Type="http://schemas.openxmlformats.org/officeDocument/2006/relationships/image" Target="../media/image359.png"/><Relationship Id="rId153" Type="http://schemas.openxmlformats.org/officeDocument/2006/relationships/customXml" Target="../ink/ink369.xml"/><Relationship Id="rId15" Type="http://schemas.openxmlformats.org/officeDocument/2006/relationships/customXml" Target="../ink/ink300.xml"/><Relationship Id="rId36" Type="http://schemas.openxmlformats.org/officeDocument/2006/relationships/image" Target="../media/image312.png"/><Relationship Id="rId57" Type="http://schemas.openxmlformats.org/officeDocument/2006/relationships/customXml" Target="../ink/ink321.xml"/><Relationship Id="rId106" Type="http://schemas.openxmlformats.org/officeDocument/2006/relationships/image" Target="../media/image346.png"/><Relationship Id="rId127" Type="http://schemas.openxmlformats.org/officeDocument/2006/relationships/customXml" Target="../ink/ink356.xml"/><Relationship Id="rId10" Type="http://schemas.openxmlformats.org/officeDocument/2006/relationships/image" Target="../media/image299.png"/><Relationship Id="rId31" Type="http://schemas.openxmlformats.org/officeDocument/2006/relationships/customXml" Target="../ink/ink308.xml"/><Relationship Id="rId52" Type="http://schemas.openxmlformats.org/officeDocument/2006/relationships/image" Target="../media/image319.png"/><Relationship Id="rId73" Type="http://schemas.openxmlformats.org/officeDocument/2006/relationships/customXml" Target="../ink/ink329.xml"/><Relationship Id="rId78" Type="http://schemas.openxmlformats.org/officeDocument/2006/relationships/image" Target="../media/image332.png"/><Relationship Id="rId94" Type="http://schemas.openxmlformats.org/officeDocument/2006/relationships/image" Target="../media/image340.png"/><Relationship Id="rId99" Type="http://schemas.openxmlformats.org/officeDocument/2006/relationships/customXml" Target="../ink/ink342.xml"/><Relationship Id="rId101" Type="http://schemas.openxmlformats.org/officeDocument/2006/relationships/customXml" Target="../ink/ink343.xml"/><Relationship Id="rId122" Type="http://schemas.openxmlformats.org/officeDocument/2006/relationships/image" Target="../media/image354.png"/><Relationship Id="rId143" Type="http://schemas.openxmlformats.org/officeDocument/2006/relationships/customXml" Target="../ink/ink364.xml"/><Relationship Id="rId148" Type="http://schemas.openxmlformats.org/officeDocument/2006/relationships/image" Target="../media/image367.png"/><Relationship Id="rId4" Type="http://schemas.openxmlformats.org/officeDocument/2006/relationships/image" Target="../media/image296.png"/><Relationship Id="rId9" Type="http://schemas.openxmlformats.org/officeDocument/2006/relationships/customXml" Target="../ink/ink297.xml"/><Relationship Id="rId26" Type="http://schemas.openxmlformats.org/officeDocument/2006/relationships/image" Target="../media/image307.png"/><Relationship Id="rId47" Type="http://schemas.openxmlformats.org/officeDocument/2006/relationships/customXml" Target="../ink/ink316.xml"/><Relationship Id="rId68" Type="http://schemas.openxmlformats.org/officeDocument/2006/relationships/image" Target="../media/image327.png"/><Relationship Id="rId89" Type="http://schemas.openxmlformats.org/officeDocument/2006/relationships/customXml" Target="../ink/ink337.xml"/><Relationship Id="rId112" Type="http://schemas.openxmlformats.org/officeDocument/2006/relationships/image" Target="../media/image349.png"/><Relationship Id="rId133" Type="http://schemas.openxmlformats.org/officeDocument/2006/relationships/customXml" Target="../ink/ink359.xml"/><Relationship Id="rId154" Type="http://schemas.openxmlformats.org/officeDocument/2006/relationships/image" Target="../media/image370.png"/><Relationship Id="rId16" Type="http://schemas.openxmlformats.org/officeDocument/2006/relationships/image" Target="../media/image302.png"/><Relationship Id="rId37" Type="http://schemas.openxmlformats.org/officeDocument/2006/relationships/customXml" Target="../ink/ink311.xml"/><Relationship Id="rId58" Type="http://schemas.openxmlformats.org/officeDocument/2006/relationships/image" Target="../media/image322.png"/><Relationship Id="rId79" Type="http://schemas.openxmlformats.org/officeDocument/2006/relationships/customXml" Target="../ink/ink332.xml"/><Relationship Id="rId102" Type="http://schemas.openxmlformats.org/officeDocument/2006/relationships/image" Target="../media/image344.png"/><Relationship Id="rId123" Type="http://schemas.openxmlformats.org/officeDocument/2006/relationships/customXml" Target="../ink/ink354.xml"/><Relationship Id="rId144" Type="http://schemas.openxmlformats.org/officeDocument/2006/relationships/image" Target="../media/image365.png"/><Relationship Id="rId90" Type="http://schemas.openxmlformats.org/officeDocument/2006/relationships/image" Target="../media/image33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428.xml"/><Relationship Id="rId21" Type="http://schemas.openxmlformats.org/officeDocument/2006/relationships/customXml" Target="../ink/ink380.xml"/><Relationship Id="rId42" Type="http://schemas.openxmlformats.org/officeDocument/2006/relationships/image" Target="../media/image392.png"/><Relationship Id="rId63" Type="http://schemas.openxmlformats.org/officeDocument/2006/relationships/customXml" Target="../ink/ink401.xml"/><Relationship Id="rId84" Type="http://schemas.openxmlformats.org/officeDocument/2006/relationships/image" Target="../media/image413.png"/><Relationship Id="rId138" Type="http://schemas.openxmlformats.org/officeDocument/2006/relationships/image" Target="../media/image440.png"/><Relationship Id="rId159" Type="http://schemas.openxmlformats.org/officeDocument/2006/relationships/customXml" Target="../ink/ink449.xml"/><Relationship Id="rId170" Type="http://schemas.openxmlformats.org/officeDocument/2006/relationships/image" Target="../media/image456.png"/><Relationship Id="rId191" Type="http://schemas.openxmlformats.org/officeDocument/2006/relationships/customXml" Target="../ink/ink465.xml"/><Relationship Id="rId107" Type="http://schemas.openxmlformats.org/officeDocument/2006/relationships/customXml" Target="../ink/ink423.xml"/><Relationship Id="rId11" Type="http://schemas.openxmlformats.org/officeDocument/2006/relationships/customXml" Target="../ink/ink375.xml"/><Relationship Id="rId32" Type="http://schemas.openxmlformats.org/officeDocument/2006/relationships/image" Target="../media/image387.png"/><Relationship Id="rId53" Type="http://schemas.openxmlformats.org/officeDocument/2006/relationships/customXml" Target="../ink/ink396.xml"/><Relationship Id="rId74" Type="http://schemas.openxmlformats.org/officeDocument/2006/relationships/image" Target="../media/image408.png"/><Relationship Id="rId128" Type="http://schemas.openxmlformats.org/officeDocument/2006/relationships/image" Target="../media/image435.png"/><Relationship Id="rId149" Type="http://schemas.openxmlformats.org/officeDocument/2006/relationships/customXml" Target="../ink/ink444.xml"/><Relationship Id="rId5" Type="http://schemas.openxmlformats.org/officeDocument/2006/relationships/customXml" Target="../ink/ink372.xml"/><Relationship Id="rId95" Type="http://schemas.openxmlformats.org/officeDocument/2006/relationships/customXml" Target="../ink/ink417.xml"/><Relationship Id="rId160" Type="http://schemas.openxmlformats.org/officeDocument/2006/relationships/image" Target="../media/image451.png"/><Relationship Id="rId181" Type="http://schemas.openxmlformats.org/officeDocument/2006/relationships/customXml" Target="../ink/ink460.xml"/><Relationship Id="rId22" Type="http://schemas.openxmlformats.org/officeDocument/2006/relationships/image" Target="../media/image382.png"/><Relationship Id="rId43" Type="http://schemas.openxmlformats.org/officeDocument/2006/relationships/customXml" Target="../ink/ink391.xml"/><Relationship Id="rId64" Type="http://schemas.openxmlformats.org/officeDocument/2006/relationships/image" Target="../media/image403.png"/><Relationship Id="rId118" Type="http://schemas.openxmlformats.org/officeDocument/2006/relationships/image" Target="../media/image430.png"/><Relationship Id="rId139" Type="http://schemas.openxmlformats.org/officeDocument/2006/relationships/customXml" Target="../ink/ink439.xml"/><Relationship Id="rId85" Type="http://schemas.openxmlformats.org/officeDocument/2006/relationships/customXml" Target="../ink/ink412.xml"/><Relationship Id="rId150" Type="http://schemas.openxmlformats.org/officeDocument/2006/relationships/image" Target="../media/image446.png"/><Relationship Id="rId171" Type="http://schemas.openxmlformats.org/officeDocument/2006/relationships/customXml" Target="../ink/ink455.xml"/><Relationship Id="rId192" Type="http://schemas.openxmlformats.org/officeDocument/2006/relationships/image" Target="../media/image467.png"/><Relationship Id="rId12" Type="http://schemas.openxmlformats.org/officeDocument/2006/relationships/image" Target="../media/image377.png"/><Relationship Id="rId33" Type="http://schemas.openxmlformats.org/officeDocument/2006/relationships/customXml" Target="../ink/ink386.xml"/><Relationship Id="rId108" Type="http://schemas.openxmlformats.org/officeDocument/2006/relationships/image" Target="../media/image425.png"/><Relationship Id="rId129" Type="http://schemas.openxmlformats.org/officeDocument/2006/relationships/customXml" Target="../ink/ink434.xml"/><Relationship Id="rId54" Type="http://schemas.openxmlformats.org/officeDocument/2006/relationships/image" Target="../media/image398.png"/><Relationship Id="rId75" Type="http://schemas.openxmlformats.org/officeDocument/2006/relationships/customXml" Target="../ink/ink407.xml"/><Relationship Id="rId96" Type="http://schemas.openxmlformats.org/officeDocument/2006/relationships/image" Target="../media/image419.png"/><Relationship Id="rId140" Type="http://schemas.openxmlformats.org/officeDocument/2006/relationships/image" Target="../media/image441.png"/><Relationship Id="rId161" Type="http://schemas.openxmlformats.org/officeDocument/2006/relationships/customXml" Target="../ink/ink450.xml"/><Relationship Id="rId182" Type="http://schemas.openxmlformats.org/officeDocument/2006/relationships/image" Target="../media/image462.png"/><Relationship Id="rId6" Type="http://schemas.openxmlformats.org/officeDocument/2006/relationships/image" Target="../media/image374.png"/><Relationship Id="rId23" Type="http://schemas.openxmlformats.org/officeDocument/2006/relationships/customXml" Target="../ink/ink381.xml"/><Relationship Id="rId119" Type="http://schemas.openxmlformats.org/officeDocument/2006/relationships/customXml" Target="../ink/ink429.xml"/><Relationship Id="rId44" Type="http://schemas.openxmlformats.org/officeDocument/2006/relationships/image" Target="../media/image393.png"/><Relationship Id="rId65" Type="http://schemas.openxmlformats.org/officeDocument/2006/relationships/customXml" Target="../ink/ink402.xml"/><Relationship Id="rId86" Type="http://schemas.openxmlformats.org/officeDocument/2006/relationships/image" Target="../media/image414.png"/><Relationship Id="rId130" Type="http://schemas.openxmlformats.org/officeDocument/2006/relationships/image" Target="../media/image436.png"/><Relationship Id="rId151" Type="http://schemas.openxmlformats.org/officeDocument/2006/relationships/customXml" Target="../ink/ink445.xml"/><Relationship Id="rId172" Type="http://schemas.openxmlformats.org/officeDocument/2006/relationships/image" Target="../media/image457.png"/><Relationship Id="rId13" Type="http://schemas.openxmlformats.org/officeDocument/2006/relationships/customXml" Target="../ink/ink376.xml"/><Relationship Id="rId18" Type="http://schemas.openxmlformats.org/officeDocument/2006/relationships/image" Target="../media/image380.png"/><Relationship Id="rId39" Type="http://schemas.openxmlformats.org/officeDocument/2006/relationships/customXml" Target="../ink/ink389.xml"/><Relationship Id="rId109" Type="http://schemas.openxmlformats.org/officeDocument/2006/relationships/customXml" Target="../ink/ink424.xml"/><Relationship Id="rId34" Type="http://schemas.openxmlformats.org/officeDocument/2006/relationships/image" Target="../media/image388.png"/><Relationship Id="rId50" Type="http://schemas.openxmlformats.org/officeDocument/2006/relationships/image" Target="../media/image396.png"/><Relationship Id="rId55" Type="http://schemas.openxmlformats.org/officeDocument/2006/relationships/customXml" Target="../ink/ink397.xml"/><Relationship Id="rId76" Type="http://schemas.openxmlformats.org/officeDocument/2006/relationships/image" Target="../media/image409.png"/><Relationship Id="rId97" Type="http://schemas.openxmlformats.org/officeDocument/2006/relationships/customXml" Target="../ink/ink418.xml"/><Relationship Id="rId104" Type="http://schemas.openxmlformats.org/officeDocument/2006/relationships/image" Target="../media/image423.png"/><Relationship Id="rId120" Type="http://schemas.openxmlformats.org/officeDocument/2006/relationships/image" Target="../media/image431.png"/><Relationship Id="rId125" Type="http://schemas.openxmlformats.org/officeDocument/2006/relationships/customXml" Target="../ink/ink432.xml"/><Relationship Id="rId141" Type="http://schemas.openxmlformats.org/officeDocument/2006/relationships/customXml" Target="../ink/ink440.xml"/><Relationship Id="rId146" Type="http://schemas.openxmlformats.org/officeDocument/2006/relationships/image" Target="../media/image444.png"/><Relationship Id="rId167" Type="http://schemas.openxmlformats.org/officeDocument/2006/relationships/customXml" Target="../ink/ink453.xml"/><Relationship Id="rId188" Type="http://schemas.openxmlformats.org/officeDocument/2006/relationships/image" Target="../media/image465.png"/><Relationship Id="rId7" Type="http://schemas.openxmlformats.org/officeDocument/2006/relationships/customXml" Target="../ink/ink373.xml"/><Relationship Id="rId71" Type="http://schemas.openxmlformats.org/officeDocument/2006/relationships/customXml" Target="../ink/ink405.xml"/><Relationship Id="rId92" Type="http://schemas.openxmlformats.org/officeDocument/2006/relationships/image" Target="../media/image417.png"/><Relationship Id="rId162" Type="http://schemas.openxmlformats.org/officeDocument/2006/relationships/image" Target="../media/image452.png"/><Relationship Id="rId183" Type="http://schemas.openxmlformats.org/officeDocument/2006/relationships/customXml" Target="../ink/ink461.xml"/><Relationship Id="rId2" Type="http://schemas.openxmlformats.org/officeDocument/2006/relationships/image" Target="../media/image372.png"/><Relationship Id="rId29" Type="http://schemas.openxmlformats.org/officeDocument/2006/relationships/customXml" Target="../ink/ink384.xml"/><Relationship Id="rId24" Type="http://schemas.openxmlformats.org/officeDocument/2006/relationships/image" Target="../media/image383.png"/><Relationship Id="rId40" Type="http://schemas.openxmlformats.org/officeDocument/2006/relationships/image" Target="../media/image391.png"/><Relationship Id="rId45" Type="http://schemas.openxmlformats.org/officeDocument/2006/relationships/customXml" Target="../ink/ink392.xml"/><Relationship Id="rId66" Type="http://schemas.openxmlformats.org/officeDocument/2006/relationships/image" Target="../media/image404.png"/><Relationship Id="rId87" Type="http://schemas.openxmlformats.org/officeDocument/2006/relationships/customXml" Target="../ink/ink413.xml"/><Relationship Id="rId110" Type="http://schemas.openxmlformats.org/officeDocument/2006/relationships/image" Target="../media/image426.png"/><Relationship Id="rId115" Type="http://schemas.openxmlformats.org/officeDocument/2006/relationships/customXml" Target="../ink/ink427.xml"/><Relationship Id="rId131" Type="http://schemas.openxmlformats.org/officeDocument/2006/relationships/customXml" Target="../ink/ink435.xml"/><Relationship Id="rId136" Type="http://schemas.openxmlformats.org/officeDocument/2006/relationships/image" Target="../media/image439.png"/><Relationship Id="rId157" Type="http://schemas.openxmlformats.org/officeDocument/2006/relationships/customXml" Target="../ink/ink448.xml"/><Relationship Id="rId178" Type="http://schemas.openxmlformats.org/officeDocument/2006/relationships/image" Target="../media/image460.png"/><Relationship Id="rId61" Type="http://schemas.openxmlformats.org/officeDocument/2006/relationships/customXml" Target="../ink/ink400.xml"/><Relationship Id="rId82" Type="http://schemas.openxmlformats.org/officeDocument/2006/relationships/image" Target="../media/image412.png"/><Relationship Id="rId152" Type="http://schemas.openxmlformats.org/officeDocument/2006/relationships/image" Target="../media/image447.png"/><Relationship Id="rId173" Type="http://schemas.openxmlformats.org/officeDocument/2006/relationships/customXml" Target="../ink/ink456.xml"/><Relationship Id="rId19" Type="http://schemas.openxmlformats.org/officeDocument/2006/relationships/customXml" Target="../ink/ink379.xml"/><Relationship Id="rId14" Type="http://schemas.openxmlformats.org/officeDocument/2006/relationships/image" Target="../media/image378.png"/><Relationship Id="rId30" Type="http://schemas.openxmlformats.org/officeDocument/2006/relationships/image" Target="../media/image386.png"/><Relationship Id="rId35" Type="http://schemas.openxmlformats.org/officeDocument/2006/relationships/customXml" Target="../ink/ink387.xml"/><Relationship Id="rId56" Type="http://schemas.openxmlformats.org/officeDocument/2006/relationships/image" Target="../media/image399.png"/><Relationship Id="rId77" Type="http://schemas.openxmlformats.org/officeDocument/2006/relationships/customXml" Target="../ink/ink408.xml"/><Relationship Id="rId100" Type="http://schemas.openxmlformats.org/officeDocument/2006/relationships/image" Target="../media/image421.png"/><Relationship Id="rId105" Type="http://schemas.openxmlformats.org/officeDocument/2006/relationships/customXml" Target="../ink/ink422.xml"/><Relationship Id="rId126" Type="http://schemas.openxmlformats.org/officeDocument/2006/relationships/image" Target="../media/image434.png"/><Relationship Id="rId147" Type="http://schemas.openxmlformats.org/officeDocument/2006/relationships/customXml" Target="../ink/ink443.xml"/><Relationship Id="rId168" Type="http://schemas.openxmlformats.org/officeDocument/2006/relationships/image" Target="../media/image455.png"/><Relationship Id="rId8" Type="http://schemas.openxmlformats.org/officeDocument/2006/relationships/image" Target="../media/image375.png"/><Relationship Id="rId51" Type="http://schemas.openxmlformats.org/officeDocument/2006/relationships/customXml" Target="../ink/ink395.xml"/><Relationship Id="rId72" Type="http://schemas.openxmlformats.org/officeDocument/2006/relationships/image" Target="../media/image407.png"/><Relationship Id="rId93" Type="http://schemas.openxmlformats.org/officeDocument/2006/relationships/customXml" Target="../ink/ink416.xml"/><Relationship Id="rId98" Type="http://schemas.openxmlformats.org/officeDocument/2006/relationships/image" Target="../media/image420.png"/><Relationship Id="rId121" Type="http://schemas.openxmlformats.org/officeDocument/2006/relationships/customXml" Target="../ink/ink430.xml"/><Relationship Id="rId142" Type="http://schemas.openxmlformats.org/officeDocument/2006/relationships/image" Target="../media/image442.png"/><Relationship Id="rId163" Type="http://schemas.openxmlformats.org/officeDocument/2006/relationships/customXml" Target="../ink/ink451.xml"/><Relationship Id="rId184" Type="http://schemas.openxmlformats.org/officeDocument/2006/relationships/image" Target="../media/image463.png"/><Relationship Id="rId189" Type="http://schemas.openxmlformats.org/officeDocument/2006/relationships/customXml" Target="../ink/ink464.xml"/><Relationship Id="rId3" Type="http://schemas.openxmlformats.org/officeDocument/2006/relationships/customXml" Target="../ink/ink371.xml"/><Relationship Id="rId25" Type="http://schemas.openxmlformats.org/officeDocument/2006/relationships/customXml" Target="../ink/ink382.xml"/><Relationship Id="rId46" Type="http://schemas.openxmlformats.org/officeDocument/2006/relationships/image" Target="../media/image394.png"/><Relationship Id="rId67" Type="http://schemas.openxmlformats.org/officeDocument/2006/relationships/customXml" Target="../ink/ink403.xml"/><Relationship Id="rId116" Type="http://schemas.openxmlformats.org/officeDocument/2006/relationships/image" Target="../media/image429.png"/><Relationship Id="rId137" Type="http://schemas.openxmlformats.org/officeDocument/2006/relationships/customXml" Target="../ink/ink438.xml"/><Relationship Id="rId158" Type="http://schemas.openxmlformats.org/officeDocument/2006/relationships/image" Target="../media/image450.png"/><Relationship Id="rId20" Type="http://schemas.openxmlformats.org/officeDocument/2006/relationships/image" Target="../media/image381.png"/><Relationship Id="rId41" Type="http://schemas.openxmlformats.org/officeDocument/2006/relationships/customXml" Target="../ink/ink390.xml"/><Relationship Id="rId62" Type="http://schemas.openxmlformats.org/officeDocument/2006/relationships/image" Target="../media/image402.png"/><Relationship Id="rId83" Type="http://schemas.openxmlformats.org/officeDocument/2006/relationships/customXml" Target="../ink/ink411.xml"/><Relationship Id="rId88" Type="http://schemas.openxmlformats.org/officeDocument/2006/relationships/image" Target="../media/image415.png"/><Relationship Id="rId111" Type="http://schemas.openxmlformats.org/officeDocument/2006/relationships/customXml" Target="../ink/ink425.xml"/><Relationship Id="rId132" Type="http://schemas.openxmlformats.org/officeDocument/2006/relationships/image" Target="../media/image437.png"/><Relationship Id="rId153" Type="http://schemas.openxmlformats.org/officeDocument/2006/relationships/customXml" Target="../ink/ink446.xml"/><Relationship Id="rId174" Type="http://schemas.openxmlformats.org/officeDocument/2006/relationships/image" Target="../media/image458.png"/><Relationship Id="rId179" Type="http://schemas.openxmlformats.org/officeDocument/2006/relationships/customXml" Target="../ink/ink459.xml"/><Relationship Id="rId190" Type="http://schemas.openxmlformats.org/officeDocument/2006/relationships/image" Target="../media/image466.png"/><Relationship Id="rId15" Type="http://schemas.openxmlformats.org/officeDocument/2006/relationships/customXml" Target="../ink/ink377.xml"/><Relationship Id="rId36" Type="http://schemas.openxmlformats.org/officeDocument/2006/relationships/image" Target="../media/image389.png"/><Relationship Id="rId57" Type="http://schemas.openxmlformats.org/officeDocument/2006/relationships/customXml" Target="../ink/ink398.xml"/><Relationship Id="rId106" Type="http://schemas.openxmlformats.org/officeDocument/2006/relationships/image" Target="../media/image424.png"/><Relationship Id="rId127" Type="http://schemas.openxmlformats.org/officeDocument/2006/relationships/customXml" Target="../ink/ink433.xml"/><Relationship Id="rId10" Type="http://schemas.openxmlformats.org/officeDocument/2006/relationships/image" Target="../media/image376.png"/><Relationship Id="rId31" Type="http://schemas.openxmlformats.org/officeDocument/2006/relationships/customXml" Target="../ink/ink385.xml"/><Relationship Id="rId52" Type="http://schemas.openxmlformats.org/officeDocument/2006/relationships/image" Target="../media/image397.png"/><Relationship Id="rId73" Type="http://schemas.openxmlformats.org/officeDocument/2006/relationships/customXml" Target="../ink/ink406.xml"/><Relationship Id="rId78" Type="http://schemas.openxmlformats.org/officeDocument/2006/relationships/image" Target="../media/image410.png"/><Relationship Id="rId94" Type="http://schemas.openxmlformats.org/officeDocument/2006/relationships/image" Target="../media/image418.png"/><Relationship Id="rId99" Type="http://schemas.openxmlformats.org/officeDocument/2006/relationships/customXml" Target="../ink/ink419.xml"/><Relationship Id="rId101" Type="http://schemas.openxmlformats.org/officeDocument/2006/relationships/customXml" Target="../ink/ink420.xml"/><Relationship Id="rId122" Type="http://schemas.openxmlformats.org/officeDocument/2006/relationships/image" Target="../media/image432.png"/><Relationship Id="rId143" Type="http://schemas.openxmlformats.org/officeDocument/2006/relationships/customXml" Target="../ink/ink441.xml"/><Relationship Id="rId148" Type="http://schemas.openxmlformats.org/officeDocument/2006/relationships/image" Target="../media/image445.png"/><Relationship Id="rId164" Type="http://schemas.openxmlformats.org/officeDocument/2006/relationships/image" Target="../media/image453.png"/><Relationship Id="rId169" Type="http://schemas.openxmlformats.org/officeDocument/2006/relationships/customXml" Target="../ink/ink454.xml"/><Relationship Id="rId185" Type="http://schemas.openxmlformats.org/officeDocument/2006/relationships/customXml" Target="../ink/ink462.xml"/><Relationship Id="rId4" Type="http://schemas.openxmlformats.org/officeDocument/2006/relationships/image" Target="../media/image373.png"/><Relationship Id="rId9" Type="http://schemas.openxmlformats.org/officeDocument/2006/relationships/customXml" Target="../ink/ink374.xml"/><Relationship Id="rId180" Type="http://schemas.openxmlformats.org/officeDocument/2006/relationships/image" Target="../media/image461.png"/><Relationship Id="rId26" Type="http://schemas.openxmlformats.org/officeDocument/2006/relationships/image" Target="../media/image384.png"/><Relationship Id="rId47" Type="http://schemas.openxmlformats.org/officeDocument/2006/relationships/customXml" Target="../ink/ink393.xml"/><Relationship Id="rId68" Type="http://schemas.openxmlformats.org/officeDocument/2006/relationships/image" Target="../media/image405.png"/><Relationship Id="rId89" Type="http://schemas.openxmlformats.org/officeDocument/2006/relationships/customXml" Target="../ink/ink414.xml"/><Relationship Id="rId112" Type="http://schemas.openxmlformats.org/officeDocument/2006/relationships/image" Target="../media/image427.png"/><Relationship Id="rId133" Type="http://schemas.openxmlformats.org/officeDocument/2006/relationships/customXml" Target="../ink/ink436.xml"/><Relationship Id="rId154" Type="http://schemas.openxmlformats.org/officeDocument/2006/relationships/image" Target="../media/image448.png"/><Relationship Id="rId175" Type="http://schemas.openxmlformats.org/officeDocument/2006/relationships/customXml" Target="../ink/ink457.xml"/><Relationship Id="rId16" Type="http://schemas.openxmlformats.org/officeDocument/2006/relationships/image" Target="../media/image379.png"/><Relationship Id="rId37" Type="http://schemas.openxmlformats.org/officeDocument/2006/relationships/customXml" Target="../ink/ink388.xml"/><Relationship Id="rId58" Type="http://schemas.openxmlformats.org/officeDocument/2006/relationships/image" Target="../media/image400.png"/><Relationship Id="rId79" Type="http://schemas.openxmlformats.org/officeDocument/2006/relationships/customXml" Target="../ink/ink409.xml"/><Relationship Id="rId102" Type="http://schemas.openxmlformats.org/officeDocument/2006/relationships/image" Target="../media/image422.png"/><Relationship Id="rId123" Type="http://schemas.openxmlformats.org/officeDocument/2006/relationships/customXml" Target="../ink/ink431.xml"/><Relationship Id="rId144" Type="http://schemas.openxmlformats.org/officeDocument/2006/relationships/image" Target="../media/image443.png"/><Relationship Id="rId90" Type="http://schemas.openxmlformats.org/officeDocument/2006/relationships/image" Target="../media/image416.png"/><Relationship Id="rId165" Type="http://schemas.openxmlformats.org/officeDocument/2006/relationships/customXml" Target="../ink/ink452.xml"/><Relationship Id="rId186" Type="http://schemas.openxmlformats.org/officeDocument/2006/relationships/image" Target="../media/image464.png"/><Relationship Id="rId27" Type="http://schemas.openxmlformats.org/officeDocument/2006/relationships/customXml" Target="../ink/ink383.xml"/><Relationship Id="rId48" Type="http://schemas.openxmlformats.org/officeDocument/2006/relationships/image" Target="../media/image395.png"/><Relationship Id="rId69" Type="http://schemas.openxmlformats.org/officeDocument/2006/relationships/customXml" Target="../ink/ink404.xml"/><Relationship Id="rId113" Type="http://schemas.openxmlformats.org/officeDocument/2006/relationships/customXml" Target="../ink/ink426.xml"/><Relationship Id="rId134" Type="http://schemas.openxmlformats.org/officeDocument/2006/relationships/image" Target="../media/image438.png"/><Relationship Id="rId80" Type="http://schemas.openxmlformats.org/officeDocument/2006/relationships/image" Target="../media/image411.png"/><Relationship Id="rId155" Type="http://schemas.openxmlformats.org/officeDocument/2006/relationships/customXml" Target="../ink/ink447.xml"/><Relationship Id="rId176" Type="http://schemas.openxmlformats.org/officeDocument/2006/relationships/image" Target="../media/image459.png"/><Relationship Id="rId17" Type="http://schemas.openxmlformats.org/officeDocument/2006/relationships/customXml" Target="../ink/ink378.xml"/><Relationship Id="rId38" Type="http://schemas.openxmlformats.org/officeDocument/2006/relationships/image" Target="../media/image390.png"/><Relationship Id="rId59" Type="http://schemas.openxmlformats.org/officeDocument/2006/relationships/customXml" Target="../ink/ink399.xml"/><Relationship Id="rId103" Type="http://schemas.openxmlformats.org/officeDocument/2006/relationships/customXml" Target="../ink/ink421.xml"/><Relationship Id="rId124" Type="http://schemas.openxmlformats.org/officeDocument/2006/relationships/image" Target="../media/image433.png"/><Relationship Id="rId70" Type="http://schemas.openxmlformats.org/officeDocument/2006/relationships/image" Target="../media/image406.png"/><Relationship Id="rId91" Type="http://schemas.openxmlformats.org/officeDocument/2006/relationships/customXml" Target="../ink/ink415.xml"/><Relationship Id="rId145" Type="http://schemas.openxmlformats.org/officeDocument/2006/relationships/customXml" Target="../ink/ink442.xml"/><Relationship Id="rId166" Type="http://schemas.openxmlformats.org/officeDocument/2006/relationships/image" Target="../media/image454.png"/><Relationship Id="rId187" Type="http://schemas.openxmlformats.org/officeDocument/2006/relationships/customXml" Target="../ink/ink463.xml"/><Relationship Id="rId1" Type="http://schemas.openxmlformats.org/officeDocument/2006/relationships/slideLayout" Target="../slideLayouts/slideLayout2.xml"/><Relationship Id="rId28" Type="http://schemas.openxmlformats.org/officeDocument/2006/relationships/image" Target="../media/image385.png"/><Relationship Id="rId49" Type="http://schemas.openxmlformats.org/officeDocument/2006/relationships/customXml" Target="../ink/ink394.xml"/><Relationship Id="rId114" Type="http://schemas.openxmlformats.org/officeDocument/2006/relationships/image" Target="../media/image428.png"/><Relationship Id="rId60" Type="http://schemas.openxmlformats.org/officeDocument/2006/relationships/image" Target="../media/image401.png"/><Relationship Id="rId81" Type="http://schemas.openxmlformats.org/officeDocument/2006/relationships/customXml" Target="../ink/ink410.xml"/><Relationship Id="rId135" Type="http://schemas.openxmlformats.org/officeDocument/2006/relationships/customXml" Target="../ink/ink437.xml"/><Relationship Id="rId156" Type="http://schemas.openxmlformats.org/officeDocument/2006/relationships/image" Target="../media/image449.png"/><Relationship Id="rId177" Type="http://schemas.openxmlformats.org/officeDocument/2006/relationships/customXml" Target="../ink/ink4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0FF610-C53F-6668-392F-435A037CAC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MAB2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9EEFEDE-E9B0-7844-E2CB-3BE985471D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3. tunti</a:t>
            </a:r>
          </a:p>
        </p:txBody>
      </p:sp>
    </p:spTree>
    <p:extLst>
      <p:ext uri="{BB962C8B-B14F-4D97-AF65-F5344CB8AC3E}">
        <p14:creationId xmlns:p14="http://schemas.microsoft.com/office/powerpoint/2010/main" val="965963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62ECD840-E443-48B8-92EE-7CF13224B0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3945" y="582848"/>
            <a:ext cx="9954144" cy="831085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E8889F92-4A97-41E9-8019-BA4619F07420}"/>
                  </a:ext>
                </a:extLst>
              </p14:cNvPr>
              <p14:cNvContentPartPr/>
              <p14:nvPr/>
            </p14:nvContentPartPr>
            <p14:xfrm>
              <a:off x="1850613" y="1957200"/>
              <a:ext cx="360" cy="36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E8889F92-4A97-41E9-8019-BA4619F0742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41973" y="194856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Ryhmä 27">
            <a:extLst>
              <a:ext uri="{FF2B5EF4-FFF2-40B4-BE49-F238E27FC236}">
                <a16:creationId xmlns:a16="http://schemas.microsoft.com/office/drawing/2014/main" id="{14037C26-5390-4060-8380-FB6596FFB78B}"/>
              </a:ext>
            </a:extLst>
          </p:cNvPr>
          <p:cNvGrpSpPr/>
          <p:nvPr/>
        </p:nvGrpSpPr>
        <p:grpSpPr>
          <a:xfrm>
            <a:off x="4649253" y="1767120"/>
            <a:ext cx="1334160" cy="587880"/>
            <a:chOff x="4649253" y="1767120"/>
            <a:chExt cx="1334160" cy="587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C8B4707E-99C9-4BA4-9E61-B689DF35543B}"/>
                    </a:ext>
                  </a:extLst>
                </p14:cNvPr>
                <p14:cNvContentPartPr/>
                <p14:nvPr/>
              </p14:nvContentPartPr>
              <p14:xfrm>
                <a:off x="4649253" y="1863240"/>
                <a:ext cx="212040" cy="20016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C8B4707E-99C9-4BA4-9E61-B689DF35543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640613" y="1854600"/>
                  <a:ext cx="22968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86349F32-75B3-4E4F-9452-C262A46FFC58}"/>
                    </a:ext>
                  </a:extLst>
                </p14:cNvPr>
                <p14:cNvContentPartPr/>
                <p14:nvPr/>
              </p14:nvContentPartPr>
              <p14:xfrm>
                <a:off x="4826373" y="1884480"/>
                <a:ext cx="13320" cy="392400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86349F32-75B3-4E4F-9452-C262A46FFC5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817373" y="1875840"/>
                  <a:ext cx="30960" cy="41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DD387E90-694E-43A4-8831-426760F7CFAF}"/>
                    </a:ext>
                  </a:extLst>
                </p14:cNvPr>
                <p14:cNvContentPartPr/>
                <p14:nvPr/>
              </p14:nvContentPartPr>
              <p14:xfrm>
                <a:off x="5088813" y="2040000"/>
                <a:ext cx="140040" cy="178200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DD387E90-694E-43A4-8831-426760F7CFAF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5079813" y="2031000"/>
                  <a:ext cx="157680" cy="1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7" name="Käsinkirjoitus 16">
                  <a:extLst>
                    <a:ext uri="{FF2B5EF4-FFF2-40B4-BE49-F238E27FC236}">
                      <a16:creationId xmlns:a16="http://schemas.microsoft.com/office/drawing/2014/main" id="{E1485D9A-436B-4A07-82DB-D914649418FE}"/>
                    </a:ext>
                  </a:extLst>
                </p14:cNvPr>
                <p14:cNvContentPartPr/>
                <p14:nvPr/>
              </p14:nvContentPartPr>
              <p14:xfrm>
                <a:off x="5035533" y="2072040"/>
                <a:ext cx="221760" cy="151200"/>
              </p14:xfrm>
            </p:contentPart>
          </mc:Choice>
          <mc:Fallback>
            <p:pic>
              <p:nvPicPr>
                <p:cNvPr id="17" name="Käsinkirjoitus 16">
                  <a:extLst>
                    <a:ext uri="{FF2B5EF4-FFF2-40B4-BE49-F238E27FC236}">
                      <a16:creationId xmlns:a16="http://schemas.microsoft.com/office/drawing/2014/main" id="{E1485D9A-436B-4A07-82DB-D914649418F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026893" y="2063040"/>
                  <a:ext cx="23940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50D97C64-C0A4-46B5-B95E-1AE0AF72B550}"/>
                    </a:ext>
                  </a:extLst>
                </p14:cNvPr>
                <p14:cNvContentPartPr/>
                <p14:nvPr/>
              </p14:nvContentPartPr>
              <p14:xfrm>
                <a:off x="5349093" y="1767120"/>
                <a:ext cx="225000" cy="587880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50D97C64-C0A4-46B5-B95E-1AE0AF72B550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340453" y="1758120"/>
                  <a:ext cx="242640" cy="60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34ACD47D-8E01-477C-B220-51FC92B304E0}"/>
                    </a:ext>
                  </a:extLst>
                </p14:cNvPr>
                <p14:cNvContentPartPr/>
                <p14:nvPr/>
              </p14:nvContentPartPr>
              <p14:xfrm>
                <a:off x="5783253" y="2145840"/>
                <a:ext cx="200160" cy="792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34ACD47D-8E01-477C-B220-51FC92B304E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774613" y="2137200"/>
                  <a:ext cx="217800" cy="25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Ryhmä 26">
            <a:extLst>
              <a:ext uri="{FF2B5EF4-FFF2-40B4-BE49-F238E27FC236}">
                <a16:creationId xmlns:a16="http://schemas.microsoft.com/office/drawing/2014/main" id="{3717F2BC-A309-47A1-8785-8E3641EE955B}"/>
              </a:ext>
            </a:extLst>
          </p:cNvPr>
          <p:cNvGrpSpPr/>
          <p:nvPr/>
        </p:nvGrpSpPr>
        <p:grpSpPr>
          <a:xfrm>
            <a:off x="6260613" y="1872240"/>
            <a:ext cx="354240" cy="541080"/>
            <a:chOff x="6260613" y="1872240"/>
            <a:chExt cx="354240" cy="541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ADCB09BD-FE2C-4E23-AD06-BA197CE56ACE}"/>
                    </a:ext>
                  </a:extLst>
                </p14:cNvPr>
                <p14:cNvContentPartPr/>
                <p14:nvPr/>
              </p14:nvContentPartPr>
              <p14:xfrm>
                <a:off x="6260613" y="1872240"/>
                <a:ext cx="42120" cy="43812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ADCB09BD-FE2C-4E23-AD06-BA197CE56ACE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251613" y="1863600"/>
                  <a:ext cx="59760" cy="45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051EC223-8335-4D11-9EB1-DEDFC45CA50D}"/>
                    </a:ext>
                  </a:extLst>
                </p14:cNvPr>
                <p14:cNvContentPartPr/>
                <p14:nvPr/>
              </p14:nvContentPartPr>
              <p14:xfrm>
                <a:off x="6467613" y="1931640"/>
                <a:ext cx="121680" cy="28152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051EC223-8335-4D11-9EB1-DEDFC45CA50D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458973" y="1922640"/>
                  <a:ext cx="13932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A51581E3-7E2E-42BE-98CB-827BF8DE226B}"/>
                    </a:ext>
                  </a:extLst>
                </p14:cNvPr>
                <p14:cNvContentPartPr/>
                <p14:nvPr/>
              </p14:nvContentPartPr>
              <p14:xfrm>
                <a:off x="6607293" y="1953240"/>
                <a:ext cx="7560" cy="46008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A51581E3-7E2E-42BE-98CB-827BF8DE226B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598293" y="1944240"/>
                  <a:ext cx="25200" cy="477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Ryhmä 25">
            <a:extLst>
              <a:ext uri="{FF2B5EF4-FFF2-40B4-BE49-F238E27FC236}">
                <a16:creationId xmlns:a16="http://schemas.microsoft.com/office/drawing/2014/main" id="{E5D5555C-D896-43C7-936B-BDFBBFA45BAF}"/>
              </a:ext>
            </a:extLst>
          </p:cNvPr>
          <p:cNvGrpSpPr/>
          <p:nvPr/>
        </p:nvGrpSpPr>
        <p:grpSpPr>
          <a:xfrm>
            <a:off x="6993573" y="2133240"/>
            <a:ext cx="201240" cy="140400"/>
            <a:chOff x="6993573" y="2133240"/>
            <a:chExt cx="201240" cy="140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63B22AEF-1626-45E1-87A5-482CD587FA79}"/>
                    </a:ext>
                  </a:extLst>
                </p14:cNvPr>
                <p14:cNvContentPartPr/>
                <p14:nvPr/>
              </p14:nvContentPartPr>
              <p14:xfrm>
                <a:off x="7025613" y="2133240"/>
                <a:ext cx="163440" cy="1728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63B22AEF-1626-45E1-87A5-482CD587FA79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7016613" y="2124240"/>
                  <a:ext cx="18108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55156720-37CB-48D9-B4CD-1D681DAA2CEF}"/>
                    </a:ext>
                  </a:extLst>
                </p14:cNvPr>
                <p14:cNvContentPartPr/>
                <p14:nvPr/>
              </p14:nvContentPartPr>
              <p14:xfrm>
                <a:off x="6993573" y="2257440"/>
                <a:ext cx="201240" cy="1620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55156720-37CB-48D9-B4CD-1D681DAA2CEF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6984933" y="2248440"/>
                  <a:ext cx="218880" cy="33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9" name="Käsinkirjoitus 28">
                <a:extLst>
                  <a:ext uri="{FF2B5EF4-FFF2-40B4-BE49-F238E27FC236}">
                    <a16:creationId xmlns:a16="http://schemas.microsoft.com/office/drawing/2014/main" id="{43984FEB-3F5B-4F4D-A3D7-8668DD45E841}"/>
                  </a:ext>
                </a:extLst>
              </p14:cNvPr>
              <p14:cNvContentPartPr/>
              <p14:nvPr/>
            </p14:nvContentPartPr>
            <p14:xfrm>
              <a:off x="7635093" y="1866120"/>
              <a:ext cx="410040" cy="581760"/>
            </p14:xfrm>
          </p:contentPart>
        </mc:Choice>
        <mc:Fallback>
          <p:pic>
            <p:nvPicPr>
              <p:cNvPr id="29" name="Käsinkirjoitus 28">
                <a:extLst>
                  <a:ext uri="{FF2B5EF4-FFF2-40B4-BE49-F238E27FC236}">
                    <a16:creationId xmlns:a16="http://schemas.microsoft.com/office/drawing/2014/main" id="{43984FEB-3F5B-4F4D-A3D7-8668DD45E841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7626453" y="1857480"/>
                <a:ext cx="427680" cy="599400"/>
              </a:xfrm>
              <a:prstGeom prst="rect">
                <a:avLst/>
              </a:prstGeom>
            </p:spPr>
          </p:pic>
        </mc:Fallback>
      </mc:AlternateContent>
      <p:grpSp>
        <p:nvGrpSpPr>
          <p:cNvPr id="31" name="Ryhmä 30">
            <a:extLst>
              <a:ext uri="{FF2B5EF4-FFF2-40B4-BE49-F238E27FC236}">
                <a16:creationId xmlns:a16="http://schemas.microsoft.com/office/drawing/2014/main" id="{408F8FF8-D6B7-49A0-97C7-108A39C660D1}"/>
              </a:ext>
            </a:extLst>
          </p:cNvPr>
          <p:cNvGrpSpPr/>
          <p:nvPr/>
        </p:nvGrpSpPr>
        <p:grpSpPr>
          <a:xfrm>
            <a:off x="3163893" y="1749480"/>
            <a:ext cx="1297800" cy="509040"/>
            <a:chOff x="3163893" y="1749480"/>
            <a:chExt cx="1297800" cy="509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31A8F758-B380-4ED2-9C02-63F71F122CCA}"/>
                    </a:ext>
                  </a:extLst>
                </p14:cNvPr>
                <p14:cNvContentPartPr/>
                <p14:nvPr/>
              </p14:nvContentPartPr>
              <p14:xfrm>
                <a:off x="3163893" y="1749480"/>
                <a:ext cx="390240" cy="385920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31A8F758-B380-4ED2-9C02-63F71F122CCA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3155253" y="1740840"/>
                  <a:ext cx="407880" cy="40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4CD3CA22-DC76-4B5D-895E-B34A6BF59211}"/>
                    </a:ext>
                  </a:extLst>
                </p14:cNvPr>
                <p14:cNvContentPartPr/>
                <p14:nvPr/>
              </p14:nvContentPartPr>
              <p14:xfrm>
                <a:off x="3682653" y="1762080"/>
                <a:ext cx="175320" cy="49644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4CD3CA22-DC76-4B5D-895E-B34A6BF59211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674013" y="1753440"/>
                  <a:ext cx="192960" cy="51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203CA731-797D-44A7-AD38-BC33C9097B07}"/>
                    </a:ext>
                  </a:extLst>
                </p14:cNvPr>
                <p14:cNvContentPartPr/>
                <p14:nvPr/>
              </p14:nvContentPartPr>
              <p14:xfrm>
                <a:off x="3896133" y="1867920"/>
                <a:ext cx="237600" cy="33624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203CA731-797D-44A7-AD38-BC33C9097B07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887493" y="1859280"/>
                  <a:ext cx="255240" cy="35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1A5D7B80-3E71-4D49-A78D-856BCE8452DD}"/>
                    </a:ext>
                  </a:extLst>
                </p14:cNvPr>
                <p14:cNvContentPartPr/>
                <p14:nvPr/>
              </p14:nvContentPartPr>
              <p14:xfrm>
                <a:off x="4228413" y="2065560"/>
                <a:ext cx="233280" cy="1656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1A5D7B80-3E71-4D49-A78D-856BCE8452DD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4219773" y="2056560"/>
                  <a:ext cx="25092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9FC3BF69-DBE9-40EF-B9E4-537A438EADA8}"/>
                    </a:ext>
                  </a:extLst>
                </p14:cNvPr>
                <p14:cNvContentPartPr/>
                <p14:nvPr/>
              </p14:nvContentPartPr>
              <p14:xfrm>
                <a:off x="3550893" y="1966200"/>
                <a:ext cx="47880" cy="5796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9FC3BF69-DBE9-40EF-B9E4-537A438EADA8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542253" y="1957560"/>
                  <a:ext cx="65520" cy="75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32" name="Käsinkirjoitus 31">
                <a:extLst>
                  <a:ext uri="{FF2B5EF4-FFF2-40B4-BE49-F238E27FC236}">
                    <a16:creationId xmlns:a16="http://schemas.microsoft.com/office/drawing/2014/main" id="{D976AA6E-06A7-4529-9775-D89C1AB2DAC8}"/>
                  </a:ext>
                </a:extLst>
              </p14:cNvPr>
              <p14:cNvContentPartPr/>
              <p14:nvPr/>
            </p14:nvContentPartPr>
            <p14:xfrm>
              <a:off x="3445413" y="1615560"/>
              <a:ext cx="545400" cy="173520"/>
            </p14:xfrm>
          </p:contentPart>
        </mc:Choice>
        <mc:Fallback>
          <p:pic>
            <p:nvPicPr>
              <p:cNvPr id="32" name="Käsinkirjoitus 31">
                <a:extLst>
                  <a:ext uri="{FF2B5EF4-FFF2-40B4-BE49-F238E27FC236}">
                    <a16:creationId xmlns:a16="http://schemas.microsoft.com/office/drawing/2014/main" id="{D976AA6E-06A7-4529-9775-D89C1AB2DAC8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3427773" y="1579920"/>
                <a:ext cx="581040" cy="24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33" name="Käsinkirjoitus 32">
                <a:extLst>
                  <a:ext uri="{FF2B5EF4-FFF2-40B4-BE49-F238E27FC236}">
                    <a16:creationId xmlns:a16="http://schemas.microsoft.com/office/drawing/2014/main" id="{9966F9CC-6405-438A-B5BC-F8AF71E5FFE8}"/>
                  </a:ext>
                </a:extLst>
              </p14:cNvPr>
              <p14:cNvContentPartPr/>
              <p14:nvPr/>
            </p14:nvContentPartPr>
            <p14:xfrm>
              <a:off x="3445413" y="1472280"/>
              <a:ext cx="1137600" cy="387000"/>
            </p14:xfrm>
          </p:contentPart>
        </mc:Choice>
        <mc:Fallback>
          <p:pic>
            <p:nvPicPr>
              <p:cNvPr id="33" name="Käsinkirjoitus 32">
                <a:extLst>
                  <a:ext uri="{FF2B5EF4-FFF2-40B4-BE49-F238E27FC236}">
                    <a16:creationId xmlns:a16="http://schemas.microsoft.com/office/drawing/2014/main" id="{9966F9CC-6405-438A-B5BC-F8AF71E5FFE8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3427773" y="1436640"/>
                <a:ext cx="1173240" cy="45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34" name="Käsinkirjoitus 33">
                <a:extLst>
                  <a:ext uri="{FF2B5EF4-FFF2-40B4-BE49-F238E27FC236}">
                    <a16:creationId xmlns:a16="http://schemas.microsoft.com/office/drawing/2014/main" id="{EBEDDD46-9EAD-4533-A2A4-56A5E0223935}"/>
                  </a:ext>
                </a:extLst>
              </p14:cNvPr>
              <p14:cNvContentPartPr/>
              <p14:nvPr/>
            </p14:nvContentPartPr>
            <p14:xfrm>
              <a:off x="3572493" y="2502240"/>
              <a:ext cx="283680" cy="499320"/>
            </p14:xfrm>
          </p:contentPart>
        </mc:Choice>
        <mc:Fallback>
          <p:pic>
            <p:nvPicPr>
              <p:cNvPr id="34" name="Käsinkirjoitus 33">
                <a:extLst>
                  <a:ext uri="{FF2B5EF4-FFF2-40B4-BE49-F238E27FC236}">
                    <a16:creationId xmlns:a16="http://schemas.microsoft.com/office/drawing/2014/main" id="{EBEDDD46-9EAD-4533-A2A4-56A5E0223935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3563493" y="2493600"/>
                <a:ext cx="301320" cy="51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F300AEA7-8C0B-4A39-85CC-1724FE0E5E15}"/>
                  </a:ext>
                </a:extLst>
              </p14:cNvPr>
              <p14:cNvContentPartPr/>
              <p14:nvPr/>
            </p14:nvContentPartPr>
            <p14:xfrm>
              <a:off x="4199613" y="2759640"/>
              <a:ext cx="159120" cy="5400"/>
            </p14:xfrm>
          </p:contentPart>
        </mc:Choice>
        <mc:Fallback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F300AEA7-8C0B-4A39-85CC-1724FE0E5E15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4190973" y="2750640"/>
                <a:ext cx="176760" cy="23040"/>
              </a:xfrm>
              <a:prstGeom prst="rect">
                <a:avLst/>
              </a:prstGeom>
            </p:spPr>
          </p:pic>
        </mc:Fallback>
      </mc:AlternateContent>
      <p:grpSp>
        <p:nvGrpSpPr>
          <p:cNvPr id="39" name="Ryhmä 38">
            <a:extLst>
              <a:ext uri="{FF2B5EF4-FFF2-40B4-BE49-F238E27FC236}">
                <a16:creationId xmlns:a16="http://schemas.microsoft.com/office/drawing/2014/main" id="{AE4DFA51-544F-4A2D-BC34-0F4377872EC6}"/>
              </a:ext>
            </a:extLst>
          </p:cNvPr>
          <p:cNvGrpSpPr/>
          <p:nvPr/>
        </p:nvGrpSpPr>
        <p:grpSpPr>
          <a:xfrm>
            <a:off x="4639173" y="2592960"/>
            <a:ext cx="583920" cy="433080"/>
            <a:chOff x="4639173" y="2592960"/>
            <a:chExt cx="583920" cy="433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65F0B13F-F9CB-4BAD-BDC2-183DF93CC76A}"/>
                    </a:ext>
                  </a:extLst>
                </p14:cNvPr>
                <p14:cNvContentPartPr/>
                <p14:nvPr/>
              </p14:nvContentPartPr>
              <p14:xfrm>
                <a:off x="4639173" y="2592960"/>
                <a:ext cx="175320" cy="43308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65F0B13F-F9CB-4BAD-BDC2-183DF93CC76A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630173" y="2583960"/>
                  <a:ext cx="192960" cy="45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9C5A00E5-09CB-460F-A862-0DC30D0545CC}"/>
                    </a:ext>
                  </a:extLst>
                </p14:cNvPr>
                <p14:cNvContentPartPr/>
                <p14:nvPr/>
              </p14:nvContentPartPr>
              <p14:xfrm>
                <a:off x="4976493" y="2789880"/>
                <a:ext cx="125640" cy="22644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9C5A00E5-09CB-460F-A862-0DC30D0545CC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4967853" y="2780880"/>
                  <a:ext cx="14328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40BBA238-AF7A-4E4F-B3B2-7525FE7AAC02}"/>
                    </a:ext>
                  </a:extLst>
                </p14:cNvPr>
                <p14:cNvContentPartPr/>
                <p14:nvPr/>
              </p14:nvContentPartPr>
              <p14:xfrm>
                <a:off x="4970733" y="2806080"/>
                <a:ext cx="252360" cy="15984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40BBA238-AF7A-4E4F-B3B2-7525FE7AAC02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4961733" y="2797080"/>
                  <a:ext cx="270000" cy="177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40" name="Käsinkirjoitus 39">
                <a:extLst>
                  <a:ext uri="{FF2B5EF4-FFF2-40B4-BE49-F238E27FC236}">
                    <a16:creationId xmlns:a16="http://schemas.microsoft.com/office/drawing/2014/main" id="{6D297BF5-CE6D-4DE0-8940-5F9421F851A4}"/>
                  </a:ext>
                </a:extLst>
              </p14:cNvPr>
              <p14:cNvContentPartPr/>
              <p14:nvPr/>
            </p14:nvContentPartPr>
            <p14:xfrm>
              <a:off x="5476173" y="2891400"/>
              <a:ext cx="189360" cy="18720"/>
            </p14:xfrm>
          </p:contentPart>
        </mc:Choice>
        <mc:Fallback>
          <p:pic>
            <p:nvPicPr>
              <p:cNvPr id="40" name="Käsinkirjoitus 39">
                <a:extLst>
                  <a:ext uri="{FF2B5EF4-FFF2-40B4-BE49-F238E27FC236}">
                    <a16:creationId xmlns:a16="http://schemas.microsoft.com/office/drawing/2014/main" id="{6D297BF5-CE6D-4DE0-8940-5F9421F851A4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5467173" y="2882400"/>
                <a:ext cx="207000" cy="36360"/>
              </a:xfrm>
              <a:prstGeom prst="rect">
                <a:avLst/>
              </a:prstGeom>
            </p:spPr>
          </p:pic>
        </mc:Fallback>
      </mc:AlternateContent>
      <p:grpSp>
        <p:nvGrpSpPr>
          <p:cNvPr id="48" name="Ryhmä 47">
            <a:extLst>
              <a:ext uri="{FF2B5EF4-FFF2-40B4-BE49-F238E27FC236}">
                <a16:creationId xmlns:a16="http://schemas.microsoft.com/office/drawing/2014/main" id="{D997A7C5-F089-4505-A8C1-298B214875B0}"/>
              </a:ext>
            </a:extLst>
          </p:cNvPr>
          <p:cNvGrpSpPr/>
          <p:nvPr/>
        </p:nvGrpSpPr>
        <p:grpSpPr>
          <a:xfrm>
            <a:off x="5921493" y="2638320"/>
            <a:ext cx="380880" cy="533160"/>
            <a:chOff x="5921493" y="2638320"/>
            <a:chExt cx="380880" cy="533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95CB4663-6850-40E6-AA40-C76C47E0AEF2}"/>
                    </a:ext>
                  </a:extLst>
                </p14:cNvPr>
                <p14:cNvContentPartPr/>
                <p14:nvPr/>
              </p14:nvContentPartPr>
              <p14:xfrm>
                <a:off x="5921493" y="2638320"/>
                <a:ext cx="12960" cy="42480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95CB4663-6850-40E6-AA40-C76C47E0AEF2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5912493" y="2629680"/>
                  <a:ext cx="30600" cy="44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A820F1FF-AA86-410B-9BFD-07D329C40D88}"/>
                    </a:ext>
                  </a:extLst>
                </p14:cNvPr>
                <p14:cNvContentPartPr/>
                <p14:nvPr/>
              </p14:nvContentPartPr>
              <p14:xfrm>
                <a:off x="6096453" y="2656680"/>
                <a:ext cx="127080" cy="29268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A820F1FF-AA86-410B-9BFD-07D329C40D88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6087813" y="2648040"/>
                  <a:ext cx="14472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0E59C4BB-5C94-4655-914A-7A68B6AC868D}"/>
                    </a:ext>
                  </a:extLst>
                </p14:cNvPr>
                <p14:cNvContentPartPr/>
                <p14:nvPr/>
              </p14:nvContentPartPr>
              <p14:xfrm>
                <a:off x="6238653" y="2697360"/>
                <a:ext cx="63720" cy="474120"/>
              </p14:xfrm>
            </p:contentPart>
          </mc:Choice>
          <mc:Fallback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0E59C4BB-5C94-4655-914A-7A68B6AC868D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6230013" y="2688360"/>
                  <a:ext cx="81360" cy="491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Ryhmä 46">
            <a:extLst>
              <a:ext uri="{FF2B5EF4-FFF2-40B4-BE49-F238E27FC236}">
                <a16:creationId xmlns:a16="http://schemas.microsoft.com/office/drawing/2014/main" id="{92A90279-1BDA-446D-A07F-7C830D364A3D}"/>
              </a:ext>
            </a:extLst>
          </p:cNvPr>
          <p:cNvGrpSpPr/>
          <p:nvPr/>
        </p:nvGrpSpPr>
        <p:grpSpPr>
          <a:xfrm>
            <a:off x="6718533" y="2902920"/>
            <a:ext cx="239040" cy="122040"/>
            <a:chOff x="6718533" y="2902920"/>
            <a:chExt cx="239040" cy="122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B2941D06-4C43-48B6-8E42-9672E94AE9CA}"/>
                    </a:ext>
                  </a:extLst>
                </p14:cNvPr>
                <p14:cNvContentPartPr/>
                <p14:nvPr/>
              </p14:nvContentPartPr>
              <p14:xfrm>
                <a:off x="6747693" y="2902920"/>
                <a:ext cx="209880" cy="4320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B2941D06-4C43-48B6-8E42-9672E94AE9CA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6738693" y="2894280"/>
                  <a:ext cx="22752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DF0C36E8-6C2F-457C-8CB3-2F345DFE8888}"/>
                    </a:ext>
                  </a:extLst>
                </p14:cNvPr>
                <p14:cNvContentPartPr/>
                <p14:nvPr/>
              </p14:nvContentPartPr>
              <p14:xfrm>
                <a:off x="6718533" y="3019920"/>
                <a:ext cx="235440" cy="5040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DF0C36E8-6C2F-457C-8CB3-2F345DFE8888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6709533" y="3010920"/>
                  <a:ext cx="253080" cy="22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5">
            <p14:nvContentPartPr>
              <p14:cNvPr id="46" name="Käsinkirjoitus 45">
                <a:extLst>
                  <a:ext uri="{FF2B5EF4-FFF2-40B4-BE49-F238E27FC236}">
                    <a16:creationId xmlns:a16="http://schemas.microsoft.com/office/drawing/2014/main" id="{F48E2A71-EB9D-4EDB-A5C7-B192CDB13C3F}"/>
                  </a:ext>
                </a:extLst>
              </p14:cNvPr>
              <p14:cNvContentPartPr/>
              <p14:nvPr/>
            </p14:nvContentPartPr>
            <p14:xfrm>
              <a:off x="7340253" y="2674320"/>
              <a:ext cx="398160" cy="569880"/>
            </p14:xfrm>
          </p:contentPart>
        </mc:Choice>
        <mc:Fallback>
          <p:pic>
            <p:nvPicPr>
              <p:cNvPr id="46" name="Käsinkirjoitus 45">
                <a:extLst>
                  <a:ext uri="{FF2B5EF4-FFF2-40B4-BE49-F238E27FC236}">
                    <a16:creationId xmlns:a16="http://schemas.microsoft.com/office/drawing/2014/main" id="{F48E2A71-EB9D-4EDB-A5C7-B192CDB13C3F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7331613" y="2665320"/>
                <a:ext cx="415800" cy="587520"/>
              </a:xfrm>
              <a:prstGeom prst="rect">
                <a:avLst/>
              </a:prstGeom>
            </p:spPr>
          </p:pic>
        </mc:Fallback>
      </mc:AlternateContent>
      <p:grpSp>
        <p:nvGrpSpPr>
          <p:cNvPr id="53" name="Ryhmä 52">
            <a:extLst>
              <a:ext uri="{FF2B5EF4-FFF2-40B4-BE49-F238E27FC236}">
                <a16:creationId xmlns:a16="http://schemas.microsoft.com/office/drawing/2014/main" id="{BAE74A2A-A815-4DAE-83BA-27958F2D3C5E}"/>
              </a:ext>
            </a:extLst>
          </p:cNvPr>
          <p:cNvGrpSpPr/>
          <p:nvPr/>
        </p:nvGrpSpPr>
        <p:grpSpPr>
          <a:xfrm>
            <a:off x="4226613" y="3367320"/>
            <a:ext cx="977040" cy="542520"/>
            <a:chOff x="4226613" y="3367320"/>
            <a:chExt cx="977040" cy="542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67C74C87-320C-40F2-8506-861AD0ECF82B}"/>
                    </a:ext>
                  </a:extLst>
                </p14:cNvPr>
                <p14:cNvContentPartPr/>
                <p14:nvPr/>
              </p14:nvContentPartPr>
              <p14:xfrm>
                <a:off x="4226613" y="3692760"/>
                <a:ext cx="209880" cy="468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67C74C87-320C-40F2-8506-861AD0ECF82B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4217613" y="3683760"/>
                  <a:ext cx="227520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7B32E833-FE62-416C-B51E-7F01051B7B3A}"/>
                    </a:ext>
                  </a:extLst>
                </p14:cNvPr>
                <p14:cNvContentPartPr/>
                <p14:nvPr/>
              </p14:nvContentPartPr>
              <p14:xfrm>
                <a:off x="4573293" y="3367320"/>
                <a:ext cx="202680" cy="54252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7B32E833-FE62-416C-B51E-7F01051B7B3A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4564653" y="3358320"/>
                  <a:ext cx="220320" cy="56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4A8C72DB-007F-4B31-99B1-A47B4927287A}"/>
                    </a:ext>
                  </a:extLst>
                </p14:cNvPr>
                <p14:cNvContentPartPr/>
                <p14:nvPr/>
              </p14:nvContentPartPr>
              <p14:xfrm>
                <a:off x="4890813" y="3559200"/>
                <a:ext cx="182520" cy="28944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4A8C72DB-007F-4B31-99B1-A47B4927287A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4881813" y="3550200"/>
                  <a:ext cx="200160" cy="30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70C20F79-F566-42AB-A011-5C4CD34B5DA2}"/>
                    </a:ext>
                  </a:extLst>
                </p14:cNvPr>
                <p14:cNvContentPartPr/>
                <p14:nvPr/>
              </p14:nvContentPartPr>
              <p14:xfrm>
                <a:off x="4918893" y="3641280"/>
                <a:ext cx="284760" cy="17172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70C20F79-F566-42AB-A011-5C4CD34B5DA2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4910253" y="3632640"/>
                  <a:ext cx="302400" cy="189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54" name="Käsinkirjoitus 53">
                <a:extLst>
                  <a:ext uri="{FF2B5EF4-FFF2-40B4-BE49-F238E27FC236}">
                    <a16:creationId xmlns:a16="http://schemas.microsoft.com/office/drawing/2014/main" id="{3D6C7236-1A9F-41E4-9C32-05022312DD7F}"/>
                  </a:ext>
                </a:extLst>
              </p14:cNvPr>
              <p14:cNvContentPartPr/>
              <p14:nvPr/>
            </p14:nvContentPartPr>
            <p14:xfrm>
              <a:off x="5453493" y="3728040"/>
              <a:ext cx="153000" cy="13320"/>
            </p14:xfrm>
          </p:contentPart>
        </mc:Choice>
        <mc:Fallback>
          <p:pic>
            <p:nvPicPr>
              <p:cNvPr id="54" name="Käsinkirjoitus 53">
                <a:extLst>
                  <a:ext uri="{FF2B5EF4-FFF2-40B4-BE49-F238E27FC236}">
                    <a16:creationId xmlns:a16="http://schemas.microsoft.com/office/drawing/2014/main" id="{3D6C7236-1A9F-41E4-9C32-05022312DD7F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5444493" y="3719400"/>
                <a:ext cx="170640" cy="3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55" name="Käsinkirjoitus 54">
                <a:extLst>
                  <a:ext uri="{FF2B5EF4-FFF2-40B4-BE49-F238E27FC236}">
                    <a16:creationId xmlns:a16="http://schemas.microsoft.com/office/drawing/2014/main" id="{6E24AF0F-F614-4360-8A8A-4CE2761FEAF2}"/>
                  </a:ext>
                </a:extLst>
              </p14:cNvPr>
              <p14:cNvContentPartPr/>
              <p14:nvPr/>
            </p14:nvContentPartPr>
            <p14:xfrm>
              <a:off x="5860293" y="3430680"/>
              <a:ext cx="243000" cy="513000"/>
            </p14:xfrm>
          </p:contentPart>
        </mc:Choice>
        <mc:Fallback>
          <p:pic>
            <p:nvPicPr>
              <p:cNvPr id="55" name="Käsinkirjoitus 54">
                <a:extLst>
                  <a:ext uri="{FF2B5EF4-FFF2-40B4-BE49-F238E27FC236}">
                    <a16:creationId xmlns:a16="http://schemas.microsoft.com/office/drawing/2014/main" id="{6E24AF0F-F614-4360-8A8A-4CE2761FEAF2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5851653" y="3421680"/>
                <a:ext cx="260640" cy="530640"/>
              </a:xfrm>
              <a:prstGeom prst="rect">
                <a:avLst/>
              </a:prstGeom>
            </p:spPr>
          </p:pic>
        </mc:Fallback>
      </mc:AlternateContent>
      <p:grpSp>
        <p:nvGrpSpPr>
          <p:cNvPr id="59" name="Ryhmä 58">
            <a:extLst>
              <a:ext uri="{FF2B5EF4-FFF2-40B4-BE49-F238E27FC236}">
                <a16:creationId xmlns:a16="http://schemas.microsoft.com/office/drawing/2014/main" id="{D2993C32-71A8-4480-BB08-500AFE1DE6A9}"/>
              </a:ext>
            </a:extLst>
          </p:cNvPr>
          <p:cNvGrpSpPr/>
          <p:nvPr/>
        </p:nvGrpSpPr>
        <p:grpSpPr>
          <a:xfrm>
            <a:off x="6399573" y="3681240"/>
            <a:ext cx="251280" cy="142560"/>
            <a:chOff x="6399573" y="3681240"/>
            <a:chExt cx="251280" cy="142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ED43B18A-4C72-4CEE-90CE-5B5A8CED6471}"/>
                    </a:ext>
                  </a:extLst>
                </p14:cNvPr>
                <p14:cNvContentPartPr/>
                <p14:nvPr/>
              </p14:nvContentPartPr>
              <p14:xfrm>
                <a:off x="6496773" y="3681240"/>
                <a:ext cx="154080" cy="756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ED43B18A-4C72-4CEE-90CE-5B5A8CED6471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6487773" y="3672240"/>
                  <a:ext cx="17172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2F9653F3-0730-4149-ACB5-A4502301989A}"/>
                    </a:ext>
                  </a:extLst>
                </p14:cNvPr>
                <p14:cNvContentPartPr/>
                <p14:nvPr/>
              </p14:nvContentPartPr>
              <p14:xfrm>
                <a:off x="6399573" y="3799680"/>
                <a:ext cx="237240" cy="2412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2F9653F3-0730-4149-ACB5-A4502301989A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6390573" y="3791040"/>
                  <a:ext cx="254880" cy="41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58" name="Käsinkirjoitus 57">
                <a:extLst>
                  <a:ext uri="{FF2B5EF4-FFF2-40B4-BE49-F238E27FC236}">
                    <a16:creationId xmlns:a16="http://schemas.microsoft.com/office/drawing/2014/main" id="{6D4BDE93-A0FE-49A9-AFA9-664A3BBC6587}"/>
                  </a:ext>
                </a:extLst>
              </p14:cNvPr>
              <p14:cNvContentPartPr/>
              <p14:nvPr/>
            </p14:nvContentPartPr>
            <p14:xfrm>
              <a:off x="7056213" y="3474240"/>
              <a:ext cx="424080" cy="552960"/>
            </p14:xfrm>
          </p:contentPart>
        </mc:Choice>
        <mc:Fallback>
          <p:pic>
            <p:nvPicPr>
              <p:cNvPr id="58" name="Käsinkirjoitus 57">
                <a:extLst>
                  <a:ext uri="{FF2B5EF4-FFF2-40B4-BE49-F238E27FC236}">
                    <a16:creationId xmlns:a16="http://schemas.microsoft.com/office/drawing/2014/main" id="{6D4BDE93-A0FE-49A9-AFA9-664A3BBC6587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7047213" y="3465600"/>
                <a:ext cx="441720" cy="570600"/>
              </a:xfrm>
              <a:prstGeom prst="rect">
                <a:avLst/>
              </a:prstGeom>
            </p:spPr>
          </p:pic>
        </mc:Fallback>
      </mc:AlternateContent>
      <p:grpSp>
        <p:nvGrpSpPr>
          <p:cNvPr id="65" name="Ryhmä 64">
            <a:extLst>
              <a:ext uri="{FF2B5EF4-FFF2-40B4-BE49-F238E27FC236}">
                <a16:creationId xmlns:a16="http://schemas.microsoft.com/office/drawing/2014/main" id="{8D4A37CF-70B2-44C1-8887-5B83D4F13122}"/>
              </a:ext>
            </a:extLst>
          </p:cNvPr>
          <p:cNvGrpSpPr/>
          <p:nvPr/>
        </p:nvGrpSpPr>
        <p:grpSpPr>
          <a:xfrm>
            <a:off x="9388653" y="3466680"/>
            <a:ext cx="788760" cy="605520"/>
            <a:chOff x="9388653" y="3466680"/>
            <a:chExt cx="788760" cy="605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78C92FD0-D7C6-44DB-92FB-E6B10F032377}"/>
                    </a:ext>
                  </a:extLst>
                </p14:cNvPr>
                <p14:cNvContentPartPr/>
                <p14:nvPr/>
              </p14:nvContentPartPr>
              <p14:xfrm>
                <a:off x="9388653" y="3466680"/>
                <a:ext cx="26640" cy="60552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78C92FD0-D7C6-44DB-92FB-E6B10F032377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9379653" y="3458040"/>
                  <a:ext cx="44280" cy="62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702BD7AB-637B-41CA-A6A5-E62DC3A00E15}"/>
                    </a:ext>
                  </a:extLst>
                </p14:cNvPr>
                <p14:cNvContentPartPr/>
                <p14:nvPr/>
              </p14:nvContentPartPr>
              <p14:xfrm>
                <a:off x="9461013" y="3503040"/>
                <a:ext cx="22680" cy="50184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702BD7AB-637B-41CA-A6A5-E62DC3A00E15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9452373" y="3494040"/>
                  <a:ext cx="40320" cy="51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31D224F7-352C-4684-9B36-4CD44BCF4A4B}"/>
                    </a:ext>
                  </a:extLst>
                </p14:cNvPr>
                <p14:cNvContentPartPr/>
                <p14:nvPr/>
              </p14:nvContentPartPr>
              <p14:xfrm>
                <a:off x="9608613" y="3791400"/>
                <a:ext cx="171720" cy="2520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31D224F7-352C-4684-9B36-4CD44BCF4A4B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9599973" y="3782400"/>
                  <a:ext cx="18936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020C2E25-CBD3-40E1-9362-4F3BF061F8C1}"/>
                    </a:ext>
                  </a:extLst>
                </p14:cNvPr>
                <p14:cNvContentPartPr/>
                <p14:nvPr/>
              </p14:nvContentPartPr>
              <p14:xfrm>
                <a:off x="9719853" y="3693840"/>
                <a:ext cx="4320" cy="21348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020C2E25-CBD3-40E1-9362-4F3BF061F8C1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9710853" y="3685200"/>
                  <a:ext cx="2196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D5F1E990-E067-4910-9089-7D44DE0D050E}"/>
                    </a:ext>
                  </a:extLst>
                </p14:cNvPr>
                <p14:cNvContentPartPr/>
                <p14:nvPr/>
              </p14:nvContentPartPr>
              <p14:xfrm>
                <a:off x="9952773" y="3512760"/>
                <a:ext cx="224640" cy="50976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D5F1E990-E067-4910-9089-7D44DE0D050E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9944133" y="3503760"/>
                  <a:ext cx="242280" cy="527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5">
            <p14:nvContentPartPr>
              <p14:cNvPr id="66" name="Käsinkirjoitus 65">
                <a:extLst>
                  <a:ext uri="{FF2B5EF4-FFF2-40B4-BE49-F238E27FC236}">
                    <a16:creationId xmlns:a16="http://schemas.microsoft.com/office/drawing/2014/main" id="{985D62B5-DBAA-4D3E-B2B1-A6BA57AEFFD3}"/>
                  </a:ext>
                </a:extLst>
              </p14:cNvPr>
              <p14:cNvContentPartPr/>
              <p14:nvPr/>
            </p14:nvContentPartPr>
            <p14:xfrm>
              <a:off x="4755093" y="4593120"/>
              <a:ext cx="192240" cy="15120"/>
            </p14:xfrm>
          </p:contentPart>
        </mc:Choice>
        <mc:Fallback>
          <p:pic>
            <p:nvPicPr>
              <p:cNvPr id="66" name="Käsinkirjoitus 65">
                <a:extLst>
                  <a:ext uri="{FF2B5EF4-FFF2-40B4-BE49-F238E27FC236}">
                    <a16:creationId xmlns:a16="http://schemas.microsoft.com/office/drawing/2014/main" id="{985D62B5-DBAA-4D3E-B2B1-A6BA57AEFFD3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4746093" y="4584120"/>
                <a:ext cx="209880" cy="32760"/>
              </a:xfrm>
              <a:prstGeom prst="rect">
                <a:avLst/>
              </a:prstGeom>
            </p:spPr>
          </p:pic>
        </mc:Fallback>
      </mc:AlternateContent>
      <p:grpSp>
        <p:nvGrpSpPr>
          <p:cNvPr id="74" name="Ryhmä 73">
            <a:extLst>
              <a:ext uri="{FF2B5EF4-FFF2-40B4-BE49-F238E27FC236}">
                <a16:creationId xmlns:a16="http://schemas.microsoft.com/office/drawing/2014/main" id="{2A10B9DB-EFE8-4A1C-926A-66AEA743DC01}"/>
              </a:ext>
            </a:extLst>
          </p:cNvPr>
          <p:cNvGrpSpPr/>
          <p:nvPr/>
        </p:nvGrpSpPr>
        <p:grpSpPr>
          <a:xfrm>
            <a:off x="5247213" y="4231320"/>
            <a:ext cx="684360" cy="556920"/>
            <a:chOff x="5247213" y="4231320"/>
            <a:chExt cx="684360" cy="556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ABD31C8B-1035-4365-91BD-6F96A310943A}"/>
                    </a:ext>
                  </a:extLst>
                </p14:cNvPr>
                <p14:cNvContentPartPr/>
                <p14:nvPr/>
              </p14:nvContentPartPr>
              <p14:xfrm>
                <a:off x="5247213" y="4231320"/>
                <a:ext cx="271440" cy="55692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ABD31C8B-1035-4365-91BD-6F96A310943A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5238213" y="4222680"/>
                  <a:ext cx="289080" cy="57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D7497641-8AA5-4A16-985F-110DFA08ABD9}"/>
                    </a:ext>
                  </a:extLst>
                </p14:cNvPr>
                <p14:cNvContentPartPr/>
                <p14:nvPr/>
              </p14:nvContentPartPr>
              <p14:xfrm>
                <a:off x="5663733" y="4408440"/>
                <a:ext cx="186840" cy="27540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D7497641-8AA5-4A16-985F-110DFA08ABD9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5654733" y="4399800"/>
                  <a:ext cx="20448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D25AC1B4-DB3F-4A72-AFCE-2D5E980E78E0}"/>
                    </a:ext>
                  </a:extLst>
                </p14:cNvPr>
                <p14:cNvContentPartPr/>
                <p14:nvPr/>
              </p14:nvContentPartPr>
              <p14:xfrm>
                <a:off x="5657253" y="4448040"/>
                <a:ext cx="274320" cy="19116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D25AC1B4-DB3F-4A72-AFCE-2D5E980E78E0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5648253" y="4439400"/>
                  <a:ext cx="291960" cy="208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Ryhmä 72">
            <a:extLst>
              <a:ext uri="{FF2B5EF4-FFF2-40B4-BE49-F238E27FC236}">
                <a16:creationId xmlns:a16="http://schemas.microsoft.com/office/drawing/2014/main" id="{5FB5367B-2DAC-49F1-9183-B37EE6BE0710}"/>
              </a:ext>
            </a:extLst>
          </p:cNvPr>
          <p:cNvGrpSpPr/>
          <p:nvPr/>
        </p:nvGrpSpPr>
        <p:grpSpPr>
          <a:xfrm>
            <a:off x="6244053" y="4511400"/>
            <a:ext cx="185400" cy="121320"/>
            <a:chOff x="6244053" y="4511400"/>
            <a:chExt cx="185400" cy="121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84287C69-FEDA-47C9-BC8D-DBF2F71331C8}"/>
                    </a:ext>
                  </a:extLst>
                </p14:cNvPr>
                <p14:cNvContentPartPr/>
                <p14:nvPr/>
              </p14:nvContentPartPr>
              <p14:xfrm>
                <a:off x="6251973" y="4511400"/>
                <a:ext cx="177480" cy="2052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84287C69-FEDA-47C9-BC8D-DBF2F71331C8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6243333" y="4502760"/>
                  <a:ext cx="19512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4831EB21-EEE5-4F2F-93E6-31566F1E679E}"/>
                    </a:ext>
                  </a:extLst>
                </p14:cNvPr>
                <p14:cNvContentPartPr/>
                <p14:nvPr/>
              </p14:nvContentPartPr>
              <p14:xfrm>
                <a:off x="6244053" y="4627320"/>
                <a:ext cx="162720" cy="5400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4831EB21-EEE5-4F2F-93E6-31566F1E679E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6235413" y="4618320"/>
                  <a:ext cx="180360" cy="23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7">
            <p14:nvContentPartPr>
              <p14:cNvPr id="72" name="Käsinkirjoitus 71">
                <a:extLst>
                  <a:ext uri="{FF2B5EF4-FFF2-40B4-BE49-F238E27FC236}">
                    <a16:creationId xmlns:a16="http://schemas.microsoft.com/office/drawing/2014/main" id="{1058570A-25C5-46A9-83B2-DE2477532591}"/>
                  </a:ext>
                </a:extLst>
              </p14:cNvPr>
              <p14:cNvContentPartPr/>
              <p14:nvPr/>
            </p14:nvContentPartPr>
            <p14:xfrm>
              <a:off x="6872613" y="4231320"/>
              <a:ext cx="205200" cy="552240"/>
            </p14:xfrm>
          </p:contentPart>
        </mc:Choice>
        <mc:Fallback>
          <p:pic>
            <p:nvPicPr>
              <p:cNvPr id="72" name="Käsinkirjoitus 71">
                <a:extLst>
                  <a:ext uri="{FF2B5EF4-FFF2-40B4-BE49-F238E27FC236}">
                    <a16:creationId xmlns:a16="http://schemas.microsoft.com/office/drawing/2014/main" id="{1058570A-25C5-46A9-83B2-DE2477532591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6863613" y="4222320"/>
                <a:ext cx="222840" cy="569880"/>
              </a:xfrm>
              <a:prstGeom prst="rect">
                <a:avLst/>
              </a:prstGeom>
            </p:spPr>
          </p:pic>
        </mc:Fallback>
      </mc:AlternateContent>
      <p:grpSp>
        <p:nvGrpSpPr>
          <p:cNvPr id="85" name="Ryhmä 84">
            <a:extLst>
              <a:ext uri="{FF2B5EF4-FFF2-40B4-BE49-F238E27FC236}">
                <a16:creationId xmlns:a16="http://schemas.microsoft.com/office/drawing/2014/main" id="{2E934C27-94FE-44A2-A679-578C84471A83}"/>
              </a:ext>
            </a:extLst>
          </p:cNvPr>
          <p:cNvGrpSpPr/>
          <p:nvPr/>
        </p:nvGrpSpPr>
        <p:grpSpPr>
          <a:xfrm>
            <a:off x="9993453" y="4304760"/>
            <a:ext cx="870840" cy="476280"/>
            <a:chOff x="9993453" y="4304760"/>
            <a:chExt cx="870840" cy="476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4AF312C9-DC1C-4739-84CC-2B72F2D2C0E1}"/>
                    </a:ext>
                  </a:extLst>
                </p14:cNvPr>
                <p14:cNvContentPartPr/>
                <p14:nvPr/>
              </p14:nvContentPartPr>
              <p14:xfrm>
                <a:off x="9993453" y="4304760"/>
                <a:ext cx="147960" cy="47628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4AF312C9-DC1C-4739-84CC-2B72F2D2C0E1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9984453" y="4295760"/>
                  <a:ext cx="165600" cy="49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EE4B89F9-67CE-43F3-AF41-DBEBD5CF772D}"/>
                    </a:ext>
                  </a:extLst>
                </p14:cNvPr>
                <p14:cNvContentPartPr/>
                <p14:nvPr/>
              </p14:nvContentPartPr>
              <p14:xfrm>
                <a:off x="10179213" y="4566840"/>
                <a:ext cx="150120" cy="36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EE4B89F9-67CE-43F3-AF41-DBEBD5CF772D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10170213" y="4558200"/>
                  <a:ext cx="16776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FAC7D499-B6D4-4852-A574-16DF3C2DB39C}"/>
                    </a:ext>
                  </a:extLst>
                </p14:cNvPr>
                <p14:cNvContentPartPr/>
                <p14:nvPr/>
              </p14:nvContentPartPr>
              <p14:xfrm>
                <a:off x="10494933" y="4399800"/>
                <a:ext cx="156960" cy="34920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FAC7D499-B6D4-4852-A574-16DF3C2DB39C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10486293" y="4391160"/>
                  <a:ext cx="174600" cy="36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82" name="Käsinkirjoitus 81">
                  <a:extLst>
                    <a:ext uri="{FF2B5EF4-FFF2-40B4-BE49-F238E27FC236}">
                      <a16:creationId xmlns:a16="http://schemas.microsoft.com/office/drawing/2014/main" id="{492EA901-0488-400A-9522-FBB6CAA67800}"/>
                    </a:ext>
                  </a:extLst>
                </p14:cNvPr>
                <p14:cNvContentPartPr/>
                <p14:nvPr/>
              </p14:nvContentPartPr>
              <p14:xfrm>
                <a:off x="10785453" y="4328160"/>
                <a:ext cx="78840" cy="393480"/>
              </p14:xfrm>
            </p:contentPart>
          </mc:Choice>
          <mc:Fallback>
            <p:pic>
              <p:nvPicPr>
                <p:cNvPr id="82" name="Käsinkirjoitus 81">
                  <a:extLst>
                    <a:ext uri="{FF2B5EF4-FFF2-40B4-BE49-F238E27FC236}">
                      <a16:creationId xmlns:a16="http://schemas.microsoft.com/office/drawing/2014/main" id="{492EA901-0488-400A-9522-FBB6CAA67800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10776453" y="4319160"/>
                  <a:ext cx="96480" cy="411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Ryhmä 83">
            <a:extLst>
              <a:ext uri="{FF2B5EF4-FFF2-40B4-BE49-F238E27FC236}">
                <a16:creationId xmlns:a16="http://schemas.microsoft.com/office/drawing/2014/main" id="{4DBC42AB-E219-4237-9AF7-B359575A829D}"/>
              </a:ext>
            </a:extLst>
          </p:cNvPr>
          <p:cNvGrpSpPr/>
          <p:nvPr/>
        </p:nvGrpSpPr>
        <p:grpSpPr>
          <a:xfrm>
            <a:off x="9397653" y="4247880"/>
            <a:ext cx="365040" cy="586440"/>
            <a:chOff x="9397653" y="4247880"/>
            <a:chExt cx="365040" cy="58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3A07338E-58D6-4DEC-9EFA-C2294EE09F15}"/>
                    </a:ext>
                  </a:extLst>
                </p14:cNvPr>
                <p14:cNvContentPartPr/>
                <p14:nvPr/>
              </p14:nvContentPartPr>
              <p14:xfrm>
                <a:off x="9397653" y="4247880"/>
                <a:ext cx="34200" cy="58644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3A07338E-58D6-4DEC-9EFA-C2294EE09F15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9389013" y="4238880"/>
                  <a:ext cx="51840" cy="60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99088373-81E4-4AF2-9B00-F7A37F1A43FF}"/>
                    </a:ext>
                  </a:extLst>
                </p14:cNvPr>
                <p14:cNvContentPartPr/>
                <p14:nvPr/>
              </p14:nvContentPartPr>
              <p14:xfrm>
                <a:off x="9478293" y="4318800"/>
                <a:ext cx="31320" cy="507960"/>
              </p14:xfrm>
            </p:contentPart>
          </mc:Choice>
          <mc:Fallback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99088373-81E4-4AF2-9B00-F7A37F1A43FF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9469653" y="4309800"/>
                  <a:ext cx="48960" cy="52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CD886EB2-5A01-4375-9B77-3C7E94C532B4}"/>
                    </a:ext>
                  </a:extLst>
                </p14:cNvPr>
                <p14:cNvContentPartPr/>
                <p14:nvPr/>
              </p14:nvContentPartPr>
              <p14:xfrm>
                <a:off x="9685653" y="4485480"/>
                <a:ext cx="40320" cy="39960"/>
              </p14:xfrm>
            </p:contentPart>
          </mc:Choice>
          <mc:Fallback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CD886EB2-5A01-4375-9B77-3C7E94C532B4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9677013" y="4476480"/>
                  <a:ext cx="5796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78" name="Käsinkirjoitus 77">
                  <a:extLst>
                    <a:ext uri="{FF2B5EF4-FFF2-40B4-BE49-F238E27FC236}">
                      <a16:creationId xmlns:a16="http://schemas.microsoft.com/office/drawing/2014/main" id="{74666BBE-7407-469F-8AE8-E7BFBCFD1D74}"/>
                    </a:ext>
                  </a:extLst>
                </p14:cNvPr>
                <p14:cNvContentPartPr/>
                <p14:nvPr/>
              </p14:nvContentPartPr>
              <p14:xfrm>
                <a:off x="9719853" y="4612920"/>
                <a:ext cx="360" cy="360"/>
              </p14:xfrm>
            </p:contentPart>
          </mc:Choice>
          <mc:Fallback>
            <p:pic>
              <p:nvPicPr>
                <p:cNvPr id="78" name="Käsinkirjoitus 77">
                  <a:extLst>
                    <a:ext uri="{FF2B5EF4-FFF2-40B4-BE49-F238E27FC236}">
                      <a16:creationId xmlns:a16="http://schemas.microsoft.com/office/drawing/2014/main" id="{74666BBE-7407-469F-8AE8-E7BFBCFD1D7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9710853" y="46042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8D02DD44-6C1F-4FD7-B904-EBBACDDDD7F4}"/>
                    </a:ext>
                  </a:extLst>
                </p14:cNvPr>
                <p14:cNvContentPartPr/>
                <p14:nvPr/>
              </p14:nvContentPartPr>
              <p14:xfrm>
                <a:off x="9713733" y="4624800"/>
                <a:ext cx="48960" cy="26280"/>
              </p14:xfrm>
            </p:contentPart>
          </mc:Choice>
          <mc:Fallback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8D02DD44-6C1F-4FD7-B904-EBBACDDDD7F4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9705093" y="4615800"/>
                  <a:ext cx="66600" cy="43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9" name="Ryhmä 98">
            <a:extLst>
              <a:ext uri="{FF2B5EF4-FFF2-40B4-BE49-F238E27FC236}">
                <a16:creationId xmlns:a16="http://schemas.microsoft.com/office/drawing/2014/main" id="{A2E6564A-871E-407A-9C3C-AB8ABBF0A0CE}"/>
              </a:ext>
            </a:extLst>
          </p:cNvPr>
          <p:cNvGrpSpPr/>
          <p:nvPr/>
        </p:nvGrpSpPr>
        <p:grpSpPr>
          <a:xfrm>
            <a:off x="4801173" y="5042040"/>
            <a:ext cx="2202840" cy="766800"/>
            <a:chOff x="4801173" y="5042040"/>
            <a:chExt cx="2202840" cy="766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6" name="Käsinkirjoitus 85">
                  <a:extLst>
                    <a:ext uri="{FF2B5EF4-FFF2-40B4-BE49-F238E27FC236}">
                      <a16:creationId xmlns:a16="http://schemas.microsoft.com/office/drawing/2014/main" id="{6ABC0361-0708-46B6-BCE5-E72C64EE60F2}"/>
                    </a:ext>
                  </a:extLst>
                </p14:cNvPr>
                <p14:cNvContentPartPr/>
                <p14:nvPr/>
              </p14:nvContentPartPr>
              <p14:xfrm>
                <a:off x="4830693" y="5301240"/>
                <a:ext cx="187200" cy="13680"/>
              </p14:xfrm>
            </p:contentPart>
          </mc:Choice>
          <mc:Fallback>
            <p:pic>
              <p:nvPicPr>
                <p:cNvPr id="86" name="Käsinkirjoitus 85">
                  <a:extLst>
                    <a:ext uri="{FF2B5EF4-FFF2-40B4-BE49-F238E27FC236}">
                      <a16:creationId xmlns:a16="http://schemas.microsoft.com/office/drawing/2014/main" id="{6ABC0361-0708-46B6-BCE5-E72C64EE60F2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4822053" y="5292240"/>
                  <a:ext cx="204840" cy="3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7" name="Käsinkirjoitus 86">
                  <a:extLst>
                    <a:ext uri="{FF2B5EF4-FFF2-40B4-BE49-F238E27FC236}">
                      <a16:creationId xmlns:a16="http://schemas.microsoft.com/office/drawing/2014/main" id="{0E0BC31D-F364-4412-BD3F-043007164B20}"/>
                    </a:ext>
                  </a:extLst>
                </p14:cNvPr>
                <p14:cNvContentPartPr/>
                <p14:nvPr/>
              </p14:nvContentPartPr>
              <p14:xfrm>
                <a:off x="5163693" y="5042040"/>
                <a:ext cx="166680" cy="327960"/>
              </p14:xfrm>
            </p:contentPart>
          </mc:Choice>
          <mc:Fallback>
            <p:pic>
              <p:nvPicPr>
                <p:cNvPr id="87" name="Käsinkirjoitus 86">
                  <a:extLst>
                    <a:ext uri="{FF2B5EF4-FFF2-40B4-BE49-F238E27FC236}">
                      <a16:creationId xmlns:a16="http://schemas.microsoft.com/office/drawing/2014/main" id="{0E0BC31D-F364-4412-BD3F-043007164B20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5155053" y="5033400"/>
                  <a:ext cx="184320" cy="34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11BC5F71-4EDD-4906-B722-295FB2D51EE3}"/>
                    </a:ext>
                  </a:extLst>
                </p14:cNvPr>
                <p14:cNvContentPartPr/>
                <p14:nvPr/>
              </p14:nvContentPartPr>
              <p14:xfrm>
                <a:off x="5447733" y="5169120"/>
                <a:ext cx="129240" cy="17496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11BC5F71-4EDD-4906-B722-295FB2D51EE3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5439093" y="5160480"/>
                  <a:ext cx="146880" cy="19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EF256BA2-F850-4C12-A7AD-F8AF33C2FE43}"/>
                    </a:ext>
                  </a:extLst>
                </p14:cNvPr>
                <p14:cNvContentPartPr/>
                <p14:nvPr/>
              </p14:nvContentPartPr>
              <p14:xfrm>
                <a:off x="5418213" y="5176680"/>
                <a:ext cx="225720" cy="15372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EF256BA2-F850-4C12-A7AD-F8AF33C2FE43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5409213" y="5168040"/>
                  <a:ext cx="24336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0" name="Käsinkirjoitus 89">
                  <a:extLst>
                    <a:ext uri="{FF2B5EF4-FFF2-40B4-BE49-F238E27FC236}">
                      <a16:creationId xmlns:a16="http://schemas.microsoft.com/office/drawing/2014/main" id="{BEB0C0D3-7DAA-4E35-865C-59092A6C83FC}"/>
                    </a:ext>
                  </a:extLst>
                </p14:cNvPr>
                <p14:cNvContentPartPr/>
                <p14:nvPr/>
              </p14:nvContentPartPr>
              <p14:xfrm>
                <a:off x="4801173" y="5387640"/>
                <a:ext cx="1010520" cy="64800"/>
              </p14:xfrm>
            </p:contentPart>
          </mc:Choice>
          <mc:Fallback>
            <p:pic>
              <p:nvPicPr>
                <p:cNvPr id="90" name="Käsinkirjoitus 89">
                  <a:extLst>
                    <a:ext uri="{FF2B5EF4-FFF2-40B4-BE49-F238E27FC236}">
                      <a16:creationId xmlns:a16="http://schemas.microsoft.com/office/drawing/2014/main" id="{BEB0C0D3-7DAA-4E35-865C-59092A6C83FC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4792173" y="5378640"/>
                  <a:ext cx="1028160" cy="8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5758FD0A-C201-4443-992B-E94B6E8459F3}"/>
                    </a:ext>
                  </a:extLst>
                </p14:cNvPr>
                <p14:cNvContentPartPr/>
                <p14:nvPr/>
              </p14:nvContentPartPr>
              <p14:xfrm>
                <a:off x="4979013" y="5622360"/>
                <a:ext cx="147240" cy="2916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5758FD0A-C201-4443-992B-E94B6E8459F3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4970373" y="5613720"/>
                  <a:ext cx="1648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5EF38DC4-2430-4DB1-8439-715B02CDD1F7}"/>
                    </a:ext>
                  </a:extLst>
                </p14:cNvPr>
                <p14:cNvContentPartPr/>
                <p14:nvPr/>
              </p14:nvContentPartPr>
              <p14:xfrm>
                <a:off x="5264133" y="5482320"/>
                <a:ext cx="158760" cy="32652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5EF38DC4-2430-4DB1-8439-715B02CDD1F7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5255493" y="5473680"/>
                  <a:ext cx="176400" cy="34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95819BFA-0BE9-4A3C-8A2C-ECB0947AF8D1}"/>
                    </a:ext>
                  </a:extLst>
                </p14:cNvPr>
                <p14:cNvContentPartPr/>
                <p14:nvPr/>
              </p14:nvContentPartPr>
              <p14:xfrm>
                <a:off x="6065853" y="5424000"/>
                <a:ext cx="127440" cy="36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95819BFA-0BE9-4A3C-8A2C-ECB0947AF8D1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6057213" y="5415000"/>
                  <a:ext cx="1450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355DF9DE-2DCF-46C0-B92D-3348F14E9A68}"/>
                    </a:ext>
                  </a:extLst>
                </p14:cNvPr>
                <p14:cNvContentPartPr/>
                <p14:nvPr/>
              </p14:nvContentPartPr>
              <p14:xfrm>
                <a:off x="6036333" y="5511120"/>
                <a:ext cx="188280" cy="7560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355DF9DE-2DCF-46C0-B92D-3348F14E9A68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027693" y="5502120"/>
                  <a:ext cx="20592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5" name="Käsinkirjoitus 94">
                  <a:extLst>
                    <a:ext uri="{FF2B5EF4-FFF2-40B4-BE49-F238E27FC236}">
                      <a16:creationId xmlns:a16="http://schemas.microsoft.com/office/drawing/2014/main" id="{816D7FBF-EF80-46ED-BE35-0431EC924CFA}"/>
                    </a:ext>
                  </a:extLst>
                </p14:cNvPr>
                <p14:cNvContentPartPr/>
                <p14:nvPr/>
              </p14:nvContentPartPr>
              <p14:xfrm>
                <a:off x="6643293" y="5053920"/>
                <a:ext cx="184320" cy="330480"/>
              </p14:xfrm>
            </p:contentPart>
          </mc:Choice>
          <mc:Fallback>
            <p:pic>
              <p:nvPicPr>
                <p:cNvPr id="95" name="Käsinkirjoitus 94">
                  <a:extLst>
                    <a:ext uri="{FF2B5EF4-FFF2-40B4-BE49-F238E27FC236}">
                      <a16:creationId xmlns:a16="http://schemas.microsoft.com/office/drawing/2014/main" id="{816D7FBF-EF80-46ED-BE35-0431EC924CFA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634293" y="5045280"/>
                  <a:ext cx="201960" cy="34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F1031628-F118-4D79-BE09-352FB404AC4F}"/>
                    </a:ext>
                  </a:extLst>
                </p14:cNvPr>
                <p14:cNvContentPartPr/>
                <p14:nvPr/>
              </p14:nvContentPartPr>
              <p14:xfrm>
                <a:off x="6474453" y="5397360"/>
                <a:ext cx="529560" cy="39240"/>
              </p14:xfrm>
            </p:contentPart>
          </mc:Choice>
          <mc:Fallback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F1031628-F118-4D79-BE09-352FB404AC4F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6465453" y="5388360"/>
                  <a:ext cx="54720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37BCD230-10C3-4798-B5F8-CEBAE3ECE42E}"/>
                    </a:ext>
                  </a:extLst>
                </p14:cNvPr>
                <p14:cNvContentPartPr/>
                <p14:nvPr/>
              </p14:nvContentPartPr>
              <p14:xfrm>
                <a:off x="6454293" y="5643600"/>
                <a:ext cx="170640" cy="828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37BCD230-10C3-4798-B5F8-CEBAE3ECE42E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6445653" y="5634600"/>
                  <a:ext cx="18828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3DB78FCD-173F-47A7-A318-A9775351653A}"/>
                    </a:ext>
                  </a:extLst>
                </p14:cNvPr>
                <p14:cNvContentPartPr/>
                <p14:nvPr/>
              </p14:nvContentPartPr>
              <p14:xfrm>
                <a:off x="6731853" y="5500320"/>
                <a:ext cx="145440" cy="284040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3DB78FCD-173F-47A7-A318-A9775351653A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6722853" y="5491680"/>
                  <a:ext cx="163080" cy="301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2">
            <p14:nvContentPartPr>
              <p14:cNvPr id="100" name="Käsinkirjoitus 99">
                <a:extLst>
                  <a:ext uri="{FF2B5EF4-FFF2-40B4-BE49-F238E27FC236}">
                    <a16:creationId xmlns:a16="http://schemas.microsoft.com/office/drawing/2014/main" id="{9E0B5933-F6B3-4AAD-AE34-8CE0FFB4F147}"/>
                  </a:ext>
                </a:extLst>
              </p14:cNvPr>
              <p14:cNvContentPartPr/>
              <p14:nvPr/>
            </p14:nvContentPartPr>
            <p14:xfrm>
              <a:off x="4931853" y="5037360"/>
              <a:ext cx="428040" cy="312840"/>
            </p14:xfrm>
          </p:contentPart>
        </mc:Choice>
        <mc:Fallback>
          <p:pic>
            <p:nvPicPr>
              <p:cNvPr id="100" name="Käsinkirjoitus 99">
                <a:extLst>
                  <a:ext uri="{FF2B5EF4-FFF2-40B4-BE49-F238E27FC236}">
                    <a16:creationId xmlns:a16="http://schemas.microsoft.com/office/drawing/2014/main" id="{9E0B5933-F6B3-4AAD-AE34-8CE0FFB4F147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4913853" y="5001720"/>
                <a:ext cx="463680" cy="38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4">
            <p14:nvContentPartPr>
              <p14:cNvPr id="101" name="Käsinkirjoitus 100">
                <a:extLst>
                  <a:ext uri="{FF2B5EF4-FFF2-40B4-BE49-F238E27FC236}">
                    <a16:creationId xmlns:a16="http://schemas.microsoft.com/office/drawing/2014/main" id="{3F43E4CE-CF6D-41EF-93FD-E30198602E78}"/>
                  </a:ext>
                </a:extLst>
              </p14:cNvPr>
              <p14:cNvContentPartPr/>
              <p14:nvPr/>
            </p14:nvContentPartPr>
            <p14:xfrm>
              <a:off x="5006013" y="5522640"/>
              <a:ext cx="472320" cy="196200"/>
            </p14:xfrm>
          </p:contentPart>
        </mc:Choice>
        <mc:Fallback>
          <p:pic>
            <p:nvPicPr>
              <p:cNvPr id="101" name="Käsinkirjoitus 100">
                <a:extLst>
                  <a:ext uri="{FF2B5EF4-FFF2-40B4-BE49-F238E27FC236}">
                    <a16:creationId xmlns:a16="http://schemas.microsoft.com/office/drawing/2014/main" id="{3F43E4CE-CF6D-41EF-93FD-E30198602E78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4988373" y="5486640"/>
                <a:ext cx="507960" cy="267840"/>
              </a:xfrm>
              <a:prstGeom prst="rect">
                <a:avLst/>
              </a:prstGeom>
            </p:spPr>
          </p:pic>
        </mc:Fallback>
      </mc:AlternateContent>
      <p:grpSp>
        <p:nvGrpSpPr>
          <p:cNvPr id="106" name="Ryhmä 105">
            <a:extLst>
              <a:ext uri="{FF2B5EF4-FFF2-40B4-BE49-F238E27FC236}">
                <a16:creationId xmlns:a16="http://schemas.microsoft.com/office/drawing/2014/main" id="{2BA5C118-FCE5-43D3-B551-F14124F3AA2C}"/>
              </a:ext>
            </a:extLst>
          </p:cNvPr>
          <p:cNvGrpSpPr/>
          <p:nvPr/>
        </p:nvGrpSpPr>
        <p:grpSpPr>
          <a:xfrm>
            <a:off x="5310213" y="6187867"/>
            <a:ext cx="675000" cy="334800"/>
            <a:chOff x="5310213" y="6187867"/>
            <a:chExt cx="675000" cy="334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02" name="Käsinkirjoitus 101">
                  <a:extLst>
                    <a:ext uri="{FF2B5EF4-FFF2-40B4-BE49-F238E27FC236}">
                      <a16:creationId xmlns:a16="http://schemas.microsoft.com/office/drawing/2014/main" id="{A1329AF2-3332-402F-98D3-1AAA76F94349}"/>
                    </a:ext>
                  </a:extLst>
                </p14:cNvPr>
                <p14:cNvContentPartPr/>
                <p14:nvPr/>
              </p14:nvContentPartPr>
              <p14:xfrm>
                <a:off x="5327853" y="6191107"/>
                <a:ext cx="198000" cy="331560"/>
              </p14:xfrm>
            </p:contentPart>
          </mc:Choice>
          <mc:Fallback>
            <p:pic>
              <p:nvPicPr>
                <p:cNvPr id="102" name="Käsinkirjoitus 101">
                  <a:extLst>
                    <a:ext uri="{FF2B5EF4-FFF2-40B4-BE49-F238E27FC236}">
                      <a16:creationId xmlns:a16="http://schemas.microsoft.com/office/drawing/2014/main" id="{A1329AF2-3332-402F-98D3-1AAA76F94349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5319213" y="6182107"/>
                  <a:ext cx="215640" cy="34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03" name="Käsinkirjoitus 102">
                  <a:extLst>
                    <a:ext uri="{FF2B5EF4-FFF2-40B4-BE49-F238E27FC236}">
                      <a16:creationId xmlns:a16="http://schemas.microsoft.com/office/drawing/2014/main" id="{9494C60D-8BCA-44AA-BE83-688DD7B7E535}"/>
                    </a:ext>
                  </a:extLst>
                </p14:cNvPr>
                <p14:cNvContentPartPr/>
                <p14:nvPr/>
              </p14:nvContentPartPr>
              <p14:xfrm>
                <a:off x="5310213" y="6187867"/>
                <a:ext cx="288720" cy="236880"/>
              </p14:xfrm>
            </p:contentPart>
          </mc:Choice>
          <mc:Fallback>
            <p:pic>
              <p:nvPicPr>
                <p:cNvPr id="103" name="Käsinkirjoitus 102">
                  <a:extLst>
                    <a:ext uri="{FF2B5EF4-FFF2-40B4-BE49-F238E27FC236}">
                      <a16:creationId xmlns:a16="http://schemas.microsoft.com/office/drawing/2014/main" id="{9494C60D-8BCA-44AA-BE83-688DD7B7E535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5301213" y="6179227"/>
                  <a:ext cx="30636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4" name="Käsinkirjoitus 103">
                  <a:extLst>
                    <a:ext uri="{FF2B5EF4-FFF2-40B4-BE49-F238E27FC236}">
                      <a16:creationId xmlns:a16="http://schemas.microsoft.com/office/drawing/2014/main" id="{631D9FE0-33B4-4874-B63C-19E9F23E2E88}"/>
                    </a:ext>
                  </a:extLst>
                </p14:cNvPr>
                <p14:cNvContentPartPr/>
                <p14:nvPr/>
              </p14:nvContentPartPr>
              <p14:xfrm>
                <a:off x="5791173" y="6303427"/>
                <a:ext cx="146520" cy="16560"/>
              </p14:xfrm>
            </p:contentPart>
          </mc:Choice>
          <mc:Fallback>
            <p:pic>
              <p:nvPicPr>
                <p:cNvPr id="104" name="Käsinkirjoitus 103">
                  <a:extLst>
                    <a:ext uri="{FF2B5EF4-FFF2-40B4-BE49-F238E27FC236}">
                      <a16:creationId xmlns:a16="http://schemas.microsoft.com/office/drawing/2014/main" id="{631D9FE0-33B4-4874-B63C-19E9F23E2E88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5782533" y="6294787"/>
                  <a:ext cx="16416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763B2837-6068-49AF-A936-E8118B7A6A01}"/>
                    </a:ext>
                  </a:extLst>
                </p14:cNvPr>
                <p14:cNvContentPartPr/>
                <p14:nvPr/>
              </p14:nvContentPartPr>
              <p14:xfrm>
                <a:off x="5819253" y="6355987"/>
                <a:ext cx="165960" cy="25920"/>
              </p14:xfrm>
            </p:contentPart>
          </mc:Choice>
          <mc:Fallback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763B2837-6068-49AF-A936-E8118B7A6A01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5810253" y="6347347"/>
                  <a:ext cx="183600" cy="43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9" name="Ryhmä 108">
            <a:extLst>
              <a:ext uri="{FF2B5EF4-FFF2-40B4-BE49-F238E27FC236}">
                <a16:creationId xmlns:a16="http://schemas.microsoft.com/office/drawing/2014/main" id="{DAB27B61-95D7-4874-AC59-6B7CB7EBB984}"/>
              </a:ext>
            </a:extLst>
          </p:cNvPr>
          <p:cNvGrpSpPr/>
          <p:nvPr/>
        </p:nvGrpSpPr>
        <p:grpSpPr>
          <a:xfrm>
            <a:off x="6242973" y="6140347"/>
            <a:ext cx="466920" cy="380880"/>
            <a:chOff x="6242973" y="6140347"/>
            <a:chExt cx="466920" cy="380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7" name="Käsinkirjoitus 106">
                  <a:extLst>
                    <a:ext uri="{FF2B5EF4-FFF2-40B4-BE49-F238E27FC236}">
                      <a16:creationId xmlns:a16="http://schemas.microsoft.com/office/drawing/2014/main" id="{AF73F6A5-FF9C-43BC-9B8C-39D003A3EF94}"/>
                    </a:ext>
                  </a:extLst>
                </p14:cNvPr>
                <p14:cNvContentPartPr/>
                <p14:nvPr/>
              </p14:nvContentPartPr>
              <p14:xfrm>
                <a:off x="6242973" y="6343027"/>
                <a:ext cx="163800" cy="360"/>
              </p14:xfrm>
            </p:contentPart>
          </mc:Choice>
          <mc:Fallback>
            <p:pic>
              <p:nvPicPr>
                <p:cNvPr id="107" name="Käsinkirjoitus 106">
                  <a:extLst>
                    <a:ext uri="{FF2B5EF4-FFF2-40B4-BE49-F238E27FC236}">
                      <a16:creationId xmlns:a16="http://schemas.microsoft.com/office/drawing/2014/main" id="{AF73F6A5-FF9C-43BC-9B8C-39D003A3EF94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6234333" y="6334387"/>
                  <a:ext cx="1814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08" name="Käsinkirjoitus 107">
                  <a:extLst>
                    <a:ext uri="{FF2B5EF4-FFF2-40B4-BE49-F238E27FC236}">
                      <a16:creationId xmlns:a16="http://schemas.microsoft.com/office/drawing/2014/main" id="{68B7C4A8-2F14-4344-AB71-3BE178FA2B06}"/>
                    </a:ext>
                  </a:extLst>
                </p14:cNvPr>
                <p14:cNvContentPartPr/>
                <p14:nvPr/>
              </p14:nvContentPartPr>
              <p14:xfrm>
                <a:off x="6635013" y="6140347"/>
                <a:ext cx="74880" cy="380880"/>
              </p14:xfrm>
            </p:contentPart>
          </mc:Choice>
          <mc:Fallback>
            <p:pic>
              <p:nvPicPr>
                <p:cNvPr id="108" name="Käsinkirjoitus 107">
                  <a:extLst>
                    <a:ext uri="{FF2B5EF4-FFF2-40B4-BE49-F238E27FC236}">
                      <a16:creationId xmlns:a16="http://schemas.microsoft.com/office/drawing/2014/main" id="{68B7C4A8-2F14-4344-AB71-3BE178FA2B06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6626373" y="6131707"/>
                  <a:ext cx="92520" cy="3985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090662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59E804-1CBC-541A-B56A-D0272692C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Ensimmäisen asteen polynomifunktio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AE97BDB-EFDC-3BF4-7EB0-075BDF818F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sz="2000" dirty="0"/>
                  <a:t>Jos funktion lausekkeessa muuttujan korkein eksponentti on yksi, funktio on ensimmäisen asteen funktio.</a:t>
                </a:r>
              </a:p>
              <a:p>
                <a:r>
                  <a:rPr lang="fi-FI" sz="2000" dirty="0"/>
                  <a:t>Ensimmäisen asteen funktion kuvaaja on aina suora.</a:t>
                </a:r>
              </a:p>
              <a:p>
                <a:r>
                  <a:rPr lang="fi-FI" sz="2000" dirty="0"/>
                  <a:t>Ensimmäisen asteen polynomifunktio esitetään muodossa</a:t>
                </a:r>
              </a:p>
              <a:p>
                <a:pPr marL="0" indent="0">
                  <a:buNone/>
                </a:pPr>
                <a:endParaRPr lang="fi-FI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fi-FI" sz="2400" dirty="0"/>
              </a:p>
              <a:p>
                <a:endParaRPr lang="fi-FI" dirty="0"/>
              </a:p>
              <a:p>
                <a:pPr marL="0" indent="0">
                  <a:buNone/>
                </a:pPr>
                <a:endParaRPr lang="fi-FI" sz="1600" dirty="0">
                  <a:hlinkClick r:id="rId2"/>
                </a:endParaRPr>
              </a:p>
              <a:p>
                <a:pPr marL="0" indent="0">
                  <a:buNone/>
                </a:pPr>
                <a:endParaRPr lang="fi-FI" sz="1600" dirty="0">
                  <a:hlinkClick r:id="rId2"/>
                </a:endParaRPr>
              </a:p>
              <a:p>
                <a:pPr marL="0" indent="0">
                  <a:buNone/>
                </a:pPr>
                <a:endParaRPr lang="fi-FI" sz="1600" dirty="0">
                  <a:hlinkClick r:id="rId2"/>
                </a:endParaRPr>
              </a:p>
              <a:p>
                <a:pPr marL="0" indent="0">
                  <a:buNone/>
                </a:pPr>
                <a:r>
                  <a:rPr lang="fi-FI" sz="1600" dirty="0">
                    <a:hlinkClick r:id="rId2"/>
                  </a:rPr>
                  <a:t>https://www.geogebra.org/m/p2u3cyjv</a:t>
                </a:r>
                <a:r>
                  <a:rPr lang="fi-FI" sz="1600" dirty="0"/>
                  <a:t> 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AE97BDB-EFDC-3BF4-7EB0-075BDF818F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522" t="-12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Kuva 6">
            <a:extLst>
              <a:ext uri="{FF2B5EF4-FFF2-40B4-BE49-F238E27FC236}">
                <a16:creationId xmlns:a16="http://schemas.microsoft.com/office/drawing/2014/main" id="{C633B1BC-FAE8-31DF-35E9-D5E74C836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7813" y="4299281"/>
            <a:ext cx="6326293" cy="2417177"/>
          </a:xfrm>
          <a:prstGeom prst="rect">
            <a:avLst/>
          </a:prstGeom>
        </p:spPr>
      </p:pic>
      <p:grpSp>
        <p:nvGrpSpPr>
          <p:cNvPr id="19" name="Ryhmä 18">
            <a:extLst>
              <a:ext uri="{FF2B5EF4-FFF2-40B4-BE49-F238E27FC236}">
                <a16:creationId xmlns:a16="http://schemas.microsoft.com/office/drawing/2014/main" id="{E32C7548-F73D-4EFB-90B6-E756A52E2E20}"/>
              </a:ext>
            </a:extLst>
          </p:cNvPr>
          <p:cNvGrpSpPr/>
          <p:nvPr/>
        </p:nvGrpSpPr>
        <p:grpSpPr>
          <a:xfrm>
            <a:off x="7802853" y="2337440"/>
            <a:ext cx="1310040" cy="420480"/>
            <a:chOff x="7802853" y="2337440"/>
            <a:chExt cx="1310040" cy="42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E6719B9E-683C-426A-A534-B31259A70387}"/>
                    </a:ext>
                  </a:extLst>
                </p14:cNvPr>
                <p14:cNvContentPartPr/>
                <p14:nvPr/>
              </p14:nvContentPartPr>
              <p14:xfrm>
                <a:off x="7894293" y="2337440"/>
                <a:ext cx="234000" cy="386280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E6719B9E-683C-426A-A534-B31259A70387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885293" y="2328800"/>
                  <a:ext cx="251640" cy="40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5" name="Käsinkirjoitus 4">
                  <a:extLst>
                    <a:ext uri="{FF2B5EF4-FFF2-40B4-BE49-F238E27FC236}">
                      <a16:creationId xmlns:a16="http://schemas.microsoft.com/office/drawing/2014/main" id="{2B975461-E06F-46EB-8D93-EF8C7AC560A9}"/>
                    </a:ext>
                  </a:extLst>
                </p14:cNvPr>
                <p14:cNvContentPartPr/>
                <p14:nvPr/>
              </p14:nvContentPartPr>
              <p14:xfrm>
                <a:off x="7802853" y="2563160"/>
                <a:ext cx="215640" cy="24120"/>
              </p14:xfrm>
            </p:contentPart>
          </mc:Choice>
          <mc:Fallback>
            <p:pic>
              <p:nvPicPr>
                <p:cNvPr id="5" name="Käsinkirjoitus 4">
                  <a:extLst>
                    <a:ext uri="{FF2B5EF4-FFF2-40B4-BE49-F238E27FC236}">
                      <a16:creationId xmlns:a16="http://schemas.microsoft.com/office/drawing/2014/main" id="{2B975461-E06F-46EB-8D93-EF8C7AC560A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794213" y="2554520"/>
                  <a:ext cx="23328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6BB68026-A50D-486B-B46C-09CCE638667B}"/>
                    </a:ext>
                  </a:extLst>
                </p14:cNvPr>
                <p14:cNvContentPartPr/>
                <p14:nvPr/>
              </p14:nvContentPartPr>
              <p14:xfrm>
                <a:off x="8193813" y="2393960"/>
                <a:ext cx="102960" cy="354240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6BB68026-A50D-486B-B46C-09CCE638667B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8184813" y="2385320"/>
                  <a:ext cx="120600" cy="37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A7A5D0EA-840A-4D60-BE34-3376F110CE85}"/>
                    </a:ext>
                  </a:extLst>
                </p14:cNvPr>
                <p14:cNvContentPartPr/>
                <p14:nvPr/>
              </p14:nvContentPartPr>
              <p14:xfrm>
                <a:off x="8367333" y="2540840"/>
                <a:ext cx="110880" cy="20304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A7A5D0EA-840A-4D60-BE34-3376F110CE8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8358693" y="2532200"/>
                  <a:ext cx="12852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875F8094-90A7-4501-86A0-8EA33AAC076B}"/>
                    </a:ext>
                  </a:extLst>
                </p14:cNvPr>
                <p14:cNvContentPartPr/>
                <p14:nvPr/>
              </p14:nvContentPartPr>
              <p14:xfrm>
                <a:off x="8354733" y="2593400"/>
                <a:ext cx="155160" cy="14508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875F8094-90A7-4501-86A0-8EA33AAC076B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345733" y="2584400"/>
                  <a:ext cx="17280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3BF1D518-5E93-475D-9BCD-C09C4B0EE030}"/>
                    </a:ext>
                  </a:extLst>
                </p14:cNvPr>
                <p14:cNvContentPartPr/>
                <p14:nvPr/>
              </p14:nvContentPartPr>
              <p14:xfrm>
                <a:off x="8635173" y="2382440"/>
                <a:ext cx="70200" cy="37548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3BF1D518-5E93-475D-9BCD-C09C4B0EE03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626533" y="2373440"/>
                  <a:ext cx="87840" cy="39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AB69F28E-51CC-4E4D-B809-9A2C13661B51}"/>
                    </a:ext>
                  </a:extLst>
                </p14:cNvPr>
                <p14:cNvContentPartPr/>
                <p14:nvPr/>
              </p14:nvContentPartPr>
              <p14:xfrm>
                <a:off x="8891493" y="2638400"/>
                <a:ext cx="144720" cy="180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AB69F28E-51CC-4E4D-B809-9A2C13661B51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882493" y="2629760"/>
                  <a:ext cx="162360" cy="1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730EC8A3-654C-4691-88A8-5C918B8661A7}"/>
                    </a:ext>
                  </a:extLst>
                </p14:cNvPr>
                <p14:cNvContentPartPr/>
                <p14:nvPr/>
              </p14:nvContentPartPr>
              <p14:xfrm>
                <a:off x="8887893" y="2725160"/>
                <a:ext cx="225000" cy="36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730EC8A3-654C-4691-88A8-5C918B8661A7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878893" y="2716520"/>
                  <a:ext cx="24264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Ryhmä 20">
            <a:extLst>
              <a:ext uri="{FF2B5EF4-FFF2-40B4-BE49-F238E27FC236}">
                <a16:creationId xmlns:a16="http://schemas.microsoft.com/office/drawing/2014/main" id="{14EB27E4-6757-46AA-9702-2FBC6CB3E014}"/>
              </a:ext>
            </a:extLst>
          </p:cNvPr>
          <p:cNvGrpSpPr/>
          <p:nvPr/>
        </p:nvGrpSpPr>
        <p:grpSpPr>
          <a:xfrm>
            <a:off x="9354813" y="2473160"/>
            <a:ext cx="1013400" cy="430200"/>
            <a:chOff x="9354813" y="2473160"/>
            <a:chExt cx="1013400" cy="430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9D5C04A9-9EFB-4B7F-ACEB-1044FED847CE}"/>
                    </a:ext>
                  </a:extLst>
                </p14:cNvPr>
                <p14:cNvContentPartPr/>
                <p14:nvPr/>
              </p14:nvContentPartPr>
              <p14:xfrm>
                <a:off x="9389013" y="2557760"/>
                <a:ext cx="164880" cy="23328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9D5C04A9-9EFB-4B7F-ACEB-1044FED847C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380013" y="2549120"/>
                  <a:ext cx="18252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B500E8B3-4418-4B26-9590-10CBB9F2F300}"/>
                    </a:ext>
                  </a:extLst>
                </p14:cNvPr>
                <p14:cNvContentPartPr/>
                <p14:nvPr/>
              </p14:nvContentPartPr>
              <p14:xfrm>
                <a:off x="9354813" y="2598800"/>
                <a:ext cx="256680" cy="19080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B500E8B3-4418-4B26-9590-10CBB9F2F300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345813" y="2590160"/>
                  <a:ext cx="27432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9BA0001B-E724-47B4-96BB-237D430C6C60}"/>
                    </a:ext>
                  </a:extLst>
                </p14:cNvPr>
                <p14:cNvContentPartPr/>
                <p14:nvPr/>
              </p14:nvContentPartPr>
              <p14:xfrm>
                <a:off x="9755853" y="2690960"/>
                <a:ext cx="214200" cy="14400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9BA0001B-E724-47B4-96BB-237D430C6C60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747213" y="2681960"/>
                  <a:ext cx="23184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6E714436-F1E7-40DF-9188-7ECB20A0A021}"/>
                    </a:ext>
                  </a:extLst>
                </p14:cNvPr>
                <p14:cNvContentPartPr/>
                <p14:nvPr/>
              </p14:nvContentPartPr>
              <p14:xfrm>
                <a:off x="9895893" y="2596640"/>
                <a:ext cx="7200" cy="219960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6E714436-F1E7-40DF-9188-7ECB20A0A021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887253" y="2588000"/>
                  <a:ext cx="2484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7" name="Käsinkirjoitus 16">
                  <a:extLst>
                    <a:ext uri="{FF2B5EF4-FFF2-40B4-BE49-F238E27FC236}">
                      <a16:creationId xmlns:a16="http://schemas.microsoft.com/office/drawing/2014/main" id="{D7E1463E-186E-455F-8893-44879D80FAC4}"/>
                    </a:ext>
                  </a:extLst>
                </p14:cNvPr>
                <p14:cNvContentPartPr/>
                <p14:nvPr/>
              </p14:nvContentPartPr>
              <p14:xfrm>
                <a:off x="10097493" y="2612120"/>
                <a:ext cx="270720" cy="291240"/>
              </p14:xfrm>
            </p:contentPart>
          </mc:Choice>
          <mc:Fallback>
            <p:pic>
              <p:nvPicPr>
                <p:cNvPr id="17" name="Käsinkirjoitus 16">
                  <a:extLst>
                    <a:ext uri="{FF2B5EF4-FFF2-40B4-BE49-F238E27FC236}">
                      <a16:creationId xmlns:a16="http://schemas.microsoft.com/office/drawing/2014/main" id="{D7E1463E-186E-455F-8893-44879D80FAC4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0088493" y="2603480"/>
                  <a:ext cx="28836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34E3A742-ABFF-4443-8F42-C6E199A83911}"/>
                    </a:ext>
                  </a:extLst>
                </p14:cNvPr>
                <p14:cNvContentPartPr/>
                <p14:nvPr/>
              </p14:nvContentPartPr>
              <p14:xfrm>
                <a:off x="9685653" y="2473160"/>
                <a:ext cx="4320" cy="8424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34E3A742-ABFF-4443-8F42-C6E199A83911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676653" y="2464520"/>
                  <a:ext cx="21960" cy="101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49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35CDE62D-7D79-FE6D-912D-DBD9B21AA0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747581"/>
            <a:ext cx="6900333" cy="1087791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B72BC7B-A6E8-5849-AD93-DB0C46E26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798983"/>
            <a:ext cx="8091394" cy="476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23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BE07F7-D9EC-1A92-0BE9-47F024ED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Funktion nollakohta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606627D-F862-3676-A762-BDE0796946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Funktion nollakohta selvitetään asettamalla funktion arvoksi 0 ja ratkaisemalla yhtälö.</a:t>
                </a:r>
              </a:p>
              <a:p>
                <a:pPr lvl="1"/>
                <a:r>
                  <a:rPr lang="fi-FI" dirty="0"/>
                  <a:t>(Funktion nollakohta on se kohta jossa funktio leikkaa x-akselin)</a:t>
                </a:r>
              </a:p>
              <a:p>
                <a:pPr marL="0" indent="0">
                  <a:buNone/>
                </a:pPr>
                <a:r>
                  <a:rPr lang="fi-FI" dirty="0"/>
                  <a:t>Ratkaise funktion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fi-FI" dirty="0"/>
                  <a:t> nollakohta.</a:t>
                </a:r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606627D-F862-3676-A762-BDE0796946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Ryhmä 13">
            <a:extLst>
              <a:ext uri="{FF2B5EF4-FFF2-40B4-BE49-F238E27FC236}">
                <a16:creationId xmlns:a16="http://schemas.microsoft.com/office/drawing/2014/main" id="{881FD663-69AF-4B36-9260-14771EA69C08}"/>
              </a:ext>
            </a:extLst>
          </p:cNvPr>
          <p:cNvGrpSpPr/>
          <p:nvPr/>
        </p:nvGrpSpPr>
        <p:grpSpPr>
          <a:xfrm>
            <a:off x="1451373" y="3625160"/>
            <a:ext cx="859320" cy="480960"/>
            <a:chOff x="1451373" y="3625160"/>
            <a:chExt cx="859320" cy="480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5FF1A8B2-7F4D-4637-AD69-CAA375A511C0}"/>
                    </a:ext>
                  </a:extLst>
                </p14:cNvPr>
                <p14:cNvContentPartPr/>
                <p14:nvPr/>
              </p14:nvContentPartPr>
              <p14:xfrm>
                <a:off x="1490973" y="3625160"/>
                <a:ext cx="162720" cy="478080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5FF1A8B2-7F4D-4637-AD69-CAA375A511C0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482333" y="3616520"/>
                  <a:ext cx="180360" cy="49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Käsinkirjoitus 4">
                  <a:extLst>
                    <a:ext uri="{FF2B5EF4-FFF2-40B4-BE49-F238E27FC236}">
                      <a16:creationId xmlns:a16="http://schemas.microsoft.com/office/drawing/2014/main" id="{2DE9C605-5193-448A-9DAB-C77F4B2BED50}"/>
                    </a:ext>
                  </a:extLst>
                </p14:cNvPr>
                <p14:cNvContentPartPr/>
                <p14:nvPr/>
              </p14:nvContentPartPr>
              <p14:xfrm>
                <a:off x="1451373" y="3912080"/>
                <a:ext cx="161640" cy="9000"/>
              </p14:xfrm>
            </p:contentPart>
          </mc:Choice>
          <mc:Fallback>
            <p:pic>
              <p:nvPicPr>
                <p:cNvPr id="5" name="Käsinkirjoitus 4">
                  <a:extLst>
                    <a:ext uri="{FF2B5EF4-FFF2-40B4-BE49-F238E27FC236}">
                      <a16:creationId xmlns:a16="http://schemas.microsoft.com/office/drawing/2014/main" id="{2DE9C605-5193-448A-9DAB-C77F4B2BED5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442733" y="3903440"/>
                  <a:ext cx="17928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302F5451-7F36-4C68-89DD-9A944EE51FEB}"/>
                    </a:ext>
                  </a:extLst>
                </p14:cNvPr>
                <p14:cNvContentPartPr/>
                <p14:nvPr/>
              </p14:nvContentPartPr>
              <p14:xfrm>
                <a:off x="1794813" y="3655040"/>
                <a:ext cx="64800" cy="451080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302F5451-7F36-4C68-89DD-9A944EE51FEB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786173" y="3646400"/>
                  <a:ext cx="82440" cy="46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613605AD-05FD-4254-B3F4-4E502BC93A93}"/>
                    </a:ext>
                  </a:extLst>
                </p14:cNvPr>
                <p14:cNvContentPartPr/>
                <p14:nvPr/>
              </p14:nvContentPartPr>
              <p14:xfrm>
                <a:off x="1958973" y="3840440"/>
                <a:ext cx="141120" cy="222120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613605AD-05FD-4254-B3F4-4E502BC93A9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949973" y="3831440"/>
                  <a:ext cx="15876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89721678-DED5-4D39-BB1F-F9685A35B3DF}"/>
                    </a:ext>
                  </a:extLst>
                </p14:cNvPr>
                <p14:cNvContentPartPr/>
                <p14:nvPr/>
              </p14:nvContentPartPr>
              <p14:xfrm>
                <a:off x="1965453" y="3933680"/>
                <a:ext cx="96480" cy="13356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89721678-DED5-4D39-BB1F-F9685A35B3DF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956453" y="3924680"/>
                  <a:ext cx="11412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6CD67260-F7AA-4DD8-ADBF-A4112D3F7CEE}"/>
                    </a:ext>
                  </a:extLst>
                </p14:cNvPr>
                <p14:cNvContentPartPr/>
                <p14:nvPr/>
              </p14:nvContentPartPr>
              <p14:xfrm>
                <a:off x="2210973" y="3676640"/>
                <a:ext cx="99720" cy="42228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6CD67260-F7AA-4DD8-ADBF-A4112D3F7CEE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2201973" y="3667640"/>
                  <a:ext cx="117360" cy="439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C68E836B-3B72-49B1-B8B0-A76A646C2ADC}"/>
              </a:ext>
            </a:extLst>
          </p:cNvPr>
          <p:cNvGrpSpPr/>
          <p:nvPr/>
        </p:nvGrpSpPr>
        <p:grpSpPr>
          <a:xfrm>
            <a:off x="2518053" y="3941240"/>
            <a:ext cx="167040" cy="87840"/>
            <a:chOff x="2518053" y="3941240"/>
            <a:chExt cx="167040" cy="87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BBF24559-C71B-45DF-B25E-E261A4222EBA}"/>
                    </a:ext>
                  </a:extLst>
                </p14:cNvPr>
                <p14:cNvContentPartPr/>
                <p14:nvPr/>
              </p14:nvContentPartPr>
              <p14:xfrm>
                <a:off x="2518053" y="3941240"/>
                <a:ext cx="142200" cy="792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BBF24559-C71B-45DF-B25E-E261A4222EBA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509053" y="3932240"/>
                  <a:ext cx="15984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32877F89-EDB3-4D1D-B465-0D1B1E6E3A87}"/>
                    </a:ext>
                  </a:extLst>
                </p14:cNvPr>
                <p14:cNvContentPartPr/>
                <p14:nvPr/>
              </p14:nvContentPartPr>
              <p14:xfrm>
                <a:off x="2529933" y="4019360"/>
                <a:ext cx="155160" cy="972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32877F89-EDB3-4D1D-B465-0D1B1E6E3A87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520933" y="4010720"/>
                  <a:ext cx="172800" cy="27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2" name="Käsinkirjoitus 11">
                <a:extLst>
                  <a:ext uri="{FF2B5EF4-FFF2-40B4-BE49-F238E27FC236}">
                    <a16:creationId xmlns:a16="http://schemas.microsoft.com/office/drawing/2014/main" id="{F4C03CCB-E36D-4968-A8F3-C602249C55D6}"/>
                  </a:ext>
                </a:extLst>
              </p14:cNvPr>
              <p14:cNvContentPartPr/>
              <p14:nvPr/>
            </p14:nvContentPartPr>
            <p14:xfrm>
              <a:off x="2878053" y="3720560"/>
              <a:ext cx="267120" cy="389160"/>
            </p14:xfrm>
          </p:contentPart>
        </mc:Choice>
        <mc:Fallback>
          <p:pic>
            <p:nvPicPr>
              <p:cNvPr id="12" name="Käsinkirjoitus 11">
                <a:extLst>
                  <a:ext uri="{FF2B5EF4-FFF2-40B4-BE49-F238E27FC236}">
                    <a16:creationId xmlns:a16="http://schemas.microsoft.com/office/drawing/2014/main" id="{F4C03CCB-E36D-4968-A8F3-C602249C55D6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869413" y="3711560"/>
                <a:ext cx="284760" cy="40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5" name="Käsinkirjoitus 14">
                <a:extLst>
                  <a:ext uri="{FF2B5EF4-FFF2-40B4-BE49-F238E27FC236}">
                    <a16:creationId xmlns:a16="http://schemas.microsoft.com/office/drawing/2014/main" id="{6003820E-2750-4987-AB7B-E40CD8E7D3C2}"/>
                  </a:ext>
                </a:extLst>
              </p14:cNvPr>
              <p14:cNvContentPartPr/>
              <p14:nvPr/>
            </p14:nvContentPartPr>
            <p14:xfrm>
              <a:off x="251133" y="5135720"/>
              <a:ext cx="71280" cy="84240"/>
            </p14:xfrm>
          </p:contentPart>
        </mc:Choice>
        <mc:Fallback>
          <p:pic>
            <p:nvPicPr>
              <p:cNvPr id="15" name="Käsinkirjoitus 14">
                <a:extLst>
                  <a:ext uri="{FF2B5EF4-FFF2-40B4-BE49-F238E27FC236}">
                    <a16:creationId xmlns:a16="http://schemas.microsoft.com/office/drawing/2014/main" id="{6003820E-2750-4987-AB7B-E40CD8E7D3C2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42493" y="5126720"/>
                <a:ext cx="88920" cy="10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6" name="Käsinkirjoitus 15">
                <a:extLst>
                  <a:ext uri="{FF2B5EF4-FFF2-40B4-BE49-F238E27FC236}">
                    <a16:creationId xmlns:a16="http://schemas.microsoft.com/office/drawing/2014/main" id="{C2B8E278-2F12-4961-8404-FA19B0763C21}"/>
                  </a:ext>
                </a:extLst>
              </p14:cNvPr>
              <p14:cNvContentPartPr/>
              <p14:nvPr/>
            </p14:nvContentPartPr>
            <p14:xfrm>
              <a:off x="225933" y="5182880"/>
              <a:ext cx="90360" cy="140400"/>
            </p14:xfrm>
          </p:contentPart>
        </mc:Choice>
        <mc:Fallback>
          <p:pic>
            <p:nvPicPr>
              <p:cNvPr id="16" name="Käsinkirjoitus 15">
                <a:extLst>
                  <a:ext uri="{FF2B5EF4-FFF2-40B4-BE49-F238E27FC236}">
                    <a16:creationId xmlns:a16="http://schemas.microsoft.com/office/drawing/2014/main" id="{C2B8E278-2F12-4961-8404-FA19B0763C21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07933" y="5147240"/>
                <a:ext cx="126000" cy="21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7" name="Käsinkirjoitus 16">
                <a:extLst>
                  <a:ext uri="{FF2B5EF4-FFF2-40B4-BE49-F238E27FC236}">
                    <a16:creationId xmlns:a16="http://schemas.microsoft.com/office/drawing/2014/main" id="{5974718E-0F14-4F0F-B314-D1D2B1DA2E68}"/>
                  </a:ext>
                </a:extLst>
              </p14:cNvPr>
              <p14:cNvContentPartPr/>
              <p14:nvPr/>
            </p14:nvContentPartPr>
            <p14:xfrm>
              <a:off x="4653573" y="3051320"/>
              <a:ext cx="1104480" cy="588960"/>
            </p14:xfrm>
          </p:contentPart>
        </mc:Choice>
        <mc:Fallback>
          <p:pic>
            <p:nvPicPr>
              <p:cNvPr id="17" name="Käsinkirjoitus 16">
                <a:extLst>
                  <a:ext uri="{FF2B5EF4-FFF2-40B4-BE49-F238E27FC236}">
                    <a16:creationId xmlns:a16="http://schemas.microsoft.com/office/drawing/2014/main" id="{5974718E-0F14-4F0F-B314-D1D2B1DA2E68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635933" y="3015680"/>
                <a:ext cx="1140120" cy="66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18" name="Käsinkirjoitus 17">
                <a:extLst>
                  <a:ext uri="{FF2B5EF4-FFF2-40B4-BE49-F238E27FC236}">
                    <a16:creationId xmlns:a16="http://schemas.microsoft.com/office/drawing/2014/main" id="{E43A6551-94E4-45EB-9A5B-BA6B0BE3E4ED}"/>
                  </a:ext>
                </a:extLst>
              </p14:cNvPr>
              <p14:cNvContentPartPr/>
              <p14:nvPr/>
            </p14:nvContentPartPr>
            <p14:xfrm>
              <a:off x="1082373" y="5653040"/>
              <a:ext cx="4320" cy="33840"/>
            </p14:xfrm>
          </p:contentPart>
        </mc:Choice>
        <mc:Fallback>
          <p:pic>
            <p:nvPicPr>
              <p:cNvPr id="18" name="Käsinkirjoitus 17">
                <a:extLst>
                  <a:ext uri="{FF2B5EF4-FFF2-40B4-BE49-F238E27FC236}">
                    <a16:creationId xmlns:a16="http://schemas.microsoft.com/office/drawing/2014/main" id="{E43A6551-94E4-45EB-9A5B-BA6B0BE3E4ED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1064373" y="5617040"/>
                <a:ext cx="39960" cy="10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19" name="Käsinkirjoitus 18">
                <a:extLst>
                  <a:ext uri="{FF2B5EF4-FFF2-40B4-BE49-F238E27FC236}">
                    <a16:creationId xmlns:a16="http://schemas.microsoft.com/office/drawing/2014/main" id="{75B6EE38-167D-4F87-95F6-FF509D9F42F5}"/>
                  </a:ext>
                </a:extLst>
              </p14:cNvPr>
              <p14:cNvContentPartPr/>
              <p14:nvPr/>
            </p14:nvContentPartPr>
            <p14:xfrm>
              <a:off x="809493" y="5518040"/>
              <a:ext cx="89280" cy="53640"/>
            </p14:xfrm>
          </p:contentPart>
        </mc:Choice>
        <mc:Fallback>
          <p:pic>
            <p:nvPicPr>
              <p:cNvPr id="19" name="Käsinkirjoitus 18">
                <a:extLst>
                  <a:ext uri="{FF2B5EF4-FFF2-40B4-BE49-F238E27FC236}">
                    <a16:creationId xmlns:a16="http://schemas.microsoft.com/office/drawing/2014/main" id="{75B6EE38-167D-4F87-95F6-FF509D9F42F5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800493" y="5509400"/>
                <a:ext cx="106920" cy="7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7" name="Käsinkirjoitus 26">
                <a:extLst>
                  <a:ext uri="{FF2B5EF4-FFF2-40B4-BE49-F238E27FC236}">
                    <a16:creationId xmlns:a16="http://schemas.microsoft.com/office/drawing/2014/main" id="{FDEBBBA3-0D9A-4F2B-9CC6-A1BA1EC55041}"/>
                  </a:ext>
                </a:extLst>
              </p14:cNvPr>
              <p14:cNvContentPartPr/>
              <p14:nvPr/>
            </p14:nvContentPartPr>
            <p14:xfrm>
              <a:off x="6509013" y="3862760"/>
              <a:ext cx="298440" cy="434160"/>
            </p14:xfrm>
          </p:contentPart>
        </mc:Choice>
        <mc:Fallback>
          <p:pic>
            <p:nvPicPr>
              <p:cNvPr id="27" name="Käsinkirjoitus 26">
                <a:extLst>
                  <a:ext uri="{FF2B5EF4-FFF2-40B4-BE49-F238E27FC236}">
                    <a16:creationId xmlns:a16="http://schemas.microsoft.com/office/drawing/2014/main" id="{FDEBBBA3-0D9A-4F2B-9CC6-A1BA1EC55041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500013" y="3853760"/>
                <a:ext cx="316080" cy="451800"/>
              </a:xfrm>
              <a:prstGeom prst="rect">
                <a:avLst/>
              </a:prstGeom>
            </p:spPr>
          </p:pic>
        </mc:Fallback>
      </mc:AlternateContent>
      <p:grpSp>
        <p:nvGrpSpPr>
          <p:cNvPr id="32" name="Ryhmä 31">
            <a:extLst>
              <a:ext uri="{FF2B5EF4-FFF2-40B4-BE49-F238E27FC236}">
                <a16:creationId xmlns:a16="http://schemas.microsoft.com/office/drawing/2014/main" id="{27A14CEB-FB4F-4AC0-8970-52FFE022C63E}"/>
              </a:ext>
            </a:extLst>
          </p:cNvPr>
          <p:cNvGrpSpPr/>
          <p:nvPr/>
        </p:nvGrpSpPr>
        <p:grpSpPr>
          <a:xfrm>
            <a:off x="8321253" y="3746840"/>
            <a:ext cx="137520" cy="543600"/>
            <a:chOff x="8321253" y="3746840"/>
            <a:chExt cx="137520" cy="543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87E59350-3693-4796-A0FA-B57A1DBAD2D2}"/>
                    </a:ext>
                  </a:extLst>
                </p14:cNvPr>
                <p14:cNvContentPartPr/>
                <p14:nvPr/>
              </p14:nvContentPartPr>
              <p14:xfrm>
                <a:off x="8321253" y="3768440"/>
                <a:ext cx="37800" cy="52200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87E59350-3693-4796-A0FA-B57A1DBAD2D2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312613" y="3759800"/>
                  <a:ext cx="55440" cy="53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562CAC7D-2E61-4F43-81C1-3D3E569C7934}"/>
                    </a:ext>
                  </a:extLst>
                </p14:cNvPr>
                <p14:cNvContentPartPr/>
                <p14:nvPr/>
              </p14:nvContentPartPr>
              <p14:xfrm>
                <a:off x="8437533" y="3746840"/>
                <a:ext cx="21240" cy="48276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562CAC7D-2E61-4F43-81C1-3D3E569C7934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8428533" y="3738200"/>
                  <a:ext cx="38880" cy="500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Ryhmä 35">
            <a:extLst>
              <a:ext uri="{FF2B5EF4-FFF2-40B4-BE49-F238E27FC236}">
                <a16:creationId xmlns:a16="http://schemas.microsoft.com/office/drawing/2014/main" id="{4155442B-D096-4EFE-A8A0-C2937BBFB47F}"/>
              </a:ext>
            </a:extLst>
          </p:cNvPr>
          <p:cNvGrpSpPr/>
          <p:nvPr/>
        </p:nvGrpSpPr>
        <p:grpSpPr>
          <a:xfrm>
            <a:off x="8676573" y="3815960"/>
            <a:ext cx="666360" cy="384480"/>
            <a:chOff x="8676573" y="3815960"/>
            <a:chExt cx="666360" cy="384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1954566F-A43E-4E36-8A77-8CDC414BA97A}"/>
                    </a:ext>
                  </a:extLst>
                </p14:cNvPr>
                <p14:cNvContentPartPr/>
                <p14:nvPr/>
              </p14:nvContentPartPr>
              <p14:xfrm>
                <a:off x="8676573" y="4024400"/>
                <a:ext cx="194400" cy="1908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1954566F-A43E-4E36-8A77-8CDC414BA97A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667573" y="4015400"/>
                  <a:ext cx="21204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E69E6E1D-2BFE-4FF5-B71C-B6D05D54A437}"/>
                    </a:ext>
                  </a:extLst>
                </p14:cNvPr>
                <p14:cNvContentPartPr/>
                <p14:nvPr/>
              </p14:nvContentPartPr>
              <p14:xfrm>
                <a:off x="8813373" y="3935480"/>
                <a:ext cx="25920" cy="18684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E69E6E1D-2BFE-4FF5-B71C-B6D05D54A437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8804733" y="3926840"/>
                  <a:ext cx="4356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86AC6302-841B-4849-9D52-C42185302AF9}"/>
                    </a:ext>
                  </a:extLst>
                </p14:cNvPr>
                <p14:cNvContentPartPr/>
                <p14:nvPr/>
              </p14:nvContentPartPr>
              <p14:xfrm>
                <a:off x="9064653" y="3815960"/>
                <a:ext cx="278280" cy="38448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86AC6302-841B-4849-9D52-C42185302AF9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9055653" y="3807320"/>
                  <a:ext cx="295920" cy="402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Ryhmä 47">
            <a:extLst>
              <a:ext uri="{FF2B5EF4-FFF2-40B4-BE49-F238E27FC236}">
                <a16:creationId xmlns:a16="http://schemas.microsoft.com/office/drawing/2014/main" id="{D53031F8-A85C-48E2-9FC0-B1BE2B8AD113}"/>
              </a:ext>
            </a:extLst>
          </p:cNvPr>
          <p:cNvGrpSpPr/>
          <p:nvPr/>
        </p:nvGrpSpPr>
        <p:grpSpPr>
          <a:xfrm>
            <a:off x="3889653" y="3857360"/>
            <a:ext cx="2371320" cy="908640"/>
            <a:chOff x="3889653" y="3857360"/>
            <a:chExt cx="2371320" cy="908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55D81097-31DA-4FA1-8C03-1E9BFEC0D9F1}"/>
                    </a:ext>
                  </a:extLst>
                </p14:cNvPr>
                <p14:cNvContentPartPr/>
                <p14:nvPr/>
              </p14:nvContentPartPr>
              <p14:xfrm>
                <a:off x="4419933" y="3888680"/>
                <a:ext cx="239760" cy="35172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55D81097-31DA-4FA1-8C03-1E9BFEC0D9F1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10933" y="3879680"/>
                  <a:ext cx="257400" cy="36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C6C52427-C5FF-44D8-8177-C00E87D39DB7}"/>
                    </a:ext>
                  </a:extLst>
                </p14:cNvPr>
                <p14:cNvContentPartPr/>
                <p14:nvPr/>
              </p14:nvContentPartPr>
              <p14:xfrm>
                <a:off x="4777773" y="4005320"/>
                <a:ext cx="197280" cy="25020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C6C52427-C5FF-44D8-8177-C00E87D39DB7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768773" y="3996680"/>
                  <a:ext cx="214920" cy="26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82578A7B-D1DA-4368-8B78-8DE58C09C3AC}"/>
                    </a:ext>
                  </a:extLst>
                </p14:cNvPr>
                <p14:cNvContentPartPr/>
                <p14:nvPr/>
              </p14:nvContentPartPr>
              <p14:xfrm>
                <a:off x="4847253" y="3978680"/>
                <a:ext cx="215280" cy="19548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82578A7B-D1DA-4368-8B78-8DE58C09C3AC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838253" y="3969680"/>
                  <a:ext cx="232920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A89C7C8E-8E0D-406A-B250-759ED02DF9CB}"/>
                    </a:ext>
                  </a:extLst>
                </p14:cNvPr>
                <p14:cNvContentPartPr/>
                <p14:nvPr/>
              </p14:nvContentPartPr>
              <p14:xfrm>
                <a:off x="5149653" y="4105040"/>
                <a:ext cx="177480" cy="576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A89C7C8E-8E0D-406A-B250-759ED02DF9CB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41013" y="4096040"/>
                  <a:ext cx="19512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61902E8B-76FF-411C-BBC9-1C4BE47C79C3}"/>
                    </a:ext>
                  </a:extLst>
                </p14:cNvPr>
                <p14:cNvContentPartPr/>
                <p14:nvPr/>
              </p14:nvContentPartPr>
              <p14:xfrm>
                <a:off x="5491293" y="3857360"/>
                <a:ext cx="201960" cy="44784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61902E8B-76FF-411C-BBC9-1C4BE47C79C3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5482293" y="3848720"/>
                  <a:ext cx="219600" cy="46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9094D391-E266-4030-A3A2-446358DE5A20}"/>
                    </a:ext>
                  </a:extLst>
                </p14:cNvPr>
                <p14:cNvContentPartPr/>
                <p14:nvPr/>
              </p14:nvContentPartPr>
              <p14:xfrm>
                <a:off x="5989173" y="4056800"/>
                <a:ext cx="234720" cy="864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9094D391-E266-4030-A3A2-446358DE5A20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5980173" y="4047800"/>
                  <a:ext cx="25236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5B7D74B0-32EE-427B-83E3-505B5FF52F7C}"/>
                    </a:ext>
                  </a:extLst>
                </p14:cNvPr>
                <p14:cNvContentPartPr/>
                <p14:nvPr/>
              </p14:nvContentPartPr>
              <p14:xfrm>
                <a:off x="6012573" y="4141400"/>
                <a:ext cx="228240" cy="2340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5B7D74B0-32EE-427B-83E3-505B5FF52F7C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6003573" y="4132400"/>
                  <a:ext cx="24588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7EC12CD8-3113-47D7-98D7-9F2BF0A60670}"/>
                    </a:ext>
                  </a:extLst>
                </p14:cNvPr>
                <p14:cNvContentPartPr/>
                <p14:nvPr/>
              </p14:nvContentPartPr>
              <p14:xfrm>
                <a:off x="3889653" y="4376480"/>
                <a:ext cx="220320" cy="37980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7EC12CD8-3113-47D7-98D7-9F2BF0A60670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3881013" y="4367840"/>
                  <a:ext cx="237960" cy="39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EA8F698F-0049-431D-93D0-2F732E65597C}"/>
                    </a:ext>
                  </a:extLst>
                </p14:cNvPr>
                <p14:cNvContentPartPr/>
                <p14:nvPr/>
              </p14:nvContentPartPr>
              <p14:xfrm>
                <a:off x="4324173" y="4478720"/>
                <a:ext cx="162720" cy="28728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EA8F698F-0049-431D-93D0-2F732E65597C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4315533" y="4470080"/>
                  <a:ext cx="18036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B397FA7D-6B0F-4A30-88C9-FAFC773FDF46}"/>
                    </a:ext>
                  </a:extLst>
                </p14:cNvPr>
                <p14:cNvContentPartPr/>
                <p14:nvPr/>
              </p14:nvContentPartPr>
              <p14:xfrm>
                <a:off x="4320213" y="4504640"/>
                <a:ext cx="238680" cy="216720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B397FA7D-6B0F-4A30-88C9-FAFC773FDF46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4311573" y="4495640"/>
                  <a:ext cx="25632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5063589A-DF5D-4F24-9E1C-AD5C35674DF1}"/>
                    </a:ext>
                  </a:extLst>
                </p14:cNvPr>
                <p14:cNvContentPartPr/>
                <p14:nvPr/>
              </p14:nvContentPartPr>
              <p14:xfrm>
                <a:off x="4629453" y="4667720"/>
                <a:ext cx="160920" cy="1692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5063589A-DF5D-4F24-9E1C-AD5C35674DF1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4620453" y="4658720"/>
                  <a:ext cx="178560" cy="3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07192B7D-ED53-491B-B525-926F64C950E2}"/>
                    </a:ext>
                  </a:extLst>
                </p14:cNvPr>
                <p14:cNvContentPartPr/>
                <p14:nvPr/>
              </p14:nvContentPartPr>
              <p14:xfrm>
                <a:off x="4899813" y="4404560"/>
                <a:ext cx="215640" cy="35100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07192B7D-ED53-491B-B525-926F64C950E2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4890813" y="4395920"/>
                  <a:ext cx="233280" cy="36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9D55FCFA-E796-4A38-B314-1474FB774B32}"/>
                    </a:ext>
                  </a:extLst>
                </p14:cNvPr>
                <p14:cNvContentPartPr/>
                <p14:nvPr/>
              </p14:nvContentPartPr>
              <p14:xfrm>
                <a:off x="5264853" y="4612640"/>
                <a:ext cx="187920" cy="864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9D55FCFA-E796-4A38-B314-1474FB774B32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255853" y="4604000"/>
                  <a:ext cx="20556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4E43056F-C630-4025-AE49-0839AE81A24E}"/>
                    </a:ext>
                  </a:extLst>
                </p14:cNvPr>
                <p14:cNvContentPartPr/>
                <p14:nvPr/>
              </p14:nvContentPartPr>
              <p14:xfrm>
                <a:off x="5393373" y="4465040"/>
                <a:ext cx="9720" cy="243720"/>
              </p14:xfrm>
            </p:contentPart>
          </mc:Choice>
          <mc:Fallback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4E43056F-C630-4025-AE49-0839AE81A24E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384733" y="4456040"/>
                  <a:ext cx="2736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21E2E48D-5911-4EDC-8858-B844ED882ABE}"/>
                    </a:ext>
                  </a:extLst>
                </p14:cNvPr>
                <p14:cNvContentPartPr/>
                <p14:nvPr/>
              </p14:nvContentPartPr>
              <p14:xfrm>
                <a:off x="5549973" y="4416800"/>
                <a:ext cx="244440" cy="345600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21E2E48D-5911-4EDC-8858-B844ED882ABE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5541333" y="4408160"/>
                  <a:ext cx="262080" cy="36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D11ACCEE-7007-493C-801F-ABFB2C4F0602}"/>
                    </a:ext>
                  </a:extLst>
                </p14:cNvPr>
                <p14:cNvContentPartPr/>
                <p14:nvPr/>
              </p14:nvContentPartPr>
              <p14:xfrm>
                <a:off x="6089973" y="4612640"/>
                <a:ext cx="135720" cy="11880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D11ACCEE-7007-493C-801F-ABFB2C4F0602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6080973" y="4604000"/>
                  <a:ext cx="15336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46" name="Käsinkirjoitus 45">
                  <a:extLst>
                    <a:ext uri="{FF2B5EF4-FFF2-40B4-BE49-F238E27FC236}">
                      <a16:creationId xmlns:a16="http://schemas.microsoft.com/office/drawing/2014/main" id="{56B03716-4D6F-4F9C-A0F6-7B5B9FE69029}"/>
                    </a:ext>
                  </a:extLst>
                </p14:cNvPr>
                <p14:cNvContentPartPr/>
                <p14:nvPr/>
              </p14:nvContentPartPr>
              <p14:xfrm>
                <a:off x="6055773" y="4701920"/>
                <a:ext cx="205200" cy="7560"/>
              </p14:xfrm>
            </p:contentPart>
          </mc:Choice>
          <mc:Fallback>
            <p:pic>
              <p:nvPicPr>
                <p:cNvPr id="46" name="Käsinkirjoitus 45">
                  <a:extLst>
                    <a:ext uri="{FF2B5EF4-FFF2-40B4-BE49-F238E27FC236}">
                      <a16:creationId xmlns:a16="http://schemas.microsoft.com/office/drawing/2014/main" id="{56B03716-4D6F-4F9C-A0F6-7B5B9FE69029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6046773" y="4692920"/>
                  <a:ext cx="222840" cy="25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49" name="Käsinkirjoitus 48">
                <a:extLst>
                  <a:ext uri="{FF2B5EF4-FFF2-40B4-BE49-F238E27FC236}">
                    <a16:creationId xmlns:a16="http://schemas.microsoft.com/office/drawing/2014/main" id="{7933F1CF-60F4-4BC7-ABD3-5C4930DC18B5}"/>
                  </a:ext>
                </a:extLst>
              </p14:cNvPr>
              <p14:cNvContentPartPr/>
              <p14:nvPr/>
            </p14:nvContentPartPr>
            <p14:xfrm>
              <a:off x="6510453" y="4401320"/>
              <a:ext cx="250920" cy="397440"/>
            </p14:xfrm>
          </p:contentPart>
        </mc:Choice>
        <mc:Fallback>
          <p:pic>
            <p:nvPicPr>
              <p:cNvPr id="49" name="Käsinkirjoitus 48">
                <a:extLst>
                  <a:ext uri="{FF2B5EF4-FFF2-40B4-BE49-F238E27FC236}">
                    <a16:creationId xmlns:a16="http://schemas.microsoft.com/office/drawing/2014/main" id="{7933F1CF-60F4-4BC7-ABD3-5C4930DC18B5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6501813" y="4392320"/>
                <a:ext cx="268560" cy="41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9">
            <p14:nvContentPartPr>
              <p14:cNvPr id="50" name="Käsinkirjoitus 49">
                <a:extLst>
                  <a:ext uri="{FF2B5EF4-FFF2-40B4-BE49-F238E27FC236}">
                    <a16:creationId xmlns:a16="http://schemas.microsoft.com/office/drawing/2014/main" id="{EC734D7E-2369-4758-8080-BC198965E50D}"/>
                  </a:ext>
                </a:extLst>
              </p14:cNvPr>
              <p14:cNvContentPartPr/>
              <p14:nvPr/>
            </p14:nvContentPartPr>
            <p14:xfrm>
              <a:off x="4911693" y="4872560"/>
              <a:ext cx="249840" cy="357840"/>
            </p14:xfrm>
          </p:contentPart>
        </mc:Choice>
        <mc:Fallback>
          <p:pic>
            <p:nvPicPr>
              <p:cNvPr id="50" name="Käsinkirjoitus 49">
                <a:extLst>
                  <a:ext uri="{FF2B5EF4-FFF2-40B4-BE49-F238E27FC236}">
                    <a16:creationId xmlns:a16="http://schemas.microsoft.com/office/drawing/2014/main" id="{EC734D7E-2369-4758-8080-BC198965E50D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4903053" y="4863920"/>
                <a:ext cx="267480" cy="375480"/>
              </a:xfrm>
              <a:prstGeom prst="rect">
                <a:avLst/>
              </a:prstGeom>
            </p:spPr>
          </p:pic>
        </mc:Fallback>
      </mc:AlternateContent>
      <p:grpSp>
        <p:nvGrpSpPr>
          <p:cNvPr id="53" name="Ryhmä 52">
            <a:extLst>
              <a:ext uri="{FF2B5EF4-FFF2-40B4-BE49-F238E27FC236}">
                <a16:creationId xmlns:a16="http://schemas.microsoft.com/office/drawing/2014/main" id="{837B011F-5D41-4647-9B45-4953AA9EAAAC}"/>
              </a:ext>
            </a:extLst>
          </p:cNvPr>
          <p:cNvGrpSpPr/>
          <p:nvPr/>
        </p:nvGrpSpPr>
        <p:grpSpPr>
          <a:xfrm>
            <a:off x="5440893" y="4922240"/>
            <a:ext cx="347760" cy="261000"/>
            <a:chOff x="5440893" y="4922240"/>
            <a:chExt cx="347760" cy="261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E18A1C6B-C62B-4520-AB59-E6ECB20A0ED7}"/>
                    </a:ext>
                  </a:extLst>
                </p14:cNvPr>
                <p14:cNvContentPartPr/>
                <p14:nvPr/>
              </p14:nvContentPartPr>
              <p14:xfrm>
                <a:off x="5440893" y="4956800"/>
                <a:ext cx="140400" cy="22644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E18A1C6B-C62B-4520-AB59-E6ECB20A0ED7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5432253" y="4947800"/>
                  <a:ext cx="15804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E3418990-F57A-4074-9419-1F12EBEB7ED1}"/>
                    </a:ext>
                  </a:extLst>
                </p14:cNvPr>
                <p14:cNvContentPartPr/>
                <p14:nvPr/>
              </p14:nvContentPartPr>
              <p14:xfrm>
                <a:off x="5497053" y="4922240"/>
                <a:ext cx="291600" cy="23400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E3418990-F57A-4074-9419-1F12EBEB7ED1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5488413" y="4913600"/>
                  <a:ext cx="309240" cy="25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7" name="Ryhmä 56">
            <a:extLst>
              <a:ext uri="{FF2B5EF4-FFF2-40B4-BE49-F238E27FC236}">
                <a16:creationId xmlns:a16="http://schemas.microsoft.com/office/drawing/2014/main" id="{F1AB47C3-FF8F-437E-9BF5-0DD89156A572}"/>
              </a:ext>
            </a:extLst>
          </p:cNvPr>
          <p:cNvGrpSpPr/>
          <p:nvPr/>
        </p:nvGrpSpPr>
        <p:grpSpPr>
          <a:xfrm>
            <a:off x="6030933" y="5067320"/>
            <a:ext cx="208440" cy="82080"/>
            <a:chOff x="6030933" y="5067320"/>
            <a:chExt cx="208440" cy="82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EB366EBC-0223-4B86-9470-3E2FE13CA614}"/>
                    </a:ext>
                  </a:extLst>
                </p14:cNvPr>
                <p14:cNvContentPartPr/>
                <p14:nvPr/>
              </p14:nvContentPartPr>
              <p14:xfrm>
                <a:off x="6030933" y="5067320"/>
                <a:ext cx="152640" cy="1188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EB366EBC-0223-4B86-9470-3E2FE13CA614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6021933" y="5058320"/>
                  <a:ext cx="17028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3B94405C-2328-4C68-96D3-A2CE980461E5}"/>
                    </a:ext>
                  </a:extLst>
                </p14:cNvPr>
                <p14:cNvContentPartPr/>
                <p14:nvPr/>
              </p14:nvContentPartPr>
              <p14:xfrm>
                <a:off x="6062973" y="5131400"/>
                <a:ext cx="176400" cy="1800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3B94405C-2328-4C68-96D3-A2CE980461E5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6054333" y="5122400"/>
                  <a:ext cx="194040" cy="35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56" name="Käsinkirjoitus 55">
                <a:extLst>
                  <a:ext uri="{FF2B5EF4-FFF2-40B4-BE49-F238E27FC236}">
                    <a16:creationId xmlns:a16="http://schemas.microsoft.com/office/drawing/2014/main" id="{94563A92-B5BC-4128-9A58-918090AE66B1}"/>
                  </a:ext>
                </a:extLst>
              </p14:cNvPr>
              <p14:cNvContentPartPr/>
              <p14:nvPr/>
            </p14:nvContentPartPr>
            <p14:xfrm>
              <a:off x="6547173" y="4880120"/>
              <a:ext cx="212760" cy="354960"/>
            </p14:xfrm>
          </p:contentPart>
        </mc:Choice>
        <mc:Fallback>
          <p:pic>
            <p:nvPicPr>
              <p:cNvPr id="56" name="Käsinkirjoitus 55">
                <a:extLst>
                  <a:ext uri="{FF2B5EF4-FFF2-40B4-BE49-F238E27FC236}">
                    <a16:creationId xmlns:a16="http://schemas.microsoft.com/office/drawing/2014/main" id="{94563A92-B5BC-4128-9A58-918090AE66B1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6538533" y="4871480"/>
                <a:ext cx="230400" cy="37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63" name="Ryhmä 62">
            <a:extLst>
              <a:ext uri="{FF2B5EF4-FFF2-40B4-BE49-F238E27FC236}">
                <a16:creationId xmlns:a16="http://schemas.microsoft.com/office/drawing/2014/main" id="{60B69CAA-F953-46D1-93B5-3491CB4EFCB2}"/>
              </a:ext>
            </a:extLst>
          </p:cNvPr>
          <p:cNvGrpSpPr/>
          <p:nvPr/>
        </p:nvGrpSpPr>
        <p:grpSpPr>
          <a:xfrm>
            <a:off x="8423133" y="4788320"/>
            <a:ext cx="862200" cy="490320"/>
            <a:chOff x="8423133" y="4788320"/>
            <a:chExt cx="862200" cy="490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8" name="Käsinkirjoitus 57">
                  <a:extLst>
                    <a:ext uri="{FF2B5EF4-FFF2-40B4-BE49-F238E27FC236}">
                      <a16:creationId xmlns:a16="http://schemas.microsoft.com/office/drawing/2014/main" id="{C5CC9746-EF1B-43C8-AEB7-5DC975AD8FBF}"/>
                    </a:ext>
                  </a:extLst>
                </p14:cNvPr>
                <p14:cNvContentPartPr/>
                <p14:nvPr/>
              </p14:nvContentPartPr>
              <p14:xfrm>
                <a:off x="8423133" y="4798400"/>
                <a:ext cx="48600" cy="480240"/>
              </p14:xfrm>
            </p:contentPart>
          </mc:Choice>
          <mc:Fallback>
            <p:pic>
              <p:nvPicPr>
                <p:cNvPr id="58" name="Käsinkirjoitus 57">
                  <a:extLst>
                    <a:ext uri="{FF2B5EF4-FFF2-40B4-BE49-F238E27FC236}">
                      <a16:creationId xmlns:a16="http://schemas.microsoft.com/office/drawing/2014/main" id="{C5CC9746-EF1B-43C8-AEB7-5DC975AD8FBF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8414133" y="4789400"/>
                  <a:ext cx="66240" cy="49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9" name="Käsinkirjoitus 58">
                  <a:extLst>
                    <a:ext uri="{FF2B5EF4-FFF2-40B4-BE49-F238E27FC236}">
                      <a16:creationId xmlns:a16="http://schemas.microsoft.com/office/drawing/2014/main" id="{A43CF053-C400-4998-A201-F40AC364D087}"/>
                    </a:ext>
                  </a:extLst>
                </p14:cNvPr>
                <p14:cNvContentPartPr/>
                <p14:nvPr/>
              </p14:nvContentPartPr>
              <p14:xfrm>
                <a:off x="8587293" y="4788320"/>
                <a:ext cx="35280" cy="407880"/>
              </p14:xfrm>
            </p:contentPart>
          </mc:Choice>
          <mc:Fallback>
            <p:pic>
              <p:nvPicPr>
                <p:cNvPr id="59" name="Käsinkirjoitus 58">
                  <a:extLst>
                    <a:ext uri="{FF2B5EF4-FFF2-40B4-BE49-F238E27FC236}">
                      <a16:creationId xmlns:a16="http://schemas.microsoft.com/office/drawing/2014/main" id="{A43CF053-C400-4998-A201-F40AC364D087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8578293" y="4779680"/>
                  <a:ext cx="52920" cy="42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F32FA7B7-3A25-4C27-BBCB-713FCA61672A}"/>
                    </a:ext>
                  </a:extLst>
                </p14:cNvPr>
                <p14:cNvContentPartPr/>
                <p14:nvPr/>
              </p14:nvContentPartPr>
              <p14:xfrm>
                <a:off x="8826333" y="4889120"/>
                <a:ext cx="16920" cy="3564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F32FA7B7-3A25-4C27-BBCB-713FCA61672A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8817333" y="4880120"/>
                  <a:ext cx="3456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2083BB4E-D09F-4E8B-A431-C60698FC8459}"/>
                    </a:ext>
                  </a:extLst>
                </p14:cNvPr>
                <p14:cNvContentPartPr/>
                <p14:nvPr/>
              </p14:nvContentPartPr>
              <p14:xfrm>
                <a:off x="8886453" y="5068040"/>
                <a:ext cx="15120" cy="3204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2083BB4E-D09F-4E8B-A431-C60698FC8459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8877453" y="5059400"/>
                  <a:ext cx="3276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1667D37D-972E-47A0-AECD-3FCC3D1C314C}"/>
                    </a:ext>
                  </a:extLst>
                </p14:cNvPr>
                <p14:cNvContentPartPr/>
                <p14:nvPr/>
              </p14:nvContentPartPr>
              <p14:xfrm>
                <a:off x="9068253" y="4826120"/>
                <a:ext cx="217080" cy="33264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1667D37D-972E-47A0-AECD-3FCC3D1C314C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9059613" y="4817120"/>
                  <a:ext cx="234720" cy="350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1">
            <p14:nvContentPartPr>
              <p14:cNvPr id="70" name="Käsinkirjoitus 69">
                <a:extLst>
                  <a:ext uri="{FF2B5EF4-FFF2-40B4-BE49-F238E27FC236}">
                    <a16:creationId xmlns:a16="http://schemas.microsoft.com/office/drawing/2014/main" id="{2E113315-1EEC-498D-A692-BE6D5BF143FE}"/>
                  </a:ext>
                </a:extLst>
              </p14:cNvPr>
              <p14:cNvContentPartPr/>
              <p14:nvPr/>
            </p14:nvContentPartPr>
            <p14:xfrm>
              <a:off x="6547173" y="5356760"/>
              <a:ext cx="69120" cy="207720"/>
            </p14:xfrm>
          </p:contentPart>
        </mc:Choice>
        <mc:Fallback>
          <p:pic>
            <p:nvPicPr>
              <p:cNvPr id="70" name="Käsinkirjoitus 69">
                <a:extLst>
                  <a:ext uri="{FF2B5EF4-FFF2-40B4-BE49-F238E27FC236}">
                    <a16:creationId xmlns:a16="http://schemas.microsoft.com/office/drawing/2014/main" id="{2E113315-1EEC-498D-A692-BE6D5BF143FE}"/>
                  </a:ext>
                </a:extLst>
              </p:cNvPr>
              <p:cNvPicPr/>
              <p:nvPr/>
            </p:nvPicPr>
            <p:blipFill>
              <a:blip r:embed="rId102"/>
              <a:stretch>
                <a:fillRect/>
              </a:stretch>
            </p:blipFill>
            <p:spPr>
              <a:xfrm>
                <a:off x="6538533" y="5348120"/>
                <a:ext cx="86760" cy="225360"/>
              </a:xfrm>
              <a:prstGeom prst="rect">
                <a:avLst/>
              </a:prstGeom>
            </p:spPr>
          </p:pic>
        </mc:Fallback>
      </mc:AlternateContent>
      <p:grpSp>
        <p:nvGrpSpPr>
          <p:cNvPr id="86" name="Ryhmä 85">
            <a:extLst>
              <a:ext uri="{FF2B5EF4-FFF2-40B4-BE49-F238E27FC236}">
                <a16:creationId xmlns:a16="http://schemas.microsoft.com/office/drawing/2014/main" id="{637DFB7C-76FA-4E63-88AA-C22956106A9A}"/>
              </a:ext>
            </a:extLst>
          </p:cNvPr>
          <p:cNvGrpSpPr/>
          <p:nvPr/>
        </p:nvGrpSpPr>
        <p:grpSpPr>
          <a:xfrm>
            <a:off x="259773" y="1317200"/>
            <a:ext cx="37080" cy="77760"/>
            <a:chOff x="259773" y="1317200"/>
            <a:chExt cx="37080" cy="77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CF873405-E962-472E-8F62-AFE372B34EB6}"/>
                    </a:ext>
                  </a:extLst>
                </p14:cNvPr>
                <p14:cNvContentPartPr/>
                <p14:nvPr/>
              </p14:nvContentPartPr>
              <p14:xfrm>
                <a:off x="259773" y="1323680"/>
                <a:ext cx="37080" cy="71280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CF873405-E962-472E-8F62-AFE372B34EB6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251133" y="1314680"/>
                  <a:ext cx="54720" cy="8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2" name="Käsinkirjoitus 71">
                  <a:extLst>
                    <a:ext uri="{FF2B5EF4-FFF2-40B4-BE49-F238E27FC236}">
                      <a16:creationId xmlns:a16="http://schemas.microsoft.com/office/drawing/2014/main" id="{C352DD9F-E692-4B7C-98FE-3F84EB1D56FB}"/>
                    </a:ext>
                  </a:extLst>
                </p14:cNvPr>
                <p14:cNvContentPartPr/>
                <p14:nvPr/>
              </p14:nvContentPartPr>
              <p14:xfrm>
                <a:off x="262293" y="1317200"/>
                <a:ext cx="12240" cy="74520"/>
              </p14:xfrm>
            </p:contentPart>
          </mc:Choice>
          <mc:Fallback>
            <p:pic>
              <p:nvPicPr>
                <p:cNvPr id="72" name="Käsinkirjoitus 71">
                  <a:extLst>
                    <a:ext uri="{FF2B5EF4-FFF2-40B4-BE49-F238E27FC236}">
                      <a16:creationId xmlns:a16="http://schemas.microsoft.com/office/drawing/2014/main" id="{C352DD9F-E692-4B7C-98FE-3F84EB1D56FB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253293" y="1308560"/>
                  <a:ext cx="29880" cy="92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7">
            <p14:nvContentPartPr>
              <p14:cNvPr id="73" name="Käsinkirjoitus 72">
                <a:extLst>
                  <a:ext uri="{FF2B5EF4-FFF2-40B4-BE49-F238E27FC236}">
                    <a16:creationId xmlns:a16="http://schemas.microsoft.com/office/drawing/2014/main" id="{64A4D824-0A53-482E-8E58-44935ABB34C2}"/>
                  </a:ext>
                </a:extLst>
              </p14:cNvPr>
              <p14:cNvContentPartPr/>
              <p14:nvPr/>
            </p14:nvContentPartPr>
            <p14:xfrm>
              <a:off x="247893" y="1231880"/>
              <a:ext cx="27720" cy="144000"/>
            </p14:xfrm>
          </p:contentPart>
        </mc:Choice>
        <mc:Fallback>
          <p:pic>
            <p:nvPicPr>
              <p:cNvPr id="73" name="Käsinkirjoitus 72">
                <a:extLst>
                  <a:ext uri="{FF2B5EF4-FFF2-40B4-BE49-F238E27FC236}">
                    <a16:creationId xmlns:a16="http://schemas.microsoft.com/office/drawing/2014/main" id="{64A4D824-0A53-482E-8E58-44935ABB34C2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229893" y="1196240"/>
                <a:ext cx="63360" cy="21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9">
            <p14:nvContentPartPr>
              <p14:cNvPr id="74" name="Käsinkirjoitus 73">
                <a:extLst>
                  <a:ext uri="{FF2B5EF4-FFF2-40B4-BE49-F238E27FC236}">
                    <a16:creationId xmlns:a16="http://schemas.microsoft.com/office/drawing/2014/main" id="{7ED014EA-72D3-4001-BD9E-B3AA1FD6F790}"/>
                  </a:ext>
                </a:extLst>
              </p14:cNvPr>
              <p14:cNvContentPartPr/>
              <p14:nvPr/>
            </p14:nvContentPartPr>
            <p14:xfrm>
              <a:off x="4660053" y="3100280"/>
              <a:ext cx="449280" cy="479520"/>
            </p14:xfrm>
          </p:contentPart>
        </mc:Choice>
        <mc:Fallback>
          <p:pic>
            <p:nvPicPr>
              <p:cNvPr id="74" name="Käsinkirjoitus 73">
                <a:extLst>
                  <a:ext uri="{FF2B5EF4-FFF2-40B4-BE49-F238E27FC236}">
                    <a16:creationId xmlns:a16="http://schemas.microsoft.com/office/drawing/2014/main" id="{7ED014EA-72D3-4001-BD9E-B3AA1FD6F790}"/>
                  </a:ext>
                </a:extLst>
              </p:cNvPr>
              <p:cNvPicPr/>
              <p:nvPr/>
            </p:nvPicPr>
            <p:blipFill>
              <a:blip r:embed="rId110"/>
              <a:stretch>
                <a:fillRect/>
              </a:stretch>
            </p:blipFill>
            <p:spPr>
              <a:xfrm>
                <a:off x="4642053" y="3064640"/>
                <a:ext cx="484920" cy="551160"/>
              </a:xfrm>
              <a:prstGeom prst="rect">
                <a:avLst/>
              </a:prstGeom>
            </p:spPr>
          </p:pic>
        </mc:Fallback>
      </mc:AlternateContent>
      <p:grpSp>
        <p:nvGrpSpPr>
          <p:cNvPr id="85" name="Ryhmä 84">
            <a:extLst>
              <a:ext uri="{FF2B5EF4-FFF2-40B4-BE49-F238E27FC236}">
                <a16:creationId xmlns:a16="http://schemas.microsoft.com/office/drawing/2014/main" id="{4DE166F6-5243-4412-A157-49E4A13265C9}"/>
              </a:ext>
            </a:extLst>
          </p:cNvPr>
          <p:cNvGrpSpPr/>
          <p:nvPr/>
        </p:nvGrpSpPr>
        <p:grpSpPr>
          <a:xfrm>
            <a:off x="5447733" y="5384120"/>
            <a:ext cx="708840" cy="239400"/>
            <a:chOff x="5447733" y="5384120"/>
            <a:chExt cx="708840" cy="239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BE5B9F83-181D-4A16-BA59-0735555E9D46}"/>
                    </a:ext>
                  </a:extLst>
                </p14:cNvPr>
                <p14:cNvContentPartPr/>
                <p14:nvPr/>
              </p14:nvContentPartPr>
              <p14:xfrm>
                <a:off x="5447733" y="5388440"/>
                <a:ext cx="152640" cy="23400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BE5B9F83-181D-4A16-BA59-0735555E9D46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5439093" y="5379440"/>
                  <a:ext cx="17028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F8F225B1-E312-4D85-A47B-2F2E22907B68}"/>
                    </a:ext>
                  </a:extLst>
                </p14:cNvPr>
                <p14:cNvContentPartPr/>
                <p14:nvPr/>
              </p14:nvContentPartPr>
              <p14:xfrm>
                <a:off x="5495253" y="5384120"/>
                <a:ext cx="246600" cy="197280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F8F225B1-E312-4D85-A47B-2F2E22907B68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5486253" y="5375480"/>
                  <a:ext cx="264240" cy="21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B1F9DDD1-E7AF-4FF4-BB6D-2CB7AABEA126}"/>
                    </a:ext>
                  </a:extLst>
                </p14:cNvPr>
                <p14:cNvContentPartPr/>
                <p14:nvPr/>
              </p14:nvContentPartPr>
              <p14:xfrm>
                <a:off x="5934093" y="5486720"/>
                <a:ext cx="143280" cy="2412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B1F9DDD1-E7AF-4FF4-BB6D-2CB7AABEA126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5925453" y="5478080"/>
                  <a:ext cx="16092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A6CFD036-6159-4978-A103-DBBA1C1E5E22}"/>
                    </a:ext>
                  </a:extLst>
                </p14:cNvPr>
                <p14:cNvContentPartPr/>
                <p14:nvPr/>
              </p14:nvContentPartPr>
              <p14:xfrm>
                <a:off x="5977293" y="5559800"/>
                <a:ext cx="179280" cy="1512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A6CFD036-6159-4978-A103-DBBA1C1E5E22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5968293" y="5550800"/>
                  <a:ext cx="196920" cy="3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8205E077-7E24-493E-8444-EB62518AC2CF}"/>
                    </a:ext>
                  </a:extLst>
                </p14:cNvPr>
                <p14:cNvContentPartPr/>
                <p14:nvPr/>
              </p14:nvContentPartPr>
              <p14:xfrm>
                <a:off x="5666253" y="5623160"/>
                <a:ext cx="360" cy="36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8205E077-7E24-493E-8444-EB62518AC2CF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5657613" y="56141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7485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9B8DA2FE-509B-490C-FD80-09E4B1671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614" y="406283"/>
            <a:ext cx="8926171" cy="167663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Käsinkirjoitus 1">
                <a:extLst>
                  <a:ext uri="{FF2B5EF4-FFF2-40B4-BE49-F238E27FC236}">
                    <a16:creationId xmlns:a16="http://schemas.microsoft.com/office/drawing/2014/main" id="{26D4D310-C75E-413D-977A-35D72A458622}"/>
                  </a:ext>
                </a:extLst>
              </p14:cNvPr>
              <p14:cNvContentPartPr/>
              <p14:nvPr/>
            </p14:nvContentPartPr>
            <p14:xfrm>
              <a:off x="3123933" y="880107"/>
              <a:ext cx="360" cy="360"/>
            </p14:xfrm>
          </p:contentPart>
        </mc:Choice>
        <mc:Fallback>
          <p:pic>
            <p:nvPicPr>
              <p:cNvPr id="2" name="Käsinkirjoitus 1">
                <a:extLst>
                  <a:ext uri="{FF2B5EF4-FFF2-40B4-BE49-F238E27FC236}">
                    <a16:creationId xmlns:a16="http://schemas.microsoft.com/office/drawing/2014/main" id="{26D4D310-C75E-413D-977A-35D72A45862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05933" y="844467"/>
                <a:ext cx="36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Käsinkirjoitus 2">
                <a:extLst>
                  <a:ext uri="{FF2B5EF4-FFF2-40B4-BE49-F238E27FC236}">
                    <a16:creationId xmlns:a16="http://schemas.microsoft.com/office/drawing/2014/main" id="{506D1943-A2F6-42C9-93F6-2342A1579504}"/>
                  </a:ext>
                </a:extLst>
              </p14:cNvPr>
              <p14:cNvContentPartPr/>
              <p14:nvPr/>
            </p14:nvContentPartPr>
            <p14:xfrm>
              <a:off x="3123933" y="465027"/>
              <a:ext cx="1553400" cy="425520"/>
            </p14:xfrm>
          </p:contentPart>
        </mc:Choice>
        <mc:Fallback>
          <p:pic>
            <p:nvPicPr>
              <p:cNvPr id="3" name="Käsinkirjoitus 2">
                <a:extLst>
                  <a:ext uri="{FF2B5EF4-FFF2-40B4-BE49-F238E27FC236}">
                    <a16:creationId xmlns:a16="http://schemas.microsoft.com/office/drawing/2014/main" id="{506D1943-A2F6-42C9-93F6-2342A157950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05933" y="429027"/>
                <a:ext cx="1589040" cy="49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C703AB56-79C5-4B62-824C-70B8F78F3853}"/>
                  </a:ext>
                </a:extLst>
              </p14:cNvPr>
              <p14:cNvContentPartPr/>
              <p14:nvPr/>
            </p14:nvContentPartPr>
            <p14:xfrm>
              <a:off x="4969653" y="787227"/>
              <a:ext cx="7200" cy="36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C703AB56-79C5-4B62-824C-70B8F78F385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951653" y="751227"/>
                <a:ext cx="4284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6F34FBDF-8171-4FBE-AF81-AD1848D2AE63}"/>
                  </a:ext>
                </a:extLst>
              </p14:cNvPr>
              <p14:cNvContentPartPr/>
              <p14:nvPr/>
            </p14:nvContentPartPr>
            <p14:xfrm>
              <a:off x="4842213" y="439467"/>
              <a:ext cx="1559520" cy="42444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6F34FBDF-8171-4FBE-AF81-AD1848D2AE6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824573" y="403827"/>
                <a:ext cx="1595160" cy="49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E333DCBC-A267-4C22-A9AA-14344839386D}"/>
                  </a:ext>
                </a:extLst>
              </p14:cNvPr>
              <p14:cNvContentPartPr/>
              <p14:nvPr/>
            </p14:nvContentPartPr>
            <p14:xfrm>
              <a:off x="3416973" y="1241907"/>
              <a:ext cx="1428480" cy="26568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E333DCBC-A267-4C22-A9AA-14344839386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399333" y="1205907"/>
                <a:ext cx="1464120" cy="33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63E17ECD-5BE0-43F6-AAC1-A4CEC101153E}"/>
                  </a:ext>
                </a:extLst>
              </p14:cNvPr>
              <p14:cNvContentPartPr/>
              <p14:nvPr/>
            </p14:nvContentPartPr>
            <p14:xfrm>
              <a:off x="9563613" y="2118147"/>
              <a:ext cx="266760" cy="465840"/>
            </p14:xfrm>
          </p:contentPart>
        </mc:Choice>
        <mc:Fallback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63E17ECD-5BE0-43F6-AAC1-A4CEC101153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9554613" y="2109147"/>
                <a:ext cx="284400" cy="48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44" name="Käsinkirjoitus 43">
                <a:extLst>
                  <a:ext uri="{FF2B5EF4-FFF2-40B4-BE49-F238E27FC236}">
                    <a16:creationId xmlns:a16="http://schemas.microsoft.com/office/drawing/2014/main" id="{C0B9C028-DA81-4E55-9BA4-6E8B7570AFA9}"/>
                  </a:ext>
                </a:extLst>
              </p14:cNvPr>
              <p14:cNvContentPartPr/>
              <p14:nvPr/>
            </p14:nvContentPartPr>
            <p14:xfrm>
              <a:off x="11917653" y="2266720"/>
              <a:ext cx="174960" cy="337680"/>
            </p14:xfrm>
          </p:contentPart>
        </mc:Choice>
        <mc:Fallback>
          <p:pic>
            <p:nvPicPr>
              <p:cNvPr id="44" name="Käsinkirjoitus 43">
                <a:extLst>
                  <a:ext uri="{FF2B5EF4-FFF2-40B4-BE49-F238E27FC236}">
                    <a16:creationId xmlns:a16="http://schemas.microsoft.com/office/drawing/2014/main" id="{C0B9C028-DA81-4E55-9BA4-6E8B7570AFA9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1908653" y="2257720"/>
                <a:ext cx="192600" cy="35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52" name="Käsinkirjoitus 51">
                <a:extLst>
                  <a:ext uri="{FF2B5EF4-FFF2-40B4-BE49-F238E27FC236}">
                    <a16:creationId xmlns:a16="http://schemas.microsoft.com/office/drawing/2014/main" id="{71813580-4C5D-4F58-9464-E3A192EAA860}"/>
                  </a:ext>
                </a:extLst>
              </p14:cNvPr>
              <p14:cNvContentPartPr/>
              <p14:nvPr/>
            </p14:nvContentPartPr>
            <p14:xfrm>
              <a:off x="9484053" y="2880520"/>
              <a:ext cx="322560" cy="415440"/>
            </p14:xfrm>
          </p:contentPart>
        </mc:Choice>
        <mc:Fallback>
          <p:pic>
            <p:nvPicPr>
              <p:cNvPr id="52" name="Käsinkirjoitus 51">
                <a:extLst>
                  <a:ext uri="{FF2B5EF4-FFF2-40B4-BE49-F238E27FC236}">
                    <a16:creationId xmlns:a16="http://schemas.microsoft.com/office/drawing/2014/main" id="{71813580-4C5D-4F58-9464-E3A192EAA860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475053" y="2871520"/>
                <a:ext cx="340200" cy="43308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Ryhmä 53">
            <a:extLst>
              <a:ext uri="{FF2B5EF4-FFF2-40B4-BE49-F238E27FC236}">
                <a16:creationId xmlns:a16="http://schemas.microsoft.com/office/drawing/2014/main" id="{2D1C1A47-DA99-4BDD-B08E-41294D9AF135}"/>
              </a:ext>
            </a:extLst>
          </p:cNvPr>
          <p:cNvGrpSpPr/>
          <p:nvPr/>
        </p:nvGrpSpPr>
        <p:grpSpPr>
          <a:xfrm>
            <a:off x="6424773" y="1051360"/>
            <a:ext cx="5656680" cy="2783520"/>
            <a:chOff x="6424773" y="1051360"/>
            <a:chExt cx="5656680" cy="2783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90FF1AE5-0A6B-4710-A56C-B8469F30DCBB}"/>
                    </a:ext>
                  </a:extLst>
                </p14:cNvPr>
                <p14:cNvContentPartPr/>
                <p14:nvPr/>
              </p14:nvContentPartPr>
              <p14:xfrm>
                <a:off x="6636093" y="1294107"/>
                <a:ext cx="228960" cy="25452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90FF1AE5-0A6B-4710-A56C-B8469F30DCBB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627453" y="1285467"/>
                  <a:ext cx="246600" cy="27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337857A4-1F73-4EDA-98D3-C9C9EF8BE287}"/>
                    </a:ext>
                  </a:extLst>
                </p14:cNvPr>
                <p14:cNvContentPartPr/>
                <p14:nvPr/>
              </p14:nvContentPartPr>
              <p14:xfrm>
                <a:off x="7029933" y="1115547"/>
                <a:ext cx="87480" cy="47304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337857A4-1F73-4EDA-98D3-C9C9EF8BE287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7020933" y="1106547"/>
                  <a:ext cx="105120" cy="49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B2DBB3E9-8E05-4475-80EB-34ADDA55AF60}"/>
                    </a:ext>
                  </a:extLst>
                </p14:cNvPr>
                <p14:cNvContentPartPr/>
                <p14:nvPr/>
              </p14:nvContentPartPr>
              <p14:xfrm>
                <a:off x="7551933" y="1168467"/>
                <a:ext cx="267840" cy="46800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B2DBB3E9-8E05-4475-80EB-34ADDA55AF60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7542933" y="1159827"/>
                  <a:ext cx="285480" cy="48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4157E674-B650-409D-BBFE-17701CD8203D}"/>
                    </a:ext>
                  </a:extLst>
                </p14:cNvPr>
                <p14:cNvContentPartPr/>
                <p14:nvPr/>
              </p14:nvContentPartPr>
              <p14:xfrm>
                <a:off x="7924893" y="1372227"/>
                <a:ext cx="144360" cy="24948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4157E674-B650-409D-BBFE-17701CD8203D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915893" y="1363587"/>
                  <a:ext cx="162000" cy="26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3C0D4482-FBF4-492D-B640-EA89B7BBC6B7}"/>
                    </a:ext>
                  </a:extLst>
                </p14:cNvPr>
                <p14:cNvContentPartPr/>
                <p14:nvPr/>
              </p14:nvContentPartPr>
              <p14:xfrm>
                <a:off x="7892133" y="1424067"/>
                <a:ext cx="231120" cy="16632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3C0D4482-FBF4-492D-B640-EA89B7BBC6B7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7883493" y="1415067"/>
                  <a:ext cx="24876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EB00F2A2-BCB0-48E6-94D9-4C190CB5660B}"/>
                    </a:ext>
                  </a:extLst>
                </p14:cNvPr>
                <p14:cNvContentPartPr/>
                <p14:nvPr/>
              </p14:nvContentPartPr>
              <p14:xfrm>
                <a:off x="8208213" y="1548267"/>
                <a:ext cx="149760" cy="26280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EB00F2A2-BCB0-48E6-94D9-4C190CB5660B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8199213" y="1539267"/>
                  <a:ext cx="16740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17" name="Käsinkirjoitus 16">
                  <a:extLst>
                    <a:ext uri="{FF2B5EF4-FFF2-40B4-BE49-F238E27FC236}">
                      <a16:creationId xmlns:a16="http://schemas.microsoft.com/office/drawing/2014/main" id="{32902AA3-092B-494C-A9D9-1D94F1AB799A}"/>
                    </a:ext>
                  </a:extLst>
                </p14:cNvPr>
                <p14:cNvContentPartPr/>
                <p14:nvPr/>
              </p14:nvContentPartPr>
              <p14:xfrm>
                <a:off x="8601693" y="1275027"/>
                <a:ext cx="248400" cy="451080"/>
              </p14:xfrm>
            </p:contentPart>
          </mc:Choice>
          <mc:Fallback>
            <p:pic>
              <p:nvPicPr>
                <p:cNvPr id="17" name="Käsinkirjoitus 16">
                  <a:extLst>
                    <a:ext uri="{FF2B5EF4-FFF2-40B4-BE49-F238E27FC236}">
                      <a16:creationId xmlns:a16="http://schemas.microsoft.com/office/drawing/2014/main" id="{32902AA3-092B-494C-A9D9-1D94F1AB799A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593053" y="1266387"/>
                  <a:ext cx="266040" cy="46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25FCD7D3-05E8-4D26-A858-08994D185714}"/>
                    </a:ext>
                  </a:extLst>
                </p14:cNvPr>
                <p14:cNvContentPartPr/>
                <p14:nvPr/>
              </p14:nvContentPartPr>
              <p14:xfrm>
                <a:off x="9174453" y="1548267"/>
                <a:ext cx="176400" cy="16560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25FCD7D3-05E8-4D26-A858-08994D185714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9165813" y="1539267"/>
                  <a:ext cx="19404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047D54AA-38E2-457C-A43F-883940F24133}"/>
                    </a:ext>
                  </a:extLst>
                </p14:cNvPr>
                <p14:cNvContentPartPr/>
                <p14:nvPr/>
              </p14:nvContentPartPr>
              <p14:xfrm>
                <a:off x="9157173" y="1659507"/>
                <a:ext cx="249480" cy="1764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047D54AA-38E2-457C-A43F-883940F24133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9148533" y="1650867"/>
                  <a:ext cx="26712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F3B2DD5A-63E4-4D0C-B21C-21B5FD5DD272}"/>
                    </a:ext>
                  </a:extLst>
                </p14:cNvPr>
                <p14:cNvContentPartPr/>
                <p14:nvPr/>
              </p14:nvContentPartPr>
              <p14:xfrm>
                <a:off x="9701133" y="1347387"/>
                <a:ext cx="314640" cy="43596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F3B2DD5A-63E4-4D0C-B21C-21B5FD5DD272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9692133" y="1338747"/>
                  <a:ext cx="332280" cy="45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5433E8EF-EC43-4DC1-A70C-DB68F0B43AA7}"/>
                    </a:ext>
                  </a:extLst>
                </p14:cNvPr>
                <p14:cNvContentPartPr/>
                <p14:nvPr/>
              </p14:nvContentPartPr>
              <p14:xfrm>
                <a:off x="11887413" y="1495707"/>
                <a:ext cx="194040" cy="42984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5433E8EF-EC43-4DC1-A70C-DB68F0B43AA7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11878773" y="1487067"/>
                  <a:ext cx="211680" cy="44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8" name="Käsinkirjoitus 27">
                  <a:extLst>
                    <a:ext uri="{FF2B5EF4-FFF2-40B4-BE49-F238E27FC236}">
                      <a16:creationId xmlns:a16="http://schemas.microsoft.com/office/drawing/2014/main" id="{7A26F971-97A5-495E-8E83-E887C1F2CB58}"/>
                    </a:ext>
                  </a:extLst>
                </p14:cNvPr>
                <p14:cNvContentPartPr/>
                <p14:nvPr/>
              </p14:nvContentPartPr>
              <p14:xfrm>
                <a:off x="7826253" y="1947867"/>
                <a:ext cx="349920" cy="469080"/>
              </p14:xfrm>
            </p:contentPart>
          </mc:Choice>
          <mc:Fallback>
            <p:pic>
              <p:nvPicPr>
                <p:cNvPr id="28" name="Käsinkirjoitus 27">
                  <a:extLst>
                    <a:ext uri="{FF2B5EF4-FFF2-40B4-BE49-F238E27FC236}">
                      <a16:creationId xmlns:a16="http://schemas.microsoft.com/office/drawing/2014/main" id="{7A26F971-97A5-495E-8E83-E887C1F2CB58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7817253" y="1939227"/>
                  <a:ext cx="367560" cy="48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17E350D0-E905-48DD-95DA-BE46456FCA8E}"/>
                    </a:ext>
                  </a:extLst>
                </p14:cNvPr>
                <p14:cNvContentPartPr/>
                <p14:nvPr/>
              </p14:nvContentPartPr>
              <p14:xfrm>
                <a:off x="8350053" y="2177907"/>
                <a:ext cx="189360" cy="26748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17E350D0-E905-48DD-95DA-BE46456FCA8E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8341413" y="2169267"/>
                  <a:ext cx="207000" cy="28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ED3140E1-A8AF-4A34-BE23-92F75029B517}"/>
                    </a:ext>
                  </a:extLst>
                </p14:cNvPr>
                <p14:cNvContentPartPr/>
                <p14:nvPr/>
              </p14:nvContentPartPr>
              <p14:xfrm>
                <a:off x="8420973" y="2246667"/>
                <a:ext cx="221760" cy="14940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ED3140E1-A8AF-4A34-BE23-92F75029B517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8412333" y="2238027"/>
                  <a:ext cx="23940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D9DCCFC6-4B83-491E-90BD-5A35386BF77A}"/>
                    </a:ext>
                  </a:extLst>
                </p14:cNvPr>
                <p14:cNvContentPartPr/>
                <p14:nvPr/>
              </p14:nvContentPartPr>
              <p14:xfrm>
                <a:off x="8994453" y="2337027"/>
                <a:ext cx="148320" cy="2484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D9DCCFC6-4B83-491E-90BD-5A35386BF77A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8985813" y="2328027"/>
                  <a:ext cx="16596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1654D33D-CFEF-4695-ABB9-4BB760C05022}"/>
                    </a:ext>
                  </a:extLst>
                </p14:cNvPr>
                <p14:cNvContentPartPr/>
                <p14:nvPr/>
              </p14:nvContentPartPr>
              <p14:xfrm>
                <a:off x="9042693" y="2478147"/>
                <a:ext cx="138240" cy="1224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1654D33D-CFEF-4695-ABB9-4BB760C05022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9033693" y="2469147"/>
                  <a:ext cx="15588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9B561DA6-30D0-417C-A260-282C797BE754}"/>
                    </a:ext>
                  </a:extLst>
                </p14:cNvPr>
                <p14:cNvContentPartPr/>
                <p14:nvPr/>
              </p14:nvContentPartPr>
              <p14:xfrm>
                <a:off x="11441373" y="2127147"/>
                <a:ext cx="20520" cy="58824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9B561DA6-30D0-417C-A260-282C797BE754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11432733" y="2118147"/>
                  <a:ext cx="38160" cy="60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CE1BCBCF-EE70-4222-9DB4-E58C1D876D50}"/>
                    </a:ext>
                  </a:extLst>
                </p14:cNvPr>
                <p14:cNvContentPartPr/>
                <p14:nvPr/>
              </p14:nvContentPartPr>
              <p14:xfrm>
                <a:off x="11286933" y="1334427"/>
                <a:ext cx="94680" cy="56664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CE1BCBCF-EE70-4222-9DB4-E58C1D876D50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11277933" y="1325427"/>
                  <a:ext cx="112320" cy="58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3A408A7A-A499-431F-8108-8185154F6F36}"/>
                    </a:ext>
                  </a:extLst>
                </p14:cNvPr>
                <p14:cNvContentPartPr/>
                <p14:nvPr/>
              </p14:nvContentPartPr>
              <p14:xfrm>
                <a:off x="11502213" y="1677507"/>
                <a:ext cx="149760" cy="36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3A408A7A-A499-431F-8108-8185154F6F36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11493573" y="1668867"/>
                  <a:ext cx="1674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361FF738-BC86-4EBC-8743-8D2EE83972CC}"/>
                    </a:ext>
                  </a:extLst>
                </p14:cNvPr>
                <p14:cNvContentPartPr/>
                <p14:nvPr/>
              </p14:nvContentPartPr>
              <p14:xfrm>
                <a:off x="11608413" y="1578147"/>
                <a:ext cx="33480" cy="17316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361FF738-BC86-4EBC-8743-8D2EE83972CC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11599773" y="1569147"/>
                  <a:ext cx="5112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61BA0302-A2E9-44AE-AD03-40219BCCA840}"/>
                    </a:ext>
                  </a:extLst>
                </p14:cNvPr>
                <p14:cNvContentPartPr/>
                <p14:nvPr/>
              </p14:nvContentPartPr>
              <p14:xfrm>
                <a:off x="11385213" y="1389867"/>
                <a:ext cx="81720" cy="35172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61BA0302-A2E9-44AE-AD03-40219BCCA840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11376213" y="1380867"/>
                  <a:ext cx="99360" cy="36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817DB827-AB40-4640-BE84-E5556933EF06}"/>
                    </a:ext>
                  </a:extLst>
                </p14:cNvPr>
                <p14:cNvContentPartPr/>
                <p14:nvPr/>
              </p14:nvContentPartPr>
              <p14:xfrm>
                <a:off x="11562333" y="2182480"/>
                <a:ext cx="8640" cy="47808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817DB827-AB40-4640-BE84-E5556933EF06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11553333" y="2173840"/>
                  <a:ext cx="26280" cy="49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21CBEB6B-A5EA-4568-8391-2397E95B38D6}"/>
                    </a:ext>
                  </a:extLst>
                </p14:cNvPr>
                <p14:cNvContentPartPr/>
                <p14:nvPr/>
              </p14:nvContentPartPr>
              <p14:xfrm>
                <a:off x="11759253" y="2379760"/>
                <a:ext cx="12600" cy="3168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21CBEB6B-A5EA-4568-8391-2397E95B38D6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1750613" y="2370760"/>
                  <a:ext cx="3024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C69358B3-796C-4526-A154-175186C28B57}"/>
                    </a:ext>
                  </a:extLst>
                </p14:cNvPr>
                <p14:cNvContentPartPr/>
                <p14:nvPr/>
              </p14:nvContentPartPr>
              <p14:xfrm>
                <a:off x="11781933" y="2525560"/>
                <a:ext cx="12960" cy="3420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C69358B3-796C-4526-A154-175186C28B57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1772933" y="2516560"/>
                  <a:ext cx="3060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6" name="Käsinkirjoitus 45">
                  <a:extLst>
                    <a:ext uri="{FF2B5EF4-FFF2-40B4-BE49-F238E27FC236}">
                      <a16:creationId xmlns:a16="http://schemas.microsoft.com/office/drawing/2014/main" id="{CACE4688-DE9B-4997-A77B-4ECA234D621E}"/>
                    </a:ext>
                  </a:extLst>
                </p14:cNvPr>
                <p14:cNvContentPartPr/>
                <p14:nvPr/>
              </p14:nvContentPartPr>
              <p14:xfrm>
                <a:off x="8354733" y="2868640"/>
                <a:ext cx="240840" cy="392040"/>
              </p14:xfrm>
            </p:contentPart>
          </mc:Choice>
          <mc:Fallback>
            <p:pic>
              <p:nvPicPr>
                <p:cNvPr id="46" name="Käsinkirjoitus 45">
                  <a:extLst>
                    <a:ext uri="{FF2B5EF4-FFF2-40B4-BE49-F238E27FC236}">
                      <a16:creationId xmlns:a16="http://schemas.microsoft.com/office/drawing/2014/main" id="{CACE4688-DE9B-4997-A77B-4ECA234D621E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346093" y="2859640"/>
                  <a:ext cx="258480" cy="40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7" name="Käsinkirjoitus 46">
                  <a:extLst>
                    <a:ext uri="{FF2B5EF4-FFF2-40B4-BE49-F238E27FC236}">
                      <a16:creationId xmlns:a16="http://schemas.microsoft.com/office/drawing/2014/main" id="{B56D781E-94A0-4434-92E2-871F9EA9E1AF}"/>
                    </a:ext>
                  </a:extLst>
                </p14:cNvPr>
                <p14:cNvContentPartPr/>
                <p14:nvPr/>
              </p14:nvContentPartPr>
              <p14:xfrm>
                <a:off x="8363013" y="2901400"/>
                <a:ext cx="310320" cy="314640"/>
              </p14:xfrm>
            </p:contentPart>
          </mc:Choice>
          <mc:Fallback>
            <p:pic>
              <p:nvPicPr>
                <p:cNvPr id="47" name="Käsinkirjoitus 46">
                  <a:extLst>
                    <a:ext uri="{FF2B5EF4-FFF2-40B4-BE49-F238E27FC236}">
                      <a16:creationId xmlns:a16="http://schemas.microsoft.com/office/drawing/2014/main" id="{B56D781E-94A0-4434-92E2-871F9EA9E1AF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354013" y="2892760"/>
                  <a:ext cx="327960" cy="33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88AC0227-EA1A-49C0-82FA-D8B388506001}"/>
                    </a:ext>
                  </a:extLst>
                </p14:cNvPr>
                <p14:cNvContentPartPr/>
                <p14:nvPr/>
              </p14:nvContentPartPr>
              <p14:xfrm>
                <a:off x="8968173" y="3069520"/>
                <a:ext cx="231480" cy="7920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88AC0227-EA1A-49C0-82FA-D8B388506001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959533" y="3060880"/>
                  <a:ext cx="24912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26214029-1CF6-4715-955F-208CDC469BEE}"/>
                    </a:ext>
                  </a:extLst>
                </p14:cNvPr>
                <p14:cNvContentPartPr/>
                <p14:nvPr/>
              </p14:nvContentPartPr>
              <p14:xfrm>
                <a:off x="9000573" y="3177880"/>
                <a:ext cx="228960" cy="900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26214029-1CF6-4715-955F-208CDC469BEE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991573" y="3169240"/>
                  <a:ext cx="24660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3DDAABEB-5988-461D-A22B-AE191833E7D0}"/>
                    </a:ext>
                  </a:extLst>
                </p14:cNvPr>
                <p14:cNvContentPartPr/>
                <p14:nvPr/>
              </p14:nvContentPartPr>
              <p14:xfrm>
                <a:off x="6424773" y="1051360"/>
                <a:ext cx="5510520" cy="278352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3DDAABEB-5988-461D-A22B-AE191833E7D0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6415773" y="1042720"/>
                  <a:ext cx="5528160" cy="2801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85" name="Käsinkirjoitus 84">
                <a:extLst>
                  <a:ext uri="{FF2B5EF4-FFF2-40B4-BE49-F238E27FC236}">
                    <a16:creationId xmlns:a16="http://schemas.microsoft.com/office/drawing/2014/main" id="{9D38CD13-8A69-4FC9-82EC-97C5420AE89C}"/>
                  </a:ext>
                </a:extLst>
              </p14:cNvPr>
              <p14:cNvContentPartPr/>
              <p14:nvPr/>
            </p14:nvContentPartPr>
            <p14:xfrm>
              <a:off x="11371533" y="4692360"/>
              <a:ext cx="288360" cy="420840"/>
            </p14:xfrm>
          </p:contentPart>
        </mc:Choice>
        <mc:Fallback>
          <p:pic>
            <p:nvPicPr>
              <p:cNvPr id="85" name="Käsinkirjoitus 84">
                <a:extLst>
                  <a:ext uri="{FF2B5EF4-FFF2-40B4-BE49-F238E27FC236}">
                    <a16:creationId xmlns:a16="http://schemas.microsoft.com/office/drawing/2014/main" id="{9D38CD13-8A69-4FC9-82EC-97C5420AE89C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11362533" y="4683720"/>
                <a:ext cx="306000" cy="438480"/>
              </a:xfrm>
              <a:prstGeom prst="rect">
                <a:avLst/>
              </a:prstGeom>
            </p:spPr>
          </p:pic>
        </mc:Fallback>
      </mc:AlternateContent>
      <p:grpSp>
        <p:nvGrpSpPr>
          <p:cNvPr id="90" name="Ryhmä 89">
            <a:extLst>
              <a:ext uri="{FF2B5EF4-FFF2-40B4-BE49-F238E27FC236}">
                <a16:creationId xmlns:a16="http://schemas.microsoft.com/office/drawing/2014/main" id="{D9FEEAC5-D5C2-4083-8B08-269AFC8DEB1B}"/>
              </a:ext>
            </a:extLst>
          </p:cNvPr>
          <p:cNvGrpSpPr/>
          <p:nvPr/>
        </p:nvGrpSpPr>
        <p:grpSpPr>
          <a:xfrm>
            <a:off x="7566693" y="3656680"/>
            <a:ext cx="3472200" cy="1459040"/>
            <a:chOff x="7566693" y="3656680"/>
            <a:chExt cx="3472200" cy="1459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E8A91FC4-8F4D-4721-9025-3C01CF890945}"/>
                    </a:ext>
                  </a:extLst>
                </p14:cNvPr>
                <p14:cNvContentPartPr/>
                <p14:nvPr/>
              </p14:nvContentPartPr>
              <p14:xfrm>
                <a:off x="7587933" y="3656680"/>
                <a:ext cx="205200" cy="53496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E8A91FC4-8F4D-4721-9025-3C01CF890945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7579293" y="3648040"/>
                  <a:ext cx="222840" cy="55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2854CF79-D495-4020-BF61-2AF1E67A0461}"/>
                    </a:ext>
                  </a:extLst>
                </p14:cNvPr>
                <p14:cNvContentPartPr/>
                <p14:nvPr/>
              </p14:nvContentPartPr>
              <p14:xfrm>
                <a:off x="7566693" y="3918400"/>
                <a:ext cx="285480" cy="6012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2854CF79-D495-4020-BF61-2AF1E67A0461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7558053" y="3909400"/>
                  <a:ext cx="30312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D35A66C8-2198-4DF0-9757-E59CC1A46712}"/>
                    </a:ext>
                  </a:extLst>
                </p14:cNvPr>
                <p14:cNvContentPartPr/>
                <p14:nvPr/>
              </p14:nvContentPartPr>
              <p14:xfrm>
                <a:off x="7987893" y="3661000"/>
                <a:ext cx="96480" cy="53496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D35A66C8-2198-4DF0-9757-E59CC1A46712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978893" y="3652360"/>
                  <a:ext cx="114120" cy="55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882B40BB-2BFA-4E83-A9B3-D2C21EE421BF}"/>
                    </a:ext>
                  </a:extLst>
                </p14:cNvPr>
                <p14:cNvContentPartPr/>
                <p14:nvPr/>
              </p14:nvContentPartPr>
              <p14:xfrm>
                <a:off x="8222973" y="3744880"/>
                <a:ext cx="194400" cy="41148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882B40BB-2BFA-4E83-A9B3-D2C21EE421BF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8214333" y="3736240"/>
                  <a:ext cx="212040" cy="42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782B6702-EB98-451E-B3EA-8DA19751880B}"/>
                    </a:ext>
                  </a:extLst>
                </p14:cNvPr>
                <p14:cNvContentPartPr/>
                <p14:nvPr/>
              </p14:nvContentPartPr>
              <p14:xfrm>
                <a:off x="8550933" y="3682600"/>
                <a:ext cx="97920" cy="57132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782B6702-EB98-451E-B3EA-8DA19751880B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8541933" y="3673960"/>
                  <a:ext cx="115560" cy="58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7A3072E5-364D-42BA-97FC-56546053EEBA}"/>
                    </a:ext>
                  </a:extLst>
                </p14:cNvPr>
                <p14:cNvContentPartPr/>
                <p14:nvPr/>
              </p14:nvContentPartPr>
              <p14:xfrm>
                <a:off x="8839293" y="3990760"/>
                <a:ext cx="173520" cy="1908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7A3072E5-364D-42BA-97FC-56546053EEBA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8830293" y="3982120"/>
                  <a:ext cx="19116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0FDD744F-82A2-4EFA-992A-66F1F63085F2}"/>
                    </a:ext>
                  </a:extLst>
                </p14:cNvPr>
                <p14:cNvContentPartPr/>
                <p14:nvPr/>
              </p14:nvContentPartPr>
              <p14:xfrm>
                <a:off x="8780613" y="4106680"/>
                <a:ext cx="244080" cy="2736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0FDD744F-82A2-4EFA-992A-66F1F63085F2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8771973" y="4098040"/>
                  <a:ext cx="26172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D29EA054-6E6E-4C98-BA71-B676AC37E2E0}"/>
                    </a:ext>
                  </a:extLst>
                </p14:cNvPr>
                <p14:cNvContentPartPr/>
                <p14:nvPr/>
              </p14:nvContentPartPr>
              <p14:xfrm>
                <a:off x="9176613" y="3784840"/>
                <a:ext cx="228240" cy="473400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D29EA054-6E6E-4C98-BA71-B676AC37E2E0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9167613" y="3776200"/>
                  <a:ext cx="245880" cy="49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7EDD5DBE-9015-4881-9AEC-971A2B2D1EF3}"/>
                    </a:ext>
                  </a:extLst>
                </p14:cNvPr>
                <p14:cNvContentPartPr/>
                <p14:nvPr/>
              </p14:nvContentPartPr>
              <p14:xfrm>
                <a:off x="9594573" y="4021360"/>
                <a:ext cx="360" cy="36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7EDD5DBE-9015-4881-9AEC-971A2B2D1EF3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9585933" y="40123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E7D6897C-26BC-48F6-AE10-4C143D106D30}"/>
                    </a:ext>
                  </a:extLst>
                </p14:cNvPr>
                <p14:cNvContentPartPr/>
                <p14:nvPr/>
              </p14:nvContentPartPr>
              <p14:xfrm>
                <a:off x="9732813" y="3815040"/>
                <a:ext cx="208080" cy="48276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E7D6897C-26BC-48F6-AE10-4C143D106D30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9723813" y="3806400"/>
                  <a:ext cx="225720" cy="50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E351D918-68F6-489C-8297-9F9D5976D0FE}"/>
                    </a:ext>
                  </a:extLst>
                </p14:cNvPr>
                <p14:cNvContentPartPr/>
                <p14:nvPr/>
              </p14:nvContentPartPr>
              <p14:xfrm>
                <a:off x="10142493" y="4112760"/>
                <a:ext cx="230040" cy="2484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E351D918-68F6-489C-8297-9F9D5976D0FE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0133493" y="4104120"/>
                  <a:ext cx="24768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5B1F750D-9D62-4465-BB65-188DC4CCD63A}"/>
                    </a:ext>
                  </a:extLst>
                </p14:cNvPr>
                <p14:cNvContentPartPr/>
                <p14:nvPr/>
              </p14:nvContentPartPr>
              <p14:xfrm>
                <a:off x="10597173" y="3932400"/>
                <a:ext cx="211320" cy="540720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5B1F750D-9D62-4465-BB65-188DC4CCD63A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0588173" y="3923760"/>
                  <a:ext cx="228960" cy="55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F6EE0427-A638-412B-B2AC-90F3CA8B0A2D}"/>
                    </a:ext>
                  </a:extLst>
                </p14:cNvPr>
                <p14:cNvContentPartPr/>
                <p14:nvPr/>
              </p14:nvContentPartPr>
              <p14:xfrm>
                <a:off x="7629693" y="4415160"/>
                <a:ext cx="231480" cy="491760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F6EE0427-A638-412B-B2AC-90F3CA8B0A2D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7621053" y="4406520"/>
                  <a:ext cx="249120" cy="50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DB7FE279-E114-410A-937A-D0B54445C04F}"/>
                    </a:ext>
                  </a:extLst>
                </p14:cNvPr>
                <p14:cNvContentPartPr/>
                <p14:nvPr/>
              </p14:nvContentPartPr>
              <p14:xfrm>
                <a:off x="7624653" y="4638720"/>
                <a:ext cx="257760" cy="1692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DB7FE279-E114-410A-937A-D0B54445C04F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616013" y="4630080"/>
                  <a:ext cx="275400" cy="3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C1461FE9-CF7C-4961-9415-27778D069031}"/>
                    </a:ext>
                  </a:extLst>
                </p14:cNvPr>
                <p14:cNvContentPartPr/>
                <p14:nvPr/>
              </p14:nvContentPartPr>
              <p14:xfrm>
                <a:off x="8033973" y="4374120"/>
                <a:ext cx="105840" cy="46548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C1461FE9-CF7C-4961-9415-27778D069031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8025333" y="4365120"/>
                  <a:ext cx="123480" cy="48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15943AA5-4934-4CD8-A929-2A018DDE7F24}"/>
                    </a:ext>
                  </a:extLst>
                </p14:cNvPr>
                <p14:cNvContentPartPr/>
                <p14:nvPr/>
              </p14:nvContentPartPr>
              <p14:xfrm>
                <a:off x="8202093" y="4465920"/>
                <a:ext cx="245160" cy="379080"/>
              </p14:xfrm>
            </p:contentPart>
          </mc:Choice>
          <mc:Fallback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15943AA5-4934-4CD8-A929-2A018DDE7F24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8193453" y="4456920"/>
                  <a:ext cx="262800" cy="39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52C99EF6-FA6A-48E0-96FF-A87477A18BD7}"/>
                    </a:ext>
                  </a:extLst>
                </p14:cNvPr>
                <p14:cNvContentPartPr/>
                <p14:nvPr/>
              </p14:nvContentPartPr>
              <p14:xfrm>
                <a:off x="8595213" y="4308600"/>
                <a:ext cx="121320" cy="596160"/>
              </p14:xfrm>
            </p:contentPart>
          </mc:Choice>
          <mc:Fallback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52C99EF6-FA6A-48E0-96FF-A87477A18BD7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8586213" y="4299960"/>
                  <a:ext cx="138960" cy="61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8" name="Käsinkirjoitus 77">
                  <a:extLst>
                    <a:ext uri="{FF2B5EF4-FFF2-40B4-BE49-F238E27FC236}">
                      <a16:creationId xmlns:a16="http://schemas.microsoft.com/office/drawing/2014/main" id="{2AA5916F-700D-4081-8E89-114F5A65E4BF}"/>
                    </a:ext>
                  </a:extLst>
                </p14:cNvPr>
                <p14:cNvContentPartPr/>
                <p14:nvPr/>
              </p14:nvContentPartPr>
              <p14:xfrm>
                <a:off x="8923533" y="4601640"/>
                <a:ext cx="147240" cy="8640"/>
              </p14:xfrm>
            </p:contentPart>
          </mc:Choice>
          <mc:Fallback>
            <p:pic>
              <p:nvPicPr>
                <p:cNvPr id="78" name="Käsinkirjoitus 77">
                  <a:extLst>
                    <a:ext uri="{FF2B5EF4-FFF2-40B4-BE49-F238E27FC236}">
                      <a16:creationId xmlns:a16="http://schemas.microsoft.com/office/drawing/2014/main" id="{2AA5916F-700D-4081-8E89-114F5A65E4BF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8914893" y="4592640"/>
                  <a:ext cx="16488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2239466D-AC6F-4D35-949D-46F03CCF3BE9}"/>
                    </a:ext>
                  </a:extLst>
                </p14:cNvPr>
                <p14:cNvContentPartPr/>
                <p14:nvPr/>
              </p14:nvContentPartPr>
              <p14:xfrm>
                <a:off x="8950533" y="4698840"/>
                <a:ext cx="188640" cy="1548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2239466D-AC6F-4D35-949D-46F03CCF3BE9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8941533" y="4689840"/>
                  <a:ext cx="20628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D0C6D746-643C-4A2B-8CBA-639688027A43}"/>
                    </a:ext>
                  </a:extLst>
                </p14:cNvPr>
                <p14:cNvContentPartPr/>
                <p14:nvPr/>
              </p14:nvContentPartPr>
              <p14:xfrm>
                <a:off x="9450213" y="4473840"/>
                <a:ext cx="217440" cy="50472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D0C6D746-643C-4A2B-8CBA-639688027A43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9441213" y="4465200"/>
                  <a:ext cx="235080" cy="52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2A20A3CF-F6DD-4FF4-844E-0ECC4F1A50C5}"/>
                    </a:ext>
                  </a:extLst>
                </p14:cNvPr>
                <p14:cNvContentPartPr/>
                <p14:nvPr/>
              </p14:nvContentPartPr>
              <p14:xfrm>
                <a:off x="9865653" y="4715760"/>
                <a:ext cx="199800" cy="2484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2A20A3CF-F6DD-4FF4-844E-0ECC4F1A50C5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9857013" y="4707120"/>
                  <a:ext cx="21744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CB84B4D5-4873-4A59-9582-4C185A13C7BA}"/>
                    </a:ext>
                  </a:extLst>
                </p14:cNvPr>
                <p14:cNvContentPartPr/>
                <p14:nvPr/>
              </p14:nvContentPartPr>
              <p14:xfrm>
                <a:off x="10854213" y="4857240"/>
                <a:ext cx="170640" cy="35640"/>
              </p14:xfrm>
            </p:contentPart>
          </mc:Choice>
          <mc:Fallback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CB84B4D5-4873-4A59-9582-4C185A13C7BA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10845573" y="4848600"/>
                  <a:ext cx="18828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45247DCE-997F-4BA4-8F63-C251CD780260}"/>
                    </a:ext>
                  </a:extLst>
                </p14:cNvPr>
                <p14:cNvContentPartPr/>
                <p14:nvPr/>
              </p14:nvContentPartPr>
              <p14:xfrm>
                <a:off x="10868253" y="4962360"/>
                <a:ext cx="170640" cy="900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45247DCE-997F-4BA4-8F63-C251CD780260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10859253" y="4953360"/>
                  <a:ext cx="18828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82" name="Käsinkirjoitus 81">
                  <a:extLst>
                    <a:ext uri="{FF2B5EF4-FFF2-40B4-BE49-F238E27FC236}">
                      <a16:creationId xmlns:a16="http://schemas.microsoft.com/office/drawing/2014/main" id="{8A9E0A55-54F6-47CB-B46A-493B01B92FA4}"/>
                    </a:ext>
                  </a:extLst>
                </p14:cNvPr>
                <p14:cNvContentPartPr/>
                <p14:nvPr/>
              </p14:nvContentPartPr>
              <p14:xfrm>
                <a:off x="10360293" y="4542600"/>
                <a:ext cx="182160" cy="573120"/>
              </p14:xfrm>
            </p:contentPart>
          </mc:Choice>
          <mc:Fallback>
            <p:pic>
              <p:nvPicPr>
                <p:cNvPr id="82" name="Käsinkirjoitus 81">
                  <a:extLst>
                    <a:ext uri="{FF2B5EF4-FFF2-40B4-BE49-F238E27FC236}">
                      <a16:creationId xmlns:a16="http://schemas.microsoft.com/office/drawing/2014/main" id="{8A9E0A55-54F6-47CB-B46A-493B01B92FA4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10351293" y="4533600"/>
                  <a:ext cx="199800" cy="59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86" name="Käsinkirjoitus 85">
                  <a:extLst>
                    <a:ext uri="{FF2B5EF4-FFF2-40B4-BE49-F238E27FC236}">
                      <a16:creationId xmlns:a16="http://schemas.microsoft.com/office/drawing/2014/main" id="{0618E967-386B-42AC-8940-86B8E6C6C65D}"/>
                    </a:ext>
                  </a:extLst>
                </p14:cNvPr>
                <p14:cNvContentPartPr/>
                <p14:nvPr/>
              </p14:nvContentPartPr>
              <p14:xfrm>
                <a:off x="10447053" y="4556280"/>
                <a:ext cx="80280" cy="42120"/>
              </p14:xfrm>
            </p:contentPart>
          </mc:Choice>
          <mc:Fallback>
            <p:pic>
              <p:nvPicPr>
                <p:cNvPr id="86" name="Käsinkirjoitus 85">
                  <a:extLst>
                    <a:ext uri="{FF2B5EF4-FFF2-40B4-BE49-F238E27FC236}">
                      <a16:creationId xmlns:a16="http://schemas.microsoft.com/office/drawing/2014/main" id="{0618E967-386B-42AC-8940-86B8E6C6C65D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10438413" y="4547280"/>
                  <a:ext cx="97920" cy="59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7" name="Ryhmä 96">
            <a:extLst>
              <a:ext uri="{FF2B5EF4-FFF2-40B4-BE49-F238E27FC236}">
                <a16:creationId xmlns:a16="http://schemas.microsoft.com/office/drawing/2014/main" id="{D1B38F9A-4574-479F-ACBA-961B664BDC8B}"/>
              </a:ext>
            </a:extLst>
          </p:cNvPr>
          <p:cNvGrpSpPr/>
          <p:nvPr/>
        </p:nvGrpSpPr>
        <p:grpSpPr>
          <a:xfrm>
            <a:off x="349053" y="1686360"/>
            <a:ext cx="291240" cy="404280"/>
            <a:chOff x="349053" y="1686360"/>
            <a:chExt cx="291240" cy="404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280BA954-B090-4A63-AAB4-87906D9D128E}"/>
                    </a:ext>
                  </a:extLst>
                </p14:cNvPr>
                <p14:cNvContentPartPr/>
                <p14:nvPr/>
              </p14:nvContentPartPr>
              <p14:xfrm>
                <a:off x="349053" y="1695000"/>
                <a:ext cx="141840" cy="33480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280BA954-B090-4A63-AAB4-87906D9D128E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340413" y="1686000"/>
                  <a:ext cx="159480" cy="35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C5B4CF5A-4521-4A1E-A951-BE1AEBAE315D}"/>
                    </a:ext>
                  </a:extLst>
                </p14:cNvPr>
                <p14:cNvContentPartPr/>
                <p14:nvPr/>
              </p14:nvContentPartPr>
              <p14:xfrm>
                <a:off x="562893" y="1686360"/>
                <a:ext cx="77400" cy="40428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C5B4CF5A-4521-4A1E-A951-BE1AEBAE315D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553893" y="1677360"/>
                  <a:ext cx="95040" cy="42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9" name="Ryhmä 108">
            <a:extLst>
              <a:ext uri="{FF2B5EF4-FFF2-40B4-BE49-F238E27FC236}">
                <a16:creationId xmlns:a16="http://schemas.microsoft.com/office/drawing/2014/main" id="{F6470984-FD8E-476E-A2E5-213E39DFA567}"/>
              </a:ext>
            </a:extLst>
          </p:cNvPr>
          <p:cNvGrpSpPr/>
          <p:nvPr/>
        </p:nvGrpSpPr>
        <p:grpSpPr>
          <a:xfrm>
            <a:off x="1398453" y="2085240"/>
            <a:ext cx="919440" cy="375840"/>
            <a:chOff x="1398453" y="2085240"/>
            <a:chExt cx="919440" cy="375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FD7ABE1D-2298-4162-81FC-8D2F450DFBD2}"/>
                    </a:ext>
                  </a:extLst>
                </p14:cNvPr>
                <p14:cNvContentPartPr/>
                <p14:nvPr/>
              </p14:nvContentPartPr>
              <p14:xfrm>
                <a:off x="1398453" y="2085240"/>
                <a:ext cx="300960" cy="37584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FD7ABE1D-2298-4162-81FC-8D2F450DFBD2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1389453" y="2076240"/>
                  <a:ext cx="318600" cy="39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7FFF18A1-FCDD-4CB6-ABBC-6E6E796515DD}"/>
                    </a:ext>
                  </a:extLst>
                </p14:cNvPr>
                <p14:cNvContentPartPr/>
                <p14:nvPr/>
              </p14:nvContentPartPr>
              <p14:xfrm>
                <a:off x="1805613" y="2209080"/>
                <a:ext cx="189360" cy="250920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7FFF18A1-FCDD-4CB6-ABBC-6E6E796515DD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1796613" y="2200440"/>
                  <a:ext cx="20700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95" name="Käsinkirjoitus 94">
                  <a:extLst>
                    <a:ext uri="{FF2B5EF4-FFF2-40B4-BE49-F238E27FC236}">
                      <a16:creationId xmlns:a16="http://schemas.microsoft.com/office/drawing/2014/main" id="{776D1F2A-76A8-42A3-A82B-847BB1441347}"/>
                    </a:ext>
                  </a:extLst>
                </p14:cNvPr>
                <p14:cNvContentPartPr/>
                <p14:nvPr/>
              </p14:nvContentPartPr>
              <p14:xfrm>
                <a:off x="1804533" y="2256240"/>
                <a:ext cx="239400" cy="190800"/>
              </p14:xfrm>
            </p:contentPart>
          </mc:Choice>
          <mc:Fallback>
            <p:pic>
              <p:nvPicPr>
                <p:cNvPr id="95" name="Käsinkirjoitus 94">
                  <a:extLst>
                    <a:ext uri="{FF2B5EF4-FFF2-40B4-BE49-F238E27FC236}">
                      <a16:creationId xmlns:a16="http://schemas.microsoft.com/office/drawing/2014/main" id="{776D1F2A-76A8-42A3-A82B-847BB1441347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1795893" y="2247600"/>
                  <a:ext cx="25704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214FA9E5-1D4D-4DBC-8697-C45915A75CEA}"/>
                    </a:ext>
                  </a:extLst>
                </p14:cNvPr>
                <p14:cNvContentPartPr/>
                <p14:nvPr/>
              </p14:nvContentPartPr>
              <p14:xfrm>
                <a:off x="2155533" y="2380440"/>
                <a:ext cx="162360" cy="360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214FA9E5-1D4D-4DBC-8697-C45915A75CEA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2146533" y="2371800"/>
                  <a:ext cx="180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1">
            <p14:nvContentPartPr>
              <p14:cNvPr id="99" name="Käsinkirjoitus 98">
                <a:extLst>
                  <a:ext uri="{FF2B5EF4-FFF2-40B4-BE49-F238E27FC236}">
                    <a16:creationId xmlns:a16="http://schemas.microsoft.com/office/drawing/2014/main" id="{100DEB81-ADFD-408D-BA44-5AEDBF50D7F3}"/>
                  </a:ext>
                </a:extLst>
              </p14:cNvPr>
              <p14:cNvContentPartPr/>
              <p14:nvPr/>
            </p14:nvContentPartPr>
            <p14:xfrm>
              <a:off x="2558733" y="2153280"/>
              <a:ext cx="185040" cy="411480"/>
            </p14:xfrm>
          </p:contentPart>
        </mc:Choice>
        <mc:Fallback>
          <p:pic>
            <p:nvPicPr>
              <p:cNvPr id="99" name="Käsinkirjoitus 98">
                <a:extLst>
                  <a:ext uri="{FF2B5EF4-FFF2-40B4-BE49-F238E27FC236}">
                    <a16:creationId xmlns:a16="http://schemas.microsoft.com/office/drawing/2014/main" id="{100DEB81-ADFD-408D-BA44-5AEDBF50D7F3}"/>
                  </a:ext>
                </a:extLst>
              </p:cNvPr>
              <p:cNvPicPr/>
              <p:nvPr/>
            </p:nvPicPr>
            <p:blipFill>
              <a:blip r:embed="rId142"/>
              <a:stretch>
                <a:fillRect/>
              </a:stretch>
            </p:blipFill>
            <p:spPr>
              <a:xfrm>
                <a:off x="2550093" y="2144640"/>
                <a:ext cx="202680" cy="429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08" name="Ryhmä 107">
            <a:extLst>
              <a:ext uri="{FF2B5EF4-FFF2-40B4-BE49-F238E27FC236}">
                <a16:creationId xmlns:a16="http://schemas.microsoft.com/office/drawing/2014/main" id="{F749844C-790D-41CF-9CCE-7F781D9326E5}"/>
              </a:ext>
            </a:extLst>
          </p:cNvPr>
          <p:cNvGrpSpPr/>
          <p:nvPr/>
        </p:nvGrpSpPr>
        <p:grpSpPr>
          <a:xfrm>
            <a:off x="2979933" y="2238600"/>
            <a:ext cx="1722600" cy="412920"/>
            <a:chOff x="2979933" y="2238600"/>
            <a:chExt cx="1722600" cy="412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00" name="Käsinkirjoitus 99">
                  <a:extLst>
                    <a:ext uri="{FF2B5EF4-FFF2-40B4-BE49-F238E27FC236}">
                      <a16:creationId xmlns:a16="http://schemas.microsoft.com/office/drawing/2014/main" id="{19A4C804-0CE6-442E-9BAF-3F7380E64019}"/>
                    </a:ext>
                  </a:extLst>
                </p14:cNvPr>
                <p14:cNvContentPartPr/>
                <p14:nvPr/>
              </p14:nvContentPartPr>
              <p14:xfrm>
                <a:off x="2979933" y="2389080"/>
                <a:ext cx="168480" cy="4680"/>
              </p14:xfrm>
            </p:contentPart>
          </mc:Choice>
          <mc:Fallback>
            <p:pic>
              <p:nvPicPr>
                <p:cNvPr id="100" name="Käsinkirjoitus 99">
                  <a:extLst>
                    <a:ext uri="{FF2B5EF4-FFF2-40B4-BE49-F238E27FC236}">
                      <a16:creationId xmlns:a16="http://schemas.microsoft.com/office/drawing/2014/main" id="{19A4C804-0CE6-442E-9BAF-3F7380E64019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2970933" y="2380080"/>
                  <a:ext cx="186120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01" name="Käsinkirjoitus 100">
                  <a:extLst>
                    <a:ext uri="{FF2B5EF4-FFF2-40B4-BE49-F238E27FC236}">
                      <a16:creationId xmlns:a16="http://schemas.microsoft.com/office/drawing/2014/main" id="{86664833-C5FA-42F4-B5B1-3F0932554D56}"/>
                    </a:ext>
                  </a:extLst>
                </p14:cNvPr>
                <p14:cNvContentPartPr/>
                <p14:nvPr/>
              </p14:nvContentPartPr>
              <p14:xfrm>
                <a:off x="3007293" y="2500320"/>
                <a:ext cx="145080" cy="7920"/>
              </p14:xfrm>
            </p:contentPart>
          </mc:Choice>
          <mc:Fallback>
            <p:pic>
              <p:nvPicPr>
                <p:cNvPr id="101" name="Käsinkirjoitus 100">
                  <a:extLst>
                    <a:ext uri="{FF2B5EF4-FFF2-40B4-BE49-F238E27FC236}">
                      <a16:creationId xmlns:a16="http://schemas.microsoft.com/office/drawing/2014/main" id="{86664833-C5FA-42F4-B5B1-3F0932554D56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2998293" y="2491680"/>
                  <a:ext cx="16272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02" name="Käsinkirjoitus 101">
                  <a:extLst>
                    <a:ext uri="{FF2B5EF4-FFF2-40B4-BE49-F238E27FC236}">
                      <a16:creationId xmlns:a16="http://schemas.microsoft.com/office/drawing/2014/main" id="{19551E41-33BB-4B25-AC35-2CA54D1A2736}"/>
                    </a:ext>
                  </a:extLst>
                </p14:cNvPr>
                <p14:cNvContentPartPr/>
                <p14:nvPr/>
              </p14:nvContentPartPr>
              <p14:xfrm>
                <a:off x="3348933" y="2238600"/>
                <a:ext cx="235080" cy="331920"/>
              </p14:xfrm>
            </p:contentPart>
          </mc:Choice>
          <mc:Fallback>
            <p:pic>
              <p:nvPicPr>
                <p:cNvPr id="102" name="Käsinkirjoitus 101">
                  <a:extLst>
                    <a:ext uri="{FF2B5EF4-FFF2-40B4-BE49-F238E27FC236}">
                      <a16:creationId xmlns:a16="http://schemas.microsoft.com/office/drawing/2014/main" id="{19551E41-33BB-4B25-AC35-2CA54D1A2736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3340293" y="2229600"/>
                  <a:ext cx="252720" cy="34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03" name="Käsinkirjoitus 102">
                  <a:extLst>
                    <a:ext uri="{FF2B5EF4-FFF2-40B4-BE49-F238E27FC236}">
                      <a16:creationId xmlns:a16="http://schemas.microsoft.com/office/drawing/2014/main" id="{869CF5D7-F2FF-4041-8000-442EC625EA77}"/>
                    </a:ext>
                  </a:extLst>
                </p14:cNvPr>
                <p14:cNvContentPartPr/>
                <p14:nvPr/>
              </p14:nvContentPartPr>
              <p14:xfrm>
                <a:off x="3414453" y="2416800"/>
                <a:ext cx="209160" cy="6840"/>
              </p14:xfrm>
            </p:contentPart>
          </mc:Choice>
          <mc:Fallback>
            <p:pic>
              <p:nvPicPr>
                <p:cNvPr id="103" name="Käsinkirjoitus 102">
                  <a:extLst>
                    <a:ext uri="{FF2B5EF4-FFF2-40B4-BE49-F238E27FC236}">
                      <a16:creationId xmlns:a16="http://schemas.microsoft.com/office/drawing/2014/main" id="{869CF5D7-F2FF-4041-8000-442EC625EA77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3405813" y="2407800"/>
                  <a:ext cx="22680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04" name="Käsinkirjoitus 103">
                  <a:extLst>
                    <a:ext uri="{FF2B5EF4-FFF2-40B4-BE49-F238E27FC236}">
                      <a16:creationId xmlns:a16="http://schemas.microsoft.com/office/drawing/2014/main" id="{1028BB6D-EB2F-4935-A3CC-84803AB485D4}"/>
                    </a:ext>
                  </a:extLst>
                </p14:cNvPr>
                <p14:cNvContentPartPr/>
                <p14:nvPr/>
              </p14:nvContentPartPr>
              <p14:xfrm>
                <a:off x="3765093" y="2363160"/>
                <a:ext cx="179280" cy="205200"/>
              </p14:xfrm>
            </p:contentPart>
          </mc:Choice>
          <mc:Fallback>
            <p:pic>
              <p:nvPicPr>
                <p:cNvPr id="104" name="Käsinkirjoitus 103">
                  <a:extLst>
                    <a:ext uri="{FF2B5EF4-FFF2-40B4-BE49-F238E27FC236}">
                      <a16:creationId xmlns:a16="http://schemas.microsoft.com/office/drawing/2014/main" id="{1028BB6D-EB2F-4935-A3CC-84803AB485D4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3756453" y="2354520"/>
                  <a:ext cx="19692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B9A6B4E4-C193-4C79-9FB9-90C8EE30793B}"/>
                    </a:ext>
                  </a:extLst>
                </p14:cNvPr>
                <p14:cNvContentPartPr/>
                <p14:nvPr/>
              </p14:nvContentPartPr>
              <p14:xfrm>
                <a:off x="3719013" y="2406000"/>
                <a:ext cx="240120" cy="145080"/>
              </p14:xfrm>
            </p:contentPart>
          </mc:Choice>
          <mc:Fallback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B9A6B4E4-C193-4C79-9FB9-90C8EE30793B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3710373" y="2397360"/>
                  <a:ext cx="25776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06" name="Käsinkirjoitus 105">
                  <a:extLst>
                    <a:ext uri="{FF2B5EF4-FFF2-40B4-BE49-F238E27FC236}">
                      <a16:creationId xmlns:a16="http://schemas.microsoft.com/office/drawing/2014/main" id="{2CEB1822-F552-41C0-815E-8615E8A78698}"/>
                    </a:ext>
                  </a:extLst>
                </p14:cNvPr>
                <p14:cNvContentPartPr/>
                <p14:nvPr/>
              </p14:nvContentPartPr>
              <p14:xfrm>
                <a:off x="4143093" y="2468280"/>
                <a:ext cx="185040" cy="6840"/>
              </p14:xfrm>
            </p:contentPart>
          </mc:Choice>
          <mc:Fallback>
            <p:pic>
              <p:nvPicPr>
                <p:cNvPr id="106" name="Käsinkirjoitus 105">
                  <a:extLst>
                    <a:ext uri="{FF2B5EF4-FFF2-40B4-BE49-F238E27FC236}">
                      <a16:creationId xmlns:a16="http://schemas.microsoft.com/office/drawing/2014/main" id="{2CEB1822-F552-41C0-815E-8615E8A78698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4134453" y="2459640"/>
                  <a:ext cx="20268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07" name="Käsinkirjoitus 106">
                  <a:extLst>
                    <a:ext uri="{FF2B5EF4-FFF2-40B4-BE49-F238E27FC236}">
                      <a16:creationId xmlns:a16="http://schemas.microsoft.com/office/drawing/2014/main" id="{D086E4D9-F36A-4F10-9D0F-71DCEE4F8BAE}"/>
                    </a:ext>
                  </a:extLst>
                </p14:cNvPr>
                <p14:cNvContentPartPr/>
                <p14:nvPr/>
              </p14:nvContentPartPr>
              <p14:xfrm>
                <a:off x="4426413" y="2252280"/>
                <a:ext cx="276120" cy="399240"/>
              </p14:xfrm>
            </p:contentPart>
          </mc:Choice>
          <mc:Fallback>
            <p:pic>
              <p:nvPicPr>
                <p:cNvPr id="107" name="Käsinkirjoitus 106">
                  <a:extLst>
                    <a:ext uri="{FF2B5EF4-FFF2-40B4-BE49-F238E27FC236}">
                      <a16:creationId xmlns:a16="http://schemas.microsoft.com/office/drawing/2014/main" id="{D086E4D9-F36A-4F10-9D0F-71DCEE4F8BAE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4417773" y="2243640"/>
                  <a:ext cx="293760" cy="416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8">
            <p14:nvContentPartPr>
              <p14:cNvPr id="110" name="Käsinkirjoitus 109">
                <a:extLst>
                  <a:ext uri="{FF2B5EF4-FFF2-40B4-BE49-F238E27FC236}">
                    <a16:creationId xmlns:a16="http://schemas.microsoft.com/office/drawing/2014/main" id="{BE415563-D1CB-48E0-99E6-6FDF7212F935}"/>
                  </a:ext>
                </a:extLst>
              </p14:cNvPr>
              <p14:cNvContentPartPr/>
              <p14:nvPr/>
            </p14:nvContentPartPr>
            <p14:xfrm>
              <a:off x="1319973" y="1989480"/>
              <a:ext cx="1570680" cy="703800"/>
            </p14:xfrm>
          </p:contentPart>
        </mc:Choice>
        <mc:Fallback>
          <p:pic>
            <p:nvPicPr>
              <p:cNvPr id="110" name="Käsinkirjoitus 109">
                <a:extLst>
                  <a:ext uri="{FF2B5EF4-FFF2-40B4-BE49-F238E27FC236}">
                    <a16:creationId xmlns:a16="http://schemas.microsoft.com/office/drawing/2014/main" id="{BE415563-D1CB-48E0-99E6-6FDF7212F935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1301973" y="1953840"/>
                <a:ext cx="1606320" cy="77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0">
            <p14:nvContentPartPr>
              <p14:cNvPr id="111" name="Käsinkirjoitus 110">
                <a:extLst>
                  <a:ext uri="{FF2B5EF4-FFF2-40B4-BE49-F238E27FC236}">
                    <a16:creationId xmlns:a16="http://schemas.microsoft.com/office/drawing/2014/main" id="{5D8DCA4D-3E01-4648-98BB-17F3E140BD0D}"/>
                  </a:ext>
                </a:extLst>
              </p14:cNvPr>
              <p14:cNvContentPartPr/>
              <p14:nvPr/>
            </p14:nvContentPartPr>
            <p14:xfrm>
              <a:off x="4325613" y="1554960"/>
              <a:ext cx="550440" cy="437040"/>
            </p14:xfrm>
          </p:contentPart>
        </mc:Choice>
        <mc:Fallback>
          <p:pic>
            <p:nvPicPr>
              <p:cNvPr id="111" name="Käsinkirjoitus 110">
                <a:extLst>
                  <a:ext uri="{FF2B5EF4-FFF2-40B4-BE49-F238E27FC236}">
                    <a16:creationId xmlns:a16="http://schemas.microsoft.com/office/drawing/2014/main" id="{5D8DCA4D-3E01-4648-98BB-17F3E140BD0D}"/>
                  </a:ext>
                </a:extLst>
              </p:cNvPr>
              <p:cNvPicPr/>
              <p:nvPr/>
            </p:nvPicPr>
            <p:blipFill>
              <a:blip r:embed="rId161"/>
              <a:stretch>
                <a:fillRect/>
              </a:stretch>
            </p:blipFill>
            <p:spPr>
              <a:xfrm>
                <a:off x="4307613" y="1518960"/>
                <a:ext cx="586080" cy="50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2">
            <p14:nvContentPartPr>
              <p14:cNvPr id="112" name="Käsinkirjoitus 111">
                <a:extLst>
                  <a:ext uri="{FF2B5EF4-FFF2-40B4-BE49-F238E27FC236}">
                    <a16:creationId xmlns:a16="http://schemas.microsoft.com/office/drawing/2014/main" id="{367449F7-34B4-4628-ADC0-6DD7CC6AAA2B}"/>
                  </a:ext>
                </a:extLst>
              </p14:cNvPr>
              <p14:cNvContentPartPr/>
              <p14:nvPr/>
            </p14:nvContentPartPr>
            <p14:xfrm>
              <a:off x="4980813" y="1624800"/>
              <a:ext cx="864000" cy="468720"/>
            </p14:xfrm>
          </p:contentPart>
        </mc:Choice>
        <mc:Fallback>
          <p:pic>
            <p:nvPicPr>
              <p:cNvPr id="112" name="Käsinkirjoitus 111">
                <a:extLst>
                  <a:ext uri="{FF2B5EF4-FFF2-40B4-BE49-F238E27FC236}">
                    <a16:creationId xmlns:a16="http://schemas.microsoft.com/office/drawing/2014/main" id="{367449F7-34B4-4628-ADC0-6DD7CC6AAA2B}"/>
                  </a:ext>
                </a:extLst>
              </p:cNvPr>
              <p:cNvPicPr/>
              <p:nvPr/>
            </p:nvPicPr>
            <p:blipFill>
              <a:blip r:embed="rId163"/>
              <a:stretch>
                <a:fillRect/>
              </a:stretch>
            </p:blipFill>
            <p:spPr>
              <a:xfrm>
                <a:off x="4963173" y="1588800"/>
                <a:ext cx="899640" cy="54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4">
            <p14:nvContentPartPr>
              <p14:cNvPr id="113" name="Käsinkirjoitus 112">
                <a:extLst>
                  <a:ext uri="{FF2B5EF4-FFF2-40B4-BE49-F238E27FC236}">
                    <a16:creationId xmlns:a16="http://schemas.microsoft.com/office/drawing/2014/main" id="{B65C5CC0-93BF-42F5-B05B-B282ECBAF1A0}"/>
                  </a:ext>
                </a:extLst>
              </p14:cNvPr>
              <p14:cNvContentPartPr/>
              <p14:nvPr/>
            </p14:nvContentPartPr>
            <p14:xfrm>
              <a:off x="3293493" y="2097840"/>
              <a:ext cx="1654200" cy="637920"/>
            </p14:xfrm>
          </p:contentPart>
        </mc:Choice>
        <mc:Fallback>
          <p:pic>
            <p:nvPicPr>
              <p:cNvPr id="113" name="Käsinkirjoitus 112">
                <a:extLst>
                  <a:ext uri="{FF2B5EF4-FFF2-40B4-BE49-F238E27FC236}">
                    <a16:creationId xmlns:a16="http://schemas.microsoft.com/office/drawing/2014/main" id="{B65C5CC0-93BF-42F5-B05B-B282ECBAF1A0}"/>
                  </a:ext>
                </a:extLst>
              </p:cNvPr>
              <p:cNvPicPr/>
              <p:nvPr/>
            </p:nvPicPr>
            <p:blipFill>
              <a:blip r:embed="rId165"/>
              <a:stretch>
                <a:fillRect/>
              </a:stretch>
            </p:blipFill>
            <p:spPr>
              <a:xfrm>
                <a:off x="3275493" y="2061840"/>
                <a:ext cx="1689840" cy="709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20" name="Ryhmä 119">
            <a:extLst>
              <a:ext uri="{FF2B5EF4-FFF2-40B4-BE49-F238E27FC236}">
                <a16:creationId xmlns:a16="http://schemas.microsoft.com/office/drawing/2014/main" id="{28001BB5-C2E6-4AD0-950B-C593263ED025}"/>
              </a:ext>
            </a:extLst>
          </p:cNvPr>
          <p:cNvGrpSpPr/>
          <p:nvPr/>
        </p:nvGrpSpPr>
        <p:grpSpPr>
          <a:xfrm>
            <a:off x="5584533" y="2133840"/>
            <a:ext cx="966960" cy="657000"/>
            <a:chOff x="5584533" y="2133840"/>
            <a:chExt cx="966960" cy="657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14" name="Käsinkirjoitus 113">
                  <a:extLst>
                    <a:ext uri="{FF2B5EF4-FFF2-40B4-BE49-F238E27FC236}">
                      <a16:creationId xmlns:a16="http://schemas.microsoft.com/office/drawing/2014/main" id="{925C3920-5F0C-42CA-808D-C684FF533BAE}"/>
                    </a:ext>
                  </a:extLst>
                </p14:cNvPr>
                <p14:cNvContentPartPr/>
                <p14:nvPr/>
              </p14:nvContentPartPr>
              <p14:xfrm>
                <a:off x="5584533" y="2133840"/>
                <a:ext cx="49680" cy="657000"/>
              </p14:xfrm>
            </p:contentPart>
          </mc:Choice>
          <mc:Fallback>
            <p:pic>
              <p:nvPicPr>
                <p:cNvPr id="114" name="Käsinkirjoitus 113">
                  <a:extLst>
                    <a:ext uri="{FF2B5EF4-FFF2-40B4-BE49-F238E27FC236}">
                      <a16:creationId xmlns:a16="http://schemas.microsoft.com/office/drawing/2014/main" id="{925C3920-5F0C-42CA-808D-C684FF533BAE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5575893" y="2125200"/>
                  <a:ext cx="67320" cy="67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15" name="Käsinkirjoitus 114">
                  <a:extLst>
                    <a:ext uri="{FF2B5EF4-FFF2-40B4-BE49-F238E27FC236}">
                      <a16:creationId xmlns:a16="http://schemas.microsoft.com/office/drawing/2014/main" id="{B3D1986A-50E2-4491-9334-37B9EF8A47DD}"/>
                    </a:ext>
                  </a:extLst>
                </p14:cNvPr>
                <p14:cNvContentPartPr/>
                <p14:nvPr/>
              </p14:nvContentPartPr>
              <p14:xfrm>
                <a:off x="5671653" y="2188560"/>
                <a:ext cx="47880" cy="561600"/>
              </p14:xfrm>
            </p:contentPart>
          </mc:Choice>
          <mc:Fallback>
            <p:pic>
              <p:nvPicPr>
                <p:cNvPr id="115" name="Käsinkirjoitus 114">
                  <a:extLst>
                    <a:ext uri="{FF2B5EF4-FFF2-40B4-BE49-F238E27FC236}">
                      <a16:creationId xmlns:a16="http://schemas.microsoft.com/office/drawing/2014/main" id="{B3D1986A-50E2-4491-9334-37B9EF8A47DD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5662653" y="2179920"/>
                  <a:ext cx="65520" cy="57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16" name="Käsinkirjoitus 115">
                  <a:extLst>
                    <a:ext uri="{FF2B5EF4-FFF2-40B4-BE49-F238E27FC236}">
                      <a16:creationId xmlns:a16="http://schemas.microsoft.com/office/drawing/2014/main" id="{AFB94E52-F0F9-4A0A-865E-3CD8F6AE55CD}"/>
                    </a:ext>
                  </a:extLst>
                </p14:cNvPr>
                <p14:cNvContentPartPr/>
                <p14:nvPr/>
              </p14:nvContentPartPr>
              <p14:xfrm>
                <a:off x="5830053" y="2518680"/>
                <a:ext cx="180000" cy="7920"/>
              </p14:xfrm>
            </p:contentPart>
          </mc:Choice>
          <mc:Fallback>
            <p:pic>
              <p:nvPicPr>
                <p:cNvPr id="116" name="Käsinkirjoitus 115">
                  <a:extLst>
                    <a:ext uri="{FF2B5EF4-FFF2-40B4-BE49-F238E27FC236}">
                      <a16:creationId xmlns:a16="http://schemas.microsoft.com/office/drawing/2014/main" id="{AFB94E52-F0F9-4A0A-865E-3CD8F6AE55CD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5821053" y="2509680"/>
                  <a:ext cx="19764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17" name="Käsinkirjoitus 116">
                  <a:extLst>
                    <a:ext uri="{FF2B5EF4-FFF2-40B4-BE49-F238E27FC236}">
                      <a16:creationId xmlns:a16="http://schemas.microsoft.com/office/drawing/2014/main" id="{569AE244-C9ED-433C-8637-5F991EE20D04}"/>
                    </a:ext>
                  </a:extLst>
                </p14:cNvPr>
                <p14:cNvContentPartPr/>
                <p14:nvPr/>
              </p14:nvContentPartPr>
              <p14:xfrm>
                <a:off x="6010413" y="2265240"/>
                <a:ext cx="236160" cy="412200"/>
              </p14:xfrm>
            </p:contentPart>
          </mc:Choice>
          <mc:Fallback>
            <p:pic>
              <p:nvPicPr>
                <p:cNvPr id="117" name="Käsinkirjoitus 116">
                  <a:extLst>
                    <a:ext uri="{FF2B5EF4-FFF2-40B4-BE49-F238E27FC236}">
                      <a16:creationId xmlns:a16="http://schemas.microsoft.com/office/drawing/2014/main" id="{569AE244-C9ED-433C-8637-5F991EE20D04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6001773" y="2256600"/>
                  <a:ext cx="253800" cy="42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18" name="Käsinkirjoitus 117">
                  <a:extLst>
                    <a:ext uri="{FF2B5EF4-FFF2-40B4-BE49-F238E27FC236}">
                      <a16:creationId xmlns:a16="http://schemas.microsoft.com/office/drawing/2014/main" id="{99EAFB3F-9363-4FBC-9090-F3419F1533C0}"/>
                    </a:ext>
                  </a:extLst>
                </p14:cNvPr>
                <p14:cNvContentPartPr/>
                <p14:nvPr/>
              </p14:nvContentPartPr>
              <p14:xfrm>
                <a:off x="6286173" y="2346240"/>
                <a:ext cx="230040" cy="315360"/>
              </p14:xfrm>
            </p:contentPart>
          </mc:Choice>
          <mc:Fallback>
            <p:pic>
              <p:nvPicPr>
                <p:cNvPr id="118" name="Käsinkirjoitus 117">
                  <a:extLst>
                    <a:ext uri="{FF2B5EF4-FFF2-40B4-BE49-F238E27FC236}">
                      <a16:creationId xmlns:a16="http://schemas.microsoft.com/office/drawing/2014/main" id="{99EAFB3F-9363-4FBC-9090-F3419F1533C0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6277533" y="2337240"/>
                  <a:ext cx="247680" cy="33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19" name="Käsinkirjoitus 118">
                  <a:extLst>
                    <a:ext uri="{FF2B5EF4-FFF2-40B4-BE49-F238E27FC236}">
                      <a16:creationId xmlns:a16="http://schemas.microsoft.com/office/drawing/2014/main" id="{7BABBA2E-F9A3-4A9C-90EC-9215F654BCC0}"/>
                    </a:ext>
                  </a:extLst>
                </p14:cNvPr>
                <p14:cNvContentPartPr/>
                <p14:nvPr/>
              </p14:nvContentPartPr>
              <p14:xfrm>
                <a:off x="6299133" y="2363160"/>
                <a:ext cx="252360" cy="281160"/>
              </p14:xfrm>
            </p:contentPart>
          </mc:Choice>
          <mc:Fallback>
            <p:pic>
              <p:nvPicPr>
                <p:cNvPr id="119" name="Käsinkirjoitus 118">
                  <a:extLst>
                    <a:ext uri="{FF2B5EF4-FFF2-40B4-BE49-F238E27FC236}">
                      <a16:creationId xmlns:a16="http://schemas.microsoft.com/office/drawing/2014/main" id="{7BABBA2E-F9A3-4A9C-90EC-9215F654BCC0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6290493" y="2354520"/>
                  <a:ext cx="270000" cy="298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21" name="Käsinkirjoitus 120">
                <a:extLst>
                  <a:ext uri="{FF2B5EF4-FFF2-40B4-BE49-F238E27FC236}">
                    <a16:creationId xmlns:a16="http://schemas.microsoft.com/office/drawing/2014/main" id="{5EC99633-AF78-406C-BFA3-259E32924975}"/>
                  </a:ext>
                </a:extLst>
              </p14:cNvPr>
              <p14:cNvContentPartPr/>
              <p14:nvPr/>
            </p14:nvContentPartPr>
            <p14:xfrm>
              <a:off x="2924853" y="3100440"/>
              <a:ext cx="223560" cy="11160"/>
            </p14:xfrm>
          </p:contentPart>
        </mc:Choice>
        <mc:Fallback>
          <p:pic>
            <p:nvPicPr>
              <p:cNvPr id="121" name="Käsinkirjoitus 120">
                <a:extLst>
                  <a:ext uri="{FF2B5EF4-FFF2-40B4-BE49-F238E27FC236}">
                    <a16:creationId xmlns:a16="http://schemas.microsoft.com/office/drawing/2014/main" id="{5EC99633-AF78-406C-BFA3-259E32924975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2915853" y="3091440"/>
                <a:ext cx="24120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0">
            <p14:nvContentPartPr>
              <p14:cNvPr id="122" name="Käsinkirjoitus 121">
                <a:extLst>
                  <a:ext uri="{FF2B5EF4-FFF2-40B4-BE49-F238E27FC236}">
                    <a16:creationId xmlns:a16="http://schemas.microsoft.com/office/drawing/2014/main" id="{FBB09C06-99D0-4807-94C4-BF52D1C9F074}"/>
                  </a:ext>
                </a:extLst>
              </p14:cNvPr>
              <p14:cNvContentPartPr/>
              <p14:nvPr/>
            </p14:nvContentPartPr>
            <p14:xfrm>
              <a:off x="2959053" y="3259920"/>
              <a:ext cx="235440" cy="8640"/>
            </p14:xfrm>
          </p:contentPart>
        </mc:Choice>
        <mc:Fallback>
          <p:pic>
            <p:nvPicPr>
              <p:cNvPr id="122" name="Käsinkirjoitus 121">
                <a:extLst>
                  <a:ext uri="{FF2B5EF4-FFF2-40B4-BE49-F238E27FC236}">
                    <a16:creationId xmlns:a16="http://schemas.microsoft.com/office/drawing/2014/main" id="{FBB09C06-99D0-4807-94C4-BF52D1C9F074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2950053" y="3250920"/>
                <a:ext cx="253080" cy="26280"/>
              </a:xfrm>
              <a:prstGeom prst="rect">
                <a:avLst/>
              </a:prstGeom>
            </p:spPr>
          </p:pic>
        </mc:Fallback>
      </mc:AlternateContent>
      <p:grpSp>
        <p:nvGrpSpPr>
          <p:cNvPr id="125" name="Ryhmä 124">
            <a:extLst>
              <a:ext uri="{FF2B5EF4-FFF2-40B4-BE49-F238E27FC236}">
                <a16:creationId xmlns:a16="http://schemas.microsoft.com/office/drawing/2014/main" id="{1A9A7FF8-259A-409C-B788-006274F2843C}"/>
              </a:ext>
            </a:extLst>
          </p:cNvPr>
          <p:cNvGrpSpPr/>
          <p:nvPr/>
        </p:nvGrpSpPr>
        <p:grpSpPr>
          <a:xfrm>
            <a:off x="1964373" y="2866440"/>
            <a:ext cx="677520" cy="494640"/>
            <a:chOff x="1964373" y="2866440"/>
            <a:chExt cx="677520" cy="494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23" name="Käsinkirjoitus 122">
                  <a:extLst>
                    <a:ext uri="{FF2B5EF4-FFF2-40B4-BE49-F238E27FC236}">
                      <a16:creationId xmlns:a16="http://schemas.microsoft.com/office/drawing/2014/main" id="{46DF586F-08F9-44EA-86D6-8271D296A16A}"/>
                    </a:ext>
                  </a:extLst>
                </p14:cNvPr>
                <p14:cNvContentPartPr/>
                <p14:nvPr/>
              </p14:nvContentPartPr>
              <p14:xfrm>
                <a:off x="1964373" y="3148680"/>
                <a:ext cx="163440" cy="11880"/>
              </p14:xfrm>
            </p:contentPart>
          </mc:Choice>
          <mc:Fallback>
            <p:pic>
              <p:nvPicPr>
                <p:cNvPr id="123" name="Käsinkirjoitus 122">
                  <a:extLst>
                    <a:ext uri="{FF2B5EF4-FFF2-40B4-BE49-F238E27FC236}">
                      <a16:creationId xmlns:a16="http://schemas.microsoft.com/office/drawing/2014/main" id="{46DF586F-08F9-44EA-86D6-8271D296A16A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1955733" y="3140040"/>
                  <a:ext cx="18108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24" name="Käsinkirjoitus 123">
                  <a:extLst>
                    <a:ext uri="{FF2B5EF4-FFF2-40B4-BE49-F238E27FC236}">
                      <a16:creationId xmlns:a16="http://schemas.microsoft.com/office/drawing/2014/main" id="{B1117310-8D1B-4A86-89C8-AFD948E89B97}"/>
                    </a:ext>
                  </a:extLst>
                </p14:cNvPr>
                <p14:cNvContentPartPr/>
                <p14:nvPr/>
              </p14:nvContentPartPr>
              <p14:xfrm>
                <a:off x="2341653" y="2866440"/>
                <a:ext cx="300240" cy="494640"/>
              </p14:xfrm>
            </p:contentPart>
          </mc:Choice>
          <mc:Fallback>
            <p:pic>
              <p:nvPicPr>
                <p:cNvPr id="124" name="Käsinkirjoitus 123">
                  <a:extLst>
                    <a:ext uri="{FF2B5EF4-FFF2-40B4-BE49-F238E27FC236}">
                      <a16:creationId xmlns:a16="http://schemas.microsoft.com/office/drawing/2014/main" id="{B1117310-8D1B-4A86-89C8-AFD948E89B97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2332653" y="2857440"/>
                  <a:ext cx="317880" cy="512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3" name="Ryhmä 132">
            <a:extLst>
              <a:ext uri="{FF2B5EF4-FFF2-40B4-BE49-F238E27FC236}">
                <a16:creationId xmlns:a16="http://schemas.microsoft.com/office/drawing/2014/main" id="{170DE62E-71B4-4CA6-8840-773E746B78ED}"/>
              </a:ext>
            </a:extLst>
          </p:cNvPr>
          <p:cNvGrpSpPr/>
          <p:nvPr/>
        </p:nvGrpSpPr>
        <p:grpSpPr>
          <a:xfrm>
            <a:off x="3440013" y="2911440"/>
            <a:ext cx="1629360" cy="567360"/>
            <a:chOff x="3440013" y="2911440"/>
            <a:chExt cx="1629360" cy="567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26" name="Käsinkirjoitus 125">
                  <a:extLst>
                    <a:ext uri="{FF2B5EF4-FFF2-40B4-BE49-F238E27FC236}">
                      <a16:creationId xmlns:a16="http://schemas.microsoft.com/office/drawing/2014/main" id="{A09C8341-51F8-47F9-9FB5-35BFFC6323C8}"/>
                    </a:ext>
                  </a:extLst>
                </p14:cNvPr>
                <p14:cNvContentPartPr/>
                <p14:nvPr/>
              </p14:nvContentPartPr>
              <p14:xfrm>
                <a:off x="3440013" y="2911440"/>
                <a:ext cx="278640" cy="235080"/>
              </p14:xfrm>
            </p:contentPart>
          </mc:Choice>
          <mc:Fallback>
            <p:pic>
              <p:nvPicPr>
                <p:cNvPr id="126" name="Käsinkirjoitus 125">
                  <a:extLst>
                    <a:ext uri="{FF2B5EF4-FFF2-40B4-BE49-F238E27FC236}">
                      <a16:creationId xmlns:a16="http://schemas.microsoft.com/office/drawing/2014/main" id="{A09C8341-51F8-47F9-9FB5-35BFFC6323C8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3431013" y="2902440"/>
                  <a:ext cx="29628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27" name="Käsinkirjoitus 126">
                  <a:extLst>
                    <a:ext uri="{FF2B5EF4-FFF2-40B4-BE49-F238E27FC236}">
                      <a16:creationId xmlns:a16="http://schemas.microsoft.com/office/drawing/2014/main" id="{84E738B0-8DC9-4429-ACD5-72D82ABEA220}"/>
                    </a:ext>
                  </a:extLst>
                </p14:cNvPr>
                <p14:cNvContentPartPr/>
                <p14:nvPr/>
              </p14:nvContentPartPr>
              <p14:xfrm>
                <a:off x="3658173" y="2920440"/>
                <a:ext cx="63360" cy="456840"/>
              </p14:xfrm>
            </p:contentPart>
          </mc:Choice>
          <mc:Fallback>
            <p:pic>
              <p:nvPicPr>
                <p:cNvPr id="127" name="Käsinkirjoitus 126">
                  <a:extLst>
                    <a:ext uri="{FF2B5EF4-FFF2-40B4-BE49-F238E27FC236}">
                      <a16:creationId xmlns:a16="http://schemas.microsoft.com/office/drawing/2014/main" id="{84E738B0-8DC9-4429-ACD5-72D82ABEA220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3649173" y="2911440"/>
                  <a:ext cx="81000" cy="47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28" name="Käsinkirjoitus 127">
                  <a:extLst>
                    <a:ext uri="{FF2B5EF4-FFF2-40B4-BE49-F238E27FC236}">
                      <a16:creationId xmlns:a16="http://schemas.microsoft.com/office/drawing/2014/main" id="{8ECC413D-28CD-4A73-BE8C-0A81E849FBAF}"/>
                    </a:ext>
                  </a:extLst>
                </p14:cNvPr>
                <p14:cNvContentPartPr/>
                <p14:nvPr/>
              </p14:nvContentPartPr>
              <p14:xfrm>
                <a:off x="3909093" y="3146160"/>
                <a:ext cx="195840" cy="183960"/>
              </p14:xfrm>
            </p:contentPart>
          </mc:Choice>
          <mc:Fallback>
            <p:pic>
              <p:nvPicPr>
                <p:cNvPr id="128" name="Käsinkirjoitus 127">
                  <a:extLst>
                    <a:ext uri="{FF2B5EF4-FFF2-40B4-BE49-F238E27FC236}">
                      <a16:creationId xmlns:a16="http://schemas.microsoft.com/office/drawing/2014/main" id="{8ECC413D-28CD-4A73-BE8C-0A81E849FBAF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3900093" y="3137520"/>
                  <a:ext cx="213480" cy="20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29" name="Käsinkirjoitus 128">
                  <a:extLst>
                    <a:ext uri="{FF2B5EF4-FFF2-40B4-BE49-F238E27FC236}">
                      <a16:creationId xmlns:a16="http://schemas.microsoft.com/office/drawing/2014/main" id="{FAA84CAF-1265-46AF-98E5-831ED163CDAE}"/>
                    </a:ext>
                  </a:extLst>
                </p14:cNvPr>
                <p14:cNvContentPartPr/>
                <p14:nvPr/>
              </p14:nvContentPartPr>
              <p14:xfrm>
                <a:off x="3956973" y="3127080"/>
                <a:ext cx="224640" cy="198360"/>
              </p14:xfrm>
            </p:contentPart>
          </mc:Choice>
          <mc:Fallback>
            <p:pic>
              <p:nvPicPr>
                <p:cNvPr id="129" name="Käsinkirjoitus 128">
                  <a:extLst>
                    <a:ext uri="{FF2B5EF4-FFF2-40B4-BE49-F238E27FC236}">
                      <a16:creationId xmlns:a16="http://schemas.microsoft.com/office/drawing/2014/main" id="{FAA84CAF-1265-46AF-98E5-831ED163CDAE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3948333" y="3118440"/>
                  <a:ext cx="24228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31" name="Käsinkirjoitus 130">
                  <a:extLst>
                    <a:ext uri="{FF2B5EF4-FFF2-40B4-BE49-F238E27FC236}">
                      <a16:creationId xmlns:a16="http://schemas.microsoft.com/office/drawing/2014/main" id="{0645C231-A17C-46E3-BE04-41A8A26A7DC4}"/>
                    </a:ext>
                  </a:extLst>
                </p14:cNvPr>
                <p14:cNvContentPartPr/>
                <p14:nvPr/>
              </p14:nvContentPartPr>
              <p14:xfrm>
                <a:off x="4396173" y="3197640"/>
                <a:ext cx="156240" cy="10080"/>
              </p14:xfrm>
            </p:contentPart>
          </mc:Choice>
          <mc:Fallback>
            <p:pic>
              <p:nvPicPr>
                <p:cNvPr id="131" name="Käsinkirjoitus 130">
                  <a:extLst>
                    <a:ext uri="{FF2B5EF4-FFF2-40B4-BE49-F238E27FC236}">
                      <a16:creationId xmlns:a16="http://schemas.microsoft.com/office/drawing/2014/main" id="{0645C231-A17C-46E3-BE04-41A8A26A7DC4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4387533" y="3189000"/>
                  <a:ext cx="17388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32" name="Käsinkirjoitus 131">
                  <a:extLst>
                    <a:ext uri="{FF2B5EF4-FFF2-40B4-BE49-F238E27FC236}">
                      <a16:creationId xmlns:a16="http://schemas.microsoft.com/office/drawing/2014/main" id="{497865D9-5780-4757-80D0-F6B0A620A932}"/>
                    </a:ext>
                  </a:extLst>
                </p14:cNvPr>
                <p14:cNvContentPartPr/>
                <p14:nvPr/>
              </p14:nvContentPartPr>
              <p14:xfrm>
                <a:off x="4698933" y="2919000"/>
                <a:ext cx="370440" cy="559800"/>
              </p14:xfrm>
            </p:contentPart>
          </mc:Choice>
          <mc:Fallback>
            <p:pic>
              <p:nvPicPr>
                <p:cNvPr id="132" name="Käsinkirjoitus 131">
                  <a:extLst>
                    <a:ext uri="{FF2B5EF4-FFF2-40B4-BE49-F238E27FC236}">
                      <a16:creationId xmlns:a16="http://schemas.microsoft.com/office/drawing/2014/main" id="{497865D9-5780-4757-80D0-F6B0A620A932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4689933" y="2910000"/>
                  <a:ext cx="388080" cy="577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0" name="Ryhmä 139">
            <a:extLst>
              <a:ext uri="{FF2B5EF4-FFF2-40B4-BE49-F238E27FC236}">
                <a16:creationId xmlns:a16="http://schemas.microsoft.com/office/drawing/2014/main" id="{7C2D7937-102A-4454-992F-E3A90ECDB6CB}"/>
              </a:ext>
            </a:extLst>
          </p:cNvPr>
          <p:cNvGrpSpPr/>
          <p:nvPr/>
        </p:nvGrpSpPr>
        <p:grpSpPr>
          <a:xfrm>
            <a:off x="5758053" y="2959320"/>
            <a:ext cx="824760" cy="624240"/>
            <a:chOff x="5758053" y="2959320"/>
            <a:chExt cx="824760" cy="624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34" name="Käsinkirjoitus 133">
                  <a:extLst>
                    <a:ext uri="{FF2B5EF4-FFF2-40B4-BE49-F238E27FC236}">
                      <a16:creationId xmlns:a16="http://schemas.microsoft.com/office/drawing/2014/main" id="{C4742B4A-551F-442F-AE2E-1A31D62FA907}"/>
                    </a:ext>
                  </a:extLst>
                </p14:cNvPr>
                <p14:cNvContentPartPr/>
                <p14:nvPr/>
              </p14:nvContentPartPr>
              <p14:xfrm>
                <a:off x="5758053" y="2959320"/>
                <a:ext cx="11160" cy="578520"/>
              </p14:xfrm>
            </p:contentPart>
          </mc:Choice>
          <mc:Fallback>
            <p:pic>
              <p:nvPicPr>
                <p:cNvPr id="134" name="Käsinkirjoitus 133">
                  <a:extLst>
                    <a:ext uri="{FF2B5EF4-FFF2-40B4-BE49-F238E27FC236}">
                      <a16:creationId xmlns:a16="http://schemas.microsoft.com/office/drawing/2014/main" id="{C4742B4A-551F-442F-AE2E-1A31D62FA907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5749413" y="2950320"/>
                  <a:ext cx="28800" cy="59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35" name="Käsinkirjoitus 134">
                  <a:extLst>
                    <a:ext uri="{FF2B5EF4-FFF2-40B4-BE49-F238E27FC236}">
                      <a16:creationId xmlns:a16="http://schemas.microsoft.com/office/drawing/2014/main" id="{1520F437-9DAE-4BBA-B42C-B317F96468DB}"/>
                    </a:ext>
                  </a:extLst>
                </p14:cNvPr>
                <p14:cNvContentPartPr/>
                <p14:nvPr/>
              </p14:nvContentPartPr>
              <p14:xfrm>
                <a:off x="5866413" y="3006120"/>
                <a:ext cx="7920" cy="433080"/>
              </p14:xfrm>
            </p:contentPart>
          </mc:Choice>
          <mc:Fallback>
            <p:pic>
              <p:nvPicPr>
                <p:cNvPr id="135" name="Käsinkirjoitus 134">
                  <a:extLst>
                    <a:ext uri="{FF2B5EF4-FFF2-40B4-BE49-F238E27FC236}">
                      <a16:creationId xmlns:a16="http://schemas.microsoft.com/office/drawing/2014/main" id="{1520F437-9DAE-4BBA-B42C-B317F96468DB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5857413" y="2997120"/>
                  <a:ext cx="25560" cy="45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36" name="Käsinkirjoitus 135">
                  <a:extLst>
                    <a:ext uri="{FF2B5EF4-FFF2-40B4-BE49-F238E27FC236}">
                      <a16:creationId xmlns:a16="http://schemas.microsoft.com/office/drawing/2014/main" id="{CDCEE4D7-8EE9-45A3-94C5-DEA757EAB92B}"/>
                    </a:ext>
                  </a:extLst>
                </p14:cNvPr>
                <p14:cNvContentPartPr/>
                <p14:nvPr/>
              </p14:nvContentPartPr>
              <p14:xfrm>
                <a:off x="6005013" y="3306000"/>
                <a:ext cx="153720" cy="9000"/>
              </p14:xfrm>
            </p:contentPart>
          </mc:Choice>
          <mc:Fallback>
            <p:pic>
              <p:nvPicPr>
                <p:cNvPr id="136" name="Käsinkirjoitus 135">
                  <a:extLst>
                    <a:ext uri="{FF2B5EF4-FFF2-40B4-BE49-F238E27FC236}">
                      <a16:creationId xmlns:a16="http://schemas.microsoft.com/office/drawing/2014/main" id="{CDCEE4D7-8EE9-45A3-94C5-DEA757EAB92B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5996373" y="3297360"/>
                  <a:ext cx="17136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38" name="Käsinkirjoitus 137">
                  <a:extLst>
                    <a:ext uri="{FF2B5EF4-FFF2-40B4-BE49-F238E27FC236}">
                      <a16:creationId xmlns:a16="http://schemas.microsoft.com/office/drawing/2014/main" id="{2F04EEA8-4F0D-456B-98E9-E867B32A8426}"/>
                    </a:ext>
                  </a:extLst>
                </p14:cNvPr>
                <p14:cNvContentPartPr/>
                <p14:nvPr/>
              </p14:nvContentPartPr>
              <p14:xfrm>
                <a:off x="6102573" y="3228600"/>
                <a:ext cx="23760" cy="179640"/>
              </p14:xfrm>
            </p:contentPart>
          </mc:Choice>
          <mc:Fallback>
            <p:pic>
              <p:nvPicPr>
                <p:cNvPr id="138" name="Käsinkirjoitus 137">
                  <a:extLst>
                    <a:ext uri="{FF2B5EF4-FFF2-40B4-BE49-F238E27FC236}">
                      <a16:creationId xmlns:a16="http://schemas.microsoft.com/office/drawing/2014/main" id="{2F04EEA8-4F0D-456B-98E9-E867B32A8426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6093573" y="3219960"/>
                  <a:ext cx="4140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39" name="Käsinkirjoitus 138">
                  <a:extLst>
                    <a:ext uri="{FF2B5EF4-FFF2-40B4-BE49-F238E27FC236}">
                      <a16:creationId xmlns:a16="http://schemas.microsoft.com/office/drawing/2014/main" id="{E6F154FC-3C47-4383-89FC-FF10D3012874}"/>
                    </a:ext>
                  </a:extLst>
                </p14:cNvPr>
                <p14:cNvContentPartPr/>
                <p14:nvPr/>
              </p14:nvContentPartPr>
              <p14:xfrm>
                <a:off x="6263493" y="3060840"/>
                <a:ext cx="319320" cy="522720"/>
              </p14:xfrm>
            </p:contentPart>
          </mc:Choice>
          <mc:Fallback>
            <p:pic>
              <p:nvPicPr>
                <p:cNvPr id="139" name="Käsinkirjoitus 138">
                  <a:extLst>
                    <a:ext uri="{FF2B5EF4-FFF2-40B4-BE49-F238E27FC236}">
                      <a16:creationId xmlns:a16="http://schemas.microsoft.com/office/drawing/2014/main" id="{E6F154FC-3C47-4383-89FC-FF10D3012874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6254853" y="3052200"/>
                  <a:ext cx="336960" cy="540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08">
            <p14:nvContentPartPr>
              <p14:cNvPr id="141" name="Käsinkirjoitus 140">
                <a:extLst>
                  <a:ext uri="{FF2B5EF4-FFF2-40B4-BE49-F238E27FC236}">
                    <a16:creationId xmlns:a16="http://schemas.microsoft.com/office/drawing/2014/main" id="{3CD5C5F0-CEDE-404D-8EFC-9654AD3FDEAF}"/>
                  </a:ext>
                </a:extLst>
              </p14:cNvPr>
              <p14:cNvContentPartPr/>
              <p14:nvPr/>
            </p14:nvContentPartPr>
            <p14:xfrm>
              <a:off x="1815693" y="3902880"/>
              <a:ext cx="226440" cy="38880"/>
            </p14:xfrm>
          </p:contentPart>
        </mc:Choice>
        <mc:Fallback>
          <p:pic>
            <p:nvPicPr>
              <p:cNvPr id="141" name="Käsinkirjoitus 140">
                <a:extLst>
                  <a:ext uri="{FF2B5EF4-FFF2-40B4-BE49-F238E27FC236}">
                    <a16:creationId xmlns:a16="http://schemas.microsoft.com/office/drawing/2014/main" id="{3CD5C5F0-CEDE-404D-8EFC-9654AD3FDEAF}"/>
                  </a:ext>
                </a:extLst>
              </p:cNvPr>
              <p:cNvPicPr/>
              <p:nvPr/>
            </p:nvPicPr>
            <p:blipFill>
              <a:blip r:embed="rId209"/>
              <a:stretch>
                <a:fillRect/>
              </a:stretch>
            </p:blipFill>
            <p:spPr>
              <a:xfrm>
                <a:off x="1806693" y="3893880"/>
                <a:ext cx="244080" cy="56520"/>
              </a:xfrm>
              <a:prstGeom prst="rect">
                <a:avLst/>
              </a:prstGeom>
            </p:spPr>
          </p:pic>
        </mc:Fallback>
      </mc:AlternateContent>
      <p:grpSp>
        <p:nvGrpSpPr>
          <p:cNvPr id="145" name="Ryhmä 144">
            <a:extLst>
              <a:ext uri="{FF2B5EF4-FFF2-40B4-BE49-F238E27FC236}">
                <a16:creationId xmlns:a16="http://schemas.microsoft.com/office/drawing/2014/main" id="{45E71FC0-AA20-4968-BFAF-A4899086AC72}"/>
              </a:ext>
            </a:extLst>
          </p:cNvPr>
          <p:cNvGrpSpPr/>
          <p:nvPr/>
        </p:nvGrpSpPr>
        <p:grpSpPr>
          <a:xfrm>
            <a:off x="2328333" y="3548640"/>
            <a:ext cx="856440" cy="552600"/>
            <a:chOff x="2328333" y="3548640"/>
            <a:chExt cx="856440" cy="552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42" name="Käsinkirjoitus 141">
                  <a:extLst>
                    <a:ext uri="{FF2B5EF4-FFF2-40B4-BE49-F238E27FC236}">
                      <a16:creationId xmlns:a16="http://schemas.microsoft.com/office/drawing/2014/main" id="{010CF0EF-FA19-4DCE-BCDC-4D7A3199C562}"/>
                    </a:ext>
                  </a:extLst>
                </p14:cNvPr>
                <p14:cNvContentPartPr/>
                <p14:nvPr/>
              </p14:nvContentPartPr>
              <p14:xfrm>
                <a:off x="2328333" y="3548640"/>
                <a:ext cx="372960" cy="552600"/>
              </p14:xfrm>
            </p:contentPart>
          </mc:Choice>
          <mc:Fallback>
            <p:pic>
              <p:nvPicPr>
                <p:cNvPr id="142" name="Käsinkirjoitus 141">
                  <a:extLst>
                    <a:ext uri="{FF2B5EF4-FFF2-40B4-BE49-F238E27FC236}">
                      <a16:creationId xmlns:a16="http://schemas.microsoft.com/office/drawing/2014/main" id="{010CF0EF-FA19-4DCE-BCDC-4D7A3199C562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2319333" y="3540000"/>
                  <a:ext cx="390600" cy="57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43" name="Käsinkirjoitus 142">
                  <a:extLst>
                    <a:ext uri="{FF2B5EF4-FFF2-40B4-BE49-F238E27FC236}">
                      <a16:creationId xmlns:a16="http://schemas.microsoft.com/office/drawing/2014/main" id="{DC40F5AF-0C4B-476D-96B5-871CC8173B1D}"/>
                    </a:ext>
                  </a:extLst>
                </p14:cNvPr>
                <p14:cNvContentPartPr/>
                <p14:nvPr/>
              </p14:nvContentPartPr>
              <p14:xfrm>
                <a:off x="2906853" y="3871560"/>
                <a:ext cx="221040" cy="14400"/>
              </p14:xfrm>
            </p:contentPart>
          </mc:Choice>
          <mc:Fallback>
            <p:pic>
              <p:nvPicPr>
                <p:cNvPr id="143" name="Käsinkirjoitus 142">
                  <a:extLst>
                    <a:ext uri="{FF2B5EF4-FFF2-40B4-BE49-F238E27FC236}">
                      <a16:creationId xmlns:a16="http://schemas.microsoft.com/office/drawing/2014/main" id="{DC40F5AF-0C4B-476D-96B5-871CC8173B1D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2898213" y="3862920"/>
                  <a:ext cx="23868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44" name="Käsinkirjoitus 143">
                  <a:extLst>
                    <a:ext uri="{FF2B5EF4-FFF2-40B4-BE49-F238E27FC236}">
                      <a16:creationId xmlns:a16="http://schemas.microsoft.com/office/drawing/2014/main" id="{DC285242-B2D3-42F3-AEF9-F1CAAF62E11F}"/>
                    </a:ext>
                  </a:extLst>
                </p14:cNvPr>
                <p14:cNvContentPartPr/>
                <p14:nvPr/>
              </p14:nvContentPartPr>
              <p14:xfrm>
                <a:off x="2940333" y="3971280"/>
                <a:ext cx="244440" cy="9000"/>
              </p14:xfrm>
            </p:contentPart>
          </mc:Choice>
          <mc:Fallback>
            <p:pic>
              <p:nvPicPr>
                <p:cNvPr id="144" name="Käsinkirjoitus 143">
                  <a:extLst>
                    <a:ext uri="{FF2B5EF4-FFF2-40B4-BE49-F238E27FC236}">
                      <a16:creationId xmlns:a16="http://schemas.microsoft.com/office/drawing/2014/main" id="{DC285242-B2D3-42F3-AEF9-F1CAAF62E11F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2931333" y="3962640"/>
                  <a:ext cx="262080" cy="26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0" name="Ryhmä 149">
            <a:extLst>
              <a:ext uri="{FF2B5EF4-FFF2-40B4-BE49-F238E27FC236}">
                <a16:creationId xmlns:a16="http://schemas.microsoft.com/office/drawing/2014/main" id="{F278601B-5BB6-4CD5-9030-83118AB3F810}"/>
              </a:ext>
            </a:extLst>
          </p:cNvPr>
          <p:cNvGrpSpPr/>
          <p:nvPr/>
        </p:nvGrpSpPr>
        <p:grpSpPr>
          <a:xfrm>
            <a:off x="3497253" y="3567360"/>
            <a:ext cx="710640" cy="521280"/>
            <a:chOff x="3497253" y="3567360"/>
            <a:chExt cx="710640" cy="521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46" name="Käsinkirjoitus 145">
                  <a:extLst>
                    <a:ext uri="{FF2B5EF4-FFF2-40B4-BE49-F238E27FC236}">
                      <a16:creationId xmlns:a16="http://schemas.microsoft.com/office/drawing/2014/main" id="{2D139F01-BDA3-496A-8FB0-48D637562A25}"/>
                    </a:ext>
                  </a:extLst>
                </p14:cNvPr>
                <p14:cNvContentPartPr/>
                <p14:nvPr/>
              </p14:nvContentPartPr>
              <p14:xfrm>
                <a:off x="3497253" y="3567360"/>
                <a:ext cx="168480" cy="272880"/>
              </p14:xfrm>
            </p:contentPart>
          </mc:Choice>
          <mc:Fallback>
            <p:pic>
              <p:nvPicPr>
                <p:cNvPr id="146" name="Käsinkirjoitus 145">
                  <a:extLst>
                    <a:ext uri="{FF2B5EF4-FFF2-40B4-BE49-F238E27FC236}">
                      <a16:creationId xmlns:a16="http://schemas.microsoft.com/office/drawing/2014/main" id="{2D139F01-BDA3-496A-8FB0-48D637562A25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3488613" y="3558720"/>
                  <a:ext cx="186120" cy="29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47" name="Käsinkirjoitus 146">
                  <a:extLst>
                    <a:ext uri="{FF2B5EF4-FFF2-40B4-BE49-F238E27FC236}">
                      <a16:creationId xmlns:a16="http://schemas.microsoft.com/office/drawing/2014/main" id="{B936B503-9499-42C3-9973-2C05F95E4F43}"/>
                    </a:ext>
                  </a:extLst>
                </p14:cNvPr>
                <p14:cNvContentPartPr/>
                <p14:nvPr/>
              </p14:nvContentPartPr>
              <p14:xfrm>
                <a:off x="3645573" y="3623520"/>
                <a:ext cx="59760" cy="465120"/>
              </p14:xfrm>
            </p:contentPart>
          </mc:Choice>
          <mc:Fallback>
            <p:pic>
              <p:nvPicPr>
                <p:cNvPr id="147" name="Käsinkirjoitus 146">
                  <a:extLst>
                    <a:ext uri="{FF2B5EF4-FFF2-40B4-BE49-F238E27FC236}">
                      <a16:creationId xmlns:a16="http://schemas.microsoft.com/office/drawing/2014/main" id="{B936B503-9499-42C3-9973-2C05F95E4F43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3636933" y="3614520"/>
                  <a:ext cx="77400" cy="48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48" name="Käsinkirjoitus 147">
                  <a:extLst>
                    <a:ext uri="{FF2B5EF4-FFF2-40B4-BE49-F238E27FC236}">
                      <a16:creationId xmlns:a16="http://schemas.microsoft.com/office/drawing/2014/main" id="{BF8C5BD1-AC80-4C3E-A08E-B1FF3F63D7DD}"/>
                    </a:ext>
                  </a:extLst>
                </p14:cNvPr>
                <p14:cNvContentPartPr/>
                <p14:nvPr/>
              </p14:nvContentPartPr>
              <p14:xfrm>
                <a:off x="3906573" y="3775080"/>
                <a:ext cx="180000" cy="239400"/>
              </p14:xfrm>
            </p:contentPart>
          </mc:Choice>
          <mc:Fallback>
            <p:pic>
              <p:nvPicPr>
                <p:cNvPr id="148" name="Käsinkirjoitus 147">
                  <a:extLst>
                    <a:ext uri="{FF2B5EF4-FFF2-40B4-BE49-F238E27FC236}">
                      <a16:creationId xmlns:a16="http://schemas.microsoft.com/office/drawing/2014/main" id="{BF8C5BD1-AC80-4C3E-A08E-B1FF3F63D7DD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3897573" y="3766440"/>
                  <a:ext cx="19764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49" name="Käsinkirjoitus 148">
                  <a:extLst>
                    <a:ext uri="{FF2B5EF4-FFF2-40B4-BE49-F238E27FC236}">
                      <a16:creationId xmlns:a16="http://schemas.microsoft.com/office/drawing/2014/main" id="{C0FEE875-2A1B-4D6D-AF13-55909979D90D}"/>
                    </a:ext>
                  </a:extLst>
                </p14:cNvPr>
                <p14:cNvContentPartPr/>
                <p14:nvPr/>
              </p14:nvContentPartPr>
              <p14:xfrm>
                <a:off x="3948693" y="3768600"/>
                <a:ext cx="259200" cy="234000"/>
              </p14:xfrm>
            </p:contentPart>
          </mc:Choice>
          <mc:Fallback>
            <p:pic>
              <p:nvPicPr>
                <p:cNvPr id="149" name="Käsinkirjoitus 148">
                  <a:extLst>
                    <a:ext uri="{FF2B5EF4-FFF2-40B4-BE49-F238E27FC236}">
                      <a16:creationId xmlns:a16="http://schemas.microsoft.com/office/drawing/2014/main" id="{C0FEE875-2A1B-4D6D-AF13-55909979D90D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3940053" y="3759960"/>
                  <a:ext cx="276840" cy="25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9" name="Ryhmä 158">
            <a:extLst>
              <a:ext uri="{FF2B5EF4-FFF2-40B4-BE49-F238E27FC236}">
                <a16:creationId xmlns:a16="http://schemas.microsoft.com/office/drawing/2014/main" id="{A319EF0D-0B44-440E-8CB0-B0A20FFFA9CE}"/>
              </a:ext>
            </a:extLst>
          </p:cNvPr>
          <p:cNvGrpSpPr/>
          <p:nvPr/>
        </p:nvGrpSpPr>
        <p:grpSpPr>
          <a:xfrm>
            <a:off x="5628093" y="3649080"/>
            <a:ext cx="942840" cy="527040"/>
            <a:chOff x="5628093" y="3649080"/>
            <a:chExt cx="942840" cy="527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51" name="Käsinkirjoitus 150">
                  <a:extLst>
                    <a:ext uri="{FF2B5EF4-FFF2-40B4-BE49-F238E27FC236}">
                      <a16:creationId xmlns:a16="http://schemas.microsoft.com/office/drawing/2014/main" id="{C7DA0F62-090D-47DE-BEB5-7373D28AE2D7}"/>
                    </a:ext>
                  </a:extLst>
                </p14:cNvPr>
                <p14:cNvContentPartPr/>
                <p14:nvPr/>
              </p14:nvContentPartPr>
              <p14:xfrm>
                <a:off x="5628093" y="3649080"/>
                <a:ext cx="15840" cy="511200"/>
              </p14:xfrm>
            </p:contentPart>
          </mc:Choice>
          <mc:Fallback>
            <p:pic>
              <p:nvPicPr>
                <p:cNvPr id="151" name="Käsinkirjoitus 150">
                  <a:extLst>
                    <a:ext uri="{FF2B5EF4-FFF2-40B4-BE49-F238E27FC236}">
                      <a16:creationId xmlns:a16="http://schemas.microsoft.com/office/drawing/2014/main" id="{C7DA0F62-090D-47DE-BEB5-7373D28AE2D7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5619093" y="3640440"/>
                  <a:ext cx="33480" cy="52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52" name="Käsinkirjoitus 151">
                  <a:extLst>
                    <a:ext uri="{FF2B5EF4-FFF2-40B4-BE49-F238E27FC236}">
                      <a16:creationId xmlns:a16="http://schemas.microsoft.com/office/drawing/2014/main" id="{2D18DCBD-09D8-463E-8B7D-2A8619E8EC98}"/>
                    </a:ext>
                  </a:extLst>
                </p14:cNvPr>
                <p14:cNvContentPartPr/>
                <p14:nvPr/>
              </p14:nvContentPartPr>
              <p14:xfrm>
                <a:off x="5767773" y="3696960"/>
                <a:ext cx="34560" cy="479160"/>
              </p14:xfrm>
            </p:contentPart>
          </mc:Choice>
          <mc:Fallback>
            <p:pic>
              <p:nvPicPr>
                <p:cNvPr id="152" name="Käsinkirjoitus 151">
                  <a:extLst>
                    <a:ext uri="{FF2B5EF4-FFF2-40B4-BE49-F238E27FC236}">
                      <a16:creationId xmlns:a16="http://schemas.microsoft.com/office/drawing/2014/main" id="{2D18DCBD-09D8-463E-8B7D-2A8619E8EC98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5759133" y="3688320"/>
                  <a:ext cx="52200" cy="49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53" name="Käsinkirjoitus 152">
                  <a:extLst>
                    <a:ext uri="{FF2B5EF4-FFF2-40B4-BE49-F238E27FC236}">
                      <a16:creationId xmlns:a16="http://schemas.microsoft.com/office/drawing/2014/main" id="{FC304E08-D719-47AE-8C3D-23C8685EC36B}"/>
                    </a:ext>
                  </a:extLst>
                </p14:cNvPr>
                <p14:cNvContentPartPr/>
                <p14:nvPr/>
              </p14:nvContentPartPr>
              <p14:xfrm>
                <a:off x="6009333" y="3869400"/>
                <a:ext cx="38160" cy="34560"/>
              </p14:xfrm>
            </p:contentPart>
          </mc:Choice>
          <mc:Fallback>
            <p:pic>
              <p:nvPicPr>
                <p:cNvPr id="153" name="Käsinkirjoitus 152">
                  <a:extLst>
                    <a:ext uri="{FF2B5EF4-FFF2-40B4-BE49-F238E27FC236}">
                      <a16:creationId xmlns:a16="http://schemas.microsoft.com/office/drawing/2014/main" id="{FC304E08-D719-47AE-8C3D-23C8685EC36B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6000693" y="3860760"/>
                  <a:ext cx="5580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54" name="Käsinkirjoitus 153">
                  <a:extLst>
                    <a:ext uri="{FF2B5EF4-FFF2-40B4-BE49-F238E27FC236}">
                      <a16:creationId xmlns:a16="http://schemas.microsoft.com/office/drawing/2014/main" id="{7992B761-EB8A-4ADD-98E4-B1BD82D2C53B}"/>
                    </a:ext>
                  </a:extLst>
                </p14:cNvPr>
                <p14:cNvContentPartPr/>
                <p14:nvPr/>
              </p14:nvContentPartPr>
              <p14:xfrm>
                <a:off x="6023373" y="4013040"/>
                <a:ext cx="13320" cy="51120"/>
              </p14:xfrm>
            </p:contentPart>
          </mc:Choice>
          <mc:Fallback>
            <p:pic>
              <p:nvPicPr>
                <p:cNvPr id="154" name="Käsinkirjoitus 153">
                  <a:extLst>
                    <a:ext uri="{FF2B5EF4-FFF2-40B4-BE49-F238E27FC236}">
                      <a16:creationId xmlns:a16="http://schemas.microsoft.com/office/drawing/2014/main" id="{7992B761-EB8A-4ADD-98E4-B1BD82D2C53B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6014373" y="4004400"/>
                  <a:ext cx="3096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55" name="Käsinkirjoitus 154">
                  <a:extLst>
                    <a:ext uri="{FF2B5EF4-FFF2-40B4-BE49-F238E27FC236}">
                      <a16:creationId xmlns:a16="http://schemas.microsoft.com/office/drawing/2014/main" id="{2DD1B0C6-21E5-4BA3-BFFF-EB29CD495D20}"/>
                    </a:ext>
                  </a:extLst>
                </p14:cNvPr>
                <p14:cNvContentPartPr/>
                <p14:nvPr/>
              </p14:nvContentPartPr>
              <p14:xfrm>
                <a:off x="6194733" y="3765000"/>
                <a:ext cx="150120" cy="114840"/>
              </p14:xfrm>
            </p:contentPart>
          </mc:Choice>
          <mc:Fallback>
            <p:pic>
              <p:nvPicPr>
                <p:cNvPr id="155" name="Käsinkirjoitus 154">
                  <a:extLst>
                    <a:ext uri="{FF2B5EF4-FFF2-40B4-BE49-F238E27FC236}">
                      <a16:creationId xmlns:a16="http://schemas.microsoft.com/office/drawing/2014/main" id="{2DD1B0C6-21E5-4BA3-BFFF-EB29CD495D20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6185733" y="3756000"/>
                  <a:ext cx="167760" cy="13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56" name="Käsinkirjoitus 155">
                  <a:extLst>
                    <a:ext uri="{FF2B5EF4-FFF2-40B4-BE49-F238E27FC236}">
                      <a16:creationId xmlns:a16="http://schemas.microsoft.com/office/drawing/2014/main" id="{47BF7F08-D86A-40EF-86D9-B70735E34B3B}"/>
                    </a:ext>
                  </a:extLst>
                </p14:cNvPr>
                <p14:cNvContentPartPr/>
                <p14:nvPr/>
              </p14:nvContentPartPr>
              <p14:xfrm>
                <a:off x="6421533" y="3738720"/>
                <a:ext cx="11520" cy="363600"/>
              </p14:xfrm>
            </p:contentPart>
          </mc:Choice>
          <mc:Fallback>
            <p:pic>
              <p:nvPicPr>
                <p:cNvPr id="156" name="Käsinkirjoitus 155">
                  <a:extLst>
                    <a:ext uri="{FF2B5EF4-FFF2-40B4-BE49-F238E27FC236}">
                      <a16:creationId xmlns:a16="http://schemas.microsoft.com/office/drawing/2014/main" id="{47BF7F08-D86A-40EF-86D9-B70735E34B3B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6412893" y="3730080"/>
                  <a:ext cx="29160" cy="38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58" name="Käsinkirjoitus 157">
                  <a:extLst>
                    <a:ext uri="{FF2B5EF4-FFF2-40B4-BE49-F238E27FC236}">
                      <a16:creationId xmlns:a16="http://schemas.microsoft.com/office/drawing/2014/main" id="{5DE06700-05A4-474E-90D3-DFF82E32CC4D}"/>
                    </a:ext>
                  </a:extLst>
                </p14:cNvPr>
                <p14:cNvContentPartPr/>
                <p14:nvPr/>
              </p14:nvContentPartPr>
              <p14:xfrm>
                <a:off x="6299133" y="3869760"/>
                <a:ext cx="271800" cy="11520"/>
              </p14:xfrm>
            </p:contentPart>
          </mc:Choice>
          <mc:Fallback>
            <p:pic>
              <p:nvPicPr>
                <p:cNvPr id="158" name="Käsinkirjoitus 157">
                  <a:extLst>
                    <a:ext uri="{FF2B5EF4-FFF2-40B4-BE49-F238E27FC236}">
                      <a16:creationId xmlns:a16="http://schemas.microsoft.com/office/drawing/2014/main" id="{5DE06700-05A4-474E-90D3-DFF82E32CC4D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6290493" y="3861120"/>
                  <a:ext cx="289440" cy="29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6" name="Ryhmä 165">
            <a:extLst>
              <a:ext uri="{FF2B5EF4-FFF2-40B4-BE49-F238E27FC236}">
                <a16:creationId xmlns:a16="http://schemas.microsoft.com/office/drawing/2014/main" id="{990295C6-9366-4616-8828-138BF0212790}"/>
              </a:ext>
            </a:extLst>
          </p:cNvPr>
          <p:cNvGrpSpPr/>
          <p:nvPr/>
        </p:nvGrpSpPr>
        <p:grpSpPr>
          <a:xfrm>
            <a:off x="1861773" y="4325880"/>
            <a:ext cx="799200" cy="820080"/>
            <a:chOff x="1861773" y="4325880"/>
            <a:chExt cx="799200" cy="82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60" name="Käsinkirjoitus 159">
                  <a:extLst>
                    <a:ext uri="{FF2B5EF4-FFF2-40B4-BE49-F238E27FC236}">
                      <a16:creationId xmlns:a16="http://schemas.microsoft.com/office/drawing/2014/main" id="{C2125A75-0B33-4335-945C-B03812EAAD85}"/>
                    </a:ext>
                  </a:extLst>
                </p14:cNvPr>
                <p14:cNvContentPartPr/>
                <p14:nvPr/>
              </p14:nvContentPartPr>
              <p14:xfrm>
                <a:off x="1861773" y="4664640"/>
                <a:ext cx="194400" cy="24840"/>
              </p14:xfrm>
            </p:contentPart>
          </mc:Choice>
          <mc:Fallback>
            <p:pic>
              <p:nvPicPr>
                <p:cNvPr id="160" name="Käsinkirjoitus 159">
                  <a:extLst>
                    <a:ext uri="{FF2B5EF4-FFF2-40B4-BE49-F238E27FC236}">
                      <a16:creationId xmlns:a16="http://schemas.microsoft.com/office/drawing/2014/main" id="{C2125A75-0B33-4335-945C-B03812EAAD85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1852773" y="4656000"/>
                  <a:ext cx="21204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61" name="Käsinkirjoitus 160">
                  <a:extLst>
                    <a:ext uri="{FF2B5EF4-FFF2-40B4-BE49-F238E27FC236}">
                      <a16:creationId xmlns:a16="http://schemas.microsoft.com/office/drawing/2014/main" id="{87AA1801-DD3E-4E29-8139-D11134551EDB}"/>
                    </a:ext>
                  </a:extLst>
                </p14:cNvPr>
                <p14:cNvContentPartPr/>
                <p14:nvPr/>
              </p14:nvContentPartPr>
              <p14:xfrm>
                <a:off x="2376933" y="4325880"/>
                <a:ext cx="195840" cy="365040"/>
              </p14:xfrm>
            </p:contentPart>
          </mc:Choice>
          <mc:Fallback>
            <p:pic>
              <p:nvPicPr>
                <p:cNvPr id="161" name="Käsinkirjoitus 160">
                  <a:extLst>
                    <a:ext uri="{FF2B5EF4-FFF2-40B4-BE49-F238E27FC236}">
                      <a16:creationId xmlns:a16="http://schemas.microsoft.com/office/drawing/2014/main" id="{87AA1801-DD3E-4E29-8139-D11134551EDB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2368293" y="4317240"/>
                  <a:ext cx="213480" cy="38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62" name="Käsinkirjoitus 161">
                  <a:extLst>
                    <a:ext uri="{FF2B5EF4-FFF2-40B4-BE49-F238E27FC236}">
                      <a16:creationId xmlns:a16="http://schemas.microsoft.com/office/drawing/2014/main" id="{0EE583B6-2945-4CA7-BAC7-6599823371A3}"/>
                    </a:ext>
                  </a:extLst>
                </p14:cNvPr>
                <p14:cNvContentPartPr/>
                <p14:nvPr/>
              </p14:nvContentPartPr>
              <p14:xfrm>
                <a:off x="2008653" y="4762920"/>
                <a:ext cx="360" cy="360"/>
              </p14:xfrm>
            </p:contentPart>
          </mc:Choice>
          <mc:Fallback>
            <p:pic>
              <p:nvPicPr>
                <p:cNvPr id="162" name="Käsinkirjoitus 161">
                  <a:extLst>
                    <a:ext uri="{FF2B5EF4-FFF2-40B4-BE49-F238E27FC236}">
                      <a16:creationId xmlns:a16="http://schemas.microsoft.com/office/drawing/2014/main" id="{0EE583B6-2945-4CA7-BAC7-6599823371A3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999653" y="47542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63" name="Käsinkirjoitus 162">
                  <a:extLst>
                    <a:ext uri="{FF2B5EF4-FFF2-40B4-BE49-F238E27FC236}">
                      <a16:creationId xmlns:a16="http://schemas.microsoft.com/office/drawing/2014/main" id="{032B2D7F-DFE6-438B-B20C-9DD37B8D8D05}"/>
                    </a:ext>
                  </a:extLst>
                </p14:cNvPr>
                <p14:cNvContentPartPr/>
                <p14:nvPr/>
              </p14:nvContentPartPr>
              <p14:xfrm>
                <a:off x="2084253" y="4736640"/>
                <a:ext cx="576720" cy="32040"/>
              </p14:xfrm>
            </p:contentPart>
          </mc:Choice>
          <mc:Fallback>
            <p:pic>
              <p:nvPicPr>
                <p:cNvPr id="163" name="Käsinkirjoitus 162">
                  <a:extLst>
                    <a:ext uri="{FF2B5EF4-FFF2-40B4-BE49-F238E27FC236}">
                      <a16:creationId xmlns:a16="http://schemas.microsoft.com/office/drawing/2014/main" id="{032B2D7F-DFE6-438B-B20C-9DD37B8D8D05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2075613" y="4727640"/>
                  <a:ext cx="59436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64" name="Käsinkirjoitus 163">
                  <a:extLst>
                    <a:ext uri="{FF2B5EF4-FFF2-40B4-BE49-F238E27FC236}">
                      <a16:creationId xmlns:a16="http://schemas.microsoft.com/office/drawing/2014/main" id="{C83A697B-824E-4640-8D4B-4BAB731F6BD7}"/>
                    </a:ext>
                  </a:extLst>
                </p14:cNvPr>
                <p14:cNvContentPartPr/>
                <p14:nvPr/>
              </p14:nvContentPartPr>
              <p14:xfrm>
                <a:off x="2341653" y="4827000"/>
                <a:ext cx="137520" cy="171720"/>
              </p14:xfrm>
            </p:contentPart>
          </mc:Choice>
          <mc:Fallback>
            <p:pic>
              <p:nvPicPr>
                <p:cNvPr id="164" name="Käsinkirjoitus 163">
                  <a:extLst>
                    <a:ext uri="{FF2B5EF4-FFF2-40B4-BE49-F238E27FC236}">
                      <a16:creationId xmlns:a16="http://schemas.microsoft.com/office/drawing/2014/main" id="{C83A697B-824E-4640-8D4B-4BAB731F6BD7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2333013" y="4818360"/>
                  <a:ext cx="15516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65" name="Käsinkirjoitus 164">
                  <a:extLst>
                    <a:ext uri="{FF2B5EF4-FFF2-40B4-BE49-F238E27FC236}">
                      <a16:creationId xmlns:a16="http://schemas.microsoft.com/office/drawing/2014/main" id="{4CC492E5-5D02-4522-852D-9A1F28CC552F}"/>
                    </a:ext>
                  </a:extLst>
                </p14:cNvPr>
                <p14:cNvContentPartPr/>
                <p14:nvPr/>
              </p14:nvContentPartPr>
              <p14:xfrm>
                <a:off x="2503293" y="4844280"/>
                <a:ext cx="25920" cy="301680"/>
              </p14:xfrm>
            </p:contentPart>
          </mc:Choice>
          <mc:Fallback>
            <p:pic>
              <p:nvPicPr>
                <p:cNvPr id="165" name="Käsinkirjoitus 164">
                  <a:extLst>
                    <a:ext uri="{FF2B5EF4-FFF2-40B4-BE49-F238E27FC236}">
                      <a16:creationId xmlns:a16="http://schemas.microsoft.com/office/drawing/2014/main" id="{4CC492E5-5D02-4522-852D-9A1F28CC552F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2494653" y="4835640"/>
                  <a:ext cx="43560" cy="31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9" name="Ryhmä 168">
            <a:extLst>
              <a:ext uri="{FF2B5EF4-FFF2-40B4-BE49-F238E27FC236}">
                <a16:creationId xmlns:a16="http://schemas.microsoft.com/office/drawing/2014/main" id="{C3764C71-9089-499A-A2B1-C001B69D5723}"/>
              </a:ext>
            </a:extLst>
          </p:cNvPr>
          <p:cNvGrpSpPr/>
          <p:nvPr/>
        </p:nvGrpSpPr>
        <p:grpSpPr>
          <a:xfrm>
            <a:off x="2923773" y="4728720"/>
            <a:ext cx="198000" cy="110880"/>
            <a:chOff x="2923773" y="4728720"/>
            <a:chExt cx="198000" cy="110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67" name="Käsinkirjoitus 166">
                  <a:extLst>
                    <a:ext uri="{FF2B5EF4-FFF2-40B4-BE49-F238E27FC236}">
                      <a16:creationId xmlns:a16="http://schemas.microsoft.com/office/drawing/2014/main" id="{3F76B99E-0A98-427F-9138-5A0CDB2754F2}"/>
                    </a:ext>
                  </a:extLst>
                </p14:cNvPr>
                <p14:cNvContentPartPr/>
                <p14:nvPr/>
              </p14:nvContentPartPr>
              <p14:xfrm>
                <a:off x="2945013" y="4728720"/>
                <a:ext cx="163440" cy="3600"/>
              </p14:xfrm>
            </p:contentPart>
          </mc:Choice>
          <mc:Fallback>
            <p:pic>
              <p:nvPicPr>
                <p:cNvPr id="167" name="Käsinkirjoitus 166">
                  <a:extLst>
                    <a:ext uri="{FF2B5EF4-FFF2-40B4-BE49-F238E27FC236}">
                      <a16:creationId xmlns:a16="http://schemas.microsoft.com/office/drawing/2014/main" id="{3F76B99E-0A98-427F-9138-5A0CDB2754F2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2936373" y="4719720"/>
                  <a:ext cx="18108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68" name="Käsinkirjoitus 167">
                  <a:extLst>
                    <a:ext uri="{FF2B5EF4-FFF2-40B4-BE49-F238E27FC236}">
                      <a16:creationId xmlns:a16="http://schemas.microsoft.com/office/drawing/2014/main" id="{8F24A263-7DE9-405E-A845-33A3A8A6322B}"/>
                    </a:ext>
                  </a:extLst>
                </p14:cNvPr>
                <p14:cNvContentPartPr/>
                <p14:nvPr/>
              </p14:nvContentPartPr>
              <p14:xfrm>
                <a:off x="2923773" y="4821960"/>
                <a:ext cx="198000" cy="17640"/>
              </p14:xfrm>
            </p:contentPart>
          </mc:Choice>
          <mc:Fallback>
            <p:pic>
              <p:nvPicPr>
                <p:cNvPr id="168" name="Käsinkirjoitus 167">
                  <a:extLst>
                    <a:ext uri="{FF2B5EF4-FFF2-40B4-BE49-F238E27FC236}">
                      <a16:creationId xmlns:a16="http://schemas.microsoft.com/office/drawing/2014/main" id="{8F24A263-7DE9-405E-A845-33A3A8A6322B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2915133" y="4812960"/>
                  <a:ext cx="215640" cy="35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2" name="Ryhmä 171">
            <a:extLst>
              <a:ext uri="{FF2B5EF4-FFF2-40B4-BE49-F238E27FC236}">
                <a16:creationId xmlns:a16="http://schemas.microsoft.com/office/drawing/2014/main" id="{3E856E0C-32A7-411F-BBE0-842D6BAA854B}"/>
              </a:ext>
            </a:extLst>
          </p:cNvPr>
          <p:cNvGrpSpPr/>
          <p:nvPr/>
        </p:nvGrpSpPr>
        <p:grpSpPr>
          <a:xfrm>
            <a:off x="3427413" y="4536840"/>
            <a:ext cx="349920" cy="356040"/>
            <a:chOff x="3427413" y="4536840"/>
            <a:chExt cx="349920" cy="35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70" name="Käsinkirjoitus 169">
                  <a:extLst>
                    <a:ext uri="{FF2B5EF4-FFF2-40B4-BE49-F238E27FC236}">
                      <a16:creationId xmlns:a16="http://schemas.microsoft.com/office/drawing/2014/main" id="{58E437BC-65C6-49DF-931D-A2628C4EC94C}"/>
                    </a:ext>
                  </a:extLst>
                </p14:cNvPr>
                <p14:cNvContentPartPr/>
                <p14:nvPr/>
              </p14:nvContentPartPr>
              <p14:xfrm>
                <a:off x="3475653" y="4540080"/>
                <a:ext cx="250200" cy="352800"/>
              </p14:xfrm>
            </p:contentPart>
          </mc:Choice>
          <mc:Fallback>
            <p:pic>
              <p:nvPicPr>
                <p:cNvPr id="170" name="Käsinkirjoitus 169">
                  <a:extLst>
                    <a:ext uri="{FF2B5EF4-FFF2-40B4-BE49-F238E27FC236}">
                      <a16:creationId xmlns:a16="http://schemas.microsoft.com/office/drawing/2014/main" id="{58E437BC-65C6-49DF-931D-A2628C4EC94C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3466653" y="4531080"/>
                  <a:ext cx="267840" cy="37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71" name="Käsinkirjoitus 170">
                  <a:extLst>
                    <a:ext uri="{FF2B5EF4-FFF2-40B4-BE49-F238E27FC236}">
                      <a16:creationId xmlns:a16="http://schemas.microsoft.com/office/drawing/2014/main" id="{D3CA16CE-3B3D-4B64-8E95-FCDEFC80AFCE}"/>
                    </a:ext>
                  </a:extLst>
                </p14:cNvPr>
                <p14:cNvContentPartPr/>
                <p14:nvPr/>
              </p14:nvContentPartPr>
              <p14:xfrm>
                <a:off x="3427413" y="4536840"/>
                <a:ext cx="349920" cy="275040"/>
              </p14:xfrm>
            </p:contentPart>
          </mc:Choice>
          <mc:Fallback>
            <p:pic>
              <p:nvPicPr>
                <p:cNvPr id="171" name="Käsinkirjoitus 170">
                  <a:extLst>
                    <a:ext uri="{FF2B5EF4-FFF2-40B4-BE49-F238E27FC236}">
                      <a16:creationId xmlns:a16="http://schemas.microsoft.com/office/drawing/2014/main" id="{D3CA16CE-3B3D-4B64-8E95-FCDEFC80AFCE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3418413" y="4528200"/>
                  <a:ext cx="367560" cy="292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2" name="Ryhmä 181">
            <a:extLst>
              <a:ext uri="{FF2B5EF4-FFF2-40B4-BE49-F238E27FC236}">
                <a16:creationId xmlns:a16="http://schemas.microsoft.com/office/drawing/2014/main" id="{662043B5-8EB6-402A-A6C2-F420B929F2D9}"/>
              </a:ext>
            </a:extLst>
          </p:cNvPr>
          <p:cNvGrpSpPr/>
          <p:nvPr/>
        </p:nvGrpSpPr>
        <p:grpSpPr>
          <a:xfrm>
            <a:off x="2314293" y="5442480"/>
            <a:ext cx="736200" cy="339840"/>
            <a:chOff x="2314293" y="5442480"/>
            <a:chExt cx="736200" cy="339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73" name="Käsinkirjoitus 172">
                  <a:extLst>
                    <a:ext uri="{FF2B5EF4-FFF2-40B4-BE49-F238E27FC236}">
                      <a16:creationId xmlns:a16="http://schemas.microsoft.com/office/drawing/2014/main" id="{CDCA56C7-6A32-4039-B4C6-D92AC5541569}"/>
                    </a:ext>
                  </a:extLst>
                </p14:cNvPr>
                <p14:cNvContentPartPr/>
                <p14:nvPr/>
              </p14:nvContentPartPr>
              <p14:xfrm>
                <a:off x="2314293" y="5455440"/>
                <a:ext cx="219960" cy="326880"/>
              </p14:xfrm>
            </p:contentPart>
          </mc:Choice>
          <mc:Fallback>
            <p:pic>
              <p:nvPicPr>
                <p:cNvPr id="173" name="Käsinkirjoitus 172">
                  <a:extLst>
                    <a:ext uri="{FF2B5EF4-FFF2-40B4-BE49-F238E27FC236}">
                      <a16:creationId xmlns:a16="http://schemas.microsoft.com/office/drawing/2014/main" id="{CDCA56C7-6A32-4039-B4C6-D92AC5541569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2305293" y="5446440"/>
                  <a:ext cx="237600" cy="34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74" name="Käsinkirjoitus 173">
                  <a:extLst>
                    <a:ext uri="{FF2B5EF4-FFF2-40B4-BE49-F238E27FC236}">
                      <a16:creationId xmlns:a16="http://schemas.microsoft.com/office/drawing/2014/main" id="{3AA978E9-4061-414E-A71B-B65CB42257BC}"/>
                    </a:ext>
                  </a:extLst>
                </p14:cNvPr>
                <p14:cNvContentPartPr/>
                <p14:nvPr/>
              </p14:nvContentPartPr>
              <p14:xfrm>
                <a:off x="2365773" y="5442480"/>
                <a:ext cx="287640" cy="292680"/>
              </p14:xfrm>
            </p:contentPart>
          </mc:Choice>
          <mc:Fallback>
            <p:pic>
              <p:nvPicPr>
                <p:cNvPr id="174" name="Käsinkirjoitus 173">
                  <a:extLst>
                    <a:ext uri="{FF2B5EF4-FFF2-40B4-BE49-F238E27FC236}">
                      <a16:creationId xmlns:a16="http://schemas.microsoft.com/office/drawing/2014/main" id="{3AA978E9-4061-414E-A71B-B65CB42257BC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2356773" y="5433840"/>
                  <a:ext cx="30528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75" name="Käsinkirjoitus 174">
                  <a:extLst>
                    <a:ext uri="{FF2B5EF4-FFF2-40B4-BE49-F238E27FC236}">
                      <a16:creationId xmlns:a16="http://schemas.microsoft.com/office/drawing/2014/main" id="{58342E77-3B5A-4235-B3C4-E8AD721583DB}"/>
                    </a:ext>
                  </a:extLst>
                </p14:cNvPr>
                <p14:cNvContentPartPr/>
                <p14:nvPr/>
              </p14:nvContentPartPr>
              <p14:xfrm>
                <a:off x="2851773" y="5601960"/>
                <a:ext cx="198720" cy="20520"/>
              </p14:xfrm>
            </p:contentPart>
          </mc:Choice>
          <mc:Fallback>
            <p:pic>
              <p:nvPicPr>
                <p:cNvPr id="175" name="Käsinkirjoitus 174">
                  <a:extLst>
                    <a:ext uri="{FF2B5EF4-FFF2-40B4-BE49-F238E27FC236}">
                      <a16:creationId xmlns:a16="http://schemas.microsoft.com/office/drawing/2014/main" id="{58342E77-3B5A-4235-B3C4-E8AD721583DB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2843133" y="5593320"/>
                  <a:ext cx="21636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76" name="Käsinkirjoitus 175">
                  <a:extLst>
                    <a:ext uri="{FF2B5EF4-FFF2-40B4-BE49-F238E27FC236}">
                      <a16:creationId xmlns:a16="http://schemas.microsoft.com/office/drawing/2014/main" id="{DBF1EFC1-5D83-4208-B000-58EFDA50167E}"/>
                    </a:ext>
                  </a:extLst>
                </p14:cNvPr>
                <p14:cNvContentPartPr/>
                <p14:nvPr/>
              </p14:nvContentPartPr>
              <p14:xfrm>
                <a:off x="2867613" y="5698440"/>
                <a:ext cx="160560" cy="15480"/>
              </p14:xfrm>
            </p:contentPart>
          </mc:Choice>
          <mc:Fallback>
            <p:pic>
              <p:nvPicPr>
                <p:cNvPr id="176" name="Käsinkirjoitus 175">
                  <a:extLst>
                    <a:ext uri="{FF2B5EF4-FFF2-40B4-BE49-F238E27FC236}">
                      <a16:creationId xmlns:a16="http://schemas.microsoft.com/office/drawing/2014/main" id="{DBF1EFC1-5D83-4208-B000-58EFDA50167E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2858973" y="5689440"/>
                  <a:ext cx="178200" cy="3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1" name="Ryhmä 180">
            <a:extLst>
              <a:ext uri="{FF2B5EF4-FFF2-40B4-BE49-F238E27FC236}">
                <a16:creationId xmlns:a16="http://schemas.microsoft.com/office/drawing/2014/main" id="{24B5F189-EDFD-4EE6-B5F3-DA0579F25EB3}"/>
              </a:ext>
            </a:extLst>
          </p:cNvPr>
          <p:cNvGrpSpPr/>
          <p:nvPr/>
        </p:nvGrpSpPr>
        <p:grpSpPr>
          <a:xfrm>
            <a:off x="3308253" y="5218560"/>
            <a:ext cx="703440" cy="651240"/>
            <a:chOff x="3308253" y="5218560"/>
            <a:chExt cx="703440" cy="651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77" name="Käsinkirjoitus 176">
                  <a:extLst>
                    <a:ext uri="{FF2B5EF4-FFF2-40B4-BE49-F238E27FC236}">
                      <a16:creationId xmlns:a16="http://schemas.microsoft.com/office/drawing/2014/main" id="{611A25A4-76AB-4943-BD38-C57303839F95}"/>
                    </a:ext>
                  </a:extLst>
                </p14:cNvPr>
                <p14:cNvContentPartPr/>
                <p14:nvPr/>
              </p14:nvContentPartPr>
              <p14:xfrm>
                <a:off x="3308253" y="5625720"/>
                <a:ext cx="164160" cy="35640"/>
              </p14:xfrm>
            </p:contentPart>
          </mc:Choice>
          <mc:Fallback>
            <p:pic>
              <p:nvPicPr>
                <p:cNvPr id="177" name="Käsinkirjoitus 176">
                  <a:extLst>
                    <a:ext uri="{FF2B5EF4-FFF2-40B4-BE49-F238E27FC236}">
                      <a16:creationId xmlns:a16="http://schemas.microsoft.com/office/drawing/2014/main" id="{611A25A4-76AB-4943-BD38-C57303839F95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3299613" y="5616720"/>
                  <a:ext cx="18180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78" name="Käsinkirjoitus 177">
                  <a:extLst>
                    <a:ext uri="{FF2B5EF4-FFF2-40B4-BE49-F238E27FC236}">
                      <a16:creationId xmlns:a16="http://schemas.microsoft.com/office/drawing/2014/main" id="{07FB8531-62E0-47D0-A818-79B28D2200F0}"/>
                    </a:ext>
                  </a:extLst>
                </p14:cNvPr>
                <p14:cNvContentPartPr/>
                <p14:nvPr/>
              </p14:nvContentPartPr>
              <p14:xfrm>
                <a:off x="3679413" y="5218560"/>
                <a:ext cx="243720" cy="290880"/>
              </p14:xfrm>
            </p:contentPart>
          </mc:Choice>
          <mc:Fallback>
            <p:pic>
              <p:nvPicPr>
                <p:cNvPr id="178" name="Käsinkirjoitus 177">
                  <a:extLst>
                    <a:ext uri="{FF2B5EF4-FFF2-40B4-BE49-F238E27FC236}">
                      <a16:creationId xmlns:a16="http://schemas.microsoft.com/office/drawing/2014/main" id="{07FB8531-62E0-47D0-A818-79B28D2200F0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3670413" y="5209560"/>
                  <a:ext cx="261360" cy="30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79" name="Käsinkirjoitus 178">
                  <a:extLst>
                    <a:ext uri="{FF2B5EF4-FFF2-40B4-BE49-F238E27FC236}">
                      <a16:creationId xmlns:a16="http://schemas.microsoft.com/office/drawing/2014/main" id="{B13EC25D-EA89-42B7-968C-D6970EAABD7B}"/>
                    </a:ext>
                  </a:extLst>
                </p14:cNvPr>
                <p14:cNvContentPartPr/>
                <p14:nvPr/>
              </p14:nvContentPartPr>
              <p14:xfrm>
                <a:off x="3592653" y="5545080"/>
                <a:ext cx="419040" cy="11160"/>
              </p14:xfrm>
            </p:contentPart>
          </mc:Choice>
          <mc:Fallback>
            <p:pic>
              <p:nvPicPr>
                <p:cNvPr id="179" name="Käsinkirjoitus 178">
                  <a:extLst>
                    <a:ext uri="{FF2B5EF4-FFF2-40B4-BE49-F238E27FC236}">
                      <a16:creationId xmlns:a16="http://schemas.microsoft.com/office/drawing/2014/main" id="{B13EC25D-EA89-42B7-968C-D6970EAABD7B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3583653" y="5536440"/>
                  <a:ext cx="436680" cy="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80" name="Käsinkirjoitus 179">
                  <a:extLst>
                    <a:ext uri="{FF2B5EF4-FFF2-40B4-BE49-F238E27FC236}">
                      <a16:creationId xmlns:a16="http://schemas.microsoft.com/office/drawing/2014/main" id="{042ACB2D-C9D7-42DC-A060-3C7D3F25B5A8}"/>
                    </a:ext>
                  </a:extLst>
                </p14:cNvPr>
                <p14:cNvContentPartPr/>
                <p14:nvPr/>
              </p14:nvContentPartPr>
              <p14:xfrm>
                <a:off x="3731973" y="5626440"/>
                <a:ext cx="261720" cy="243360"/>
              </p14:xfrm>
            </p:contentPart>
          </mc:Choice>
          <mc:Fallback>
            <p:pic>
              <p:nvPicPr>
                <p:cNvPr id="180" name="Käsinkirjoitus 179">
                  <a:extLst>
                    <a:ext uri="{FF2B5EF4-FFF2-40B4-BE49-F238E27FC236}">
                      <a16:creationId xmlns:a16="http://schemas.microsoft.com/office/drawing/2014/main" id="{042ACB2D-C9D7-42DC-A060-3C7D3F25B5A8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3722973" y="5617800"/>
                  <a:ext cx="279360" cy="261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3" name="Ryhmä 192">
            <a:extLst>
              <a:ext uri="{FF2B5EF4-FFF2-40B4-BE49-F238E27FC236}">
                <a16:creationId xmlns:a16="http://schemas.microsoft.com/office/drawing/2014/main" id="{5EDDF267-4DF4-4E71-A478-0EA5BB19F27B}"/>
              </a:ext>
            </a:extLst>
          </p:cNvPr>
          <p:cNvGrpSpPr/>
          <p:nvPr/>
        </p:nvGrpSpPr>
        <p:grpSpPr>
          <a:xfrm>
            <a:off x="2421573" y="6141960"/>
            <a:ext cx="251280" cy="338040"/>
            <a:chOff x="2421573" y="6141960"/>
            <a:chExt cx="251280" cy="338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83" name="Käsinkirjoitus 182">
                  <a:extLst>
                    <a:ext uri="{FF2B5EF4-FFF2-40B4-BE49-F238E27FC236}">
                      <a16:creationId xmlns:a16="http://schemas.microsoft.com/office/drawing/2014/main" id="{34BECDA9-0017-407E-BAD0-C171EC4F1967}"/>
                    </a:ext>
                  </a:extLst>
                </p14:cNvPr>
                <p14:cNvContentPartPr/>
                <p14:nvPr/>
              </p14:nvContentPartPr>
              <p14:xfrm>
                <a:off x="2435613" y="6141960"/>
                <a:ext cx="186840" cy="338040"/>
              </p14:xfrm>
            </p:contentPart>
          </mc:Choice>
          <mc:Fallback>
            <p:pic>
              <p:nvPicPr>
                <p:cNvPr id="183" name="Käsinkirjoitus 182">
                  <a:extLst>
                    <a:ext uri="{FF2B5EF4-FFF2-40B4-BE49-F238E27FC236}">
                      <a16:creationId xmlns:a16="http://schemas.microsoft.com/office/drawing/2014/main" id="{34BECDA9-0017-407E-BAD0-C171EC4F1967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2426973" y="6132960"/>
                  <a:ext cx="204480" cy="35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84" name="Käsinkirjoitus 183">
                  <a:extLst>
                    <a:ext uri="{FF2B5EF4-FFF2-40B4-BE49-F238E27FC236}">
                      <a16:creationId xmlns:a16="http://schemas.microsoft.com/office/drawing/2014/main" id="{D10C2904-8CE5-4971-9025-EA97BCDE3437}"/>
                    </a:ext>
                  </a:extLst>
                </p14:cNvPr>
                <p14:cNvContentPartPr/>
                <p14:nvPr/>
              </p14:nvContentPartPr>
              <p14:xfrm>
                <a:off x="2421573" y="6222240"/>
                <a:ext cx="251280" cy="216720"/>
              </p14:xfrm>
            </p:contentPart>
          </mc:Choice>
          <mc:Fallback>
            <p:pic>
              <p:nvPicPr>
                <p:cNvPr id="184" name="Käsinkirjoitus 183">
                  <a:extLst>
                    <a:ext uri="{FF2B5EF4-FFF2-40B4-BE49-F238E27FC236}">
                      <a16:creationId xmlns:a16="http://schemas.microsoft.com/office/drawing/2014/main" id="{D10C2904-8CE5-4971-9025-EA97BCDE3437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2412933" y="6213240"/>
                  <a:ext cx="268920" cy="234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2" name="Ryhmä 191">
            <a:extLst>
              <a:ext uri="{FF2B5EF4-FFF2-40B4-BE49-F238E27FC236}">
                <a16:creationId xmlns:a16="http://schemas.microsoft.com/office/drawing/2014/main" id="{F8AA9821-0116-461C-8F66-B30904553CEF}"/>
              </a:ext>
            </a:extLst>
          </p:cNvPr>
          <p:cNvGrpSpPr/>
          <p:nvPr/>
        </p:nvGrpSpPr>
        <p:grpSpPr>
          <a:xfrm>
            <a:off x="2909013" y="6283440"/>
            <a:ext cx="210600" cy="72360"/>
            <a:chOff x="2909013" y="6283440"/>
            <a:chExt cx="210600" cy="72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85" name="Käsinkirjoitus 184">
                  <a:extLst>
                    <a:ext uri="{FF2B5EF4-FFF2-40B4-BE49-F238E27FC236}">
                      <a16:creationId xmlns:a16="http://schemas.microsoft.com/office/drawing/2014/main" id="{B4A427E6-7822-4337-AAE5-67A6EFE9EBA5}"/>
                    </a:ext>
                  </a:extLst>
                </p14:cNvPr>
                <p14:cNvContentPartPr/>
                <p14:nvPr/>
              </p14:nvContentPartPr>
              <p14:xfrm>
                <a:off x="2909013" y="6283440"/>
                <a:ext cx="151560" cy="7920"/>
              </p14:xfrm>
            </p:contentPart>
          </mc:Choice>
          <mc:Fallback>
            <p:pic>
              <p:nvPicPr>
                <p:cNvPr id="185" name="Käsinkirjoitus 184">
                  <a:extLst>
                    <a:ext uri="{FF2B5EF4-FFF2-40B4-BE49-F238E27FC236}">
                      <a16:creationId xmlns:a16="http://schemas.microsoft.com/office/drawing/2014/main" id="{B4A427E6-7822-4337-AAE5-67A6EFE9EBA5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2900013" y="6274440"/>
                  <a:ext cx="16920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86" name="Käsinkirjoitus 185">
                  <a:extLst>
                    <a:ext uri="{FF2B5EF4-FFF2-40B4-BE49-F238E27FC236}">
                      <a16:creationId xmlns:a16="http://schemas.microsoft.com/office/drawing/2014/main" id="{EA408E17-2E8B-4DBE-AB65-B1F035C13B53}"/>
                    </a:ext>
                  </a:extLst>
                </p14:cNvPr>
                <p14:cNvContentPartPr/>
                <p14:nvPr/>
              </p14:nvContentPartPr>
              <p14:xfrm>
                <a:off x="2934573" y="6345720"/>
                <a:ext cx="185040" cy="10080"/>
              </p14:xfrm>
            </p:contentPart>
          </mc:Choice>
          <mc:Fallback>
            <p:pic>
              <p:nvPicPr>
                <p:cNvPr id="186" name="Käsinkirjoitus 185">
                  <a:extLst>
                    <a:ext uri="{FF2B5EF4-FFF2-40B4-BE49-F238E27FC236}">
                      <a16:creationId xmlns:a16="http://schemas.microsoft.com/office/drawing/2014/main" id="{EA408E17-2E8B-4DBE-AB65-B1F035C13B53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2925933" y="6336720"/>
                  <a:ext cx="202680" cy="27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81">
            <p14:nvContentPartPr>
              <p14:cNvPr id="187" name="Käsinkirjoitus 186">
                <a:extLst>
                  <a:ext uri="{FF2B5EF4-FFF2-40B4-BE49-F238E27FC236}">
                    <a16:creationId xmlns:a16="http://schemas.microsoft.com/office/drawing/2014/main" id="{7B535F68-F234-40F9-B51D-C1F1138DA513}"/>
                  </a:ext>
                </a:extLst>
              </p14:cNvPr>
              <p14:cNvContentPartPr/>
              <p14:nvPr/>
            </p14:nvContentPartPr>
            <p14:xfrm>
              <a:off x="3404733" y="6266520"/>
              <a:ext cx="142200" cy="7920"/>
            </p14:xfrm>
          </p:contentPart>
        </mc:Choice>
        <mc:Fallback>
          <p:pic>
            <p:nvPicPr>
              <p:cNvPr id="187" name="Käsinkirjoitus 186">
                <a:extLst>
                  <a:ext uri="{FF2B5EF4-FFF2-40B4-BE49-F238E27FC236}">
                    <a16:creationId xmlns:a16="http://schemas.microsoft.com/office/drawing/2014/main" id="{7B535F68-F234-40F9-B51D-C1F1138DA513}"/>
                  </a:ext>
                </a:extLst>
              </p:cNvPr>
              <p:cNvPicPr/>
              <p:nvPr/>
            </p:nvPicPr>
            <p:blipFill>
              <a:blip r:embed="rId282"/>
              <a:stretch>
                <a:fillRect/>
              </a:stretch>
            </p:blipFill>
            <p:spPr>
              <a:xfrm>
                <a:off x="3395733" y="6257520"/>
                <a:ext cx="159840" cy="25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91" name="Ryhmä 190">
            <a:extLst>
              <a:ext uri="{FF2B5EF4-FFF2-40B4-BE49-F238E27FC236}">
                <a16:creationId xmlns:a16="http://schemas.microsoft.com/office/drawing/2014/main" id="{337971C9-23C9-466F-AF8D-B58D3D398D47}"/>
              </a:ext>
            </a:extLst>
          </p:cNvPr>
          <p:cNvGrpSpPr/>
          <p:nvPr/>
        </p:nvGrpSpPr>
        <p:grpSpPr>
          <a:xfrm>
            <a:off x="3795333" y="6025320"/>
            <a:ext cx="513000" cy="368640"/>
            <a:chOff x="3795333" y="6025320"/>
            <a:chExt cx="513000" cy="368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88" name="Käsinkirjoitus 187">
                  <a:extLst>
                    <a:ext uri="{FF2B5EF4-FFF2-40B4-BE49-F238E27FC236}">
                      <a16:creationId xmlns:a16="http://schemas.microsoft.com/office/drawing/2014/main" id="{880D5449-7435-4431-B86C-21F01C717954}"/>
                    </a:ext>
                  </a:extLst>
                </p14:cNvPr>
                <p14:cNvContentPartPr/>
                <p14:nvPr/>
              </p14:nvContentPartPr>
              <p14:xfrm>
                <a:off x="3795333" y="6025320"/>
                <a:ext cx="22680" cy="254160"/>
              </p14:xfrm>
            </p:contentPart>
          </mc:Choice>
          <mc:Fallback>
            <p:pic>
              <p:nvPicPr>
                <p:cNvPr id="188" name="Käsinkirjoitus 187">
                  <a:extLst>
                    <a:ext uri="{FF2B5EF4-FFF2-40B4-BE49-F238E27FC236}">
                      <a16:creationId xmlns:a16="http://schemas.microsoft.com/office/drawing/2014/main" id="{880D5449-7435-4431-B86C-21F01C717954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3786693" y="6016320"/>
                  <a:ext cx="4032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89" name="Käsinkirjoitus 188">
                  <a:extLst>
                    <a:ext uri="{FF2B5EF4-FFF2-40B4-BE49-F238E27FC236}">
                      <a16:creationId xmlns:a16="http://schemas.microsoft.com/office/drawing/2014/main" id="{27AE6043-E280-4B34-8242-706D3C521EFB}"/>
                    </a:ext>
                  </a:extLst>
                </p14:cNvPr>
                <p14:cNvContentPartPr/>
                <p14:nvPr/>
              </p14:nvContentPartPr>
              <p14:xfrm>
                <a:off x="3955173" y="6312240"/>
                <a:ext cx="20880" cy="81720"/>
              </p14:xfrm>
            </p:contentPart>
          </mc:Choice>
          <mc:Fallback>
            <p:pic>
              <p:nvPicPr>
                <p:cNvPr id="189" name="Käsinkirjoitus 188">
                  <a:extLst>
                    <a:ext uri="{FF2B5EF4-FFF2-40B4-BE49-F238E27FC236}">
                      <a16:creationId xmlns:a16="http://schemas.microsoft.com/office/drawing/2014/main" id="{27AE6043-E280-4B34-8242-706D3C521EFB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3946173" y="6303240"/>
                  <a:ext cx="38520" cy="9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190" name="Käsinkirjoitus 189">
                  <a:extLst>
                    <a:ext uri="{FF2B5EF4-FFF2-40B4-BE49-F238E27FC236}">
                      <a16:creationId xmlns:a16="http://schemas.microsoft.com/office/drawing/2014/main" id="{A5BAB618-D6E5-4812-97B1-A09FD471A44F}"/>
                    </a:ext>
                  </a:extLst>
                </p14:cNvPr>
                <p14:cNvContentPartPr/>
                <p14:nvPr/>
              </p14:nvContentPartPr>
              <p14:xfrm>
                <a:off x="4163613" y="6041160"/>
                <a:ext cx="144720" cy="308160"/>
              </p14:xfrm>
            </p:contentPart>
          </mc:Choice>
          <mc:Fallback>
            <p:pic>
              <p:nvPicPr>
                <p:cNvPr id="190" name="Käsinkirjoitus 189">
                  <a:extLst>
                    <a:ext uri="{FF2B5EF4-FFF2-40B4-BE49-F238E27FC236}">
                      <a16:creationId xmlns:a16="http://schemas.microsoft.com/office/drawing/2014/main" id="{A5BAB618-D6E5-4812-97B1-A09FD471A44F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4154613" y="6032160"/>
                  <a:ext cx="162360" cy="325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626932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C72D7B8-0C5E-A745-7513-5AE82D4CB3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2284" y="357935"/>
            <a:ext cx="6668431" cy="657317"/>
          </a:xfrm>
          <a:prstGeom prst="rect">
            <a:avLst/>
          </a:prstGeom>
        </p:spPr>
      </p:pic>
      <p:grpSp>
        <p:nvGrpSpPr>
          <p:cNvPr id="16" name="Ryhmä 15">
            <a:extLst>
              <a:ext uri="{FF2B5EF4-FFF2-40B4-BE49-F238E27FC236}">
                <a16:creationId xmlns:a16="http://schemas.microsoft.com/office/drawing/2014/main" id="{3363D386-6ADF-4670-A632-CC20FAAA7A19}"/>
              </a:ext>
            </a:extLst>
          </p:cNvPr>
          <p:cNvGrpSpPr/>
          <p:nvPr/>
        </p:nvGrpSpPr>
        <p:grpSpPr>
          <a:xfrm>
            <a:off x="3460173" y="1194600"/>
            <a:ext cx="1212120" cy="435240"/>
            <a:chOff x="3460173" y="1194600"/>
            <a:chExt cx="1212120" cy="435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2" name="Käsinkirjoitus 1">
                  <a:extLst>
                    <a:ext uri="{FF2B5EF4-FFF2-40B4-BE49-F238E27FC236}">
                      <a16:creationId xmlns:a16="http://schemas.microsoft.com/office/drawing/2014/main" id="{52FBCF92-A252-45F8-9C39-D4438D8B0CE3}"/>
                    </a:ext>
                  </a:extLst>
                </p14:cNvPr>
                <p14:cNvContentPartPr/>
                <p14:nvPr/>
              </p14:nvContentPartPr>
              <p14:xfrm>
                <a:off x="3460173" y="1194600"/>
                <a:ext cx="194760" cy="435240"/>
              </p14:xfrm>
            </p:contentPart>
          </mc:Choice>
          <mc:Fallback>
            <p:pic>
              <p:nvPicPr>
                <p:cNvPr id="2" name="Käsinkirjoitus 1">
                  <a:extLst>
                    <a:ext uri="{FF2B5EF4-FFF2-40B4-BE49-F238E27FC236}">
                      <a16:creationId xmlns:a16="http://schemas.microsoft.com/office/drawing/2014/main" id="{52FBCF92-A252-45F8-9C39-D4438D8B0CE3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451533" y="1185960"/>
                  <a:ext cx="212400" cy="45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3" name="Käsinkirjoitus 2">
                  <a:extLst>
                    <a:ext uri="{FF2B5EF4-FFF2-40B4-BE49-F238E27FC236}">
                      <a16:creationId xmlns:a16="http://schemas.microsoft.com/office/drawing/2014/main" id="{EAA26C06-B253-42C1-9545-A1142796052A}"/>
                    </a:ext>
                  </a:extLst>
                </p14:cNvPr>
                <p14:cNvContentPartPr/>
                <p14:nvPr/>
              </p14:nvContentPartPr>
              <p14:xfrm>
                <a:off x="3812253" y="1348680"/>
                <a:ext cx="179280" cy="249840"/>
              </p14:xfrm>
            </p:contentPart>
          </mc:Choice>
          <mc:Fallback>
            <p:pic>
              <p:nvPicPr>
                <p:cNvPr id="3" name="Käsinkirjoitus 2">
                  <a:extLst>
                    <a:ext uri="{FF2B5EF4-FFF2-40B4-BE49-F238E27FC236}">
                      <a16:creationId xmlns:a16="http://schemas.microsoft.com/office/drawing/2014/main" id="{EAA26C06-B253-42C1-9545-A1142796052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803253" y="1340040"/>
                  <a:ext cx="19692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ED5B8D02-16A9-4BCD-B664-A55A5ACF0700}"/>
                    </a:ext>
                  </a:extLst>
                </p14:cNvPr>
                <p14:cNvContentPartPr/>
                <p14:nvPr/>
              </p14:nvContentPartPr>
              <p14:xfrm>
                <a:off x="3800373" y="1409520"/>
                <a:ext cx="165960" cy="191160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ED5B8D02-16A9-4BCD-B664-A55A5ACF0700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3791373" y="1400880"/>
                  <a:ext cx="18360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82D7F890-83F1-4424-A6FC-C4B8F0355E0B}"/>
                    </a:ext>
                  </a:extLst>
                </p14:cNvPr>
                <p14:cNvContentPartPr/>
                <p14:nvPr/>
              </p14:nvContentPartPr>
              <p14:xfrm>
                <a:off x="4153533" y="1516800"/>
                <a:ext cx="171000" cy="7920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82D7F890-83F1-4424-A6FC-C4B8F0355E0B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144893" y="1508160"/>
                  <a:ext cx="18864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B1D03C25-4ABE-446D-933A-4B2542A3FB62}"/>
                    </a:ext>
                  </a:extLst>
                </p14:cNvPr>
                <p14:cNvContentPartPr/>
                <p14:nvPr/>
              </p14:nvContentPartPr>
              <p14:xfrm>
                <a:off x="4255773" y="1433280"/>
                <a:ext cx="17280" cy="18792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B1D03C25-4ABE-446D-933A-4B2542A3FB6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247133" y="1424640"/>
                  <a:ext cx="3492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3492EDE2-2E6E-4D82-94BB-A9B742110737}"/>
                    </a:ext>
                  </a:extLst>
                </p14:cNvPr>
                <p14:cNvContentPartPr/>
                <p14:nvPr/>
              </p14:nvContentPartPr>
              <p14:xfrm>
                <a:off x="4513173" y="1267680"/>
                <a:ext cx="159120" cy="35928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3492EDE2-2E6E-4D82-94BB-A9B742110737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504173" y="1258680"/>
                  <a:ext cx="176760" cy="376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" name="Ryhmä 14">
            <a:extLst>
              <a:ext uri="{FF2B5EF4-FFF2-40B4-BE49-F238E27FC236}">
                <a16:creationId xmlns:a16="http://schemas.microsoft.com/office/drawing/2014/main" id="{E1F7A7B9-6CD4-4258-9CB7-D6EAC1E90AEA}"/>
              </a:ext>
            </a:extLst>
          </p:cNvPr>
          <p:cNvGrpSpPr/>
          <p:nvPr/>
        </p:nvGrpSpPr>
        <p:grpSpPr>
          <a:xfrm>
            <a:off x="4891893" y="1471080"/>
            <a:ext cx="154800" cy="108360"/>
            <a:chOff x="4891893" y="1471080"/>
            <a:chExt cx="154800" cy="108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4060955B-F163-4D20-9EF4-0F57694E635E}"/>
                    </a:ext>
                  </a:extLst>
                </p14:cNvPr>
                <p14:cNvContentPartPr/>
                <p14:nvPr/>
              </p14:nvContentPartPr>
              <p14:xfrm>
                <a:off x="4891893" y="1471080"/>
                <a:ext cx="141120" cy="540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4060955B-F163-4D20-9EF4-0F57694E635E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4882893" y="1462080"/>
                  <a:ext cx="158760" cy="2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3687E716-020E-4653-966A-07CE81B52283}"/>
                    </a:ext>
                  </a:extLst>
                </p14:cNvPr>
                <p14:cNvContentPartPr/>
                <p14:nvPr/>
              </p14:nvContentPartPr>
              <p14:xfrm>
                <a:off x="4893693" y="1563960"/>
                <a:ext cx="153000" cy="1548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3687E716-020E-4653-966A-07CE81B52283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885053" y="1555320"/>
                  <a:ext cx="170640" cy="3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80A6FD05-3ADF-4CAB-A10E-A224ABA7E3BF}"/>
              </a:ext>
            </a:extLst>
          </p:cNvPr>
          <p:cNvGrpSpPr/>
          <p:nvPr/>
        </p:nvGrpSpPr>
        <p:grpSpPr>
          <a:xfrm>
            <a:off x="5326053" y="1272000"/>
            <a:ext cx="639720" cy="343800"/>
            <a:chOff x="5326053" y="1272000"/>
            <a:chExt cx="639720" cy="343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2404DCA3-690D-4E5B-8FEA-FBC4C32F6A60}"/>
                    </a:ext>
                  </a:extLst>
                </p14:cNvPr>
                <p14:cNvContentPartPr/>
                <p14:nvPr/>
              </p14:nvContentPartPr>
              <p14:xfrm>
                <a:off x="5326053" y="1504920"/>
                <a:ext cx="151560" cy="1116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2404DCA3-690D-4E5B-8FEA-FBC4C32F6A60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317053" y="1496280"/>
                  <a:ext cx="169200" cy="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A887E50D-83A8-4372-ABF2-71A908921985}"/>
                    </a:ext>
                  </a:extLst>
                </p14:cNvPr>
                <p14:cNvContentPartPr/>
                <p14:nvPr/>
              </p14:nvContentPartPr>
              <p14:xfrm>
                <a:off x="5629533" y="1272000"/>
                <a:ext cx="336240" cy="34380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A887E50D-83A8-4372-ABF2-71A908921985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5620533" y="1263360"/>
                  <a:ext cx="353880" cy="361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7" name="Käsinkirjoitus 16">
                <a:extLst>
                  <a:ext uri="{FF2B5EF4-FFF2-40B4-BE49-F238E27FC236}">
                    <a16:creationId xmlns:a16="http://schemas.microsoft.com/office/drawing/2014/main" id="{AA78BFAF-0475-46A5-9E53-9F3F8DB1E123}"/>
                  </a:ext>
                </a:extLst>
              </p14:cNvPr>
              <p14:cNvContentPartPr/>
              <p14:nvPr/>
            </p14:nvContentPartPr>
            <p14:xfrm>
              <a:off x="5773893" y="829560"/>
              <a:ext cx="741240" cy="26280"/>
            </p14:xfrm>
          </p:contentPart>
        </mc:Choice>
        <mc:Fallback>
          <p:pic>
            <p:nvPicPr>
              <p:cNvPr id="17" name="Käsinkirjoitus 16">
                <a:extLst>
                  <a:ext uri="{FF2B5EF4-FFF2-40B4-BE49-F238E27FC236}">
                    <a16:creationId xmlns:a16="http://schemas.microsoft.com/office/drawing/2014/main" id="{AA78BFAF-0475-46A5-9E53-9F3F8DB1E123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5756253" y="793920"/>
                <a:ext cx="776880" cy="9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8" name="Käsinkirjoitus 17">
                <a:extLst>
                  <a:ext uri="{FF2B5EF4-FFF2-40B4-BE49-F238E27FC236}">
                    <a16:creationId xmlns:a16="http://schemas.microsoft.com/office/drawing/2014/main" id="{82EEC1D5-D625-4664-999C-CB5B8AE4CDA7}"/>
                  </a:ext>
                </a:extLst>
              </p14:cNvPr>
              <p14:cNvContentPartPr/>
              <p14:nvPr/>
            </p14:nvContentPartPr>
            <p14:xfrm>
              <a:off x="3513813" y="1641720"/>
              <a:ext cx="1244520" cy="85680"/>
            </p14:xfrm>
          </p:contentPart>
        </mc:Choice>
        <mc:Fallback>
          <p:pic>
            <p:nvPicPr>
              <p:cNvPr id="18" name="Käsinkirjoitus 17">
                <a:extLst>
                  <a:ext uri="{FF2B5EF4-FFF2-40B4-BE49-F238E27FC236}">
                    <a16:creationId xmlns:a16="http://schemas.microsoft.com/office/drawing/2014/main" id="{82EEC1D5-D625-4664-999C-CB5B8AE4CDA7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495813" y="1605720"/>
                <a:ext cx="1280160" cy="15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19" name="Käsinkirjoitus 18">
                <a:extLst>
                  <a:ext uri="{FF2B5EF4-FFF2-40B4-BE49-F238E27FC236}">
                    <a16:creationId xmlns:a16="http://schemas.microsoft.com/office/drawing/2014/main" id="{2856F6D0-0A13-48A7-9453-EFDC293A5F90}"/>
                  </a:ext>
                </a:extLst>
              </p14:cNvPr>
              <p14:cNvContentPartPr/>
              <p14:nvPr/>
            </p14:nvContentPartPr>
            <p14:xfrm>
              <a:off x="4046973" y="829560"/>
              <a:ext cx="321840" cy="27360"/>
            </p14:xfrm>
          </p:contentPart>
        </mc:Choice>
        <mc:Fallback>
          <p:pic>
            <p:nvPicPr>
              <p:cNvPr id="19" name="Käsinkirjoitus 18">
                <a:extLst>
                  <a:ext uri="{FF2B5EF4-FFF2-40B4-BE49-F238E27FC236}">
                    <a16:creationId xmlns:a16="http://schemas.microsoft.com/office/drawing/2014/main" id="{2856F6D0-0A13-48A7-9453-EFDC293A5F90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028973" y="793920"/>
                <a:ext cx="357480" cy="9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0" name="Käsinkirjoitus 19">
                <a:extLst>
                  <a:ext uri="{FF2B5EF4-FFF2-40B4-BE49-F238E27FC236}">
                    <a16:creationId xmlns:a16="http://schemas.microsoft.com/office/drawing/2014/main" id="{2083EA9F-BB53-4B5C-9C47-1BB31D079465}"/>
                  </a:ext>
                </a:extLst>
              </p14:cNvPr>
              <p14:cNvContentPartPr/>
              <p14:nvPr/>
            </p14:nvContentPartPr>
            <p14:xfrm>
              <a:off x="5308413" y="1752240"/>
              <a:ext cx="786600" cy="360"/>
            </p14:xfrm>
          </p:contentPart>
        </mc:Choice>
        <mc:Fallback>
          <p:pic>
            <p:nvPicPr>
              <p:cNvPr id="20" name="Käsinkirjoitus 19">
                <a:extLst>
                  <a:ext uri="{FF2B5EF4-FFF2-40B4-BE49-F238E27FC236}">
                    <a16:creationId xmlns:a16="http://schemas.microsoft.com/office/drawing/2014/main" id="{2083EA9F-BB53-4B5C-9C47-1BB31D079465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5290773" y="1716600"/>
                <a:ext cx="82224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Ryhmä 24">
            <a:extLst>
              <a:ext uri="{FF2B5EF4-FFF2-40B4-BE49-F238E27FC236}">
                <a16:creationId xmlns:a16="http://schemas.microsoft.com/office/drawing/2014/main" id="{0D2B90D6-FC3C-4F53-A1A1-4998755BAB0B}"/>
              </a:ext>
            </a:extLst>
          </p:cNvPr>
          <p:cNvGrpSpPr/>
          <p:nvPr/>
        </p:nvGrpSpPr>
        <p:grpSpPr>
          <a:xfrm>
            <a:off x="7462293" y="1163280"/>
            <a:ext cx="933120" cy="730080"/>
            <a:chOff x="7462293" y="1163280"/>
            <a:chExt cx="933120" cy="73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416A4433-BD6B-4834-859F-53ABF6568ACA}"/>
                    </a:ext>
                  </a:extLst>
                </p14:cNvPr>
                <p14:cNvContentPartPr/>
                <p14:nvPr/>
              </p14:nvContentPartPr>
              <p14:xfrm>
                <a:off x="7462293" y="1163280"/>
                <a:ext cx="32400" cy="73008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416A4433-BD6B-4834-859F-53ABF6568ACA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7453293" y="1154280"/>
                  <a:ext cx="50040" cy="74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1A84B0C6-3479-4252-84AE-7855734099D6}"/>
                    </a:ext>
                  </a:extLst>
                </p14:cNvPr>
                <p14:cNvContentPartPr/>
                <p14:nvPr/>
              </p14:nvContentPartPr>
              <p14:xfrm>
                <a:off x="7596933" y="1164000"/>
                <a:ext cx="27000" cy="63288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1A84B0C6-3479-4252-84AE-7855734099D6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7588293" y="1155360"/>
                  <a:ext cx="4464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DE312F4B-7DDF-41E2-AD80-F05D7A384A56}"/>
                    </a:ext>
                  </a:extLst>
                </p14:cNvPr>
                <p14:cNvContentPartPr/>
                <p14:nvPr/>
              </p14:nvContentPartPr>
              <p14:xfrm>
                <a:off x="7809333" y="1567200"/>
                <a:ext cx="199800" cy="1476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DE312F4B-7DDF-41E2-AD80-F05D7A384A56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7800693" y="1558560"/>
                  <a:ext cx="217440" cy="3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EC9121DF-1095-4220-98AA-4C464B6AF683}"/>
                    </a:ext>
                  </a:extLst>
                </p14:cNvPr>
                <p14:cNvContentPartPr/>
                <p14:nvPr/>
              </p14:nvContentPartPr>
              <p14:xfrm>
                <a:off x="8168973" y="1331400"/>
                <a:ext cx="226440" cy="50760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EC9121DF-1095-4220-98AA-4C464B6AF683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160333" y="1322400"/>
                  <a:ext cx="244080" cy="525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Ryhmä 27">
            <a:extLst>
              <a:ext uri="{FF2B5EF4-FFF2-40B4-BE49-F238E27FC236}">
                <a16:creationId xmlns:a16="http://schemas.microsoft.com/office/drawing/2014/main" id="{B9C032B1-5C1C-4720-91DD-6A0EBF6F67A9}"/>
              </a:ext>
            </a:extLst>
          </p:cNvPr>
          <p:cNvGrpSpPr/>
          <p:nvPr/>
        </p:nvGrpSpPr>
        <p:grpSpPr>
          <a:xfrm>
            <a:off x="4926813" y="2124480"/>
            <a:ext cx="227160" cy="156600"/>
            <a:chOff x="4926813" y="2124480"/>
            <a:chExt cx="227160" cy="156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A98ADDD4-E2B7-4A89-BC23-095888795C9B}"/>
                    </a:ext>
                  </a:extLst>
                </p14:cNvPr>
                <p14:cNvContentPartPr/>
                <p14:nvPr/>
              </p14:nvContentPartPr>
              <p14:xfrm>
                <a:off x="4926813" y="2124480"/>
                <a:ext cx="192240" cy="3636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A98ADDD4-E2B7-4A89-BC23-095888795C9B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4917813" y="2115840"/>
                  <a:ext cx="20988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7" name="Käsinkirjoitus 26">
                  <a:extLst>
                    <a:ext uri="{FF2B5EF4-FFF2-40B4-BE49-F238E27FC236}">
                      <a16:creationId xmlns:a16="http://schemas.microsoft.com/office/drawing/2014/main" id="{A9EFF950-ECCB-480F-B5A9-BD7C5BC045AC}"/>
                    </a:ext>
                  </a:extLst>
                </p14:cNvPr>
                <p14:cNvContentPartPr/>
                <p14:nvPr/>
              </p14:nvContentPartPr>
              <p14:xfrm>
                <a:off x="4954893" y="2273160"/>
                <a:ext cx="199080" cy="7920"/>
              </p14:xfrm>
            </p:contentPart>
          </mc:Choice>
          <mc:Fallback>
            <p:pic>
              <p:nvPicPr>
                <p:cNvPr id="27" name="Käsinkirjoitus 26">
                  <a:extLst>
                    <a:ext uri="{FF2B5EF4-FFF2-40B4-BE49-F238E27FC236}">
                      <a16:creationId xmlns:a16="http://schemas.microsoft.com/office/drawing/2014/main" id="{A9EFF950-ECCB-480F-B5A9-BD7C5BC045AC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945893" y="2264520"/>
                  <a:ext cx="216720" cy="25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Ryhmä 31">
            <a:extLst>
              <a:ext uri="{FF2B5EF4-FFF2-40B4-BE49-F238E27FC236}">
                <a16:creationId xmlns:a16="http://schemas.microsoft.com/office/drawing/2014/main" id="{88580D9D-B284-4FAD-B529-4B0DD3EFF09A}"/>
              </a:ext>
            </a:extLst>
          </p:cNvPr>
          <p:cNvGrpSpPr/>
          <p:nvPr/>
        </p:nvGrpSpPr>
        <p:grpSpPr>
          <a:xfrm>
            <a:off x="3719733" y="1831800"/>
            <a:ext cx="570240" cy="426600"/>
            <a:chOff x="3719733" y="1831800"/>
            <a:chExt cx="570240" cy="426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6B9E9D83-DF69-4680-9B17-90469277E466}"/>
                    </a:ext>
                  </a:extLst>
                </p14:cNvPr>
                <p14:cNvContentPartPr/>
                <p14:nvPr/>
              </p14:nvContentPartPr>
              <p14:xfrm>
                <a:off x="3719733" y="1831800"/>
                <a:ext cx="154440" cy="42660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6B9E9D83-DF69-4680-9B17-90469277E466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3710733" y="1823160"/>
                  <a:ext cx="172080" cy="44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34009F65-DDB4-450A-9E0E-EE25A5487025}"/>
                    </a:ext>
                  </a:extLst>
                </p14:cNvPr>
                <p14:cNvContentPartPr/>
                <p14:nvPr/>
              </p14:nvContentPartPr>
              <p14:xfrm>
                <a:off x="4072173" y="1990560"/>
                <a:ext cx="147960" cy="24984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34009F65-DDB4-450A-9E0E-EE25A5487025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063533" y="1981920"/>
                  <a:ext cx="16560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9415C07F-E7DE-4605-AE3C-D65F23D48E0D}"/>
                    </a:ext>
                  </a:extLst>
                </p14:cNvPr>
                <p14:cNvContentPartPr/>
                <p14:nvPr/>
              </p14:nvContentPartPr>
              <p14:xfrm>
                <a:off x="4046613" y="2034120"/>
                <a:ext cx="243360" cy="18396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9415C07F-E7DE-4605-AE3C-D65F23D48E0D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037613" y="2025480"/>
                  <a:ext cx="261000" cy="201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33" name="Käsinkirjoitus 32">
                <a:extLst>
                  <a:ext uri="{FF2B5EF4-FFF2-40B4-BE49-F238E27FC236}">
                    <a16:creationId xmlns:a16="http://schemas.microsoft.com/office/drawing/2014/main" id="{53E12AAE-0A59-43E1-9C49-6175C83BC558}"/>
                  </a:ext>
                </a:extLst>
              </p14:cNvPr>
              <p14:cNvContentPartPr/>
              <p14:nvPr/>
            </p14:nvContentPartPr>
            <p14:xfrm>
              <a:off x="5358093" y="2184240"/>
              <a:ext cx="232920" cy="3600"/>
            </p14:xfrm>
          </p:contentPart>
        </mc:Choice>
        <mc:Fallback>
          <p:pic>
            <p:nvPicPr>
              <p:cNvPr id="33" name="Käsinkirjoitus 32">
                <a:extLst>
                  <a:ext uri="{FF2B5EF4-FFF2-40B4-BE49-F238E27FC236}">
                    <a16:creationId xmlns:a16="http://schemas.microsoft.com/office/drawing/2014/main" id="{53E12AAE-0A59-43E1-9C49-6175C83BC558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5349453" y="2175240"/>
                <a:ext cx="25056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36" name="Ryhmä 35">
            <a:extLst>
              <a:ext uri="{FF2B5EF4-FFF2-40B4-BE49-F238E27FC236}">
                <a16:creationId xmlns:a16="http://schemas.microsoft.com/office/drawing/2014/main" id="{F9BECAB6-A400-4459-BB01-4AB46AAC5C40}"/>
              </a:ext>
            </a:extLst>
          </p:cNvPr>
          <p:cNvGrpSpPr/>
          <p:nvPr/>
        </p:nvGrpSpPr>
        <p:grpSpPr>
          <a:xfrm>
            <a:off x="5856333" y="1930440"/>
            <a:ext cx="527400" cy="466560"/>
            <a:chOff x="5856333" y="1930440"/>
            <a:chExt cx="527400" cy="466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B061F6CB-224B-4AE9-BBB2-F8BF73578994}"/>
                    </a:ext>
                  </a:extLst>
                </p14:cNvPr>
                <p14:cNvContentPartPr/>
                <p14:nvPr/>
              </p14:nvContentPartPr>
              <p14:xfrm>
                <a:off x="5856333" y="1930440"/>
                <a:ext cx="53280" cy="42768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B061F6CB-224B-4AE9-BBB2-F8BF73578994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5847333" y="1921800"/>
                  <a:ext cx="70920" cy="44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CF045509-87DD-47BE-8177-538AFBD1B554}"/>
                    </a:ext>
                  </a:extLst>
                </p14:cNvPr>
                <p14:cNvContentPartPr/>
                <p14:nvPr/>
              </p14:nvContentPartPr>
              <p14:xfrm>
                <a:off x="6078813" y="1944480"/>
                <a:ext cx="304920" cy="45252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CF045509-87DD-47BE-8177-538AFBD1B554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6069813" y="1935480"/>
                  <a:ext cx="322560" cy="470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Ryhmä 41">
            <a:extLst>
              <a:ext uri="{FF2B5EF4-FFF2-40B4-BE49-F238E27FC236}">
                <a16:creationId xmlns:a16="http://schemas.microsoft.com/office/drawing/2014/main" id="{E7FF4413-1086-4C6D-AE9E-14B6AF681C50}"/>
              </a:ext>
            </a:extLst>
          </p:cNvPr>
          <p:cNvGrpSpPr/>
          <p:nvPr/>
        </p:nvGrpSpPr>
        <p:grpSpPr>
          <a:xfrm>
            <a:off x="7722933" y="2046000"/>
            <a:ext cx="417240" cy="560880"/>
            <a:chOff x="7722933" y="2046000"/>
            <a:chExt cx="417240" cy="560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5F883B5F-8B74-42FD-B5F9-2D43870AD28C}"/>
                    </a:ext>
                  </a:extLst>
                </p14:cNvPr>
                <p14:cNvContentPartPr/>
                <p14:nvPr/>
              </p14:nvContentPartPr>
              <p14:xfrm>
                <a:off x="7722933" y="2046000"/>
                <a:ext cx="42840" cy="56088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5F883B5F-8B74-42FD-B5F9-2D43870AD28C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7713933" y="2037360"/>
                  <a:ext cx="60480" cy="57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26EDE293-CE85-4206-8913-25F9C4CD559B}"/>
                    </a:ext>
                  </a:extLst>
                </p14:cNvPr>
                <p14:cNvContentPartPr/>
                <p14:nvPr/>
              </p14:nvContentPartPr>
              <p14:xfrm>
                <a:off x="7866933" y="2050320"/>
                <a:ext cx="34200" cy="52668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26EDE293-CE85-4206-8913-25F9C4CD559B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857933" y="2041320"/>
                  <a:ext cx="51840" cy="54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D1ECE072-F554-4337-8B74-E3A8ACC9E3CC}"/>
                    </a:ext>
                  </a:extLst>
                </p14:cNvPr>
                <p14:cNvContentPartPr/>
                <p14:nvPr/>
              </p14:nvContentPartPr>
              <p14:xfrm>
                <a:off x="8082213" y="2211787"/>
                <a:ext cx="24480" cy="4428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D1ECE072-F554-4337-8B74-E3A8ACC9E3CC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8073573" y="2202787"/>
                  <a:ext cx="4212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1D492D5E-127E-4511-B58A-244579ECD2AF}"/>
                    </a:ext>
                  </a:extLst>
                </p14:cNvPr>
                <p14:cNvContentPartPr/>
                <p14:nvPr/>
              </p14:nvContentPartPr>
              <p14:xfrm>
                <a:off x="8118933" y="2405827"/>
                <a:ext cx="21240" cy="5436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1D492D5E-127E-4511-B58A-244579ECD2AF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8109933" y="2397187"/>
                  <a:ext cx="38880" cy="7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43" name="Käsinkirjoitus 42">
                <a:extLst>
                  <a:ext uri="{FF2B5EF4-FFF2-40B4-BE49-F238E27FC236}">
                    <a16:creationId xmlns:a16="http://schemas.microsoft.com/office/drawing/2014/main" id="{4DDA734D-D175-426E-95BE-A69CEE597D5F}"/>
                  </a:ext>
                </a:extLst>
              </p14:cNvPr>
              <p14:cNvContentPartPr/>
              <p14:nvPr/>
            </p14:nvContentPartPr>
            <p14:xfrm>
              <a:off x="8465613" y="2111707"/>
              <a:ext cx="185040" cy="465120"/>
            </p14:xfrm>
          </p:contentPart>
        </mc:Choice>
        <mc:Fallback>
          <p:pic>
            <p:nvPicPr>
              <p:cNvPr id="43" name="Käsinkirjoitus 42">
                <a:extLst>
                  <a:ext uri="{FF2B5EF4-FFF2-40B4-BE49-F238E27FC236}">
                    <a16:creationId xmlns:a16="http://schemas.microsoft.com/office/drawing/2014/main" id="{4DDA734D-D175-426E-95BE-A69CEE597D5F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8456613" y="2102707"/>
                <a:ext cx="202680" cy="482760"/>
              </a:xfrm>
              <a:prstGeom prst="rect">
                <a:avLst/>
              </a:prstGeom>
            </p:spPr>
          </p:pic>
        </mc:Fallback>
      </mc:AlternateContent>
      <p:grpSp>
        <p:nvGrpSpPr>
          <p:cNvPr id="46" name="Ryhmä 45">
            <a:extLst>
              <a:ext uri="{FF2B5EF4-FFF2-40B4-BE49-F238E27FC236}">
                <a16:creationId xmlns:a16="http://schemas.microsoft.com/office/drawing/2014/main" id="{668449B4-5850-4A7E-8A52-877EE9A3A502}"/>
              </a:ext>
            </a:extLst>
          </p:cNvPr>
          <p:cNvGrpSpPr/>
          <p:nvPr/>
        </p:nvGrpSpPr>
        <p:grpSpPr>
          <a:xfrm>
            <a:off x="3889653" y="2707147"/>
            <a:ext cx="281160" cy="447120"/>
            <a:chOff x="3889653" y="2707147"/>
            <a:chExt cx="281160" cy="447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ED19B23F-569F-4F53-A1F1-0A247294723D}"/>
                    </a:ext>
                  </a:extLst>
                </p14:cNvPr>
                <p14:cNvContentPartPr/>
                <p14:nvPr/>
              </p14:nvContentPartPr>
              <p14:xfrm>
                <a:off x="3942213" y="2707147"/>
                <a:ext cx="228600" cy="447120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ED19B23F-569F-4F53-A1F1-0A247294723D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3933573" y="2698147"/>
                  <a:ext cx="246240" cy="46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1A9B1F30-18DD-4778-9CBC-B7FE7D3F66AC}"/>
                    </a:ext>
                  </a:extLst>
                </p14:cNvPr>
                <p14:cNvContentPartPr/>
                <p14:nvPr/>
              </p14:nvContentPartPr>
              <p14:xfrm>
                <a:off x="3889653" y="2828107"/>
                <a:ext cx="281160" cy="237960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1A9B1F30-18DD-4778-9CBC-B7FE7D3F66AC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3881013" y="2819467"/>
                  <a:ext cx="298800" cy="255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E382C9E3-BDC8-43AE-84D5-CA69DAFA81E3}"/>
              </a:ext>
            </a:extLst>
          </p:cNvPr>
          <p:cNvGrpSpPr/>
          <p:nvPr/>
        </p:nvGrpSpPr>
        <p:grpSpPr>
          <a:xfrm>
            <a:off x="4488333" y="2969587"/>
            <a:ext cx="198000" cy="88200"/>
            <a:chOff x="4488333" y="2969587"/>
            <a:chExt cx="198000" cy="88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7" name="Käsinkirjoitus 46">
                  <a:extLst>
                    <a:ext uri="{FF2B5EF4-FFF2-40B4-BE49-F238E27FC236}">
                      <a16:creationId xmlns:a16="http://schemas.microsoft.com/office/drawing/2014/main" id="{B935709A-CD1A-409A-9588-2DBD18547759}"/>
                    </a:ext>
                  </a:extLst>
                </p14:cNvPr>
                <p14:cNvContentPartPr/>
                <p14:nvPr/>
              </p14:nvContentPartPr>
              <p14:xfrm>
                <a:off x="4509933" y="2969587"/>
                <a:ext cx="152280" cy="15120"/>
              </p14:xfrm>
            </p:contentPart>
          </mc:Choice>
          <mc:Fallback>
            <p:pic>
              <p:nvPicPr>
                <p:cNvPr id="47" name="Käsinkirjoitus 46">
                  <a:extLst>
                    <a:ext uri="{FF2B5EF4-FFF2-40B4-BE49-F238E27FC236}">
                      <a16:creationId xmlns:a16="http://schemas.microsoft.com/office/drawing/2014/main" id="{B935709A-CD1A-409A-9588-2DBD18547759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4500933" y="2960947"/>
                  <a:ext cx="169920" cy="3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0614DEE3-784A-4191-B448-8B51A8407DE2}"/>
                    </a:ext>
                  </a:extLst>
                </p14:cNvPr>
                <p14:cNvContentPartPr/>
                <p14:nvPr/>
              </p14:nvContentPartPr>
              <p14:xfrm>
                <a:off x="4488333" y="3036187"/>
                <a:ext cx="198000" cy="21600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0614DEE3-784A-4191-B448-8B51A8407DE2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4479693" y="3027187"/>
                  <a:ext cx="215640" cy="39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5" name="Ryhmä 54">
            <a:extLst>
              <a:ext uri="{FF2B5EF4-FFF2-40B4-BE49-F238E27FC236}">
                <a16:creationId xmlns:a16="http://schemas.microsoft.com/office/drawing/2014/main" id="{E1E9361C-F5C7-46F2-B82C-6EAF3CC406FB}"/>
              </a:ext>
            </a:extLst>
          </p:cNvPr>
          <p:cNvGrpSpPr/>
          <p:nvPr/>
        </p:nvGrpSpPr>
        <p:grpSpPr>
          <a:xfrm>
            <a:off x="5035533" y="2633347"/>
            <a:ext cx="813240" cy="678960"/>
            <a:chOff x="5035533" y="2633347"/>
            <a:chExt cx="813240" cy="678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3CD72DDC-DAE1-4ED9-B56F-70252B70899F}"/>
                    </a:ext>
                  </a:extLst>
                </p14:cNvPr>
                <p14:cNvContentPartPr/>
                <p14:nvPr/>
              </p14:nvContentPartPr>
              <p14:xfrm>
                <a:off x="5035533" y="2952307"/>
                <a:ext cx="140400" cy="36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3CD72DDC-DAE1-4ED9-B56F-70252B70899F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5026893" y="2943667"/>
                  <a:ext cx="1580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B7142DDC-E0ED-49AA-937F-B4D183A96D7A}"/>
                    </a:ext>
                  </a:extLst>
                </p14:cNvPr>
                <p14:cNvContentPartPr/>
                <p14:nvPr/>
              </p14:nvContentPartPr>
              <p14:xfrm>
                <a:off x="5413533" y="2654587"/>
                <a:ext cx="22680" cy="25092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B7142DDC-E0ED-49AA-937F-B4D183A96D7A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5404893" y="2645587"/>
                  <a:ext cx="4032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2088FA6E-E239-4755-A50C-20B6EF8EBF1C}"/>
                    </a:ext>
                  </a:extLst>
                </p14:cNvPr>
                <p14:cNvContentPartPr/>
                <p14:nvPr/>
              </p14:nvContentPartPr>
              <p14:xfrm>
                <a:off x="5604693" y="2633347"/>
                <a:ext cx="145800" cy="22932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2088FA6E-E239-4755-A50C-20B6EF8EBF1C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5595693" y="2624707"/>
                  <a:ext cx="163440" cy="24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F9F99D37-7593-4C67-BBB9-A0D3F9817B61}"/>
                    </a:ext>
                  </a:extLst>
                </p14:cNvPr>
                <p14:cNvContentPartPr/>
                <p14:nvPr/>
              </p14:nvContentPartPr>
              <p14:xfrm>
                <a:off x="5308413" y="2954467"/>
                <a:ext cx="540360" cy="3168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F9F99D37-7593-4C67-BBB9-A0D3F9817B61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5299773" y="2945827"/>
                  <a:ext cx="55800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91738D84-A842-4DBD-84EE-402FA798DFE2}"/>
                    </a:ext>
                  </a:extLst>
                </p14:cNvPr>
                <p14:cNvContentPartPr/>
                <p14:nvPr/>
              </p14:nvContentPartPr>
              <p14:xfrm>
                <a:off x="5603613" y="3050947"/>
                <a:ext cx="138960" cy="26136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91738D84-A842-4DBD-84EE-402FA798DFE2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5594613" y="3041947"/>
                  <a:ext cx="156600" cy="27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4" name="Ryhmä 63">
            <a:extLst>
              <a:ext uri="{FF2B5EF4-FFF2-40B4-BE49-F238E27FC236}">
                <a16:creationId xmlns:a16="http://schemas.microsoft.com/office/drawing/2014/main" id="{7ADAF82C-CAC6-40BE-B5FC-A838E40CDB51}"/>
              </a:ext>
            </a:extLst>
          </p:cNvPr>
          <p:cNvGrpSpPr/>
          <p:nvPr/>
        </p:nvGrpSpPr>
        <p:grpSpPr>
          <a:xfrm>
            <a:off x="3961653" y="3439027"/>
            <a:ext cx="308160" cy="469080"/>
            <a:chOff x="3961653" y="3439027"/>
            <a:chExt cx="308160" cy="469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FEC6AEBE-5FF9-46C8-9750-9C537787D88D}"/>
                    </a:ext>
                  </a:extLst>
                </p14:cNvPr>
                <p14:cNvContentPartPr/>
                <p14:nvPr/>
              </p14:nvContentPartPr>
              <p14:xfrm>
                <a:off x="3961653" y="3439027"/>
                <a:ext cx="303120" cy="46908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FEC6AEBE-5FF9-46C8-9750-9C537787D88D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3952653" y="3430027"/>
                  <a:ext cx="320760" cy="48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00F4B174-3D59-4F66-B502-E9D756B23CF8}"/>
                    </a:ext>
                  </a:extLst>
                </p14:cNvPr>
                <p14:cNvContentPartPr/>
                <p14:nvPr/>
              </p14:nvContentPartPr>
              <p14:xfrm>
                <a:off x="3997293" y="3532987"/>
                <a:ext cx="272520" cy="28116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00F4B174-3D59-4F66-B502-E9D756B23CF8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3988653" y="3524347"/>
                  <a:ext cx="290160" cy="298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3" name="Ryhmä 62">
            <a:extLst>
              <a:ext uri="{FF2B5EF4-FFF2-40B4-BE49-F238E27FC236}">
                <a16:creationId xmlns:a16="http://schemas.microsoft.com/office/drawing/2014/main" id="{496CBE7C-50A3-4EC5-BDFA-422318AEC352}"/>
              </a:ext>
            </a:extLst>
          </p:cNvPr>
          <p:cNvGrpSpPr/>
          <p:nvPr/>
        </p:nvGrpSpPr>
        <p:grpSpPr>
          <a:xfrm>
            <a:off x="4527573" y="3682747"/>
            <a:ext cx="246600" cy="88200"/>
            <a:chOff x="4527573" y="3682747"/>
            <a:chExt cx="246600" cy="88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8" name="Käsinkirjoitus 57">
                  <a:extLst>
                    <a:ext uri="{FF2B5EF4-FFF2-40B4-BE49-F238E27FC236}">
                      <a16:creationId xmlns:a16="http://schemas.microsoft.com/office/drawing/2014/main" id="{385F51CC-30BB-4EDE-8003-B0696F0646DE}"/>
                    </a:ext>
                  </a:extLst>
                </p14:cNvPr>
                <p14:cNvContentPartPr/>
                <p14:nvPr/>
              </p14:nvContentPartPr>
              <p14:xfrm>
                <a:off x="4527573" y="3682747"/>
                <a:ext cx="208440" cy="9360"/>
              </p14:xfrm>
            </p:contentPart>
          </mc:Choice>
          <mc:Fallback>
            <p:pic>
              <p:nvPicPr>
                <p:cNvPr id="58" name="Käsinkirjoitus 57">
                  <a:extLst>
                    <a:ext uri="{FF2B5EF4-FFF2-40B4-BE49-F238E27FC236}">
                      <a16:creationId xmlns:a16="http://schemas.microsoft.com/office/drawing/2014/main" id="{385F51CC-30BB-4EDE-8003-B0696F0646DE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4518933" y="3674107"/>
                  <a:ext cx="226080" cy="2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9" name="Käsinkirjoitus 58">
                  <a:extLst>
                    <a:ext uri="{FF2B5EF4-FFF2-40B4-BE49-F238E27FC236}">
                      <a16:creationId xmlns:a16="http://schemas.microsoft.com/office/drawing/2014/main" id="{6AEA7B3F-6003-410A-A476-D7DFE86B5C15}"/>
                    </a:ext>
                  </a:extLst>
                </p14:cNvPr>
                <p14:cNvContentPartPr/>
                <p14:nvPr/>
              </p14:nvContentPartPr>
              <p14:xfrm>
                <a:off x="4602453" y="3763387"/>
                <a:ext cx="171720" cy="7560"/>
              </p14:xfrm>
            </p:contentPart>
          </mc:Choice>
          <mc:Fallback>
            <p:pic>
              <p:nvPicPr>
                <p:cNvPr id="59" name="Käsinkirjoitus 58">
                  <a:extLst>
                    <a:ext uri="{FF2B5EF4-FFF2-40B4-BE49-F238E27FC236}">
                      <a16:creationId xmlns:a16="http://schemas.microsoft.com/office/drawing/2014/main" id="{6AEA7B3F-6003-410A-A476-D7DFE86B5C15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4593813" y="3754747"/>
                  <a:ext cx="189360" cy="25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Ryhmä 61">
            <a:extLst>
              <a:ext uri="{FF2B5EF4-FFF2-40B4-BE49-F238E27FC236}">
                <a16:creationId xmlns:a16="http://schemas.microsoft.com/office/drawing/2014/main" id="{784DD6FE-6A16-4DBC-861A-5DB40D96C5A0}"/>
              </a:ext>
            </a:extLst>
          </p:cNvPr>
          <p:cNvGrpSpPr/>
          <p:nvPr/>
        </p:nvGrpSpPr>
        <p:grpSpPr>
          <a:xfrm>
            <a:off x="5097093" y="3539467"/>
            <a:ext cx="868680" cy="303120"/>
            <a:chOff x="5097093" y="3539467"/>
            <a:chExt cx="868680" cy="30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D6985A17-E3F2-496B-AE10-2E3127291BD6}"/>
                    </a:ext>
                  </a:extLst>
                </p14:cNvPr>
                <p14:cNvContentPartPr/>
                <p14:nvPr/>
              </p14:nvContentPartPr>
              <p14:xfrm>
                <a:off x="5097093" y="3700027"/>
                <a:ext cx="217080" cy="36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D6985A17-E3F2-496B-AE10-2E3127291BD6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5088453" y="3691387"/>
                  <a:ext cx="2347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2ADD69F2-E0BE-4847-AD7E-20545075A9B2}"/>
                    </a:ext>
                  </a:extLst>
                </p14:cNvPr>
                <p14:cNvContentPartPr/>
                <p14:nvPr/>
              </p14:nvContentPartPr>
              <p14:xfrm>
                <a:off x="5491293" y="3539467"/>
                <a:ext cx="474480" cy="30312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2ADD69F2-E0BE-4847-AD7E-20545075A9B2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5482293" y="3530827"/>
                  <a:ext cx="492120" cy="32076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66" name="Kuva 65">
            <a:extLst>
              <a:ext uri="{FF2B5EF4-FFF2-40B4-BE49-F238E27FC236}">
                <a16:creationId xmlns:a16="http://schemas.microsoft.com/office/drawing/2014/main" id="{6E22551D-315B-4A52-8594-D743A74C77BB}"/>
              </a:ext>
            </a:extLst>
          </p:cNvPr>
          <p:cNvPicPr>
            <a:picLocks noChangeAspect="1"/>
          </p:cNvPicPr>
          <p:nvPr/>
        </p:nvPicPr>
        <p:blipFill>
          <a:blip r:embed="rId95"/>
          <a:stretch>
            <a:fillRect/>
          </a:stretch>
        </p:blipFill>
        <p:spPr>
          <a:xfrm>
            <a:off x="7765773" y="3261816"/>
            <a:ext cx="3429479" cy="876422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96">
            <p14:nvContentPartPr>
              <p14:cNvPr id="67" name="Käsinkirjoitus 66">
                <a:extLst>
                  <a:ext uri="{FF2B5EF4-FFF2-40B4-BE49-F238E27FC236}">
                    <a16:creationId xmlns:a16="http://schemas.microsoft.com/office/drawing/2014/main" id="{DB30C929-F1B1-4BF2-8AD9-DF5AC433A779}"/>
                  </a:ext>
                </a:extLst>
              </p14:cNvPr>
              <p14:cNvContentPartPr/>
              <p14:nvPr/>
            </p14:nvContentPartPr>
            <p14:xfrm>
              <a:off x="8106333" y="4355947"/>
              <a:ext cx="360" cy="360"/>
            </p14:xfrm>
          </p:contentPart>
        </mc:Choice>
        <mc:Fallback>
          <p:pic>
            <p:nvPicPr>
              <p:cNvPr id="67" name="Käsinkirjoitus 66">
                <a:extLst>
                  <a:ext uri="{FF2B5EF4-FFF2-40B4-BE49-F238E27FC236}">
                    <a16:creationId xmlns:a16="http://schemas.microsoft.com/office/drawing/2014/main" id="{DB30C929-F1B1-4BF2-8AD9-DF5AC433A779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8097693" y="434730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8">
            <p14:nvContentPartPr>
              <p14:cNvPr id="68" name="Käsinkirjoitus 67">
                <a:extLst>
                  <a:ext uri="{FF2B5EF4-FFF2-40B4-BE49-F238E27FC236}">
                    <a16:creationId xmlns:a16="http://schemas.microsoft.com/office/drawing/2014/main" id="{72469314-789A-4F89-9F3B-D7C8A6A8DF3D}"/>
                  </a:ext>
                </a:extLst>
              </p14:cNvPr>
              <p14:cNvContentPartPr/>
              <p14:nvPr/>
            </p14:nvContentPartPr>
            <p14:xfrm>
              <a:off x="8022813" y="4314547"/>
              <a:ext cx="185400" cy="397440"/>
            </p14:xfrm>
          </p:contentPart>
        </mc:Choice>
        <mc:Fallback>
          <p:pic>
            <p:nvPicPr>
              <p:cNvPr id="68" name="Käsinkirjoitus 67">
                <a:extLst>
                  <a:ext uri="{FF2B5EF4-FFF2-40B4-BE49-F238E27FC236}">
                    <a16:creationId xmlns:a16="http://schemas.microsoft.com/office/drawing/2014/main" id="{72469314-789A-4F89-9F3B-D7C8A6A8DF3D}"/>
                  </a:ext>
                </a:extLst>
              </p:cNvPr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8014173" y="4305547"/>
                <a:ext cx="203040" cy="41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Ryhmä 80">
            <a:extLst>
              <a:ext uri="{FF2B5EF4-FFF2-40B4-BE49-F238E27FC236}">
                <a16:creationId xmlns:a16="http://schemas.microsoft.com/office/drawing/2014/main" id="{5761F68D-B9AF-4676-8EE5-90A363522738}"/>
              </a:ext>
            </a:extLst>
          </p:cNvPr>
          <p:cNvGrpSpPr/>
          <p:nvPr/>
        </p:nvGrpSpPr>
        <p:grpSpPr>
          <a:xfrm>
            <a:off x="10508973" y="4282867"/>
            <a:ext cx="702000" cy="367560"/>
            <a:chOff x="10508973" y="4282867"/>
            <a:chExt cx="702000" cy="367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6DA020BC-4FDB-4106-822E-FED08B43D395}"/>
                    </a:ext>
                  </a:extLst>
                </p14:cNvPr>
                <p14:cNvContentPartPr/>
                <p14:nvPr/>
              </p14:nvContentPartPr>
              <p14:xfrm>
                <a:off x="10508973" y="4512187"/>
                <a:ext cx="160560" cy="504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6DA020BC-4FDB-4106-822E-FED08B43D395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0500333" y="4503187"/>
                  <a:ext cx="17820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DD028C78-5D57-4F36-8A72-970AAB78C9BC}"/>
                    </a:ext>
                  </a:extLst>
                </p14:cNvPr>
                <p14:cNvContentPartPr/>
                <p14:nvPr/>
              </p14:nvContentPartPr>
              <p14:xfrm>
                <a:off x="10814253" y="4282867"/>
                <a:ext cx="396720" cy="36756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DD028C78-5D57-4F36-8A72-970AAB78C9BC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0805253" y="4274227"/>
                  <a:ext cx="414360" cy="385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Ryhmä 92">
            <a:extLst>
              <a:ext uri="{FF2B5EF4-FFF2-40B4-BE49-F238E27FC236}">
                <a16:creationId xmlns:a16="http://schemas.microsoft.com/office/drawing/2014/main" id="{E9D33F8B-E4DE-4A73-AB4C-EFCFFF17581B}"/>
              </a:ext>
            </a:extLst>
          </p:cNvPr>
          <p:cNvGrpSpPr/>
          <p:nvPr/>
        </p:nvGrpSpPr>
        <p:grpSpPr>
          <a:xfrm>
            <a:off x="8394333" y="4265947"/>
            <a:ext cx="1847160" cy="870480"/>
            <a:chOff x="8394333" y="4265947"/>
            <a:chExt cx="1847160" cy="87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98D111FD-C112-45D7-AFED-BDD1AFCECF6D}"/>
                    </a:ext>
                  </a:extLst>
                </p14:cNvPr>
                <p14:cNvContentPartPr/>
                <p14:nvPr/>
              </p14:nvContentPartPr>
              <p14:xfrm>
                <a:off x="8394333" y="4535587"/>
                <a:ext cx="360" cy="36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98D111FD-C112-45D7-AFED-BDD1AFCECF6D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385333" y="4526947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6995D841-95CF-4547-AE2D-99731712045B}"/>
                    </a:ext>
                  </a:extLst>
                </p14:cNvPr>
                <p14:cNvContentPartPr/>
                <p14:nvPr/>
              </p14:nvContentPartPr>
              <p14:xfrm>
                <a:off x="8561733" y="4283947"/>
                <a:ext cx="57240" cy="40140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6995D841-95CF-4547-AE2D-99731712045B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8552733" y="4275307"/>
                  <a:ext cx="74880" cy="41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8D2E0C75-5E53-4CC7-8876-B9A0348DB37C}"/>
                    </a:ext>
                  </a:extLst>
                </p14:cNvPr>
                <p14:cNvContentPartPr/>
                <p14:nvPr/>
              </p14:nvContentPartPr>
              <p14:xfrm>
                <a:off x="8648133" y="4509307"/>
                <a:ext cx="140400" cy="9720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8D2E0C75-5E53-4CC7-8876-B9A0348DB37C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8639493" y="4500307"/>
                  <a:ext cx="15804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72" name="Käsinkirjoitus 71">
                  <a:extLst>
                    <a:ext uri="{FF2B5EF4-FFF2-40B4-BE49-F238E27FC236}">
                      <a16:creationId xmlns:a16="http://schemas.microsoft.com/office/drawing/2014/main" id="{005F0E7D-8EE7-45B7-ADFF-7D0AB392EF81}"/>
                    </a:ext>
                  </a:extLst>
                </p14:cNvPr>
                <p14:cNvContentPartPr/>
                <p14:nvPr/>
              </p14:nvContentPartPr>
              <p14:xfrm>
                <a:off x="8854413" y="4353787"/>
                <a:ext cx="187200" cy="327600"/>
              </p14:xfrm>
            </p:contentPart>
          </mc:Choice>
          <mc:Fallback>
            <p:pic>
              <p:nvPicPr>
                <p:cNvPr id="72" name="Käsinkirjoitus 71">
                  <a:extLst>
                    <a:ext uri="{FF2B5EF4-FFF2-40B4-BE49-F238E27FC236}">
                      <a16:creationId xmlns:a16="http://schemas.microsoft.com/office/drawing/2014/main" id="{005F0E7D-8EE7-45B7-ADFF-7D0AB392EF81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8845773" y="4345147"/>
                  <a:ext cx="204840" cy="34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33819750-BA1A-4DA1-93F5-6A9F56F57500}"/>
                    </a:ext>
                  </a:extLst>
                </p14:cNvPr>
                <p14:cNvContentPartPr/>
                <p14:nvPr/>
              </p14:nvContentPartPr>
              <p14:xfrm>
                <a:off x="9148893" y="4265947"/>
                <a:ext cx="91800" cy="480240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33819750-BA1A-4DA1-93F5-6A9F56F57500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9139893" y="4256947"/>
                  <a:ext cx="109440" cy="49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3A0B799D-57BF-4453-97A1-98F034E5A147}"/>
                    </a:ext>
                  </a:extLst>
                </p14:cNvPr>
                <p14:cNvContentPartPr/>
                <p14:nvPr/>
              </p14:nvContentPartPr>
              <p14:xfrm>
                <a:off x="9377493" y="4546387"/>
                <a:ext cx="180360" cy="1980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3A0B799D-57BF-4453-97A1-98F034E5A147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9368493" y="4537747"/>
                  <a:ext cx="19800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13EE4611-BC2B-48AF-A15C-47EC2D06E001}"/>
                    </a:ext>
                  </a:extLst>
                </p14:cNvPr>
                <p14:cNvContentPartPr/>
                <p14:nvPr/>
              </p14:nvContentPartPr>
              <p14:xfrm>
                <a:off x="9479373" y="4424347"/>
                <a:ext cx="39960" cy="21888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13EE4611-BC2B-48AF-A15C-47EC2D06E001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9470373" y="4415707"/>
                  <a:ext cx="5760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45D1A085-8CEB-405A-9ABD-235ADD52C072}"/>
                    </a:ext>
                  </a:extLst>
                </p14:cNvPr>
                <p14:cNvContentPartPr/>
                <p14:nvPr/>
              </p14:nvContentPartPr>
              <p14:xfrm>
                <a:off x="9737853" y="4291867"/>
                <a:ext cx="138240" cy="388440"/>
              </p14:xfrm>
            </p:contentPart>
          </mc:Choice>
          <mc:Fallback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45D1A085-8CEB-405A-9ABD-235ADD52C072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9729213" y="4283227"/>
                  <a:ext cx="155880" cy="40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51B94017-9A12-4F15-AAA2-CF67A5D38EAD}"/>
                    </a:ext>
                  </a:extLst>
                </p14:cNvPr>
                <p14:cNvContentPartPr/>
                <p14:nvPr/>
              </p14:nvContentPartPr>
              <p14:xfrm>
                <a:off x="10085973" y="4472587"/>
                <a:ext cx="149040" cy="23760"/>
              </p14:xfrm>
            </p:contentPart>
          </mc:Choice>
          <mc:Fallback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51B94017-9A12-4F15-AAA2-CF67A5D38EAD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10076973" y="4463947"/>
                  <a:ext cx="16668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78" name="Käsinkirjoitus 77">
                  <a:extLst>
                    <a:ext uri="{FF2B5EF4-FFF2-40B4-BE49-F238E27FC236}">
                      <a16:creationId xmlns:a16="http://schemas.microsoft.com/office/drawing/2014/main" id="{63D2CAAC-3CC0-4901-8629-B62A5910EFBA}"/>
                    </a:ext>
                  </a:extLst>
                </p14:cNvPr>
                <p14:cNvContentPartPr/>
                <p14:nvPr/>
              </p14:nvContentPartPr>
              <p14:xfrm>
                <a:off x="10092813" y="4551787"/>
                <a:ext cx="148680" cy="23040"/>
              </p14:xfrm>
            </p:contentPart>
          </mc:Choice>
          <mc:Fallback>
            <p:pic>
              <p:nvPicPr>
                <p:cNvPr id="78" name="Käsinkirjoitus 77">
                  <a:extLst>
                    <a:ext uri="{FF2B5EF4-FFF2-40B4-BE49-F238E27FC236}">
                      <a16:creationId xmlns:a16="http://schemas.microsoft.com/office/drawing/2014/main" id="{63D2CAAC-3CC0-4901-8629-B62A5910EFBA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10084173" y="4543147"/>
                  <a:ext cx="16632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5C53B6E4-10C8-4E82-896A-1E9A8F602230}"/>
                    </a:ext>
                  </a:extLst>
                </p14:cNvPr>
                <p14:cNvContentPartPr/>
                <p14:nvPr/>
              </p14:nvContentPartPr>
              <p14:xfrm>
                <a:off x="8407293" y="4978387"/>
                <a:ext cx="147240" cy="792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5C53B6E4-10C8-4E82-896A-1E9A8F602230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8398293" y="4969387"/>
                  <a:ext cx="16488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6ACBB7B3-7D06-4963-AAA6-5ECB58B68C55}"/>
                    </a:ext>
                  </a:extLst>
                </p14:cNvPr>
                <p14:cNvContentPartPr/>
                <p14:nvPr/>
              </p14:nvContentPartPr>
              <p14:xfrm>
                <a:off x="8719053" y="4788307"/>
                <a:ext cx="9360" cy="307800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6ACBB7B3-7D06-4963-AAA6-5ECB58B68C55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8710413" y="4779667"/>
                  <a:ext cx="27000" cy="32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86" name="Käsinkirjoitus 85">
                  <a:extLst>
                    <a:ext uri="{FF2B5EF4-FFF2-40B4-BE49-F238E27FC236}">
                      <a16:creationId xmlns:a16="http://schemas.microsoft.com/office/drawing/2014/main" id="{27D5381A-3F54-40A7-8428-BA6E93CE8FBF}"/>
                    </a:ext>
                  </a:extLst>
                </p14:cNvPr>
                <p14:cNvContentPartPr/>
                <p14:nvPr/>
              </p14:nvContentPartPr>
              <p14:xfrm>
                <a:off x="8872773" y="4810987"/>
                <a:ext cx="175680" cy="325440"/>
              </p14:xfrm>
            </p:contentPart>
          </mc:Choice>
          <mc:Fallback>
            <p:pic>
              <p:nvPicPr>
                <p:cNvPr id="86" name="Käsinkirjoitus 85">
                  <a:extLst>
                    <a:ext uri="{FF2B5EF4-FFF2-40B4-BE49-F238E27FC236}">
                      <a16:creationId xmlns:a16="http://schemas.microsoft.com/office/drawing/2014/main" id="{27D5381A-3F54-40A7-8428-BA6E93CE8FBF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8864133" y="4802347"/>
                  <a:ext cx="193320" cy="34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87" name="Käsinkirjoitus 86">
                  <a:extLst>
                    <a:ext uri="{FF2B5EF4-FFF2-40B4-BE49-F238E27FC236}">
                      <a16:creationId xmlns:a16="http://schemas.microsoft.com/office/drawing/2014/main" id="{A88F231D-F48D-484C-ABC6-22B7DBB4D807}"/>
                    </a:ext>
                  </a:extLst>
                </p14:cNvPr>
                <p14:cNvContentPartPr/>
                <p14:nvPr/>
              </p14:nvContentPartPr>
              <p14:xfrm>
                <a:off x="9161853" y="4949587"/>
                <a:ext cx="173880" cy="21960"/>
              </p14:xfrm>
            </p:contentPart>
          </mc:Choice>
          <mc:Fallback>
            <p:pic>
              <p:nvPicPr>
                <p:cNvPr id="87" name="Käsinkirjoitus 86">
                  <a:extLst>
                    <a:ext uri="{FF2B5EF4-FFF2-40B4-BE49-F238E27FC236}">
                      <a16:creationId xmlns:a16="http://schemas.microsoft.com/office/drawing/2014/main" id="{A88F231D-F48D-484C-ABC6-22B7DBB4D807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9152853" y="4940587"/>
                  <a:ext cx="19152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F8FD9E26-54B9-4933-A033-DDE67EBDF539}"/>
                    </a:ext>
                  </a:extLst>
                </p14:cNvPr>
                <p14:cNvContentPartPr/>
                <p14:nvPr/>
              </p14:nvContentPartPr>
              <p14:xfrm>
                <a:off x="9276333" y="4845547"/>
                <a:ext cx="26640" cy="21456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F8FD9E26-54B9-4933-A033-DDE67EBDF539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9267693" y="4836547"/>
                  <a:ext cx="4428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85A60DF5-F287-455E-833F-6C2D9735F572}"/>
                    </a:ext>
                  </a:extLst>
                </p14:cNvPr>
                <p14:cNvContentPartPr/>
                <p14:nvPr/>
              </p14:nvContentPartPr>
              <p14:xfrm>
                <a:off x="9575493" y="4747267"/>
                <a:ext cx="131760" cy="36756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85A60DF5-F287-455E-833F-6C2D9735F572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9566853" y="4738267"/>
                  <a:ext cx="149400" cy="38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90" name="Käsinkirjoitus 89">
                  <a:extLst>
                    <a:ext uri="{FF2B5EF4-FFF2-40B4-BE49-F238E27FC236}">
                      <a16:creationId xmlns:a16="http://schemas.microsoft.com/office/drawing/2014/main" id="{6549397E-B734-4940-914D-DB3166B76656}"/>
                    </a:ext>
                  </a:extLst>
                </p14:cNvPr>
                <p14:cNvContentPartPr/>
                <p14:nvPr/>
              </p14:nvContentPartPr>
              <p14:xfrm>
                <a:off x="10046733" y="4890547"/>
                <a:ext cx="137880" cy="23400"/>
              </p14:xfrm>
            </p:contentPart>
          </mc:Choice>
          <mc:Fallback>
            <p:pic>
              <p:nvPicPr>
                <p:cNvPr id="90" name="Käsinkirjoitus 89">
                  <a:extLst>
                    <a:ext uri="{FF2B5EF4-FFF2-40B4-BE49-F238E27FC236}">
                      <a16:creationId xmlns:a16="http://schemas.microsoft.com/office/drawing/2014/main" id="{6549397E-B734-4940-914D-DB3166B76656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10038093" y="4881907"/>
                  <a:ext cx="15552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6EF63632-C2F3-402D-B0A8-67C9E21705EA}"/>
                    </a:ext>
                  </a:extLst>
                </p14:cNvPr>
                <p14:cNvContentPartPr/>
                <p14:nvPr/>
              </p14:nvContentPartPr>
              <p14:xfrm>
                <a:off x="10041693" y="4989907"/>
                <a:ext cx="184680" cy="2952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6EF63632-C2F3-402D-B0A8-67C9E21705EA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10033053" y="4981267"/>
                  <a:ext cx="202320" cy="47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9">
            <p14:nvContentPartPr>
              <p14:cNvPr id="94" name="Käsinkirjoitus 93">
                <a:extLst>
                  <a:ext uri="{FF2B5EF4-FFF2-40B4-BE49-F238E27FC236}">
                    <a16:creationId xmlns:a16="http://schemas.microsoft.com/office/drawing/2014/main" id="{922CD3B1-2ABC-4166-96B1-279A8C94DF94}"/>
                  </a:ext>
                </a:extLst>
              </p14:cNvPr>
              <p14:cNvContentPartPr/>
              <p14:nvPr/>
            </p14:nvContentPartPr>
            <p14:xfrm>
              <a:off x="10497813" y="4906387"/>
              <a:ext cx="141840" cy="16560"/>
            </p14:xfrm>
          </p:contentPart>
        </mc:Choice>
        <mc:Fallback>
          <p:pic>
            <p:nvPicPr>
              <p:cNvPr id="94" name="Käsinkirjoitus 93">
                <a:extLst>
                  <a:ext uri="{FF2B5EF4-FFF2-40B4-BE49-F238E27FC236}">
                    <a16:creationId xmlns:a16="http://schemas.microsoft.com/office/drawing/2014/main" id="{922CD3B1-2ABC-4166-96B1-279A8C94DF94}"/>
                  </a:ext>
                </a:extLst>
              </p:cNvPr>
              <p:cNvPicPr/>
              <p:nvPr/>
            </p:nvPicPr>
            <p:blipFill>
              <a:blip r:embed="rId140"/>
              <a:stretch>
                <a:fillRect/>
              </a:stretch>
            </p:blipFill>
            <p:spPr>
              <a:xfrm>
                <a:off x="10488813" y="4897747"/>
                <a:ext cx="159480" cy="3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1">
            <p14:nvContentPartPr>
              <p14:cNvPr id="95" name="Käsinkirjoitus 94">
                <a:extLst>
                  <a:ext uri="{FF2B5EF4-FFF2-40B4-BE49-F238E27FC236}">
                    <a16:creationId xmlns:a16="http://schemas.microsoft.com/office/drawing/2014/main" id="{7B8CC094-6863-43E7-82D4-488BB46C200C}"/>
                  </a:ext>
                </a:extLst>
              </p14:cNvPr>
              <p14:cNvContentPartPr/>
              <p14:nvPr/>
            </p14:nvContentPartPr>
            <p14:xfrm>
              <a:off x="10836933" y="4756987"/>
              <a:ext cx="267840" cy="290880"/>
            </p14:xfrm>
          </p:contentPart>
        </mc:Choice>
        <mc:Fallback>
          <p:pic>
            <p:nvPicPr>
              <p:cNvPr id="95" name="Käsinkirjoitus 94">
                <a:extLst>
                  <a:ext uri="{FF2B5EF4-FFF2-40B4-BE49-F238E27FC236}">
                    <a16:creationId xmlns:a16="http://schemas.microsoft.com/office/drawing/2014/main" id="{7B8CC094-6863-43E7-82D4-488BB46C200C}"/>
                  </a:ext>
                </a:extLst>
              </p:cNvPr>
              <p:cNvPicPr/>
              <p:nvPr/>
            </p:nvPicPr>
            <p:blipFill>
              <a:blip r:embed="rId142"/>
              <a:stretch>
                <a:fillRect/>
              </a:stretch>
            </p:blipFill>
            <p:spPr>
              <a:xfrm>
                <a:off x="10828293" y="4748347"/>
                <a:ext cx="285480" cy="308520"/>
              </a:xfrm>
              <a:prstGeom prst="rect">
                <a:avLst/>
              </a:prstGeom>
            </p:spPr>
          </p:pic>
        </mc:Fallback>
      </mc:AlternateContent>
      <p:grpSp>
        <p:nvGrpSpPr>
          <p:cNvPr id="104" name="Ryhmä 103">
            <a:extLst>
              <a:ext uri="{FF2B5EF4-FFF2-40B4-BE49-F238E27FC236}">
                <a16:creationId xmlns:a16="http://schemas.microsoft.com/office/drawing/2014/main" id="{8B308AD6-FEE7-429E-AE8A-CB3E4366A996}"/>
              </a:ext>
            </a:extLst>
          </p:cNvPr>
          <p:cNvGrpSpPr/>
          <p:nvPr/>
        </p:nvGrpSpPr>
        <p:grpSpPr>
          <a:xfrm>
            <a:off x="8932533" y="5236507"/>
            <a:ext cx="532080" cy="303840"/>
            <a:chOff x="8932533" y="5236507"/>
            <a:chExt cx="532080" cy="303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C63B777A-B75E-4E3B-9441-B69C91DFB7F7}"/>
                    </a:ext>
                  </a:extLst>
                </p14:cNvPr>
                <p14:cNvContentPartPr/>
                <p14:nvPr/>
              </p14:nvContentPartPr>
              <p14:xfrm>
                <a:off x="8932533" y="5411107"/>
                <a:ext cx="194400" cy="24840"/>
              </p14:xfrm>
            </p:contentPart>
          </mc:Choice>
          <mc:Fallback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C63B777A-B75E-4E3B-9441-B69C91DFB7F7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8923533" y="5402467"/>
                  <a:ext cx="21204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A3919882-1A9F-4B91-B0AC-076E29E29897}"/>
                    </a:ext>
                  </a:extLst>
                </p14:cNvPr>
                <p14:cNvContentPartPr/>
                <p14:nvPr/>
              </p14:nvContentPartPr>
              <p14:xfrm>
                <a:off x="9216213" y="5236507"/>
                <a:ext cx="248400" cy="30384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A3919882-1A9F-4B91-B0AC-076E29E29897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9207573" y="5227867"/>
                  <a:ext cx="266040" cy="321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3" name="Ryhmä 102">
            <a:extLst>
              <a:ext uri="{FF2B5EF4-FFF2-40B4-BE49-F238E27FC236}">
                <a16:creationId xmlns:a16="http://schemas.microsoft.com/office/drawing/2014/main" id="{FAF30AA2-E23E-437B-95FB-58EEA95284A7}"/>
              </a:ext>
            </a:extLst>
          </p:cNvPr>
          <p:cNvGrpSpPr/>
          <p:nvPr/>
        </p:nvGrpSpPr>
        <p:grpSpPr>
          <a:xfrm>
            <a:off x="9761613" y="5309587"/>
            <a:ext cx="225360" cy="103320"/>
            <a:chOff x="9761613" y="5309587"/>
            <a:chExt cx="225360" cy="103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720F17E8-E74F-4E7F-B94C-3ACFB328203F}"/>
                    </a:ext>
                  </a:extLst>
                </p14:cNvPr>
                <p14:cNvContentPartPr/>
                <p14:nvPr/>
              </p14:nvContentPartPr>
              <p14:xfrm>
                <a:off x="9761613" y="5309587"/>
                <a:ext cx="156960" cy="19800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720F17E8-E74F-4E7F-B94C-3ACFB328203F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9752613" y="5300587"/>
                  <a:ext cx="17460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99" name="Käsinkirjoitus 98">
                  <a:extLst>
                    <a:ext uri="{FF2B5EF4-FFF2-40B4-BE49-F238E27FC236}">
                      <a16:creationId xmlns:a16="http://schemas.microsoft.com/office/drawing/2014/main" id="{6DCE765E-97AA-41AC-9386-B125234F11B5}"/>
                    </a:ext>
                  </a:extLst>
                </p14:cNvPr>
                <p14:cNvContentPartPr/>
                <p14:nvPr/>
              </p14:nvContentPartPr>
              <p14:xfrm>
                <a:off x="9812013" y="5393107"/>
                <a:ext cx="174960" cy="19800"/>
              </p14:xfrm>
            </p:contentPart>
          </mc:Choice>
          <mc:Fallback>
            <p:pic>
              <p:nvPicPr>
                <p:cNvPr id="99" name="Käsinkirjoitus 98">
                  <a:extLst>
                    <a:ext uri="{FF2B5EF4-FFF2-40B4-BE49-F238E27FC236}">
                      <a16:creationId xmlns:a16="http://schemas.microsoft.com/office/drawing/2014/main" id="{6DCE765E-97AA-41AC-9386-B125234F11B5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9803373" y="5384107"/>
                  <a:ext cx="192600" cy="37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Ryhmä 101">
            <a:extLst>
              <a:ext uri="{FF2B5EF4-FFF2-40B4-BE49-F238E27FC236}">
                <a16:creationId xmlns:a16="http://schemas.microsoft.com/office/drawing/2014/main" id="{B218C086-B145-4C09-8F84-78852002B319}"/>
              </a:ext>
            </a:extLst>
          </p:cNvPr>
          <p:cNvGrpSpPr/>
          <p:nvPr/>
        </p:nvGrpSpPr>
        <p:grpSpPr>
          <a:xfrm>
            <a:off x="10208733" y="5165587"/>
            <a:ext cx="614520" cy="300600"/>
            <a:chOff x="10208733" y="5165587"/>
            <a:chExt cx="614520" cy="300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00" name="Käsinkirjoitus 99">
                  <a:extLst>
                    <a:ext uri="{FF2B5EF4-FFF2-40B4-BE49-F238E27FC236}">
                      <a16:creationId xmlns:a16="http://schemas.microsoft.com/office/drawing/2014/main" id="{38B5906C-083C-4897-98E9-2D969531A072}"/>
                    </a:ext>
                  </a:extLst>
                </p14:cNvPr>
                <p14:cNvContentPartPr/>
                <p14:nvPr/>
              </p14:nvContentPartPr>
              <p14:xfrm>
                <a:off x="10208733" y="5290147"/>
                <a:ext cx="140400" cy="16560"/>
              </p14:xfrm>
            </p:contentPart>
          </mc:Choice>
          <mc:Fallback>
            <p:pic>
              <p:nvPicPr>
                <p:cNvPr id="100" name="Käsinkirjoitus 99">
                  <a:extLst>
                    <a:ext uri="{FF2B5EF4-FFF2-40B4-BE49-F238E27FC236}">
                      <a16:creationId xmlns:a16="http://schemas.microsoft.com/office/drawing/2014/main" id="{38B5906C-083C-4897-98E9-2D969531A072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10200093" y="5281147"/>
                  <a:ext cx="15804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01" name="Käsinkirjoitus 100">
                  <a:extLst>
                    <a:ext uri="{FF2B5EF4-FFF2-40B4-BE49-F238E27FC236}">
                      <a16:creationId xmlns:a16="http://schemas.microsoft.com/office/drawing/2014/main" id="{89E23E5C-7114-4976-BD13-BB4322718487}"/>
                    </a:ext>
                  </a:extLst>
                </p14:cNvPr>
                <p14:cNvContentPartPr/>
                <p14:nvPr/>
              </p14:nvContentPartPr>
              <p14:xfrm>
                <a:off x="10493133" y="5165587"/>
                <a:ext cx="330120" cy="300600"/>
              </p14:xfrm>
            </p:contentPart>
          </mc:Choice>
          <mc:Fallback>
            <p:pic>
              <p:nvPicPr>
                <p:cNvPr id="101" name="Käsinkirjoitus 100">
                  <a:extLst>
                    <a:ext uri="{FF2B5EF4-FFF2-40B4-BE49-F238E27FC236}">
                      <a16:creationId xmlns:a16="http://schemas.microsoft.com/office/drawing/2014/main" id="{89E23E5C-7114-4976-BD13-BB4322718487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10484493" y="5156947"/>
                  <a:ext cx="347760" cy="3182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782121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95B2840-C18C-AEE0-8BE2-E0887B38B9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9182" y="297289"/>
            <a:ext cx="6998418" cy="2122541"/>
          </a:xfrm>
          <a:prstGeom prst="rect">
            <a:avLst/>
          </a:prstGeom>
        </p:spPr>
      </p:pic>
      <p:grpSp>
        <p:nvGrpSpPr>
          <p:cNvPr id="4" name="Ryhmä 3">
            <a:extLst>
              <a:ext uri="{FF2B5EF4-FFF2-40B4-BE49-F238E27FC236}">
                <a16:creationId xmlns:a16="http://schemas.microsoft.com/office/drawing/2014/main" id="{F3B94400-07AC-418D-8DC2-291ECD94EE5B}"/>
              </a:ext>
            </a:extLst>
          </p:cNvPr>
          <p:cNvGrpSpPr/>
          <p:nvPr/>
        </p:nvGrpSpPr>
        <p:grpSpPr>
          <a:xfrm>
            <a:off x="1720653" y="3230587"/>
            <a:ext cx="406080" cy="435600"/>
            <a:chOff x="1720653" y="3230587"/>
            <a:chExt cx="406080" cy="435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2" name="Käsinkirjoitus 1">
                  <a:extLst>
                    <a:ext uri="{FF2B5EF4-FFF2-40B4-BE49-F238E27FC236}">
                      <a16:creationId xmlns:a16="http://schemas.microsoft.com/office/drawing/2014/main" id="{F30D924D-6AA5-47E0-8AF0-2BE50E14875F}"/>
                    </a:ext>
                  </a:extLst>
                </p14:cNvPr>
                <p14:cNvContentPartPr/>
                <p14:nvPr/>
              </p14:nvContentPartPr>
              <p14:xfrm>
                <a:off x="1720653" y="3230587"/>
                <a:ext cx="406080" cy="435600"/>
              </p14:xfrm>
            </p:contentPart>
          </mc:Choice>
          <mc:Fallback>
            <p:pic>
              <p:nvPicPr>
                <p:cNvPr id="2" name="Käsinkirjoitus 1">
                  <a:extLst>
                    <a:ext uri="{FF2B5EF4-FFF2-40B4-BE49-F238E27FC236}">
                      <a16:creationId xmlns:a16="http://schemas.microsoft.com/office/drawing/2014/main" id="{F30D924D-6AA5-47E0-8AF0-2BE50E14875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712013" y="3221587"/>
                  <a:ext cx="423720" cy="45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3" name="Käsinkirjoitus 2">
                  <a:extLst>
                    <a:ext uri="{FF2B5EF4-FFF2-40B4-BE49-F238E27FC236}">
                      <a16:creationId xmlns:a16="http://schemas.microsoft.com/office/drawing/2014/main" id="{1FABE500-603D-42B0-BB7B-77703184A4F3}"/>
                    </a:ext>
                  </a:extLst>
                </p14:cNvPr>
                <p14:cNvContentPartPr/>
                <p14:nvPr/>
              </p14:nvContentPartPr>
              <p14:xfrm>
                <a:off x="1756653" y="3481867"/>
                <a:ext cx="326160" cy="31320"/>
              </p14:xfrm>
            </p:contentPart>
          </mc:Choice>
          <mc:Fallback>
            <p:pic>
              <p:nvPicPr>
                <p:cNvPr id="3" name="Käsinkirjoitus 2">
                  <a:extLst>
                    <a:ext uri="{FF2B5EF4-FFF2-40B4-BE49-F238E27FC236}">
                      <a16:creationId xmlns:a16="http://schemas.microsoft.com/office/drawing/2014/main" id="{1FABE500-603D-42B0-BB7B-77703184A4F3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747653" y="3472867"/>
                  <a:ext cx="343800" cy="48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" name="Ryhmä 7">
            <a:extLst>
              <a:ext uri="{FF2B5EF4-FFF2-40B4-BE49-F238E27FC236}">
                <a16:creationId xmlns:a16="http://schemas.microsoft.com/office/drawing/2014/main" id="{1B2FF468-9905-4330-A312-2EE1D4D8F229}"/>
              </a:ext>
            </a:extLst>
          </p:cNvPr>
          <p:cNvGrpSpPr/>
          <p:nvPr/>
        </p:nvGrpSpPr>
        <p:grpSpPr>
          <a:xfrm>
            <a:off x="6364653" y="3198547"/>
            <a:ext cx="273600" cy="429480"/>
            <a:chOff x="6364653" y="3198547"/>
            <a:chExt cx="273600" cy="429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764250AA-98D1-420D-85BE-62AC1FE3F180}"/>
                    </a:ext>
                  </a:extLst>
                </p14:cNvPr>
                <p14:cNvContentPartPr/>
                <p14:nvPr/>
              </p14:nvContentPartPr>
              <p14:xfrm>
                <a:off x="6364653" y="3198547"/>
                <a:ext cx="16200" cy="393840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764250AA-98D1-420D-85BE-62AC1FE3F180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356013" y="3189907"/>
                  <a:ext cx="33840" cy="41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B2463DF9-A7ED-4941-AE07-D0FAEB434BE5}"/>
                    </a:ext>
                  </a:extLst>
                </p14:cNvPr>
                <p14:cNvContentPartPr/>
                <p14:nvPr/>
              </p14:nvContentPartPr>
              <p14:xfrm>
                <a:off x="6364653" y="3224827"/>
                <a:ext cx="273600" cy="403200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B2463DF9-A7ED-4941-AE07-D0FAEB434BE5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356013" y="3216187"/>
                  <a:ext cx="291240" cy="42084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05525269-9F1E-4C68-9B58-A57473B440E6}"/>
              </a:ext>
            </a:extLst>
          </p:cNvPr>
          <p:cNvCxnSpPr/>
          <p:nvPr/>
        </p:nvCxnSpPr>
        <p:spPr>
          <a:xfrm>
            <a:off x="2226733" y="3429000"/>
            <a:ext cx="397933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049B363B-B5EA-488E-A462-7571BCB9159B}"/>
              </a:ext>
            </a:extLst>
          </p:cNvPr>
          <p:cNvGrpSpPr/>
          <p:nvPr/>
        </p:nvGrpSpPr>
        <p:grpSpPr>
          <a:xfrm>
            <a:off x="2223933" y="1892107"/>
            <a:ext cx="4001040" cy="889560"/>
            <a:chOff x="2223933" y="1892107"/>
            <a:chExt cx="4001040" cy="889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E0084447-2835-4424-8ADF-DC3616B9FD43}"/>
                    </a:ext>
                  </a:extLst>
                </p14:cNvPr>
                <p14:cNvContentPartPr/>
                <p14:nvPr/>
              </p14:nvContentPartPr>
              <p14:xfrm>
                <a:off x="2223933" y="2169667"/>
                <a:ext cx="4001040" cy="61200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E0084447-2835-4424-8ADF-DC3616B9FD43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214933" y="2160667"/>
                  <a:ext cx="4018680" cy="62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3416FEAC-1440-415C-8A99-30150761328C}"/>
                    </a:ext>
                  </a:extLst>
                </p14:cNvPr>
                <p14:cNvContentPartPr/>
                <p14:nvPr/>
              </p14:nvContentPartPr>
              <p14:xfrm>
                <a:off x="3934653" y="1897147"/>
                <a:ext cx="12240" cy="24336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3416FEAC-1440-415C-8A99-30150761328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926013" y="1888507"/>
                  <a:ext cx="2988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E965FBB3-0496-4483-9C49-195E61F0626A}"/>
                    </a:ext>
                  </a:extLst>
                </p14:cNvPr>
                <p14:cNvContentPartPr/>
                <p14:nvPr/>
              </p14:nvContentPartPr>
              <p14:xfrm>
                <a:off x="4011333" y="1928107"/>
                <a:ext cx="150480" cy="190800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E965FBB3-0496-4483-9C49-195E61F0626A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4002333" y="1919467"/>
                  <a:ext cx="16812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C1BCACAE-9944-4114-9D6A-ADF81B4D8583}"/>
                    </a:ext>
                  </a:extLst>
                </p14:cNvPr>
                <p14:cNvContentPartPr/>
                <p14:nvPr/>
              </p14:nvContentPartPr>
              <p14:xfrm>
                <a:off x="4340373" y="1892107"/>
                <a:ext cx="137520" cy="225360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C1BCACAE-9944-4114-9D6A-ADF81B4D8583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31733" y="1883107"/>
                  <a:ext cx="15516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7" name="Käsinkirjoitus 16">
                  <a:extLst>
                    <a:ext uri="{FF2B5EF4-FFF2-40B4-BE49-F238E27FC236}">
                      <a16:creationId xmlns:a16="http://schemas.microsoft.com/office/drawing/2014/main" id="{952EFFE6-6671-4CBB-9572-2B7E32D2E6E6}"/>
                    </a:ext>
                  </a:extLst>
                </p14:cNvPr>
                <p14:cNvContentPartPr/>
                <p14:nvPr/>
              </p14:nvContentPartPr>
              <p14:xfrm>
                <a:off x="4603893" y="1951867"/>
                <a:ext cx="11880" cy="200880"/>
              </p14:xfrm>
            </p:contentPart>
          </mc:Choice>
          <mc:Fallback>
            <p:pic>
              <p:nvPicPr>
                <p:cNvPr id="17" name="Käsinkirjoitus 16">
                  <a:extLst>
                    <a:ext uri="{FF2B5EF4-FFF2-40B4-BE49-F238E27FC236}">
                      <a16:creationId xmlns:a16="http://schemas.microsoft.com/office/drawing/2014/main" id="{952EFFE6-6671-4CBB-9572-2B7E32D2E6E6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95253" y="1942867"/>
                  <a:ext cx="29520" cy="21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1A65E48D-E1F3-45DB-A0F9-799B5672714D}"/>
                    </a:ext>
                  </a:extLst>
                </p14:cNvPr>
                <p14:cNvContentPartPr/>
                <p14:nvPr/>
              </p14:nvContentPartPr>
              <p14:xfrm>
                <a:off x="4635573" y="2067787"/>
                <a:ext cx="92160" cy="72720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1A65E48D-E1F3-45DB-A0F9-799B5672714D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626933" y="2058787"/>
                  <a:ext cx="10980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F28536AD-76A8-4487-A0A9-CD0DA98892E3}"/>
                    </a:ext>
                  </a:extLst>
                </p14:cNvPr>
                <p14:cNvContentPartPr/>
                <p14:nvPr/>
              </p14:nvContentPartPr>
              <p14:xfrm>
                <a:off x="4768773" y="2050507"/>
                <a:ext cx="270000" cy="13644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F28536AD-76A8-4487-A0A9-CD0DA98892E3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759773" y="2041507"/>
                  <a:ext cx="287640" cy="154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1" name="Käsinkirjoitus 20">
                <a:extLst>
                  <a:ext uri="{FF2B5EF4-FFF2-40B4-BE49-F238E27FC236}">
                    <a16:creationId xmlns:a16="http://schemas.microsoft.com/office/drawing/2014/main" id="{BD80E33A-E378-4253-AAC3-E609AF2E970F}"/>
                  </a:ext>
                </a:extLst>
              </p14:cNvPr>
              <p14:cNvContentPartPr/>
              <p14:nvPr/>
            </p14:nvContentPartPr>
            <p14:xfrm>
              <a:off x="346893" y="609067"/>
              <a:ext cx="360" cy="360"/>
            </p14:xfrm>
          </p:contentPart>
        </mc:Choice>
        <mc:Fallback>
          <p:pic>
            <p:nvPicPr>
              <p:cNvPr id="21" name="Käsinkirjoitus 20">
                <a:extLst>
                  <a:ext uri="{FF2B5EF4-FFF2-40B4-BE49-F238E27FC236}">
                    <a16:creationId xmlns:a16="http://schemas.microsoft.com/office/drawing/2014/main" id="{BD80E33A-E378-4253-AAC3-E609AF2E970F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29253" y="573427"/>
                <a:ext cx="36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2" name="Käsinkirjoitus 21">
                <a:extLst>
                  <a:ext uri="{FF2B5EF4-FFF2-40B4-BE49-F238E27FC236}">
                    <a16:creationId xmlns:a16="http://schemas.microsoft.com/office/drawing/2014/main" id="{EB183DF8-7738-4908-AD58-05857E392D09}"/>
                  </a:ext>
                </a:extLst>
              </p14:cNvPr>
              <p14:cNvContentPartPr/>
              <p14:nvPr/>
            </p14:nvContentPartPr>
            <p14:xfrm>
              <a:off x="2273253" y="3391867"/>
              <a:ext cx="1632240" cy="64440"/>
            </p14:xfrm>
          </p:contentPart>
        </mc:Choice>
        <mc:Fallback>
          <p:pic>
            <p:nvPicPr>
              <p:cNvPr id="22" name="Käsinkirjoitus 21">
                <a:extLst>
                  <a:ext uri="{FF2B5EF4-FFF2-40B4-BE49-F238E27FC236}">
                    <a16:creationId xmlns:a16="http://schemas.microsoft.com/office/drawing/2014/main" id="{EB183DF8-7738-4908-AD58-05857E392D09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255613" y="3355867"/>
                <a:ext cx="1667880" cy="13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3" name="Käsinkirjoitus 22">
                <a:extLst>
                  <a:ext uri="{FF2B5EF4-FFF2-40B4-BE49-F238E27FC236}">
                    <a16:creationId xmlns:a16="http://schemas.microsoft.com/office/drawing/2014/main" id="{A9717483-ACFF-41EC-AFDD-5CAD9A37E47B}"/>
                  </a:ext>
                </a:extLst>
              </p14:cNvPr>
              <p14:cNvContentPartPr/>
              <p14:nvPr/>
            </p14:nvContentPartPr>
            <p14:xfrm>
              <a:off x="5615133" y="840907"/>
              <a:ext cx="1325160" cy="35640"/>
            </p14:xfrm>
          </p:contentPart>
        </mc:Choice>
        <mc:Fallback>
          <p:pic>
            <p:nvPicPr>
              <p:cNvPr id="23" name="Käsinkirjoitus 22">
                <a:extLst>
                  <a:ext uri="{FF2B5EF4-FFF2-40B4-BE49-F238E27FC236}">
                    <a16:creationId xmlns:a16="http://schemas.microsoft.com/office/drawing/2014/main" id="{A9717483-ACFF-41EC-AFDD-5CAD9A37E47B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5597133" y="804907"/>
                <a:ext cx="1360800" cy="10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4" name="Käsinkirjoitus 23">
                <a:extLst>
                  <a:ext uri="{FF2B5EF4-FFF2-40B4-BE49-F238E27FC236}">
                    <a16:creationId xmlns:a16="http://schemas.microsoft.com/office/drawing/2014/main" id="{FA55A360-EEDA-4E69-9653-28105F91417C}"/>
                  </a:ext>
                </a:extLst>
              </p14:cNvPr>
              <p14:cNvContentPartPr/>
              <p14:nvPr/>
            </p14:nvContentPartPr>
            <p14:xfrm>
              <a:off x="1714533" y="1064827"/>
              <a:ext cx="1162800" cy="66600"/>
            </p14:xfrm>
          </p:contentPart>
        </mc:Choice>
        <mc:Fallback>
          <p:pic>
            <p:nvPicPr>
              <p:cNvPr id="24" name="Käsinkirjoitus 23">
                <a:extLst>
                  <a:ext uri="{FF2B5EF4-FFF2-40B4-BE49-F238E27FC236}">
                    <a16:creationId xmlns:a16="http://schemas.microsoft.com/office/drawing/2014/main" id="{FA55A360-EEDA-4E69-9653-28105F91417C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1696533" y="1028827"/>
                <a:ext cx="1198440" cy="138240"/>
              </a:xfrm>
              <a:prstGeom prst="rect">
                <a:avLst/>
              </a:prstGeom>
            </p:spPr>
          </p:pic>
        </mc:Fallback>
      </mc:AlternateContent>
      <p:grpSp>
        <p:nvGrpSpPr>
          <p:cNvPr id="27" name="Ryhmä 26">
            <a:extLst>
              <a:ext uri="{FF2B5EF4-FFF2-40B4-BE49-F238E27FC236}">
                <a16:creationId xmlns:a16="http://schemas.microsoft.com/office/drawing/2014/main" id="{6B6DAF9C-C78D-474C-B33F-A4D57D0B512F}"/>
              </a:ext>
            </a:extLst>
          </p:cNvPr>
          <p:cNvGrpSpPr/>
          <p:nvPr/>
        </p:nvGrpSpPr>
        <p:grpSpPr>
          <a:xfrm>
            <a:off x="2864733" y="3048427"/>
            <a:ext cx="252360" cy="280440"/>
            <a:chOff x="2864733" y="3048427"/>
            <a:chExt cx="252360" cy="280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56D11335-0858-402A-98FE-FDCA021ED238}"/>
                    </a:ext>
                  </a:extLst>
                </p14:cNvPr>
                <p14:cNvContentPartPr/>
                <p14:nvPr/>
              </p14:nvContentPartPr>
              <p14:xfrm>
                <a:off x="2902173" y="3048427"/>
                <a:ext cx="214920" cy="28044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56D11335-0858-402A-98FE-FDCA021ED238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893173" y="3039787"/>
                  <a:ext cx="232560" cy="29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FC1DC67A-833D-4674-9843-8EDB67B75C95}"/>
                    </a:ext>
                  </a:extLst>
                </p14:cNvPr>
                <p14:cNvContentPartPr/>
                <p14:nvPr/>
              </p14:nvContentPartPr>
              <p14:xfrm>
                <a:off x="2864733" y="3054187"/>
                <a:ext cx="235440" cy="24660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FC1DC67A-833D-4674-9843-8EDB67B75C95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2855733" y="3045547"/>
                  <a:ext cx="253080" cy="264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28" name="Käsinkirjoitus 27">
                <a:extLst>
                  <a:ext uri="{FF2B5EF4-FFF2-40B4-BE49-F238E27FC236}">
                    <a16:creationId xmlns:a16="http://schemas.microsoft.com/office/drawing/2014/main" id="{BC8D05B9-C9A9-4D93-808B-76F80567CD3B}"/>
                  </a:ext>
                </a:extLst>
              </p14:cNvPr>
              <p14:cNvContentPartPr/>
              <p14:nvPr/>
            </p14:nvContentPartPr>
            <p14:xfrm>
              <a:off x="3902973" y="3367747"/>
              <a:ext cx="2317320" cy="74160"/>
            </p14:xfrm>
          </p:contentPart>
        </mc:Choice>
        <mc:Fallback>
          <p:pic>
            <p:nvPicPr>
              <p:cNvPr id="28" name="Käsinkirjoitus 27">
                <a:extLst>
                  <a:ext uri="{FF2B5EF4-FFF2-40B4-BE49-F238E27FC236}">
                    <a16:creationId xmlns:a16="http://schemas.microsoft.com/office/drawing/2014/main" id="{BC8D05B9-C9A9-4D93-808B-76F80567CD3B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884973" y="3332107"/>
                <a:ext cx="2352960" cy="14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29" name="Käsinkirjoitus 28">
                <a:extLst>
                  <a:ext uri="{FF2B5EF4-FFF2-40B4-BE49-F238E27FC236}">
                    <a16:creationId xmlns:a16="http://schemas.microsoft.com/office/drawing/2014/main" id="{A7D72B9B-2E9D-41FE-BE4D-45E9D8B82D3A}"/>
                  </a:ext>
                </a:extLst>
              </p14:cNvPr>
              <p14:cNvContentPartPr/>
              <p14:nvPr/>
            </p14:nvContentPartPr>
            <p14:xfrm>
              <a:off x="2683653" y="126667"/>
              <a:ext cx="360" cy="360"/>
            </p14:xfrm>
          </p:contentPart>
        </mc:Choice>
        <mc:Fallback>
          <p:pic>
            <p:nvPicPr>
              <p:cNvPr id="29" name="Käsinkirjoitus 28">
                <a:extLst>
                  <a:ext uri="{FF2B5EF4-FFF2-40B4-BE49-F238E27FC236}">
                    <a16:creationId xmlns:a16="http://schemas.microsoft.com/office/drawing/2014/main" id="{A7D72B9B-2E9D-41FE-BE4D-45E9D8B82D3A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2675013" y="118027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7" name="Ryhmä 36">
            <a:extLst>
              <a:ext uri="{FF2B5EF4-FFF2-40B4-BE49-F238E27FC236}">
                <a16:creationId xmlns:a16="http://schemas.microsoft.com/office/drawing/2014/main" id="{2B96D41A-A01C-46E6-A326-4509EC51AEE1}"/>
              </a:ext>
            </a:extLst>
          </p:cNvPr>
          <p:cNvGrpSpPr/>
          <p:nvPr/>
        </p:nvGrpSpPr>
        <p:grpSpPr>
          <a:xfrm>
            <a:off x="4423893" y="3028627"/>
            <a:ext cx="1181160" cy="298440"/>
            <a:chOff x="4423893" y="3028627"/>
            <a:chExt cx="1181160" cy="298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BAB0FFEC-E352-49AC-9E34-10D9BB7EAE41}"/>
                    </a:ext>
                  </a:extLst>
                </p14:cNvPr>
                <p14:cNvContentPartPr/>
                <p14:nvPr/>
              </p14:nvContentPartPr>
              <p14:xfrm>
                <a:off x="4423893" y="3028627"/>
                <a:ext cx="29880" cy="27576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BAB0FFEC-E352-49AC-9E34-10D9BB7EAE41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414893" y="3019627"/>
                  <a:ext cx="4752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23619CA2-E758-4594-A246-6790AF841338}"/>
                    </a:ext>
                  </a:extLst>
                </p14:cNvPr>
                <p14:cNvContentPartPr/>
                <p14:nvPr/>
              </p14:nvContentPartPr>
              <p14:xfrm>
                <a:off x="4520733" y="3055987"/>
                <a:ext cx="156240" cy="27108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23619CA2-E758-4594-A246-6790AF841338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511733" y="3046987"/>
                  <a:ext cx="173880" cy="28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809008B3-4184-4C9A-BC51-9CD0B55D038E}"/>
                    </a:ext>
                  </a:extLst>
                </p14:cNvPr>
                <p14:cNvContentPartPr/>
                <p14:nvPr/>
              </p14:nvContentPartPr>
              <p14:xfrm>
                <a:off x="4797213" y="3092707"/>
                <a:ext cx="122400" cy="19584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809008B3-4184-4C9A-BC51-9CD0B55D038E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788213" y="3084067"/>
                  <a:ext cx="140040" cy="21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EFC9B022-5321-4AF4-BDD9-8FC3BCB72A7F}"/>
                    </a:ext>
                  </a:extLst>
                </p14:cNvPr>
                <p14:cNvContentPartPr/>
                <p14:nvPr/>
              </p14:nvContentPartPr>
              <p14:xfrm>
                <a:off x="5052093" y="3224467"/>
                <a:ext cx="163440" cy="1836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EFC9B022-5321-4AF4-BDD9-8FC3BCB72A7F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5043093" y="3215467"/>
                  <a:ext cx="1810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8C159C87-3AC6-4E56-8BAB-63C4C6C85F91}"/>
                    </a:ext>
                  </a:extLst>
                </p14:cNvPr>
                <p14:cNvContentPartPr/>
                <p14:nvPr/>
              </p14:nvContentPartPr>
              <p14:xfrm>
                <a:off x="5436933" y="3108907"/>
                <a:ext cx="168120" cy="18900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8C159C87-3AC6-4E56-8BAB-63C4C6C85F91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428293" y="3100267"/>
                  <a:ext cx="18576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17660BB7-38C0-4E10-8D91-CEA1CCF7A28F}"/>
                    </a:ext>
                  </a:extLst>
                </p14:cNvPr>
                <p14:cNvContentPartPr/>
                <p14:nvPr/>
              </p14:nvContentPartPr>
              <p14:xfrm>
                <a:off x="5411733" y="3080827"/>
                <a:ext cx="172080" cy="19080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17660BB7-38C0-4E10-8D91-CEA1CCF7A28F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5402733" y="3072187"/>
                  <a:ext cx="189720" cy="20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Ryhmä 58">
            <a:extLst>
              <a:ext uri="{FF2B5EF4-FFF2-40B4-BE49-F238E27FC236}">
                <a16:creationId xmlns:a16="http://schemas.microsoft.com/office/drawing/2014/main" id="{75BBF85D-ADF6-4557-B825-F1740ACFD2A9}"/>
              </a:ext>
            </a:extLst>
          </p:cNvPr>
          <p:cNvGrpSpPr/>
          <p:nvPr/>
        </p:nvGrpSpPr>
        <p:grpSpPr>
          <a:xfrm>
            <a:off x="6704493" y="4442707"/>
            <a:ext cx="241560" cy="227520"/>
            <a:chOff x="6704493" y="4442707"/>
            <a:chExt cx="241560" cy="22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0E0BCD6F-AAB9-42A8-BDD6-A33ACC4D79A0}"/>
                    </a:ext>
                  </a:extLst>
                </p14:cNvPr>
                <p14:cNvContentPartPr/>
                <p14:nvPr/>
              </p14:nvContentPartPr>
              <p14:xfrm>
                <a:off x="6704493" y="4556467"/>
                <a:ext cx="241560" cy="2016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0E0BCD6F-AAB9-42A8-BDD6-A33ACC4D79A0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6695853" y="4547467"/>
                  <a:ext cx="2592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58" name="Käsinkirjoitus 57">
                  <a:extLst>
                    <a:ext uri="{FF2B5EF4-FFF2-40B4-BE49-F238E27FC236}">
                      <a16:creationId xmlns:a16="http://schemas.microsoft.com/office/drawing/2014/main" id="{5E1030C7-B0DD-416F-BF14-284DAB4593ED}"/>
                    </a:ext>
                  </a:extLst>
                </p14:cNvPr>
                <p14:cNvContentPartPr/>
                <p14:nvPr/>
              </p14:nvContentPartPr>
              <p14:xfrm>
                <a:off x="6892773" y="4442707"/>
                <a:ext cx="9000" cy="227520"/>
              </p14:xfrm>
            </p:contentPart>
          </mc:Choice>
          <mc:Fallback>
            <p:pic>
              <p:nvPicPr>
                <p:cNvPr id="58" name="Käsinkirjoitus 57">
                  <a:extLst>
                    <a:ext uri="{FF2B5EF4-FFF2-40B4-BE49-F238E27FC236}">
                      <a16:creationId xmlns:a16="http://schemas.microsoft.com/office/drawing/2014/main" id="{5E1030C7-B0DD-416F-BF14-284DAB4593ED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6884133" y="4433707"/>
                  <a:ext cx="26640" cy="245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4" name="Ryhmä 63">
            <a:extLst>
              <a:ext uri="{FF2B5EF4-FFF2-40B4-BE49-F238E27FC236}">
                <a16:creationId xmlns:a16="http://schemas.microsoft.com/office/drawing/2014/main" id="{101D150C-8941-4283-AECC-79A2AE24AC83}"/>
              </a:ext>
            </a:extLst>
          </p:cNvPr>
          <p:cNvGrpSpPr/>
          <p:nvPr/>
        </p:nvGrpSpPr>
        <p:grpSpPr>
          <a:xfrm>
            <a:off x="7290933" y="4155427"/>
            <a:ext cx="726120" cy="607680"/>
            <a:chOff x="7290933" y="4155427"/>
            <a:chExt cx="726120" cy="607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5EB7CB64-8AE5-4451-BFB4-3537F9FFC8D2}"/>
                    </a:ext>
                  </a:extLst>
                </p14:cNvPr>
                <p14:cNvContentPartPr/>
                <p14:nvPr/>
              </p14:nvContentPartPr>
              <p14:xfrm>
                <a:off x="7290933" y="4155427"/>
                <a:ext cx="219960" cy="56160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5EB7CB64-8AE5-4451-BFB4-3537F9FFC8D2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281933" y="4146787"/>
                  <a:ext cx="237600" cy="57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DE70774D-917E-4027-A262-25BD7141DD73}"/>
                    </a:ext>
                  </a:extLst>
                </p14:cNvPr>
                <p14:cNvContentPartPr/>
                <p14:nvPr/>
              </p14:nvContentPartPr>
              <p14:xfrm>
                <a:off x="7593693" y="4655827"/>
                <a:ext cx="61560" cy="9648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DE70774D-917E-4027-A262-25BD7141DD73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7584693" y="4647187"/>
                  <a:ext cx="79200" cy="11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14FBEF2F-35F5-40A3-B0CD-34D4B5EEDC62}"/>
                    </a:ext>
                  </a:extLst>
                </p14:cNvPr>
                <p14:cNvContentPartPr/>
                <p14:nvPr/>
              </p14:nvContentPartPr>
              <p14:xfrm>
                <a:off x="7837413" y="4204027"/>
                <a:ext cx="179640" cy="55908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14FBEF2F-35F5-40A3-B0CD-34D4B5EEDC62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7828773" y="4195027"/>
                  <a:ext cx="197280" cy="576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Ryhmä 66">
            <a:extLst>
              <a:ext uri="{FF2B5EF4-FFF2-40B4-BE49-F238E27FC236}">
                <a16:creationId xmlns:a16="http://schemas.microsoft.com/office/drawing/2014/main" id="{EDAF1B04-5BDB-47D6-B8A8-944E7CB8A085}"/>
              </a:ext>
            </a:extLst>
          </p:cNvPr>
          <p:cNvGrpSpPr/>
          <p:nvPr/>
        </p:nvGrpSpPr>
        <p:grpSpPr>
          <a:xfrm>
            <a:off x="8251413" y="4513987"/>
            <a:ext cx="72000" cy="36360"/>
            <a:chOff x="8251413" y="4513987"/>
            <a:chExt cx="72000" cy="3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97E31B24-0A25-4E05-A93E-8E02E5223020}"/>
                    </a:ext>
                  </a:extLst>
                </p14:cNvPr>
                <p14:cNvContentPartPr/>
                <p14:nvPr/>
              </p14:nvContentPartPr>
              <p14:xfrm>
                <a:off x="8251413" y="4538107"/>
                <a:ext cx="50040" cy="12240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97E31B24-0A25-4E05-A93E-8E02E5223020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8242413" y="4529107"/>
                  <a:ext cx="6768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967B6DF0-1288-4896-8196-E3028C1DA990}"/>
                    </a:ext>
                  </a:extLst>
                </p14:cNvPr>
                <p14:cNvContentPartPr/>
                <p14:nvPr/>
              </p14:nvContentPartPr>
              <p14:xfrm>
                <a:off x="8301093" y="4513987"/>
                <a:ext cx="22320" cy="28440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967B6DF0-1288-4896-8196-E3028C1DA990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8292093" y="4504987"/>
                  <a:ext cx="39960" cy="4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Ryhmä 75">
            <a:extLst>
              <a:ext uri="{FF2B5EF4-FFF2-40B4-BE49-F238E27FC236}">
                <a16:creationId xmlns:a16="http://schemas.microsoft.com/office/drawing/2014/main" id="{5055C393-05AC-4AEA-816F-C7E5A9CAE6A6}"/>
              </a:ext>
            </a:extLst>
          </p:cNvPr>
          <p:cNvGrpSpPr/>
          <p:nvPr/>
        </p:nvGrpSpPr>
        <p:grpSpPr>
          <a:xfrm>
            <a:off x="8553093" y="4034467"/>
            <a:ext cx="2000880" cy="914040"/>
            <a:chOff x="8553093" y="4034467"/>
            <a:chExt cx="2000880" cy="914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1B21488E-CCDC-4A68-9FDE-994CD67A80BA}"/>
                    </a:ext>
                  </a:extLst>
                </p14:cNvPr>
                <p14:cNvContentPartPr/>
                <p14:nvPr/>
              </p14:nvContentPartPr>
              <p14:xfrm>
                <a:off x="8553093" y="4054627"/>
                <a:ext cx="198360" cy="86220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1B21488E-CCDC-4A68-9FDE-994CD67A80BA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544453" y="4045627"/>
                  <a:ext cx="216000" cy="87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19489DAC-CE75-473D-BAD9-FB0AD4D2DD16}"/>
                    </a:ext>
                  </a:extLst>
                </p14:cNvPr>
                <p14:cNvContentPartPr/>
                <p14:nvPr/>
              </p14:nvContentPartPr>
              <p14:xfrm>
                <a:off x="8837133" y="4313107"/>
                <a:ext cx="14040" cy="49860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19489DAC-CE75-473D-BAD9-FB0AD4D2DD16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828493" y="4304107"/>
                  <a:ext cx="31680" cy="51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80C6CB11-B18D-4395-ADD7-24873FD76262}"/>
                    </a:ext>
                  </a:extLst>
                </p14:cNvPr>
                <p14:cNvContentPartPr/>
                <p14:nvPr/>
              </p14:nvContentPartPr>
              <p14:xfrm>
                <a:off x="8968173" y="4326787"/>
                <a:ext cx="281520" cy="45216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80C6CB11-B18D-4395-ADD7-24873FD76262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959533" y="4318147"/>
                  <a:ext cx="299160" cy="46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FAB6B351-6081-4A3C-8222-84B77D0F4BBE}"/>
                    </a:ext>
                  </a:extLst>
                </p14:cNvPr>
                <p14:cNvContentPartPr/>
                <p14:nvPr/>
              </p14:nvContentPartPr>
              <p14:xfrm>
                <a:off x="9372093" y="4294747"/>
                <a:ext cx="213480" cy="471960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FAB6B351-6081-4A3C-8222-84B77D0F4BBE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9363093" y="4285747"/>
                  <a:ext cx="231120" cy="48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72" name="Käsinkirjoitus 71">
                  <a:extLst>
                    <a:ext uri="{FF2B5EF4-FFF2-40B4-BE49-F238E27FC236}">
                      <a16:creationId xmlns:a16="http://schemas.microsoft.com/office/drawing/2014/main" id="{6D3FC36F-93E1-4278-BF27-481E8F22BAE8}"/>
                    </a:ext>
                  </a:extLst>
                </p14:cNvPr>
                <p14:cNvContentPartPr/>
                <p14:nvPr/>
              </p14:nvContentPartPr>
              <p14:xfrm>
                <a:off x="9690693" y="4521907"/>
                <a:ext cx="209880" cy="54360"/>
              </p14:xfrm>
            </p:contentPart>
          </mc:Choice>
          <mc:Fallback>
            <p:pic>
              <p:nvPicPr>
                <p:cNvPr id="72" name="Käsinkirjoitus 71">
                  <a:extLst>
                    <a:ext uri="{FF2B5EF4-FFF2-40B4-BE49-F238E27FC236}">
                      <a16:creationId xmlns:a16="http://schemas.microsoft.com/office/drawing/2014/main" id="{6D3FC36F-93E1-4278-BF27-481E8F22BAE8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9681693" y="4513267"/>
                  <a:ext cx="22752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F56BA3E5-1092-41F3-A81B-1B93BC1464EF}"/>
                    </a:ext>
                  </a:extLst>
                </p14:cNvPr>
                <p14:cNvContentPartPr/>
                <p14:nvPr/>
              </p14:nvContentPartPr>
              <p14:xfrm>
                <a:off x="10084893" y="4385827"/>
                <a:ext cx="208080" cy="327960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F56BA3E5-1092-41F3-A81B-1B93BC1464EF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0076253" y="4377187"/>
                  <a:ext cx="225720" cy="34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3543B254-6F73-4E57-96CC-5CA9CDAAA414}"/>
                    </a:ext>
                  </a:extLst>
                </p14:cNvPr>
                <p14:cNvContentPartPr/>
                <p14:nvPr/>
              </p14:nvContentPartPr>
              <p14:xfrm>
                <a:off x="10120173" y="4432987"/>
                <a:ext cx="220320" cy="21348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3543B254-6F73-4E57-96CC-5CA9CDAAA414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0111173" y="4423987"/>
                  <a:ext cx="23796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A02304CC-E2EA-4484-A69C-0D7B5FF693F6}"/>
                    </a:ext>
                  </a:extLst>
                </p14:cNvPr>
                <p14:cNvContentPartPr/>
                <p14:nvPr/>
              </p14:nvContentPartPr>
              <p14:xfrm>
                <a:off x="10385853" y="4034467"/>
                <a:ext cx="168120" cy="91404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A02304CC-E2EA-4484-A69C-0D7B5FF693F6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0377213" y="4025467"/>
                  <a:ext cx="185760" cy="931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77" name="Käsinkirjoitus 76">
                <a:extLst>
                  <a:ext uri="{FF2B5EF4-FFF2-40B4-BE49-F238E27FC236}">
                    <a16:creationId xmlns:a16="http://schemas.microsoft.com/office/drawing/2014/main" id="{F80C8ECE-F8D7-48E4-B89E-B697DC2F08BC}"/>
                  </a:ext>
                </a:extLst>
              </p14:cNvPr>
              <p14:cNvContentPartPr/>
              <p14:nvPr/>
            </p14:nvContentPartPr>
            <p14:xfrm>
              <a:off x="3902973" y="3363067"/>
              <a:ext cx="33120" cy="49320"/>
            </p14:xfrm>
          </p:contentPart>
        </mc:Choice>
        <mc:Fallback>
          <p:pic>
            <p:nvPicPr>
              <p:cNvPr id="77" name="Käsinkirjoitus 76">
                <a:extLst>
                  <a:ext uri="{FF2B5EF4-FFF2-40B4-BE49-F238E27FC236}">
                    <a16:creationId xmlns:a16="http://schemas.microsoft.com/office/drawing/2014/main" id="{F80C8ECE-F8D7-48E4-B89E-B697DC2F08BC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3884973" y="3327067"/>
                <a:ext cx="68760" cy="12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5">
            <p14:nvContentPartPr>
              <p14:cNvPr id="78" name="Käsinkirjoitus 77">
                <a:extLst>
                  <a:ext uri="{FF2B5EF4-FFF2-40B4-BE49-F238E27FC236}">
                    <a16:creationId xmlns:a16="http://schemas.microsoft.com/office/drawing/2014/main" id="{7EBC8E00-F548-4365-8932-F7334406329D}"/>
                  </a:ext>
                </a:extLst>
              </p14:cNvPr>
              <p14:cNvContentPartPr/>
              <p14:nvPr/>
            </p14:nvContentPartPr>
            <p14:xfrm>
              <a:off x="6155133" y="3262267"/>
              <a:ext cx="59400" cy="123840"/>
            </p14:xfrm>
          </p:contentPart>
        </mc:Choice>
        <mc:Fallback>
          <p:pic>
            <p:nvPicPr>
              <p:cNvPr id="78" name="Käsinkirjoitus 77">
                <a:extLst>
                  <a:ext uri="{FF2B5EF4-FFF2-40B4-BE49-F238E27FC236}">
                    <a16:creationId xmlns:a16="http://schemas.microsoft.com/office/drawing/2014/main" id="{7EBC8E00-F548-4365-8932-F7334406329D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6137133" y="3226267"/>
                <a:ext cx="95040" cy="19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7">
            <p14:nvContentPartPr>
              <p14:cNvPr id="79" name="Käsinkirjoitus 78">
                <a:extLst>
                  <a:ext uri="{FF2B5EF4-FFF2-40B4-BE49-F238E27FC236}">
                    <a16:creationId xmlns:a16="http://schemas.microsoft.com/office/drawing/2014/main" id="{5BE8C77E-7F91-46E4-9D34-411EC0850E3E}"/>
                  </a:ext>
                </a:extLst>
              </p14:cNvPr>
              <p14:cNvContentPartPr/>
              <p14:nvPr/>
            </p14:nvContentPartPr>
            <p14:xfrm>
              <a:off x="4180173" y="2802187"/>
              <a:ext cx="1587960" cy="568440"/>
            </p14:xfrm>
          </p:contentPart>
        </mc:Choice>
        <mc:Fallback>
          <p:pic>
            <p:nvPicPr>
              <p:cNvPr id="79" name="Käsinkirjoitus 78">
                <a:extLst>
                  <a:ext uri="{FF2B5EF4-FFF2-40B4-BE49-F238E27FC236}">
                    <a16:creationId xmlns:a16="http://schemas.microsoft.com/office/drawing/2014/main" id="{5BE8C77E-7F91-46E4-9D34-411EC0850E3E}"/>
                  </a:ext>
                </a:extLst>
              </p:cNvPr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4162533" y="2766187"/>
                <a:ext cx="1623600" cy="64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82" name="Käsinkirjoitus 81">
                <a:extLst>
                  <a:ext uri="{FF2B5EF4-FFF2-40B4-BE49-F238E27FC236}">
                    <a16:creationId xmlns:a16="http://schemas.microsoft.com/office/drawing/2014/main" id="{B3B3D2F5-C6A1-464E-9347-00C749EEDF77}"/>
                  </a:ext>
                </a:extLst>
              </p14:cNvPr>
              <p14:cNvContentPartPr/>
              <p14:nvPr/>
            </p14:nvContentPartPr>
            <p14:xfrm>
              <a:off x="5740413" y="1717147"/>
              <a:ext cx="1361880" cy="230400"/>
            </p14:xfrm>
          </p:contentPart>
        </mc:Choice>
        <mc:Fallback>
          <p:pic>
            <p:nvPicPr>
              <p:cNvPr id="82" name="Käsinkirjoitus 81">
                <a:extLst>
                  <a:ext uri="{FF2B5EF4-FFF2-40B4-BE49-F238E27FC236}">
                    <a16:creationId xmlns:a16="http://schemas.microsoft.com/office/drawing/2014/main" id="{B3B3D2F5-C6A1-464E-9347-00C749EEDF77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5722773" y="1681507"/>
                <a:ext cx="1397520" cy="302040"/>
              </a:xfrm>
              <a:prstGeom prst="rect">
                <a:avLst/>
              </a:prstGeom>
            </p:spPr>
          </p:pic>
        </mc:Fallback>
      </mc:AlternateContent>
      <p:grpSp>
        <p:nvGrpSpPr>
          <p:cNvPr id="95" name="Ryhmä 94">
            <a:extLst>
              <a:ext uri="{FF2B5EF4-FFF2-40B4-BE49-F238E27FC236}">
                <a16:creationId xmlns:a16="http://schemas.microsoft.com/office/drawing/2014/main" id="{472E479B-1346-4364-AD3A-0AD7F16025B6}"/>
              </a:ext>
            </a:extLst>
          </p:cNvPr>
          <p:cNvGrpSpPr/>
          <p:nvPr/>
        </p:nvGrpSpPr>
        <p:grpSpPr>
          <a:xfrm>
            <a:off x="3231933" y="4250107"/>
            <a:ext cx="3204360" cy="1270440"/>
            <a:chOff x="3231933" y="4250107"/>
            <a:chExt cx="3204360" cy="1270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D9076E3E-5CB7-4584-A56F-72B6EA1EE711}"/>
                    </a:ext>
                  </a:extLst>
                </p14:cNvPr>
                <p14:cNvContentPartPr/>
                <p14:nvPr/>
              </p14:nvContentPartPr>
              <p14:xfrm>
                <a:off x="3300333" y="4250107"/>
                <a:ext cx="175680" cy="69984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D9076E3E-5CB7-4584-A56F-72B6EA1EE711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291693" y="4241107"/>
                  <a:ext cx="193320" cy="71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3A0BAED7-8D63-4B29-A8E9-DC56898C7FB2}"/>
                    </a:ext>
                  </a:extLst>
                </p14:cNvPr>
                <p14:cNvContentPartPr/>
                <p14:nvPr/>
              </p14:nvContentPartPr>
              <p14:xfrm>
                <a:off x="3231933" y="4621627"/>
                <a:ext cx="248400" cy="23760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3A0BAED7-8D63-4B29-A8E9-DC56898C7FB2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222933" y="4612987"/>
                  <a:ext cx="2660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BFB17D45-F8CA-4019-A725-3052C17AD88E}"/>
                    </a:ext>
                  </a:extLst>
                </p14:cNvPr>
                <p14:cNvContentPartPr/>
                <p14:nvPr/>
              </p14:nvContentPartPr>
              <p14:xfrm>
                <a:off x="3670413" y="4269907"/>
                <a:ext cx="116280" cy="67104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BFB17D45-F8CA-4019-A725-3052C17AD88E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661773" y="4261267"/>
                  <a:ext cx="133920" cy="68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C97CDF75-16AE-433F-9382-66E3345474B2}"/>
                    </a:ext>
                  </a:extLst>
                </p14:cNvPr>
                <p14:cNvContentPartPr/>
                <p14:nvPr/>
              </p14:nvContentPartPr>
              <p14:xfrm>
                <a:off x="3860493" y="4601107"/>
                <a:ext cx="212040" cy="34668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C97CDF75-16AE-433F-9382-66E3345474B2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3851493" y="4592107"/>
                  <a:ext cx="22968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50A939DE-652E-4E9A-87D6-029F065BAFD8}"/>
                    </a:ext>
                  </a:extLst>
                </p14:cNvPr>
                <p14:cNvContentPartPr/>
                <p14:nvPr/>
              </p14:nvContentPartPr>
              <p14:xfrm>
                <a:off x="3883173" y="4713427"/>
                <a:ext cx="130320" cy="11196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50A939DE-652E-4E9A-87D6-029F065BAFD8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3874533" y="4704787"/>
                  <a:ext cx="147960" cy="12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D750EEA7-6D67-4617-9A31-5784DBE317D8}"/>
                    </a:ext>
                  </a:extLst>
                </p14:cNvPr>
                <p14:cNvContentPartPr/>
                <p14:nvPr/>
              </p14:nvContentPartPr>
              <p14:xfrm>
                <a:off x="4198533" y="4269907"/>
                <a:ext cx="126720" cy="721440"/>
              </p14:xfrm>
            </p:contentPart>
          </mc:Choice>
          <mc:Fallback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D750EEA7-6D67-4617-9A31-5784DBE317D8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4189893" y="4261267"/>
                  <a:ext cx="144360" cy="73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82D58F94-1918-4C70-A6F1-8F83635CAD6D}"/>
                    </a:ext>
                  </a:extLst>
                </p14:cNvPr>
                <p14:cNvContentPartPr/>
                <p14:nvPr/>
              </p14:nvContentPartPr>
              <p14:xfrm>
                <a:off x="4564653" y="4647907"/>
                <a:ext cx="226800" cy="34560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82D58F94-1918-4C70-A6F1-8F83635CAD6D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4556013" y="4639267"/>
                  <a:ext cx="24444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46" name="Käsinkirjoitus 45">
                  <a:extLst>
                    <a:ext uri="{FF2B5EF4-FFF2-40B4-BE49-F238E27FC236}">
                      <a16:creationId xmlns:a16="http://schemas.microsoft.com/office/drawing/2014/main" id="{79D2F771-463A-4E54-84EE-396F697DDB39}"/>
                    </a:ext>
                  </a:extLst>
                </p14:cNvPr>
                <p14:cNvContentPartPr/>
                <p14:nvPr/>
              </p14:nvContentPartPr>
              <p14:xfrm>
                <a:off x="4565733" y="4769587"/>
                <a:ext cx="207360" cy="6840"/>
              </p14:xfrm>
            </p:contentPart>
          </mc:Choice>
          <mc:Fallback>
            <p:pic>
              <p:nvPicPr>
                <p:cNvPr id="46" name="Käsinkirjoitus 45">
                  <a:extLst>
                    <a:ext uri="{FF2B5EF4-FFF2-40B4-BE49-F238E27FC236}">
                      <a16:creationId xmlns:a16="http://schemas.microsoft.com/office/drawing/2014/main" id="{79D2F771-463A-4E54-84EE-396F697DDB39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4557093" y="4760587"/>
                  <a:ext cx="22500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04F606CD-D521-41C7-B6BA-A863460BE19A}"/>
                    </a:ext>
                  </a:extLst>
                </p14:cNvPr>
                <p14:cNvContentPartPr/>
                <p14:nvPr/>
              </p14:nvContentPartPr>
              <p14:xfrm>
                <a:off x="5171253" y="4275667"/>
                <a:ext cx="16200" cy="486720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04F606CD-D521-41C7-B6BA-A863460BE19A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5162253" y="4266667"/>
                  <a:ext cx="33840" cy="50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72FE48CC-80FB-4637-ADD4-4AE25BE4D669}"/>
                    </a:ext>
                  </a:extLst>
                </p14:cNvPr>
                <p14:cNvContentPartPr/>
                <p14:nvPr/>
              </p14:nvContentPartPr>
              <p14:xfrm>
                <a:off x="5335413" y="4702987"/>
                <a:ext cx="57240" cy="10944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72FE48CC-80FB-4637-ADD4-4AE25BE4D669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5326413" y="4694347"/>
                  <a:ext cx="74880" cy="12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D76EB717-252E-4A1A-82D4-732EDE017B17}"/>
                    </a:ext>
                  </a:extLst>
                </p14:cNvPr>
                <p14:cNvContentPartPr/>
                <p14:nvPr/>
              </p14:nvContentPartPr>
              <p14:xfrm>
                <a:off x="5487333" y="4348027"/>
                <a:ext cx="182520" cy="15840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D76EB717-252E-4A1A-82D4-732EDE017B17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5478333" y="4339387"/>
                  <a:ext cx="200160" cy="17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88007DD3-D976-472A-83FA-C03A69EFFB92}"/>
                    </a:ext>
                  </a:extLst>
                </p14:cNvPr>
                <p14:cNvContentPartPr/>
                <p14:nvPr/>
              </p14:nvContentPartPr>
              <p14:xfrm>
                <a:off x="5657253" y="4294747"/>
                <a:ext cx="52920" cy="42552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88007DD3-D976-472A-83FA-C03A69EFFB92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5648253" y="4286107"/>
                  <a:ext cx="70560" cy="44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E01DB1E3-F59C-4A89-9920-7651F8D14673}"/>
                    </a:ext>
                  </a:extLst>
                </p14:cNvPr>
                <p14:cNvContentPartPr/>
                <p14:nvPr/>
              </p14:nvContentPartPr>
              <p14:xfrm>
                <a:off x="5922213" y="4559347"/>
                <a:ext cx="10080" cy="2916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E01DB1E3-F59C-4A89-9920-7651F8D14673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5913213" y="4550707"/>
                  <a:ext cx="2772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BD660BA3-CAA6-47CB-B817-CAF9E46B451C}"/>
                    </a:ext>
                  </a:extLst>
                </p14:cNvPr>
                <p14:cNvContentPartPr/>
                <p14:nvPr/>
              </p14:nvContentPartPr>
              <p14:xfrm>
                <a:off x="6083493" y="4434067"/>
                <a:ext cx="240480" cy="30996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BD660BA3-CAA6-47CB-B817-CAF9E46B451C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6074493" y="4425427"/>
                  <a:ext cx="258120" cy="32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8C81CC1F-1C3D-4B28-9712-BC144982A2AC}"/>
                    </a:ext>
                  </a:extLst>
                </p14:cNvPr>
                <p14:cNvContentPartPr/>
                <p14:nvPr/>
              </p14:nvContentPartPr>
              <p14:xfrm>
                <a:off x="6133173" y="4385827"/>
                <a:ext cx="303120" cy="33768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8C81CC1F-1C3D-4B28-9712-BC144982A2AC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6124173" y="4377187"/>
                  <a:ext cx="320760" cy="35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3043D041-8C60-4320-AAF0-05C9E8F210B6}"/>
                    </a:ext>
                  </a:extLst>
                </p14:cNvPr>
                <p14:cNvContentPartPr/>
                <p14:nvPr/>
              </p14:nvContentPartPr>
              <p14:xfrm>
                <a:off x="3469893" y="5029507"/>
                <a:ext cx="119520" cy="480600"/>
              </p14:xfrm>
            </p:contentPart>
          </mc:Choice>
          <mc:Fallback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3043D041-8C60-4320-AAF0-05C9E8F210B6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3461253" y="5020867"/>
                  <a:ext cx="137160" cy="49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E0784FF6-41F1-4F3D-96D0-96FC4C55C9BE}"/>
                    </a:ext>
                  </a:extLst>
                </p14:cNvPr>
                <p14:cNvContentPartPr/>
                <p14:nvPr/>
              </p14:nvContentPartPr>
              <p14:xfrm>
                <a:off x="3392133" y="5311387"/>
                <a:ext cx="204840" cy="792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E0784FF6-41F1-4F3D-96D0-96FC4C55C9BE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3383133" y="5302747"/>
                  <a:ext cx="22248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E09C8A45-DCC7-4C3E-A35D-0928067E9330}"/>
                    </a:ext>
                  </a:extLst>
                </p14:cNvPr>
                <p14:cNvContentPartPr/>
                <p14:nvPr/>
              </p14:nvContentPartPr>
              <p14:xfrm>
                <a:off x="3701733" y="4976947"/>
                <a:ext cx="77760" cy="543600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E09C8A45-DCC7-4C3E-A35D-0928067E9330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3692733" y="4968307"/>
                  <a:ext cx="95400" cy="56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86" name="Käsinkirjoitus 85">
                  <a:extLst>
                    <a:ext uri="{FF2B5EF4-FFF2-40B4-BE49-F238E27FC236}">
                      <a16:creationId xmlns:a16="http://schemas.microsoft.com/office/drawing/2014/main" id="{78893181-F0E8-4DDA-9248-4C91DB4D93B1}"/>
                    </a:ext>
                  </a:extLst>
                </p14:cNvPr>
                <p14:cNvContentPartPr/>
                <p14:nvPr/>
              </p14:nvContentPartPr>
              <p14:xfrm>
                <a:off x="3874173" y="5105827"/>
                <a:ext cx="187200" cy="336600"/>
              </p14:xfrm>
            </p:contentPart>
          </mc:Choice>
          <mc:Fallback>
            <p:pic>
              <p:nvPicPr>
                <p:cNvPr id="86" name="Käsinkirjoitus 85">
                  <a:extLst>
                    <a:ext uri="{FF2B5EF4-FFF2-40B4-BE49-F238E27FC236}">
                      <a16:creationId xmlns:a16="http://schemas.microsoft.com/office/drawing/2014/main" id="{78893181-F0E8-4DDA-9248-4C91DB4D93B1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3865533" y="5097187"/>
                  <a:ext cx="20484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87" name="Käsinkirjoitus 86">
                  <a:extLst>
                    <a:ext uri="{FF2B5EF4-FFF2-40B4-BE49-F238E27FC236}">
                      <a16:creationId xmlns:a16="http://schemas.microsoft.com/office/drawing/2014/main" id="{BE134B1F-335D-451E-AD13-0471D86EC071}"/>
                    </a:ext>
                  </a:extLst>
                </p14:cNvPr>
                <p14:cNvContentPartPr/>
                <p14:nvPr/>
              </p14:nvContentPartPr>
              <p14:xfrm>
                <a:off x="3939333" y="5105827"/>
                <a:ext cx="210600" cy="309960"/>
              </p14:xfrm>
            </p:contentPart>
          </mc:Choice>
          <mc:Fallback>
            <p:pic>
              <p:nvPicPr>
                <p:cNvPr id="87" name="Käsinkirjoitus 86">
                  <a:extLst>
                    <a:ext uri="{FF2B5EF4-FFF2-40B4-BE49-F238E27FC236}">
                      <a16:creationId xmlns:a16="http://schemas.microsoft.com/office/drawing/2014/main" id="{BE134B1F-335D-451E-AD13-0471D86EC071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3930333" y="5097187"/>
                  <a:ext cx="228240" cy="32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198AAFEB-7160-4BAB-A73A-B6B2FC01111B}"/>
                    </a:ext>
                  </a:extLst>
                </p14:cNvPr>
                <p14:cNvContentPartPr/>
                <p14:nvPr/>
              </p14:nvContentPartPr>
              <p14:xfrm>
                <a:off x="4253253" y="5010427"/>
                <a:ext cx="47880" cy="47916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198AAFEB-7160-4BAB-A73A-B6B2FC01111B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4244613" y="5001427"/>
                  <a:ext cx="65520" cy="49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C2CA879A-18E6-4B91-A74A-12301E7A8821}"/>
                    </a:ext>
                  </a:extLst>
                </p14:cNvPr>
                <p14:cNvContentPartPr/>
                <p14:nvPr/>
              </p14:nvContentPartPr>
              <p14:xfrm>
                <a:off x="4491933" y="5271787"/>
                <a:ext cx="158040" cy="684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C2CA879A-18E6-4B91-A74A-12301E7A8821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4483293" y="5263147"/>
                  <a:ext cx="17568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90" name="Käsinkirjoitus 89">
                  <a:extLst>
                    <a:ext uri="{FF2B5EF4-FFF2-40B4-BE49-F238E27FC236}">
                      <a16:creationId xmlns:a16="http://schemas.microsoft.com/office/drawing/2014/main" id="{8AE574A2-3B07-4AB7-82E7-DE90AF8F6828}"/>
                    </a:ext>
                  </a:extLst>
                </p14:cNvPr>
                <p14:cNvContentPartPr/>
                <p14:nvPr/>
              </p14:nvContentPartPr>
              <p14:xfrm>
                <a:off x="4513173" y="5342347"/>
                <a:ext cx="146880" cy="3600"/>
              </p14:xfrm>
            </p:contentPart>
          </mc:Choice>
          <mc:Fallback>
            <p:pic>
              <p:nvPicPr>
                <p:cNvPr id="90" name="Käsinkirjoitus 89">
                  <a:extLst>
                    <a:ext uri="{FF2B5EF4-FFF2-40B4-BE49-F238E27FC236}">
                      <a16:creationId xmlns:a16="http://schemas.microsoft.com/office/drawing/2014/main" id="{8AE574A2-3B07-4AB7-82E7-DE90AF8F6828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4504533" y="5333707"/>
                  <a:ext cx="16452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4466B71A-CE83-4F22-BC69-B66A0889990A}"/>
                    </a:ext>
                  </a:extLst>
                </p14:cNvPr>
                <p14:cNvContentPartPr/>
                <p14:nvPr/>
              </p14:nvContentPartPr>
              <p14:xfrm>
                <a:off x="4874253" y="5058667"/>
                <a:ext cx="189720" cy="42336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4466B71A-CE83-4F22-BC69-B66A0889990A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4865253" y="5049667"/>
                  <a:ext cx="207360" cy="44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6857B511-90F2-41D9-BC56-353EDD13031D}"/>
                    </a:ext>
                  </a:extLst>
                </p14:cNvPr>
                <p14:cNvContentPartPr/>
                <p14:nvPr/>
              </p14:nvContentPartPr>
              <p14:xfrm>
                <a:off x="5212653" y="5071627"/>
                <a:ext cx="37440" cy="31716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6857B511-90F2-41D9-BC56-353EDD13031D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5204013" y="5062627"/>
                  <a:ext cx="55080" cy="33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6E46FC96-7CA0-4B67-B38D-CCC176131D32}"/>
                    </a:ext>
                  </a:extLst>
                </p14:cNvPr>
                <p14:cNvContentPartPr/>
                <p14:nvPr/>
              </p14:nvContentPartPr>
              <p14:xfrm>
                <a:off x="5310213" y="5416147"/>
                <a:ext cx="18000" cy="5724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6E46FC96-7CA0-4B67-B38D-CCC176131D32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5301213" y="5407507"/>
                  <a:ext cx="35640" cy="7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1EC43E7C-4CA4-463C-8DF0-2485491926D9}"/>
                    </a:ext>
                  </a:extLst>
                </p14:cNvPr>
                <p14:cNvContentPartPr/>
                <p14:nvPr/>
              </p14:nvContentPartPr>
              <p14:xfrm>
                <a:off x="5545653" y="5092867"/>
                <a:ext cx="149040" cy="345960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1EC43E7C-4CA4-463C-8DF0-2485491926D9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5537013" y="5084227"/>
                  <a:ext cx="166680" cy="363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3" name="Ryhmä 102">
            <a:extLst>
              <a:ext uri="{FF2B5EF4-FFF2-40B4-BE49-F238E27FC236}">
                <a16:creationId xmlns:a16="http://schemas.microsoft.com/office/drawing/2014/main" id="{ACA062DA-B8ED-49CF-91B8-ECAF30CA4250}"/>
              </a:ext>
            </a:extLst>
          </p:cNvPr>
          <p:cNvGrpSpPr/>
          <p:nvPr/>
        </p:nvGrpSpPr>
        <p:grpSpPr>
          <a:xfrm>
            <a:off x="3881129" y="5720353"/>
            <a:ext cx="1370520" cy="434520"/>
            <a:chOff x="3881129" y="5720353"/>
            <a:chExt cx="1370520" cy="434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BF995ED1-900C-4FB8-8090-956C96DF1E87}"/>
                    </a:ext>
                  </a:extLst>
                </p14:cNvPr>
                <p14:cNvContentPartPr/>
                <p14:nvPr/>
              </p14:nvContentPartPr>
              <p14:xfrm>
                <a:off x="3881129" y="5723953"/>
                <a:ext cx="225360" cy="430920"/>
              </p14:xfrm>
            </p:contentPart>
          </mc:Choice>
          <mc:Fallback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BF995ED1-900C-4FB8-8090-956C96DF1E87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3872489" y="5714953"/>
                  <a:ext cx="243000" cy="44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EA1145B7-02DE-4AE2-91DB-A8001E13C0E6}"/>
                    </a:ext>
                  </a:extLst>
                </p14:cNvPr>
                <p14:cNvContentPartPr/>
                <p14:nvPr/>
              </p14:nvContentPartPr>
              <p14:xfrm>
                <a:off x="3931529" y="5765713"/>
                <a:ext cx="282600" cy="32364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EA1145B7-02DE-4AE2-91DB-A8001E13C0E6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3922889" y="5757073"/>
                  <a:ext cx="300240" cy="34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99" name="Käsinkirjoitus 98">
                  <a:extLst>
                    <a:ext uri="{FF2B5EF4-FFF2-40B4-BE49-F238E27FC236}">
                      <a16:creationId xmlns:a16="http://schemas.microsoft.com/office/drawing/2014/main" id="{F56AC7B6-8432-4B40-9319-BBEC05B81AD3}"/>
                    </a:ext>
                  </a:extLst>
                </p14:cNvPr>
                <p14:cNvContentPartPr/>
                <p14:nvPr/>
              </p14:nvContentPartPr>
              <p14:xfrm>
                <a:off x="4423649" y="5894953"/>
                <a:ext cx="148680" cy="11160"/>
              </p14:xfrm>
            </p:contentPart>
          </mc:Choice>
          <mc:Fallback>
            <p:pic>
              <p:nvPicPr>
                <p:cNvPr id="99" name="Käsinkirjoitus 98">
                  <a:extLst>
                    <a:ext uri="{FF2B5EF4-FFF2-40B4-BE49-F238E27FC236}">
                      <a16:creationId xmlns:a16="http://schemas.microsoft.com/office/drawing/2014/main" id="{F56AC7B6-8432-4B40-9319-BBEC05B81AD3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4414649" y="5886313"/>
                  <a:ext cx="166320" cy="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00" name="Käsinkirjoitus 99">
                  <a:extLst>
                    <a:ext uri="{FF2B5EF4-FFF2-40B4-BE49-F238E27FC236}">
                      <a16:creationId xmlns:a16="http://schemas.microsoft.com/office/drawing/2014/main" id="{78B18072-169E-4BB9-B32C-81E31B341F3A}"/>
                    </a:ext>
                  </a:extLst>
                </p14:cNvPr>
                <p14:cNvContentPartPr/>
                <p14:nvPr/>
              </p14:nvContentPartPr>
              <p14:xfrm>
                <a:off x="4441649" y="5965513"/>
                <a:ext cx="134280" cy="20160"/>
              </p14:xfrm>
            </p:contentPart>
          </mc:Choice>
          <mc:Fallback>
            <p:pic>
              <p:nvPicPr>
                <p:cNvPr id="100" name="Käsinkirjoitus 99">
                  <a:extLst>
                    <a:ext uri="{FF2B5EF4-FFF2-40B4-BE49-F238E27FC236}">
                      <a16:creationId xmlns:a16="http://schemas.microsoft.com/office/drawing/2014/main" id="{78B18072-169E-4BB9-B32C-81E31B341F3A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4433009" y="5956873"/>
                  <a:ext cx="15192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01" name="Käsinkirjoitus 100">
                  <a:extLst>
                    <a:ext uri="{FF2B5EF4-FFF2-40B4-BE49-F238E27FC236}">
                      <a16:creationId xmlns:a16="http://schemas.microsoft.com/office/drawing/2014/main" id="{3B0102A7-51E1-4E0C-BC09-11EB463E455B}"/>
                    </a:ext>
                  </a:extLst>
                </p14:cNvPr>
                <p14:cNvContentPartPr/>
                <p14:nvPr/>
              </p14:nvContentPartPr>
              <p14:xfrm>
                <a:off x="4737209" y="5736913"/>
                <a:ext cx="240840" cy="383040"/>
              </p14:xfrm>
            </p:contentPart>
          </mc:Choice>
          <mc:Fallback>
            <p:pic>
              <p:nvPicPr>
                <p:cNvPr id="101" name="Käsinkirjoitus 100">
                  <a:extLst>
                    <a:ext uri="{FF2B5EF4-FFF2-40B4-BE49-F238E27FC236}">
                      <a16:creationId xmlns:a16="http://schemas.microsoft.com/office/drawing/2014/main" id="{3B0102A7-51E1-4E0C-BC09-11EB463E455B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4728209" y="5727913"/>
                  <a:ext cx="258480" cy="40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02" name="Käsinkirjoitus 101">
                  <a:extLst>
                    <a:ext uri="{FF2B5EF4-FFF2-40B4-BE49-F238E27FC236}">
                      <a16:creationId xmlns:a16="http://schemas.microsoft.com/office/drawing/2014/main" id="{66B71FA5-DAFF-4AD8-A202-D0DBA594D028}"/>
                    </a:ext>
                  </a:extLst>
                </p14:cNvPr>
                <p14:cNvContentPartPr/>
                <p14:nvPr/>
              </p14:nvContentPartPr>
              <p14:xfrm>
                <a:off x="5110169" y="5720353"/>
                <a:ext cx="141480" cy="426240"/>
              </p14:xfrm>
            </p:contentPart>
          </mc:Choice>
          <mc:Fallback>
            <p:pic>
              <p:nvPicPr>
                <p:cNvPr id="102" name="Käsinkirjoitus 101">
                  <a:extLst>
                    <a:ext uri="{FF2B5EF4-FFF2-40B4-BE49-F238E27FC236}">
                      <a16:creationId xmlns:a16="http://schemas.microsoft.com/office/drawing/2014/main" id="{66B71FA5-DAFF-4AD8-A202-D0DBA594D028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5101169" y="5711353"/>
                  <a:ext cx="159120" cy="443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64838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85F18D-0677-DE64-3BB4-BA1B6BC36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E96FB5-B907-7DD2-C7CB-5B9D5FF91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r>
              <a:rPr lang="fi-FI" b="1" dirty="0"/>
              <a:t>3.3, 3.4, 3.5, 3.7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5969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670973A-BB33-9C37-555B-AF0722257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15" y="292036"/>
            <a:ext cx="7609779" cy="977964"/>
          </a:xfrm>
          <a:prstGeom prst="rect">
            <a:avLst/>
          </a:prstGeom>
        </p:spPr>
      </p:pic>
      <p:grpSp>
        <p:nvGrpSpPr>
          <p:cNvPr id="18" name="Ryhmä 17">
            <a:extLst>
              <a:ext uri="{FF2B5EF4-FFF2-40B4-BE49-F238E27FC236}">
                <a16:creationId xmlns:a16="http://schemas.microsoft.com/office/drawing/2014/main" id="{034F3E0B-1056-4DF2-8E2E-86580960FEA1}"/>
              </a:ext>
            </a:extLst>
          </p:cNvPr>
          <p:cNvGrpSpPr/>
          <p:nvPr/>
        </p:nvGrpSpPr>
        <p:grpSpPr>
          <a:xfrm>
            <a:off x="2131413" y="1428960"/>
            <a:ext cx="886680" cy="439920"/>
            <a:chOff x="2131413" y="1428960"/>
            <a:chExt cx="886680" cy="439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2" name="Käsinkirjoitus 1">
                  <a:extLst>
                    <a:ext uri="{FF2B5EF4-FFF2-40B4-BE49-F238E27FC236}">
                      <a16:creationId xmlns:a16="http://schemas.microsoft.com/office/drawing/2014/main" id="{7C1239D5-AB2D-4EB3-BF3F-CB8DFB3A9474}"/>
                    </a:ext>
                  </a:extLst>
                </p14:cNvPr>
                <p14:cNvContentPartPr/>
                <p14:nvPr/>
              </p14:nvContentPartPr>
              <p14:xfrm>
                <a:off x="2174613" y="1428960"/>
                <a:ext cx="114480" cy="439920"/>
              </p14:xfrm>
            </p:contentPart>
          </mc:Choice>
          <mc:Fallback>
            <p:pic>
              <p:nvPicPr>
                <p:cNvPr id="2" name="Käsinkirjoitus 1">
                  <a:extLst>
                    <a:ext uri="{FF2B5EF4-FFF2-40B4-BE49-F238E27FC236}">
                      <a16:creationId xmlns:a16="http://schemas.microsoft.com/office/drawing/2014/main" id="{7C1239D5-AB2D-4EB3-BF3F-CB8DFB3A947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165973" y="1419960"/>
                  <a:ext cx="132120" cy="45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3" name="Käsinkirjoitus 2">
                  <a:extLst>
                    <a:ext uri="{FF2B5EF4-FFF2-40B4-BE49-F238E27FC236}">
                      <a16:creationId xmlns:a16="http://schemas.microsoft.com/office/drawing/2014/main" id="{A557F9F1-75C8-4424-969C-D9B290FB88A0}"/>
                    </a:ext>
                  </a:extLst>
                </p14:cNvPr>
                <p14:cNvContentPartPr/>
                <p14:nvPr/>
              </p14:nvContentPartPr>
              <p14:xfrm>
                <a:off x="2131413" y="1700400"/>
                <a:ext cx="161640" cy="7560"/>
              </p14:xfrm>
            </p:contentPart>
          </mc:Choice>
          <mc:Fallback>
            <p:pic>
              <p:nvPicPr>
                <p:cNvPr id="3" name="Käsinkirjoitus 2">
                  <a:extLst>
                    <a:ext uri="{FF2B5EF4-FFF2-40B4-BE49-F238E27FC236}">
                      <a16:creationId xmlns:a16="http://schemas.microsoft.com/office/drawing/2014/main" id="{A557F9F1-75C8-4424-969C-D9B290FB88A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122773" y="1691760"/>
                  <a:ext cx="17928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63417591-355F-4DA2-BA6C-22E1059DA059}"/>
                    </a:ext>
                  </a:extLst>
                </p14:cNvPr>
                <p14:cNvContentPartPr/>
                <p14:nvPr/>
              </p14:nvContentPartPr>
              <p14:xfrm>
                <a:off x="2421573" y="1460640"/>
                <a:ext cx="93600" cy="380520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63417591-355F-4DA2-BA6C-22E1059DA05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412933" y="1451640"/>
                  <a:ext cx="111240" cy="39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054BE71C-332A-4E7C-B6AE-20DF359C0AB2}"/>
                    </a:ext>
                  </a:extLst>
                </p14:cNvPr>
                <p14:cNvContentPartPr/>
                <p14:nvPr/>
              </p14:nvContentPartPr>
              <p14:xfrm>
                <a:off x="2580333" y="1660440"/>
                <a:ext cx="156600" cy="181440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054BE71C-332A-4E7C-B6AE-20DF359C0AB2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2571693" y="1651800"/>
                  <a:ext cx="174240" cy="19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E08BA37E-F15C-4B53-A928-FC177FBFA8BA}"/>
                    </a:ext>
                  </a:extLst>
                </p14:cNvPr>
                <p14:cNvContentPartPr/>
                <p14:nvPr/>
              </p14:nvContentPartPr>
              <p14:xfrm>
                <a:off x="2613813" y="1713000"/>
                <a:ext cx="101520" cy="107640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E08BA37E-F15C-4B53-A928-FC177FBFA8BA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604813" y="1704000"/>
                  <a:ext cx="119160" cy="12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B5C1D7D8-2652-4EC8-8B45-94810B07F82B}"/>
                    </a:ext>
                  </a:extLst>
                </p14:cNvPr>
                <p14:cNvContentPartPr/>
                <p14:nvPr/>
              </p14:nvContentPartPr>
              <p14:xfrm>
                <a:off x="2851773" y="1464240"/>
                <a:ext cx="166320" cy="39996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B5C1D7D8-2652-4EC8-8B45-94810B07F82B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2843133" y="1455600"/>
                  <a:ext cx="183960" cy="417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7FEE2A5C-C5C0-42EB-9A77-520EAE10AF7C}"/>
              </a:ext>
            </a:extLst>
          </p:cNvPr>
          <p:cNvGrpSpPr/>
          <p:nvPr/>
        </p:nvGrpSpPr>
        <p:grpSpPr>
          <a:xfrm>
            <a:off x="3323013" y="1632720"/>
            <a:ext cx="209880" cy="101160"/>
            <a:chOff x="3323013" y="1632720"/>
            <a:chExt cx="209880" cy="101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ABEDA036-B010-4430-B849-4B00EEF3E724}"/>
                    </a:ext>
                  </a:extLst>
                </p14:cNvPr>
                <p14:cNvContentPartPr/>
                <p14:nvPr/>
              </p14:nvContentPartPr>
              <p14:xfrm>
                <a:off x="3338133" y="1632720"/>
                <a:ext cx="163800" cy="1548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ABEDA036-B010-4430-B849-4B00EEF3E724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329133" y="1623720"/>
                  <a:ext cx="18144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660B39F0-41C8-4390-97FF-C8D995C05240}"/>
                    </a:ext>
                  </a:extLst>
                </p14:cNvPr>
                <p14:cNvContentPartPr/>
                <p14:nvPr/>
              </p14:nvContentPartPr>
              <p14:xfrm>
                <a:off x="3323013" y="1719480"/>
                <a:ext cx="209880" cy="1440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660B39F0-41C8-4390-97FF-C8D995C05240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314373" y="1710480"/>
                  <a:ext cx="227520" cy="32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16AD1417-BB98-407E-8407-0B8E11BDB699}"/>
              </a:ext>
            </a:extLst>
          </p:cNvPr>
          <p:cNvGrpSpPr/>
          <p:nvPr/>
        </p:nvGrpSpPr>
        <p:grpSpPr>
          <a:xfrm>
            <a:off x="3870213" y="1291800"/>
            <a:ext cx="1075680" cy="720360"/>
            <a:chOff x="3870213" y="1291800"/>
            <a:chExt cx="1075680" cy="720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91F490A2-0B4A-4F0F-BE3F-F1F46B4CF6DF}"/>
                    </a:ext>
                  </a:extLst>
                </p14:cNvPr>
                <p14:cNvContentPartPr/>
                <p14:nvPr/>
              </p14:nvContentPartPr>
              <p14:xfrm>
                <a:off x="3870213" y="1526160"/>
                <a:ext cx="218160" cy="48600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91F490A2-0B4A-4F0F-BE3F-F1F46B4CF6DF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3861573" y="1517520"/>
                  <a:ext cx="235800" cy="50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B3B79598-17D6-4BD6-B890-AF41BF8A8D09}"/>
                    </a:ext>
                  </a:extLst>
                </p14:cNvPr>
                <p14:cNvContentPartPr/>
                <p14:nvPr/>
              </p14:nvContentPartPr>
              <p14:xfrm>
                <a:off x="4268013" y="1291800"/>
                <a:ext cx="142200" cy="49320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B3B79598-17D6-4BD6-B890-AF41BF8A8D09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259013" y="1283160"/>
                  <a:ext cx="159840" cy="51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63C2EA9C-8F96-4BDC-8FB4-03BFBADB9471}"/>
                    </a:ext>
                  </a:extLst>
                </p14:cNvPr>
                <p14:cNvContentPartPr/>
                <p14:nvPr/>
              </p14:nvContentPartPr>
              <p14:xfrm>
                <a:off x="4552053" y="1497720"/>
                <a:ext cx="185040" cy="27576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63C2EA9C-8F96-4BDC-8FB4-03BFBADB9471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543053" y="1488720"/>
                  <a:ext cx="20268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D5A76341-1882-477C-B9B2-3590E859AD91}"/>
                    </a:ext>
                  </a:extLst>
                </p14:cNvPr>
                <p14:cNvContentPartPr/>
                <p14:nvPr/>
              </p14:nvContentPartPr>
              <p14:xfrm>
                <a:off x="4504893" y="1574760"/>
                <a:ext cx="194400" cy="15876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D5A76341-1882-477C-B9B2-3590E859AD91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4495893" y="1566120"/>
                  <a:ext cx="21204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5F23EDF9-BA55-4CF4-BC9C-5BB2C8FB389B}"/>
                    </a:ext>
                  </a:extLst>
                </p14:cNvPr>
                <p14:cNvContentPartPr/>
                <p14:nvPr/>
              </p14:nvContentPartPr>
              <p14:xfrm>
                <a:off x="4857693" y="1336080"/>
                <a:ext cx="88200" cy="583200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5F23EDF9-BA55-4CF4-BC9C-5BB2C8FB389B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4848693" y="1327080"/>
                  <a:ext cx="105840" cy="600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Ryhmä 27">
            <a:extLst>
              <a:ext uri="{FF2B5EF4-FFF2-40B4-BE49-F238E27FC236}">
                <a16:creationId xmlns:a16="http://schemas.microsoft.com/office/drawing/2014/main" id="{896E348C-9ED2-42D9-9749-CA04D3510F3C}"/>
              </a:ext>
            </a:extLst>
          </p:cNvPr>
          <p:cNvGrpSpPr/>
          <p:nvPr/>
        </p:nvGrpSpPr>
        <p:grpSpPr>
          <a:xfrm>
            <a:off x="1696173" y="2140680"/>
            <a:ext cx="1241280" cy="520560"/>
            <a:chOff x="1696173" y="2140680"/>
            <a:chExt cx="1241280" cy="520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919BB744-3537-458B-B846-B0E26022AFD8}"/>
                    </a:ext>
                  </a:extLst>
                </p14:cNvPr>
                <p14:cNvContentPartPr/>
                <p14:nvPr/>
              </p14:nvContentPartPr>
              <p14:xfrm>
                <a:off x="1696173" y="2140680"/>
                <a:ext cx="205560" cy="43452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919BB744-3537-458B-B846-B0E26022AFD8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687533" y="2132040"/>
                  <a:ext cx="223200" cy="45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418192DA-585F-4C94-AE93-B6842C08DAF2}"/>
                    </a:ext>
                  </a:extLst>
                </p14:cNvPr>
                <p14:cNvContentPartPr/>
                <p14:nvPr/>
              </p14:nvContentPartPr>
              <p14:xfrm>
                <a:off x="1969773" y="2334360"/>
                <a:ext cx="237600" cy="25560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418192DA-585F-4C94-AE93-B6842C08DAF2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961133" y="2325360"/>
                  <a:ext cx="25524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E43BF159-6FEA-4DBD-83A2-D720BD3B8651}"/>
                    </a:ext>
                  </a:extLst>
                </p14:cNvPr>
                <p14:cNvContentPartPr/>
                <p14:nvPr/>
              </p14:nvContentPartPr>
              <p14:xfrm>
                <a:off x="2033853" y="2359200"/>
                <a:ext cx="190440" cy="19620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E43BF159-6FEA-4DBD-83A2-D720BD3B8651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024853" y="2350560"/>
                  <a:ext cx="20808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288723C8-84FA-41BA-80C7-9ACE97014989}"/>
                    </a:ext>
                  </a:extLst>
                </p14:cNvPr>
                <p14:cNvContentPartPr/>
                <p14:nvPr/>
              </p14:nvContentPartPr>
              <p14:xfrm>
                <a:off x="2422653" y="2491680"/>
                <a:ext cx="162720" cy="1548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288723C8-84FA-41BA-80C7-9ACE97014989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2414013" y="2483040"/>
                  <a:ext cx="18036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256B9E2E-8873-43FC-A1F0-A5D9C50AA597}"/>
                    </a:ext>
                  </a:extLst>
                </p14:cNvPr>
                <p14:cNvContentPartPr/>
                <p14:nvPr/>
              </p14:nvContentPartPr>
              <p14:xfrm>
                <a:off x="2741253" y="2233920"/>
                <a:ext cx="196200" cy="42732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256B9E2E-8873-43FC-A1F0-A5D9C50AA597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2732613" y="2224920"/>
                  <a:ext cx="213840" cy="444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Ryhmä 26">
            <a:extLst>
              <a:ext uri="{FF2B5EF4-FFF2-40B4-BE49-F238E27FC236}">
                <a16:creationId xmlns:a16="http://schemas.microsoft.com/office/drawing/2014/main" id="{B4716F48-6AC0-4C77-99F1-7796D41C07E3}"/>
              </a:ext>
            </a:extLst>
          </p:cNvPr>
          <p:cNvGrpSpPr/>
          <p:nvPr/>
        </p:nvGrpSpPr>
        <p:grpSpPr>
          <a:xfrm>
            <a:off x="3217893" y="2466120"/>
            <a:ext cx="180360" cy="107640"/>
            <a:chOff x="3217893" y="2466120"/>
            <a:chExt cx="180360" cy="107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C2CFA3FB-B695-47D3-B092-C665A75D5B0E}"/>
                    </a:ext>
                  </a:extLst>
                </p14:cNvPr>
                <p14:cNvContentPartPr/>
                <p14:nvPr/>
              </p14:nvContentPartPr>
              <p14:xfrm>
                <a:off x="3238413" y="2466120"/>
                <a:ext cx="156240" cy="1512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C2CFA3FB-B695-47D3-B092-C665A75D5B0E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229413" y="2457480"/>
                  <a:ext cx="173880" cy="3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73138D0E-F5D2-4B0B-8C70-22E51C879990}"/>
                    </a:ext>
                  </a:extLst>
                </p14:cNvPr>
                <p14:cNvContentPartPr/>
                <p14:nvPr/>
              </p14:nvContentPartPr>
              <p14:xfrm>
                <a:off x="3217893" y="2565840"/>
                <a:ext cx="180360" cy="792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73138D0E-F5D2-4B0B-8C70-22E51C879990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3209253" y="2556840"/>
                  <a:ext cx="198000" cy="25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Ryhmä 38">
            <a:extLst>
              <a:ext uri="{FF2B5EF4-FFF2-40B4-BE49-F238E27FC236}">
                <a16:creationId xmlns:a16="http://schemas.microsoft.com/office/drawing/2014/main" id="{D591F817-45A3-4BE0-AB36-59B2899CBDDE}"/>
              </a:ext>
            </a:extLst>
          </p:cNvPr>
          <p:cNvGrpSpPr/>
          <p:nvPr/>
        </p:nvGrpSpPr>
        <p:grpSpPr>
          <a:xfrm>
            <a:off x="3647013" y="2174880"/>
            <a:ext cx="2034360" cy="546840"/>
            <a:chOff x="3647013" y="2174880"/>
            <a:chExt cx="2034360" cy="546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6D04D031-C68D-4C9E-A7F1-2328CCC38502}"/>
                    </a:ext>
                  </a:extLst>
                </p14:cNvPr>
                <p14:cNvContentPartPr/>
                <p14:nvPr/>
              </p14:nvContentPartPr>
              <p14:xfrm>
                <a:off x="3647013" y="2226000"/>
                <a:ext cx="292680" cy="45360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6D04D031-C68D-4C9E-A7F1-2328CCC38502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3638373" y="2217000"/>
                  <a:ext cx="310320" cy="47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47E1D359-7541-4147-AE56-51E2F2C757C7}"/>
                    </a:ext>
                  </a:extLst>
                </p14:cNvPr>
                <p14:cNvContentPartPr/>
                <p14:nvPr/>
              </p14:nvContentPartPr>
              <p14:xfrm>
                <a:off x="4104573" y="2500320"/>
                <a:ext cx="196200" cy="2160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47E1D359-7541-4147-AE56-51E2F2C757C7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095573" y="2491680"/>
                  <a:ext cx="21384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2C49E0B4-396E-4788-8280-27D13DAE35E4}"/>
                    </a:ext>
                  </a:extLst>
                </p14:cNvPr>
                <p14:cNvContentPartPr/>
                <p14:nvPr/>
              </p14:nvContentPartPr>
              <p14:xfrm>
                <a:off x="4503453" y="2174880"/>
                <a:ext cx="168120" cy="54684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2C49E0B4-396E-4788-8280-27D13DAE35E4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494453" y="2165880"/>
                  <a:ext cx="185760" cy="56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665F95CD-18B8-4D64-8C62-D25FE97C1DF5}"/>
                    </a:ext>
                  </a:extLst>
                </p14:cNvPr>
                <p14:cNvContentPartPr/>
                <p14:nvPr/>
              </p14:nvContentPartPr>
              <p14:xfrm>
                <a:off x="4729173" y="2298360"/>
                <a:ext cx="268200" cy="38700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665F95CD-18B8-4D64-8C62-D25FE97C1DF5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4720173" y="2289360"/>
                  <a:ext cx="285840" cy="40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4BE50005-F456-4D4C-8CED-14631039AAB1}"/>
                    </a:ext>
                  </a:extLst>
                </p14:cNvPr>
                <p14:cNvContentPartPr/>
                <p14:nvPr/>
              </p14:nvContentPartPr>
              <p14:xfrm>
                <a:off x="5124093" y="2423280"/>
                <a:ext cx="214200" cy="23292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4BE50005-F456-4D4C-8CED-14631039AAB1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5115093" y="2414640"/>
                  <a:ext cx="23184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1EEBBD1D-7527-42C4-9942-856BAF79A539}"/>
                    </a:ext>
                  </a:extLst>
                </p14:cNvPr>
                <p14:cNvContentPartPr/>
                <p14:nvPr/>
              </p14:nvContentPartPr>
              <p14:xfrm>
                <a:off x="5153613" y="2507880"/>
                <a:ext cx="141120" cy="10656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1EEBBD1D-7527-42C4-9942-856BAF79A539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5144973" y="2499240"/>
                  <a:ext cx="158760" cy="12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BB7FE54C-4EF4-4D74-A719-EE96FC168407}"/>
                    </a:ext>
                  </a:extLst>
                </p14:cNvPr>
                <p14:cNvContentPartPr/>
                <p14:nvPr/>
              </p14:nvContentPartPr>
              <p14:xfrm>
                <a:off x="5512533" y="2547480"/>
                <a:ext cx="168840" cy="1980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BB7FE54C-4EF4-4D74-A719-EE96FC168407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5503533" y="2538840"/>
                  <a:ext cx="186480" cy="37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Ryhmä 37">
            <a:extLst>
              <a:ext uri="{FF2B5EF4-FFF2-40B4-BE49-F238E27FC236}">
                <a16:creationId xmlns:a16="http://schemas.microsoft.com/office/drawing/2014/main" id="{8BC75C43-2A56-44FF-91E2-4355F62FFD74}"/>
              </a:ext>
            </a:extLst>
          </p:cNvPr>
          <p:cNvGrpSpPr/>
          <p:nvPr/>
        </p:nvGrpSpPr>
        <p:grpSpPr>
          <a:xfrm>
            <a:off x="5907453" y="2234280"/>
            <a:ext cx="342000" cy="595440"/>
            <a:chOff x="5907453" y="2234280"/>
            <a:chExt cx="342000" cy="595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6A4C4DF1-3071-4511-8274-985B21E05A71}"/>
                    </a:ext>
                  </a:extLst>
                </p14:cNvPr>
                <p14:cNvContentPartPr/>
                <p14:nvPr/>
              </p14:nvContentPartPr>
              <p14:xfrm>
                <a:off x="5907453" y="2376120"/>
                <a:ext cx="115560" cy="32580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6A4C4DF1-3071-4511-8274-985B21E05A71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5898453" y="2367480"/>
                  <a:ext cx="133200" cy="34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C16F3674-D1D0-4B9B-BD35-E00EA2A3BC7A}"/>
                    </a:ext>
                  </a:extLst>
                </p14:cNvPr>
                <p14:cNvContentPartPr/>
                <p14:nvPr/>
              </p14:nvContentPartPr>
              <p14:xfrm>
                <a:off x="6167373" y="2234280"/>
                <a:ext cx="82080" cy="59544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C16F3674-D1D0-4B9B-BD35-E00EA2A3BC7A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6158373" y="2225640"/>
                  <a:ext cx="99720" cy="613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Ryhmä 47">
            <a:extLst>
              <a:ext uri="{FF2B5EF4-FFF2-40B4-BE49-F238E27FC236}">
                <a16:creationId xmlns:a16="http://schemas.microsoft.com/office/drawing/2014/main" id="{8ECFAB23-C8C1-4287-95DA-315E81A57CC8}"/>
              </a:ext>
            </a:extLst>
          </p:cNvPr>
          <p:cNvGrpSpPr/>
          <p:nvPr/>
        </p:nvGrpSpPr>
        <p:grpSpPr>
          <a:xfrm>
            <a:off x="3276933" y="3115200"/>
            <a:ext cx="222480" cy="146520"/>
            <a:chOff x="3276933" y="3115200"/>
            <a:chExt cx="222480" cy="146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FAAA80DB-A85F-4B93-88F7-6E0424111E3B}"/>
                    </a:ext>
                  </a:extLst>
                </p14:cNvPr>
                <p14:cNvContentPartPr/>
                <p14:nvPr/>
              </p14:nvContentPartPr>
              <p14:xfrm>
                <a:off x="3276933" y="3115200"/>
                <a:ext cx="222480" cy="1980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FAAA80DB-A85F-4B93-88F7-6E0424111E3B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3268293" y="3106560"/>
                  <a:ext cx="24012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F2AD7F73-F922-4113-BF36-937F99F72EFF}"/>
                    </a:ext>
                  </a:extLst>
                </p14:cNvPr>
                <p14:cNvContentPartPr/>
                <p14:nvPr/>
              </p14:nvContentPartPr>
              <p14:xfrm>
                <a:off x="3302853" y="3246240"/>
                <a:ext cx="171000" cy="1548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F2AD7F73-F922-4113-BF36-937F99F72EFF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3293853" y="3237240"/>
                  <a:ext cx="188640" cy="3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Ryhmä 46">
            <a:extLst>
              <a:ext uri="{FF2B5EF4-FFF2-40B4-BE49-F238E27FC236}">
                <a16:creationId xmlns:a16="http://schemas.microsoft.com/office/drawing/2014/main" id="{E3C5BE32-4DF1-4C06-A560-72559FA82D1E}"/>
              </a:ext>
            </a:extLst>
          </p:cNvPr>
          <p:cNvGrpSpPr/>
          <p:nvPr/>
        </p:nvGrpSpPr>
        <p:grpSpPr>
          <a:xfrm>
            <a:off x="1664493" y="2846640"/>
            <a:ext cx="1233360" cy="527040"/>
            <a:chOff x="1664493" y="2846640"/>
            <a:chExt cx="1233360" cy="527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65CAB124-69C5-4735-B942-C1D6ED4C75E9}"/>
                    </a:ext>
                  </a:extLst>
                </p14:cNvPr>
                <p14:cNvContentPartPr/>
                <p14:nvPr/>
              </p14:nvContentPartPr>
              <p14:xfrm>
                <a:off x="1664493" y="2846640"/>
                <a:ext cx="255600" cy="52704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65CAB124-69C5-4735-B942-C1D6ED4C75E9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655853" y="2837640"/>
                  <a:ext cx="273240" cy="54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3B3D4847-3C04-4A0F-8D8D-0373EDCFDEE3}"/>
                    </a:ext>
                  </a:extLst>
                </p14:cNvPr>
                <p14:cNvContentPartPr/>
                <p14:nvPr/>
              </p14:nvContentPartPr>
              <p14:xfrm>
                <a:off x="1968693" y="3062640"/>
                <a:ext cx="201240" cy="252360"/>
              </p14:xfrm>
            </p:contentPart>
          </mc:Choice>
          <mc:Fallback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3B3D4847-3C04-4A0F-8D8D-0373EDCFDEE3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960053" y="3054000"/>
                  <a:ext cx="218880" cy="27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9C6AD021-F9D2-49C8-A0CC-06CA7B341761}"/>
                    </a:ext>
                  </a:extLst>
                </p14:cNvPr>
                <p14:cNvContentPartPr/>
                <p14:nvPr/>
              </p14:nvContentPartPr>
              <p14:xfrm>
                <a:off x="2029893" y="3058680"/>
                <a:ext cx="211680" cy="152280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9C6AD021-F9D2-49C8-A0CC-06CA7B341761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2020893" y="3050040"/>
                  <a:ext cx="22932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8DAC987D-16E7-42C8-A069-E5D5EBB0C494}"/>
                    </a:ext>
                  </a:extLst>
                </p14:cNvPr>
                <p14:cNvContentPartPr/>
                <p14:nvPr/>
              </p14:nvContentPartPr>
              <p14:xfrm>
                <a:off x="2372253" y="3183960"/>
                <a:ext cx="168120" cy="3600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8DAC987D-16E7-42C8-A069-E5D5EBB0C494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2363253" y="3174960"/>
                  <a:ext cx="18576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6" name="Käsinkirjoitus 45">
                  <a:extLst>
                    <a:ext uri="{FF2B5EF4-FFF2-40B4-BE49-F238E27FC236}">
                      <a16:creationId xmlns:a16="http://schemas.microsoft.com/office/drawing/2014/main" id="{32ECBA8B-5639-4504-B08B-3C0F851B5E1A}"/>
                    </a:ext>
                  </a:extLst>
                </p14:cNvPr>
                <p14:cNvContentPartPr/>
                <p14:nvPr/>
              </p14:nvContentPartPr>
              <p14:xfrm>
                <a:off x="2731533" y="2940240"/>
                <a:ext cx="166320" cy="387000"/>
              </p14:xfrm>
            </p:contentPart>
          </mc:Choice>
          <mc:Fallback>
            <p:pic>
              <p:nvPicPr>
                <p:cNvPr id="46" name="Käsinkirjoitus 45">
                  <a:extLst>
                    <a:ext uri="{FF2B5EF4-FFF2-40B4-BE49-F238E27FC236}">
                      <a16:creationId xmlns:a16="http://schemas.microsoft.com/office/drawing/2014/main" id="{32ECBA8B-5639-4504-B08B-3C0F851B5E1A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2722893" y="2931600"/>
                  <a:ext cx="183960" cy="404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Ryhmä 57">
            <a:extLst>
              <a:ext uri="{FF2B5EF4-FFF2-40B4-BE49-F238E27FC236}">
                <a16:creationId xmlns:a16="http://schemas.microsoft.com/office/drawing/2014/main" id="{CE5FA77C-9E71-4B17-A1A1-E86D56656ABB}"/>
              </a:ext>
            </a:extLst>
          </p:cNvPr>
          <p:cNvGrpSpPr/>
          <p:nvPr/>
        </p:nvGrpSpPr>
        <p:grpSpPr>
          <a:xfrm>
            <a:off x="3762213" y="3002160"/>
            <a:ext cx="2449440" cy="498600"/>
            <a:chOff x="3762213" y="3002160"/>
            <a:chExt cx="2449440" cy="49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D7725956-254B-4C4C-9041-A204C6DD9AAE}"/>
                    </a:ext>
                  </a:extLst>
                </p14:cNvPr>
                <p14:cNvContentPartPr/>
                <p14:nvPr/>
              </p14:nvContentPartPr>
              <p14:xfrm>
                <a:off x="3762213" y="3002160"/>
                <a:ext cx="281520" cy="45252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D7725956-254B-4C4C-9041-A204C6DD9AAE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3753213" y="2993520"/>
                  <a:ext cx="299160" cy="47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E67850DD-5383-449A-BDCE-1123D7B611CD}"/>
                    </a:ext>
                  </a:extLst>
                </p14:cNvPr>
                <p14:cNvContentPartPr/>
                <p14:nvPr/>
              </p14:nvContentPartPr>
              <p14:xfrm>
                <a:off x="4246413" y="3250200"/>
                <a:ext cx="186840" cy="36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E67850DD-5383-449A-BDCE-1123D7B611CD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4237413" y="3241560"/>
                  <a:ext cx="2044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BB1FA3DD-11BD-409F-BD09-9851DF385CF7}"/>
                    </a:ext>
                  </a:extLst>
                </p14:cNvPr>
                <p14:cNvContentPartPr/>
                <p14:nvPr/>
              </p14:nvContentPartPr>
              <p14:xfrm>
                <a:off x="4552053" y="3013320"/>
                <a:ext cx="341280" cy="42588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BB1FA3DD-11BD-409F-BD09-9851DF385CF7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4543053" y="3004320"/>
                  <a:ext cx="358920" cy="44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69B7B4E1-49AA-4738-B6B5-3C78B0B0FF37}"/>
                    </a:ext>
                  </a:extLst>
                </p14:cNvPr>
                <p14:cNvContentPartPr/>
                <p14:nvPr/>
              </p14:nvContentPartPr>
              <p14:xfrm>
                <a:off x="5046693" y="3108720"/>
                <a:ext cx="210600" cy="30672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69B7B4E1-49AA-4738-B6B5-3C78B0B0FF37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5037693" y="3100080"/>
                  <a:ext cx="228240" cy="32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069EDD70-E8F6-4BC6-8009-A6C7819C4192}"/>
                    </a:ext>
                  </a:extLst>
                </p14:cNvPr>
                <p14:cNvContentPartPr/>
                <p14:nvPr/>
              </p14:nvContentPartPr>
              <p14:xfrm>
                <a:off x="5065053" y="3143280"/>
                <a:ext cx="310320" cy="21960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069EDD70-E8F6-4BC6-8009-A6C7819C4192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5056053" y="3134640"/>
                  <a:ext cx="327960" cy="23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72589A22-E673-419F-9FCF-B0A2D865774C}"/>
                    </a:ext>
                  </a:extLst>
                </p14:cNvPr>
                <p14:cNvContentPartPr/>
                <p14:nvPr/>
              </p14:nvContentPartPr>
              <p14:xfrm>
                <a:off x="5533773" y="3293040"/>
                <a:ext cx="239040" cy="360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72589A22-E673-419F-9FCF-B0A2D865774C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5525133" y="3284400"/>
                  <a:ext cx="25668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0E41E95C-925E-48A5-9F10-9B4A7B183818}"/>
                    </a:ext>
                  </a:extLst>
                </p14:cNvPr>
                <p14:cNvContentPartPr/>
                <p14:nvPr/>
              </p14:nvContentPartPr>
              <p14:xfrm>
                <a:off x="5696133" y="3177840"/>
                <a:ext cx="27000" cy="22320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0E41E95C-925E-48A5-9F10-9B4A7B183818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5687493" y="3168840"/>
                  <a:ext cx="4464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0E0465FA-9803-4A30-BCD8-CD4F3BB45E39}"/>
                    </a:ext>
                  </a:extLst>
                </p14:cNvPr>
                <p14:cNvContentPartPr/>
                <p14:nvPr/>
              </p14:nvContentPartPr>
              <p14:xfrm>
                <a:off x="5984853" y="3049320"/>
                <a:ext cx="226800" cy="45144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0E0465FA-9803-4A30-BCD8-CD4F3BB45E39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5975853" y="3040320"/>
                  <a:ext cx="244440" cy="469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5" name="Ryhmä 74">
            <a:extLst>
              <a:ext uri="{FF2B5EF4-FFF2-40B4-BE49-F238E27FC236}">
                <a16:creationId xmlns:a16="http://schemas.microsoft.com/office/drawing/2014/main" id="{C101692D-DE30-44DC-AE30-4461F5AF2260}"/>
              </a:ext>
            </a:extLst>
          </p:cNvPr>
          <p:cNvGrpSpPr/>
          <p:nvPr/>
        </p:nvGrpSpPr>
        <p:grpSpPr>
          <a:xfrm>
            <a:off x="1651893" y="3631800"/>
            <a:ext cx="1337760" cy="446040"/>
            <a:chOff x="1651893" y="3631800"/>
            <a:chExt cx="1337760" cy="44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9" name="Käsinkirjoitus 58">
                  <a:extLst>
                    <a:ext uri="{FF2B5EF4-FFF2-40B4-BE49-F238E27FC236}">
                      <a16:creationId xmlns:a16="http://schemas.microsoft.com/office/drawing/2014/main" id="{7674B776-55F3-4B14-B3BC-98582667D06F}"/>
                    </a:ext>
                  </a:extLst>
                </p14:cNvPr>
                <p14:cNvContentPartPr/>
                <p14:nvPr/>
              </p14:nvContentPartPr>
              <p14:xfrm>
                <a:off x="1651893" y="3631800"/>
                <a:ext cx="306720" cy="435960"/>
              </p14:xfrm>
            </p:contentPart>
          </mc:Choice>
          <mc:Fallback>
            <p:pic>
              <p:nvPicPr>
                <p:cNvPr id="59" name="Käsinkirjoitus 58">
                  <a:extLst>
                    <a:ext uri="{FF2B5EF4-FFF2-40B4-BE49-F238E27FC236}">
                      <a16:creationId xmlns:a16="http://schemas.microsoft.com/office/drawing/2014/main" id="{7674B776-55F3-4B14-B3BC-98582667D06F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1642893" y="3623160"/>
                  <a:ext cx="324360" cy="45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37E935DA-3180-4AD2-B985-46B78DFE6806}"/>
                    </a:ext>
                  </a:extLst>
                </p14:cNvPr>
                <p14:cNvContentPartPr/>
                <p14:nvPr/>
              </p14:nvContentPartPr>
              <p14:xfrm>
                <a:off x="2055453" y="3817200"/>
                <a:ext cx="169560" cy="20916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37E935DA-3180-4AD2-B985-46B78DFE6806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2046813" y="3808200"/>
                  <a:ext cx="18720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0E35709F-EEFB-4708-AC81-D3584CDF0BD5}"/>
                    </a:ext>
                  </a:extLst>
                </p14:cNvPr>
                <p14:cNvContentPartPr/>
                <p14:nvPr/>
              </p14:nvContentPartPr>
              <p14:xfrm>
                <a:off x="2055453" y="3830160"/>
                <a:ext cx="233640" cy="15444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0E35709F-EEFB-4708-AC81-D3584CDF0BD5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2046813" y="3821160"/>
                  <a:ext cx="251280" cy="17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3834FA99-FECA-4535-B121-E386187F4013}"/>
                    </a:ext>
                  </a:extLst>
                </p14:cNvPr>
                <p14:cNvContentPartPr/>
                <p14:nvPr/>
              </p14:nvContentPartPr>
              <p14:xfrm>
                <a:off x="2420853" y="3926280"/>
                <a:ext cx="194400" cy="576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3834FA99-FECA-4535-B121-E386187F4013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2411853" y="3917640"/>
                  <a:ext cx="21204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1965689C-9595-4894-BFF8-3E5E7441DE1E}"/>
                    </a:ext>
                  </a:extLst>
                </p14:cNvPr>
                <p14:cNvContentPartPr/>
                <p14:nvPr/>
              </p14:nvContentPartPr>
              <p14:xfrm>
                <a:off x="2793453" y="3677520"/>
                <a:ext cx="196200" cy="40032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1965689C-9595-4894-BFF8-3E5E7441DE1E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2784813" y="3668880"/>
                  <a:ext cx="213840" cy="417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4" name="Ryhmä 73">
            <a:extLst>
              <a:ext uri="{FF2B5EF4-FFF2-40B4-BE49-F238E27FC236}">
                <a16:creationId xmlns:a16="http://schemas.microsoft.com/office/drawing/2014/main" id="{4E1CCEE7-236C-418A-B18C-75887A5B5FFA}"/>
              </a:ext>
            </a:extLst>
          </p:cNvPr>
          <p:cNvGrpSpPr/>
          <p:nvPr/>
        </p:nvGrpSpPr>
        <p:grpSpPr>
          <a:xfrm>
            <a:off x="3242373" y="3857880"/>
            <a:ext cx="154080" cy="102240"/>
            <a:chOff x="3242373" y="3857880"/>
            <a:chExt cx="154080" cy="102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ED26138F-C173-4680-ACA8-0DAA117DDE59}"/>
                    </a:ext>
                  </a:extLst>
                </p14:cNvPr>
                <p14:cNvContentPartPr/>
                <p14:nvPr/>
              </p14:nvContentPartPr>
              <p14:xfrm>
                <a:off x="3243813" y="3857880"/>
                <a:ext cx="152640" cy="1440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ED26138F-C173-4680-ACA8-0DAA117DDE59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3235173" y="3848880"/>
                  <a:ext cx="17028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72E72ACE-7637-491E-8FAA-F73E29A3FF3B}"/>
                    </a:ext>
                  </a:extLst>
                </p14:cNvPr>
                <p14:cNvContentPartPr/>
                <p14:nvPr/>
              </p14:nvContentPartPr>
              <p14:xfrm>
                <a:off x="3242373" y="3944640"/>
                <a:ext cx="146160" cy="15480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72E72ACE-7637-491E-8FAA-F73E29A3FF3B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3233373" y="3935640"/>
                  <a:ext cx="163800" cy="3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Ryhmä 72">
            <a:extLst>
              <a:ext uri="{FF2B5EF4-FFF2-40B4-BE49-F238E27FC236}">
                <a16:creationId xmlns:a16="http://schemas.microsoft.com/office/drawing/2014/main" id="{2C9F712A-1ACE-4032-B719-A6E00F9DAE1F}"/>
              </a:ext>
            </a:extLst>
          </p:cNvPr>
          <p:cNvGrpSpPr/>
          <p:nvPr/>
        </p:nvGrpSpPr>
        <p:grpSpPr>
          <a:xfrm>
            <a:off x="3663573" y="3656280"/>
            <a:ext cx="1830600" cy="479880"/>
            <a:chOff x="3663573" y="3656280"/>
            <a:chExt cx="1830600" cy="479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B126AB79-CACA-4D49-BC9A-3B11DBC7F4D7}"/>
                    </a:ext>
                  </a:extLst>
                </p14:cNvPr>
                <p14:cNvContentPartPr/>
                <p14:nvPr/>
              </p14:nvContentPartPr>
              <p14:xfrm>
                <a:off x="3663573" y="3897480"/>
                <a:ext cx="167400" cy="15480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B126AB79-CACA-4D49-BC9A-3B11DBC7F4D7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3654573" y="3888480"/>
                  <a:ext cx="18504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AAD2A76D-A3D3-4106-92E9-1F0602F25672}"/>
                    </a:ext>
                  </a:extLst>
                </p14:cNvPr>
                <p14:cNvContentPartPr/>
                <p14:nvPr/>
              </p14:nvContentPartPr>
              <p14:xfrm>
                <a:off x="3958773" y="3656280"/>
                <a:ext cx="294120" cy="39168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AAD2A76D-A3D3-4106-92E9-1F0602F25672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3949773" y="3647280"/>
                  <a:ext cx="311760" cy="40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098E18A8-FDD9-436E-B4D1-43D8390D11A3}"/>
                    </a:ext>
                  </a:extLst>
                </p14:cNvPr>
                <p14:cNvContentPartPr/>
                <p14:nvPr/>
              </p14:nvContentPartPr>
              <p14:xfrm>
                <a:off x="4512093" y="3798840"/>
                <a:ext cx="133920" cy="31716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098E18A8-FDD9-436E-B4D1-43D8390D11A3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4503453" y="3790200"/>
                  <a:ext cx="151560" cy="33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14882281-56A3-40B5-A8C6-F01F1324C13B}"/>
                    </a:ext>
                  </a:extLst>
                </p14:cNvPr>
                <p14:cNvContentPartPr/>
                <p14:nvPr/>
              </p14:nvContentPartPr>
              <p14:xfrm>
                <a:off x="4451613" y="3849960"/>
                <a:ext cx="288000" cy="20340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14882281-56A3-40B5-A8C6-F01F1324C13B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4442973" y="3840960"/>
                  <a:ext cx="30564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E9C7F45B-A203-4412-8A4D-675A49FCB805}"/>
                    </a:ext>
                  </a:extLst>
                </p14:cNvPr>
                <p14:cNvContentPartPr/>
                <p14:nvPr/>
              </p14:nvContentPartPr>
              <p14:xfrm>
                <a:off x="4881453" y="3970560"/>
                <a:ext cx="163440" cy="1620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E9C7F45B-A203-4412-8A4D-675A49FCB805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4872453" y="3961560"/>
                  <a:ext cx="181080" cy="3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D6B129CA-606A-4B04-BE4A-9C5D1F4C108E}"/>
                    </a:ext>
                  </a:extLst>
                </p14:cNvPr>
                <p14:cNvContentPartPr/>
                <p14:nvPr/>
              </p14:nvContentPartPr>
              <p14:xfrm>
                <a:off x="4974693" y="3872640"/>
                <a:ext cx="16920" cy="194400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D6B129CA-606A-4B04-BE4A-9C5D1F4C108E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4965693" y="3864000"/>
                  <a:ext cx="3456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72" name="Käsinkirjoitus 71">
                  <a:extLst>
                    <a:ext uri="{FF2B5EF4-FFF2-40B4-BE49-F238E27FC236}">
                      <a16:creationId xmlns:a16="http://schemas.microsoft.com/office/drawing/2014/main" id="{3FF5CA3C-0156-4961-9584-F5CAC9E9B5BB}"/>
                    </a:ext>
                  </a:extLst>
                </p14:cNvPr>
                <p14:cNvContentPartPr/>
                <p14:nvPr/>
              </p14:nvContentPartPr>
              <p14:xfrm>
                <a:off x="5258733" y="3763560"/>
                <a:ext cx="235440" cy="372600"/>
              </p14:xfrm>
            </p:contentPart>
          </mc:Choice>
          <mc:Fallback>
            <p:pic>
              <p:nvPicPr>
                <p:cNvPr id="72" name="Käsinkirjoitus 71">
                  <a:extLst>
                    <a:ext uri="{FF2B5EF4-FFF2-40B4-BE49-F238E27FC236}">
                      <a16:creationId xmlns:a16="http://schemas.microsoft.com/office/drawing/2014/main" id="{3FF5CA3C-0156-4961-9584-F5CAC9E9B5BB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5250093" y="3754920"/>
                  <a:ext cx="253080" cy="390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Ryhmä 85">
            <a:extLst>
              <a:ext uri="{FF2B5EF4-FFF2-40B4-BE49-F238E27FC236}">
                <a16:creationId xmlns:a16="http://schemas.microsoft.com/office/drawing/2014/main" id="{30E55A02-E3FC-4A0D-8963-9ACA743D47AA}"/>
              </a:ext>
            </a:extLst>
          </p:cNvPr>
          <p:cNvGrpSpPr/>
          <p:nvPr/>
        </p:nvGrpSpPr>
        <p:grpSpPr>
          <a:xfrm>
            <a:off x="7450773" y="3504720"/>
            <a:ext cx="1466280" cy="779040"/>
            <a:chOff x="7450773" y="3504720"/>
            <a:chExt cx="1466280" cy="779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EC117C70-1E70-4E3B-814D-915FBEC11CAD}"/>
                    </a:ext>
                  </a:extLst>
                </p14:cNvPr>
                <p14:cNvContentPartPr/>
                <p14:nvPr/>
              </p14:nvContentPartPr>
              <p14:xfrm>
                <a:off x="7450773" y="3504720"/>
                <a:ext cx="39600" cy="72684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EC117C70-1E70-4E3B-814D-915FBEC11CAD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7441773" y="3495720"/>
                  <a:ext cx="57240" cy="74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769D5F9D-7B21-4C38-B356-76B04A3A12FE}"/>
                    </a:ext>
                  </a:extLst>
                </p14:cNvPr>
                <p14:cNvContentPartPr/>
                <p14:nvPr/>
              </p14:nvContentPartPr>
              <p14:xfrm>
                <a:off x="7541853" y="3513360"/>
                <a:ext cx="66240" cy="77040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769D5F9D-7B21-4C38-B356-76B04A3A12FE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7533213" y="3504360"/>
                  <a:ext cx="83880" cy="78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96FA48D5-B80B-4931-A833-59583E560DAA}"/>
                    </a:ext>
                  </a:extLst>
                </p14:cNvPr>
                <p14:cNvContentPartPr/>
                <p14:nvPr/>
              </p14:nvContentPartPr>
              <p14:xfrm>
                <a:off x="7754973" y="3925920"/>
                <a:ext cx="160560" cy="1332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96FA48D5-B80B-4931-A833-59583E560DAA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7745973" y="3917280"/>
                  <a:ext cx="178200" cy="3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82" name="Käsinkirjoitus 81">
                  <a:extLst>
                    <a:ext uri="{FF2B5EF4-FFF2-40B4-BE49-F238E27FC236}">
                      <a16:creationId xmlns:a16="http://schemas.microsoft.com/office/drawing/2014/main" id="{BD8BA756-7057-4118-A21F-F3FB2BD68FED}"/>
                    </a:ext>
                  </a:extLst>
                </p14:cNvPr>
                <p14:cNvContentPartPr/>
                <p14:nvPr/>
              </p14:nvContentPartPr>
              <p14:xfrm>
                <a:off x="7871253" y="3800640"/>
                <a:ext cx="22320" cy="267120"/>
              </p14:xfrm>
            </p:contentPart>
          </mc:Choice>
          <mc:Fallback>
            <p:pic>
              <p:nvPicPr>
                <p:cNvPr id="82" name="Käsinkirjoitus 81">
                  <a:extLst>
                    <a:ext uri="{FF2B5EF4-FFF2-40B4-BE49-F238E27FC236}">
                      <a16:creationId xmlns:a16="http://schemas.microsoft.com/office/drawing/2014/main" id="{BD8BA756-7057-4118-A21F-F3FB2BD68FED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7862613" y="3791640"/>
                  <a:ext cx="3996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4D1D2B6A-46E3-40E6-A4D4-5DF6108E613E}"/>
                    </a:ext>
                  </a:extLst>
                </p14:cNvPr>
                <p14:cNvContentPartPr/>
                <p14:nvPr/>
              </p14:nvContentPartPr>
              <p14:xfrm>
                <a:off x="8116053" y="3642960"/>
                <a:ext cx="353520" cy="406080"/>
              </p14:xfrm>
            </p:contentPart>
          </mc:Choice>
          <mc:Fallback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4D1D2B6A-46E3-40E6-A4D4-5DF6108E613E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8107053" y="3634320"/>
                  <a:ext cx="371160" cy="42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B39195E0-C60A-49B2-8BE2-B99D61B7B082}"/>
                    </a:ext>
                  </a:extLst>
                </p14:cNvPr>
                <p14:cNvContentPartPr/>
                <p14:nvPr/>
              </p14:nvContentPartPr>
              <p14:xfrm>
                <a:off x="8661093" y="3717840"/>
                <a:ext cx="255960" cy="32292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B39195E0-C60A-49B2-8BE2-B99D61B7B082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8652453" y="3709200"/>
                  <a:ext cx="273600" cy="34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4975F035-04B1-40C8-877B-38A8F2B4563C}"/>
                    </a:ext>
                  </a:extLst>
                </p14:cNvPr>
                <p14:cNvContentPartPr/>
                <p14:nvPr/>
              </p14:nvContentPartPr>
              <p14:xfrm>
                <a:off x="8621493" y="3770400"/>
                <a:ext cx="280800" cy="212760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4975F035-04B1-40C8-877B-38A8F2B4563C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8612493" y="3761400"/>
                  <a:ext cx="298440" cy="230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5" name="Ryhmä 94">
            <a:extLst>
              <a:ext uri="{FF2B5EF4-FFF2-40B4-BE49-F238E27FC236}">
                <a16:creationId xmlns:a16="http://schemas.microsoft.com/office/drawing/2014/main" id="{8CBAC082-767F-4D1E-A16D-B22F12C981AE}"/>
              </a:ext>
            </a:extLst>
          </p:cNvPr>
          <p:cNvGrpSpPr/>
          <p:nvPr/>
        </p:nvGrpSpPr>
        <p:grpSpPr>
          <a:xfrm>
            <a:off x="1849173" y="4297800"/>
            <a:ext cx="690120" cy="491040"/>
            <a:chOff x="1849173" y="4297800"/>
            <a:chExt cx="690120" cy="491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87" name="Käsinkirjoitus 86">
                  <a:extLst>
                    <a:ext uri="{FF2B5EF4-FFF2-40B4-BE49-F238E27FC236}">
                      <a16:creationId xmlns:a16="http://schemas.microsoft.com/office/drawing/2014/main" id="{E822A9E2-7048-4C0D-B914-D2D538782839}"/>
                    </a:ext>
                  </a:extLst>
                </p14:cNvPr>
                <p14:cNvContentPartPr/>
                <p14:nvPr/>
              </p14:nvContentPartPr>
              <p14:xfrm>
                <a:off x="1849173" y="4297800"/>
                <a:ext cx="190440" cy="491040"/>
              </p14:xfrm>
            </p:contentPart>
          </mc:Choice>
          <mc:Fallback>
            <p:pic>
              <p:nvPicPr>
                <p:cNvPr id="87" name="Käsinkirjoitus 86">
                  <a:extLst>
                    <a:ext uri="{FF2B5EF4-FFF2-40B4-BE49-F238E27FC236}">
                      <a16:creationId xmlns:a16="http://schemas.microsoft.com/office/drawing/2014/main" id="{E822A9E2-7048-4C0D-B914-D2D538782839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1840173" y="4289160"/>
                  <a:ext cx="208080" cy="50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D430406D-D1A3-47B4-8D05-0D034414AF56}"/>
                    </a:ext>
                  </a:extLst>
                </p14:cNvPr>
                <p14:cNvContentPartPr/>
                <p14:nvPr/>
              </p14:nvContentPartPr>
              <p14:xfrm>
                <a:off x="2198373" y="4422000"/>
                <a:ext cx="198000" cy="31104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D430406D-D1A3-47B4-8D05-0D034414AF56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2189733" y="4413000"/>
                  <a:ext cx="21564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6047ECBA-D158-45B2-AF41-E10CC3600951}"/>
                    </a:ext>
                  </a:extLst>
                </p14:cNvPr>
                <p14:cNvContentPartPr/>
                <p14:nvPr/>
              </p14:nvContentPartPr>
              <p14:xfrm>
                <a:off x="2210973" y="4450800"/>
                <a:ext cx="328320" cy="26496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6047ECBA-D158-45B2-AF41-E10CC3600951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2201973" y="4442160"/>
                  <a:ext cx="345960" cy="28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9">
            <p14:nvContentPartPr>
              <p14:cNvPr id="90" name="Käsinkirjoitus 89">
                <a:extLst>
                  <a:ext uri="{FF2B5EF4-FFF2-40B4-BE49-F238E27FC236}">
                    <a16:creationId xmlns:a16="http://schemas.microsoft.com/office/drawing/2014/main" id="{A0F12E80-DE11-4BC4-BC86-3F2C14334749}"/>
                  </a:ext>
                </a:extLst>
              </p14:cNvPr>
              <p14:cNvContentPartPr/>
              <p14:nvPr/>
            </p14:nvContentPartPr>
            <p14:xfrm>
              <a:off x="2762133" y="4652040"/>
              <a:ext cx="162000" cy="11160"/>
            </p14:xfrm>
          </p:contentPart>
        </mc:Choice>
        <mc:Fallback>
          <p:pic>
            <p:nvPicPr>
              <p:cNvPr id="90" name="Käsinkirjoitus 89">
                <a:extLst>
                  <a:ext uri="{FF2B5EF4-FFF2-40B4-BE49-F238E27FC236}">
                    <a16:creationId xmlns:a16="http://schemas.microsoft.com/office/drawing/2014/main" id="{A0F12E80-DE11-4BC4-BC86-3F2C14334749}"/>
                  </a:ext>
                </a:extLst>
              </p:cNvPr>
              <p:cNvPicPr/>
              <p:nvPr/>
            </p:nvPicPr>
            <p:blipFill>
              <a:blip r:embed="rId140"/>
              <a:stretch>
                <a:fillRect/>
              </a:stretch>
            </p:blipFill>
            <p:spPr>
              <a:xfrm>
                <a:off x="2753133" y="4643400"/>
                <a:ext cx="17964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1">
            <p14:nvContentPartPr>
              <p14:cNvPr id="91" name="Käsinkirjoitus 90">
                <a:extLst>
                  <a:ext uri="{FF2B5EF4-FFF2-40B4-BE49-F238E27FC236}">
                    <a16:creationId xmlns:a16="http://schemas.microsoft.com/office/drawing/2014/main" id="{45E2D651-AF31-4340-83FF-E1A85129A240}"/>
                  </a:ext>
                </a:extLst>
              </p14:cNvPr>
              <p14:cNvContentPartPr/>
              <p14:nvPr/>
            </p14:nvContentPartPr>
            <p14:xfrm>
              <a:off x="3153453" y="4372320"/>
              <a:ext cx="219960" cy="515520"/>
            </p14:xfrm>
          </p:contentPart>
        </mc:Choice>
        <mc:Fallback>
          <p:pic>
            <p:nvPicPr>
              <p:cNvPr id="91" name="Käsinkirjoitus 90">
                <a:extLst>
                  <a:ext uri="{FF2B5EF4-FFF2-40B4-BE49-F238E27FC236}">
                    <a16:creationId xmlns:a16="http://schemas.microsoft.com/office/drawing/2014/main" id="{45E2D651-AF31-4340-83FF-E1A85129A240}"/>
                  </a:ext>
                </a:extLst>
              </p:cNvPr>
              <p:cNvPicPr/>
              <p:nvPr/>
            </p:nvPicPr>
            <p:blipFill>
              <a:blip r:embed="rId142"/>
              <a:stretch>
                <a:fillRect/>
              </a:stretch>
            </p:blipFill>
            <p:spPr>
              <a:xfrm>
                <a:off x="3144813" y="4363320"/>
                <a:ext cx="237600" cy="533160"/>
              </a:xfrm>
              <a:prstGeom prst="rect">
                <a:avLst/>
              </a:prstGeom>
            </p:spPr>
          </p:pic>
        </mc:Fallback>
      </mc:AlternateContent>
      <p:grpSp>
        <p:nvGrpSpPr>
          <p:cNvPr id="94" name="Ryhmä 93">
            <a:extLst>
              <a:ext uri="{FF2B5EF4-FFF2-40B4-BE49-F238E27FC236}">
                <a16:creationId xmlns:a16="http://schemas.microsoft.com/office/drawing/2014/main" id="{77ED9006-8ABE-4B9A-92D5-96A1C49FC710}"/>
              </a:ext>
            </a:extLst>
          </p:cNvPr>
          <p:cNvGrpSpPr/>
          <p:nvPr/>
        </p:nvGrpSpPr>
        <p:grpSpPr>
          <a:xfrm>
            <a:off x="3613893" y="4604880"/>
            <a:ext cx="191880" cy="117360"/>
            <a:chOff x="3613893" y="4604880"/>
            <a:chExt cx="191880" cy="117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1FB12619-84E2-46D4-8CD7-AD63CC0B3699}"/>
                    </a:ext>
                  </a:extLst>
                </p14:cNvPr>
                <p14:cNvContentPartPr/>
                <p14:nvPr/>
              </p14:nvContentPartPr>
              <p14:xfrm>
                <a:off x="3613893" y="4604880"/>
                <a:ext cx="150480" cy="792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1FB12619-84E2-46D4-8CD7-AD63CC0B3699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3605253" y="4596240"/>
                  <a:ext cx="16812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EA68BBBF-3E84-4DA4-AAA1-293072AFF3F9}"/>
                    </a:ext>
                  </a:extLst>
                </p14:cNvPr>
                <p14:cNvContentPartPr/>
                <p14:nvPr/>
              </p14:nvContentPartPr>
              <p14:xfrm>
                <a:off x="3623253" y="4714320"/>
                <a:ext cx="182520" cy="792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EA68BBBF-3E84-4DA4-AAA1-293072AFF3F9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3614253" y="4705680"/>
                  <a:ext cx="200160" cy="25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7">
            <p14:nvContentPartPr>
              <p14:cNvPr id="96" name="Käsinkirjoitus 95">
                <a:extLst>
                  <a:ext uri="{FF2B5EF4-FFF2-40B4-BE49-F238E27FC236}">
                    <a16:creationId xmlns:a16="http://schemas.microsoft.com/office/drawing/2014/main" id="{661ED0DD-EAC8-4672-9E60-8B128876C522}"/>
                  </a:ext>
                </a:extLst>
              </p14:cNvPr>
              <p14:cNvContentPartPr/>
              <p14:nvPr/>
            </p14:nvContentPartPr>
            <p14:xfrm>
              <a:off x="4107093" y="4362960"/>
              <a:ext cx="309960" cy="531360"/>
            </p14:xfrm>
          </p:contentPart>
        </mc:Choice>
        <mc:Fallback>
          <p:pic>
            <p:nvPicPr>
              <p:cNvPr id="96" name="Käsinkirjoitus 95">
                <a:extLst>
                  <a:ext uri="{FF2B5EF4-FFF2-40B4-BE49-F238E27FC236}">
                    <a16:creationId xmlns:a16="http://schemas.microsoft.com/office/drawing/2014/main" id="{661ED0DD-EAC8-4672-9E60-8B128876C522}"/>
                  </a:ext>
                </a:extLst>
              </p:cNvPr>
              <p:cNvPicPr/>
              <p:nvPr/>
            </p:nvPicPr>
            <p:blipFill>
              <a:blip r:embed="rId148"/>
              <a:stretch>
                <a:fillRect/>
              </a:stretch>
            </p:blipFill>
            <p:spPr>
              <a:xfrm>
                <a:off x="4098093" y="4353960"/>
                <a:ext cx="327600" cy="54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1" name="Ryhmä 110">
            <a:extLst>
              <a:ext uri="{FF2B5EF4-FFF2-40B4-BE49-F238E27FC236}">
                <a16:creationId xmlns:a16="http://schemas.microsoft.com/office/drawing/2014/main" id="{214E7D1F-73D7-4C56-B986-F64D509F7CF5}"/>
              </a:ext>
            </a:extLst>
          </p:cNvPr>
          <p:cNvGrpSpPr/>
          <p:nvPr/>
        </p:nvGrpSpPr>
        <p:grpSpPr>
          <a:xfrm>
            <a:off x="2706693" y="5087280"/>
            <a:ext cx="1108800" cy="601920"/>
            <a:chOff x="2706693" y="5087280"/>
            <a:chExt cx="1108800" cy="601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04" name="Käsinkirjoitus 103">
                  <a:extLst>
                    <a:ext uri="{FF2B5EF4-FFF2-40B4-BE49-F238E27FC236}">
                      <a16:creationId xmlns:a16="http://schemas.microsoft.com/office/drawing/2014/main" id="{2C48B4EF-DF29-4AAD-8C5A-7AC253E792DB}"/>
                    </a:ext>
                  </a:extLst>
                </p14:cNvPr>
                <p14:cNvContentPartPr/>
                <p14:nvPr/>
              </p14:nvContentPartPr>
              <p14:xfrm>
                <a:off x="2706693" y="5087280"/>
                <a:ext cx="275400" cy="601920"/>
              </p14:xfrm>
            </p:contentPart>
          </mc:Choice>
          <mc:Fallback>
            <p:pic>
              <p:nvPicPr>
                <p:cNvPr id="104" name="Käsinkirjoitus 103">
                  <a:extLst>
                    <a:ext uri="{FF2B5EF4-FFF2-40B4-BE49-F238E27FC236}">
                      <a16:creationId xmlns:a16="http://schemas.microsoft.com/office/drawing/2014/main" id="{2C48B4EF-DF29-4AAD-8C5A-7AC253E792DB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2698053" y="5078280"/>
                  <a:ext cx="293040" cy="61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88E86535-A0F6-461C-AB11-A89062D7AC90}"/>
                    </a:ext>
                  </a:extLst>
                </p14:cNvPr>
                <p14:cNvContentPartPr/>
                <p14:nvPr/>
              </p14:nvContentPartPr>
              <p14:xfrm>
                <a:off x="3181173" y="5345400"/>
                <a:ext cx="153000" cy="275760"/>
              </p14:xfrm>
            </p:contentPart>
          </mc:Choice>
          <mc:Fallback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88E86535-A0F6-461C-AB11-A89062D7AC90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3172533" y="5336400"/>
                  <a:ext cx="17064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06" name="Käsinkirjoitus 105">
                  <a:extLst>
                    <a:ext uri="{FF2B5EF4-FFF2-40B4-BE49-F238E27FC236}">
                      <a16:creationId xmlns:a16="http://schemas.microsoft.com/office/drawing/2014/main" id="{4E614584-F716-412F-82B2-77331B89B007}"/>
                    </a:ext>
                  </a:extLst>
                </p14:cNvPr>
                <p14:cNvContentPartPr/>
                <p14:nvPr/>
              </p14:nvContentPartPr>
              <p14:xfrm>
                <a:off x="3145173" y="5313360"/>
                <a:ext cx="322200" cy="258480"/>
              </p14:xfrm>
            </p:contentPart>
          </mc:Choice>
          <mc:Fallback>
            <p:pic>
              <p:nvPicPr>
                <p:cNvPr id="106" name="Käsinkirjoitus 105">
                  <a:extLst>
                    <a:ext uri="{FF2B5EF4-FFF2-40B4-BE49-F238E27FC236}">
                      <a16:creationId xmlns:a16="http://schemas.microsoft.com/office/drawing/2014/main" id="{4E614584-F716-412F-82B2-77331B89B007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3136173" y="5304360"/>
                  <a:ext cx="339840" cy="27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07" name="Käsinkirjoitus 106">
                  <a:extLst>
                    <a:ext uri="{FF2B5EF4-FFF2-40B4-BE49-F238E27FC236}">
                      <a16:creationId xmlns:a16="http://schemas.microsoft.com/office/drawing/2014/main" id="{FCCA87C8-3B1F-448C-8D19-5A0B8174E9B1}"/>
                    </a:ext>
                  </a:extLst>
                </p14:cNvPr>
                <p14:cNvContentPartPr/>
                <p14:nvPr/>
              </p14:nvContentPartPr>
              <p14:xfrm>
                <a:off x="3640533" y="5446200"/>
                <a:ext cx="174960" cy="15120"/>
              </p14:xfrm>
            </p:contentPart>
          </mc:Choice>
          <mc:Fallback>
            <p:pic>
              <p:nvPicPr>
                <p:cNvPr id="107" name="Käsinkirjoitus 106">
                  <a:extLst>
                    <a:ext uri="{FF2B5EF4-FFF2-40B4-BE49-F238E27FC236}">
                      <a16:creationId xmlns:a16="http://schemas.microsoft.com/office/drawing/2014/main" id="{FCCA87C8-3B1F-448C-8D19-5A0B8174E9B1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3631893" y="5437200"/>
                  <a:ext cx="192600" cy="3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08" name="Käsinkirjoitus 107">
                  <a:extLst>
                    <a:ext uri="{FF2B5EF4-FFF2-40B4-BE49-F238E27FC236}">
                      <a16:creationId xmlns:a16="http://schemas.microsoft.com/office/drawing/2014/main" id="{FFFB6DAA-3A30-45E9-9740-EA8A47668901}"/>
                    </a:ext>
                  </a:extLst>
                </p14:cNvPr>
                <p14:cNvContentPartPr/>
                <p14:nvPr/>
              </p14:nvContentPartPr>
              <p14:xfrm>
                <a:off x="3624333" y="5504880"/>
                <a:ext cx="158760" cy="8640"/>
              </p14:xfrm>
            </p:contentPart>
          </mc:Choice>
          <mc:Fallback>
            <p:pic>
              <p:nvPicPr>
                <p:cNvPr id="108" name="Käsinkirjoitus 107">
                  <a:extLst>
                    <a:ext uri="{FF2B5EF4-FFF2-40B4-BE49-F238E27FC236}">
                      <a16:creationId xmlns:a16="http://schemas.microsoft.com/office/drawing/2014/main" id="{FFFB6DAA-3A30-45E9-9740-EA8A47668901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3615333" y="5496240"/>
                  <a:ext cx="176400" cy="26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9">
            <p14:nvContentPartPr>
              <p14:cNvPr id="109" name="Käsinkirjoitus 108">
                <a:extLst>
                  <a:ext uri="{FF2B5EF4-FFF2-40B4-BE49-F238E27FC236}">
                    <a16:creationId xmlns:a16="http://schemas.microsoft.com/office/drawing/2014/main" id="{CA26854D-9082-47B6-AAB9-52A7C4875223}"/>
                  </a:ext>
                </a:extLst>
              </p14:cNvPr>
              <p14:cNvContentPartPr/>
              <p14:nvPr/>
            </p14:nvContentPartPr>
            <p14:xfrm>
              <a:off x="4170453" y="5170800"/>
              <a:ext cx="11520" cy="549000"/>
            </p14:xfrm>
          </p:contentPart>
        </mc:Choice>
        <mc:Fallback>
          <p:pic>
            <p:nvPicPr>
              <p:cNvPr id="109" name="Käsinkirjoitus 108">
                <a:extLst>
                  <a:ext uri="{FF2B5EF4-FFF2-40B4-BE49-F238E27FC236}">
                    <a16:creationId xmlns:a16="http://schemas.microsoft.com/office/drawing/2014/main" id="{CA26854D-9082-47B6-AAB9-52A7C4875223}"/>
                  </a:ext>
                </a:extLst>
              </p:cNvPr>
              <p:cNvPicPr/>
              <p:nvPr/>
            </p:nvPicPr>
            <p:blipFill>
              <a:blip r:embed="rId160"/>
              <a:stretch>
                <a:fillRect/>
              </a:stretch>
            </p:blipFill>
            <p:spPr>
              <a:xfrm>
                <a:off x="4161453" y="5161800"/>
                <a:ext cx="29160" cy="56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1">
            <p14:nvContentPartPr>
              <p14:cNvPr id="110" name="Käsinkirjoitus 109">
                <a:extLst>
                  <a:ext uri="{FF2B5EF4-FFF2-40B4-BE49-F238E27FC236}">
                    <a16:creationId xmlns:a16="http://schemas.microsoft.com/office/drawing/2014/main" id="{27E8064D-264E-4214-9D3D-9044EF5F6A73}"/>
                  </a:ext>
                </a:extLst>
              </p14:cNvPr>
              <p14:cNvContentPartPr/>
              <p14:nvPr/>
            </p14:nvContentPartPr>
            <p14:xfrm>
              <a:off x="4455573" y="5165400"/>
              <a:ext cx="240840" cy="548280"/>
            </p14:xfrm>
          </p:contentPart>
        </mc:Choice>
        <mc:Fallback>
          <p:pic>
            <p:nvPicPr>
              <p:cNvPr id="110" name="Käsinkirjoitus 109">
                <a:extLst>
                  <a:ext uri="{FF2B5EF4-FFF2-40B4-BE49-F238E27FC236}">
                    <a16:creationId xmlns:a16="http://schemas.microsoft.com/office/drawing/2014/main" id="{27E8064D-264E-4214-9D3D-9044EF5F6A73}"/>
                  </a:ext>
                </a:extLst>
              </p:cNvPr>
              <p:cNvPicPr/>
              <p:nvPr/>
            </p:nvPicPr>
            <p:blipFill>
              <a:blip r:embed="rId162"/>
              <a:stretch>
                <a:fillRect/>
              </a:stretch>
            </p:blipFill>
            <p:spPr>
              <a:xfrm>
                <a:off x="4446933" y="5156400"/>
                <a:ext cx="258480" cy="565920"/>
              </a:xfrm>
              <a:prstGeom prst="rect">
                <a:avLst/>
              </a:prstGeom>
            </p:spPr>
          </p:pic>
        </mc:Fallback>
      </mc:AlternateContent>
      <p:grpSp>
        <p:nvGrpSpPr>
          <p:cNvPr id="117" name="Ryhmä 116">
            <a:extLst>
              <a:ext uri="{FF2B5EF4-FFF2-40B4-BE49-F238E27FC236}">
                <a16:creationId xmlns:a16="http://schemas.microsoft.com/office/drawing/2014/main" id="{A430B19F-46DD-4156-81F4-26ECBD5FCA0E}"/>
              </a:ext>
            </a:extLst>
          </p:cNvPr>
          <p:cNvGrpSpPr/>
          <p:nvPr/>
        </p:nvGrpSpPr>
        <p:grpSpPr>
          <a:xfrm>
            <a:off x="7427013" y="4457280"/>
            <a:ext cx="866160" cy="1203120"/>
            <a:chOff x="7427013" y="4457280"/>
            <a:chExt cx="866160" cy="120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138DA8EF-79B4-4BE9-9160-45C22B072F69}"/>
                    </a:ext>
                  </a:extLst>
                </p14:cNvPr>
                <p14:cNvContentPartPr/>
                <p14:nvPr/>
              </p14:nvContentPartPr>
              <p14:xfrm>
                <a:off x="7437093" y="4469880"/>
                <a:ext cx="39960" cy="51624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138DA8EF-79B4-4BE9-9160-45C22B072F69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7428093" y="4461240"/>
                  <a:ext cx="57600" cy="53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FCBBD2F6-55F7-43CF-8C8C-9F855CF03A47}"/>
                    </a:ext>
                  </a:extLst>
                </p14:cNvPr>
                <p14:cNvContentPartPr/>
                <p14:nvPr/>
              </p14:nvContentPartPr>
              <p14:xfrm>
                <a:off x="7507293" y="4457280"/>
                <a:ext cx="68400" cy="521280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FCBBD2F6-55F7-43CF-8C8C-9F855CF03A47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7498293" y="4448640"/>
                  <a:ext cx="86040" cy="53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99" name="Käsinkirjoitus 98">
                  <a:extLst>
                    <a:ext uri="{FF2B5EF4-FFF2-40B4-BE49-F238E27FC236}">
                      <a16:creationId xmlns:a16="http://schemas.microsoft.com/office/drawing/2014/main" id="{00564683-ED8C-4D8F-9B16-E6E60375AD1D}"/>
                    </a:ext>
                  </a:extLst>
                </p14:cNvPr>
                <p14:cNvContentPartPr/>
                <p14:nvPr/>
              </p14:nvContentPartPr>
              <p14:xfrm>
                <a:off x="7721853" y="4721880"/>
                <a:ext cx="206640" cy="23760"/>
              </p14:xfrm>
            </p:contentPart>
          </mc:Choice>
          <mc:Fallback>
            <p:pic>
              <p:nvPicPr>
                <p:cNvPr id="99" name="Käsinkirjoitus 98">
                  <a:extLst>
                    <a:ext uri="{FF2B5EF4-FFF2-40B4-BE49-F238E27FC236}">
                      <a16:creationId xmlns:a16="http://schemas.microsoft.com/office/drawing/2014/main" id="{00564683-ED8C-4D8F-9B16-E6E60375AD1D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7713213" y="4713240"/>
                  <a:ext cx="22428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01" name="Käsinkirjoitus 100">
                  <a:extLst>
                    <a:ext uri="{FF2B5EF4-FFF2-40B4-BE49-F238E27FC236}">
                      <a16:creationId xmlns:a16="http://schemas.microsoft.com/office/drawing/2014/main" id="{813FD28E-504F-41B8-A80D-056B8E170CB7}"/>
                    </a:ext>
                  </a:extLst>
                </p14:cNvPr>
                <p14:cNvContentPartPr/>
                <p14:nvPr/>
              </p14:nvContentPartPr>
              <p14:xfrm>
                <a:off x="7833093" y="4674000"/>
                <a:ext cx="64440" cy="132840"/>
              </p14:xfrm>
            </p:contentPart>
          </mc:Choice>
          <mc:Fallback>
            <p:pic>
              <p:nvPicPr>
                <p:cNvPr id="101" name="Käsinkirjoitus 100">
                  <a:extLst>
                    <a:ext uri="{FF2B5EF4-FFF2-40B4-BE49-F238E27FC236}">
                      <a16:creationId xmlns:a16="http://schemas.microsoft.com/office/drawing/2014/main" id="{813FD28E-504F-41B8-A80D-056B8E170CB7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7824453" y="4665000"/>
                  <a:ext cx="8208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02" name="Käsinkirjoitus 101">
                  <a:extLst>
                    <a:ext uri="{FF2B5EF4-FFF2-40B4-BE49-F238E27FC236}">
                      <a16:creationId xmlns:a16="http://schemas.microsoft.com/office/drawing/2014/main" id="{726B3BE6-F88A-4F90-9F7C-16059E9ABE1D}"/>
                    </a:ext>
                  </a:extLst>
                </p14:cNvPr>
                <p14:cNvContentPartPr/>
                <p14:nvPr/>
              </p14:nvContentPartPr>
              <p14:xfrm>
                <a:off x="8141613" y="4534320"/>
                <a:ext cx="151560" cy="385200"/>
              </p14:xfrm>
            </p:contentPart>
          </mc:Choice>
          <mc:Fallback>
            <p:pic>
              <p:nvPicPr>
                <p:cNvPr id="102" name="Käsinkirjoitus 101">
                  <a:extLst>
                    <a:ext uri="{FF2B5EF4-FFF2-40B4-BE49-F238E27FC236}">
                      <a16:creationId xmlns:a16="http://schemas.microsoft.com/office/drawing/2014/main" id="{726B3BE6-F88A-4F90-9F7C-16059E9ABE1D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8132613" y="4525320"/>
                  <a:ext cx="169200" cy="40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12" name="Käsinkirjoitus 111">
                  <a:extLst>
                    <a:ext uri="{FF2B5EF4-FFF2-40B4-BE49-F238E27FC236}">
                      <a16:creationId xmlns:a16="http://schemas.microsoft.com/office/drawing/2014/main" id="{AC6DB7FC-FC57-4EBB-8AFD-7F069248B461}"/>
                    </a:ext>
                  </a:extLst>
                </p14:cNvPr>
                <p14:cNvContentPartPr/>
                <p14:nvPr/>
              </p14:nvContentPartPr>
              <p14:xfrm>
                <a:off x="7427013" y="5154600"/>
                <a:ext cx="43200" cy="505800"/>
              </p14:xfrm>
            </p:contentPart>
          </mc:Choice>
          <mc:Fallback>
            <p:pic>
              <p:nvPicPr>
                <p:cNvPr id="112" name="Käsinkirjoitus 111">
                  <a:extLst>
                    <a:ext uri="{FF2B5EF4-FFF2-40B4-BE49-F238E27FC236}">
                      <a16:creationId xmlns:a16="http://schemas.microsoft.com/office/drawing/2014/main" id="{AC6DB7FC-FC57-4EBB-8AFD-7F069248B461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7418373" y="5145600"/>
                  <a:ext cx="60840" cy="52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13" name="Käsinkirjoitus 112">
                  <a:extLst>
                    <a:ext uri="{FF2B5EF4-FFF2-40B4-BE49-F238E27FC236}">
                      <a16:creationId xmlns:a16="http://schemas.microsoft.com/office/drawing/2014/main" id="{B3A4ECCA-88C6-42FC-B976-9879B4F7D838}"/>
                    </a:ext>
                  </a:extLst>
                </p14:cNvPr>
                <p14:cNvContentPartPr/>
                <p14:nvPr/>
              </p14:nvContentPartPr>
              <p14:xfrm>
                <a:off x="7546533" y="5098800"/>
                <a:ext cx="17640" cy="494280"/>
              </p14:xfrm>
            </p:contentPart>
          </mc:Choice>
          <mc:Fallback>
            <p:pic>
              <p:nvPicPr>
                <p:cNvPr id="113" name="Käsinkirjoitus 112">
                  <a:extLst>
                    <a:ext uri="{FF2B5EF4-FFF2-40B4-BE49-F238E27FC236}">
                      <a16:creationId xmlns:a16="http://schemas.microsoft.com/office/drawing/2014/main" id="{B3A4ECCA-88C6-42FC-B976-9879B4F7D838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7537533" y="5090160"/>
                  <a:ext cx="35280" cy="51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14" name="Käsinkirjoitus 113">
                  <a:extLst>
                    <a:ext uri="{FF2B5EF4-FFF2-40B4-BE49-F238E27FC236}">
                      <a16:creationId xmlns:a16="http://schemas.microsoft.com/office/drawing/2014/main" id="{4969A3AB-7C22-46ED-8F4D-E3FB6DBE9D98}"/>
                    </a:ext>
                  </a:extLst>
                </p14:cNvPr>
                <p14:cNvContentPartPr/>
                <p14:nvPr/>
              </p14:nvContentPartPr>
              <p14:xfrm>
                <a:off x="7748853" y="5269440"/>
                <a:ext cx="53280" cy="25560"/>
              </p14:xfrm>
            </p:contentPart>
          </mc:Choice>
          <mc:Fallback>
            <p:pic>
              <p:nvPicPr>
                <p:cNvPr id="114" name="Käsinkirjoitus 113">
                  <a:extLst>
                    <a:ext uri="{FF2B5EF4-FFF2-40B4-BE49-F238E27FC236}">
                      <a16:creationId xmlns:a16="http://schemas.microsoft.com/office/drawing/2014/main" id="{4969A3AB-7C22-46ED-8F4D-E3FB6DBE9D98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7740213" y="5260440"/>
                  <a:ext cx="7092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15" name="Käsinkirjoitus 114">
                  <a:extLst>
                    <a:ext uri="{FF2B5EF4-FFF2-40B4-BE49-F238E27FC236}">
                      <a16:creationId xmlns:a16="http://schemas.microsoft.com/office/drawing/2014/main" id="{AD1AFFC4-8F9A-4B25-8C2E-D4ECA92A5690}"/>
                    </a:ext>
                  </a:extLst>
                </p14:cNvPr>
                <p14:cNvContentPartPr/>
                <p14:nvPr/>
              </p14:nvContentPartPr>
              <p14:xfrm>
                <a:off x="7763253" y="5420280"/>
                <a:ext cx="59400" cy="51480"/>
              </p14:xfrm>
            </p:contentPart>
          </mc:Choice>
          <mc:Fallback>
            <p:pic>
              <p:nvPicPr>
                <p:cNvPr id="115" name="Käsinkirjoitus 114">
                  <a:extLst>
                    <a:ext uri="{FF2B5EF4-FFF2-40B4-BE49-F238E27FC236}">
                      <a16:creationId xmlns:a16="http://schemas.microsoft.com/office/drawing/2014/main" id="{AD1AFFC4-8F9A-4B25-8C2E-D4ECA92A5690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7754253" y="5411640"/>
                  <a:ext cx="7704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16" name="Käsinkirjoitus 115">
                  <a:extLst>
                    <a:ext uri="{FF2B5EF4-FFF2-40B4-BE49-F238E27FC236}">
                      <a16:creationId xmlns:a16="http://schemas.microsoft.com/office/drawing/2014/main" id="{DF9FB9CE-CB5F-4602-98BC-9B746ED37C3C}"/>
                    </a:ext>
                  </a:extLst>
                </p14:cNvPr>
                <p14:cNvContentPartPr/>
                <p14:nvPr/>
              </p14:nvContentPartPr>
              <p14:xfrm>
                <a:off x="8095893" y="5132640"/>
                <a:ext cx="128880" cy="449640"/>
              </p14:xfrm>
            </p:contentPart>
          </mc:Choice>
          <mc:Fallback>
            <p:pic>
              <p:nvPicPr>
                <p:cNvPr id="116" name="Käsinkirjoitus 115">
                  <a:extLst>
                    <a:ext uri="{FF2B5EF4-FFF2-40B4-BE49-F238E27FC236}">
                      <a16:creationId xmlns:a16="http://schemas.microsoft.com/office/drawing/2014/main" id="{DF9FB9CE-CB5F-4602-98BC-9B746ED37C3C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8087253" y="5123640"/>
                  <a:ext cx="146520" cy="467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3" name="Ryhmä 122">
            <a:extLst>
              <a:ext uri="{FF2B5EF4-FFF2-40B4-BE49-F238E27FC236}">
                <a16:creationId xmlns:a16="http://schemas.microsoft.com/office/drawing/2014/main" id="{7201B1DF-76B9-42D2-A1D9-CE54392A9DE9}"/>
              </a:ext>
            </a:extLst>
          </p:cNvPr>
          <p:cNvGrpSpPr/>
          <p:nvPr/>
        </p:nvGrpSpPr>
        <p:grpSpPr>
          <a:xfrm>
            <a:off x="3136173" y="6006360"/>
            <a:ext cx="589680" cy="325080"/>
            <a:chOff x="3136173" y="6006360"/>
            <a:chExt cx="589680" cy="325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18" name="Käsinkirjoitus 117">
                  <a:extLst>
                    <a:ext uri="{FF2B5EF4-FFF2-40B4-BE49-F238E27FC236}">
                      <a16:creationId xmlns:a16="http://schemas.microsoft.com/office/drawing/2014/main" id="{F51DC18C-A746-4113-87A4-E7D6C6734BDF}"/>
                    </a:ext>
                  </a:extLst>
                </p14:cNvPr>
                <p14:cNvContentPartPr/>
                <p14:nvPr/>
              </p14:nvContentPartPr>
              <p14:xfrm>
                <a:off x="3136173" y="6006360"/>
                <a:ext cx="246600" cy="325080"/>
              </p14:xfrm>
            </p:contentPart>
          </mc:Choice>
          <mc:Fallback>
            <p:pic>
              <p:nvPicPr>
                <p:cNvPr id="118" name="Käsinkirjoitus 117">
                  <a:extLst>
                    <a:ext uri="{FF2B5EF4-FFF2-40B4-BE49-F238E27FC236}">
                      <a16:creationId xmlns:a16="http://schemas.microsoft.com/office/drawing/2014/main" id="{F51DC18C-A746-4113-87A4-E7D6C6734BDF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3127173" y="5997720"/>
                  <a:ext cx="264240" cy="34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19" name="Käsinkirjoitus 118">
                  <a:extLst>
                    <a:ext uri="{FF2B5EF4-FFF2-40B4-BE49-F238E27FC236}">
                      <a16:creationId xmlns:a16="http://schemas.microsoft.com/office/drawing/2014/main" id="{050B6BA5-0AEF-4B32-974E-2B022E210F44}"/>
                    </a:ext>
                  </a:extLst>
                </p14:cNvPr>
                <p14:cNvContentPartPr/>
                <p14:nvPr/>
              </p14:nvContentPartPr>
              <p14:xfrm>
                <a:off x="3159933" y="6011760"/>
                <a:ext cx="326880" cy="266040"/>
              </p14:xfrm>
            </p:contentPart>
          </mc:Choice>
          <mc:Fallback>
            <p:pic>
              <p:nvPicPr>
                <p:cNvPr id="119" name="Käsinkirjoitus 118">
                  <a:extLst>
                    <a:ext uri="{FF2B5EF4-FFF2-40B4-BE49-F238E27FC236}">
                      <a16:creationId xmlns:a16="http://schemas.microsoft.com/office/drawing/2014/main" id="{050B6BA5-0AEF-4B32-974E-2B022E210F44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3150933" y="6003120"/>
                  <a:ext cx="344520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21" name="Käsinkirjoitus 120">
                  <a:extLst>
                    <a:ext uri="{FF2B5EF4-FFF2-40B4-BE49-F238E27FC236}">
                      <a16:creationId xmlns:a16="http://schemas.microsoft.com/office/drawing/2014/main" id="{14891910-A491-43AE-8EF1-70AEB920B1F7}"/>
                    </a:ext>
                  </a:extLst>
                </p14:cNvPr>
                <p14:cNvContentPartPr/>
                <p14:nvPr/>
              </p14:nvContentPartPr>
              <p14:xfrm>
                <a:off x="3561333" y="6144600"/>
                <a:ext cx="152640" cy="8640"/>
              </p14:xfrm>
            </p:contentPart>
          </mc:Choice>
          <mc:Fallback>
            <p:pic>
              <p:nvPicPr>
                <p:cNvPr id="121" name="Käsinkirjoitus 120">
                  <a:extLst>
                    <a:ext uri="{FF2B5EF4-FFF2-40B4-BE49-F238E27FC236}">
                      <a16:creationId xmlns:a16="http://schemas.microsoft.com/office/drawing/2014/main" id="{14891910-A491-43AE-8EF1-70AEB920B1F7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3552333" y="6135600"/>
                  <a:ext cx="17028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22" name="Käsinkirjoitus 121">
                  <a:extLst>
                    <a:ext uri="{FF2B5EF4-FFF2-40B4-BE49-F238E27FC236}">
                      <a16:creationId xmlns:a16="http://schemas.microsoft.com/office/drawing/2014/main" id="{0F8A1817-3A1D-4E8A-8923-B717230B638E}"/>
                    </a:ext>
                  </a:extLst>
                </p14:cNvPr>
                <p14:cNvContentPartPr/>
                <p14:nvPr/>
              </p14:nvContentPartPr>
              <p14:xfrm>
                <a:off x="3615333" y="6204360"/>
                <a:ext cx="110520" cy="7920"/>
              </p14:xfrm>
            </p:contentPart>
          </mc:Choice>
          <mc:Fallback>
            <p:pic>
              <p:nvPicPr>
                <p:cNvPr id="122" name="Käsinkirjoitus 121">
                  <a:extLst>
                    <a:ext uri="{FF2B5EF4-FFF2-40B4-BE49-F238E27FC236}">
                      <a16:creationId xmlns:a16="http://schemas.microsoft.com/office/drawing/2014/main" id="{0F8A1817-3A1D-4E8A-8923-B717230B638E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3606333" y="6195720"/>
                  <a:ext cx="128160" cy="25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1">
            <p14:nvContentPartPr>
              <p14:cNvPr id="124" name="Käsinkirjoitus 123">
                <a:extLst>
                  <a:ext uri="{FF2B5EF4-FFF2-40B4-BE49-F238E27FC236}">
                    <a16:creationId xmlns:a16="http://schemas.microsoft.com/office/drawing/2014/main" id="{39657E92-2668-43FC-9580-A7B651CC165D}"/>
                  </a:ext>
                </a:extLst>
              </p14:cNvPr>
              <p14:cNvContentPartPr/>
              <p14:nvPr/>
            </p14:nvContentPartPr>
            <p14:xfrm>
              <a:off x="4114653" y="5957760"/>
              <a:ext cx="412200" cy="363240"/>
            </p14:xfrm>
          </p:contentPart>
        </mc:Choice>
        <mc:Fallback>
          <p:pic>
            <p:nvPicPr>
              <p:cNvPr id="124" name="Käsinkirjoitus 123">
                <a:extLst>
                  <a:ext uri="{FF2B5EF4-FFF2-40B4-BE49-F238E27FC236}">
                    <a16:creationId xmlns:a16="http://schemas.microsoft.com/office/drawing/2014/main" id="{39657E92-2668-43FC-9580-A7B651CC165D}"/>
                  </a:ext>
                </a:extLst>
              </p:cNvPr>
              <p:cNvPicPr/>
              <p:nvPr/>
            </p:nvPicPr>
            <p:blipFill>
              <a:blip r:embed="rId192"/>
              <a:stretch>
                <a:fillRect/>
              </a:stretch>
            </p:blipFill>
            <p:spPr>
              <a:xfrm>
                <a:off x="4105653" y="5948760"/>
                <a:ext cx="429840" cy="380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49657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96</Words>
  <Application>Microsoft Office PowerPoint</Application>
  <PresentationFormat>Laajakuva</PresentationFormat>
  <Paragraphs>19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Office-teema</vt:lpstr>
      <vt:lpstr>MAB2</vt:lpstr>
      <vt:lpstr>Ensimmäisen asteen polynomifunktio</vt:lpstr>
      <vt:lpstr>PowerPoint-esitys</vt:lpstr>
      <vt:lpstr>Funktion nollakohta</vt:lpstr>
      <vt:lpstr>PowerPoint-esitys</vt:lpstr>
      <vt:lpstr>PowerPoint-esitys</vt:lpstr>
      <vt:lpstr>PowerPoint-esitys</vt:lpstr>
      <vt:lpstr>Tehtäviä 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MAB2</dc:title>
  <dc:creator>Simenson, Brenda</dc:creator>
  <cp:lastModifiedBy>Aleksi Mäkelä</cp:lastModifiedBy>
  <cp:revision>10</cp:revision>
  <dcterms:created xsi:type="dcterms:W3CDTF">2026-03-08T19:17:40Z</dcterms:created>
  <dcterms:modified xsi:type="dcterms:W3CDTF">2026-03-09T16:27:31Z</dcterms:modified>
</cp:coreProperties>
</file>