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6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4.0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1,'246'9,"-191"-3,63 10,271 23,96-35,96 3,295 12,-663-17,1036 46,-391-7,156 17,-654-33,-202-14,1224 64,10 0,-531-48,317 15,-32 29,-270 6,-167-10,612 52,-1283-116,162 17,-8-1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9.5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3.8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1 299,'2'-17,"0"-1,1 1,1 1,1-1,0 0,1 1,1 0,0 1,2-1,-1 2,2-1,0 1,16-18,12 0,-32 29,-1 0,0-1,1 2,-1-1,1 1,0 0,0 0,0 0,0 1,0 0,8 0,-11 1,-1 0,1 0,-1 1,0-1,0 1,1-1,-1 1,0 0,0 0,0 0,0 0,0 1,0-1,0 0,0 1,0-1,-1 1,1 0,0 0,-1 0,0-1,1 1,-1 0,0 1,0-1,0 0,0 0,-1 0,1 1,0-1,-1 0,1 5,0 7,1 0,-2 0,0 1,0-1,-5 24,-21 75,12-58,-25 100,17-75,3 1,-12 115,30-184,1-1,3 24,-2-28,0 0,1 1,5 12,-4-15,0 0,0 0,0 0,0 0,1-1,0 0,0 0,0 0,0 0,1-1,-1 1,1-1,0 0,0-1,0 1,0-1,11 3,2 0,1 0,0-2,35 2,-9-2,-1-3,1-1,0-3,-1-1,76-19,-67 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4.2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113 1,'-16'26,"1"1,1 1,1 1,2 0,1 0,1 1,2 0,0 0,-2 53,7-17,4-50,0-1,4 16,-4-20,2 0,-1 0,7 11,-6-15,0 1,1-1,0 0,1 0,-1 0,1-1,0 0,1 0,0 0,0-1,0 0,0-1,1 1,0-2,0 1,0-1,0 0,0 0,14 1,-8-1,2-2,-1 1,0-2,0 0,0-1,0-1,0 0,0-1,0 0,19-8,11-10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4.5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 1,'0'0,"-5"31,-2 22,3 37,-1 12,5 33,-2-3,2-7,2-8,7-8,0-8,4-9,0-11,0-20,-2 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01.2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108 0,'-11'31,"1"0,-11 59,-1 68,12-70,-19 330,25-255,5 216,22-114,17 267,-35-222,-8-251,-1-1,-2-1,-2-5,-1-4,1-5,3-8,6-4,7-3,9 0,6 1,-11-19,0-1,1 0,0 0,0-2,1 1,0-2,18 7,109 26,31-4,252 18,175-34,445-25,288-34,-187 2,676 53,-1728-11,474 5,-494-12,62-1,-71 6,-2 6,-3 0,3 0,1-6,2-9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02.6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0 470,'681'11,"783"-56,-492-23,-594 44,471-22,267-20,-368-15,-8-26,-449 69,-213 32,134 7,-160 4,-1 5,-37-6,1 0,-2 1,1 1,25 14,2 11,-28-17,0 0,0 2,-2-1,0 2,0-1,-2 1,0 1,-1 0,10 35,0 12,12 101,-23-120,23 192,-11-75,21 181,6 55,23 315,-65-498,-33 284,1-290,16-127,8-19,12-9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11.0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266 1,'-16'7,"0"2,1 0,-15 12,24-16,1 0,-1 0,2 1,-1 0,0 0,1 0,0 0,1 1,0-1,-4 10,-1 4,-36 109,40-107,0 0,2 0,0 25,1-4,7 202,0-184,-2 1,-3 2,-9 67,2-72,-2-3,-3 2,-1 1,0 0,-4-4,0-6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11.5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1,'23'9,"1"-2,0 0,0-1,0-2,1 0,-1-2,36 0,-30-3,33-6,-13 0,3 4,16 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12.6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 1,'-12'12,"0"1,1 0,1 1,0 0,1 1,1 0,0 0,1 1,0 0,1 0,-5 24,1 24,2 0,3 0,3 1,3 0,3 0,2-1,3 0,31 108,-23-113,2 1,3-3,4 0,-1-2,-1-3,2-5,3-7,3-8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13.3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0,'62'57,"1"0,35 61,-67-79,4 3,2-3,-1 1,1-5,0-3,-2-6,-6-8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13.6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1 395,'0'0,"2"-25,19-20,10-17,4 9,-1 4,-3-5,1 4,7-6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9.9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1,'0'267,"0"-188,0-2,0-12,2-25,-2-40,0 1,0-1,0 0,0 1,0-1,0 0,0 1,0-1,0 0,0 1,0-1,0 0,0 1,0-1,1 0,-1 1,0-1,0 0,0 0,1 1,-1-1,0 0,0 0,1 1,-1-1,0 0,0 0,1 0,-1 1,0-1,1 0,-1 0,0 0,1 0,-1 0,0 0,1 0,-1 0,0 1,1-1,-1-1,0 1,1 0,-1 0,0 0,1 0,-1 0,0 0,1 0,-1 0,0 0,1-1,-1 1,0 0,0 0,1-1,15-16,-16 15,48-72,12-17,-51 79,0 1,1 0,0 0,0 1,15-10,-23 18,1 0,-1 1,1-1,0 1,-1-1,1 1,0 0,0 0,0 0,0 0,0 1,0-1,0 1,0 0,0 0,0 0,0 0,0 0,0 1,0-1,4 2,-3 0,0 0,0 1,0-1,0 1,-1 0,1 0,-1 0,0 0,0 1,0-1,0 1,0 0,3 6,15 36,2 16,23 79,-21-76,-20-53,1-1,12 19,18 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14.2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1,'57'77,"-31"-42,0 0,-2 2,33 69,-24-27,-4 1,-3 1,26 143,-47-170,-2 109,-6-112,-1-1,-3-1,-3 1,-4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1.9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8,'292'0,"-242"0,9-1,7-6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2.4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56,'0'0,"26"0,27 0,16 0,-9-9,-7-1,-4-1,11 2,16-8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3.1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0,'20'250,"-9"-153,-4-30,1 2,2-1,5-5,-1-11,6-8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3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 0,'-7'32,"-5"53,5-28,-6 53,10-48,4 7,7 5,6 0,-10-60,1-1,11 23,-11-26,1-1,13 17,11 3,-28-27,1 0,0 0,0-1,0 1,1-1,-1 0,5 2,-5-3,0 1,0-1,0 0,0 0,0 0,0 0,0 0,4-1,-1-1,-1 0,1-1,0 1,-1-1,1 0,-1-1,0 1,0-1,-1 0,1 0,-1-1,1 1,-2-1,7-9,-2 3,-2 0,0-1,0 0,-1 0,0 0,3-15,-3 5,-1 0,-1-1,-1 1,-1-1,-1 1,-1-1,-1 1,-1-1,-1 1,-7-25,4 28,1 0,-2 1,0 0,-2 1,0 0,0 0,-2 1,0 1,0 0,-2 0,-29-24,26 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4.2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0,'-11'45,"2"0,1 1,-1 84,8-103,-2 43,4-2,0-48,1 0,1-1,1 1,11 34,-10-42,1 0,10 18,15 10,-26-35,0 0,0-1,1 1,7 4,-9-7,0 0,1 0,-1 0,0 0,10 1,-10-2,-1 0,1-1,-1 0,1 1,-1-2,1 1,-1 0,1 0,-1-1,1 0,-1 0,1 0,-1 0,0 0,0-1,0 0,1 1,-2-1,5-3,-3 1,0-1,0 1,0-1,0 0,-1 0,0 0,0-1,0 1,-1-1,3-7,1-9,0-1,-2 0,-1-1,1-34,-3 29,-2 0,0 0,-2 0,-9-35,8 47,-1 1,0 0,-2 0,1 0,-2 1,0 0,-1 0,-17-21,3 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4.8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0,'0'0,"22"0,26 5,15-1,-6 1,-7 1,-8-6,-8 2,-3-2,-6 0,5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5.2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0,'0'148,"5"-76,-1 2,0 1,1-2,5-14,8-17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5.9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105 0,'-20'58,"-5"14,-26 118,44-134,5-28,2 0,2 0,0 0,12 51,-10-60,2-1,0 0,1 0,1 0,0-1,1 0,23 31,-5-19,1-6,4-3,4-5,2-7,-32-8,0 0,0 0,0 0,10-3,-11 2,0-1,1 1,-1-1,9-6,-10 6,0 0,0-1,-1 0,1 0,5-7,-5 6,-1-1,1 0,-1 0,3-8,-4 8,1-1,-2 0,1 1,1-9,-2 8,-1 1,0 0,0 0,0-1,-2-8,1 8,-1-1,0 1,-1-1,1 1,-1 0,-1 0,1 0,-1 0,-5-6,6 9,0 0,0 0,-1 0,1 0,-1 1,-5-4,-26-6,-1 7,-3 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6.4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0,'12'11,"1"-1,22 13,16 13,36 44,-56-52,0 4,-3 2,2 1,1-2,-2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20.3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0,'0'0,"0"26,0 24,0 34,0 8,0 26,0-7,0-10,0-17,8-26,6-16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6.8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1 380,'0'0,"13"-16,5-15,13-8,-3-3,3-2,-4 2,2-1,-3 1,1 4,4-4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2:28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 1,'-17'4,"1"2,0 0,-20 10,29-12,0 1,0 0,0 0,0 0,1 1,0 0,0 0,-7 11,10-11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4:59.1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35 118,'-5'-11,"0"0,0 0,1-1,0 0,1 0,-3-22,4 20,2 16,1 1,-1-1,1 1,0-1,-1 1,1-1,1 0,-1 0,0 1,0-1,1 0,-1 0,4 3,29 36,-2 1,34 60,-53-82,40 69,-35-59,-1 0,-1 0,-12-24,17 33,-19-30,5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4:59.6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0 345,'100'-101,"-46"48,85-73,-104 95,2-2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5:07.1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0,'43'39,"61"59,-71-63,2 1,1 1,2 1,-5-2,-7-3,-5-6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5:07.5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0 348,'17'-17,"-1"-1,0-1,14-25,-7 12,42-61,-35 49,-1 4,-4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05.7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 36,'-44'7,"37"-4,9-1,10 0,16-3,1-2,-1-2,33-8,31-6,-78 17,4-1,0 1,0 0,32 3,-45-1,1 1,-1 0,0 0,0 1,1-1,-1 1,0 1,0-1,0 0,-1 1,1 0,-1 1,0-1,1 0,-1 1,6 7,-3 0,0 0,0 0,-1 0,-1 1,1 0,-2 0,0 1,3 12,12 106,-16-106,2 17,2-2,-6-3,-4-6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06.0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14,'0'0,"22"4,26-2,19 3,-5-7,-3-1,-6-3,5-7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06.4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 50,'-3'-3,"0"-1,-1-1,0 1,0 0,0 0,-1 0,1 0,-6-3,8 6,0 1,1-1,-1 1,0-1,1 1,-1 0,0 0,1 0,-1 0,0 0,1 0,-1 0,0 0,1 1,-1-1,0 1,1-1,-1 1,1 0,-1-1,1 1,-1 0,1 0,-1 0,1 0,0 0,0 1,-1-1,1 0,-1 2,-4 5,0 0,0 0,1 1,0-1,0 1,1 1,0-1,0 1,1-1,-2 13,1 2,0 0,0 50,4-60,1 0,0 0,1-1,1 1,0 0,1-1,0 0,8 18,-10-28,0 1,0 0,0-1,0 1,0-1,1 0,0 0,-1 0,1 0,0 0,0-1,1 1,-1-1,1 0,-1 0,1 0,-1 0,1-1,0 0,0 1,0-1,0-1,0 1,0 0,0-1,0 0,0 0,0 0,0-1,0 1,0-1,5-1,-2-1,-1 0,1 0,-1 0,1-1,-1 0,0 0,-1-1,1 1,-1-1,0-1,0 1,0-1,-1 1,0-1,0-1,-1 1,1 0,1-8,2-1,-1-1,-1 0,-1 0,0 0,-1 0,1-30,-3 31,-2-1,0 1,0 0,-2-1,-5-19,6 29,1 0,-2 0,1 0,-1 0,0 0,0 1,-1-1,0 1,0 0,0 0,0 0,-1 1,0 0,0-1,-7-3,-7-2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06.7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96 0,'-7'3,"0"0,0 0,0 1,1 0,-1 1,1-1,-10 10,12-10,1 0,0 1,1-1,-1 0,1 1,0-1,0 1,0 0,1 0,-1 0,1 0,0 0,0 5,-1 15,1 0,2 42,7-20,-5-36,0 1,1-1,1 0,0 0,11 18,-13-24,0-1,1 1,-1-1,1 1,0-1,0-1,1 1,-1 0,1-1,0 0,-1 0,1 0,1-1,6 3,10-4,-19-2,0 0,-1 0,1 0,0-1,-1 1,1-1,-1 0,1 1,-1-1,0 0,0-1,0 1,0 0,0-1,0 1,-1-1,1 1,1-6,1-2,0 1,-1-1,0 0,2-15,-2 7,-1 0,-1 0,-1-1,0 1,-2 0,0 0,-1 0,0 0,-2 0,0 0,-1 1,-13-28,7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20.6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0,'0'0,"28"6,30-3,30 5,-1 4,-7 5,-1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08.1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1,'8'118,"0"-3,-5-130,1 0,1 0,0 1,14-27,-13 28,24-41,-28 50,1 0,0 0,0 0,0 0,1 1,-1-1,1 1,0 0,0 0,5-2,-8 4,0 1,0-1,1 1,-1-1,0 1,0 0,0 0,1 0,-1-1,0 1,0 0,0 0,1 0,-1 1,0-1,0 0,0 0,1 1,-1-1,0 1,0-1,0 1,0-1,1 2,1 0,-1 0,0 0,0 0,0 1,0-1,0 1,-1-1,1 1,1 5,0 0,0 0,0 1,-1-1,0 1,-1 0,1 10,-2-18,-1 0,1 0,0 0,0 0,0-1,0 1,1 0,-1 0,0 0,0 0,0 0,1-1,-1 1,0 0,1 0,-1 0,1-1,0 2,-1-2,0 0,1 0,-1 0,1 0,-1 0,0 0,1 0,-1-1,1 1,-1 0,0 0,1 0,-1 0,1-1,-1 1,0 0,1 0,-1-1,0 1,0 0,1 0,-1-1,0 1,0 0,1-1,21-35,-17 27,1-2,-3 7,-1 0,0 0,1 1,0-1,0 1,0-1,0 1,5-4,8-5,6 6,2 6,-1 8,-1 8,0 6,14 32,-15-29,3-2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08.6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1,'17'6,"0"0,1-1,0-1,0-1,0-1,20 1,-15-1,77 0,-75-4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10.4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1,'35'15,"0"1,-1 2,-1 2,-1 0,-1 3,-1 0,-1 2,-1 1,-1 2,-2 0,28 40,-28-35,-1-4,1-1,2-5,3-9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6:10.8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421 0,'0'0,"-21"7,-17 7,-8 10,5 5,1 5,3 3,-1 4,0 1,3 2,4-1,2-3,2 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06.2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1055,'3'-20,"2"0,1 1,0-1,2 1,0 1,21-35,-7 11,348-569,-342 569,-1 4,-1 3,1 3,1 1,-1 5,-2 8,0 8,-22 9,1 1,-1 0,0 0,1 0,-1 1,1-1,-1 1,1 0,-1 0,0 0,0 0,1 0,-1 1,0 0,0-1,0 1,-1 0,1 0,0 1,-1-1,1 1,3 4,4 5,-1 1,-1 0,13 24,4 15,-3 0,28 105,11 119,-34-144,-3-13,-12-66,-1-5,10 29,-18-52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06.7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0,'238'9,"-1"0,-64-9,-121-1,-2-7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07.1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1,'305'0,"-291"2,-18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07.5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48,'0'0,"18"-3,18-4,15-4,-4 7,-3 0,1-1,-4 1,1 0,12-2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08.3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293 81,'-15'-3,"1"0,-26-9,29 8,0 1,0 0,0 0,-22-1,29 4,0 0,0 1,0-1,0 1,0 0,0 0,0 0,0 0,0 1,1 0,-1 0,1 0,-1 0,1 0,0 1,0-1,0 1,-3 3,-2 4,0 0,2 0,-1 0,1 1,1 0,0 0,0 1,1-1,-5 23,5-12,1 0,0 0,2 1,1 32,6-10,6-6,4-8,-15-29,0 0,1 0,-1 0,1-1,0 1,-1-1,1 1,0-1,0 0,0 1,0-1,0 0,0 0,0-1,1 1,-1 0,0-1,0 1,1-1,-1 0,0 1,1-1,-1-1,0 1,0 0,1 0,-1-1,0 1,1-1,-1 0,0 0,0 0,0 0,0 0,3-2,1-1,0-1,0 0,0 0,0-1,-1 0,0 0,0 0,0 0,5-11,6-15,-2 0,-1-1,9-36,20-108,-30 118,-12 59,0-1,0 1,0-1,0 1,0-1,0 0,0 1,0-1,1 1,-1-1,0 1,0-1,0 1,1-1,-1 1,0 0,1-1,-1 1,0-1,1 1,-1 0,0-1,1 1,-1 0,1-1,-1 1,1 0,0-1,0 2,-1-1,1 1,0-1,-1 1,1-1,-1 1,1-1,-1 1,1 0,-1-1,1 1,-1 0,1 0,-1-1,1 3,13 40,-13-40,10 38,2-1,2 0,2-1,1-1,38 58,-31-62,3-4,4-4,3-8,-3-8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08.7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21.0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300 1,'-12'0,"0"0,0 1,-1 1,2 0,-1 1,0 0,0 0,1 1,0 1,-1 0,2 1,-1 0,1 0,0 1,0 0,1 1,0 0,0 1,1 0,-10 13,-17 35,28-44,1 1,-5 17,9-25,1-1,-1 1,1-1,1 1,-1 0,1-1,0 1,1 0,-1 0,3 8,-3-12,1-1,-1 0,1 1,0-1,-1 0,1 0,0 1,0-1,-1 0,1 0,0 0,0 0,1 0,-1 0,0 0,0 0,0-1,2 2,-1-1,0-1,0 0,0 1,0-1,0 0,0 0,0 0,0 0,0-1,0 1,0 0,0-1,0 1,0-1,0 0,3-1,5-4,0 1,0-2,0 1,-1-2,1 1,-2-1,14-15,48-71,-43 57,-16 25,-10 12,-1-1,0 1,1 0,-1 0,0 0,1 0,-1 0,0 0,1 0,-1 0,0 0,0-1,1 1,-1 0,0 1,1-1,-1 0,0 0,1 0,-1 0,0 0,1 0,-1 0,0 0,1 0,-1 1,2 1,0 0,-1 0,1 1,-1-1,0 0,1 1,-1 0,1 4,16 43,-10-26,1 0,24 44,-19-48,1 1,1-2,0 0,2-1,0-1,1-1,1 0,28 17,11 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09.4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0,'40'101,"-3"2,43 212,-68-252,-1-3,-2-3,-3-6,-2-15,-1-23,0-14,0-8,23-76,-11 50,5-4,-14 29,1 0,0 0,0 1,1 0,0 0,1 1,0 0,14-9,-19 14,-1 1,1-1,0 1,0 1,1-1,-1 0,0 1,1 0,-1 0,0 0,1 1,-1 0,1 0,-1 0,1 0,-1 0,1 1,-1 0,1 0,-1 0,0 1,1-1,-1 1,0 0,5 3,2 3,0 1,-1 0,0 0,-1 1,0 0,0 1,8 13,47 88,-56-97,12 24,-6-1,1-1,-4-6,-3-15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3.7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1,'21'253,"-2"-73,-8 147,-11-275,-3-10,-2-15,2-22,2-14,4-19,22-59,-12 55,8 1,9 2,9 4,-33 21,1 1,0-1,0 2,1-1,-1 1,1 0,-1 1,1-1,-1 2,1-1,0 1,-1 0,1 0,13 4,21 9,-4 7,-7 4,-5 7,-23-26,1 0,-1 0,-1 1,1-1,-1 1,0 0,0 0,-1 0,2 8,-5 19,0-25,-1 0,0-1,0 1,-1-1,0 0,0 0,0 0,-1-1,0 0,-1 0,1 0,-1 0,0-1,-1 0,1 0,-1-1,0 1,-11 4,4-3,1 0,-1-1,0 0,0-1,0-1,0 0,-1-1,1-1,-22 0,-2-7,1-8,3-7,7-6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4.1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0,'20'18,"-1"0,0 2,-2 0,0 1,-1 0,-1 1,-2 1,0 1,10 26,-5-4,-2 0,-1 1,-4 1,7 51,-13-60,-3 0,-1 0,-2 0,-1 0,-2 0,-2 0,-2-1,-1 0,-2 0,-2-1,-1-1,-1 0,-27 43,15-32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52.8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 10,'-52'91,"52"-89,-1-1,1 0,-1 0,1 1,-1-1,1 0,0 1,-1-1,1 0,0 1,0-1,0 0,0 1,1-1,-1 0,0 2,7 0,4-10,-8 2,0 1,-1 0,1-1,-1 1,0-1,-1 0,1 0,-1 0,0 0,0 0,-1 0,0 0,1 0,-2-6,5-28,-4 35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53.6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0,'19'21,"37"33,-2-3,17 29,95 140,-112-139,24 35,-45-74,1 0,-2-9,3-5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54.0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584 1,'0'0,"-20"7,-18 10,-10 13,2 9,-2 8,-2 3,0 7,-4 12,-3 5,5-16,11-7,11-10,12-8,3-1,-2-11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32.56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5174 1101,'1'-25,"-1"15,1 1,-2-1,1 0,-4-14,3 21,1 0,-1 0,-1 0,1 0,0 1,-1-1,0 0,1 1,-1-1,0 1,0 0,0 0,-1 0,1 0,0 0,-1 0,1 0,-5-1,-114-53,-93-57,181 94,-355-195,173 105,-385-136,412 190,-330-50,362 81,-1 8,-1 6,-314 22,344 2,1 5,-161 46,190-34,2 4,1 4,2 4,2 4,-98 68,-237 218,343-254,60-56,-6 7,1-1,3-1,5-4,6-9,5-5,3-3,1-2,0 2,3-2,1-1,-1 0,2-1,1-3,2 3,13-7,8-7,44-28,-12 7,-18 14,-2 1,-2 1,-3 6,-30 9,1 1,-1-1,1 1,0-1,-1 1,1 0,-1-1,1 1,0 0,0 0,-1 0,1 0,1 1,-3 0,0-1,0 1,0-1,-1 1,1 0,0-1,0 1,-1-1,1 1,0-1,-1 1,1-1,-1 1,1-1,-1 1,1-1,-1 1,1-1,-2 1,0 2,-1 0,0-1,0 1,0-1,0 0,0 0,-6 4,1-3,-23 11,-10 1,-7 1,-1-3,3-5,4-6,36-2,1 0,-1 0,1-1,-9-2,12 2,1 1,0-1,0 1,0 0,-1-1,1 0,0 1,0-1,0 0,0 0,0 1,0-1,0 0,1 0,-1 0,0 0,0 0,1 0,-1 0,1-1,-1 1,1 0,-1 0,1 0,-1-2,3-13,7-4,8-2,6-3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34.49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1772 465,'-32'-70,"27"56,0 0,-2 0,1 1,-2 0,0 0,0 1,-11-12,-5 1,0 2,-1 0,-2 2,0 0,-50-24,19 16,-119-38,139 54,1 2,-1 2,0 1,0 2,0 2,-1 2,1 1,-1 2,1 1,0 2,0 2,1 1,0 2,-44 20,31-8,-12 10,2 1,-100 78,124-83,-1 0,4 0,3 0,6-4,5-6,3-6,4-3,3-2,2-1,7-7,0 0,0 0,0 1,0-1,0 0,0 0,0 0,0 0,0 0,0 0,0 0,0 1,0-1,0 0,0 0,0 0,0 0,0 0,0 0,0 1,0-1,0 0,0 0,0 0,0 0,0 0,0 0,0 0,0 1,0-1,0 0,0 0,0 0,1 0,-1 0,0 0,0 0,0 0,0 0,0 0,0 0,0 0,0 0,1 0,-1 1,0-1,0 0,0 0,0 0,0 0,0 0,1 0,-1 0,0 0,0-1,7 1,-7 0,5 1,35-8,9-4,-43 11,47-6,-10 3,-6 2,-9 5,-14 3,-13-7,-1 0,0 0,0 1,0-1,1 0,-1 1,0-1,0 0,0 1,1-1,-1 0,0 1,0-1,0 0,0 1,0-1,0 1,0-1,0 0,0 1,0-1,0 0,0 1,0 0,-9 9,5-7,0-1,-1 0,1 0,-1 0,0-1,0 0,-8 2,-19 1,-43-2,30-4,-2 0,5-3,36 4,1 0,-1-1,0 1,1-1,-11-5,15 6,0 1,0-1,0 1,0-1,0 0,0 0,0 1,1-1,-1 0,0 0,0 0,0 0,1 0,-1 0,1 0,-1 0,1 0,-1-1,1 1,0 0,-1 0,1 0,0 0,0-1,0 1,0 0,0 0,0 0,0-1,0 1,1 0,-1 0,0 0,1-2,11-16,8-4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5.1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1028,'-1'-28,"2"-1,1 0,2 1,0-1,2 1,15-44,170-445,-132 372,-39 105,3 4,-19 32,-1-1,1 0,1 1,-1 0,1 0,0 0,9-6,-12 9,0 0,0 0,0 1,0-1,0 0,0 1,0 0,0-1,0 1,0 0,0 0,0 0,0 0,0 0,0 1,0-1,0 1,0-1,0 1,0 0,0 0,0 0,0 0,-1 0,1 0,3 3,2 3,1 0,-1 1,-1 0,0 1,0-1,0 1,5 13,27 72,-30-71,82 250,-35-99,70 170,-109-305,-11-28,0 1,11 17,-9-19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5.5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29,'74'-8,"20"-3,136 1,-126 14,158 0,-199-8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22.4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239 15,'-18'0,"0"1,0 0,1 2,-36 9,49-10,-1 0,1 0,0 0,0 1,0 0,0 0,0 0,0 0,1 0,0 1,-1 0,1 0,1-1,-1 2,0-1,1 0,-3 10,-2 4,1 1,1 0,-2 22,6-35,-9 47,4 0,-1 95,8-123,1 1,1-1,1 0,1 0,1 0,2-1,0 0,12 23,8-2,-23-37,1-1,0-1,10 10,-9-11,0 1,0-2,1 1,-1-1,1 0,0-1,0 1,1-2,-1 1,1-1,-1 0,1-1,0 0,-1-1,1 0,0 0,0 0,12-4,-9 2,0-1,0-1,0 0,-1-1,0 0,0-1,0 0,0 0,-1-1,0-1,-1 0,15-16,-5 3,-2-1,0-1,-2-1,0 0,-2-1,0-1,-2 0,-1 0,-1-1,-2 0,0-1,5-50,-12 57,0-1,-2 1,0-1,-1 1,-2 0,-7-25,7 31,-1 0,0 1,-1 0,-1 0,0 0,0 1,-2 0,1 1,-13-13,18 22,0-1,0 1,0 0,0 0,0 0,-1 1,0-1,1 1,-1 0,0 0,0 1,-6-2,-26-1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5.9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238 1,'-11'4,"0"1,0 1,1 0,-1 0,1 1,1 0,-1 1,1 0,0 0,1 1,0 0,1 1,-1 0,2 0,0 0,-8 17,1 3,0 1,2 0,2 0,1 1,-6 43,8-17,1 0,5 62,3-48,16 91,-13-133,0-2,2 1,1-1,1 0,27 50,-31-68,1 1,0-1,0 0,1 0,1-1,0 0,0-1,11 9,17 3,6-6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6.3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1,'86'95,"61"73,-44-24,-5-7,-67-100,-1-5,5-5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6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566 0,'-17'6,"0"1,0 0,1 1,0 1,1 1,0 0,0 1,-18 17,-9 14,-45 57,68-76,-116 144,94-114,2-2,-2-3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7.1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1,'11'6,"3"1,0 1,-1 0,0 1,-1 1,0 0,11 12,4 10,-1 1,-2 2,-1 0,-2 2,-1 0,-3 1,18 52,-17-32,-2 1,-3 0,-3 1,4 86,-13-116,-2 0,-1 0,-1 0,-2 0,0-1,-2 0,-14 37,5-27,-2 0,-2-2,-1 0,-38 51,23-43,0-8,1-6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7.6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11,'112'2,"181"-8,-243 1,0 3,0 2,-1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8.0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49,'0'0,"20"0,21 0,21-4,-1-1,-1 0,1 1,-1-5,-3 2,5 1,-3 1,2 3,-1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9.5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0 152,'47'-9,"-1"-3,-1-1,56-24,13-4,-63 25,0 3,2 4,-42 8,0 1,19 1,-25 0,1-1,0 2,-1-1,1 1,-1-1,6 4,-5-1,0 0,0 0,-1 1,0 0,0 0,0 0,-1 1,1-1,-1 1,0 0,-1 0,0 0,0 1,0-1,-1 1,0 0,2 8,3 16,-2 1,3 43,-8-75,4 234,2 17,2-199,4-4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29.8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79,'0'0,"21"-3,21-9,18-5,1 4,6 2,5 2,1 2,11 0,-2 7,-8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30.2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184 19,'-6'0,"-1"0,1 1,-1-1,1 1,0 1,-1-1,1 1,0 0,0 1,0-1,0 1,0 0,-8 7,8-5,0 0,1 1,0 0,0 0,0 1,1-1,0 1,0 0,0 0,-4 13,0 7,1-1,1 1,1 0,2 0,0 1,2-1,1 1,1-1,2 0,0 1,2-1,1-1,14 40,-17-57,2 1,-1-1,1 0,1 0,0 0,0-1,1 0,-1 0,2 0,12 10,-15-15,0 0,0 0,0 0,0 0,0-1,1 0,-1 0,1 0,-1-1,1 0,0 0,-1 0,1-1,0 0,0 0,0 0,-1-1,1 0,0 0,6-2,-1-1,0-1,0 0,-1-1,0 0,0 0,-1-1,1-1,-2 1,1-1,-1-1,0 0,-1 0,0 0,10-19,-6 8,-1 0,0-1,-2 0,-1-1,0 0,5-37,-9 38,-1 0,-1-1,0 1,-2 0,-1-1,0 1,-2 0,-7-23,9 35,0 1,-1 0,-1 0,0 0,0 1,0-1,-1 1,0 0,0 0,0 1,-1-1,0 1,-1 0,0 1,1 0,-2 0,1 0,0 1,-1 0,0 1,0-1,-15-3,-4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30.7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180 103,'-14'10,"1"0,0 1,0 0,1 1,0 1,1 0,1 0,0 1,1 0,0 1,1 0,1 0,1 1,-7 22,8-20,0 0,2 0,0 1,1-1,1 1,1 0,0 0,1-1,1 1,1-1,1 1,11 31,-13-43,1 0,1 0,-1-1,1 1,0-1,1 0,0 0,0 0,0 0,0-1,1 0,0 0,0-1,0 0,11 6,-12-8,0 0,1 0,-1 0,0-1,1 0,-1 0,1 0,-1-1,1 0,-1 0,1 0,-1-1,1 0,-1 0,1 0,-1-1,0 1,0-1,0-1,0 1,9-6,-4 1,-1-1,0 0,-1 0,0-1,0 0,-1 0,0-1,-1 0,1 0,-2 0,0-1,0 0,-1 0,0 0,2-17,0 1,-2 0,-1 0,-1-1,-1 1,-5-43,1 41,-1 0,-2 1,-1-1,-1 1,-2 0,0 1,-21-37,13 38,0 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5.7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372 0,'0'0,"-18"4,0 1,-26 10,39-12,-1 0,0 0,1 0,0 1,0 0,0 0,0 0,1 1,-1 0,-6 9,-12 22,2 1,2 1,1 1,-23 75,-25 170,29-32,33-208,3 1,2-1,10 78,5-51,-12-57,0-1,1 0,0 0,1-1,1 1,0-1,0-1,1 1,1-1,0-1,19 19,-2-13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31.4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0,'33'6,"0"-1,0-2,36-2,-32 0,55 1,-48-1,4 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31.9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0,'51'36,"-3"2,0 1,70 78,-81-68,33 55,-35-49,-8-17,-1 0,1-1,2-3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32.3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563 0,'0'0,"-22"7,-19 7,-17 8,8 7,-4 5,-2 3,-1 5,4 5,0-2,5 0,8-3,9 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43.9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204 1,'-15'11,"1"0,1 1,0 1,0 0,1 1,1 0,0 1,1 0,1 1,0 0,1 0,1 1,0 0,2 1,-8 32,0 27,3 1,3 0,4 0,3 0,4 0,2 0,26 112,-18-138,2-5,1-2,1-5,1-1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7:44.9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0,'80'128,"-53"-88,28 54,-23-30,-2 2,-3 1,-4 1,22 102,-34-106,3 115,-14-119,-5 6,-2 1,-28 115,26-142,3 0,1-2,1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4.9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1227,'2'-26,"1"0,2 0,0 1,14-41,-16 57,126-317,-84 222,197-381,-220 449,1 3,3 4,-23 25,1 0,0 1,0-1,0 1,1 0,-1 0,1 1,0-1,0 1,7-2,9 4,-18 1,0 0,-1 0,1 0,-1 1,1-1,-1 1,0 0,1-1,-1 1,0 0,0 1,0-1,-1 0,1 0,0 1,1 2,19 46,-20-47,144 468,-82-246,27 99,-72-270,3-4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5.4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0,'190'16,"-36"-1,159-10,-268-5,15 0,5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5.9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290 1,'-17'9,"1"1,0 0,0 2,1 0,1 0,0 1,1 1,0 0,1 1,1 0,0 1,1 1,-8 18,1 2,2 0,2 1,1 0,3 1,-8 51,12-38,1 1,2 0,3 0,16 102,-4-84,4 0,2-1,31 72,-25-87,1-8,3-4,8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6.3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1,'22'43,"39"55,-16-27,-43-68,196 359,-174-308,-1-4,-20-45,23 38,-25-41,1 0,-1 0,1 0,-1 0,1-1,0 1,-1 0,1-1,0 0,0 1,0-1,1 0,-1 0,0 0,0 0,0-1,4 2,10-6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6.7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632 0,'-33'10,"6"-2,1 0,0 1,1 2,0 1,-29 18,-28 27,4 3,-98 95,140-117,30-31,0 0,1 0,-6 11,-5 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6.9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404 15,'-57'-7,"43"4,1 1,-19-1,27 3,1 1,-1-1,1 1,-1-1,1 1,-1 1,1-1,0 1,0-1,0 1,-5 3,-2 3,0 1,1 0,0 1,1 0,0 0,0 1,1 0,-10 19,0 2,2 1,-12 37,-27 102,49-150,2 0,0 0,2 1,0-1,1 1,3 23,7 5,-6-42,-1 0,1 0,1-1,0 1,0-1,1 1,0-1,9 11,-9-13,1 0,-1-1,1 0,9 7,-2-5,0 0,0-1,1 0,-1-1,1 0,1-1,23 3,-8-3,0-1,51-3,-27-6,-46 5,-1-1,1 0,11-4,9-13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7.1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125 1,'17'23,"0"0,-2 1,-1 1,-2 1,0 0,-1 0,12 49,-11-19,-2 0,5 109,-15-119,-2 0,-2 0,-2 0,-1 0,-3-1,-2-1,-2 0,-2 0,-2-2,-1 0,-2-1,-40 57,32-56,-1-6,-3-4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7.6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45,'0'0,"23"0,23-5,20-1,1-1,-6 1,4 3,1-1,-6 4,-8-2,1-10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8:58.0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17,'0'0,"21"0,25-5,21 1,2 1,-3 1,1 0,4 2,0 0,-3 0,1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1.8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92,'31'-1,"-1"-2,35-8,-12 2,9-2,75-24,-91 22,4 5,-41 7,-1 1,0 1,16 1,-20-1,0 0,1 0,-1 0,-1 1,1 0,0-1,0 1,0 0,-1 1,1-1,-1 1,0-1,0 1,0 0,3 4,-3-3,0 1,0 0,0 0,-1 0,0 1,0-1,-1 0,1 1,-1-1,1 7,-1 10,-1-1,-1 1,-1-1,-7 39,-106 415,90-385,13-41,1-10,0-12,10-27,1 1,0 0,0-1,0 1,0-1,-1 1,1 0,0-1,-1 1,1-1,0 1,-1-1,1 1,-1-1,1 1,0-1,-1 0,1 1,-1-1,0 0,1 1,-1-1,1 0,-1 0,1 1,-1-1,0 0,1 0,-1 0,1 0,-1 0,0 0,1 0,-1 0,0 0,1 0,-1 0,1 0,-2-1,-8-10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2.1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5,'153'-1,"289"4,-335-6,-63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2.6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308 29,'-14'-2,"0"-1,-15-6,19 6,0 0,0 0,-1 1,-11-1,18 3,0 0,0 0,0 1,0-1,0 1,0 0,0 0,0 1,1-1,-1 1,0-1,1 1,-1 0,-5 5,1 0,1 1,0-1,0 1,1 0,0 1,0 0,1 0,0 0,-4 12,-4 11,-11 48,18-55,0 1,2 0,1 0,1 0,1 1,6 50,5-22,-7-47,0 1,0 0,1-1,0 0,0 0,1 0,0-1,1 1,-1-1,1 0,1-1,-1 1,1-1,15 10,-16-13,0 0,0 0,0 0,0-1,0 0,0 0,1-1,-1 1,1-1,-1-1,1 1,0-1,-1-1,1 1,-1-1,1 0,-1 0,1-1,-1 0,0 0,8-4,-1-1,0-1,0-1,-1 0,0 0,-1-1,0-1,0 0,-1-1,-1 0,0 0,0-1,-2 0,13-28,-11 21,-1-1,-1 0,-1 0,-1-1,-1 1,0-1,-2 0,-1 0,-1-25,-1 31,-2-1,0 0,0 1,-10-27,10 36,0 0,0 1,0-1,-1 1,0-1,0 1,0 1,-1-1,0 1,0-1,-1 1,-11-8,-8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3.1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137 0,'-11'11,"0"1,1 0,1 0,0 1,1 0,0 1,1 0,1 0,-7 20,-1 19,3 0,2 1,3 0,1 1,7 107,5-98,-5-47,2 0,1 0,0-1,1 1,0-1,12 20,-15-30,0-1,1 1,-1-1,1 0,0 0,1 0,-1 0,1-1,0 0,0 0,0 0,1 0,-1-1,1 0,0 0,0-1,0 1,0-1,11 2,-11-4,0-1,0 1,-1-1,1 0,0 0,0 0,0-1,-1 0,1 0,-1-1,0 1,0-1,1 0,-2-1,1 1,0-1,-1 0,0 0,0-1,4-4,5-7,0-1,-2-1,0 0,12-25,-12 18,-1-1,0-1,-2 1,-1-1,-2-1,0 1,-2-1,-1 0,-2-49,-2 58,0 0,-1 0,-1 1,-1-1,0 1,-2 0,0 1,-1-1,0 1,-2 1,0 0,-1 0,0 1,-1 0,-17-15,13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3.6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1,'118'195,"8"13,-104-170,2 0,4-4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4.0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561 0,'0'0,"-21"7,-14 2,-17 11,8 5,3 6,-2 5,2 2,-6 4,2 0,0 1,4-3,4-2,4-2,-2-10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5.3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0,'52'14,"1"-3,69 6,-104-15,50 3,88-5,-153 0,50-1,8-1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7.4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0,'31'9,"1"-1,56 7,65-5,-109-8,-38-2,15 3,-18 1,-12 3,2-4,-8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9.5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1,'121'236,"-84"-159,75 132,-78-147,-17-32,11 13,-22-36,12 15,2-6,-3-9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09.9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594 0,'-25'12,"0"0,1 2,1 0,0 2,-26 23,-97 103,121-116,-89 88,79-75,3 0,4-2,3-1,6-2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10.8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1 134,'1'-5,"0"0,0 0,1 0,-1 0,1 0,0 0,1 1,-1-1,1 1,0 0,0 0,0 0,1 0,-1 0,1 1,4-4,3-1,-1 0,2 0,18-9,-25 14,1 1,-1 0,0 0,1 1,-1-1,1 1,-1 0,1 1,-1-1,12 2,-16-1,-1 0,1 0,0 1,0-1,0 0,0 1,-1-1,1 0,0 1,-1-1,1 1,0-1,-1 1,1 0,0-1,-1 1,1 0,-1-1,1 1,-1 0,0 0,1-1,-1 1,0 0,1 0,-1 0,0 0,0-1,0 1,0 0,0 0,0 0,0 0,0 0,0-1,0 1,0 0,0 0,-1 0,1 0,-1 1,-1 6,-1 0,0-1,-5 11,5-13,-16 30,-33 47,35-59,1 2,1 0,1 0,-15 41,28-62,-1 0,1 0,0 0,0 1,1-1,-1 0,1 0,0 1,0-1,0 0,1 1,1 6,8 14,-4-20,-1-2,15 9,-10-9,1 0,-1-1,0 0,0 0,1-1,-1 0,18-2,79-12,-51 4,0 3,3-1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3.2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16,'112'-8,"0"1,-43 7,-31 0,4 2,9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3.6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0,'0'0,"21"0,16 0,17 0,-6 0,-4 0,2 0,4 0,17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4.3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20,'30'6,"-1"-3,1 0,53-2,-32-5,1-2,0 0,3 1,0 0,-1-1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4.8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0,'410'529,"-341"-433,-6-4,-34-50,-1-2,3 0,1-6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5.1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689 1,'-15'0,"-1"0,1 1,0 1,-1 1,1 0,-22 8,25-6,1 0,0 1,0 1,1 0,-1 0,1 1,1 0,-13 14,-211 253,214-251,-112 154,103-135,7-7,1-4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5.9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0 169,'15'-20,"0"1,1 1,1 0,0 1,24-17,-12 14,1 5,-27 13,1 1,-1 0,0 0,0 0,1 1,-1-1,0 1,1-1,-1 1,0 0,1 0,-1 1,0-1,5 2,-6-1,-1-1,1 1,-1 0,1 0,-1 0,1 0,-1 0,0 0,0 1,1-1,-1 0,0 1,0-1,0 1,0-1,-1 1,1-1,0 1,-1-1,1 1,-1 0,1 0,-1-1,0 1,0 0,0 0,0-1,0 1,0 2,-3 13,0-1,-1 0,0 0,-2-1,0 0,-13 26,-4 11,16-36,1 1,0 0,1 0,-4 35,9-25,1-23,0 0,0 0,0 0,1-1,-1 1,1-1,0 1,0-1,0 1,0-1,1 0,0 0,-1 0,1 0,0-1,0 1,0-1,1 0,-1 0,0 0,1 0,0 0,6 1,7 3,-1-2,1 0,-1-1,20 1,48 4,-36-1,5 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9.1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0,'46'7,"1"-2,55-1,-91-4,34 1,4 0,3-1,0 2,-4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7.7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56,'0'0,"26"0,27 0,22-5,-8-4,-3 1,-2-1,-3 6,5-19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39.5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 1,'-8'48,"-2"72,3-21,3-45,2 2,0 0,1-3,1-48,0 0,0 0,0 0,1-1,0 1,0 0,0 0,1-1,-1 1,1-1,0 1,4 4,9-1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40.1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98,'43'-22,"0"3,54-16,-54 23,1 5,-40 6,0 0,-1 1,1 0,0 0,0 0,0 1,0-1,0 1,0 0,0 0,-1 0,1 1,0-1,-1 1,1 0,-1 0,1 0,3 4,-3-2,-1 0,0 0,0 1,0-1,0 1,-1 0,0 0,0 0,0 0,-1 0,0 0,0 1,1 6,3 34,-3-1,-3 50,-14 96,11-152,-6 59,3-9,5-18,4-20,0-18,2-16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40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59,'0'0,"21"0,18 0,24 0,1-7,2-2,1 1,0 1,2-3,-4 4,-11-5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40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232 1,'-11'3,"0"1,0 0,1 1,-1 0,1 1,0 0,1 0,-1 1,1 0,0 1,1 0,0 0,0 1,1 0,0 0,1 1,-1 0,-5 14,2 0,0 0,1 0,2 1,1 0,0 0,2 0,1 1,1 0,2-1,0 1,1 0,2 0,1-1,12 47,-13-63,1 0,0-1,0 0,0 0,1 0,0 0,1-1,0 1,0-1,0-1,1 1,8 5,-10-8,0-1,1 0,-1 0,1-1,-1 1,1-1,0 0,0-1,0 1,0-1,0 0,0-1,0 0,1 0,-1 0,0 0,0-1,0 0,6-2,3-2,-1-1,0 0,-1-1,0 0,0-1,0 0,-1-2,0 1,-1-1,0-1,0 0,-1 0,11-18,-8 10,-1 0,-1 0,-1-1,-1-1,-1 0,0 0,-2 0,6-33,-10 40,-1 0,-1 0,0 0,-1 0,0 0,-1 0,-1 1,0-1,-1 1,0-1,-1 1,-11-21,11 25,-1-1,0 1,0 1,-1-1,0 1,0 0,-1 0,0 1,0 0,-1 1,0 0,0 0,0 1,-1 0,0 0,-19-5,-10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41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164 0,'-14'13,"1"-1,0 2,1-1,1 2,0 0,1 0,0 1,1 0,1 0,1 1,0 0,-7 31,6-6,1 0,2 1,2 0,2-1,1 1,3 0,1-1,2 1,2-1,18 53,-22-84,0 0,0 0,1-1,1 0,0 0,0 0,1-1,13 14,-17-20,0 0,1 0,-1 0,1 0,0-1,0 1,0-1,0 0,0 0,1-1,-1 1,1-1,-1 0,1 0,-1 0,1-1,-1 0,1 0,0 0,-1 0,1-1,-1 1,9-4,-3 1,0-1,-1-1,0 0,0 0,0-1,0 0,-1 0,0-1,0 0,13-17,-7 5,1-1,-2 0,17-36,-20 34,-1-1,-1-1,-1 1,-1-1,-1-1,-1 1,-2-1,0 1,-1-1,-4-27,2 34,-1 1,-1-1,-1 1,0 0,-1 0,-1 1,0 0,-1 0,-1 0,-1 1,0 0,-1 0,-1 1,0 1,-13-13,14 17,-1 1,0 0,0 0,0 1,-1 1,0 0,-25-9,21 11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41.6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1,'2'8,"0"0,0-1,0 1,1 0,0-1,0 1,8 10,35 47,-42-59,182 197,-23-27,-129-133,0-1,2 0,0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9:42.0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440 1,'0'0,"-27"6,-19 8,-12 11,6 8,1 7,2 5,2 1,6 4,4 1,6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43.5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430 100,'-19'-20,"9"9,-1 0,-1 0,-17-12,24 19,0 1,0 1,-1-1,1 1,-1 0,0 0,1 1,-1-1,0 1,0 1,0-1,-10 1,6 1,-1 1,1-1,0 2,0 0,0 0,0 1,1 0,-1 0,1 1,0 1,1-1,-1 1,1 1,0 0,1 0,-1 0,1 1,-10 15,6-7,1 0,0 1,1 1,1-1,0 1,2 1,0 0,1-1,-3 23,6-27,1 0,0 1,1-1,0 1,2-1,-1 1,2-1,0 0,1 0,9 24,-8-27,1 0,0-1,1 1,0-2,0 1,1-1,1 0,-1 0,1-1,1 0,-1-1,1 0,12 6,-6-5,0 0,0-1,1-1,0-1,0-1,32 5,1-5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43.9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153 1,'29'33,"-13"-16,-2 0,0 1,22 37,-11-4,-2 0,-2 1,-2 1,-3 1,-2 1,-3 0,6 73,-16-103,0 0,-3-1,0 1,-1 0,-1-1,-2 0,0 0,-16 40,2-21,-2-1,-2-1,-45 60,-53 56,70-99,-4-4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53.3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341 0,'-44'9,"23"-5,-33 9,46-10,0 0,1 1,-1-1,1 1,0 1,1 0,-12 9,5-1,0 2,1 0,1 0,0 1,1 0,0 1,2 0,0 0,0 1,-4 19,2 1,2 0,1 0,-3 76,8-65,3-1,9 67,-6-93,0 0,2 0,0-1,2 1,0-2,1 1,16 26,1-15,5-5,-24-23,0 0,0 0,0-1,0 0,1 0,-1 0,1-1,-1-1,1 1,0-1,0 0,0-1,0 0,0 0,0-1,-1 1,1-2,0 1,0-1,-1-1,1 1,9-6,-5 2,0-1,0 0,-1-1,0-1,0 0,-1 0,-1-1,1 0,-1 0,-1-1,0-1,7-12,-2-1,-1-1,-1-1,-1 0,-2 0,-1-1,-1 0,-1 0,-1 0,-2-1,-2-54,-2 56,-1 1,-1 0,-1 1,-1-1,-2 1,0 0,-2 1,-1 0,0 0,-2 1,-1 1,-16-22,5 17,2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5.1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373 1,'-143'781,"65"6,50-463,-42 789,57-842,-19 753,25 2,6-800,30 973,39 0,-28-534,-5 55,-31-556,-4-21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8.2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1,'59'86,"17"27,-59-80,0 0,-2 1,-2 1,-1 0,-2 1,-1 0,-2 0,-2 1,-1 0,-2 0,-4 74,-5-46,-19 78,18-110,-2 0,-2-1,0 0,-20 34,-2-10,-6-3,-11-5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53.9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0,'-5'25,"1"-1,1 1,1 38,1-30,-1 83,1-57,2 0,6-4,-5-47,0 0,0 0,7 15,-6-17,1 0,0-1,0 0,1 1,-1-2,1 1,0 0,1-1,-1 0,1 0,-1-1,1 1,0-1,1 0,-1-1,0 0,1 0,-1 0,1-1,0 0,-1 0,14 0,11-5,1-8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54.3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0,'-5'20,"0"0,2 0,0 0,1 0,1 0,2 23,-1-7,20 435,-20-468,6 65,0-10,5-5,7-10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54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152 0,'-15'16,"1"1,1 0,0 1,2 0,0 1,1 0,1 0,0 1,2 1,0 0,2-1,0 2,-2 22,0 9,1 0,4 0,1 0,3 1,2-1,19 90,-8-93,-12-42,1 0,-1 0,2 0,-1 0,1-1,0 0,1 0,0-1,0 1,10 7,-13-12,-1 0,1 0,0 0,1 0,-1-1,0 1,0-1,1 0,-1 0,1-1,-1 1,1-1,-1 1,1-1,-1 0,1 0,-1-1,1 1,-1-1,1 1,-1-1,0 0,1-1,-1 1,0-1,0 1,0-1,5-3,2-3,-1 0,0 0,0-1,-1 0,0-1,-1 1,0-1,11-22,-4 2,21-64,-27 67,-2 0,0 0,-2 0,-1-1,-2 1,0-1,-2 0,-1 1,-10-50,7 55,-1 0,0 0,-2 1,-1 0,-1 0,0 1,-1 0,-2 1,0 0,0 1,-2 1,-22-21,16 21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55.4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105 0,'-16'26,"2"0,1 1,2 0,0 1,2 1,1-1,1 1,2 1,1-1,-1 35,4 6,2 1,4 0,15 75,-19-141,5 33,19 64,-21-91,0 0,0 0,1-1,1 1,0-1,0 0,1-1,0 0,1 0,10 10,14 3,-26-19,0 1,0-2,1 1,-1-1,1 1,0-2,-1 1,1-1,0 0,0 0,0-1,0 0,0 0,-1-1,1 0,0 0,0-1,0 0,-1 0,1 0,-1-1,0 0,0 0,0 0,0-1,10-8,-5 3,-1-1,0-1,-1 1,0-2,0 1,-2-1,1 0,-1-1,-1 0,0 0,-1 0,4-18,-3 3,-1-2,-1 1,-2 0,-1-1,-1 0,-1 1,-8-42,2 35,-1 0,-2 1,-1 0,-2 1,-28-53,28 63,-2 1,-1 0,-19-22,25 34,-1-1,0 2,-1 0,0 0,-1 1,0 0,-14-6,-9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46.6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2495,'17'-117,"4"-188,-19 238,27-568,-12 218,14-200,-16 422,-10 147,1 1,-3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47.4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64 42,'8'3,"7"2,0 1,-1 0,17 11,-25-13,0 0,-1 1,0-1,0 1,-1 1,1-1,-1 0,0 1,0 0,2 7,6 11,13 38,-11-18,-4-1,-6-2,-7-9,3-31,0 1,-1-1,1 0,-1 1,1-1,-1 0,1 0,-1 0,0 0,0 1,1-1,-2 1,1-2,0 1,1-1,-1 1,0-1,1 0,-1 1,0-1,1 0,-1 1,0-1,0 0,0 0,1 0,-1 0,0 0,-1 0,-7 0,0-1,0-1,0 0,-15-5,-23-6,10 11,29 2,0 0,0-1,0 1,0-2,0 1,0-1,0 0,-9-5,15 7,1-2,0 1,0 0,0 0,0 0,0 0,0-1,0 1,0 0,1-1,-1 1,0-1,1 1,-1-1,1 1,-1-1,1 1,0-1,0 1,0-1,0 0,0 1,0-1,1-2,0-3,0 0,1 0,0 0,3-8,3-3,1 1,1 0,0 0,1 0,1 2,26-28,-14 19,2 2,0 1,36-23,-10 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48.6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0,'1'60,"-3"72,-2-89,1 3,-3 0,5-37,0 1,-1-1,-1 1,-5 15,7-25,1 0,0 0,0 0,0 0,0-1,0 1,0 0,0 0,0 0,0 0,0 0,0 0,0 0,0 0,-1 0,1 0,0 0,0 0,0 0,0 0,0 0,0 0,0 0,0 0,0 0,-1 0,1 0,0 0,0 0,0 0,0 0,0 0,0 0,0 0,0 0,0 0,0 0,0 0,-1 1,1-1,0 0,0 0,0 0,0 0,0 0,0 0,0 0,1-17,4-22,0 16,0 1,1 0,1 0,1 1,1 0,1 0,19-29,-28 48,0 0,1 0,0 0,-1 0,1 1,0-1,0 0,0 1,0-1,0 1,0 0,0 0,0 0,1 0,-1 0,0 0,1 0,-1 1,1-1,-1 1,1 0,-1 0,0 0,1 0,2 1,-2-1,0 1,-1 0,1 0,-1 1,1-1,-1 0,1 1,-1 0,0-1,0 1,4 4,-1-1,-1 1,0 0,-1 0,1 0,-1 0,4 10,0 9,5 28,-11-52,-1 0,0 0,1 0,-1 0,0 0,1 0,-1 0,1 0,0 0,-1 0,1 0,0 0,-1 0,1-1,0 1,0 0,0 0,2 0,-2-1,-1 1,1-1,0 0,0 0,0 0,0 0,0 0,0 0,-1 0,1-1,0 1,0 0,0 0,0-1,0 1,-1-1,1 1,1-1,4-4,0 0,0-1,-1 1,8-11,-3 4,2-1,35-34,-42 42,0 1,0-1,1 1,-1 0,1 1,0 0,0 0,0 0,1 0,9-2,8 4,-21 1,-1 0,0 1,0-1,1 1,-1 0,0 0,0 0,3 1,-1 1,0 0,-1 1,1-1,-1 1,0 0,0-1,0 1,-1 1,1-1,2 7,9 28,-3 8,-3 1,-2-4,-2-7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49.1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21,'49'-10,"-43"8,0 0,1 0,-1 0,1 1,-1 0,1 0,0 1,-1 0,1 0,0 1,-1 0,11 2,-16-2,1-1,-1 1,1 0,-1 0,0 0,1 0,-1 0,0 1,0-1,0 0,0 0,0 1,0-1,0 1,0-1,0 1,-1-1,1 1,-1-1,1 1,-1 0,0-1,1 1,-1 0,0-1,0 1,0 0,0-1,-1 1,1 2,-2 6,-1 1,0-1,-8 18,5-11,3-8,0-1,1 1,0-1,0 1,1 0,0 10,1-17,0 0,0-1,0 1,1 0,-1-1,0 1,1 0,-1-1,1 1,0-1,-1 1,1-1,0 1,0-1,0 1,0-1,0 0,0 0,1 1,-1-1,0 0,1 0,-1 0,0 0,1-1,-1 1,1 0,0-1,-1 1,1-1,-1 1,1-1,0 0,0 1,-1-1,1 0,0 0,-1 0,3-1,54-9,16-7,-28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51.0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243 49,'-13'-1,"-1"0,-16-5,18 4,0 0,-25-1,33 3,0 0,0 1,0-1,0 1,0 0,1 0,-1 0,0 1,1-1,-1 1,1 0,-1 0,-4 4,2 0,-1 0,2 1,-1-1,1 1,0 1,0-1,1 1,0-1,0 1,1 1,0-1,0 0,1 1,0-1,0 1,1 0,1-1,-1 1,1 0,1 0,0-1,0 1,0 0,5 11,-6-18,0-1,1 1,-1-1,1 0,-1 1,1-1,0 1,0-1,-1 0,1 1,0-1,0 0,0 0,0 0,1 0,-1 0,0 0,0 0,1 0,-1-1,0 1,1 0,-1-1,1 1,-1-1,1 1,-1-1,1 0,-1 0,1 0,-1 0,1 0,0 0,-1 0,1 0,-1 0,1-1,-1 1,1-1,-1 1,0-1,1 0,1 0,2-3,0 1,0-1,0 0,0 0,-1 0,1-1,-1 0,-1 0,6-8,5-13,-2 0,-1-1,10-38,7-17,-20 70,-8 12,0 0,1 0,-1 0,0 0,0 0,0 1,1-1,-1 0,0 0,0 0,0 0,1 0,-1 0,0 0,0 1,0-1,0 0,1 0,-1 0,0 0,0 1,0-1,0 0,0 0,0 0,1 1,-1-1,0 0,0 0,0 1,0-1,0 0,5 30,-5-24,8 44,18 63,-13-70,-8-28,1 0,1-1,13 23,5-2,-1-3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52.1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1,'11'179,"-5"-114,-2-15,2-5,0-14,-6-30,1 0,-1 0,0 0,0 0,1 0,-1 0,0 1,1-1,-1 0,1 0,0 0,-1 0,1-1,0 1,-1 0,1 0,0 0,0 0,1 0,2-3,-1-1,0 1,-1-1,1 0,-1-1,0 1,0 0,0-1,0 1,1-6,3-3,-1 2,27-43,-30 50,0 0,1 0,0 0,-1 0,1 1,0-1,1 1,-1 0,0 0,1 0,-1 0,7-2,-8 4,-1-1,1 1,0 0,-1 0,1 0,-1 0,1 0,0 0,-1 0,1 1,0-1,-1 1,1-1,-1 1,1-1,-1 1,1 0,-1 0,0 0,1 0,1 1,1 3,0-1,0 1,0-1,5 8,4 11,0 6,18 70,-20-67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50.6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1 325,'4'-10,"0"1,1-1,0 1,0 0,1 0,0 0,1 1,0 0,9-8,10-12,-13 9,0 0,14-28,9-14,-21 33,-9 18,5 1,-10 8,1 1,-1-1,1 0,0 0,-1 1,1-1,0 1,-1-1,1 1,0 0,0 0,-1 0,1 0,0 0,0 0,-1 0,1 0,0 1,0-1,-1 1,1-1,0 1,-1 0,1 0,-1-1,1 1,-1 0,1 0,-1 1,0-1,1 0,-1 0,0 1,0-1,0 0,0 1,0 0,0-1,0 2,3 6,-1-1,0 1,0-1,-1 1,0 0,1 13,2 77,-3 0,-14 115,6-149,-2-4,2 1,2-1,4 0,4-8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52.5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130 38,'-3'-1,"-1"0,0-1,1 0,0 1,-1-1,1 0,0-1,-3-2,3 3,-1-1,1 1,0 0,-1 0,1 0,-1 0,-5-1,8 3,0-1,-1 1,1 0,0 0,-1 0,1 1,0-1,0 0,-1 0,1 1,0-1,0 1,-1-1,1 1,0-1,0 1,0 0,0 0,0 0,0-1,0 1,0 0,0 0,0 0,1 0,-1 0,-1 2,-2 5,0-1,0 1,0 0,1 0,1 0,-1 1,1-1,-1 10,2-14,1 0,-1-1,1 1,0 0,0 0,0 0,1 0,-1-1,1 1,0 0,0 0,0-1,0 1,1 0,-1-1,1 0,0 1,0-1,1 0,3 5,-5-8,1 1,-1 0,1 0,0-1,-1 1,1-1,0 1,0-1,-1 0,1 1,0-1,0 0,-1 0,1 0,0-1,0 1,-1 0,1-1,0 1,-1-1,1 1,0-1,-1 0,1 0,-1 0,1 0,2-2,2-2,1 1,-1-1,-1-1,11-11,56-93,-71 110,-1-1,0 1,0 0,1-1,-1 1,0 0,1-1,-1 1,0 0,1-1,-1 1,1 0,-1 0,0-1,1 1,-1 0,1 0,-1 0,1 0,-1 0,1 0,-1 0,1 0,-1 0,0 0,1 0,-1 0,1 0,11 10,7 30,-13-25,33 54,-14-20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56.9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1 885,'22'-1,"0"-2,23-5,-33 5,0 0,1-1,-1 0,0-1,-1-1,1 1,-1-2,-1 0,17-13,-9 5,0-2,2-3,-10 11,0-1,-1 0,16-21,-15 15,0 3,-1-1,8-18,-4 0,-4-4,-3-2,-4 22,-2-1,0 1,0-1,-2 1,-4-23,-5 3,-2 4,-3 0,-5-2,-5-2,-2 2,0 1,2 1,2 4,1 2,6 5,5 3,3 5,0 4,5 2,2 3,13 9,4 5,1 3,2 0,1 1,-1-2,-3-2,-6-3,-9 0,-8 0,-2 3,-2-1,4-4,7-5,1 0,0 0,0 0,0 0,-1 0,1 0,0 0,0 0,0 0,0 0,-1 0,1 0,0 0,0 0,0 0,0-1,0 1,-1 0,1 0,0 0,0 0,0 0,0 0,0-1,0 1,0 0,0 0,-1 0,1 0,0-1,0 1,0 0,0 0,0 0,0 0,0-1,0 0,-1-1,1 1,-1 0,1-1,0 1,-1 0,1-1,0 1,0-1,0 1,0-1,0 1,1 0,-1-1,0 1,1-1,0-1,1-2,0-12,0 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01.9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27 537,'-5'9,"1"-2,1-1,0 0,0 1,1 0,-3 10,4-16,1 1,0-1,0 0,0 1,0-1,0 1,0-1,0 0,0 1,1-1,-1 0,1 1,-1-1,1 0,-1 1,1-1,0 0,-1 0,1 0,0 0,0 0,0 0,0 0,0 0,0 0,0 0,0 0,0-1,1 1,-1 0,0-1,0 1,1-1,-1 1,2-1,1 1,0 0,1 0,-1-1,0 0,1 0,-1 0,0-1,0 1,1-1,-1 0,0 0,0 0,0-1,0 1,0-1,0 0,0 0,5-5,1 0,0-1,-1 0,0-1,-1 1,10-14,-8 10,-3 3,-1 1,0-1,0 0,-1 0,5-10,-6 5,0 0,-1 0,-1 0,0 0,0-22,-2 8,-4-24,1 41,-6-22,-2 0,-5 3,-2 2,-1 3,-4 2,-1 0,-1 4,2 4,4 3,4 4,6 1,5-1,10 8,12 8,-6 1,-1 1,-2 1,-10-11,1 0,-1 0,0 0,0 0,0 0,1 0,-1 0,0 0,0 0,0 0,0 0,1 0,-1-1,0 1,0 0,1-1,-1 1,0 0,0-1,0 0,-6-4,4-6,5-4,-2 12,0 3,0-1,0 0,0 0,0 0,1 0,-1 0,0 0,0 1,1-1,-1 0,1 0,-1 0,0 1,1-1,0 0,-1 1,1-1,-1 0,1 1,0-1,1 0,0 2,-1 5,2 4,-3-10,1 0,-1 1,0-1,0 0,1 1,-1-1,0 0,0 1,1-1,-1 0,0 0,1 1,-1-1,0 0,1 0,-1 0,0 1,1-1,-1 0,1 0,-1 0,0 0,1 0,-1 0,1 0,-1 0,0 0,1 0,-1 0,1 0,-1 0,1 0,3-4,3-5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4:21.4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1 227,'1'-7,"1"1,0 0,0-1,0 1,1 0,0 0,0 0,5-5,33-41,-12 18,2 4,0 4,-26 23,-1 0,1 0,0 1,0-1,0 1,0 0,0 1,10-3,-14 4,1 0,-1 0,0 0,1 0,-1 0,0 0,1 0,-1 0,0 1,1-1,-1 0,0 1,1-1,-1 1,0 0,0-1,0 1,0 0,1 0,-1-1,0 1,0 0,-1 0,1 0,0 0,0 0,0 1,-1-1,1 0,0 0,-1 0,1 1,-1-1,0 0,1 1,-1-1,0 0,0 1,0-1,0 3,0 23,-1 0,-1 1,-2-1,-10 41,1-3,4-6,8-45,0 0,0 0,1 0,1 0,0 0,1 0,6 22,-6-31,-1 0,1 1,0-2,1 1,-1 0,1 0,0-1,0 1,1-1,-1 0,1 0,0 0,0-1,0 1,0-1,1 0,-1 0,1 0,0-1,0 0,0 0,7 2,-2-2,-1-1,1 0,-1 0,1-1,0 0,-1-1,1 0,-1-1,1 0,-1 0,0-1,11-4,14-8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4:21.7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 0,'-2'50,"1"-30,1 0,0 0,1 0,5 22,-5-36,1 0,0 0,0-1,1 1,0 0,0-1,0 0,0 0,1 0,0 0,0 0,1-1,-1 1,1-1,0-1,0 1,0-1,7 4,9 0,5-3,5-5,2-8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4:22.1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0,'0'0,"0"20,0 19,7 23,4 5,-2 5,7-1,-2-2,3-6,-3-3,2 0,-4-11,11-13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4:22.5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91 1,'-8'6,"0"1,1 1,0-1,0 1,1 1,0-1,0 1,1 0,0 0,1 1,0-1,0 1,-3 16,4-13,2 0,-1 1,2-1,0 0,0 1,2-1,-1 0,2 0,-1 0,7 16,11 20,6-6,-21-36,0-1,1 0,10 9,-10-11,0 1,0-1,0 0,8 2,-10-4,0 0,0-1,0 0,0 0,0 0,0-1,6 1,-7-1,0 0,0 0,0-1,0 1,0-1,0 0,0 0,-1 0,1 0,0 0,-1 0,1-1,-1 1,1-1,-1 0,1 0,-1 0,0 0,0 0,0-1,-1 1,1 0,0-1,-1 1,1-1,-1 0,0 1,0-1,0 0,0 0,0-4,1-8,1 0,-2 0,0 0,-3-26,-1 4,-2-1,-2 2,-1-1,-1 1,-18-40,26 73,0 1,0-1,-1 1,1 0,-1-1,1 1,-4-4,-1-1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4:23.0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0,'4'20,"0"0,2 0,0-1,17 35,-7-15,-11-24,5 14,-9-28,-1 0,1 0,-1 0,1 0,-1 0,1 0,0 0,-1 0,1 0,0 0,0 0,0 0,0 0,0-1,2 2,-3-2,1 0,0-1,-1 1,1-1,-1 1,1-1,-1 1,0-1,1 1,-1-1,1 1,-1-1,0 1,1-1,-1 0,0 1,0-1,0 0,1 1,-1-1,0 0,0 1,0-2,4-20,-3 19,2-18,-2 11,0 0,0 0,2 0,-1 1,1-1,0 1,6-11,-9 20,0 0,1 0,-1 0,0 0,0-1,0 1,1 0,-1 0,0 0,0 0,1 0,-1 0,0 0,0 0,1 0,-1 0,0 0,0 0,1 0,-1 0,0 0,0 0,1 0,-1 0,0 0,0 0,1 1,-1-1,0 0,0 0,1 0,-1 0,0 0,0 1,0-1,0 0,1 0,-1 0,0 1,0-1,0 0,0 1,9 10,-8-10,30 62,-19-41,2-7,6-8,3-8,-18 0,0 0,-1 0,1 1,0 0,0 0,0 0,0 1,0-1,0 1,-1 1,1-1,0 0,5 4,13 10,21 27,-26-24,22 17,-12-15,2-4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4.6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1144,'10'-3,"0"0,0 0,0-1,-1-1,0 1,0-1,0-1,0 0,-1 0,0 0,9-11,8-10,-2-1,-1-1,19-33,-10 16,282-487,-192 315,-99 180,-1 3,0 5,-19 27,0 1,0 0,0-1,0 1,0 0,0 0,1 1,-1-1,1 0,-1 1,1 0,0-1,0 1,0 0,-1 0,6 0,-7 1,1 0,0 0,0 0,0 0,-1 1,1-1,0 1,0-1,-1 1,1 0,0-1,-1 1,1 0,-1 0,1 0,-1 0,1 1,-1-1,0 0,0 1,0-1,1 0,-1 1,0-1,-1 1,1 0,1 2,5 13,0 1,-1-1,-1 1,4 23,5 75,-13-95,13 205,-10-111,28 158,-20-206,-2-16,2-6,1-4,1-12,-3-18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5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0,'0'0,"21"0,22 0,21 0,7 0,5 0,14 0,-7 0,-2 0,-3 0,-2 0,-5 0,-17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58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67 178,'-4'3,"-1"0,0-1,0 1,0-1,0 0,0 0,0 0,0-1,-1 0,-7 1,12-2,1-1,0 1,0 0,-1-1,1 1,0 0,0-1,-1 1,1 0,0-1,0 1,0-1,0 1,0 0,0-1,0 1,0-1,0 1,0 0,0-1,0 1,0-1,0 1,0 0,0-1,0 1,0 0,1-1,2-12,0 4,1 1,0 0,0 0,1 0,0 0,0 1,1 0,0 0,1 0,-1 1,1 0,0 0,11-6,-1 2,0 0,1 0,0 2,1 0,22-5,-31 10,0 1,0 0,1 0,-1 1,0 1,1-1,-1 2,1-1,-1 2,0-1,17 6,-22-5,0-1,0 2,0-1,-1 1,1 0,-1 0,1 0,-1 0,0 1,0 0,0-1,-1 2,0-1,1 0,-1 1,-1-1,1 1,-1 0,0 0,0 0,0 0,0 0,-1 0,1 7,0 7,-1-1,-1 0,0 1,-2-1,0 0,0 0,-2 0,0 0,-8 19,-10 19,-41 74,54-113,-54 95,29-61,4-1,5-3,21-40,2 0,-1 0,1 1,-2 8,4-12,-1 1,1-1,0 0,0 1,1-1,-1 0,2 6,-1-8,-1 0,1 0,0 0,0 0,0 0,0 0,0 0,1 0,-1 0,0 0,1-1,2 3,3 1,0 0,1 0,-1-1,1 0,0 0,0-1,1 0,-1-1,1 0,8 2,20 1,39 1,-46-5,165 9,-130-5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5.5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510 54,'0'-5,"0"-1,0 0,-1 0,0 0,-2-9,3 14,-1 0,1 1,-1-1,0 0,1 1,-1-1,1 1,-1-1,0 1,1-1,-1 1,0-1,0 1,1 0,-1-1,0 1,0 0,0 0,1-1,-1 1,0 0,0 0,0 0,0 0,1 0,-1 0,0 0,0 0,0 1,1-1,-1 0,0 0,0 1,0-1,1 1,-1-1,0 0,0 2,-32 18,32-20,-21 19,0 1,1 1,1 1,-26 39,-4 6,-73 135,96-148,3 0,1 2,-18 74,34-100,1 0,2 0,0 0,3 1,0-1,2 0,1 1,1-1,2 0,1 0,2-1,0 1,2-2,1 1,2-2,21 37,-21-40,1-2,1 0,1 0,1-1,23 21,-8-18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6.1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99,'21'-14,"0"1,2 0,-1 2,1 1,27-9,-9 8,-1 5,-31 5,1 1,-1 0,0 0,0 1,11 2,-18-3,-1 1,1-1,0 0,-1 1,1 0,0-1,-1 1,1 0,-1 0,0-1,1 1,-1 0,0 1,1-1,-1 0,0 0,0 0,0 1,0-1,0 1,0-1,0 1,-1-1,1 1,0-1,-1 1,1-1,-1 1,0 0,0-1,1 1,-1 0,0-1,0 1,-1 3,-1 4,0 1,-1-1,-1 0,1 0,-10 16,-30 41,36-56,-97 129,54-73,16-18,10-1,22-44,1 0,0 1,0-1,0 1,0-1,1 1,-1 0,1-1,0 1,0 0,0-1,1 1,-1 0,1-1,0 1,0-1,0 1,2 3,-1-3,1 0,0-1,0 1,0 0,0-1,1 0,-1 0,1 0,0 0,0 0,0-1,5 3,12 3,0 0,0-2,0 0,38 4,-55-9,60 8,2-5,0-4,-1-3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6.6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161 0,'-15'39,"-2"0,-25 41,2-5,20-31,4 1,13-38,1 0,0 1,1-1,0 0,0 1,1 0,0-1,0 1,3 11,-3-15,1 0,1-1,-1 1,1 0,-1-1,1 0,0 1,0-1,0 0,1 0,-1 0,1 0,0 0,0-1,0 1,0-1,0 0,0 0,1 0,6 3,10 3,1-2,0 0,29 4,67 4,-102-13,32 1,-4-8,-4-8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6.9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167 1,'-20'33,"1"2,2 1,2 0,-20 70,14-20,-9 90,23-118,5-4,6-7,-3-42,0 0,0-1,0 1,1-1,3 8,13 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7.4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373 1,'-20'0,"0"0,-1 2,1 0,-28 7,39-6,1 0,-1 0,1 1,0 0,0 1,0 0,1 0,0 0,0 1,0 0,1 1,-8 9,0 2,1 1,1 1,0 0,-13 35,11-19,-18 73,27-83,-3 37,6-51,2 1,0-1,1 1,0-1,0 1,2-1,-1 0,7 18,-7-25,1-1,-1 1,0-1,1 1,0-1,0 0,0 0,1 0,-1-1,1 1,0-1,0 0,0 0,1 0,-1 0,1-1,-1 0,1 0,0 0,0 0,0-1,0 0,5 1,-1-2,0 1,0-1,-1-1,1 0,0 0,0-1,-1 0,1 0,-1-1,0 0,0 0,0-1,0 0,0-1,-1 0,0 0,0 0,0-1,7-9,-2 3,-1-1,0-1,-1 0,0 0,-1-1,-1 0,0-1,10-31,-13 29,-1 0,0 0,-2 0,0 0,-2-1,0 1,0-1,-2 1,0 0,-1 0,-1 0,-1 0,0 1,-2-1,0 1,0 1,-13-20,-6-10,14 26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7.8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200 10,'4'-1,"6"-1,0 0,0 0,0 1,15 0,-22 1,0 0,0 0,0 1,0 0,0-1,0 1,0 1,-1-1,1 0,0 0,-1 1,1 0,-1-1,1 1,-1 0,0 0,1 1,-1-1,2 3,3 7,-1 1,0 0,0 0,-1 0,-1 1,0-1,-1 1,2 21,-2-19,8 61,-3 1,-3 0,-4 0,-3 0,-3 0,-4 0,-20 79,24-135,-1 0,-1 0,-1 0,0-1,-2-1,-1 1,0-1,-1-1,-1 0,-1-1,-1-1,-1 0,0-1,-1 0,0-1,-1-1,-1-1,-26 14,3-5,0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8.5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46,'0'0,"22"-3,20-4,19-4,-3 0,-2 4,-2 0,-8 7,0 5,-4 2,6 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0:58.9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29,'0'0,"21"0,20 0,20 0,-3 0,0 0,-3-4,3 0,-3-3,9-6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0.1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0 153,'64'-28,"2"2,0 3,74-14,-84 25,-1 0,0 1,-5 8,-44 3,0 0,1 1,-1 0,0 0,0 1,0 0,0 0,6 3,-9-4,-1 1,0-1,0 0,0 1,0 0,0-1,0 1,0 0,0 0,-1 0,1 0,-1 0,1 0,-1 1,0-1,0 0,0 1,0-1,0 1,-1-1,1 1,-1 3,1 2,-2 1,1-1,-1 1,0-1,-1 1,-3 11,-22 50,18-48,-159 362,58-137,85-186,7-15,4-12,-1-12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0.4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40,'97'-11,"143"-9,-179 20,-1-2,-1-1,-1-1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08.8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74,'10'-3,"0"0,0 0,-1-1,1 0,9-7,27-10,-29 15,-1 1,1 1,0 1,1 0,-1 1,0 1,1 1,-1 0,1 1,17 4,-32-5,0 1,0 0,0-1,-1 1,1 0,0 0,-1 1,1-1,-1 0,1 1,-1 0,0-1,1 1,-1 0,0 0,0 0,-1 1,1-1,0 0,-1 1,1-1,-1 1,0-1,0 1,0 0,0 0,0-1,0 1,-1 0,0 0,1 0,-1 0,0 0,0-1,-1 1,1 0,-1 0,1 0,-1 0,-2 5,-6 13,-1 1,0-1,-2-1,-22 31,20-33,2 0,0 2,1-1,2 1,-12 31,21-50,-1 0,1 0,-1 0,1 0,0 0,0 0,0 0,0 0,0 1,0-1,0 0,0 0,0 0,0 0,1 0,-1 0,0 1,1-1,-1 0,1 0,-1 0,1 0,-1 0,1-1,0 1,0 0,0 1,18 5,177 37,-131-23,-3 4,-49-19,0 1,16 12,-22-15,-1 1,0 0,0 1,-1-1,0 1,0 0,0 1,0-1,-1 1,0 0,-1 0,0 0,0 1,0-1,-1 1,0-1,0 1,0 15,-1-11,-2-1,0 1,0 0,-1 0,-1-1,1 1,-2-1,0 0,0 0,-1 0,0-1,-9 13,-3 3,-1-1,-1 0,-1-2,-1 0,-1-2,-1 0,-28 19,-2-7,40-27,1 0,-19 5,-28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0.8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452 40,'-14'0,"-1"0,1 1,-1 1,1 0,-1 1,1 1,0 0,0 1,1 0,-1 1,1 1,0 0,1 1,0 0,0 1,1 0,-13 13,3 0,0 2,1 0,1 1,2 1,0 1,2 0,1 1,1 1,1 0,-11 47,21-67,0 1,1-1,0 1,1-1,-1 1,2 0,0-1,0 1,1-1,0 1,0-1,6 13,-6-16,1-1,0 1,1-1,-1 0,1 0,0 0,1 0,-1-1,1 1,0-1,0 0,0-1,0 1,1-1,-1 0,1 0,0-1,0 0,10 3,0-2,0-1,0 0,0-1,0-1,0-1,1 0,-1-1,0 0,0-2,-1 0,19-7,-7 1,-2-1,0-1,0-1,-1-2,38-29,-49 33,-1-1,0-1,0 0,-1 0,-1-1,0 0,-1-1,0 0,-2-1,1 1,-2-2,0 1,-1-1,-1 1,-1-1,2-18,-4 23,0 0,-1 0,0 0,-1 0,-1 0,0 1,0-1,-1 0,0 1,-1 0,-1-1,0 2,0-1,-1 0,0 1,-1 0,0 1,-1 0,0 0,0 0,-1 1,0 0,-19-12,17 13,-1 1,1 0,-26-8,2 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1.3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352 1,'-18'7,"1"1,-1 1,1 1,1 0,-1 1,2 1,0 0,0 1,1 1,1 0,0 1,-18 29,11-13,2 1,1 0,1 2,2 0,-17 66,26-79,1-1,0 1,2 0,1 0,0 0,2 0,0 0,7 34,-6-46,1-1,0 1,0-1,0 0,1 0,0 0,1-1,0 1,0-1,7 7,-7-9,1 0,-1-1,1 1,0-1,0-1,1 1,-1-1,1 0,-1 0,1-1,0 0,0 0,14 1,-9-2,-1 0,1-1,-1-1,1 1,-1-2,1 0,-1 0,0-1,0 0,17-8,-13 3,0 0,-1 0,0-2,-1 0,0 0,21-22,-16 11,0 0,-2-1,0-1,-2-1,0 0,-2-1,0 0,12-44,-19 52,-1 0,0-1,-2 1,0-1,-1 0,0 0,-4-26,2 32,-2 1,1-1,-2 1,1-1,-2 1,1 0,-2 1,1-1,-1 1,-1 0,0 1,-10-12,-12-9,0 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1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 0,'-57'0,"85"2,-26-2,0 2,0-2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2.5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0 108,'12'-11,"-1"0,2 1,-1 0,2 1,-1 0,1 1,0 1,28-11,-7 9,-27 7,-1 1,1 0,-1 0,1 1,-1 0,1 0,13 3,-19-2,0-1,0 1,0-1,0 1,0 0,-1-1,1 1,0 0,-1 0,1 1,-1-1,1 0,-1 0,1 1,-1-1,0 1,0-1,1 1,-1 0,0-1,-1 1,1 0,0 0,0 0,-1-1,1 1,-1 0,0 0,1 0,-1 0,0 0,0 0,-1 4,0 5,-1 0,-1 1,0-1,0 0,-7 12,-28 55,30-62,-27 44,-68 91,71-106,26-38,1 1,0 0,0 0,1 1,0-1,1 1,-3 10,6-16,-1-1,1 1,0-1,0 1,0-1,0 1,0-1,1 1,-1-1,1 1,0-1,0 1,0-1,0 0,0 1,0-1,0 0,1 0,-1 0,1 0,0 0,0 0,-1-1,1 1,0 0,0-1,1 0,-1 1,0-1,0 0,4 1,17 7,0-1,0-1,1-1,27 3,-35-6,54 9,2-5,2-6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3.0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1,'-26'42,"3"1,-20 50,27-49,3-5,4-4,8-33,1 1,0 0,0 0,0 0,0 0,0 0,1 0,-1 0,1 0,0-1,0 1,0 0,0 0,0-1,0 1,1-1,-1 1,1-1,0 0,0 1,0-1,0 0,0 0,0 0,1-1,-1 1,5 2,5 2,0 0,1-2,0 1,21 4,-20-6,34 8,2-4,-32-4,-1-1,1-2,29-1,-5-9,-37 8,-1 1,0-1,0-1,0 1,0-1,6-4,19-27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3.3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227 1,'-16'19,"0"0,2 1,0 1,2 0,0 1,1 0,-8 28,-43 171,39-128,18-73,-15 69,17-43,8-10,7-12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3.7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350 0,'-15'0,"-1"1,1 0,-1 1,1 1,-27 8,33-8,-1 1,1 0,0 1,1 0,-1 1,1 0,0 0,0 1,-12 13,5-1,0 0,1 1,2 1,0 0,1 0,0 1,-13 46,19-52,1 1,1 0,0 0,1 0,1 0,1 0,0 0,1 1,1-1,0 0,2-1,5 19,-7-28,1 1,1-1,8 14,-9-16,0-1,1 0,-1 1,1-1,0-1,0 1,0 0,1-1,-1 0,1 0,0-1,0 1,0-1,0 0,0 0,1 0,-1-1,1 0,-1 0,1 0,-1-1,1 0,-1 0,1 0,-1-1,1 0,-1 0,1 0,-1-1,5-2,5-1,0-2,0 0,-1-1,-1 0,1-1,-1-1,-1 0,0-1,13-14,-11 9,-2 0,0 0,-1-1,0-1,-2 0,0 0,-1-1,0 0,-2 0,7-34,-10 38,-1-1,-1 0,0 1,-1-1,0 0,-2 0,0 1,0-1,-2 1,0-1,0 1,-2 0,1 1,-12-19,0 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04.5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30,'0'0,"17"-3,18-4,19-4,1 7,1 0,3 4,1 4,-4 5,0 2,-2-2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10.1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1 288,'0'-8,"0"0,1 0,0 0,1 0,0 0,0 1,0-1,1 0,1 1,-1 0,5-7,-1 4,0 1,0 0,1 0,0 1,1 0,17-13,0 4,1 2,0 1,1 1,56-18,-67 25,0 1,1 1,-1 1,1 0,22 0,-3 6,-34-2,1 0,-1 0,0 0,1 1,-1-1,5 4,-4-1,0-1,-1 1,1-1,-1 1,0 0,0 0,0 0,-1 1,0-1,0 1,0-1,0 1,0 0,-1-1,0 1,0 0,-1 0,1 6,0 5,-1 0,-1 0,-1 0,-4 23,-4 2,-31 79,-29 39,20-48,24-51,4-2,7-2,13-48,1 1,0 0,0 0,1 0,0 0,1 0,0 0,0 0,1 0,0 0,6 14,-5-18,-1 0,2 1,-1-1,0-1,1 1,0 0,0-1,0 0,1 0,0 0,-1-1,1 1,1-1,-1 0,0 0,1-1,-1 0,9 3,7 0,-1-1,1-1,0 0,35-1,83-13,-95 4,-2-6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10.6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 1,'-11'55,"-7"80,5-25,7-63,2-3,4-33,0 0,0-1,2 1,-1-1,1 0,1 1,0-1,5 14,-4-18,-1 1,1-1,0 0,0 0,0-1,1 1,0-1,0 0,0 0,1-1,0 1,0-1,8 4,1-1,1-1,0 0,1-1,-1-1,1 0,0-2,0 0,30 0,-3-2,-4-7,-4-5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2.4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 1,'-10'40,"1"0,2 1,-2 61,2-17,-13 301,23-329,3-1,5-2,8-3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10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0,'31'435,"-17"-262,-11-97,-1-8,-1-55,0-1,5 20,12 20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11.4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 1,'-12'9,"0"0,0 0,0 2,2-1,-1 2,1-1,-14 23,14-16,0 0,1 0,1 1,1 0,-6 26,4-10,2 0,1 0,2 1,2 0,0 0,3 0,1-1,2 1,1 0,2-1,11 36,3-23,-16-41,-1 0,1 0,10 10,-12-13,1-1,0 1,0-1,0 0,0 0,1-1,-1 1,1-1,-1 0,1 0,0 0,0-1,0 0,0 0,0 0,0 0,0-1,0 0,0 0,1 0,-1-1,0 0,0 0,0 0,0-1,-1 1,1-1,5-2,-1-1,0-1,0 1,0-1,-1-1,1 1,-2-2,1 1,-1-1,0 0,0 0,-1-1,9-16,-8 7,1 0,-2-1,0 0,-2 0,0-1,-1 1,-1-1,0 1,-2-1,0 0,-2 0,-5-32,1 22,-2 0,0 0,-2 1,-2 0,0 1,-2 0,-24-36,11 28,2 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12.1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81,'-9'1,"-2"-1,10-1,4-1,49-25,-30 15,33-14,-49 23,1 1,0 0,0 0,0 0,0 1,0 1,0-1,0 1,12 1,-17-1,0 1,-1-1,1 1,0-1,0 1,-1 0,1 0,-1 0,1 0,-1 0,1 0,-1 0,0 0,1 0,-1 1,0-1,0 1,0-1,0 1,0-1,0 1,0-1,-1 1,1 0,-1-1,1 1,-1 0,1 0,-1 0,0-1,0 1,0 0,0 0,0 0,-1 3,0 5,-1 1,0-1,-1 0,-6 18,-42 87,37-70,12-38,0 0,0 1,1-1,0 1,0-1,1 1,0-1,0 1,1 0,2 9,-2-13,1 1,0-2,-1 1,1 0,1 0,-1-1,0 1,1-1,0 1,0-1,0 0,0 0,0-1,1 1,-1-1,1 1,-1-1,1 0,0 0,5 1,11 4,1-1,0-1,35 4,67 0,-118-9,62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47.5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30,'116'-7,"-47"1,-29 3,-2 1,0-3,0-1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47.9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6,'0'0,"21"0,19 0,18 0,-5 0,-6 0,-2 0,-2 0,-1 0,1 0,10-5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48.3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0,'-7'56,"1"80,5-95,-2 374,3-306,0-55,1-2,3-14,2-14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1:48.6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0,'-9'385,"0"-2,10-329,3-1,11-1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1.5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 0,'-33'824,"8"-426,26-328,13 17,-10-64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2.6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0,'-46'87,"43"-82,1 0,0 1,1 0,-1-1,1 1,0 0,0-1,1 10,23-8,-21-6,0 0,0 0,0 0,0 1,-1-1,1 1,-1 0,1-1,-1 1,1 0,-1 0,0 0,0 0,0 0,0 0,1 4,8 40,-7-32,37 290,-26 3,-12 5,-3-164,2-104,6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3.4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198 0,'-18'23,"2"2,1-1,0 2,2 0,1 0,1 2,-8 30,-2 25,-13 93,24-106,2 0,4 1,3 0,2-1,4 1,3-1,22 91,-14-104,-13-51,-1 1,1-1,0 0,5 8,-6-12,-1 0,0 0,1 0,-1 0,1 0,0 0,-1-1,1 1,0-1,0 1,0-1,0 1,0-1,1 0,-1 0,0 0,0-1,1 1,-1 0,1-1,-1 1,1-1,-1 0,0 0,1 0,-1 0,1-1,-1 1,1 0,-1-1,0 0,4-1,0-1,-1 0,1-1,-1 1,0-1,0-1,0 1,0-1,-1 1,0-1,0-1,5-8,13-24,-2-1,-2-1,-1-1,20-77,-24 60,-3-1,-1 0,-1-61,-8 85,-1 0,-1 0,-2 0,-2 0,-16-54,14 66,0 0,-2 0,0 1,-2 0,0 1,-2 1,0 0,-32-34,14 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52.0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 1,'-9'286,"3"-230,1 7,4 5,-1 0,3-5,5-7,5-9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3.8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 1,'-13'46,"2"0,2 0,-4 69,6 141,7-244,0 3,0 25,1 0,8 44,-7-72,0 0,1 0,1 0,0-1,0 0,2 0,-1 0,1 0,1-1,-1 0,13 13,-15-19,0 0,0 0,0-1,0 1,6 2,-1-2,0 0,0-1,0 0,0 0,1-1,-1 0,0-1,1 0,0 0,-1-1,1 0,-1-1,1 0,-1-1,1 0,-1 0,0-1,0 0,0-1,0 0,0 0,12-9,11-16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4.2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 1,'-16'76,"3"1,3 0,2 130,33 229,-19-361,-1-13,2-1,17 67,-6-77,1-14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4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180 1,'-15'16,"0"1,2 0,0 1,1 1,1 0,0 1,2 0,0 0,2 1,-7 25,0 14,3 1,-6 84,11-68,4 1,3-1,3 0,4 0,3-1,22 77,-27-128,2-1,14 28,-20-46,1-1,0 1,0-1,1 0,-1 0,1 0,0-1,0 1,1-1,-1 0,1 0,0-1,0 1,10 4,-11-7,-1 0,1-1,-1 1,1-1,-1 1,1-1,-1 0,1-1,-1 1,1 0,0-1,-1 0,0 0,1 0,-1 0,0-1,1 1,-1-1,0 0,0 0,0 0,-1 0,1 0,3-4,3-3,0-1,-1 0,0 0,-1-1,9-15,9-24,-2-1,-3-1,-1 0,-4-2,-1 0,-3 0,5-63,-14 83,-1 0,-1 1,-2-1,-2 1,-13-59,12 72,0 1,-2 0,0 0,-2 1,0 0,0 1,-2-1,0 2,-1 0,-28-29,32 38,-1 0,0 0,0 1,-1 0,0 1,0 0,0 0,0 1,-1 1,-14-4,-20-1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5.1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154 52,'-17'23,"1"1,1 0,2 1,0 1,2 0,-10 33,7-3,2 1,3 0,2 1,3 0,2 0,13 115,-3-111,23 92,-20-116,2 0,1-1,28 52,-37-80,0 0,1 0,0-1,0 0,1 0,0-1,1 1,0-1,11 7,-16-12,0 0,0 0,0-1,0 0,1 1,-1-1,1 0,-1 0,1-1,-1 1,1-1,0 0,-1 0,1 0,-1 0,1 0,0-1,-1 0,1 0,-1 0,0 0,1 0,-1-1,0 1,0-1,1 0,-1 0,-1 0,6-5,2-3,0-1,-1 0,0-1,0 0,-1-1,-1 0,0 0,-1 0,0-1,5-19,2-15,12-86,-16 60,-4 0,-3 0,-2 0,-5 0,-2 0,-26-109,25 147,-2 0,-1 0,-2 2,-2-1,-26-44,19 50,1 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6.0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0,'10'172,"-5"-103,0-4,0-1,-1-3,0-11,-4-48,0 1,0-1,1 0,-1 0,1 1,-1-1,1 0,0 0,0 0,-1 0,2 0,1 3,-3-5,0 1,0-1,0 0,1 0,-1 0,0 0,0 0,1 0,-1 0,0 0,1 0,-1 1,0-1,0 0,1 0,-1 0,0-1,1 1,-1 0,0 0,0 0,1 0,-1 0,0 0,0 0,1 0,-1 0,0-1,0 1,0 0,1 0,-1-1,12-15,3-19,17-55,2-5,-27 77,0 0,2 1,0 0,1 0,0 1,25-29,-33 44,-1-1,1 1,-1 0,1-1,-1 1,1 0,0 0,-1 0,1 1,0-1,0 0,3 0,-4 1,0 0,0 0,0 0,0 0,0 0,0 0,0 0,0 0,0 1,0-1,0 0,0 1,0-1,0 1,0-1,-1 1,3 1,0 1,-1 0,1 0,-1 1,1-1,-1 1,0 0,-1 0,1 0,2 7,3 22,-1 8,-4 5,-1-41,-2 2,2 0,-1 0,1 0,0 0,1-1,3 13,-5-19,1 1,-1-1,0 0,0 0,0 1,1-1,-1 0,0 0,0 0,1 1,-1-1,0 0,0 0,1 0,-1 0,0 1,1-1,-1 0,0 0,0 0,1 0,-1 0,0 0,1 0,-1 0,0 0,1 0,-1 0,0 0,1 0,-1 0,0 0,1 0,-1-1,0 1,0 0,1 0,-1 0,0 0,1-1,-1 1,0 0,0 0,0 0,1-1,-1 1,0 0,0 0,0-1,1 1,-1 0,0-1,0 1,0-1,12-18,-11 17,21-36,48-64,-38 64,-15 20,1 1,22-17,0 7,-32 23,1 0,-1 0,1 1,0 0,0 0,0 1,1 0,-1 0,18 1,-21 1,0 0,-1 1,1 0,-1 0,1 1,-1 0,1-1,-1 2,0-1,0 1,0 0,0 0,-1 0,1 0,-1 1,0 0,8 8,0 4,-1 1,0 0,-1 0,0 1,-2 0,12 37,-5-2,10 70,-19-72,-3 0,-3-1,0-1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2:26.6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89,'34'-21,"-9"6,41-18,-57 29,1 0,0 1,0 1,0 0,0 0,0 1,0 0,12 1,-20 0,0 0,1 0,-1 0,0 0,0 0,1 1,-1-1,0 1,0-1,0 1,0 0,0 0,0 0,0 0,0 0,0 1,0-1,0 0,-1 1,1 0,-1-1,1 1,-1 0,1 0,-1 0,0 0,0 0,0 0,0 0,0 0,-1 0,1 0,-1 0,1 1,-1-1,0 0,0 0,0 1,0-1,0 0,-1 3,-1 8,-1 0,0 0,-1 0,0-1,-11 23,-17 23,-7 15,35-64,0 1,0 0,1 0,0 0,-1 14,3-21,1 0,0-1,0 1,0 0,0-1,1 1,-1 0,1-1,-1 1,1-1,0 1,0-1,0 1,0-1,1 0,-1 1,1-1,-1 0,1 0,0 0,0 0,0 0,0-1,0 1,0-1,0 1,1-1,-1 0,0 1,1-1,-1-1,1 1,-1 0,1 0,2-1,11 3,-1-1,0-1,1-1,25-2,-30 2,117-15,-62 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05.8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172 0,'-28'1,"-1"0,1 2,-32 7,44-9,6-1,18 2,218 30,-144-22,-40-5,-2 1,-2-2,16-3,-55-1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06.1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0,'0'0,"18"0,19 0,22 0,-1 0,5 0,1 0,4 5,10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07.1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0,'0'63,"9"429,-7-404,-3 1,-23 156,18-199,4-1,-1-3,-5-7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07.5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0,'-8'61,"1"113,7-120,-12 400,4-217,6-181,-1-6,-4-3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3.0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6,'-15'14,"1"1,-21 29,28-34,1 0,1 1,0-1,0 1,1 0,-4 17,-1 15,1 0,3 1,1 0,2-1,2 1,2 0,2 0,2-1,19 75,-19-100,0 0,1 0,1-1,1 0,0-1,21 28,-27-39,1 0,0-1,0 0,0 0,1 0,-1 0,1-1,0 0,0 0,1 0,-1 0,0-1,1 0,-1 0,1 0,0-1,0 0,0 0,-1-1,1 1,0-1,0-1,0 1,0-1,8-1,-7-1,1 1,-1-1,0 0,0 0,-1-1,1 0,-1 0,1 0,-1-1,8-8,-5 3,-1 1,-1-1,1-1,-2 1,11-22,-4 1,-2-1,-1 0,10-63,-14 59,-2 0,-1 0,-2-1,-4-40,1 56,-1 0,-1 0,-1 1,0-1,-2 1,0 0,-2 1,-14-27,21 43,-12-20,-19-23,28 40,0 0,0 1,0 0,0 0,-1 0,0 1,0 0,0 0,-8-4,-10 3,-5 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09.6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119 1,'0'0,"-14"20,-6 8,0 11,2-1,5 4,-3-4,-2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0.2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243 7,'-21'-3,"15"2,-1 0,0 0,0 1,1-1,-12 2,15 0,0 0,-1 0,1 0,0 1,0-1,0 1,0 0,0 0,0 0,1 0,-1 0,1 0,-1 1,-2 3,-4 6,0 1,1 0,1 0,0 0,1 1,-6 19,-20 87,20-55,2 1,3 0,3 0,2 0,4 1,3-1,2 0,23 92,-25-141,0 1,15 29,-18-42,1 0,-1 0,1-1,1 1,-1-1,1 1,-1-1,1 0,0 0,1-1,-1 1,10 4,-12-7,0 0,1 0,-1 0,0-1,1 0,-1 1,1-1,-1 0,0 0,1 0,-1 0,1-1,-1 1,0-1,1 1,-1-1,0 0,0 0,1 0,-1 0,0 0,3-3,2-1,0-1,-1 0,0 0,-1 0,9-12,6-11,-2-2,-1 0,-1-1,11-36,34-138,-51 163,-2-1,-2 0,1-71,-7 97,-1-1,-1 0,0 1,-2 0,0-1,-1 1,-1 1,0-1,-1 1,-1 0,-13-20,16 30,1 1,-1 0,0 0,-1 0,1 1,-1 0,0 0,-8-5,-24-9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0.6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 0,'-21'73,"3"2,3-1,-7 96,21-116,2-42,0-1,1 1,0-1,0 1,2-1,-1 0,1 0,1 0,0-1,0 1,1-1,1-1,11 15,7-3,-20-19,1 1,-1-1,1-1,0 1,0-1,0 0,0 0,0 0,0-1,1 0,-1 0,0-1,0 0,7-2,3 0,0-1,-1-1,1-1,15-8,-25 11,1-1,-1 0,11-9,15-20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1.0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 0,'0'0,"-6"23,-1 15,0 24,4 12,6 22,-3 4,0 0,0 1,0-12,2-4,3-9,2-9,-1-16,0 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2.0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 1,'-8'29,"1"1,2 1,0-1,3 1,0 31,1-25,-4 221,5-172,0 0,0-6,0-13,2-32,-2-35,0 0,0 0,0 1,0-1,0 0,0 0,0 1,0-1,0 0,0 0,0 1,0-1,0 0,0 1,0-1,0 0,1 0,-1 1,0-1,0 0,0 0,0 0,0 1,1-1,-1 0,0 0,0 0,0 1,1-1,-1 0,0 0,0 0,1 0,-1 0,0 1,0-1,1 0,-1 0,0 0,0 0,1 0,-1 0,0 0,0 0,1 0,-1 0,0 0,0 0,1 0,-1 0,0 0,1 0,-1-1,0 1,0 0,0 0,1 0,-1 0,0 0,0-1,1 1,-1 0,0 0,0 0,0-1,0 1,1 0,10-16,-11 16,45-84,-27 47,8-6,3 0,4 5,1 9,-31 28,-1-1,1 0,0 0,0 1,0 0,0 0,0 0,0 0,0 0,1 0,-1 1,0-1,0 1,1 0,-1 0,0 0,0 1,1-1,-1 1,0 0,4 1,-2 1,0 0,0-1,-1 2,1-1,-1 0,0 1,0 0,0 0,-1 0,1 1,-1-1,3 7,2 1,-2 2,0-1,5 15,1 14,0 3,0 1,1-6,4-11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2.5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184 0,'-11'4,"1"0,-1 0,1 1,0 0,0 1,0 0,1 1,0 0,0 0,1 1,0 0,0 0,-10 16,-4 17,5 2,16-38,0 0,0 0,1 0,0 0,0 9,0-12,1 1,-1-1,0 0,1 0,-1 0,1 0,-1 0,1 0,0 0,0 0,0 0,0-1,0 1,1 0,-1-1,0 1,1 0,3 2,-4-4,0 1,1-1,-1 1,1-1,0 0,-1 1,1-1,-1 0,1 0,-1 0,1 0,0 0,-1-1,1 1,-1 0,1-1,-1 1,1-1,-1 1,1-1,-1 0,0 0,1 0,-1 0,0 0,2-1,5-5,0 0,-1 0,1-1,-1 0,-1-1,0 0,9-15,29-73,-31 67,-13 29,0 1,0 0,0-1,0 1,0-1,0 1,1 0,-1-1,0 1,0 0,0-1,1 1,-1-1,0 1,0 0,1 0,-1-1,0 1,1 0,-1 0,0-1,1 1,-1 0,1 0,-1 0,1-1,4 10,1 27,-5-28,3 14,1 0,0-1,1 0,2 0,0-1,17 31,-16-36,1 0,0-1,2 0,-1 0,2-2,-1 1,2-2,24 18,2-5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3.2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1 301,'27'-46,"34"-43,-37 56,10-13,-2 7,-27 33,-1 1,0 0,0 1,0-1,1 1,-1 0,1 1,10-7,-15 10,1 0,-1-1,1 1,-1 0,1 0,0 0,-1 0,1 0,-1 0,1 0,-1 0,1 0,0 0,-1 0,1 0,-1 0,1 1,-1-1,1 0,-1 0,1 1,-1-1,1 0,-1 1,1-1,-1 0,0 1,1-1,-1 0,1 1,-1-1,0 1,0-1,1 1,-1-1,0 1,0-1,1 1,-1-1,0 1,0 0,0-1,0 1,0 0,2 28,-2-29,-1 26,-1-5,1-1,1 0,1 1,1-1,1 0,6 28,6-19,-13-26,1 0,-1-1,1 1,0-1,0 1,0-1,0 0,0 0,0 0,0 0,1-1,-1 1,1-1,-1 0,7 1,0 0,-1-1,0-1,0 0,1 0,11-2,26-7,-3-5,-7-5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3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1 125,'12'-16,"-1"1,0 1,1 0,1 0,0 2,19-16,-30 27,-1 0,1 0,-1 0,1 0,0 0,-1 0,1 0,0 0,0 1,0-1,-1 1,1-1,0 1,0 0,0 0,0 0,0 0,0 0,0 0,-1 0,1 1,0-1,0 0,0 1,0 0,-1-1,1 1,0 0,-1 0,1 0,0 0,-1 1,1-1,1 3,1 0,-1 1,0 0,0 0,-1 0,1 1,-1-1,0 0,-1 1,1 0,0 8,17 91,-10-74,-7-27,0 0,0-1,0 1,0 0,0-1,1 0,-1 0,1 1,0-1,0-1,1 1,-1 0,7 3,-4-3,0 0,0-1,1 0,-1 0,0 0,1-1,-1 0,8 0,4-1,1-1,-1 0,-1-2,1 0,27-9,2-4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4.1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 0,'-15'213,"14"-186,7 193,0-88,-1 2,0-30,-12 147,2-200,1 0,-1-3,-2-8,-8-7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4.5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106 0,'-6'36,"1"0,0 43,1-16,-60 545,62-593,-18 186,21-151,-1-10,0-3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33.6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220 8,'-40'-3,"36"1,-1 1,0 1,0-1,0 0,0 1,1 0,-1 1,0-1,0 1,0-1,0 2,1-1,-1 0,0 1,1 0,-9 5,8-3,0 1,0 1,0-1,1 1,0-1,0 1,0 1,1-1,0 0,-4 14,-2 8,-6 38,13-56,-5 26,2 1,2 0,2 52,22 112,-6-122,-10-63,0 1,8 17,-8-24,0 0,1-1,0 0,0 0,1-1,0 1,1-2,-1 1,15 10,-18-15,-1-1,1 1,0-1,0 0,0 0,0 0,0-1,1 1,-1-1,0 0,1 0,-1 0,1-1,-1 0,1 0,-1 0,1 0,-1-1,1 0,-1 1,0-2,1 1,-1 0,0-1,6-3,0-2,-1 0,0 0,0-1,0-1,-1 1,0-1,-1-1,0 0,-1 0,9-18,-4 6,-1-1,-1-1,-1 0,5-25,-9 26,0-1,-2 0,-1 1,0-1,-2 0,-1 0,-8-40,6 49,0-1,0 1,-2 1,0-1,-1 1,0 0,-1 0,0 1,-1 0,-1 1,0 0,-18-17,-4 6,-4 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5.3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 1,'-6'38,"1"0,2 41,1-42,0 232,0-13,-2-172,-16 84,13-122,5-16,1-30,1 0,0 1,0-1,0 0,0 1,0-1,0 0,0 1,0-1,0 0,0 1,0-1,0 0,0 0,0 1,0-1,0 0,0 1,1-1,-1 0,0 1,0-1,0 0,0 0,0 1,1-1,-1 0,0 0,0 0,1 1,-1-1,0 0,0 0,1 1,7-10,10-24,-16 29,49-117,-30 77,1 4,2 7,-23 31,1 0,0 0,-1 0,1 0,0 1,0-1,0 1,0-1,1 1,-1 0,0 0,1 0,-1 0,0 0,1 1,-1-1,5 0,-4 1,-1 1,0-1,1 1,-1 0,0-1,0 1,0 0,0 1,0-1,0 0,0 0,0 1,0-1,0 1,-1 0,1-1,0 1,1 4,15 20,0 6,-2 9,15 58,-15-45,1-10,3-8,-17-33,0 0,0 0,0 0,1 0,-1 0,6 3,24 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3:15.7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231 1,'-16'4,"0"1,-1 0,1 1,-18 9,28-11,-1 0,1 1,0-1,0 1,1 1,-1-1,1 1,0 0,1 0,-5 7,-1 3,2 0,-1 1,2 0,0 0,1 0,1 1,0 0,1 0,-2 34,8-7,-1-43,-1 1,0-1,1 1,0-1,-1 0,1 1,0-1,0 0,1 0,-1 1,0-1,1 0,-1 0,1 0,0-1,-1 1,1 0,4 2,-4-3,0 0,0-1,0 1,0-1,0 0,0 1,-1-1,1 0,0 0,0 0,0-1,0 1,0 0,0-1,0 1,0-1,0 1,0-1,0 0,-1 0,1 0,0 0,1-2,8-5,0 0,-1-1,0 0,0-1,11-14,35-58,-42 58,2 2,0-1,20-20,-35 43,-1-1,1 0,-1 1,1-1,-1 0,1 1,-1-1,1 1,0-1,-1 1,1-1,0 1,-1-1,1 1,0 0,0-1,0 1,-1 0,1 0,0 0,0-1,0 1,-1 0,1 0,0 0,0 0,0 0,0 1,-1-1,1 0,0 0,0 1,0-1,-1 0,1 1,0-1,-1 0,1 1,0-1,-1 1,1-1,0 1,-1 0,1-1,-1 1,2 1,1 4,0 0,-1 0,1 0,-1 0,2 7,-1 0,49 135,-27-92,2 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4:34.2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71 0,'1'8,"0"0,0 0,3 12,-2-14,-1 0,0-1,0 1,0 11,-1-14,-1 0,1-1,-1 1,1 0,-1-1,0 1,0-1,0 1,-1-1,1 0,0 1,-1-1,0 0,-3 3,4-3,-1 1,0-1,0-1,-1 1,1 0,0 0,-1-1,1 1,0-1,-1 0,0 0,1 0,-1 0,0 0,1 0,-7 0,-10-3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3.9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1,'30'11,"2"-1,-1-1,1-2,1-1,34 1,168-3,-152-4,100-1,305 4,428 32,-812-29,1142 50,401-3,-618 12,640 140,-1599-194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4.9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37,'-4'-12,"-4"-11,8 23,0 0,0 0,0 0,0 0,-1 0,1-1,0 1,0 0,0 0,0 0,0 0,0 0,0 0,0 0,-1 0,1 0,0 0,0 0,0-1,0 1,0 0,-1 0,1 0,0 0,0 0,0 0,0 0,0 0,0 0,-1 0,1 0,0 0,0 0,0 0,0 1,0-1,-1 0,1 0,0 0,0 0,0 0,-6 12,1 11,2 0,0 0,1 1,3 33,-1-14,22 740,16 191,-29-575,3 225,-19 738,5-964,5 432,-1-773,-2 0,-14 101,-2-80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6.0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0,'-4'21,"0"1,1-1,1 1,1 24,0-17,-2 139,3-108,0 4,0-2,3-3,2-12,3-13,5-10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6.4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0,'0'0,"0"20,7 11,3 16,-4-5,1-4,-1-4,1-5,-5-7,3-3,-5-6,5-2,-3-9,2-2,-4-4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6.7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7.1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1,'19'117,"-3"-31,-7-19,-2-5,-1-4,-3-3,-2-47,-2 0,1 1,-1-1,0 0,-1 0,1 0,-6 12,7-20,0 1,0-1,0 0,0 1,0-1,0 0,0 0,-1 1,1-1,0 0,0 1,0-1,0 0,-1 0,1 1,0-1,0 0,-1 0,1 0,0 1,-1-1,1 0,0 0,0 0,-1 0,1 0,0 1,-1-1,1 0,0 0,-1 0,1 0,0 0,-1 0,1 0,0 0,-1 0,1 0,0 0,-1-1,1 1,0 0,-1 0,1 0,0 0,0 0,-1-1,1 1,0 0,0 0,-1-1,1 1,0 0,0 0,-1-1,1 1,0 0,0 0,0-1,0 1,0 0,-1-1,-8-21,9 22,-5-24,0-1,2 1,0-1,2 1,1-1,1 1,6-40,-4 46,1 0,0 0,1 0,10-20,-14 33,1 0,0 1,1-1,-1 1,1-1,0 1,0 0,0 0,1 0,0 1,-1-1,1 1,0 0,1 0,-1 0,0 0,1 1,-1 0,9-3,-9 5,-1-1,1 1,-1 0,1 0,-1 0,1 1,-1-1,1 1,-1 0,0 0,6 2,16 11,-3 6,-5 4,-6 2,-10-22,0 0,-1-1,0 1,1 0,-1 0,-1 0,1-1,0 1,-1 0,0 0,0-1,0 1,0-1,-1 1,1-1,-1 1,0-1,0 0,0 0,-1 0,1 0,-1 0,1 0,-4 2,0 0,0-1,0 0,-1 0,1 0,-1-1,0 0,0 0,0 0,0-1,0 0,-11 1,11-3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7.4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 1,'-6'38,"-2"68,7-84,1-10,-1 0,2 1,0-1,0 0,1 0,0 0,5 12,-6-21,0 0,0-1,0 1,0-1,1 1,-1-1,1 0,0 0,-1 1,1-1,0 0,0 0,0-1,1 1,-1 0,0-1,1 0,-1 1,1-1,-1 0,1 0,0 0,-1-1,1 1,0 0,0-1,0 0,-1 0,1 0,0 0,0 0,0-1,-1 1,1-1,0 1,2-2,2 0,0-1,-1 1,1-1,-1 0,0-1,0 1,0-1,-1-1,1 1,-1-1,0 1,0-2,-1 1,1 0,-1-1,0 0,4-9,5-16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52.8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168 7,'-14'14,"0"0,1 1,0 1,1 0,1 0,1 2,0-1,1 1,1 0,1 1,-7 27,4-3,2-1,1 1,3 0,1 53,5-40,8-4,-7-44,-1 0,2 0,7 15,-9-19,1 0,0 0,0 0,1 0,-1 0,1-1,5 5,-4-5,0 0,-1-1,1 0,0 0,0 0,0 0,1-1,-1 0,0 0,0 0,1-1,-1 1,1-1,-1-1,0 1,1-1,-1 0,0 0,0 0,0-1,1 0,-2 0,1 0,7-5,-2 1,0 0,-1-1,1 0,-1-1,-1 0,0 0,0-1,0 0,-1 0,9-16,-7 5,0 0,0-1,-2 0,-1 0,0-1,-2 0,-1 0,0 0,-1 0,-2 0,-3-41,0 42,0 0,-1 0,-2 0,0 1,-1 0,-1 0,0 0,-2 1,0 0,-1 1,-1 0,-19-20,17 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7.8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1,'5'222,"-8"-181,2-14,7-32,7-17,5-15,-9 17,17-29,-23 45,0-1,0 1,1-1,-1 1,1 0,1 0,-1 1,0-1,1 1,9-5,-13 7,1 0,-1 1,1-1,-1 1,1-1,0 1,-1 0,1 0,-1 0,1 0,0 0,-1 0,1 0,0 1,-1-1,1 0,-1 1,1-1,-1 1,1 0,-1-1,1 1,-1 0,0 0,1 0,-1 0,0 0,0 0,1 1,-1-1,0 0,-1 1,1-1,0 0,0 1,0 1,4 8,0-1,-1 1,0 0,2 13,-3-12,7 29,1 6,-7-33,0-1,1 0,1 0,8 15,10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8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0,'2'46,"8"48,1-5,-1 130,-8-164,1-6,8 23,-11-72,0 1,0-1,0 1,0-1,0 0,-1 1,1-1,0 1,1-1,-1 0,0 1,0-1,0 1,0-1,0 0,0 1,0-1,1 1,-1-1,0 0,0 1,0-1,1 0,-1 1,0-1,0 0,1 0,-1 1,0-1,1 0,-1 0,0 1,2-1,0-4,1 1,-1-1,0 0,0 0,0 0,0-1,1-3,7-16,4-3,5 1,-15 21,0 0,0 1,0 0,0 0,1 0,-1 1,7-4,-9 6,0-1,0 1,1 1,-1-1,0 0,1 0,-1 1,0 0,1-1,-1 1,1 0,-1 0,1 0,-1 1,0-1,1 0,-1 1,0 0,5 1,12 12,-1 10,0 10,-2 10,-1-1,-12-32,-1-7,-1 1,1 0,0 0,0 0,0-1,6 8,1-7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8.8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1 123,'0'0,"0"22,0 21,0 17,2-4,5-11,5-10,-8-15,0-8,-4-19,-4-9</inkml:trace>
  <inkml:trace contextRef="#ctx0" brushRef="#br0" timeOffset="1">75 0,'0'0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9.2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 0,'-2'40,"-14"78,0-7,42-154,-21 33,7-13,21-30,-29 48,-1 0,1 0,1 1,-1-1,0 1,1 0,0 0,0 0,0 1,1 0,9-5,-14 8,1 0,-1 0,1 0,-1 0,0 0,1 0,-1 0,1 0,-1 0,1 1,-1-1,1 1,-1-1,0 1,1-1,-1 1,0 0,0 0,1-1,-1 1,0 0,0 0,0 0,0 0,0 1,0-1,0 0,-1 0,1 0,0 1,0 1,4 6,-1 0,-1 0,4 13,-7-21,9 33,1 6,1 4,2-5,-12-37,0 1,-1-1,1 0,0 0,0 0,1 0,-1 0,0 0,1 0,-1 0,1-1,-1 1,1 0,0-1,0 0,0 1,0-1,3 2,7-6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9.5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0,'0'0,"0"20,0 23,0 19,-7 10,0 3,-3 10,4-13,-2-29,-3-24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09.9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32,'52'15,"106"16,-150-30,-1-1,1 0,0-1,-1 1,1-2,-1 1,14-5,-20 6,1 0,-1-1,0 1,1-1,-1 1,0-1,0 1,1-1,-1 0,0 0,0 0,0 0,0 1,0-1,0-1,0 1,0 0,0 0,-1 0,1 0,0-1,-1 1,1 0,-1 0,1-1,-1 1,0-1,1 1,-1 0,0-1,0 1,0 0,0-1,0 1,-1-1,1 1,0 0,0-1,-1 1,1 0,-1-1,0 1,1 0,-1 0,0-1,1 1,-3-2,2 2,1 0,-1 0,0 0,0 0,1 0,-1 0,0 1,0-1,0 0,0 0,0 1,0-1,0 1,0-1,-1 1,1-1,0 1,0 0,0-1,0 1,-1 0,0 0,-1 0,1 0,0 1,0-1,0 1,0 0,0-1,0 1,0 0,0 0,0 1,-2 1,-4 4,0 0,0 1,-11 16,18-23,-8 11,0 0,1 0,1 1,0 0,-7 19,14-31,0 0,-1 0,1 0,0 0,-1 0,1 0,0 0,0 0,0 0,0 0,0 0,0 0,0 0,0 0,1 0,-1 0,0 0,1 1,-1-2,1 1,-1-1,1 0,-1 1,0-1,1 0,-1 1,1-1,-1 0,1 0,0 1,-1-1,1 0,-1 0,1 0,-1 0,1 0,-1 0,1 0,0 0,-1 0,2 0,1-1,1 0,-1 0,1 0,-1 0,0 0,0-1,1 0,2-2,10-9,-9 7,0 1,0 0,0 0,9-5,-14 9,-1 1,0-1,1 1,-1-1,0 1,1-1,-1 1,1 0,-1 0,1-1,-1 1,1 0,-1 0,1 1,-1-1,0 0,1 0,-1 1,1-1,-1 1,0-1,1 1,-1 0,0-1,1 1,-1 0,0 0,0 0,0 0,2 1,35 49,8 9,-21-33,1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0.8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 0,'-20'521,"13"-442,-3-9,1-10,7-46,1-1,1 1,0 0,2 15,4-15,0-12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1.1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281 1,'-23'0,"1"1,0 0,-37 8,51-7,0 1,1-1,-1 2,0-1,1 1,0 0,0 0,0 1,0 0,1 0,0 1,0 0,-6 7,-6 13,3 0,12-21,0 0,1 0,0 0,0 1,1-1,0 0,-1 1,2-1,-1 1,1-1,0 1,0 0,0-1,1 1,0-1,0 1,0-1,1 0,-1 1,1-1,1 0,-1 0,1 0,4 6,16 12,-11-14,1 0,0 0,23 10,11 1,-1-2,0-2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1.6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223 1,'-16'-1,"0"2,1 0,-1 1,1 0,-1 2,-25 8,36-10,-1 0,1 1,0-1,0 1,1 0,-1 1,0-1,1 1,0 0,0 0,0 1,1-1,-1 1,1-1,0 1,0 0,1 0,0 1,0-1,0 0,-2 10,3-9,0 0,0 0,1 1,-1-1,1 0,1 0,-1 0,1 1,1-1,-1 0,1 0,0 0,0 0,0-1,1 1,0 0,0-1,1 0,-1 0,1 0,0 0,0-1,1 1,0-1,-1 0,1 0,1-1,-1 0,0 0,1 0,0 0,-1-1,1 0,0 0,0 0,0-1,1 0,-1 0,0-1,0 0,1 0,-1 0,0-1,0 0,0 0,8-2,-3-1,0 0,-1-1,1 0,-1-1,0 0,11-9,20-11,-40 26,-1 0,1 0,0 0,-1 0,1 0,0 0,-1 0,1 1,-1-1,1 0,0 0,-1 1,1-1,-1 0,1 1,-1-1,1 1,-1-1,1 0,-1 1,1-1,-1 1,1 0,-1-1,0 1,1 0,7 7,-6-6,0-1,0 0,0 0,0 0,1 0,-1 0,0-1,1 1,-1-1,1 1,-1-1,0 0,1 0,-1 0,1 0,-1-1,1 1,-1 0,0-1,1 0,-1 0,0 1,0-1,1-1,-1 1,0 0,2-2,7-6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2.2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1,'3'20,"0"1,2-1,0 0,1 0,1-1,1 0,13 23,-17-35,0 0,1 0,-1-1,2 1,-1-1,1-1,9 9,4-3,0-4,0-5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53.5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241 1,'-28'11,"13"-5,0 0,-26 16,36-17,-1-1,0 1,1 0,0 0,0 0,1 1,-1-1,1 1,-5 11,-7 15,2 2,2-1,1 1,1 1,2 0,2 0,1 1,2 0,1 0,1-1,3 1,1 0,1 0,14 52,-1-35,6-6,3-9,4-7,4-6,-28-22,1 1,1-1,-1-1,0 0,0 0,1 0,-1-1,1 0,0 0,-1-1,1 0,0 0,-1-1,1 0,-1 0,1-1,-1 0,1-1,6-2,19-15,-28 16,1-1,-2 0,1 0,0 0,-1 0,0-1,-1 0,1 0,4-10,7-25,-14 34,1 0,-2 1,1-1,-1-8,-1 8,0 0,0 0,0 1,-1-1,0 1,0-1,-1 1,0 0,0 0,0 0,-1 0,0 1,0 0,0-1,-1 1,1 1,-1-1,0 1,-1 0,1 0,-1 0,-11-5,-19-3,27 10,1 0,-1 1,0 1,0 0,0 0,-11 1,-17 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2.6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337 52,'0'0,"-14"-3,-15-4,-14-3,5-2,2 6,0-1,3 5,0-1,6 2,4 2,-2 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3.1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1,'1'38,"3"0,9 42,-11-65,8 34,3-5,1-11,-13-32,-1 1,1-1,0 1,0-1,0 0,1 1,-1-1,0 0,0 0,1 0,-1 0,0 0,1 0,-1 0,1-1,-1 1,1 0,0-1,-1 1,1-1,0 0,-1 0,1 1,0-1,-1 0,1 0,0-1,-1 1,1 0,0 0,-1-1,1 1,0-1,-1 0,1 1,-1-1,1 0,1-1,7-5,0 0,0 0,-1 0,11-13,-11 11,-2 1,0 1,27-19,-8 9,4 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3.5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0,'0'0,"-6"21,4 15,-3 15,1-2,4-4,-2-7,2-7,0-7,0-3,4-12,0-9,-1-14,-1-11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3.8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4.1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140 1,'4'116,"-1"-76,-1 1,-3 0,-10 80,4-91,-15 43,5-34,0-6,15-29,0-1,0 1,0-1,-1 0,0 1,-4 3,6-6,0-1,0 1,-1 0,1 0,0-1,0 1,-1 0,1-1,0 0,-1 1,1-1,0 0,-1 1,1-1,-1 0,1 0,0 0,-1 0,1-1,-1 1,1 0,-3-1,-16-9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4.5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 0,'0'0,"-7"0,-1 0,-6 7,5 8,1 10,-5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4.9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241 36,'-4'-3,"0"-1,0 1,0 0,0 0,-1 0,1 0,-1 1,0 0,0 0,0 0,0 0,0 1,0 0,-8-1,7 2,1 1,0-1,0 1,0 0,0 1,0-1,1 1,-1 0,0 0,1 0,-1 1,1 0,0-1,-8 8,2-1,-1 1,2 0,-13 16,18-20,0 0,0-1,1 1,0 1,0-1,0 0,1 1,-3 12,5-18,0 0,-1 0,1-1,0 1,0 0,0 0,0 0,0-1,0 1,0 0,0 0,0-1,0 1,1 0,-1 0,0-1,0 1,1 0,-1 0,1-1,-1 1,0 0,1-1,-1 1,1-1,0 1,-1-1,2 2,-1-2,0 0,0 0,1 0,-1 1,0-1,1 0,-1 0,0-1,0 1,1 0,-1 0,0-1,1 1,-1 0,1-2,6-1,-1-1,0 0,0 0,8-7,-11 8,0 0,0 0,0 0,1 0,-1 1,1 0,0 0,-1 0,8-2,-11 4,1 0,0 0,-1 0,1 0,0 0,0 0,-1 1,1-1,0 0,-1 1,1-1,-1 1,1 0,0-1,-1 1,1 0,-1 0,0 0,1 0,-1 0,0 1,0-1,1 0,-1 0,0 1,0-1,0 1,-1-1,1 1,0-1,0 4,4 7,-1 0,4 23,3 11,1-20,-11-23,0-1,0 1,0-1,1 0,-1 0,1 1,0-1,0 0,0-1,0 1,0 0,0 0,0-1,0 1,1-1,-1 0,1 0,-1 0,1 0,-1 0,1 0,0-1,-1 1,1-1,0 0,-1 1,1-1,0-1,-1 1,1 0,0-1,-1 1,5-2,13-10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5.2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346 29,'0'0,"-21"0,-16-7,-15-1,4 0,2 4,4 2,5 4,6 7,-1 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5.6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 1,'-5'106,"-21"122,16-157,0 11,2-8,6-11,6-14,5-18,2-16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5.9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25,'0'0,"20"-2,20-5,22-4,7 6,0 5,0 9,5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6.1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0,'6'47,"2"0,24 74,-19-73,73 275,-65-259,-18-56,0-1,0 0,1 0,0 0,7 9,-10-15,0 0,0 0,-1 0,1 0,0 0,0 0,0 0,0 0,0-1,0 1,0 0,0-1,0 1,0-1,1 1,-1-1,0 0,0 1,0-1,1 0,-1 0,0 0,0 0,1 0,-1 0,0 0,0 0,1-1,-1 1,0 0,0-1,0 1,0-1,1 1,-1-1,0 0,0 1,0-1,0 0,0 0,0-1,5-5,0 0,-1 0,0-1,0 0,-1 0,6-16,-3 9,106-258,-66 162,0 18,-5 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01.2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117 0,'-5'0,"-1"0,0 1,0-1,1 1,-1 0,1 1,-1-1,1 1,-1 0,-9 6,13-7,0 1,-1 0,1 0,0-1,1 1,-1 0,0 1,1-1,-1 0,1 0,-1 1,1-1,0 1,0-1,0 1,1 0,-1-1,0 1,1 0,0-1,0 1,0 0,0-1,1 7,5 43,1 1,-1 55,-8-18,-16 106,11-143,1-3,3 1,2-1,3 0,6-7,7-10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23.4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329 29,'-52'-14,"42"11,-1 0,0 0,-18-2,25 5,0 0,0 0,0 0,0 1,0-1,0 1,0 0,1 0,-1 1,0-1,1 1,-1-1,1 1,-6 4,2 0,-1 1,1 1,0-1,0 1,1 0,0 1,0-1,1 1,-5 11,-4 15,-13 41,24-65,-7 20,1-1,2 2,1-1,2 1,1-1,1 1,4 40,7-17,-6-43,1-1,7 17,-7-20,0-1,1 0,0-1,0 1,0-1,1 0,0 0,0 0,0-1,1 0,0 0,0-1,0 0,1 0,-1-1,1 0,0 0,14 3,-8-3,-1-1,1-1,0 0,-1-1,1 0,0-1,-1 0,1-1,0-1,22-7,0-7,-6-5,-28 20,0 0,0-1,0 1,0 0,0-1,0 1,-1-1,1 0,-1 1,0-1,0 0,0 0,0 0,0 0,0 0,-1 0,0 0,0 0,0 0,0 0,0 0,0 0,-1 0,1 0,-1 0,0 0,0 0,0 0,-3-5,1 3,-1-1,0 1,0 0,-1 0,1 0,-1 1,0-1,-1 1,1 0,-1 1,1-1,-1 1,-7-3,-7 0,0 0,-1 1,1 1,-1 1,1 1,-1 1,-31 2,8 4,5 6,3 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23.8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357 1,'-20'6,"1"0,1 1,-1 2,1-1,1 2,0 1,0 0,1 1,0 0,-24 27,24-22,1 2,0 0,2 0,0 1,2 1,0 0,1 1,-13 41,20-50,0 0,0 0,1 1,1-1,0 0,1 1,1-1,3 24,-3-31,0 0,1 0,-1-1,1 1,1-1,-1 1,1-1,0 0,0 0,0 0,1 0,0-1,0 1,0-1,0 0,1 0,0 0,0-1,0 0,0 0,11 5,-1-3,1-1,0-1,0 0,0-1,1-1,-1 0,0-1,0-1,1-1,-1 0,0-1,0 0,-1-2,1 0,-1 0,0-2,24-13,-27 13,-1 0,0-1,-1 0,1-1,-1 0,-1-1,0 0,0 0,11-20,-15 21,0 0,-1-1,0 0,0 0,-1 0,-1 0,1-1,-2 1,1-1,-1 1,-1-1,0 1,-2-13,1 13,-1 0,0 1,-1 0,0-1,0 1,-1 1,0-1,0 0,-1 1,0 0,-1 0,0 0,-13-13,8 12,1 0,-1 1,-1 0,0 1,0 0,0 1,-1 0,0 1,-15-4,-7-1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24.3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304 6,'-11'0,"0"0,1 1,-1 1,0 0,1 0,0 1,-1 0,1 1,0 0,1 1,-1 0,-10 7,9-3,1-1,0 1,0 1,1 0,1 0,-1 0,2 1,-1 1,-7 16,4-5,1 0,1 1,1 0,1 0,2 1,0-1,-2 48,8-23,0-40,1 0,0 1,0-1,1 0,0 0,1-1,0 1,0-1,1 0,0 0,0 0,1-1,0 1,0-1,1-1,0 1,0-1,0 0,1-1,0 0,0 0,1-1,-1 0,1 0,0-1,0 0,0-1,0 0,0 0,1-1,-1 0,0-1,1 0,-1 0,10-2,-4-1,0 0,0-1,-1-1,0 0,0-1,0 0,-1-1,0-1,0 0,-1-1,0 0,-1-1,0 0,0-1,15-21,-19 23,0-1,-1 0,0-1,-1 1,0-1,-1 0,0-1,0 1,-2-1,1 1,-1-1,-1 0,0 0,-1 0,0 0,-1 1,0-1,-1 0,0 0,-6-14,2 8,-1 0,-1 0,-1 1,-1 0,0 0,-24-28,25 35,-1 0,0 0,0 1,-1 0,0 1,-1 0,0 1,0 0,0 1,-20-7,-2 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24.8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267 1,'-9'0,"1"1,-1-1,0 2,1-1,0 1,-1 1,1 0,0 0,0 0,0 1,1 0,-10 7,7-4,0 2,1-1,0 1,0 1,1-1,0 1,-11 20,8-9,1 0,1 1,1 0,0 0,2 1,1 0,1 0,-3 41,7-50,0 0,1-1,0 1,1-1,1 1,0-1,1 0,0 0,1 0,1 0,6 11,-8-18,-1 0,1-1,0 0,0 0,1 0,0 0,-1-1,1 0,1 0,-1 0,1 0,-1-1,1 0,0 0,0-1,1 0,-1 0,0 0,1-1,-1 1,1-2,-1 1,1-1,12-1,-5-1,0 0,-1-1,1-1,-1 0,1-1,-2 0,1-1,0-1,-1 0,0-1,-1 0,0 0,0-1,-1-1,0 0,-1 0,0-1,9-14,-11 15,0-1,-1 0,-1 0,0 0,0-1,-1 0,-1 0,0 0,0 0,-1 0,-1 0,0-1,-1 1,0 0,-1-1,0 1,-1 0,0-1,-1 1,-8-20,6 19,-2 0,1 0,-2 1,0 0,0 1,-1 0,0 0,-1 1,0 0,-1 1,0 0,0 0,-1 1,0 1,-1 0,-24-10,-15-2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46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383 20,'-52'-9,"37"6,0 0,0 1,-16-1,25 4,-1-1,1 1,0 0,0 0,0 0,1 1,-1 0,0 0,1 1,-1-1,-6 6,2-1,1 0,1 1,-1 0,1 0,1 1,-1 0,1 1,1-1,-10 21,0 3,-19 64,25-63,1 0,2 1,2 0,-2 47,6-54,2 0,1 0,1 0,1-1,2 1,8 26,4-9,-14-38,0-1,1 1,9 11,-9-12,1-1,0 0,1 0,-1 0,1 0,0-1,0 0,0-1,0 1,1-1,-1-1,1 0,0 0,0 0,10 0,-10-1,-1-1,1 0,13-2,-12 1,-1-2,1 1,-1-1,1 0,-1-1,0 0,11-7,14-16,-28 22,0-1,0 0,0 0,-1 0,0 0,-1-1,1 1,-1-1,0 0,-1 0,0-1,0 1,0 0,-1-1,0 1,0-9,-1 11,-1 0,1 0,-1 0,0 0,0 0,-1 0,1 1,-1-1,0 0,0 1,-1-1,1 1,-1 0,0 0,0 0,-1 0,1 1,-1-1,1 1,-1 0,0 0,-1 0,1 1,-9-5,3 3,0 1,0-1,0 2,0-1,-1 2,1-1,-1 1,0 1,1 0,-1 1,-15 2,6 1,0 1,0 0,1 2,0 0,-19 11,3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46.8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164 0,'-17'19,"1"0,0 1,1 0,2 1,0 1,1 1,1-1,1 2,-12 42,17-45,0 1,2-1,0 1,1 0,2 0,0-1,1 1,1 0,1 0,1-1,11 33,1-15,5-6,6-5,-22-23,0-1,0-1,1 1,0-1,0 0,0 0,0-1,0 0,0 0,1 0,-1-1,1 0,-1 0,1-1,-1 0,1 0,0 0,-1-1,1 0,9-2,-8 0,1 0,-1-1,0 0,0 0,0-1,-1 1,1-2,-1 1,0-1,-1 0,0-1,0 1,0-1,9-15,-7 9,-2-1,1 0,-2-1,1 1,-2-1,0 0,-1 0,-1-1,0 1,-1 0,0-1,-2 1,-3-32,0 26,-1 0,0-1,-1 2,-2-1,0 1,-1 0,-1 1,-1 0,-19-27,25 40,1 1,-1-1,-1 1,1 0,-1 0,0 0,0 1,-1 0,1 0,-1 1,-13-6,-8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47.3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228 1,'-15'15,"1"0,1 1,0 1,1 0,-18 36,9-11,-22 70,24-54,-18 101,32-132,2-1,1 1,1 0,2 0,0 0,7 31,-7-50,1-1,0 1,7 14,-7-17,1 0,0 0,0 0,0 0,1-1,0 1,0-1,0 0,0 0,1 0,-1-1,1 1,0-1,0 0,0-1,1 1,-1-1,0 0,7 1,-4-1,0-1,-1-1,1 1,0-1,0-1,-1 0,1 0,0 0,-1-1,1 0,-1 0,0-1,14-7,-2 0,-2-1,0-1,0-1,-1 0,0-1,-2 0,1-2,-2 1,0-2,-1 0,-1 0,0-1,-1-1,-1 1,10-33,-14 37,-1-1,0-1,-1 1,-1-1,0 1,-2-1,1 1,-2-1,0 0,-1 1,0-1,-1 1,-1 0,-1 0,0 0,-1 1,0-1,-1 1,-1 1,0-1,-13-14,12 17,0 1,-1 1,0 0,-1 1,0 0,0 0,0 1,-1 0,0 1,-1 1,1 0,-26-6,27 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47.8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260 31,'-8'0,"-1"1,1 0,0 0,0 0,0 1,0 1,0-1,0 1,1 0,-1 1,1 0,-12 8,9-4,1 0,1 0,-1 1,1 0,1 0,0 1,0 0,-5 11,0 4,2 0,0 0,2 1,0 1,2-1,1 1,-1 30,3-25,2 0,2 0,1 0,8 44,-7-63,0 0,8 18,-9-24,1-1,1 1,-1-1,1 0,0 0,1 0,0 0,-1-1,2 0,-1 0,0 0,1-1,0 0,0 0,1 0,-1-1,1 0,-1 0,1 0,0-1,0 0,0-1,0 1,0-1,1-1,-1 1,0-1,0-1,1 1,-1-1,0 0,0-1,0 0,0 0,0 0,0-1,-1 0,11-7,-4 1,-1 0,0-1,0-1,-1 0,0-1,-1 0,-1 0,0-1,0-1,10-22,-8 13,-2-1,0 0,-2 0,0-1,5-46,-9 47,-2 0,-1-1,-1 1,-1-1,0 1,-11-39,9 48,-1 2,0-1,-1 0,0 1,-1 0,0 1,-1 0,0 0,-1 0,-1 1,0 0,-16-13,9 10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48.2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27,'0'0,"19"0,25-4,18-3,-1 0,-3 0,-6 5,2 2,11 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48.8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1 124,'15'-13,"0"0,1 1,1 1,0 0,0 2,1 0,0 0,37-10,-39 15,0 0,0 0,30-1,-40 4,-1 1,1 1,-1-1,11 3,-13-3,0 1,0 0,0 0,0 0,0 1,0-1,-1 1,1-1,0 1,-1 0,1 0,-1 0,0 0,0 1,0-1,0 1,3 4,-3-3,-1 0,1 0,-1 0,0 0,0 0,-1 0,1 0,-1 1,0-1,0 0,-1 8,-2 4,-1-1,-1 1,0-1,-1 0,-14 26,-85 148,67-115,5-2,29-59,0-1,1 1,-2 13,4-22,1 0,-1 0,1 0,0 0,1 0,-1 0,1 0,0 0,0 0,0-1,0 1,0 0,1 0,0-1,0 1,0-1,0 0,0 0,1 0,0 0,-1 0,1 0,0 0,0-1,1 0,-1 1,0-1,8 3,4 1,0-1,0 0,1-1,0-1,25 3,19-1,7-3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01.8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1,'-6'29,"1"0,1 0,2 0,1 1,3 33,25 149,-13-119,-7-33,-3 0,2-2,6-3,-11-49,2 0,-1 0,1 0,4 8,13 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49.6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214 71,'-5'-2,"1"0,-1 0,0 0,1-1,-1 0,1 0,0 0,0 0,0 0,-5-6,-23-18,30 26,0 0,0-1,0 1,0 1,-1-1,1 0,0 1,0-1,-1 1,1-1,0 1,-1 0,1 0,-4 1,3-1,1 1,0 0,1 0,-1 0,0 1,0-1,0 0,1 1,-1-1,1 1,-1-1,1 1,-1 0,1 0,0 0,0 0,0-1,0 1,0 1,1-1,-2 4,-10 49,12-53,-12 80,1-39,0-1,1-5,8-7,2-29,0 0,0 0,1 1,-1-1,1 0,-1 1,1-1,-1 0,1 0,0 0,0 0,-1 0,1 0,0 0,0 0,0 0,0 0,0 0,0 0,0-1,1 1,-1-1,0 1,0 0,3 0,37 8,-23-6,-2 2,1 0,-1 2,1 0,-2 0,1 2,-1 0,-1 0,0 2,0 0,19 19,-3 2,-5 3,-21-29,-1 0,0 1,0 0,0 0,-1 0,0 0,0 0,-1 0,0 1,0-1,-1 0,0 1,-1 11,-9 11,6-23,-1 0,0 0,0-1,0 0,-1 0,0 0,0 0,0-1,-1 0,-11 6,5-3,-1-2,0 1,0-2,-27 8,0-5,-1-3,4-7,5-8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50.2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206 0,'-7'1,"0"-1,0 1,0-1,0 2,0-1,0 1,0 0,0 1,0 0,1 0,0 0,-1 1,1 0,0 0,1 0,-1 1,1 0,-6 6,3 0,0 0,1 0,0 1,0 0,2 0,-1 0,2 1,-7 25,6-15,1-1,1 1,1 0,1 0,1 0,1 0,1-1,2 1,0 0,1-1,10 29,3-13,-15-33,1 0,0 0,0-1,0 1,1-1,-1 0,1-1,0 1,0-1,1 0,-1 0,0 0,1-1,0 0,0 0,-1-1,1 1,0-1,0 0,0-1,1 0,-1 0,0 0,0 0,0-1,0 0,0-1,0 1,-1-1,1 0,0 0,-1-1,1 0,-1 0,0 0,0-1,0 1,5-6,-1 0,0 0,-1 0,0-1,-1-1,0 1,0-1,-1 0,0-1,-1 1,-1-1,0 0,0 0,-1-1,0 1,-2-1,1 1,-1-1,-1 0,0 0,-4-21,1 16,0 1,-1 0,-1 0,-1 0,0 0,-2 1,1 0,-2 1,0-1,-1 2,0-1,-1 1,-1 1,-21-19,-8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52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7,'0'0,"15"0,21 0,14 0,-3 0,-8 0,2 0,-8 0,6-7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52.5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23,'0'0,"15"0,23 0,16 0,1 0,6 0,-5-5,-1 1,-3-1,-7-3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7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83 143,'-6'0,"1"-1,-1 1,1-1,0 0,0 0,-1-1,1 1,0-1,0 0,-7-5,11 6,-1 0,1 1,0-1,0 0,0-1,0 1,0 0,0 0,0 0,0-1,0 1,0 0,1-1,-1 1,1 0,-1-1,1 1,-1-1,1 1,0-1,0 1,0-1,0 1,0-1,0 1,0-1,0 1,0-1,1 1,-1-1,1 1,-1-1,1 1,0-1,-1 1,1 0,0 0,0-1,0 1,0 0,1-1,3-4,0 1,0-1,0 1,0 1,1-1,0 1,0 0,0 0,1 0,-1 1,1 0,10-3,-7 4,0-1,0 2,0-1,0 1,0 1,0 0,0 0,19 4,-21-3,1 1,-1 1,1-1,-1 2,0-1,0 1,0 0,0 1,-1 0,8 6,-10-7,0 1,-1 0,0 0,0 0,0 0,0 0,-1 1,0 0,0 0,0-1,-1 2,0-1,0 0,1 11,-2-3,0 1,-1-1,-1 1,0-1,-1 1,-1-1,-8 26,-42 97,34-93,0 3,13-32,0 0,1 1,1-1,1 1,0 0,0 18,3-29,0 1,0-1,1 0,0 1,0-1,0 0,0 0,1 0,0 0,0 0,1 0,-1 0,1-1,0 1,0-1,0 0,1 0,0 0,-1 0,1-1,1 1,4 2,5 2,0 0,1-1,0-1,0 0,23 4,82 13,-104-20,-10-2,165 20,-123-19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8.7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169 22,'-32'-10,"26"8,0 0,0 0,0 0,-12-1,16 3,0 0,0 0,0 0,1 0,-1 0,0 1,0-1,1 1,-1-1,0 1,1 0,-1 0,0-1,1 1,-1 0,1 0,0 1,-1-1,1 0,0 0,-2 3,-3 6,1 0,0 1,0 0,2-1,-1 1,1 0,1 1,-2 11,-2 14,-1 5,2 0,4-32,0 27,1-36,0-1,0 1,0-1,0 1,0 0,0-1,0 1,0-1,0 1,1-1,-1 1,0-1,0 1,1-1,-1 1,0-1,1 1,-1-1,1 1,-1-1,0 0,1 1,-1-1,1 0,-1 1,1-1,-1 0,1 1,0-1,-1 0,1 0,-1 0,1 0,-1 0,1 0,0 0,-1 0,1 0,-1 0,1 0,-1 0,1 0,0 0,-1 0,1 0,-1-1,1 1,-1 0,2-1,9-4,1 0,1 1,23-4,-31 7,0 0,0 1,0 0,0 0,-1 0,1 1,0 0,0 0,0 0,-1 0,1 1,0 0,7 4,-4-1,-1 1,1 1,-1-1,-1 1,1 0,-1 1,0 0,7 12,10 21,-3 5,-13-25,0 0,5 30,-7-7,-5-32,-1-1,0 1,0 0,-1-1,-1 1,0-1,0 1,-8 14,-8 9,-4-2,-2-2,-3 0,-2-2,-3-5,-3-8,-4-6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9.4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410 1,'-11'0,"-1"0,1 1,-1 0,1 1,-13 4,17-4,0 1,0 0,0 1,1 0,-1 0,1 0,0 1,-9 8,-15 18,1 1,1 1,2 2,2 1,1 0,-34 76,48-92,1 1,1 0,1 0,-6 36,11-51,1 0,0-1,0 1,1 10,1-10,-1 0,1-1,0 1,1 0,-1-1,1 1,0-1,1 0,-1 0,1 0,0 0,0-1,0 1,1-1,0 0,0-1,0 1,0-1,0 0,12 5,7 1,0 0,1-2,40 7,-63-13,53 7,-33-5,0-2,42-3,-16-6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19.9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19,'256'-13,"-236"14,-17-1,-1 1,0-1,0 0,0 1,0-1,1 0,-1 0,0-1,0 1,0 0,0-1,1 1,1-2,-6 1,-3-3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20.2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26,'0'0,"16"0,19 0,16 0,-1 0,-1 0,4-2,6-5,-1-4,9 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38.0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101 170,'-10'0,"0"-1,-1 0,1 0,-1-1,1 0,-14-6,24 8,-1 0,0-1,0 1,0 0,1-1,-1 1,0-1,0 1,1-1,-1 1,0-1,1 0,-1 1,1-1,-1 0,1 1,-1-1,1 0,-1 0,1 1,0-1,-1 0,1 0,0 0,0 0,0 0,-1-1,2 0,-1 0,1 0,-1 0,1 1,-1-1,1 0,0 0,0 0,0 0,0 1,2-3,4-4,-1 1,1 1,0 0,9-7,0 2,0 1,0 1,1 0,29-10,-37 16,0 0,1 1,-1 0,1 0,-1 1,1 0,0 1,-1 0,1 1,18 3,-26-4,1 1,-1 0,1 0,-1 0,1 0,-1 0,0 0,0 1,0-1,1 1,-2 0,1-1,0 1,0 0,0 0,-1 0,1 0,-1 1,0-1,1 0,-1 1,0-1,-1 0,1 1,0-1,-1 1,1-1,-1 1,0 0,0-1,0 1,0-1,0 1,-1 5,-2 7,-1 0,0 1,-1-2,-10 23,15-36,-103 198,3-6,87-164,2 0,1 2,1-1,-8 56,14-43,9-6,-5-31,2 0,-1 0,0-1,1 1,0-1,1 0,-1 0,1 0,0 0,0-1,7 7,-2-5,-1 1,1-2,0 1,1-1,-1 0,12 3,6 0,1 0,0-2,56 5,-35-8,-1-2,-2-5,1-2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02.7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1 133,'24'-20,"4"-3,39-24,-56 41,0 0,0 0,1 1,-1 1,1 0,1 0,16-1,-26 4,1 0,-1 1,1 0,-1 0,0 0,1 0,-1 1,1-1,-1 1,0 0,1 0,-1 0,0 0,0 1,0-1,0 1,0 0,0 0,0 0,-1 0,1 0,-1 1,1-1,-1 1,0 0,0-1,0 1,0 0,-1 0,1 0,-1 1,0-1,0 0,0 0,0 1,0-1,0 7,0 12,-1 0,-1 0,0-1,-2 1,-7 29,-36 105,37-130,-7 23,4-1,6-1,10-5,-4-38,1 0,0 0,0-1,1 1,-1-1,1 1,2 3,0-2,-1-1,1 0,0 0,1 0,-1 0,1-1,-1 1,10 4,0-1,31 11,3-5,13-5,92 1,-72-9,0-2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38.8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276 76,'-22'-23,"15"15,0 1,0 0,-1 0,-13-9,20 15,-1 0,0 0,0 0,1 1,-1-1,0 0,0 1,0-1,1 1,-1 0,0-1,0 1,0 0,0 0,0 0,0 1,0-1,0 0,1 1,-1-1,0 1,0 0,0-1,1 1,-1 0,0 0,1 0,-1 0,-2 3,-3 3,-1 2,1-1,0 1,1 0,0 0,0 1,-5 12,-26 77,31-83,-9 30,0-2,4-5,6-9,5-29,0 0,0 0,0 0,0 0,0 0,1 0,-1 0,0 0,1 0,-1-1,0 1,1 0,-1 0,1 0,0 0,-1-1,1 1,-1 0,1-1,0 1,0 0,-1-1,1 1,0-1,0 1,0-1,0 0,-1 1,1-1,0 0,0 1,0-1,0 0,0 0,0 0,0 0,2 0,4 0,1-1,-1 0,15-3,-8 1,-3 1,0 1,0 1,0-1,0 2,0-1,0 2,0-1,11 4,-14-2,0 0,-1 0,0 1,1 0,-1 0,-1 1,1 0,-1 0,0 0,0 1,9 10,-4-1,0 0,0 1,13 27,-4 10,-15-36,-1 0,0 0,-2 1,0-1,-1 1,0 0,-2-1,0 1,-1-1,-1 1,-8 28,8-36,-1 1,0-1,-1 0,0 0,-1 0,0-1,-1 0,0 0,0-1,0 0,-1 0,-1 0,1-1,-1-1,0 1,-1-1,1-1,-1 0,-16 6,-15 0,0-4,36-7,-41 3,43-3,0 0,-1-1,1 1,0-1,0 0,-1 0,1 0,0 0,0 0,0-1,-4-2,-6-10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39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353 16,'0'-1,"1"0,-1-1,1 1,0 0,-1 0,1 0,0-1,0 1,0 0,0 0,1-1,-1 1,-33 25,1 1,1 2,2 1,0 1,2 1,2 1,-28 45,36-47,0 0,2 1,1 1,1 0,2 1,1 0,2 1,1-1,-2 41,7-61,1 0,0 0,1 0,0 0,1 0,0 0,1 0,1-1,-1 0,8 15,-7-19,0-1,0 0,0 0,1-1,0 1,0-1,0 0,1 0,-1-1,1 1,0-1,1 0,-1-1,0 0,1 0,0 0,0-1,9 2,5 0,1-1,-1-1,1-1,-1-1,1 0,0-2,26-5,-5-5,-37 11,0-1,-1 0,0 0,1-1,-1 0,0 0,0 0,-1 0,1-1,-1 0,1 0,-1 0,0 0,-1-1,6-8,1-11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39.8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32,'57'-2,"59"-11,-87 10,11-3,-4 1,5 2,-50 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0.1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17,'0'0,"21"0,19 0,20-4,-4-1,1 3,-5 0,-2-1,6 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0.5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22,'159'0,"-105"0,5 0,5 0,-3 0,-13-6,-15-10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0.8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0,'-6'31,"2"-1,0 1,2 52,2-46,-2 11,2 0,0-1,2-2,9-5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1.2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0 192,'2'-9,"-1"1,2 0,-1 0,1 0,1 0,-1 0,10-13,37-47,-47 64,1-1,1 0,-1 0,1 1,0 0,0 0,7-4,-11 7,0 1,0-1,0 0,0 1,0-1,0 1,0-1,1 1,-1-1,0 1,0 0,1 0,-1-1,0 1,0 0,1 0,-1 0,0 1,0-1,0 0,1 0,-1 1,0-1,0 1,0-1,1 1,-1-1,0 1,0 0,0-1,0 1,0 0,0 0,-1 0,1 0,0 0,0 0,1 2,2 5,-1 0,1 1,-1-1,-1 1,0 0,0 0,1 13,-1 67,-3-62,-11 224,8-187,0 62,6-70,4-9,6-8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1.8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340 0,'-11'2,"-1"1,0 1,1 0,0 0,0 1,0 0,1 1,-1 0,1 1,1 0,-1 0,1 1,1 1,-1-1,-6 11,-11 16,2 1,2 1,-29 63,28-41,17-44,2 1,0 0,0 0,2 1,0-1,1 1,0-1,4 28,-2-36,0 0,1 0,0 0,1 0,0-1,0 1,1-1,-1 0,2 1,-1-2,1 1,0 0,0-1,1 0,0 0,0-1,0 0,1 0,10 6,-2-3,1-1,0 0,0-1,0-1,32 6,90 5,-127-15,44 2,-5-6,-3-11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2.1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16,'0'0,"17"0,21-5,16 1,-3 2,-2 0,-4 0,-5 2,-2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2.4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31,'0'0,"19"0,22-4,19 0,1-1,-1 0,1-2,-4 3,4 2,8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09.6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0,'5'113,"28"165,-33-275,15 75,44 131,-44-163,-1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3.5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19 167,'14'-19,"0"1,1 0,34-29,-14 20,4 7,4 6,-38 13,0 0,0 0,0 1,0 0,0-1,0 2,0-1,0 1,0-1,0 1,0 1,0-1,-1 1,1 0,6 3,-8-3,0 1,0-1,0 1,0 0,0-1,-1 1,0 1,1-1,-1 0,0 0,0 1,-1-1,1 1,-1 0,0-1,0 1,0 0,0 0,-1 0,1 7,-1 3,-1 0,0 1,-1-1,0 0,-1 0,-8 21,-39 83,43-102,-114 205,-6 12,106-180,20-48,-1 0,1 0,0-1,0 1,1 0,0 0,-1 0,2 0,-1 0,0 0,1 0,0 0,0 0,1 0,-1-1,1 1,0 0,0-1,3 5,0-4,-1 0,1 0,0 0,0-1,1 0,-1 0,1 0,0 0,0-1,0 0,0-1,0 1,11 1,57 15,91 11,-99-24,0-5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4.4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239 13,'-29'-1,"-31"-6,22 2,37 5,0 1,-1-1,1 0,-1 0,1 1,0-1,-1 1,1-1,0 1,0-1,-1 1,1 0,0 0,0-1,0 1,0 0,0 0,0 0,0 0,0 0,1 1,-1-1,0 0,0 0,1 0,-1 3,-14 39,14-37,-31 172,19-96,4-29,2-7,5-31,0-10,2-1,-1 1,0-1,1 1,0 0,1 6,-1-11,0 0,0 1,0-1,0 1,0-1,0 0,1 1,-1-1,0 0,0 1,1-1,-1 0,0 1,0-1,1 0,-1 0,0 1,0-1,1 0,-1 0,1 1,-1-1,0 0,1 0,-1 0,0 0,1 0,-1 0,1 0,-1 1,0-1,1 0,-1 0,0 0,1-1,-1 1,1 0,-1 0,0 0,1 0,-1 0,1 0,-1 0,0-1,1 1,-1 0,0 0,1-1,-1 1,0 0,28-12,-20 8,0 0,1 1,-1 0,0 0,1 1,-1 0,1 1,0 0,10 0,-11 1,-1 1,1 0,-1 1,0-1,1 1,-1 1,0 0,0-1,0 2,-1-1,1 1,9 8,-7-5,0 2,-1-1,0 1,0 0,-1 1,0 0,7 14,-2 1,-2 0,0 1,-1 0,-2 1,-1-1,4 35,-8-47,2 19,-1 1,-1-1,-3 40,0-63,0-1,-1 1,0-1,0 1,-1-1,-1 0,1 0,-1 0,-1-1,0 1,0-1,0 0,-1-1,0 1,-13 11,11-12,-1-1,1 0,-1 0,0-1,-1 0,1 0,-1-1,0-1,0 1,-1-2,1 1,-14 0,-17-2,4-8,6-7,6-6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4.9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356 10,'-9'-2,"-1"-1,0 2,0-1,0 1,1 1,-18 1,22 0,0 0,0 0,0 1,0 0,0 0,0 0,1 1,-1 0,1 0,0 0,0 0,0 0,0 1,-4 5,-14 17,2 2,1 0,1 1,1 1,2 1,1 0,2 1,-9 34,9-24,3 1,1 0,2 0,0 62,7-77,0 0,1 0,2-1,1 1,1-1,2 0,21 51,-7-37,6-8,-21-27,0 0,1-1,0 0,0 0,1-1,-1 0,1-1,0 1,0-2,0 1,0-1,1-1,-1 0,1 0,-1-1,17-1,16-8,-4-8,-2-5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5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31,'33'-1,"60"-11,-12 1,-33 8,-1 0,-8 5,-23 1,-16-3,-1 0,1 0,0 0,0 0,0 0,0 0,0 0,0 0,0 0,0 1,-1-1,1 0,0 0,0 0,0 0,0 0,0 0,0 1,0-1,0 0,0 0,0 0,0 0,0 0,0 0,0 1,0-1,0 0,0 0,0 0,0 0,0 0,0 1,0-1,0 0,1 0,-1 0,0 0,0 0,0 0,0 0,0 0,0 1,0-1,0 0,0 0,1 0,-1 0,0 0,0 0,0 0,0 0,0 0,0 0,1 0,-1 0,0 0,0 0,0 0,0 0,0 0,1 0,-1 0,0 0,-13 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5.6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0,'0'0,"22"0,25 0,22 0,-2 0,-3 0,-1 0,-2 0,0 0,-1 0,3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6.0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0,'0'0,"23"0,27 0,17 0,-5 0,-7 0,4 0,-3 5,4-1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6.3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1,'0'362,"0"-292,1-14,6-6,9-10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6.7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0 118,'17'-14,"1"1,0 0,1 2,0 0,1 1,0 1,0 1,32-8,-38 12,0 1,1 1,-1 0,1 1,-1 0,1 1,0 1,-1 1,1 0,-1 0,0 1,1 1,20 9,-31-11,0 0,0 0,-1 0,1 1,-1-1,1 1,-1 0,0 0,0 0,0 1,-1-1,1 1,-1-1,1 1,-1 0,2 7,-2-5,0 1,-1-1,0 0,-1 0,1 1,-1-1,0 1,-1-1,1 0,-1 1,-3 7,-2 6,0 0,-2-1,0 0,-16 25,-52 71,44-67,-21 31,48-71,-52 91,51-87,1 1,0 0,1 0,0 0,1 1,-2 17,5-28,-1 0,1 1,0-1,0 0,1 1,-1-1,1 0,-1 1,1-1,0 0,0 0,0 0,1 0,-1 0,1 0,0 0,0 0,0-1,0 1,0 0,0-1,1 0,-1 0,1 0,0 0,-1 0,1 0,0-1,5 3,6 1,0-1,0-1,1 0,-1-1,21 1,-24-2,22 1,1 0,-1-2,38-5,-21-5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7.2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407 63,'-11'-27,"10"24,0 0,0 1,0-1,0 0,0 1,0-1,-1 1,-1-3,1 4,1 0,0 0,0 0,-1 0,1 0,0 1,-1-1,1 1,-1-1,1 1,-1-1,1 1,-1 0,1 0,-1-1,1 1,-1 0,0 1,1-1,-2 0,-8 2,0 1,1-1,0 2,0-1,0 1,0 1,0 0,1 0,0 1,0 0,1 1,-1 0,-7 8,-1 3,0 1,1 1,1 1,-18 31,15-18,1 1,1 1,2 1,-15 63,23-74,1 1,2-1,0 1,2 0,1 0,1 0,8 41,-7-58,1 0,1 0,0 0,0 0,1-1,0 0,0 0,1 0,1 0,-1-1,1 0,1-1,-1 0,1 0,1 0,-1-1,11 6,-6-5,0 0,1-1,0 0,0-1,0 0,1-1,0-1,-1-1,1 0,0-1,20 0,0-6,-6-4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7.6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23,'0'0,"22"0,27 0,23-4,-8-1,3 3,-7 0,-15-1,-29-3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10.1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0,'9'67,"35"131,-3-21,-30-110,1 2,-3-1,2 0,6-11,-1-14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47.9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16,'0'0,"21"0,18 0,24-4,3 0,-2 1,1 1,-3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2.0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434 178,'0'-148,"0"147,0 0,1 0,-1 0,0 0,0 0,0 0,0 0,0 0,-1 0,1 0,0 0,0 0,-1 0,1 0,-1 0,1 0,-1 0,1 0,-1 1,1-1,-1 0,0 0,1 0,-1 1,0-1,0 0,0 1,1-1,-1 1,0-1,0 1,0-1,0 1,0 0,0-1,0 1,0 0,0 0,0 0,0 0,0 0,0 0,0 0,0 0,0 0,0 0,0 0,0 1,0-1,0 1,-2 0,-4 2,0 0,1 0,-1 0,1 1,0 0,-6 6,-16 15,2 2,1 1,1 1,1 1,2 1,1 1,1 0,-24 59,16-20,3 0,4 1,-16 95,32-139,0 0,2 0,1 0,1 0,1-1,8 46,-6-59,0-1,1 0,1 0,0 0,1-1,0 0,0 0,2 0,-1-1,2 0,-1 0,1-1,1 0,0-1,15 12,-14-15,-1 0,1 0,0-1,0 0,1-1,0-1,-1 0,1 0,0-1,1 0,-1-2,0 1,0-1,0-1,1 0,-1-1,0 0,0 0,-1-2,1 1,-1-2,14-6,-18 7,0 0,0-1,10-8,-12 8,0 0,0 0,-1 0,1 0,-1-1,-1 0,1 0,-1 0,0 0,0 0,-1-1,0 1,0-1,0 0,-1 1,0-1,0 0,-1 0,0 0,0 0,-2-8,1 6,-1-1,-1 1,0 0,0 0,-1 0,0 0,0 1,-1-1,0 1,-1 1,0-1,0 1,-1 0,-11-11,5 8,0 1,0 1,0-1,-1 2,-1 0,1 1,-1 0,-19-4,-16 2,3 6,2 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2.7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567 24,'-71'-11,"39"5,-35 0,55 5,-1 2,1-1,-1 2,0 0,1 0,-14 5,12-2,1 0,0 1,1 1,0 0,0 0,0 1,1 1,-17 15,14-9,0 1,1 0,0 1,2 1,-14 24,11-12,2 0,0 0,3 1,0 1,2-1,1 1,-2 45,7-54,1 1,1-1,1 1,1-1,2 1,0-1,1 0,2-1,0 0,1 0,14 23,-16-33,0 0,2 0,-1 0,1-1,1-1,0 0,1 0,0-1,0 0,1-1,0 0,0-1,1 0,0-1,0-1,1 0,-1 0,1-2,21 4,-19-5,-1-2,1 1,0-2,0 0,-1-1,1 0,-1-1,1-1,-1-1,16-6,-13 3,-1-1,0-1,0 0,-1-2,0 1,-1-2,23-23,-24 19,0 1,-1-2,0 1,-2-2,0 0,-1 0,-1-1,-1 0,-1 0,0-1,-2 0,0 0,-1 0,-2-1,1-34,-5 34,-1 0,0 0,-2 0,-1 1,0 0,-2 0,0 1,-1 0,-1 0,-1 1,-1 0,-1 1,0 0,-1 1,-26-23,-5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3.3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398 1,'-13'0,"-1"1,0 0,1 1,-1 1,1 0,0 0,0 2,0 0,0 0,1 1,0 1,0 0,-15 12,12-7,1 1,1 1,0 0,1 0,1 1,0 1,1 0,0 1,-8 20,3 2,1 1,2 0,2 1,1 0,3 1,1 0,2 0,4 79,1-98,0-1,1 1,1-1,2 0,9 27,-11-41,-1 0,1-1,0 1,1-1,0 0,0-1,10 11,-11-13,0-1,0 1,1-1,0 0,-1-1,1 1,0-1,0 0,1 0,-1 0,0-1,11 2,-3-2,1-1,0-1,-1 0,1-1,-1 0,1-1,-1 0,0-1,0-1,0 0,-1-1,0 0,12-8,1-3,0-1,-1 0,-1-2,37-41,-43 41,-2 0,0-1,-2 0,0-1,-2-1,0 0,-1 0,-2-1,0 0,-2-1,0 1,2-33,-7 39,0 0,-2 0,0 0,-1 1,0-1,-1 0,-12-32,10 37,-1-1,0 1,-1 1,0-1,-1 1,-1 1,0-1,0 1,-1 1,-18-15,13 15,1 1,-1 1,-1 0,1 1,-2 0,-22-6,-4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3.8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604 78,'-56'-5,"34"2,0 1,0 1,0 1,0 1,-30 4,31 1,1 0,0 1,0 1,0 1,1 1,0 1,1 0,1 1,-1 1,2 1,0 0,1 1,0 1,1 0,-18 29,20-28,2 0,0 1,1 0,1 1,0 0,1 0,2 1,0-1,1 1,1 1,0-1,2 0,0 1,2-1,0 0,7 34,-5-42,0 0,2 0,-1-1,1 1,1-1,0 0,0-1,1 0,1 0,0 0,0-1,0 0,1-1,1 1,0-2,0 0,0 0,14 6,-7-4,1-2,1 0,0-1,0-1,0 0,0-2,1 0,-1-1,1-1,36-3,-34-1,0 0,-1-1,0-1,0-1,0-1,0-1,32-17,-38 16,-1 0,0 0,-1-1,0-1,-1 0,0-1,-1-1,0 1,-1-2,0 1,8-17,-9 10,0 0,-1 0,-1-1,-1 1,-1-2,-1 1,0 0,-2-1,-1 0,0 1,-5-41,2 44,-1 1,-1-1,0 1,-2 0,0 0,0 0,-2 1,0 0,-1 0,0 1,-1 0,-1 1,0 0,-24-22,13 19,0 1,-35-19,17 11,5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4.2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7,'0'0,"19"0,18 0,17 0,-2 0,-2 0,5 0,-1 0,4 0,-6 0,-2-7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4.8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84,'14'-10,"0"0,1 1,0 1,0 1,1 0,0 0,1 2,-1 0,1 1,21-2,14 1,-3 7,-40-1,0 1,-1 0,1 0,0 1,-1 0,0 1,0 0,13 7,-18-9,0 0,0 1,0-1,-1 1,1-1,-1 1,1 0,-1 0,0 0,0 0,0 0,0 1,-1-1,0 0,1 1,-1 0,0-1,-1 1,1-1,-1 1,1 0,-1-1,-1 8,-1 0,0-1,-1 1,0 0,-1-1,0 0,0 0,-1 0,-9 13,-57 70,65-86,-16 20,-68 86,61-68,26-40,-4 7,0-1,1 1,0 0,-5 16,10-25,0-1,1 1,-1-1,1 1,-1-1,1 1,0 0,0-1,0 1,0 0,0-1,1 1,-1-1,1 1,0-1,0 1,0-1,0 1,0-1,0 0,1 1,-1-1,1 0,-1 0,1 0,0 0,0 0,3 2,12 5,0-1,0 0,1-1,0-1,36 7,-16-4,65 15,-60-14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5.6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341 144,'4'-46,"-2"40,-1-1,0 0,-1 0,1 1,-1-1,-1 0,1 0,-1 0,-3-12,4 18,-1 0,1 0,-1 0,1 0,-1 0,1 0,-1 0,0 1,1-1,-1 0,0 0,0 1,1-1,-1 0,0 1,0-1,0 1,0-1,0 1,0-1,0 1,0 0,0-1,-1 1,-1 0,1 0,-1 0,1 0,0 1,-1-1,1 1,0-1,-1 1,1 0,-3 1,-3 2,0 1,1 0,0 0,0 0,-7 8,-16 20,1 1,2 2,-24 41,48-72,-1 1,0 0,1 0,0 0,0 0,0 1,-1 8,3-14,1 0,0 0,0 1,0-1,0 0,0 0,0 0,1 0,-1 0,0 1,0-1,1 0,-1 0,1 0,-1 0,1 0,0 1,1-1,-1 1,1-1,-1 0,1 0,-1 0,1 0,0 0,-1 0,1 0,0 0,0-1,0 1,3 0,55 7,-46-7,0 1,0 0,0 1,-1 0,27 11,-30-10,-1 1,1 0,-1 1,0 0,0 0,-1 1,0 0,0 0,0 1,-1 0,0 0,-1 1,0 0,0 0,-1 1,0-1,-1 1,0 0,4 14,-5-9,0 0,-1 0,-1 29,-5 0,2-33,0-1,-1 1,0-1,-1 0,-9 19,-10 7,16-28,-1 1,0-1,0 0,-1-1,0 0,0 0,-1-1,0 0,0-1,-18 7,-5-1,0-1,-42 6,26-6,6 2,12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6.1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419 71,'0'0,"-2"-7,-1 0,0 0,-1 0,1 1,-9-11,11 15,-1 0,0 0,0 1,0-1,1 1,-2 0,1-1,0 1,0 0,0 0,-1 1,1-1,0 0,-1 1,1-1,0 1,-1 0,1 0,-1 0,1 0,-5 1,-3 1,1 0,-1 1,1 0,-1 1,1 0,0 0,1 1,-1 0,1 0,0 1,0 1,-9 8,-5 8,0 0,-28 42,30-37,-31 62,26-26,19-46,1 0,0 1,1 0,2 0,-2 31,4-44,1 0,-1 1,1-1,0 1,1-1,0 0,0 0,0 0,4 6,-4-8,0-1,0 0,1 1,0-1,0 0,-1 0,2-1,-1 1,0-1,0 1,1-1,0 0,-1 0,1-1,5 3,2-1,0-1,0 0,0-1,0 0,0-1,0 0,0-1,1 0,-1-1,-1 0,19-6,-8 1,0-1,-1 0,0-2,35-23,-41 23,-1 0,0-1,-1-1,0 0,-1-1,-1 0,1 0,-2-1,0-1,-1 1,-1-2,12-30,-15 33,-1 0,0 0,0 0,-1-1,-1 1,-1-1,1 1,-2-1,0 1,-1 0,0-1,-1 1,0 0,-1 0,-1 0,-9-19,-6-1,-1 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7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31,'0'0,"23"-2,20-4,17-6,-5 8,6 0,-1 1,1 6,3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10.9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207 503,'62'-115,"-37"71,21-52,-26 46,-8 0,-11 43,0-1,-1 1,0-1,0 1,0-1,-1 1,-1-1,1 1,-1 0,-4-12,4 16,0-1,0 1,0-1,0 1,-1 0,1 0,-1 0,0 0,0 1,0-1,0 1,0-1,-1 1,1 0,-1 0,1 1,-1-1,0 1,1 0,-1 0,0 0,-4 0,-3 0,0 0,0 1,-1 1,1 0,0 0,1 1,-1 1,0 0,1 0,-1 1,-13 7,11-5,1 1,0 1,0 0,0 0,1 2,0-1,1 1,-12 15,18-21,1 0,0 1,0-1,1 1,-1 0,1 0,0 0,0 0,1 0,0 0,-1 7,1-8,1-1,1 1,-1 0,0 0,1-1,0 1,0 0,0-1,0 1,1-1,-1 1,1-1,0 0,0 1,0-1,5 4,12 13,2-1,0-1,1-1,40 22,-7-2,77 66,-112-84,0 0,-1 2,32 44,-33-34,-6-1,-5 5,-9 1,-10 0,-7-2,-10-2,-7-6,24-19,1-1,-1-1,0 0,-1-1,1 0,-1-1,-17 3,21-5,1-1,-1 1,0-1,0-1,1 1,-1-2,0 1,1-1,0 0,-1-1,-13-6,18 7,1 0,-1 0,1-1,0 1,-1-1,1 0,1 1,-1-1,0-1,1 1,-1 0,1-1,0 1,-3-8,3 5,1 1,-1-1,1 0,0 0,1 0,-1 0,1 0,0 0,2-7,1-3,1-1,0 1,1 1,1-1,1 1,10-19,13-15,2 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7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60,'19'-11,"1"2,0 0,0 1,40-9,-11 12,-39 5,1 0,0 1,0 0,-1 0,1 2,-1-1,20 8,-26-8,-1-1,1 1,-1 0,1 0,-1 0,0 1,0-1,0 1,0 0,0 0,-1 0,1 0,-1 0,0 0,0 1,0-1,0 1,-1-1,1 1,-1 0,0 0,0 0,0 0,-1-1,1 6,-2 1,0 1,0 0,-1-1,0 1,-1-1,0 0,-6 15,-37 67,15-43,-2-1,-39 44,43-56,-11 16,7-4,30-44,1 0,0 0,0 0,0 1,1-1,-1 0,1 1,0 0,1-1,-1 1,1-1,0 1,0 0,0-1,1 9,1-9,-1 0,1 0,0 0,0 0,0 0,0 0,1-1,-1 1,1-1,0 0,0 0,0 0,1 0,-1 0,1 0,5 2,6 3,1-1,1-1,-1 0,1-2,0 1,32 2,7 0,4-2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8.6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291 148,'-12'-38,"-10"-18,20 51,-1 1,1-1,-1 1,0 0,-1 0,1 0,-1 1,1-1,-9-5,11 8,-1 0,1 0,-1 1,1-1,-1 0,0 1,1-1,-1 1,0-1,1 1,-1 0,0-1,0 1,1 0,-1 0,0 1,0-1,1 0,-1 0,-2 2,1-1,0 0,0 1,0 0,0 0,1 0,-1 0,0 0,1 0,-4 5,-3 5,1 0,0 0,-10 24,9-16,2 0,-6 28,1-2,2-4,8-33,0 0,1 1,1-1,0 14,0-21,0-1,0 1,0-1,0 1,0-1,1 1,-1-1,0 1,1-1,-1 1,1-1,0 0,-1 1,1-1,0 0,0 1,0-1,0 0,0 0,0 0,0 0,0 0,1 0,-1 0,0 0,1 0,-1-1,0 1,1-1,-1 1,1-1,-1 1,1-1,-1 0,3 1,13-2,32-6,-34 5,-1 0,29-1,-37 4,-1-1,1 1,-1 0,0 0,1 1,-1 0,0 0,0 0,0 0,0 1,7 5,-4-2,-1 1,0 0,-1 0,1 0,-2 1,1 0,-1 0,0 0,0 1,-1 0,-1 0,1 0,-1 0,-1 0,0 1,0-1,0 14,0 13,-1 0,-2 0,-8 49,3-40,-2 0,-2 0,-2-1,-2 0,-21 45,11-46,21-39,0 1,-1 0,0-1,0 0,-1 0,1 0,-1-1,0 1,1-1,-1 0,-1-1,1 1,0-1,-1 0,1 0,-1-1,0 0,0 0,1 0,-1 0,0-1,0 0,-7-1,6 0,-1 0,1 0,0-1,0 0,1 0,-1-1,0 0,1 0,-1-1,1 1,0-1,1-1,-1 1,0-1,1 0,0 0,1 0,-7-10,9 13,1 0,0 0,0 0,0 0,0 0,1 0,-1-1,0 1,1 0,0 0,-1-1,1 1,0 0,0-1,0 1,1 0,-1 0,0-1,2-1,5-21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9.1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520 57,'-12'-8,"0"0,0 1,-1 0,0 1,-27-8,31 12,1 0,-1 1,1 0,-1 1,0 0,1 0,-1 1,1 0,-1 1,1-1,-11 5,4 0,1 0,0 1,1 1,0 0,0 1,1 0,0 1,0 1,1 0,0 0,1 1,1 0,-13 21,4-2,1 1,1 0,2 1,-18 62,24-65,2 0,-6 55,12-70,-1 0,2-1,-1 1,2-1,0 1,1-1,1 0,5 15,-7-23,1 0,0 0,0 0,1-1,-1 1,1-1,1 0,-1 0,1 0,0 0,0-1,0 0,0 0,1 0,0-1,0 0,0 0,0 0,0-1,0 0,1 0,-1-1,1 1,-1-2,1 1,0-1,-1 1,11-3,0 1,0-2,0 0,-1-1,0-1,0 0,0-1,0-1,-1 0,0-2,15-10,-16 9,-1-1,0-1,0 0,-2 0,1-1,-2-1,0 0,0 0,-2-1,0 0,0-1,10-31,-12 27,-2 0,1 0,-2 0,-1-1,-1 1,0-1,-2 1,0 0,-1-1,-8-31,-5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59.9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0,'26'5,"0"-1,0-1,29-1,-30-1,22 1,-4 2,-2 3,-4 4,-3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9:00.4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14,'0'0,"15"0,20-4,21 0,5 1,5 1,1 7,2 2,-5-1,-3 3,-8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9:03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361 76,'-11'-9,"0"0,-1 0,0 1,0 1,-1 0,0 1,-27-9,36 14,-1-1,1 1,-1 1,1-1,-1 1,0 0,1 0,-1 0,1 0,-1 1,0 0,1 0,-1 0,1 0,0 1,0 0,-1 0,1 0,0 0,0 1,1-1,-1 1,0 0,1 0,0 0,0 1,0-1,-4 8,-1 3,0 0,2 1,0 0,0 1,2-1,-4 21,-3 21,1 0,0-2,-1-4,-1-12,7-29,4-7,0-1,0 1,0 0,0-1,0 1,0 0,1-1,0 1,-1 4,0-6,2 1,13-1,-2 0,1 1,-1 1,0 0,0 0,0 1,0 0,0 1,-1 1,15 9,-3 1,1 1,40 40,-29-21,-5 5,-5 3,-22-34,1-1,-1 1,0 0,-1 0,0 0,-1 0,0 0,0 0,-1 0,-1 1,1-1,-2 0,-4 19,2-17,0 0,-1-1,-1 0,0 0,0 0,-1-1,0 0,-1 0,0-1,0 0,-13 10,1-3,-35 22,21-17,28-18,2 0,0 0,0 0,-1-1,1 0,-1 0,-8 2,3-5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9:04.4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215 46,'-11'-3,"0"-1,-17-9,20 9,-1-1,0 2,0-1,0 1,-18-3,25 6,-1 0,0 0,1 0,-1 0,0 1,1-1,-1 1,0-1,1 1,-1 0,1 0,-1 0,1 1,0-1,-1 1,1-1,0 1,0 0,0-1,0 1,0 0,0 0,1 1,-1-1,-1 4,-1 2,1 0,0 0,0 1,1-1,0 1,0-1,1 1,0 0,0 8,0 0,-2 24,-1 9,2 3,1-4,2-11,1-18,-1-20,-1 1,1-1,-1 1,1-1,0 1,-1-1,1 1,-1-1,1 1,0-1,-1 0,1 0,0 1,0-1,-1 0,1 0,0 0,-1 0,1 1,0-1,0 0,-1-1,1 1,0 0,0 0,-1 0,1 0,0 0,0-1,27-8,-22 7,-2 0,1 1,-1 0,1 0,0 0,-1 0,1 1,0 0,0 0,-1 0,1 1,0 0,0-1,5 3,-2 0,-1 0,0 0,0 1,0 0,-1 0,1 1,8 7,0 4,0 0,-1 0,-1 1,22 38,-16-17,-14-24,-1 1,0-1,-1 1,0-1,-2 1,1 0,-2 0,0 0,-1-1,0 1,-6 25,0-14,0 0,-2 0,-1-1,-1-1,-22 37,10-25,-1-2,-2-6,-1-5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9:05.0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214 0,'-2'1,"-12"4,0 0,-20 11,29-13,0 0,0 1,0 0,1 0,0 0,-1 1,1-1,1 1,-5 6,-6 14,0 2,2-1,1 2,1-1,1 2,1-1,-6 59,8-28,3 1,8 114,6-88,0-15,3-18,2-13,-13-35,0 0,1-1,-1 1,1-1,-1 0,1 0,0 0,8 5,-10-8,-1 0,1 0,0 0,0 0,0 0,-1 0,1-1,0 1,0-1,0 1,0-1,0 0,0 0,0 0,0 0,0 0,0 0,0 0,0-1,0 1,0-1,0 0,0 1,0-1,-1 0,1 0,2-1,2-4,1 0,-1 0,0 0,-1 0,0-1,0 0,0 0,4-11,27-65,-35 79,14-37,-1-2,-3 1,-2-2,-1 1,2-57,-9 74,-1-1,-1 1,-1 0,-2-1,0 1,-2 0,-1 1,-1-1,-1 1,-13-25,15 38,0 0,-1 1,0 0,-1 0,0 1,0 0,-1 1,-17-13,6 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9:05.5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95 30,'-11'13,"0"2,2 0,0 0,0 1,2 0,0 0,1 0,0 1,2 0,0 1,0-1,0 22,1 6,2 0,2 0,11 72,-4-69,25 88,-26-114,1 0,2 0,0 0,1-2,26 38,-34-54,1 0,-1 0,0 0,1 0,0-1,0 0,0 0,0 0,1 0,-1 0,1-1,0 0,-1 0,1 0,0-1,10 2,-11-3,1 0,-1 0,1 0,-1-1,1 0,-1 0,0 0,1-1,-1 1,0-1,0 0,0 0,0-1,-1 1,1-1,-1 0,1 0,-1 0,5-6,1-1,-1-1,-1-1,0 0,0 0,-1 0,0-1,-1 1,5-24,-2 4,-2-1,3-49,-8 35,-1 0,-3 0,-1 0,-3 1,-2 0,-2 0,-29-80,32 108,0 0,0 1,-2 0,-16-23,-5 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9:59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279 1,'-19'0,"0"-1,0 2,1 0,-20 4,33-4,-1 0,0 1,1 0,0 0,-1 0,1 1,0 0,0 0,0 0,1 0,-1 1,1 0,0 0,-4 5,-3 6,1 0,0 0,1 1,1 1,1-1,0 1,1 0,1 1,1-1,0 1,1 0,1 0,0 21,5-2,5-6,-7-28,0-1,0 1,1-1,-1 1,1-1,3 5,-4-6,0-1,0 1,0 0,0-1,0 1,0-1,0 1,0-1,0 1,0-1,0 0,0 1,0-1,0 0,1 0,-1 0,0 0,0 0,0 0,0 0,1 0,-1 0,0-1,0 1,0 0,0-1,0 1,0-1,0 0,0 1,0-1,0 0,0 1,1-2,3-2,-1 0,1-1,-1 1,6-10,-1 1,-1 0,-1-1,-1 0,0 0,8-29,-8 20,-2-1,0 0,0-25,-5 20,7 60,1-1,1 0,19 44,-20-58,0 0,2-1,-1 1,22 25,-6-17,3-8,-2-9,-4-7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13.2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1,'4'15,"0"1,2-1,0-1,0 1,1-1,1 0,14 19,-15-22,127 234,-18 12,-75-162,4 18,-25-65,0-5,-17-35,1-1,1-1,-1 1,1-1,0 1,7 5,-1-7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9:59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 0,'0'0,"9"21,3 6,6 14,0 7,1 5,-1 4,2 17,-9 11,-4-3,-12-6,-5-4,-3-5,-6 1,-2-4,-4-6,0-6,3-15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03.4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3,'0'0,"15"0,17 0,14 0,-5 0,-3 0,-1 0,-3 0,-6 0,-12-3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03.7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1,'0'0,"12"0,14 0,15 0,0 0,3 0,-1 0,1 0,-1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26.4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0,'-13'27,"0"1,2 0,1 0,1 1,1 1,2-1,-4 55,6 11,9 107,-2-127,10 141,-7-163,2-1,16 57,-22-101,1 0,0 0,0 0,0 0,1-1,6 9,-8-13,0-1,0 1,0-1,0 1,1-1,5 4,17 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14.5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 0,'-15'13,"0"0,1 1,-18 22,24-25,1-1,1 1,0 0,0 0,1 1,-5 18,2-1,2-1,2 1,-2 32,4 88,6-65,4 0,32 140,-29-183,2-3,3-1,3-3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15.6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31,'0'-3,"0"0,1 0,-1 0,0 0,1 0,1-3,-2 6,0-1,0 1,0 0,1-1,-1 1,0-1,0 1,1 0,-1-1,0 1,1 0,-1 0,0-1,1 1,-1 0,0-1,1 1,-1 0,0 0,1 0,-1 0,1-1,-1 1,1 0,-1 0,0 0,1 0,-1 0,1 0,-1 0,1 0,-1 0,1 0,-1 0,0 0,1 1,-1-1,1 0,-1 0,0 0,1 1,-1-1,1 0,-1 0,0 1,1-1,-1 0,0 1,0-1,1 1,6 5,-1 0,0 0,-1 1,0 0,0 0,0 0,4 9,24 59,-26-57,16 40,-2 1,17 84,-30-99,-2 1,-2-1,-1 1,-5 50,-2-51,-17 76,12-82,-2 0,-3 1,-2 0,-4-5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34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0 129,'25'-27,"-13"14,1 0,0 0,19-13,-24 21,0 0,1 0,-1 0,1 1,15-5,-3 6,-19 2,1 1,0 0,-1 0,1 1,0-1,-1 1,1-1,-1 1,1 0,0 0,-1 0,0 0,1 0,-1 0,0 1,1-1,2 3,-3-1,0 0,0 0,0 0,0 0,0 0,0 0,-1 0,1 1,-1-1,0 0,1 6,0 5,-1 0,-1 0,0 1,0-1,-4 19,-5 10,-23 76,28-108,-9 32,-1 1,2 3,9-34,0 1,1-1,1 0,0 1,1-1,0 0,4 25,6-6,5-6,7-4,6-5,6-6,6-4,3-5,3-5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35.7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 0,'-4'2,"1"-1,0 1,-1 0,1-1,0 1,0 1,1-1,-1 0,0 1,1-1,-1 1,1 0,0 0,0 0,0 0,0 0,1 0,-1 1,1-1,-2 5,1 4,0 0,1 0,0 0,2 23,0-5,-1 5,1 2,0-3,1-5,4-11,-6-17,0-1,0 1,1-1,-1 1,0-1,1 0,-1 1,1-1,-1 0,1 1,-1-1,1 0,-1 1,1-1,-1 0,1 0,-1 1,1-1,13 1,3-1,13 0,-23 2,0 2,0-2,-1 1,1 0,-1 0,0 1,0 0,0 0,8 8,-3-2,0 1,14 21,-8-8,-2 4,-2 5,-10-21,0 1,0-1,-1 1,-1 0,0 0,-1 0,0 0,-1 0,-4 23,3-29,0 1,-1-1,1 1,-1-1,-1 0,0 0,0-1,0 1,-1-1,1 0,-2 0,1 0,-1-1,1 1,-1-1,-1-1,-9 7,-10 1,0-2,-1-5,2-7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36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1,'0'0,"18"0,18 0,10 0,-5 0,-4 0,-4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37.0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0,'21'5,"1"-2,1-1,43 0,-64-2,55-1,-40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13.5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910 0,'0'0,"-19"14,-11 11,-16 12,-6 7,-7 6,-5 12,-10 2,-22 28,-6 12,1-1,19-19,15-17,6-16,4-18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37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1,'0'0,"0"19,-3 16,0 15,0-4,-1-4,4-2,0-5,4-3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42.6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0,'49'97,"90"132,-119-201,-1-1,1 0,0 1,0-2,0-1,1-2,1-5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43.0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390 0,'-11'6,"0"0,0 1,0 0,1 0,1 1,-1 0,1 1,-12 14,-2 2,-60 67,26-28,22-27,2-1,4-1,2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56.7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126 0,'-8'3,"0"0,1 1,0-1,-9 7,13-8,1 0,-1 0,1 1,-1 0,1-1,0 1,0 0,0 0,0 0,-2 5,-6 21,1 1,2 0,1 0,-4 46,4-21,2 0,3 1,6 58,1-77,4-5,-8-27,0-1,0 1,1-1,3 6,-2-6,0 0,-1 0,2 0,-1-1,0 0,1 1,-1-1,1-1,9 5,17 2,-1-8,-26-1,1-1,0 0,-1 0,7-3,-7 2,0 1,0-1,0-1,-1 1,4-3,-5 3,1 0,-1-1,0 1,0-1,0 1,0-1,-1 0,1 0,-1 1,1-1,-1 0,0 0,0-1,0 1,-1 0,1 0,-1 0,0-1,0 1,0 0,0 0,-1-5,0 3,0 0,-1-1,1 1,-1 0,0 0,-1 0,1 0,-1 1,0-1,0 1,-1-1,-5-5,-14-8,-5 4,-5 5,2 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57.3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163 0,'-1'1,"-10"8,0 0,1 1,1 0,-1 0,2 1,-1 1,-9 18,4-1,2 1,1 1,1 0,2 1,1 0,-4 55,9-38,2-27,2 0,0 0,9 33,-8-46,0 1,0-1,1 1,0-1,0 0,1 0,0-1,1 0,0 0,8 8,-12-13,1-1,0 1,0-1,0 0,0 0,0-1,0 1,0 0,1-1,-1 0,1 0,-1 0,1 0,-1-1,1 1,-1-1,1 0,0 0,-1 0,1 0,-1-1,1 0,-1 1,1-1,-1 0,1-1,-1 1,0-1,0 1,1-1,-1 0,-1 0,1-1,0 1,0 0,-1-1,1 0,2-3,2-5,0 0,0 0,-1 0,0-1,-1 0,0 0,-1 0,-1 0,0-1,0 0,-1 0,-1 0,0-13,-1 5,-1 0,-1 0,-1 0,0 0,-2 0,0 1,-12-26,13 35,-1 0,-1 0,0 1,0 0,-1 0,0 0,-1 1,-9-9,2 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57.9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 1,'-7'20,"-8"26,2 0,-8 52,16-56,1 0,3 69,3-90,0-1,1 1,1-1,1 0,1 0,0-1,14 29,-17-42,1-1,-1 1,1-1,0 1,0-1,0 0,1-1,0 1,0-1,0 0,8 5,-10-7,0-1,1 0,-1 1,0-1,0-1,1 1,-1 0,0-1,1 0,-1 0,0 0,1 0,-1 0,0-1,1 1,-1-1,0 0,0 0,0 0,1 0,-1-1,0 1,-1-1,4-2,1-1,0-1,0 0,0 0,-1-1,0 1,-1-1,1-1,7-14,-4 6,-2 0,0-1,7-25,-9 22,-1 0,-1 0,-1-1,0 1,-2 0,0-1,-1 1,-1-1,-1 1,-1 0,-1 0,0 0,-2 1,0 0,-15-27,2 11,2 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58.9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1,'-10'2,"0"1,1 0,-1 1,-13 6,19-7,1-1,-1 1,1 0,0 0,0 1,0-1,0 0,0 1,1 0,0 0,-1 0,-2 7,-1 7,0-1,2 1,0-1,0 2,2-1,-1 24,3-4,2 0,6 39,-6-62,0-1,1 1,1 0,0-1,1 1,1-1,0-1,1 1,11 16,-15-26,0 0,0-1,1 1,5 3,-5-3,0-1,1 0,-1-1,1 1,0-1,0 0,0 0,0-1,0 1,0-1,1 0,-1-1,0 1,1-1,-1 0,0 0,1-1,-1 1,10-4,-8 2,0-1,0 1,-1-2,1 1,-1-1,0 0,0 0,0-1,0 0,-1 0,0 0,0 0,0-1,4-6,-1-1,-1-1,0 1,-1-1,0-1,-1 1,-1-1,0 0,-1 0,-1 0,0 0,-1 0,-1-1,-2-20,1 22,-1 0,0 0,-1 1,-1-1,0 1,-1 0,0 0,-1 0,-1 1,0 0,0 0,-1 1,-1 0,-19-19,7 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59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188 66,'-26'0,"19"1,0 0,0-1,0 0,0 0,0-1,0 0,1 0,-1-1,0 0,-10-4,4-1,0-2,1 1,-19-17,25 20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59.9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135 112,'0'0,"-11"-7,-6-7,-2-4,2 2,1 2,1 1,1-1,0 6,2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1:08.5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1,'8'5,"0"-1,1 1,-1-1,1-1,-1 1,1-2,0 1,14 1,-14-2,8 2,0-1,0 0,0-1,33-1,-39-3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3.9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4,'66'0,"120"-3,-70 3,-100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1:09.7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68,'6'-9,"1"1,0 0,1 0,10-8,-15 14,-1 0,1 0,-1 0,1 1,0-1,0 1,0 0,0-1,0 1,0 1,0-1,0 0,0 1,0-1,0 1,1 0,-1 0,5 1,-5 0,-1 0,0 0,1 0,-1 0,0 1,1-1,-1 1,0 0,0-1,0 1,-1 0,1 0,0 0,-1 0,1 1,-1-1,0 0,1 1,-1-1,-1 1,1-1,0 1,0-1,0 6,1 6,-1 0,-1 0,-1 20,1-28,-13 112,5-80,2 0,2-2,3-30,1 0,0 0,1 0,-1 0,1 0,0 0,1 0,2 8,10 6,4-4,7-4,43 7,-31-9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1:10.7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92 25,'-23'-10,"19"7,-1 1,0 0,0 0,0 1,1-1,-2 1,-6-1,11 3,0-1,0 0,-1 1,1-1,0 1,0-1,0 1,1 0,-1-1,0 1,0 0,0 0,0 0,1 0,-1 0,0-1,1 1,-1 0,1 0,-1 1,1-1,-1 0,1 0,0 0,0 0,-1 0,1 0,0 0,0 2,-3 37,3-38,0 7,0 18,6 52,-6-79,0 0,0 0,1 0,-1 0,0 0,0 0,0 1,0-1,0 0,0 0,1 0,-1 0,0 0,0 0,0 0,0 0,0 0,1 0,-1 0,0 0,0 0,0 0,0 0,0 0,1 0,-1 0,0 0,0 0,0 0,0 0,0 0,0 0,1 0,-1-1,0 1,0 0,0 0,0 0,0 0,0 0,1 0,9-7,1 0,-7 7,-1-1,1 1,0-1,-1 1,1 0,-1 0,1 1,-1-1,1 1,-1 0,1 0,-1 0,0 0,1 1,-1-1,0 1,0 0,0 0,3 2,6 6,0 0,21 22,-14-10,-3 2,-4 3,-3 1,-7 0,-5-2,-6-3,-6-3,-4-3,-5-2,-3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1:21.7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1,'-11'14,"1"1,1 1,0 0,1 0,1 1,-7 21,11-29,0 0,1 0,-1 1,0 17,1-9,1 7,1-1,1 1,1 0,1-1,7 25,-3-18,4-1,3-3,3-3,2-6,0-7,-16-10,0 0,0 0,1-1,-1 1,0-1,0 1,1-1,-1 0,0 0,0-1,1 1,-1-1,0 1,0-1,1 0,-1 0,0 0,0-1,0 1,-1-1,1 0,0 0,0 0,-1 0,1 0,-1 0,0-1,0 1,3-4,-1-1,1 0,-1 0,0 0,-1 0,1-1,-1 1,-1-1,0 0,0 0,2-15,-3 0,-1 1,-1-1,-1 1,-1-1,-1 1,-1 0,0 0,-2 1,-1 0,0 0,-2 0,0 1,-14-19,20 33,-1 0,0 0,0 0,-1 1,-10-9,3 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1:22.4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1,'56'110,"-38"-79,1-1,2-2,2-6,-1-5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1:22.7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131 0,'0'0,"-14"14,-5 6,-5 8,1 0,3 1,2-3,5 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1:23.4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0,'3'4,"18"21,-1 2,0 1,25 51,-28-41,-3 1,-1 0,-2 1,-1 0,-3 1,-1-1,1 69,-6-68,-1 1,-12 77,-4-38,6-41,6-27,-4 21,-1-1,-2 0,-1-1,-21 37,18-46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7:59.6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355 92,'-18'-1,"0"-2,0 0,0-1,1 0,-1-2,1 0,-31-17,20 10,-41-12,67 24,1 1,-1-1,1 1,0 0,-1-1,1 1,-1 0,1 0,-1 0,1 0,0 0,-1 0,1 0,-1 0,1 1,-1-1,1 1,0-1,-1 1,1-1,0 1,0 0,-1 0,1 0,0-1,0 1,0 0,0 0,0 1,-1 0,-2 5,1 1,0 0,0 0,1 0,0 0,0 0,0 12,-3 12,2 5,0 5,0 4,-1-8,0-3,3-37,2 5,-1-3,1 1,-1-1,0 0,0 0,0 0,0 1,0-1,1 0,-1 0,0 0,0 0,0 0,1 1,-1-1,0 0,0 0,1 0,-1 0,0 0,0 0,0 0,1 0,-1 0,0 0,0 0,1 0,-1 0,0 0,0 0,1 0,-1 0,0 0,0 0,1 0,4-2,4-1,-1 1,0 0,1 1,-1 0,0 0,1 1,-1 0,1 0,-1 1,1 0,-1 0,1 1,-1 0,0 1,0 0,0 0,9 5,32 24,-24-13,1 4,-1 4,-1 3,1 11,-3 3,-5 1,-6 3,-6-1,-7-3,-7-3,-5-5,-5-2,14-28,0 0,0-1,-1 0,1 0,-1-1,-1 1,1-1,-12 5,-20 4,28-12,1 1,-1-1,0 0,1-1,-1 0,-15-2,-14-9,3-7,2-7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00.2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1 151,'108'-87,"-72"63,3 4,1 5,-36 14,1 0,-1 0,1 1,-1-1,0 1,1 0,-1 0,1 0,-1 1,1-1,-1 1,0 0,1 0,-1 1,5 2,-6-2,1 0,-1 0,0 0,0 1,0-1,-1 1,1 0,-1 0,1 0,-1 0,0 0,0 1,0-1,-1 1,1-1,-1 1,0 0,2 7,0 14,-1 1,-1-1,-2 1,-4 37,1-19,-8 77,2-61,2-4,-1-4,-1-10,-4-11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00.6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0,'0'0,"18"7,19 0,16 2,-6-5,-3 1,1-3,2-2,0 2,16-2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01.4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252 16,'-94'-8,"1"0,91 8,1 1,-1-1,0 0,0 1,0-1,1 1,-1 0,0 0,0 0,1 0,-1 0,1 0,-1 0,1 0,-1 1,1-1,0 0,0 1,-1-1,1 1,0-1,0 1,1 0,-1 0,0-1,1 1,-1 0,1 0,-1 3,-2 8,1-1,1 1,0 16,1-19,0 35,-1-36,-6 35,2-11,0-1,4-26,3-2,-1-4,-1 1,0 0,0-1,1 1,-1-1,0 1,1-1,-1 1,1-1,-1 1,0-1,1 0,-1 1,1-1,-1 0,1 1,-1-1,1 0,0 1,-1-1,1 0,-1 0,1 0,0 0,-1 0,2 1,20-1,-9 1,-3 1,0 0,-1 1,1 0,-1 1,0 0,0 0,0 1,-1 0,1 1,-1-1,0 2,12 12,4 5,0 2,-4 5,-14-21,-1 0,0 1,-1-1,0 1,-1 0,-1 1,1-1,-2 0,2 15,-3-18,-1 1,1-1,-1 0,0 1,-1-1,0 0,0 0,-1 0,0 0,-1 0,1-1,-2 1,-6 9,-9 9,-5-2,-4-1,-4-3,-6-6,9-9,8-10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4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0,'0'0,"23"0,16 0,14 0,-7 0,4 0,-4 0,-3 0,4 0,10 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38:01.9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150 1,'-15'16,"1"0,1 2,0 0,1 0,1 1,1 0,0 1,2 0,-7 24,7-17,2 0,0 1,2-1,2 1,0 0,4 49,4-32,6-5,5-6,-15-30,0-1,0 0,1 0,-1 0,1 0,0-1,0 1,0-1,0 0,0 0,0 0,1 0,-1 0,1-1,-1 1,1-1,0 0,-1 0,1 0,0-1,0 1,0-1,-1 0,1 0,0 0,0-1,0 1,4-2,-2 0,1-1,0 0,-1 0,0 0,0 0,0-1,0 0,0-1,-1 1,1-1,-1 0,-1 0,1-1,6-9,-3 1,0-1,-1-1,0 1,-2-1,0 0,0 0,-1 0,-1-1,-1 0,-1 1,0-22,-1 25,-1 1,0 0,-1-1,0 1,-1 0,0 0,-1 0,0 1,-1-1,-1 1,1 0,-2 0,0 1,0 0,0 0,-10-9,-19-10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01.1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25 707,'-17'33,"12"-27,3-8,1-11,11-41,29-97,-27 112,10-33,26-104,-37 132,-1 5,-6 21,-3 11,1 1,-1-1,1 1,1-1,-1 1,1 0,6-10,-9 16,0 0,0 0,0-1,0 1,1 0,-1 0,0 0,0-1,1 1,-1 0,0 0,0 0,0 0,1-1,-1 1,0 0,1 0,-1 0,0 0,0 0,1 0,-1 0,0 0,1 0,-1 0,0 0,0 0,1 0,-1 0,0 0,1 0,7 8,2 17,-9-23,64 220,-39-124,-11-49,-2-2,1-4,-12-37,-1-1,1-1,-1 1,1-1,0 0,0 0,1 0,-1 0,1 0,5 6,-8-10,1 0,0 1,-1-1,1 0,0 0,-1 1,1-1,0 0,-1 0,1 0,0 0,0 0,-1 0,1 0,0 0,0 0,-1 0,1 0,0 0,-1 0,1-1,0 1,-1 0,1 0,0-1,-1 1,1-1,-1 1,1 0,0-1,-1 1,1-1,-1 0,1 1,-1-1,1 0,16-27,-17 27,13-27,-1-1,8-32,13-64,-19 64,25-91,-26 110,0 4,2 9,-14 27,0 1,0-1,0 1,0-1,0 1,0-1,1 1,-1 0,1 0,-1 0,1 0,-1 0,1 0,-1 0,1 0,3-1,-4 2,1 0,-1 0,1 0,-1 0,0 1,1-1,-1 0,0 1,1-1,-1 1,0-1,1 1,-1 0,0-1,0 1,0 0,0 0,0 0,0 0,0 0,0 0,2 2,4 7,1 0,-1 1,-1 0,8 18,17 50,-23-54,23 67,-4 2,21 145,-23-102,-19-100,1-2,0-4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01.6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115 0,'-13'18,"2"-1,0 1,1 1,1 0,1 0,0 1,2 0,-7 32,3 10,2 0,3 1,2-1,4 1,2 0,16 87,-14-124,1-1,2 1,17 39,-18-51,0-1,0 0,1-1,1 0,0 0,0 0,20 17,-9-15,-17-12,0 0,0-1,1 1,-1-1,0 0,1 0,-1 0,1 0,6 0,12-2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02.0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1,'98'110,"29"35,-5 3,-89-109,-24-28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02.3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 1,'0'0,"-11"18,-7 6,-10 17,4 2,-1 0,4 2,0-4,3-1,-5-4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0:02.8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 1,'48'88,"-30"-57,20 47,-25-47,-2 0,-1 1,-2 1,-1 0,-2-1,-1 2,-1-1,-2 0,-1 1,-9 61,-1-50,-1 0,-29 74,-52 77,68-152,4-14,1-11,1-6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20.7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85,'0'0,"0"-20,10-4,5-6,3 20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23.1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1 525,'23'-13,"1"-1,32-26,-30 21,37-21,101-57,-52 44,3 5,2 5,1 5,2 5,176-24,-154 41,0 6,0 6,0 7,1 6,223 43,-246-25,189 68,100 83,-370-158,-3 1,-3-1,1 1,-1 0,-2-4,-4-1,-2-2,0-1,-2 0,0-3,-5-2,-4-3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26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1 707,'0'-14,"0"3,0 1,0-1,4-17,-3 25,0-1,1 0,-1 1,1-1,0 1,-1-1,2 1,-1 0,0 0,1 0,-1 0,1 0,4-3,23-17,1 2,1 1,40-18,106-39,-138 61,648-225,-528 198,2 8,234-21,-214 45,1 9,-1 7,0 8,-1 9,-1 7,-1 8,-2 7,228 91,-285-87,-1 6,162 101,-205-106,-43-26,-3 1,-3 2,-5-3,-6-3,-2-4,10 8,-12-14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36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18,'0'0,"0"-11,0 4,0 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6.6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0,'5'204,"-1"-164,1-1,2 1,12 38,2-24,4-13,-23-38,0 0,1-1,-1 1,1 0,-1-1,1 0,0 1,0-1,0 0,1-1,-1 1,0 0,1-1,-1 0,7 2,-7-3,0 0,0 0,-1 0,1 0,0-1,0 1,0-1,0 0,0 0,-1 0,1 0,0 0,-1 0,1-1,-1 0,1 1,-1-1,0 0,0 0,3-3,9-11,0 0,-1-2,-1 0,18-35,-11 12,18-53,-26 56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9.4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0,'0'0,"16"6,20-3,18 2,-6 1,-9-6,-3 0,-2-3,-4-3,-5 4,-1-1,-9 0,-7 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42.4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43.12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45.4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1,'53'58,"3"-2,2-3,90 65,-105-90,0-1,2-3,0-1,2-2,71 20,-50-22,1-3,0-3,98 5,-108-17,0-2,0-3,0-2,107-26,222-89,-314 95,-20 8,-2 2,-3-1,0 1,-2 1,-7 1,-5 3,-10 2,-6 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4:47.1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0,'3'5,"0"0,0 0,0-1,0 1,0-1,9 8,-1-1,-2 1,0 0,-1 1,13 26,-9-17,0-1,1 1,26 30,-2-10,0-1,3-2,1-2,2-1,2-3,1-1,1-3,1-2,69 29,170 42,6-22,-209-56,44 8,2-5,0-6,253 0,-319-18,378-20,-319 4,-1-5,196-62,-224 54,-5 2,-1-3,108-56,-153 64,44-23,-46 24,-4-1,-1 1,-3 0,1 4,1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09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1023,'3'-47,"2"1,2 0,2 0,16-46,0-6,5-18,92-222,-101 291,0 4,1 3,1 5,1 12,-23 23,0-1,0 0,0 1,0-1,1 1,-1-1,0 1,0-1,1 1,-1 0,0 0,1 0,-1 0,0 0,0 0,1 0,-1 0,0 0,1 1,-1-1,0 0,0 1,1-1,-1 1,0 0,0-1,0 1,0 0,0-1,0 1,0 0,0 0,0 0,1 1,1 3,1 0,-1 0,0 0,0 1,-1-1,3 7,14 50,20 119,-33-144,25 117,17 104,-39-198,1-8,-9-46,0 0,1 0,0-1,0 1,0-1,1 1,0-1,0 0,7 9,-10-14,1 1,-1-1,1 1,-1-1,1 1,-1-1,1 0,-1 1,1-1,-1 0,1 0,-1 1,1-1,0 0,-1 0,1 0,-1 0,1 1,0-1,-1 0,1 0,-1 0,1-1,0 1,-1 0,1 0,0 0,-1 0,1 0,-1-1,1 1,-1 0,1-1,-1 1,1 0,-1-1,1 1,-1 0,1-1,-1 1,1-1,-1 0,14-24,2-35,-2-2,-3 1,4-67,1-3,-7 75,-1 1,4 1,2 2,5 10,-17 39,0-1,0 0,1 1,0 0,5-6,-7 8,-1 1,1-1,0 0,0 1,0-1,0 1,0-1,1 1,-1-1,0 1,0 0,0 0,0-1,0 1,0 0,1 0,-1 0,0 0,0 0,0 0,0 1,1-1,-1 0,0 1,0-1,0 1,0-1,0 1,0-1,0 1,0-1,0 1,0 0,0 0,-1 0,1-1,0 1,1 2,2 2,-1 1,1-1,-1 1,0 0,4 11,2 14,-2 1,0 0,2 45,-3-23,10 94,9 57,-16-148,26 85,-23-102,-4-3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09.6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192 1,'-13'14,"0"1,1 0,0 1,2 0,0 1,1 0,-11 28,3 3,-18 82,20-60,4 0,3 0,3 1,3 0,3 1,12 79,-9-122,2 0,1 0,1-1,1 0,17 34,-6-24,4-6,0-7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10.0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0,'6'30,"1"-1,2 0,1-1,1 0,23 43,-18-40,136 252,-123-234,0-4,1-7,-2-9,-9-10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10.4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335 1,'-17'9,"0"1,1 1,1 0,0 2,0-1,1 2,1 0,-22 28,14-10,1 1,1 0,-21 54,18-34,4-3,-9 20,16-54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10.8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57 1,'22'28,"-1"1,-1 1,-2 1,0 1,-3 1,0 0,-3 0,0 2,9 52,-12-41,-3 1,-2-1,-2 1,-2 0,-1 0,-16 87,7-94,-1 0,-2-1,-2 0,-1-1,-2-1,-2-1,-1 0,-2-1,-34 39,28-39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24.1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27,'0'0,"22"0,18-6,21-3,-11 2,-2 3,-1 4,14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9.7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0,'0'0,"21"6,24-3,17 6,-9-1,-2 1,-6-4,-6-2,-2-3,-6 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24.4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0,'0'0,"22"0,21 0,19 0,-3 0,-6 0,-2 0,-1 0,-4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26.5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1,'8'213,"-1"-32,-6-151,-1 18,8 59,2-56,1-4,-1-4,0-8,1-7,-2-11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37.1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200 10,'-101'-7,"83"6,15 0,0 1,0-1,0 1,0 0,0 0,1 1,-1-1,0 0,0 1,0 0,0 0,0-1,1 2,-1-1,0 0,1 1,-1-1,1 1,-4 3,3-2,1 1,0-1,0 1,0 0,0 0,1 0,-1 0,1 0,0 0,0 0,1 0,-1 1,1 3,-1 5,0 0,1 1,3 17,3 48,-4-46,-2 0,-1-3,1-8,4-4,2-17,-5-1,12 0,-8-1,28 1,-20 1,0 2,0 0,0 0,0 2,-1-1,1 1,-1 1,-1 0,16 11,1 2,-1 5,-4 5,-3 2,-5 3,-6 1,-8-28,-1 0,1 1,-1-1,-1 0,1 0,-1 0,-1 1,1-1,-1 0,0 0,-1-1,0 1,0 0,-4 6,1-4,0-1,0-1,0 1,-1-1,0 0,-1 0,1-1,-1 0,-16 8,-4 0,-32 7,25-8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37.7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1,'-14'55,"3"1,-6 78,10-74,7-60,-5 36,2-1,1 0,1 1,6 38,5-27,7-6,6-7,-21-30,2-1,-1 0,0 0,0 0,1-1,6 4,-7-4,1 0,-1 0,1-1,0 1,0-1,0 0,0 0,0-1,0 1,0-1,0 0,0 0,0 0,0 0,0-1,0 1,6-3,-5 1,0-1,0 1,0-1,0 0,0 0,-1-1,1 0,-1 1,0-1,0-1,4-5,0-1,-1-1,0 0,-1 0,0 0,0-1,-2 0,0 0,0-1,2-21,-3 11,-2-1,-1 0,0 0,-2 0,-1 0,-2 0,0 1,-1-1,-1 1,-2 1,0 0,-2 0,-18-31,25 48,0 1,0 0,0 0,0 0,-1 0,0 1,0 0,-9-6,-9-1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38.3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0,'-14'58,"2"0,2 1,-2 101,12-102,0-41,2 0,0 0,1-1,6 23,-6-31,0-1,0 0,7 13,-7-16,-1-1,1 1,0-1,0 0,0 0,8 5,-8-5,0-1,1 0,-1-1,1 1,-1 0,1-1,-1 0,1 0,0 0,0-1,0 1,0-1,-1 0,1 0,0 0,0 0,0-1,0 1,0-1,-1 0,1 0,0-1,-1 1,1-1,-1 0,1 0,-1 0,0 0,0 0,0-1,0 1,3-5,1 0,0-1,-1 0,0 0,-1 0,0-1,0 0,0 0,-1 0,-1 0,0-1,4-17,-5 10,-1-1,-1 0,0 0,-2 1,0-1,0 0,-11-31,4 18,-2 1,-1 1,-26-44,34 65,-1 0,1 0,-2 0,1 1,-1 0,-1 0,1 1,-11-9,-1 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38.9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 37,'-9'32,"2"0,1 0,2 1,1 0,2 0,1 0,2 0,0-1,10 41,-9-60,1 0,0-1,0 1,2-1,-1 0,2 0,12 18,0-7,1-5,4-5,-21-12,0 0,1 0,-1 0,0 0,1-1,-1 0,1 1,-1-1,1 0,-1-1,0 1,1 0,-1-1,1 0,-1 0,0 0,0 0,0-1,1 1,-1-1,-1 0,1 0,0 0,0 0,-1 0,1 0,-1-1,1 0,1-3,2-2,0 0,-1 0,0-1,-1 1,0-1,0 0,-1-1,0 1,2-15,-2 2,-2 1,0-1,-2 0,0 0,-1 0,-1 0,-7-23,1 12,-2 0,-1 1,-29-56,38 82,0 0,-1 0,0 1,0-1,0 1,-7-6,-7-2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39.5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 30,'-18'52,"-21"99,35-124,0 1,2-1,1 1,1-1,6 44,4-22,6-9,-14-36,0-1,0 1,0-1,0 0,1 0,-1 0,1 0,0 0,0 0,0-1,0 1,1-1,-1 0,1 0,-1 0,1-1,0 1,-1-1,8 2,-7-3,-1 0,1 0,0 0,0 0,-1-1,1 1,0-1,0 0,-1 0,1-1,-1 1,1-1,-1 0,0 1,1-1,-1-1,0 1,0 0,-1-1,6-5,-1-1,-1 0,0 0,0-1,-1 0,0 0,0 0,-1-1,-1 1,0-1,0 0,-1 0,0 0,-1-18,0 0,-2-1,-1 0,-11-55,6 52,-12-35,15 57,0-1,-1 1,-1 0,0 0,-1 1,-10-14,-7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52.3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12,'2'-1,"0"0,-1-1,1 1,0 0,0 0,0 0,0 1,0-1,0 0,0 1,0-1,0 1,4 0,32 1,-20 0,194 8,-200-9,-1-3,0-3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53.2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 78,'3'-5,"-1"0,0 0,0 0,0 0,-1 0,0-1,0 1,0 0,0-1,-1 1,0-1,-1-5,1 8,-2 20,-1 1,0-1,-10 26,-4 19,11-29,2 1,1 0,1 1,2-1,5 46,1-42,4-4,5-7,-11-22,0 0,0 0,0-1,0 0,1 0,9 7,10-1,0-5,0-6,-5-9,-17 9,0-1,0 0,0 0,0 0,-1-1,1 1,-1 0,1 0,-1-1,0 1,0-1,0 1,0-1,0 0,-1 1,1-6,0 4,-1-1,0 0,-1 1,1-1,-1 0,0 1,0-1,-1 1,-2-7,2 6,-1-1,0 0,0 1,0 0,-1 0,0 0,0 0,0 1,0-1,-1 1,0 0,0 0,0 1,0-1,-6-2,4 4,0-1,1 1,-1 0,-9 0,0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53.9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58,'5'-1,"-1"0,0 0,0-1,1 0,-1 1,0-1,0-1,-1 1,1 0,0-1,3-4,15-8,-18 12,0 1,0 0,1 1,-1-1,0 1,0 0,1 0,-1 0,1 0,-1 1,1 0,-1 0,1 0,-1 0,8 2,-9-1,0 0,0 0,-1 1,1-1,0 1,-1 0,1-1,-1 1,0 0,1 0,-1 1,0-1,0 0,0 1,-1-1,1 1,-1 0,1-1,-1 1,0 0,0 0,0 0,1 4,-1 1,0 1,0-1,-1 0,0 1,0-1,-1 1,0-1,-4 14,-3 7,-12 29,18-54,-16 40,1-1,2 0,8-4,7-36,0 1,1 0,-1 0,1-1,-1 1,1 0,0-1,1 1,-1-1,1 1,-1-1,1 0,0 0,0 0,1 0,-1 0,0 0,1 0,0-1,0 1,0-1,0 0,0 0,0 0,0 0,5 1,3 2,0-1,1-1,-1 0,1 0,0-1,0-1,12 1,10-2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6.3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1,'39'0,"1"2,-1 2,1 2,55 15,-51-8,-4-1,-3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54.6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111 14,'12'-2,"-15"-2,-20-3,21 7,0 0,0 0,0 0,0 0,0 1,0-1,0 0,0 1,0 0,0 0,0-1,0 1,0 0,0 1,1-1,-3 2,0 1,0-1,1 1,0 0,0 0,0 0,-4 8,1 0,1 1,0 0,1 0,-3 17,4-14,1-1,0 1,2-1,0 19,0-33,1 0,-1-1,0 1,0 0,0-1,0 1,0 0,1-1,-1 1,0 0,1-1,-1 1,0 0,1-1,-1 1,1-1,-1 1,1-1,-1 1,1-1,-1 0,1 1,-1-1,1 1,0-1,-1 0,1 0,0 1,-1-1,1 0,0 0,-1 0,1 0,0 0,0 0,-1 0,1 0,0 0,0 0,35-10,-13 3,-21 7,0 0,0 0,0 0,0 0,0 0,-1 1,1-1,0 1,0-1,0 1,-1 0,1 0,0-1,0 1,-1 0,1 1,-1-1,1 0,2 3,-1 0,0 0,0 1,0-1,0 1,3 10,3 12,-5-8,-1 0,0-1,-2 1,0 0,-2 0,-4 36,-5-12,-4-2,-6-5,-2-9,2-13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56.4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152 29,'-12'-11,"0"-2,11 13,-1-1,1 0,-1 1,0-1,1 1,-1-1,0 1,1 0,-1 0,0 0,0 0,1 0,-1 0,0 0,1 1,-1-1,0 0,1 1,-1 0,0-1,1 1,-1 0,1 0,-1 0,1 0,0 0,-1 0,1 0,0 0,0 1,0-1,0 0,0 1,0-1,-1 2,-4 7,1 0,0 0,1 1,-4 12,6-18,-8 26,1 0,1 1,2 0,2 0,-2 48,6-66,0 0,1 0,0 0,1 0,1-1,0 1,1 0,0-1,1 0,1 0,0-1,1 1,0-1,1-1,11 14,-16-21,1 0,0 0,0-1,0 1,1-1,-1 0,1 0,0 0,0-1,0 0,0 0,0 0,0 0,1-1,-1 0,10 1,-10-3,1 1,-1-1,0 0,0 0,0 0,0-1,0 0,0 0,0 0,-1-1,1 1,-1-1,0 0,0-1,0 1,0-1,6-7,-1 0,-1 0,0-1,-1 0,-1 0,1-1,-2 1,0-1,-1-1,0 1,2-17,-3 12,0 0,-2-1,0 1,-1 0,-1-1,-1 1,-5-23,6 33,-1 1,0 0,-1 0,1 0,-1 0,-1 1,1-1,-1 1,0 0,-1 0,1 0,-1 0,0 1,-1 0,-5-5,-12-2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56.8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0,'98'143,"-38"-61,-18-20,-23-37,-1-3,1-3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5:57.2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231 0,'0'0,"-21"13,-4 5,-8 9,-3 4,5 8,0 1,4 4,0-4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28.9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2,'255'0,"-220"0,5-2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29.3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0,'0'248,"0"-194,0 4,0 0,2 1,9-2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30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 0,'-9'14,"1"1,1 0,0 0,1 0,0 1,2 0,-1 0,2 0,0 0,1 1,1 23,1 9,2-1,3 1,1-1,25 89,-13-86,8-7,-21-37,0 0,1-1,10 10,-12-13,1 1,-1-1,1 1,0-1,0-1,0 1,1-1,-1 0,0 0,1 0,-1-1,1 0,0 0,-1 0,1-1,0 0,0 0,-1 0,10-2,13-8,-23 7,-1 0,1-1,-1 1,0-1,0 1,-1-1,1 0,-1-1,0 1,0-1,0 1,-1-1,1 0,-1 0,0 0,1-8,-2 10,0 0,-1 0,1 0,-1 0,0 0,0 0,0 0,0 0,0 0,-1-1,1 1,-1 0,0 0,0 0,0 1,-1-1,1 0,0 0,-1 1,0-1,0 0,0 1,0 0,0-1,0 1,-1 0,1 0,-1 0,-3-2,0 2,1-1,-1 1,0 0,0 0,0 1,0 0,-11-1,-18 2,3 8,4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30.5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106 0,'-11'15,"0"0,2 0,0 1,0 1,2-1,0 1,0 0,-6 35,5-10,1 0,0 74,7-86,1 1,1-1,1 0,2 0,15 48,-3-34,-14-39,0 1,0-1,0 0,7 8,-7-10,0 0,0 0,0-1,1 1,-1 0,1-1,-1 0,1 0,0 0,0 0,-1-1,1 1,1-1,-1 0,0 0,0-1,0 1,0-1,1 0,-1 0,0 0,0-1,1 1,-1-1,0 0,0 0,0-1,0 1,0-1,0 0,-1 0,5-3,3-2,-1 0,0-1,0-1,0 0,-1 0,0-1,-1 0,0 0,9-17,-10 14,-1 0,0-1,-1 0,0 0,-1 0,-1-1,0 0,-1 1,0-1,-1 0,-1 0,-1 0,0 0,-1 0,0 0,-6-16,5 21,0-1,-1 1,0 0,-1 0,0 0,-1 1,0 0,-1 0,0 0,0 1,0 0,-1 0,0 1,-1 0,0 1,0 0,0 0,-1 0,0 2,0-1,0 1,-17-4,3 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31.0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121 0,'-8'7,"-1"1,1 0,1 0,-1 1,1 0,1 0,0 0,0 1,1 0,0 0,0 1,1-1,1 1,-3 16,-3 11,2 0,2-1,-1 64,6-75,1 0,1-1,2 0,0 0,2 0,13 37,0-27,6-7,-22-26,0 1,0-2,0 1,0 0,1 0,-1-1,0 0,1 0,-1 0,1 0,-1 0,1-1,-1 1,1-1,-1 0,1 0,0-1,-1 1,1-1,-1 1,1-1,-1 0,0 0,1-1,-1 1,0-1,0 0,0 1,4-4,4-4,0 1,-1-2,0 1,-1-1,0-1,10-14,-10 11,-1 0,-1 0,0-1,-1 0,0 0,-1 0,-1-1,-1 1,0-1,-1 0,0 0,-2-1,-1-25,0 33,0-1,0 0,-1 1,0-1,-1 1,0 0,-1 0,1 0,-2 0,1 1,-1-1,-1 1,0 0,0 1,0-1,-1 1,0 1,0-1,-1 1,1 0,-1 1,-1 0,-15-7,-2 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35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129 1,'-4'0,"-1"0,1 0,0 0,0 1,-1-1,1 1,0 1,0-1,0 0,0 1,0 0,0 0,0 0,0 0,1 1,-1-1,1 1,-4 4,3-1,0 0,0-1,1 1,0 1,0-1,1 0,-1 1,1-1,1 1,-1 0,1 7,-8 49,3 1,4 114,6-131,7-3,3-4,-10-32,0 0,1-1,-1 0,2 0,-1 0,1 0,7 6,16 7,-24-17,-1-1,1-1,-1 1,1 0,0-1,0 0,0 0,0 0,-1-1,1 0,0 0,0 0,0 0,0-1,0 0,0 0,0 0,-1-1,1 0,0 1,-1-1,0-1,1 1,-1-1,0 0,0 0,6-6,-3 2,1-1,-1-1,-1 1,0-1,0 0,0-1,-1 1,-1-1,0 0,0 0,4-20,-5 9,0 0,-1 0,-1 0,-1-1,-1 1,-1 0,-1 0,-9-35,8 41,-1 1,0 0,-1 0,0 0,-1 0,-1 1,0 1,-1-1,0 1,-1 1,-1-1,-22-18,28 27,-1-1,1 1,-1 0,0 0,-6-2,-10-1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6.7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20,'0'0,"18"0,28 0,18-6,-1 0,-5 3,4 1,8-1,1 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36.3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1,'37'30,"0"1,-2 2,-2 1,34 45,-42-43,-2 0,-1-1,1 1,-1 0,-3-8,-7-10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36.7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342 0,'0'0,"-17"7,-15 0,-10 8,8 6,5 5,-3 7,2 6,-3 5,9 1,0-5,4 0,-5-2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43.0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1,'32'2,"0"1,-1 2,45 12,-58-13,-12-2,32 9,8 6,-22-9,2-2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43.7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0 143,'9'-11,"-1"-1,1 1,1 0,0 0,1 2,0-1,0 1,1 1,0 0,1 0,18-7,8 2,-1 7,-36 6,1 0,-1 0,1 0,-1 0,1 1,-1-1,1 1,-1-1,0 1,1 0,-1 0,0 0,0 0,0 1,0-1,0 0,0 1,0 0,0-1,0 1,-1 0,1 0,-1 0,1 0,-1 0,0 0,0 1,0-1,0 0,0 0,0 1,-1-1,1 1,-1-1,1 1,-1 2,0 8,0 0,-1 0,0 0,-1 0,-5 17,-40 126,4-16,32-84,10-3,1-46,1 0,0-1,0 1,1 0,0-1,0 1,1-1,-1 0,1 1,1-1,-1-1,1 1,0 0,1-1,-1 0,1 0,0 0,0-1,0 0,1 1,11 5,-3-3,1-1,0 0,1 0,0-2,0 0,0-1,0 0,18 0,13-2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44.4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191 46,'-3'-1,"-1"-1,1 0,0 1,0-1,0-1,0 1,0 0,-5-5,5 4,0 0,0 0,-1 0,1 1,-1-1,-5-2,8 5,0 0,-1-1,1 1,0 0,0 0,0 0,0 0,0 0,-1 0,1 0,0 0,0 1,0-1,0 0,0 1,0-1,0 1,0-1,0 1,0-1,0 1,0 0,0-1,0 1,0 0,1 0,-1 0,-1 1,-9 14,1 0,1 0,1 1,0 0,1 1,1-1,-6 23,1 5,1-3,5-1,5-38,0 0,0-1,0 1,0 0,0 0,1-1,0 1,-1 0,1-1,0 1,0 0,2 3,-2-5,0-1,0 1,0 0,0-1,0 1,0-1,0 1,0-1,1 1,-1-1,0 0,0 0,0 1,0-1,1 0,-1 0,0 0,0 0,0-1,2 1,30-8,-19 5,-8 2,1 0,-1 1,1 0,-1 0,1 1,-1 0,1 0,-1 0,0 1,1 0,-1 0,0 1,0-1,-1 1,1 1,0-1,-1 1,6 5,7 7,-1 1,-1 1,22 31,-9-9,-23-29,0 0,0 0,-1 1,-1 0,0 0,-1 0,0 0,0 0,-2 1,0-1,0 1,-2 19,0-22,0-1,-1 0,0 0,0 0,-1-1,-1 1,1 0,-1-1,-1 0,1 0,-1 0,-1-1,0 0,0 0,0 0,-1-1,-13 11,4-6,-1-1,-18 9,-2-4,-7-1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44.9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251 1,'-7'0,"-1"0,1 1,-1 0,1 0,0 1,-1 0,1 0,0 1,0 0,0 0,1 0,-1 1,-5 5,3-2,1 0,0 0,1 1,0 0,0 1,1 0,0 0,-6 12,0 7,1 0,1 1,2 0,1 0,-6 48,6-26,2-1,2 61,4-93,0-1,2 1,0 0,1-1,0 0,2 0,0 0,0 0,18 29,5-9,-24-32,-1-1,1 0,-1 0,1-1,0 1,1-1,-1 0,1 0,-1-1,1 1,0-2,0 1,0 0,0-1,0 0,0-1,0 1,0-1,0 0,0 0,1-1,-1 0,0 0,0-1,7-2,-2 0,-1-1,0 0,0-1,-1 0,1 0,-1-1,-1 0,1-1,-1 0,0 0,-1-1,0 0,6-11,-5 6,0-1,-1 0,-1 0,-1 0,0-1,-1 0,0 0,-2 0,0 0,0-1,-2 1,0-1,-1 1,0 0,-6-23,2 17,-1 1,0 0,-2 0,-1 1,0 0,-2 1,0 0,-1 0,0 1,-2 1,-16-17,5 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45.3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1,'66'74,"-42"-50,24 34,51 101,-91-145,15 27,-1 1,1 0,2 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47.9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262 0,'-23'21,"-6"3,4 3,0 0,0 4,-6 11,4-2,2 1,0 1,-1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6:48.7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0 103,'17'-16,"2"-3,24-17,-38 32,0 1,0-1,1 1,-1 0,1 0,0 1,0 0,0 0,0 0,8-1,-13 3,0 0,-1 0,1 0,0 0,-1 0,1 0,-1 0,1 0,0 0,-1 0,1 0,0 0,-1 1,1-1,0 0,-1 0,1 1,-1-1,1 0,-1 1,1-1,-1 1,1-1,-1 1,1-1,0 2,-1-1,0 0,1 0,-1 0,0 0,0 1,0-1,0 0,0 0,0 0,0 0,0 1,0-1,-1 2,-3 6,1 0,-1 0,-6 8,6-9,-17 27,11-18,0 0,-8 21,17-34,-1 0,1 1,-1-1,1 1,0-1,1 1,-1-1,1 1,0-1,0 1,1 0,-1-1,1 1,1 5,0-7,-1-1,0 1,0-1,1 0,-1 0,1 1,0-1,-1 0,1-1,0 1,0 0,0 0,1-1,-1 1,0-1,1 0,-1 0,5 2,3 0,0 0,0-1,15 1,-13-1,24 2,9-2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3.1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0 865,'2'-33,"0"0,12-55,25-63,-12 51,39-95,-39 123,-10 25,-1 2,3 2,4 10,-21 31,-1 0,1 0,0 0,0 0,0 0,1 1,-1-1,0 1,1-1,-1 1,1 0,-1 0,1 0,-1 1,1-1,0 0,-1 1,1 0,0 0,0-1,-1 2,5-1,-4 1,0 0,0 0,-1 0,1 1,0-1,-1 1,1 0,-1-1,0 1,1 0,-1 0,0 1,0-1,0 0,0 1,-1-1,1 1,-1-1,0 1,2 5,11 33,-3 1,-1 0,7 81,-10-73,44 359,-44-369,-5-34,-1 0,1 0,0 0,4 8,-5-14,-1 1,0-1,1 1,-1-1,0 1,1-1,-1 1,1-1,-1 1,1-1,-1 0,1 1,-1-1,1 0,-1 1,1-1,-1 0,1 0,0 1,-1-1,2 0,-1 0,-1 0,1-1,0 1,0 0,-1-1,1 1,0-1,0 1,-1-1,1 1,0-1,-1 0,1 1,-1-1,1 0,-1 0,1 1,-1-1,0 0,1 0,-1 0,13-29,-1 0,-2-1,-1 0,6-43,-5 26,91-407,-90 410,-9 40,0-1,1 1,-1 0,1 0,0 0,5-6,-8 11,1-1,-1 0,1 0,0 0,-1 1,1-1,0 0,-1 1,1-1,0 0,0 1,0-1,0 1,0-1,0 1,-1 0,1-1,0 1,0 0,0 0,0-1,0 1,0 0,0 0,0 0,0 0,0 1,0-1,0 0,0 0,0 0,0 1,0-1,0 1,0-1,0 1,0-1,0 1,-1-1,1 1,1 1,2 3,0 0,-1 1,1-1,-1 1,-1 0,1 0,-1 0,0 1,0-1,1 10,2 4,55 286,0-1,-47-258,5-3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7.1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1,'-4'0,"0"0,0 0,0 0,0 1,0 0,0 0,0 0,1 0,-1 0,0 1,1-1,-6 5,8-6,1 0,0 0,0 0,-1 0,1 0,0 0,0 0,0 0,-1 1,1-1,0 0,0 0,0 0,0 0,-1 1,1-1,0 0,0 0,0 0,0 1,0-1,-1 0,1 0,0 0,0 1,0-1,0 0,0 0,0 1,0-1,0 0,0 0,0 1,0-1,0 0,0 0,0 1,0-1,0 0,0 0,1 0,-1 1,0-1,0 0,0 0,0 1,0-1,1 0,-1 0,0 0,0 0,0 1,0-1,1 0,-1 0,0 0,0 0,0 0,1 0,-1 0,0 1,0-1,1 0,-1 0,0 0,1 0,13 6,0-1,1-1,0 0,0 0,1-2,17 2,-17-2,24 2,0-1,-1-2,1-2,45-7,-57 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3.6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206 0,'-9'4,"0"0,0 1,0 0,1 0,-1 1,1 0,1 0,-1 1,1 0,0 0,1 1,-1-1,1 2,1-1,0 1,-8 17,2 1,1 1,1 0,1 1,-5 42,3-6,-3 113,13-148,2-1,1 1,1 0,1-1,1 0,14 34,-15-49,0-1,1 0,1 0,0 0,1-1,0 0,13 13,10 1,4-5,3-5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4.1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1,'5'30,"1"0,1 0,2-1,1 0,15 30,-11-25,8 17,1-1,25 45,-23-54,-2-9,2-13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4.4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323 1,'0'0,"-19"11,-1 7,-10 9,3 4,0 7,-2 2,0 0,0 7,-1 2,1 0,2-1,0-7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4.8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1,'23'19,"0"2,-2 1,-1 0,-1 2,0 0,-2 1,-1 1,16 36,-16-27,-2 1,-1 1,-2 0,-2 1,-1 0,3 42,-10-46,-1 0,-2 0,-1-1,-2 1,-1-1,-2 0,-1-1,-2 1,-1-2,-28 55,13-40,-1-6,-3-5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6.4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33,'0'0,"20"0,20 0,16 0,-7-7,-4-3,-7 4,-3 2,-4 1,-2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6.8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0,'0'0,"17"0,18 0,19 0,-2 0,5 0,-1 0,13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8.1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0,'15'189,"-3"-67,25 274,-34-351,0 0,5-2,6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9.1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104 0,'-2'5,"1"-1,0 1,-1-1,2 1,-2 6,2-8,0 0,0 0,-1 0,1 0,-1 0,0 0,0 0,0 0,0 0,0-1,-1 1,1 0,-3 2,0 2,4-7,0 0,-1 0,1 1,0-1,0 0,0 0,0 0,0 1,0-1,0 0,-1 0,1 0,0 0,0 1,0-1,-1 0,1 0,0 0,0 0,0 0,-1 0,1 0,0 1,0-1,0 0,-1 0,1 0,0 0,0 0,-1 0,1 0,0 0,0 0,0 0,-1 0,1 0,0-1,0 1,-1 0,1 0,0 0,0 0,0 0,-1 0,1 0,0-1,0 1,0 0,0 0,-1 0,1 0,0-1,-14-6,-19-7,32 14,1 0,-1 1,1-1,-1 0,0 0,1 0,-1 1,1-1,-1 0,1 1,-1-1,1 1,-1-1,1 1,-1-1,1 1,0-1,-1 1,1-1,0 1,-1-1,1 1,0-1,0 1,-1 0,1-1,0 1,0-1,0 1,0 0,0-1,0 1,0 1,-1 24,1-24,-3 38,0-12,2 36,1-35,4 14,-1-38,-2-4,0 0,-1 0,1 0,0 0,0 0,-1 0,1 0,0 0,0-1,0 1,0 0,0 0,0-1,0 1,1-1,-1 1,0-1,0 1,0-1,0 0,1 0,-1 1,2-1,36-1,-6 1,-25 3,0-1,-1 1,1 1,0-1,-1 1,0 1,0-1,0 1,0 0,-1 1,8 8,3 5,0 1,17 29,-14-20,-2 1,29 64,-43-82,1 0,-2 1,1-1,-2 1,0 0,0 0,-1-1,-1 1,0 0,-1 0,-3 20,-8 5,-6-1,-6-4,-7-6,-3-7,-2-9,32-11,0 1,0-1,0 0,0 0,0 0,0-1,-1 1,1-1,0 0,0 0,0-1,-5-2,-16-10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39.6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107 0,'-62'125,"54"-103,1 0,0 0,2 0,-3 25,3-8,2 1,1 1,3-1,1 0,2 0,8 39,5-27,4-10,1-5,-21-35,1 0,0 0,-1 0,1 0,0 0,0 0,0 0,1-1,-1 1,0-1,0 0,1 1,-1-1,1 0,-1 0,1-1,-1 1,1-1,0 1,-1-1,1 0,0 0,-1 0,1 0,0 0,-1 0,1-1,0 0,-1 1,1-1,-1 0,1 0,-1 0,0-1,1 1,-1-1,0 1,0-1,0 0,0 0,3-3,3-4,-1-1,0 0,-1 0,0 0,0-1,-1 0,-1 0,6-20,-4 8,-1-1,-1 1,1-35,-5 35,-1 0,0 0,-2 0,0 0,-2 0,0 1,-2 0,0 0,-2 1,0 0,-19-32,9 23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0.2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141 0,'-5'0,"0"0,0 1,1-1,-1 1,0 0,1 0,-1 1,0-1,1 1,0 0,-1 0,1 0,0 1,-6 4,5-2,1 0,-1 0,1 0,0 0,1 0,-1 1,1 0,0-1,-3 11,-1 8,1 0,2 0,0 1,-1 36,5-1,6 0,-3-48,0 0,6 18,-5-21,-1-1,1 0,10 13,-12-18,0 0,0 0,1 0,-1-1,1 1,0-1,-1 1,1-1,1 0,-1 0,0-1,0 1,1 0,-1-1,1 0,-1 0,1 0,-1 0,1-1,0 1,3-1,-2-1,-1 1,0-1,0 0,0 0,0-1,0 1,0-1,0 0,0 0,0 0,-1 0,1-1,-1 0,0 0,0 0,0 0,0 0,3-4,1-4,-1 0,0 0,0-1,-1 0,0 0,-1 0,-1 0,0-1,-1 1,0-1,0 0,-2 0,0 0,-1-13,-1 5,0 0,-2 0,0 1,-1 0,-1-1,-1 2,-18-36,5 24,0 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7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0,'0'0,"0"26,0 14,5 20,4-4,0-4,-1-4,3 0,4-10,-7-4,-6-3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0.7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96 1,'-10'12,"0"1,0 0,1 1,1 0,0 1,1-1,1 1,0 1,1-1,0 1,2 0,0 0,0 1,1 17,1-10,2 0,0 0,1-1,2 1,0-1,2 0,0 0,2 0,12 25,2-9,5-5,2-10,-26-23,-1 1,1-1,0 1,-1-1,1 0,0 0,0 0,0-1,-1 1,1-1,0 1,0-1,0 0,0 0,0 0,0-1,0 1,6-2,-5 0,0 0,0 0,0-1,0 1,0-1,-1 0,1 0,-1 0,0 0,0 0,3-5,4-6,-2 0,0-1,-1 1,0-1,9-30,-10 22,-1 0,-1-1,-1 0,-2 1,0-1,-1 0,-4-28,3 37,-2 1,1-1,-2 0,0 1,-1-1,-1 1,0 1,0-1,-1 1,-1 0,-1 0,-14-16,4 11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1.2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118 9,'-15'14,"1"2,1 0,-14 21,21-26,0 1,0-1,1 1,1 0,0 1,-3 17,3-6,1-1,0 1,2-1,4 39,-2-46,1 0,1-1,1 0,0 1,1-1,1-1,14 29,4-13,-22-27,1 0,0 0,0-1,0 0,0 0,0 0,0 0,1 0,-1 0,1-1,-1 0,1 1,-1-1,1-1,0 1,0 0,-1-1,1 0,0 0,0 0,0-1,-1 1,1-1,0 0,0 0,-1 0,1 0,-1 0,4-3,0 0,-1 0,0 0,0-1,0 0,-1 0,0 0,0-1,0 0,-1 0,1 0,-1 0,-1-1,1 1,2-10,0-3,0-1,-2 0,0 0,-1 0,-2 0,0-1,0 1,-6-34,2 26,-3 0,0 0,-1 1,-2 0,-21-46,12 41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1.9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0,'0'0,"20"0,22 0,19 0,-5 0,-1 6,15-2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2.9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0 105,'18'-16,"0"1,37-22,-46 31,0 2,0-1,0 1,1 0,0 1,0 0,0 1,19-3,-28 5,0 0,1 0,-1 0,0 0,1 0,-1 0,0 0,1 1,-1-1,0 0,0 1,1-1,-1 1,0-1,0 1,0 0,1-1,-1 1,0 0,0 0,0 0,0 0,1 2,-1-1,0 0,-1 0,1 0,0 0,-1 0,0 0,1 0,-1 0,0 0,0 0,0 0,-1 0,1 4,-3 4,0 1,0-1,-1 0,-7 15,-14 23,-35 78,46-90,4 1,1 2,1 5,-1-2,-2-2,-2-4,4-4,9-29,-1-1,1 1,-1-1,1 1,0 0,0-1,0 1,0 0,0-1,1 1,-1-1,1 1,-1 0,1-1,0 0,0 1,1-1,-1 1,0-1,1 0,-1 0,1 0,0 0,-1 0,1 0,0 0,0-1,1 1,-1-1,0 1,0-1,1 0,-1 0,1 0,-1 0,3 1,11 2,0-1,-1 0,1 0,28-1,-34-2,119 7,-91-2,-1 1,0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3.7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234 27,'-41'-11,"30"7,-1 1,0 0,-21-2,30 5,0 0,0 0,0 0,0 0,0 1,0-1,1 1,-1 0,0-1,0 1,1 1,-1-1,0 0,1 1,-1-1,1 1,0 0,-1 0,1 0,-2 3,-3 4,1 1,0 0,1 0,0 1,1 0,-6 18,7-17,-7 20,3 0,4-1,3-30,0 1,0-1,0 1,0 0,0-1,0 1,0 0,0-1,1 1,-1-1,1 1,0-1,-1 1,1-1,0 1,0-1,-1 0,1 1,1-1,-1 0,0 0,0 1,0-1,0 0,1 0,-1-1,1 1,1 1,3 0,0-1,0 1,0-1,1 0,-1-1,8 0,23 3,-30 0,1-1,-1 1,0 0,0 0,0 1,-1 0,1 0,-1 0,0 1,10 10,-5-3,0 1,-1 0,-1 0,9 17,4 13,-14-24,-1-1,-1 2,0-1,-1 0,-2 1,0 0,1 34,-9-13,3-32,0 0,-1 0,-1 0,1 0,-1 0,-7 10,-14 10,-5-7,-6-7,3-8,6-10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4.1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113 56,'-9'6,"1"0,0 1,0 0,1 0,0 1,0 0,1 0,0 1,1 0,0 0,0 0,-6 17,6-8,0 0,2 0,0 1,0-1,2 1,1 22,0-20,1 1,2-1,0 0,1 0,1-1,12 33,5-10,-19-39,0 0,0 0,1 0,-1 0,1 0,0-1,0 0,0 1,0-1,1-1,-1 1,1-1,0 0,0 0,0 0,0-1,0 1,0-1,0 0,10 0,-9-2,1 1,0-1,-1 0,1-1,-1 0,1 0,-1 0,0-1,0 0,0 0,0 0,0-1,-1 0,0 0,9-9,-4 2,-1 0,0-1,-1 0,0 0,-1-1,0 0,-1 0,-1-1,0 0,-1 0,0 0,-1 0,-1-1,0 1,-1-1,-1 1,-2-25,1 18,-2 1,-1-1,0 1,-1 0,-1 0,-2 0,1 1,-2 0,-1 0,0 1,-24-31,12 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4.5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0,'62'106,"53"99,-91-157,19 38,-24-46,-2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4.9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363 0,'0'0,"-22"7,-7 7,-12 3,-1 13,0 0,-1 8,3 1,2 1,4 0,2-2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45.3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20,'0'0,"17"0,22-4,20-3,-1 0,-1 5,-5 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51.7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1 107,'9'-12,"1"1,1 0,0 1,0 0,19-13,-25 19,1 1,-1-1,1 1,0 0,0 1,0 0,1 0,-1 0,0 0,1 1,0 0,-1 1,1-1,12 2,-17-1,1 1,-1-1,1 1,-1 0,0 0,1 0,-1 0,0 0,0 0,0 0,0 1,0-1,0 1,0 0,0 0,0-1,2 5,-2-3,0 1,-1-1,1 1,-1-1,0 1,0 0,0 0,-1-1,1 1,-1 6,0 4,-2 0,1 0,-2 0,0-1,-5 16,-59 139,14-38,36-77,14-44,0 0,1 0,0 0,1 0,0 0,0 0,2 14,7 9,-6-29,0 0,0 0,0 0,1 0,-1-1,1 1,0-1,-1 1,1-1,0 0,1 0,-1 0,0-1,0 1,1-1,-1 0,1 0,4 1,7 1,0 0,28 0,-22-2,0-2,33-3,-9-5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8.3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 1,'-12'37,"1"0,2 1,-5 40,12-64,-6 33,2-1,2 2,2-1,2 0,10 67,3-64,7-5,6-4,-22-35,1-1,0 1,10 7,16 5,1-9,6-8,1-9,-1-11,-34 17,1-1,-1 0,0 0,-1-1,7-6,-8 7,1-1,-1 1,0 0,-1-1,1 1,0-1,-1 0,0 1,0-1,0 0,-1 0,1 0,-1 1,0-1,0-8,-1 10,1-1,-1 0,1 0,-1 0,0 1,0-1,-1 1,1-1,-2-2,0 2,1 0,-1 0,0 0,0 0,0 0,-5-2,2 1,0 1,1-1,-1 2,-7-4,-30-3,3 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52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205 42,'-3'-2,"0"0,0 0,-1 0,1 0,0 0,-4-4,-18-12,22 17,1 0,-1 0,0 1,1-1,-1 0,0 1,1 0,-1-1,0 1,0 0,1 1,-1-1,0 0,0 1,1 0,-1-1,-4 3,4-1,-1 0,1 1,-1-1,1 1,0 0,-1 0,2 0,-1 0,0 0,-3 6,-3 7,1 1,0 1,1-1,-6 22,9-26,3-10,-2 4,1 0,0 0,0 0,1 0,0 0,0 0,0 0,2 14,-1-20,1 1,-1-1,1 0,0 0,0 0,0 0,-1 0,1 0,0 0,0-1,0 1,0 0,1 0,-1-1,0 1,0-1,0 1,0-1,2 1,30 7,-18-5,-5 1,0 0,-1 0,1 1,-1 0,0 1,0 0,-1 1,0-1,13 15,-6-4,-1 0,-1 0,18 33,-28-45,-1 0,1 0,-1 0,0 1,-1-1,1 0,-1 1,0 0,0-1,-1 1,0 0,0-1,-1 10,-1-8,1 1,-2-1,1 0,-1 0,0 0,0-1,-1 1,0-1,-8 11,-11 8,-6 0,-10-1,-1-3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52.9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1,'-8'4,"0"0,1 1,-1-1,1 2,0-1,0 1,1 0,-1 1,1-1,1 1,-1 1,1-1,0 1,1-1,0 1,-4 13,0 0,1 0,1 1,1 0,1 0,-1 33,4-10,2 0,2 0,2-1,19 77,-5-59,3-20,-19-37,0-1,1 1,0-1,7 6,-9-8,0 0,0 0,0-1,0 1,1-1,-1 0,1 0,-1 0,1 0,-1 0,1 0,0-1,-1 1,1-1,0 1,0-1,-1 0,1-1,0 1,0 0,-1-1,1 1,0-1,-1 0,1 0,-1 0,1 0,-1 0,0-1,1 1,-1-1,0 1,0-1,3-2,1-3,1 0,-1-1,0 1,-1-1,0 0,0 0,-1-1,7-17,-5 6,-1-1,0 0,-2-1,0 1,-2-1,0 1,-1-1,-6-34,0 19,-1 0,-2 0,-2 1,-17-39,14 42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57.0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1,'135'176,"-111"-145,-1 0,1-1,3-4,-2-5,-2-7,-4-13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57.4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403 1,'0'0,"-21"13,-6 12,-8 6,-3 0,5 5,-3 5,3 3,0 3,0 0,5-2,-1-1,2-6,-2-2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7:57.9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37,'15'-2,"0"-1,0-1,22-9,-4 1,-32 12,0-1,0 1,0-1,0 1,0 0,0 0,0-1,0 1,1 0,-1 0,0 0,0 0,0 1,0-1,0 0,0 0,0 1,0-1,2 1,-3-1,0 1,1-1,-1 1,0-1,1 1,-1 0,0-1,1 1,-1-1,0 1,0 0,0-1,0 1,0 0,0-1,0 1,0 0,0-1,0 1,0 0,0-1,0 1,0 0,-3 7,1-1,-1 0,-1 0,-4 7,6-9,-34 53,26-45,2 1,-1-1,2 2,-1-1,2 1,-7 24,12-37,1 0,-1-1,1 1,0 0,0 0,0 0,0-1,0 1,0 0,1 0,-1 0,1-1,-1 1,1 0,-1 0,1-1,0 1,0-1,0 1,0-1,0 1,0-1,0 1,1-1,-1 0,0 0,1 0,-1 0,1 0,0 0,-1 0,4 1,4 1,0 0,0-1,0 0,0 0,11 0,17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9:34.3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 0,'-25'65,"15"-41,1 0,1 1,-6 30,9-13,1 0,2 56,14 84,-8-126,0-1,-1 1,0-1,-3-3,-3-12,-2-15,4-27,-1-3,11-32,12-25,-8 26,7-5,5 4,4 5,-26 29,1 0,1 0,-1 0,0 0,1 1,-1 0,1 0,0 0,0 1,-1 0,1 0,0 0,0 0,0 1,6-1,13 5,-19-2,0-1,-1 1,1 0,0 1,-1-1,0 1,8 5,7 12,0 3,-2 5,-2 1,-6 2,-3 2,-8-2,0-27,1 1,-1-1,0 0,0 0,-1 0,1 0,-1 0,0 0,0-1,0 1,-4 3,-20 11,-2-7,-7-6,-7-5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9:34.8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1,'19'18,"-1"2,-1 0,0 0,-1 2,-2 0,0 0,-1 2,17 43,-17-29,-1 0,-2 1,-2 1,-2 0,-1 0,0 48,-6-59,-1 1,-1-1,-2 1,0-1,-2 0,-2-1,0 0,-2 0,-15 28,-4-5,-2-6,-4-6,-7-4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9:52.54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16 964,'-1'0,"1"0,-1 0,0 1,1-1,-1 0,0 0,1 0,-1-1,1 1,-1 0,0 0,1 0,-1 0,1-1,-1 1,0 0,1 0,-1-1,1 1,-1 0,1-1,-1 1,1-1,-1 0,3-17,-2 15,11-39,2-1,35-77,54-80,-21 44,1 5,-55 106,22-37,-24 44,0 6,-4 11,-6 13,-14 8,0 0,-1 1,1-1,0 0,0 0,-1 0,1 1,0-1,-1 0,1 0,0 1,-1-1,1 1,-1-1,1 1,0-1,0 1,1 2,1 0,-1 0,0 0,0 1,0-1,-1 0,1 1,-1-1,1 1,0 5,6 41,-6-32,19 140,69 378,-81-493,-1-2,1-9,-8-31,-1 0,0 0,0 0,0 0,0 0,1 0,-1 0,1 0,-1 0,0 0,1 0,0 0,-1-1,1 1,-1 0,1 0,0 0,0-1,-1 1,1-1,0 1,0 0,1 0,3-6,-2 1,0 0,0 1,0-2,0 1,-1 0,0 0,1-1,-2 1,1-1,-1 0,2-4,3-10,86-258,-41 118,-8 46,-22 60,-1 2,0 3,2 3,3 6,1 11,-24 27,-1-1,0 1,1 0,-1 0,0 0,1 0,-1 0,1 1,0-1,-1 0,1 1,0-1,-1 1,1 0,0-1,-1 1,1 0,0 0,0 0,-1 0,1 1,0-1,-1 0,1 1,0-1,-1 1,1-1,0 1,-1 0,1 0,-1 0,1 0,-1 0,0 0,1 0,-1 0,0 0,0 1,0-1,0 0,0 1,1 2,3 4,0 1,-1 0,0 1,-1-1,0 1,2 11,6 47,-3 0,-1 74,-4-67,-3 81,-1-69,3-33,3-1,3-1,1-3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49:53.17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263 0,'-7'4,"-1"-1,1 1,0 0,0 1,0 0,0 0,1 0,0 1,0 0,1 0,-1 0,1 1,1 0,-8 13,-10 26,-4 6,2 2,-24 77,35-80,2-1,3 2,2-1,2 1,3 71,4-84,1 1,2-1,2-1,2 1,1-1,2-1,29 61,-17-53,2 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15.04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70 20,'-23'-10,"22"9,-1 0,0 0,0 0,0 0,0 0,0 0,0 1,0-1,0 1,0-1,0 1,0 0,0 0,-4 0,5 1,0 1,0-1,0 1,0-1,0 1,0-1,0 1,0 0,0 0,1-1,-1 1,1 0,-1 0,1 0,0-1,0 1,0 0,0 0,0 3,0 2,-2 72,4-1,19 132,-9-109,11 204,-21-255,3-4,1-8,0-8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5.1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0,'-8'58,"-1"71,8-98,1 19,7 60,-4-75,4 23,4-6,1-5,-3-5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15.46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93 0,'-22'64,"3"0,3 1,2 1,-6 92,18-107,7-4,7-3,-9-38,1 0,-1-1,1 1,0-1,0 0,1 0,-1 0,1-1,0 1,1-1,-1 0,1-1,-1 1,1-1,0 0,0-1,0 0,1 0,-1 0,1 0,6 0,13 1,-1-1,1 0,0-2,26-4,-8-1,-3-5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15.80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55 0,'-13'39,"3"1,1 0,2 0,-2 43,3 163,6-210,10 220,-10-251,3 65,-2-9,3-5,3-10,7-16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16.26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0 124,'9'-6,"15"-13,1 2,0 0,33-14,-11 13,-2 7,-1 7,-39 4,-1 0,1 0,-1 0,1 1,-1 0,1 0,-1 0,0 0,1 1,-1 0,0 0,0 0,0 0,0 0,6 6,-7-5,-1 1,1-1,-1 1,0-1,1 1,-2 0,1-1,0 1,-1 0,0 0,1 1,-2-1,1 0,0 0,-1 0,0 1,0 5,-5 46,-2 0,-15 56,9-52,-68 447,76-458,5-11,5-8,3-12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16.62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0,'0'0,"19"0,23 0,17 0,6 7,0 0,2 4,-2-2,9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16.98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295 9,'-41'-5,"37"4,-1 0,0 0,0 1,1-1,-1 1,0 0,0 0,0 1,1 0,-1-1,0 1,1 1,-1-1,-7 4,5 0,0 0,0 1,0-1,1 2,0-1,0 1,1-1,-1 2,-5 10,-5 11,-14 36,18-35,1 1,1 0,2 1,1 0,1 0,-1 58,6-63,2 0,1-1,2 1,0-1,1 1,2-1,1-1,17 40,-22-59,-1 0,1-1,1 1,-1-1,1 0,0 0,0 0,0 0,1-1,0 0,-1 0,2 0,-1 0,0-1,1 0,-1 0,1-1,0 1,0-1,0 0,0-1,1 0,-1 0,0 0,0 0,1-1,-1 0,0-1,1 1,-1-1,0 0,0-1,1 0,-1 0,-1 0,1 0,7-5,-1 0,-1-1,0 0,0-1,-1 0,0 0,0-1,-1-1,-1 0,0 0,0 0,7-15,-3 2,-1 0,-1-1,-1-1,10-47,-15 52,-1-1,-1 0,-1 0,-1 0,-1 0,0 0,-6-23,4 31,-1-1,0 1,-1-1,0 1,-1 1,-1-1,0 1,-1 0,-1 1,0-1,-12-12,-8 2,1 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17.46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171 0,'-14'12,"2"-1,-1 2,1 0,1 0,1 1,0 1,0 0,1 0,1 0,1 1,0 1,-8 31,5-6,2 0,1 0,3 1,0 49,4-46,11 87,-8-115,0-1,2 1,0-1,0-1,2 1,0-1,1 0,11 17,-15-27,0-1,0 1,0-1,0-1,1 1,0-1,0 1,1-1,-1-1,1 1,-1-1,1 0,0 0,1-1,-1 0,0 0,1 0,10 1,-9-3,0 0,0-1,-1 1,1-2,0 1,0-1,-1 0,0-1,1 0,-1 0,0 0,0-1,0 0,-1 0,8-7,4-5,0 0,-1-1,-1-1,-1-1,0 0,-2-1,12-21,-11 13,0 0,-2-1,-1 0,13-58,-20 63,0 0,-2 0,-1 1,0-1,-2 0,-1 0,-6-35,4 44,0-1,-1 2,0-1,-1 0,-1 1,0 0,-1 0,0 1,-1 0,-1 1,0 0,-16-15,-10-1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24.32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376 22,'-56'-11,"41"8,0 0,-24-1,33 4,0 0,0 0,0 1,0 0,0 0,0 1,0-1,0 1,0 1,-5 2,0 2,0 0,1 1,0 0,0 0,1 1,0 0,1 1,0 0,-9 14,5-4,0 1,1 0,1 1,-7 24,13-35,1 1,1 0,0 0,0 0,1 0,0 0,1 0,1 0,0 0,1 0,3 16,-2-20,-1-1,1 1,0-1,1 0,0 0,0 0,0 0,1-1,0 0,0 0,0 0,1 0,0-1,0 0,1 0,-1-1,1 0,8 4,-6-4,-1-1,1 1,0-2,0 1,0-2,0 1,0-1,0 0,0-1,0 0,1 0,-1-1,12-3,26-15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24.69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199 1,'4'26,"1"1,1-1,14 38,3 15,36 186,-52-217,-2-1,-2 1,-5 85,0-110,-2 1,-1-1,-1-1,-1 1,-1-1,-1 0,-1-1,0 0,-16 22,16-29,1 0,-2-1,1-1,-2 0,0 0,0-1,-1 0,0-2,-1 1,0-1,-1-1,0-1,-26 10,1-7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26.35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0 958,'4'-19,"0"1,1 0,1 0,1 0,14-26,-8 15,69-141,35-81,-72 145,-24 58,-3 1,1 4,7-16,-21 52,-3 13,-1 14,-20 147,2-26,13-80,2-1,2-1,3-6,-2-47,0-1,0 1,1 0,-1 0,1-1,1 1,-1-1,1 1,4 6,-6-11,-1-1,1 1,0 0,0 0,0 0,0 0,0-1,0 1,0 0,0-1,0 1,0-1,0 1,1-1,-1 1,0-1,0 0,0 0,3 1,-2-2,0 1,0-1,0 1,0-1,0 0,0 0,0 0,-1 0,1 0,0 0,0 0,-1-1,1 1,-1-1,1 1,0-2,23-31,-1 0,-2-1,32-68,-45 83,177-318,-158 295,-1 6,-1 11,-1 12,-24 13,1 1,-1 0,1 0,-1-1,1 1,-1 0,1 0,-1 0,1 0,-1 1,1-1,-1 0,2 1,0 0,-1 1,0-1,0 0,0 1,0-1,0 1,-1-1,1 1,0 0,-1 0,1 0,-1 0,0 0,1 0,-1 0,1 4,11 43,-10-37,8 48,5 113,-15 63,-1-200,-2 73,0 87,4-143,15 88,-7-102,7-6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0:14.51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46,'17'-4,"28"-12,-31 11,-1 0,1 1,19-3,-21 5,0 0,0 2,0-1,0 2,0 0,0 0,19 5,-28-5,0-1,0 2,0-1,-1 0,1 0,0 1,-1 0,1-1,-1 1,1 0,-1 0,0 0,0 1,0-1,0 1,0-1,0 1,-1-1,0 1,1 0,-1 0,0-1,0 1,0 0,-1 0,1 0,-1 0,1 0,-1 1,0-1,0 0,-1 0,1 0,-1 0,0 4,-1-2,1 1,-1-1,0 0,0 1,-1-1,1 0,-1 0,0-1,-5 6,-37 38,21-23,13-15,0-1,0 0,-23 14,4-3,30-18,7 0,16-1,-12-1,-8 0,1 0,-1 0,1 0,-1 1,1-1,-1 1,1 0,-1 0,6 2,1 2,2-1,1 1,-2 1,1 0,-1 1,0 0,0 0,13 13,10 11,-4 3,-7 2,-4 3,-9 2,-7 0,-4-31,0 0,-1-1,-1 1,1-1,-2 0,1 0,-1 0,-1 0,1-1,-12 16,-11 7,-5-7,-3-8,-1-8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5.7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 0,'-12'28,"2"1,0 0,2 1,-7 57,9-26,3 90,3-130,2 1,1-1,0 1,11 31,-12-45,1 1,1 0,-1-1,1 0,1 0,0 0,0 0,0-1,1 0,0 0,0-1,1 1,8 5,-12-10,-1 0,1-1,0 0,0 1,0-1,0 0,3 1,0-2,0 0,0 1,-1-2,1 1,0-1,0 0,-1 0,1 0,0-1,-1 0,0 0,1 0,-1-1,0 0,0 0,0 0,4-5,2 0,0-2,-1 1,0-1,-1-1,0 0,7-12,-7 8,-1 0,-1 0,-1 0,0 0,-1-1,0 0,-1-1,-1 1,1-23,-3 25,-1 0,-1 1,0-1,0 1,-1-1,-1 1,-1 0,0 0,0 0,-1 0,-13-22,15 29,-1 0,0 1,-1-1,1 1,-1 0,0 0,-1 0,1 1,-1 0,0 0,0 0,0 1,0 0,-1 0,1 0,-1 1,0 0,1 0,-1 1,0 0,0 0,0 1,-14 0,-12 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0:15.03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1,'22'21,"0"1,-2 0,-1 2,0 1,-2 0,-1 1,-1 1,-1 0,-2 1,0 0,7 33,-5-8,-3 2,-1-1,-4 1,-1 0,-4 70,-4-69,-3 0,-1-1,-4 1,-1-2,-3 0,-44 104,39-120,-3-8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0:19.86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17,'59'1,"-2"0,82-11,-64 5,-35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0:20.27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0,'0'0,"18"7,15-1,17 3,-3-4,-4 0,1-4,14-1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26.77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269 1,'-19'14,"1"1,0 1,2 1,0 0,1 1,0 1,-11 21,9-11,2 0,1 1,1 1,-11 46,10-17,2 1,4 0,2 1,4 117,4-124,3-1,22 97,-19-120,2 1,1-1,1-1,2 0,34 54,-17-39,1-2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27.51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1,'15'2,"0"2,0 0,0 1,-1 0,0 1,18 10,-24-11,-1 1,0 0,1 0,-2 0,1 1,-1 0,0 0,-1 1,1 0,-2 0,7 12,1 10,0 1,-2 1,-2-1,-1 1,-1 1,-2-1,-1 1,-2 52,-6-4,-3-1,-24 101,21-130,-3-1,-2 0,-1-1,-4-1,-1 0,-50 79,47-91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42.77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2,'68'0,"-12"-2,71 9,-102-5,0 2,3-5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43.75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129 1,'-15'18,"1"0,1 1,0 1,2 0,0 1,1 0,1 1,2 0,0 0,1 1,-4 26,7-7,4-3,5-5,5-11,-10-22,0-1,0 1,-1 0,1 0,0-1,0 1,0-1,0 1,0-1,-1 1,1-1,0 1,0-1,2 1,0-1,-1-1,0 1,0-1,0 1,0-1,0 0,0 1,0-1,0 0,0 0,0-1,0 1,-1 0,1 0,0-1,-1 1,0-1,1 0,-1 1,0-1,2-2,23-42,-6-2,-2 0,-2-1,15-84,-24 112,-1 19,2 12,16 34,-8-17,22 55,-21-34,-2 0,-3 1,-1 1,6 69,-16-95,0-1,-1 0,-2 1,0-1,-1 0,-2 0,0 0,-1-1,-1 0,-2 0,-20 39,23-50,-2 0,1-1,-1 0,0 0,-1-1,0 0,-20 14,-4-3,24-16,1 0,-1-1,0 0,0 0,-13 2,-13-3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1:59.25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1,'0'0,"21"0,14 0,22 0,-12 0,1 0,-4 0,3 4,2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00.03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27,'0'0,"20"0,20 0,14 0,-6 0,-6 0,-3-4,-2-3,-2 0,2 0,2 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36.30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0,'6'105,"-1"-24,-7 530,-2-544,3-9,1-50,1 0,0 0,4 13,9 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36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 17,'-13'37,"2"2,2 0,1 0,2 1,-2 49,8-66,0 0,1 0,2 0,0 0,1-1,2 1,0-1,1 0,1-1,17 31,4-8,-22-36,0 0,1-1,-1 0,1-1,1 0,-1 0,1 0,0-1,0-1,0 1,1-2,17 6,-20-8,-1 0,0 0,1 0,-1-1,1 0,-1 0,1 0,-1-1,1 0,-1-1,0 1,1-1,-1 0,0-1,0 1,-1-1,1 0,0-1,-1 0,0 1,7-8,-2 1,-1-2,0 0,0 0,-1 0,-1-1,0 0,-1 0,0-1,-1 0,-1 0,0 0,2-19,-1 3,-2 0,-2-1,0 1,-8-59,4 66,-1 1,-1 0,-1 1,-12-30,13 40,-1 0,1 1,-2 0,1-1,-1 2,-1-1,0 1,0 0,-16-12,-3 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37.11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1 155,'13'-15,"1"0,1 0,1 2,0 0,0 0,31-16,-9 9,-1 5,-32 14,0-1,0 1,0 0,0 1,10-1,-14 1,-1 0,1 0,-1 0,1 0,0 0,-1 0,1 0,-1 0,1 1,0-1,-1 0,1 1,-1-1,1 0,-1 1,1-1,-1 0,1 1,-1-1,0 1,1-1,0 1,-1 0,0 0,0 0,0 1,0-1,0 0,0 0,0 0,0 0,0 0,0 0,0 0,-1 0,1 0,0 0,-1 0,1 0,-2 2,-10 18,-23 32,26-42,1 1,0 0,0 0,1 1,1 0,0 0,1 1,-5 20,9-31,1 0,0 1,0-1,0 0,0 0,0 0,1 1,-1-1,1 0,0 0,0 0,0 0,0 0,1 0,-1 0,1 0,0-1,0 1,0 0,0-1,0 0,0 1,5 2,3 3,2-1,-1 0,1-1,19 7,-9-3,106 50,-88-38,-6 4,-29-22,-1 1,1 0,-1 0,5 8,-4-4,-1 1,0-1,0 1,-1-1,-1 1,0 0,0 0,-1 0,0 0,0 1,-1-1,-1 0,-2 17,-2-2,0-1,-2 1,-1-1,-14 31,5-21,-1 0,-1-1,-1-2,-33 39,20-31,3-9,1-16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37.69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97,'97'-46,"-50"25,4 2,-1 9,-44 10,-1-1,0 1,0 0,0 1,1-1,-1 1,0 0,0 0,0 1,0 0,0 0,5 3,-7-4,0 1,-1 0,1 0,-1 0,0 1,0-1,1 0,-2 1,1 0,0-1,0 1,-1 0,1 0,-1 0,0 0,0 0,0 0,-1 0,1 0,-1 1,1 2,-1 9,0 0,-1 0,-1 0,0 0,-8 26,-31 73,34-96,-18 43,-46 127,62-158,2 0,0 0,2 0,-2 45,7-70,0 1,0 0,0-1,1 1,0-1,0 1,0-1,1 1,-1-1,1 0,1 1,-1-1,1 0,0-1,5 8,-4-8,1 0,-1 0,1-1,0 0,0 0,0 0,1 0,-1-1,1 1,-1-2,1 1,0 0,0-1,6 0,11 1,0-1,0-2,0 0,0-2,43-9,-31 5,28-4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38.22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278 0,'-8'1,"-1"0,0 0,0 0,1 1,-1 0,1 1,0 0,0 1,0-1,0 1,0 1,1-1,-1 1,1 1,1 0,-1-1,1 2,0-1,0 1,-7 11,0 3,0 1,2 0,0 0,2 1,0 1,-6 27,6-12,1 0,2 0,2 1,2 0,1 0,2 0,2 0,1 0,13 51,-12-74,0-1,0 0,2 0,8 16,-12-27,0 0,0 0,0-1,1 1,0-1,0 0,0 0,0 0,0-1,1 0,0 1,0-1,0-1,0 1,7 2,-8-4,1-1,-1 0,0 1,0-1,0-1,1 1,-1-1,0 1,0-1,0-1,0 1,0 0,0-1,0 0,-1 0,1 0,-1 0,1-1,-1 1,0-1,5-4,5-7,1 0,-1 0,11-18,-7 6,0 0,-2-1,-1 0,-1-1,-1-1,-2 0,-1 0,9-53,-14 61,-2 1,-1-1,0 1,-2-1,0 1,-1-1,-2 1,0 0,0 0,-2 0,-1 0,0 1,-1 1,-11-19,-4 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38.72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147 0,'-21'37,"2"1,1 1,3 1,-20 72,22-56,3 1,-5 112,14-131,3 0,7 51,-6-70,1 0,1 0,0-1,2 1,0-1,15 25,4-6,-22-33,1 0,-1 0,0 0,1-1,0 0,0 0,0 0,0 0,0-1,1 0,-1 0,1 0,0-1,-1 1,1-1,0-1,0 1,-1-1,1 0,0-1,0 1,0-1,10-3,-5 1,0-1,0-1,-1 1,0-2,0 1,0-2,0 1,-1-1,0 0,-1-1,10-11,-2 0,-1-1,-1-1,-1 0,-1-1,-1 0,-1 0,-1-1,0-1,9-47,-14 45,0-1,-2 0,0 1,-2-1,-1 0,-1 1,-2-1,0 1,-9-28,6 35,-1-1,0 1,-1 1,-1 0,-1 0,0 1,-1 1,-1 0,-1 0,0 1,-30-24,1 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42.23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427 0,'-13'1,"-1"-1,1 2,-1-1,1 2,0 0,0 1,0 0,0 1,-21 11,20-8,1 1,0 1,0 0,1 0,1 2,-1-1,-18 27,10-8,0 1,3 1,0 1,2 0,2 1,0 1,3 0,1 1,2-1,1 2,1-1,3 1,1-1,1 1,8 49,-6-71,1 0,1 0,1-1,0 0,0 0,2 0,0 0,0-1,1-1,13 18,-14-23,1 1,-1-1,1 0,0 0,1-1,0 0,0-1,0 0,0 0,1-1,0 0,0-1,0 0,0-1,19 3,-14-4,0 0,0 0,0-2,0 0,0 0,0-1,0-1,-1-1,1 0,-1-1,0 0,17-10,13-13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42.64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29,'253'-13,"-204"8,2 0,12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43.02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1,'0'0,"17"0,18 0,22 0,-1 0,1 0,1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43.60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402 1,'-22'7,"0"1,0 1,1 1,0 1,-24 17,31-17,0 0,1 0,1 1,0 1,0 0,2 1,-18 27,7-2,1 0,2 2,2 0,2 1,-15 70,23-79,1 1,2 0,2-1,0 1,3 0,1-1,12 61,-12-84,-1 0,2 0,-1 0,1 0,1 0,0-1,0 0,1 0,0 0,11 12,-12-17,0 0,0 0,0-1,0 1,0-1,1 0,-1 0,1-1,0 0,0 0,0 0,0-1,0 1,0-1,1-1,-1 1,0-1,11-2,1 0,-1-1,1 0,0-2,-1 0,28-13,-3-5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43.94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29,'0'0,"23"0,24-6,18-3,-4 2,0 3,13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2:44.33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0,'0'0,"15"5,23-3,18 3,5-1,2-4,0-4,6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7.0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153 1,'-14'10,"2"1,-1 1,2 0,-1 0,2 1,0 1,0 0,1 0,1 1,0 0,1 0,1 0,1 1,0 0,-4 21,6 21,9 0,-4-49,1 0,0 1,0-1,1-1,0 1,1 0,0-1,9 12,-12-17,0-1,0 0,0 1,0-1,0 0,0 0,1-1,-1 1,1 0,-1-1,1 1,-1-1,1 0,0 0,0 0,0 0,0-1,0 1,0-1,0 1,0-1,0 0,0 0,0-1,-1 1,1-1,0 1,0-1,0 0,0 0,0 0,3-2,2-2,0-1,-1 1,1-2,-1 1,0-1,-1 0,1 0,-1-1,-1 1,0-2,0 1,0 0,-1-1,0 0,-1 0,4-16,-3 11,-2 1,0-1,0 0,-1 0,-1 0,0 0,-1 0,0 0,-1 0,-8-25,8 31,-1 0,-1 0,1 0,-8-10,10 15,-1 1,-1-1,1 0,0 1,-1 0,1-1,-1 1,0 0,0 0,0 1,0-1,0 0,-5-1,-11-1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0.4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 0,'-8'46,"1"1,1 84,4-81,-1 196,-3-182,-1 3,1-1,3-5,-1-6,-2-5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4:22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5:59.8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0 637,'3'-10,"0"0,0 0,1 1,0-1,0 1,1 0,1 0,-1 1,1-1,1 1,14-14,1 1,2 0,43-28,29-12,3 4,2 4,2 5,2 5,2 4,2 5,114-21,-125 40,0 4,0 5,165 9,-160 6,0 5,-1 4,-1 4,0 5,-2 4,133 61,-137-43,-56-24,-2 0,-4 2,-5 1,-1 2,-6 2,-3-3,-4-7,-5-6,-2-3,0-3,-3-3,-1-1,0-1,-1-1,-1-1,0-1,0 0,2-3,-2 0,4-5,2-17,1 4,0-5,1-2,0 2,3-2,-8 22,-1 3,-3 1,1 0,-1 0,0 0,0 0,0 0,0-1,0 1,0 0,0 0,1 0,-1 0,0 0,0 0,0 0,0 0,0-1,1 1,-1 0,0 0,0 0,0 0,0 0,1 0,-1 0,0 0,0 0,0 0,0 0,1 0,-1 0,0 0,0 0,0 0,0 0,0 1,1-1,-1 0,0 0,0 0,0 0,0 0,0 0,1 0,-1 0,0 1,0-1,0 0,0 0,0 0,0 0,0 0,0 1,0-1,1 0,-1 0,0 0,0 0,0 1,0-1,0 0,0 7,0-4,-1 1,0-1,0 0,0 0,0 0,-1 0,1 0,-1 0,0 0,0 0,0 0,0-1,-5 5,-36 29,34-30,-16 12,-2-1,-19 8,37-16,9-9,0 1,0-1,0 0,0 0,0 1,0-1,0 0,0 1,0-1,1 0,-1 0,0 1,0-1,0 0,0 0,0 1,0-1,1 0,-1 0,0 1,0-1,0 0,1 0,-1 0,0 1,0-1,1 0,-1 0,16 7,6 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05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1153,'3'-8,"0"-1,1 1,0 0,0 0,1 0,0 0,9-9,8-14,26-34,3 1,91-88,-82 90,4-1,2 3,133-91,-94 83,160-75,-175 102,2 5,2 3,1 5,1 4,1 4,1 5,121-5,-103 18,0 4,-1 6,0 5,0 4,210 63,-250-55,-2 4,-1 3,-1 3,-3 3,0 3,-3 3,-2 3,-1 2,59 63,175 195,-266-279,1 0,-2-2,18 20,-31-28,-3-3,-2-3,-4-2,-1-3,0-2,-2 0,-1-1,1-4,3-3,3-5,2-3,1-3,5-3,-1 0,9-5,-43 32,-1 0,-29 11,14-10,-3 0,1 0,8-2,22-7,5-2,-1 0,0 1,0-1,1 0,-1 0,0 1,0-1,1 0,-1 1,0-1,1 1,-1-1,1 1,-1-1,1 1,-1-1,0 1,1 0,0-1,-1 1,0 1,2 0,0 0,0 0,-1-1,2 1,-1 0,0 0,0-1,0 1,1-1,-1 1,1-1,-1 0,1 1,0-1,-1 0,1 0,3 1,1 4,39 21,-13-9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58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1,'37'11,"48"9,29 7,80 39,-155-52,1 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58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0,'0'0,"21"11,12 5,11 0,6-3,-1-1,2-4,0-1,4-1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09.9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1,'0'18,"1"-1,1 1,0 0,1-1,6 19,-6-26,1 0,0-1,0 1,1-1,1 0,-1-1,2 1,-1-1,1 0,9 8,-1-3,2 0,0-2,0 0,31 15,78 25,-78-36,0-1,0-3,2-1,90 5,-95-16,1-4,3-6,-2-2,0-5,-1-4,-2-3,-2-1,-4 2,-4 0,-3 3,-6 3,-6 0,-5 1,-5 1,-4 5,-1 6,-2 6,1 11,-1 10,-1 7,0 3,-1 2,0 4,2-1,-2-10,-5-15,-6-10,5-3,0-1,0 0,1 0,-9-5,9 5,-21-12,-1-1,3-3,5-2,18 18,0 1,0-1,0 1,0-1,1 0,-1 1,0-1,1 0,-1 0,1-2,0 2,0 0,0 0,1 0,-1 1,0-1,1 0,0 1,-1-1,1 0,0 1,0-1,0 1,0-1,0 1,0-1,0 1,0 0,1-1,-1 1,1 0,2-2,17-6,5 5,1-2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12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0,'6'60,"-4"-46,-1 0,0-1,-1 24,-7 1,3-20,1 0,-2 20,3-24,1 2,11 32,5 9,-4-29,5 0,-7-15,0-1,18 19,5-2,5-2,3-2,-6-7,0-2,2-1,-1-2,52 13,155 20,-219-42,425 40,6-39,-350-8,-1-4,0-5,175-42,-198 28,135-62,-174 68,1 0,0 0,-3-2,0-1,-3-1,-3 0,-7 2,-11 9,-4 6,-5 8,-4 12,-4 7,-1 10,0 3,2 0,0-2,0-7,1-23,0 0,-1 0,1 0,-1 1,1-1,-1 0,1 0,-1 0,1 0,-1 0,0-1,0 1,0 0,1 0,-1 0,0-1,0 1,0 0,0-1,0 1,0-1,0 1,0-1,0 1,-1-1,1 0,0 1,0-1,0 0,0 0,-1 0,1 0,0 0,0 0,0-1,0 1,0 0,-1 0,1-1,-1 0,-6-2,-1 0,2 0,-1-1,-8-5,15 9,-80-45,57 30,23 14,0 1,0-1,0 0,0 0,0 0,0 1,1-1,-1 0,0 0,0-1,1 1,-1 0,1 0,-1 0,1 0,0 0,-1-1,1 1,0 0,0 0,-1-1,1 1,0 0,1 0,-1-1,0 1,0 0,0 0,1 0,-1-1,1 0,1-1,0 0,0 0,0 0,0 0,0 1,1-1,-1 1,1 0,5-4,17-8,5 3,4 2,4 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33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367 1,'-14'4,"0"1,1 1,-1 0,1 1,0 1,0 0,1 1,-19 16,17-10,0 1,0 0,1 0,2 1,-17 30,7-2,3 0,1 2,2 1,-13 74,14-46,3 0,0 79,11-103,2 0,2 0,2-1,14 52,-6-49,2-1,3-1,36 74,-28-77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34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1,'27'67,"3"-2,58 92,72 144,-76-137,-61-122,-20-36,0 0,0 0,1 0,-1-1,2 1,-1-1,1 0,-1 0,1-1,0 1,1-1,-1 0,8 3,1-5,-2-8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34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629 1,'0'0,"-24"5,-17 2,-17 12,2 8,4 7,-2 13,-1 6,-12 17,-7 7,14-7,15-8,2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2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177 0,'-9'4,"0"0,1 0,0 1,-1 0,2 0,-1 1,1 0,-1 1,2-1,-1 1,1 0,0 1,0 0,1 0,0 0,1 0,0 1,0 0,-4 15,-4 14,3 1,1-1,2 1,2 1,1-1,4 71,9-55,8-4,9-4,5-6,-26-35,0 0,0 0,1-1,0 0,0 0,0-1,1 1,0-2,0 1,0-1,0 0,0-1,0 0,10 1,-13-2,1-1,-1-1,0 1,0-1,6-1,-7 1,1 0,-1-1,0 0,0 1,0-1,5-4,-2 0,0-1,0 1,0-1,-1-1,0 1,0-1,-1 0,0-1,0 1,-1-1,0 0,5-18,-3 4,-1-1,-1 1,-1 0,1-30,-5 7,-1 0,-2 0,-2 0,-2 1,-2 0,-20-54,13 57,-2 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35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1,'0'0,"16"0,17 0,19 0,-2 0,4 0,-2 0,4 0,1 4,9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36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1 203,'15'-19,"2"0,0 1,1 1,1 1,0 1,1 0,1 2,0 0,36-15,-6 8,-42 18,1-1,-1 2,1-1,-1 1,1 0,-1 1,1 0,-1 1,15 3,-21-4,-1 0,1 1,-1 0,1 0,-1 0,1 0,-1 0,0 0,1 0,-1 1,0-1,0 1,0 0,0 0,-1-1,1 1,0 0,-1 1,1-1,-1 0,0 0,1 1,-1-1,0 0,-1 1,1-1,0 1,-1-1,1 1,-1 0,0-1,0 1,0-1,0 1,0 0,-1-1,1 1,-1-1,-1 5,-5 15,0 0,-1-1,-16 27,-41 63,28-50,2-3,3 1,-28 75,43-73,16-56,0 0,0 0,0 0,1 0,0 0,0-1,1 1,-1 0,1 0,0 0,0 0,1-1,-1 1,1-1,0 1,4 6,-3-7,1-1,-1 1,1-1,-1 0,1 0,0 0,0 0,1 0,-1-1,1 0,-1 0,1 0,-1-1,1 1,9 0,10 2,1-1,26-1,12-4,8-3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36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0,'21'28,"-1"1,-1 0,-1 1,-2 1,18 48,-14-18,-3 1,-2 1,-3 0,-3 1,-2 0,-3 92,-7-106,-2 0,-1 0,-3 0,-3-1,-1-1,-2 0,-3 0,-41 78,24-65,18-34,-33 39,16-27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38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0,'-13'6,"0"0,0 0,1 1,0 0,0 1,1 1,0 0,0 0,1 1,0 0,1 1,-10 14,-1 7,1 1,2 0,-19 51,13-20,3 1,2 1,3 0,-11 133,21-110,5 1,3 0,19 112,-14-156,3-1,1 0,20 49,-6-39,0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40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61,'-15'-53,"15"53,0 0,0 0,0-1,0 1,0 0,-1 0,1 0,0 0,0 0,0-1,0 1,0 0,0 0,0 0,0 0,0-1,0 1,0 0,0 0,0 0,0-1,0 1,0 0,0 0,0 0,0 0,0-1,0 1,0 0,0 0,0 0,1 0,-1-1,0 1,0 0,0 0,0 0,0 0,0 0,0 0,1-1,-1 1,0 0,0 0,0 0,0 0,1 0,-1 0,0 0,11 5,9 11,32 35,-4 3,55 77,-74-94,132 201,-132-193,-2 0,-2-1,-1-1,-1-4,-3-9,-1-10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41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642 1,'-51'17,"40"-14,0 0,0 1,0 0,1 1,0 0,-15 10,-49 45,-123 133,187-183,-32 34,2 1,-1-2,5 0,4-3,2-3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41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16,'0'0,"19"0,18 0,20 0,-4-5,-3 1,-3 1,0 2,-2-2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42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1 158,'9'-11,"0"1,1 0,0 0,1 1,0 0,18-10,-6 6,1 1,39-14,-13 9,-1 7,-42 9,1 1,-1-1,0 1,1 1,11 1,-18-2,0 0,0 0,1 1,-1-1,0 0,0 1,0-1,0 1,0-1,0 1,0 0,0-1,0 1,0 0,0 0,0 0,0 0,0 0,-1 0,1 0,0 0,-1 0,1 0,-1 0,1 0,-1 0,0 0,1 1,-1-1,0 0,0 0,0 0,0 1,0-1,0 0,0 0,0 0,0 1,-1 1,-1 5,-1-1,0 1,0-1,0 1,-1-1,0 0,-10 12,-3 1,-22 19,25-25,0 0,1 1,-13 18,23-29,0 0,1 1,-1 0,1-1,-3 10,5-13,0 0,-1 0,1 0,0 0,0 0,0 0,0 0,0 0,0 0,1 0,-1 0,0 0,0 0,1 0,-1 0,1 0,-1-1,0 1,1 0,0 0,-1 0,1 0,0-1,-1 1,1 0,0-1,0 1,-1 0,1-1,0 1,0-1,0 1,0-1,0 0,0 1,0-1,1 0,9 3,0-1,0-1,0 0,16-1,15 2,0 4,-27-2,1 0,-1 1,1 0,-2 1,1 1,-1 0,0 1,0 1,-1 0,16 14,0 10,-23-25,-1-1,0 1,-1 0,1 0,-2 1,1-1,-1 1,-1 0,1-1,-1 1,-1 0,0 1,0-1,-1 0,0 0,-1 0,1 0,-2 0,1 0,-1 0,-1 0,0 0,0-1,-1 1,0-1,-6 11,-7 8,-1-1,-1 0,-1-1,-26 25,6-13,-70 52,70-63,-6-6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43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1,'21'15,"0"1,-2 1,0 1,0 1,-2 1,0 0,-2 1,0 1,-1 0,16 36,-10-8,-2 0,-3 1,-1 0,-3 2,-3-1,-1 1,-1 64,-7-54,-2 1,-4-1,-2-1,-3 0,-34 105,22-102,-3-1,-3-1,-2-2,-3-1,-3-2,-77 93,34-58,51-58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7:17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1 735,'1'-6,"1"0,0 0,0 1,0-1,1 1,0-1,0 1,0 0,1 0,0 0,-1 1,7-5,7-7,34-24,-44 35,61-40,2 2,2 4,149-57,238-55,11 37,-269 75,280-20,-28 45,-317 18,178 30,-250-23,-1 4,0 2,83 35,-104-35,-1 2,-1 1,-1 2,-1 2,0 1,-2 2,34 34,-38-30,-4 0,0 0,0 3,1 4,0 0,-4-3,-3-1,-4-6,-5-8,-5-6,-2-1,-2-3,1-3,0 0,-2-1,0-2,4-3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2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36,'-9'55,"-1"82,9-126,-1 28,2 1,2-1,1 1,2-1,18 70,-5-61,3-10,-1-8,0-10,-17-18,-1 0,0-1,1 1,0-1,-1 0,1 1,0-1,0 0,-1-1,1 1,0 0,0-1,0 1,0-1,0 0,0 0,0 0,0-1,0 1,0-1,0 0,-1 1,1-1,0 0,0-1,-1 1,1 0,0-1,-1 0,0 1,1-1,-1 0,0 0,0 0,0-1,2-2,4-6,0 0,-1 0,0-1,-1 0,0 0,8-26,-3-3,-1 1,-1-1,-3 0,2-53,-7 68,-2 0,0 0,-2 0,-1 1,-1-1,-1 1,-1 0,-11-26,-4 14,14 27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7:30.6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68 224,'-3'-2,"-1"0,1-1,0 0,0 1,0-1,0 0,0 0,0-1,1 1,-3-4,-4-6,6 10,1 0,0 0,0 1,0-1,0 0,0-1,1 1,-1 0,1 0,0-1,0 1,0-1,0 1,1-1,-1-4,2 3,0 1,-1-1,1 1,1-1,-1 1,1 0,0-1,0 1,0 0,0 0,5-5,-6 7,0 1,-1-1,1 0,-1 0,1 1,-1-1,1 0,-1 0,0 0,0 1,0-4,2-12,-4 11,-3-6,7 9,6 6,-4-1,-2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7:31.74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7:34.97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0 677,'2'-5,"0"1,0 0,1 0,-1 0,1 0,0 0,0 1,0-1,5-4,-7 7,6-5,0 0,1 0,-1 1,1-1,0 2,14-7,56-18,-24 11,-45 16,-6 1,0 0,0 0,0 0,1-1,-1 1,-1-1,1 0,0 1,0-1,2-3,7-3,4-1,3-2,56-31,-46 25,5-1,10-3,114-47,234-67,-270 104,129-16,-193 38,362-54,113 29,-421 30,129 2,353 29,475 86,-948-88,-2 5,217 86,-192-53,247 150,-261-124,-94-60,-1 0,-1 0,-5 0,-3-3,-7-6,9 10,-23-21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09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8,'408'-7,"-201"7,-155 3,51 4,-56-6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09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1,'-8'136,"2"-53,5-38,-1 0,1 2,0 0,1-3,0-6,4-3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19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1,'14'9,"0"1,0 1,-1 0,0 1,-1 1,-1 0,0 0,0 1,13 24,75 151,-71-128,2-2,52 74,-57-100,0 0,1 1,0 1,-5-3,-9-4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20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1 569,'60'-72,"29"-30,0 20,3 3,157-100,-199 150,-3 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22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12,'-35'-7,"32"5,3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23.5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435 128,'1'-24,"0"16,-1 0,0 0,0-1,-1 1,0 0,0 0,-1 0,-5-15,6 22,1-1,-1 1,0 0,0 0,0 0,0 0,-1 0,1 1,0-1,0 0,0 0,-1 1,1-1,0 1,-1-1,1 1,-1-1,1 1,-1 0,1 0,0 0,-1 0,1 0,-1 0,1 0,-1 0,1 1,0-1,-1 0,1 1,-3 1,-5 1,0 0,0 1,-10 7,7-3,1 0,0 0,0 1,1 1,0 0,-9 11,-48 71,62-84,-25 39,2 0,-37 85,54-103,0 0,2 0,2 1,0 0,2 1,-2 39,7-58,1 1,0 0,1-1,5 21,5 2,-9-28,0-1,1 0,0 0,0 0,1-1,-1 1,1-1,8 7,24 14,6-4,4-6,3-6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23.9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45,'0'0,"16"-3,25-8,20 0,-1 0,-2 4,-2 5,-4 2,4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3.2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0,'0'0,"23"0,21 6,24-3,-9 2,-3 1,-8-6,-10 3,-1-3,-4-9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24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19,'53'-8,"50"-2,-92 10,0 0,0 1,0 0,0 1,0 0,0 1,12 4,7 10,-12 2,-8 4,-9-19,-1 0,1-1,-1 1,0 0,0-1,-1 1,1-1,-1 1,0 0,0-1,0 1,0-1,-1 0,0 1,1-1,-1 0,0 0,0 0,-1 0,1 0,0-1,-1 1,0-1,-3 3,-9 7,-1-2,0 1,-23 10,24-13,3-2,7-4,0 0,0 1,1 0,-1 0,1 0,-1 0,1 1,0-1,-6 9,9-12,1 1,0 0,-1 0,1 0,0-1,0 1,0 0,0 0,0 0,0-1,0 1,0 0,0 0,0 0,0 0,0-1,1 1,-1 0,0 0,1-1,-1 1,0 0,1-1,-1 1,1 0,-1-1,1 1,-1 0,1-1,0 1,-1-1,2 1,24 15,21 7,-21-6,-20-13,0 1,-1 1,0-1,0 1,0-1,5 10,3 12,-8 6,-6-23,0 0,-1 0,1-1,-2 1,0 0,0-1,0 0,-1 0,-1 0,-7 12,3-7,0-1,-1 0,-1-1,0 0,-21 17,3-7,-3-6,-5-3,-5-8,4-7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8:25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1,'15'18,"-2"1,0 0,-1 1,-1 1,-1 0,0 0,9 36,-11-28,-2 1,-1 0,-2 1,0-1,-3 41,-3-28,-2-1,-2 0,-1 0,-3-1,-1 0,-2-1,-2-1,-31 59,32-73,-1-1,-1-1,-24 26,9-15,-1 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12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1,'32'5,"-28"-5,0 1,0-1,0 1,0 0,0 0,0 0,0 0,-1 1,6 2,-9-4,0 0,1 0,-1 1,0-1,0 0,0 0,0 0,1 1,-1-1,0 0,0 0,0 0,0 1,0-1,0 0,0 0,0 1,0-1,0 0,0 0,0 1,0-1,0 0,0 0,0 1,0-1,0 0,0 0,0 1,0-1,0 0,0 0,0 1,0-1,-1 0,1 0,0 0,0 1,0-1,0 0,-1 0,1 0,0 0,0 1,0-1,-1 0,1 0,0 0,0 0,-1 0,1 0,0 0,0 0,-1 0,1 1,0-1,0 0,-1 0,1 0,-1-1,-21 8,17-5,-14 3,-53 17,66-19,0-1,0 1,0 0,0 0,1 1,-1 0,1 0,-7 6,12-9,-1 0,1 0,-1-1,1 1,-1 0,1 0,0 0,-1-1,1 1,0 0,0 0,0 0,0 0,0 0,0 0,0 0,0 0,0-1,0 1,0 0,0 0,1 0,-1 0,0 0,1 0,-1-1,0 1,1 0,-1 0,1-1,0 1,-1 0,1-1,-1 1,1 0,0-1,1 2,4 2,0 1,1 0,10 4,-8-3,-7-5,1 0,-1 1,0-1,-1 1,1-1,0 1,0 0,-1-1,3 5,-3-5,-1-1,0 1,0 0,0 0,0 0,0 0,0 0,0 0,0 0,0 0,0 0,0 0,0 0,-1 0,1 0,0 0,-1 0,1 0,-1-1,1 1,-1 0,0 0,1 0,-1-1,0 1,1 0,-1-1,-1 2,-23 16,17-13,1-1,1 1,-1 1,1-1,0 1,-7 8,3 1,4-2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12.8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 31,'-90'-31,"98"32,-4-1,0 1,0-1,-1 1,1 0,0 0,4 2,6 3,-6-3,0 1,0 0,0 0,14 11,-21-15,1 1,-1 0,0 0,0 0,0 1,0-1,0 0,-1 0,1 0,0 1,0-1,-1 0,1 1,-1-1,1 1,-1-1,0 0,0 1,1-1,-1 1,0-1,0 1,0-1,-1 1,1-1,0 1,0-1,-1 1,1-1,-1 0,1 1,-1-1,0 0,0 1,1-1,-2 2,-4 3,0 0,0-1,0 1,0-1,-1 0,-14 7,13-7,0-1,0 2,1-1,0 1,-12 12,17-16,1 0,-1 1,1-1,0 0,0 1,0-1,0 1,0 0,0-1,1 1,-1 0,1-1,0 1,0 0,0 0,0-1,0 1,0 0,1-1,-1 1,1 0,0-1,0 1,1 2,1 3,15 22,-8-16,-6-8,0-1,0 1,-1 0,0 1,5 12,-1-3,21 42,-14-28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18.6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0,'3'6,"-1"0,1 0,0 0,0-1,1 1,0-1,0 0,0 0,1 0,-1-1,1 0,0 0,8 5,9 5,45 22,-7-12,-47-18,46 11,0 0,26 3,-42-11,52 9,-46-11,108 15,193 23,-250-33,-22-1,0-4,94-4,148-31,-228 15,130-35,111-54,-236 72,-52 17,-2-1,0 1,-2-2,-5-1,-10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25.6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 1,'-2'7,"0"0,1 1,-1-1,2 1,-1-1,1 1,0-1,0 1,1-1,0 1,1-1,-1 1,1-1,1 0,5 11,27 28,-23-30,1 0,14 27,-25-40,0 0,1 0,-1 0,1-1,0 1,0-1,0 0,0 1,0-1,0-1,0 1,7 2,-10-4,0-1,0 1,0-1,0 0,0 1,0-1,0 1,0-1,0 1,0-1,0 0,-1 1,1-1,0 1,0-1,0 1,-1-1,1 1,0-1,-1 0,-5-9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27.72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0,'4'15,"0"-1,1 1,10 19,5 13,-17-39,1 0,1 0,0 0,0-1,0 1,1-1,0-1,0 1,14 9,-9-6,-1 0,14 17,-22-21,0 1,14 9,-6-10,5 0,5 0,5 3,3 1,10 4,-33-13,77 20,-49-12,2-2,2 0,6 0,3 3,0 0,0 0,3 0,0 1,3-2,3-1,-1-2,-1 2,0-1,0-1,-2 1,49 7,-53-9,78 7,97 11,-178-17,51 8,173 3,-221-18,134 2,42-1,-39-11,294-58,-105-15,-6-26,-321 93,2 2,2-2,-1 1,2 1,-2-1,-2 1,-4 1,-2 1,-2 0,-5 2,-8 2,-3 4,1 3,-2 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2.23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0,'16'1,"-1"-1,1 2,15 3,-30-5,0 0,0 0,-1 0,1 0,0 0,-1 0,1 0,0 0,0 1,-1-1,1 0,0 0,-1 1,1-1,-1 1,1-1,0 0,-1 1,1-1,-1 1,1-1,-1 1,1 0,-1-1,0 1,1 0,-1-1,0 1,1 0,-1-1,0 1,0 0,0-1,1 1,-1 0,0-1,0 1,0 0,0 0,0-1,-1 1,1 0,0 0,0-1,0 1,-1 0,1-1,0 1,0 0,-1-1,1 1,-1-1,0 2,-1 0,0 1,0 0,0-1,-1 1,1-1,-1 0,1 1,-1-2,0 1,-4 2,-1-1,4-1,0-1,0 1,0-1,1 1,-6 4,8-5,0-1,1 1,-1-1,1 1,-1 0,1-1,0 1,-1-1,1 1,-1 0,1-1,0 1,0 0,-1 0,1-1,0 1,0 0,0-1,0 1,0 0,0 0,0-1,0 1,0 0,0 0,1-1,-1 1,0 0,0-1,1 1,-1 0,0-1,1 1,-1 0,1-1,-1 1,1 0,6 7,5 10,-12-18,0 1,0-1,1 1,-1-1,0 1,0-1,0 1,0-1,0 0,0 1,-1-1,1 1,0-1,0 1,0-1,0 1,-1-1,1 1,0-1,0 0,-1 1,1-1,0 1,0-1,-1 0,1 1,-1-1,1 0,0 0,-1 1,1-1,-1 0,1 0,0 1,-1-1,1 0,-2 0,-12 9,14-8,-1-1,1 0,-1 1,1-1,0 0,-1 1,1-1,-1 1,1-1,0 1,-1-1,1 1,0-1,0 1,0-1,-1 1,1-1,0 1,0-1,0 1,0-1,0 1,0-1,0 1,0 0,0-1,0 1,0 0,5 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2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16,'-20'-1,"-36"-6,8 0,48 7,-1 0,1-1,-1 1,0 0,1 0,-1 0,1 0,-1 0,0 0,1 0,-1 0,1 1,-1-1,1 0,-1 0,0 0,1 1,-1-1,1 0,-1 0,1 1,-1-1,4 10,19 7,4-6,-16-8,0 1,16 10,-45 23,19-36,0 1,0-1,0 1,1-1,-1 0,0 1,1-1,-1 1,1-1,-1 0,1 0,0 1,1 1,6 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5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3,'298'0,"-262"0,6 0,-2 0,0-2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3.6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 0,'0'0,"-10"27,2 21,-2 25,5 0,5-4,5-4,5-7,6-16,7-16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6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1 128,'13'-14,"0"1,2 0,0 2,0-1,1 2,0 0,23-11,-1 7,-3 5,-6 8,-26 2,-1 0,1 0,-1 0,0 0,1 0,-1 0,0 0,0 1,0-1,0 1,0 0,0-1,0 1,0 0,-1 0,1 0,-1 0,1 1,-1-1,0 0,0 1,0-1,0 0,0 1,-1-1,1 1,-1 0,1 3,0 7,0-1,-1 1,-1 0,-3 18,-35 153,12-69,17-57,7-4,7-3,-3-43,1 0,1 0,4 12,-4-14,1 0,-1 0,1-1,0 1,1-1,-1 0,1 0,0 0,0-1,1 0,-1 0,1 0,0-1,8 5,2-2,-1 0,1-1,-1-1,33 4,4-3,64-5,-54-2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6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7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1,'22'9,"0"1,0 0,-1 2,0 1,-1 0,-1 1,18 18,-8-4,-1 1,-2 1,33 49,7 20,80 159,-126-212,-6-5,1-4,-4-5,-1-17,-5-14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7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499 0,'0'0,"-22"7,-13 11,-15 10,8 11,-6 6,-1 3,0 6,-3-3,4 0,2 1,13-1,8 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39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16,'0'0,"19"0,16 0,19 0,-4 0,5-5,-3 0,-4 3,2 0,-4 0,4 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40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0 161,'8'-12,"0"0,1 0,1 1,0 1,0-1,1 1,0 1,0 0,1 1,1 0,-1 1,1 0,1 1,-1 0,1 1,0 1,25-5,7 5,-40 4,-1 0,1 0,0 1,0-1,-1 1,1 0,-1 1,1-1,-1 1,0 1,1-1,-1 0,9 7,-11-6,0 0,0 0,0 0,-1 1,1-1,-1 1,1-1,-1 1,0 0,-1 0,1 0,-1 0,0 0,0 0,0 0,0 1,-1-1,1 0,-1 6,-1 9,-1 0,0 0,-9 32,-23 58,25-83,-83 228,71-180,12-8,8-58,1 0,0 1,0-1,1 0,0 0,0 0,1 0,0 0,1 0,3 8,-3-11,-1-1,1 0,0 1,0-1,0-1,6 7,0-3,0 0,0-1,1-1,-1 1,1-2,1 1,-1-1,0-1,1 0,0 0,0-1,-1-1,13 1,9-1,0-1,-1-2,42-7,-53 6,0-1,0 0,21-10,-3-5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40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1,'-17'18,"11"-12,1 0,0 0,-1 0,2 0,-7 11,6-4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41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1,'-9'3,"1"1,0 0,0 1,0 0,0 0,1 1,-1 0,2 0,-1 1,1-1,0 2,0-1,1 0,0 1,0 0,1 1,-5 10,-4 14,2 1,2 0,-7 42,4-6,2 0,4 1,3-1,3 1,13 108,-8-149,1 0,1 0,21 53,-20-66,0 0,1-1,0 0,1-1,1 0,1 0,21 20,-1-7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41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22,'0'0,"16"0,20 0,14 0,0 0,2 0,0 0,-4-7,0-1,-6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42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0 114,'15'-14,"1"1,0 1,1 0,0 1,1 1,0 1,1 0,36-11,-50 19,0 0,0 0,0 1,0 0,0 0,7 1,-11-1,0 0,-1 0,1 0,0 0,0 1,0-1,0 0,0 0,0 1,0-1,-1 1,1-1,0 1,0-1,-1 1,1-1,0 1,0 0,-1-1,1 1,-1 0,1-1,-1 1,1 0,-1 0,1 0,-1 0,0-1,1 1,-1 0,0 0,0 0,0 0,0 0,0 0,0 0,0 0,0 0,0 1,-4 10,-1 0,0-1,0 1,-1-1,-1 0,0-1,-8 10,-8 14,17-25,1 0,-1 0,2 1,-6 14,9-21,0 0,1-1,-1 1,1 0,0 0,-1 0,1-1,0 1,1 0,-1 0,0 0,1-1,0 1,0 0,-1 0,2-1,-1 1,0-1,0 1,1-1,3 5,10 8,0 0,2-1,33 22,19 16,-38-21,-3 0,-24-26,-1 0,0 1,0-1,0 1,-1-1,1 1,-1 0,-1 0,1 0,-1 0,0 0,0 0,-1 0,0 8,-1-5,0 0,-1 0,0 0,0 0,-1 0,0 0,-1-1,-8 15,-9 11,-8-1,-3-9,-2-8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4.0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1,'15'116,"1"7,6 164,-17-222,0-4,2-10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9:42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1,'20'28,"-1"2,-2 1,-1 0,-2 1,-1 0,-1 1,-2 0,11 62,-15-50,-2 0,-2-1,-2 1,-2 0,-2 0,-14 66,-71 218,60-245,-76 149,83-196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05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3,'101'-3,"69"3,-113 4,-3-1,-1 4,10-1,9-1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06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1,'0'0,"17"0,20 4,16-2,1 3,0-1,1 3,1 0,-2 6,-6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59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0,'104'202,"-60"-122,298 479,-311-514,0-4,-3-4,-3-7,-2-6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6:59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778 1,'-25'9,"0"1,1 2,0 0,1 1,0 2,-32 26,-128 121,95-81,-120 127,177-171,-1-1,-5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7:00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7:00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0,'43'36,"-1"2,-2 1,-2 2,-2 2,-1 1,-2 1,-3 2,-1 2,27 65,-26-47,40 84,-45-107,-2-6,-1-8,0-10,-1-13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57:01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750 0,'-32'11,"1"1,0 1,1 2,0 1,2 1,0 2,-35 29,-162 170,210-203,-128 136,109-116,4-2,1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09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0,'8'15,"0"-1,2 0,16 19,2 3,63 90,246 375,-290-420,61 151,-93-187,-2 1,-1-4,-1-11,-5-13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09.4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606 1,'-10'0,"0"0,0 1,0 0,0 1,0 0,0 1,0 0,1 1,-17 7,14-3,1 0,-1 0,1 1,1 0,-1 1,-11 14,-63 79,5 4,-85 149,138-207,4 0,2 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4.5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64,'15'-8,"6"-4,0 2,44-16,-59 24,0 0,0 1,0 0,1 0,-1 0,0 1,0 0,0 0,1 1,-1 0,0 0,0 0,0 1,0-1,0 2,7 2,-10-2,1-1,-1 1,1 0,-1 0,0 0,0 1,0-1,0 1,-1 0,1 0,-1 0,0 0,0 0,-1 0,1 0,-1 1,0-1,0 0,0 1,-1-1,0 6,1 10,-1 1,-1-1,-5 26,-1-10,-21 59,10-31,0-2,6-5,12-49,-1-1,1 1,0-1,2 13,-1-16,-1 0,2 0,-1 0,0 0,1 0,0 0,0 0,0 0,0-1,1 1,-1-1,1 1,0-1,4 3,-2-2,1 0,-1 0,1-1,0 1,0-2,0 1,1-1,8 3,4-1,1-1,-1-1,1-1,0 0,24-3,17-5,-2-2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10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87,'-114'0,"114"0,-1 0,1 1,-1-1,1 0,-1 0,1 0,-1 0,0 0,1 0,-1 0,1-1,-1 1,1 0,-1 0,1 0,-1-1,1 1,-1 0,1 0,-1-1,1 1,-1 0,1-1,0 1,-1-1,1 1,6-11,20-9,-25 20,13-8,-1 0,1 1,1 1,-1 1,18-5,-24 8,1 0,-1 1,1-1,-1 2,1-1,0 1,-1 1,1-1,-1 2,15 2,-21-3,1 0,-1 0,0 0,0 0,1 0,-1 0,0 1,0-1,0 1,0-1,-1 1,1 0,0-1,-1 1,1 0,-1 0,0 1,2 2,-2-2,0 0,0 1,0-1,-1 1,0-1,0 0,0 1,0-1,0 0,0 1,-3 6,-1 5,-2 0,0 0,-1-1,-13 21,17-31,3-3,-69 109,47-79,7 1,10-6,5-23,0 0,1-1,-1 1,1 0,-1-1,1 1,0 0,0-1,0 1,0-1,0 1,0-1,1 0,-1 1,1-1,3 3,-2-2,1 0,0 0,0 0,0-1,0 1,0-1,1 0,7 2,7 1,0-1,0-1,33 2,-40-4,234 11,-199-9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14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1,'30'5,"-1"-1,1-1,38 0,-26-2,2 1,118 0,-109 0,-3 2,-1 1,5-4,3-5,5-4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15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1 124,'53'-27,"-6"3,78-29,-82 40,-2 7,-39 6,0 0,0-1,0 1,0 0,0 0,0 1,0-1,0 0,0 1,0-1,0 1,0 0,0-1,0 1,0 0,0 0,-1 0,1 1,0-1,-1 0,1 1,1 1,-2-1,0 1,0-1,0 1,0-1,0 1,-1-1,1 1,-1 0,0-1,0 1,0-1,0 1,0 0,0-1,-1 1,0 4,-5 11,-1-1,0 0,-1 0,0 0,-2-1,-19 26,-20 35,34-48,6-6,9-22,-1 1,1-1,0 1,0 0,0-1,0 1,0-1,0 1,0 0,1-1,-1 1,1-1,-1 1,1-1,-1 1,1-1,0 1,0-1,0 0,0 1,0-1,0 0,0 0,0 0,0 0,0 0,1 0,-1 0,0 0,1 0,2 1,5 1,0 1,0-2,0 1,13 1,-3 0,1 1,-1 2,0 1,0 0,-1 1,0 1,0 1,-1 1,0 0,-1 1,17 19,-5-1,-22-24,-1 1,0 0,-1 0,0 0,0 0,-1 1,0-1,0 1,-1 0,-1 0,1 0,-1 0,-1 0,1 0,-2 1,1-1,-1 0,-1 0,1 0,-2 0,1-1,-1 1,0 0,-1-1,0 0,-1 0,1 0,-1 0,-1-1,0 0,-9 10,0-5,0 0,-29 17,1-7,-1-2,36-17,-1 1,0-1,0-1,0 1,0-2,-13 2,-2-6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15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1,'23'16,"-5"-5,0 2,0 1,-1 0,-1 1,26 30,17 41,67 130,-105-178,81 160,-20-37,-62-123,1-4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16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636 0,'-16'7,"0"0,0 1,1 1,0 0,1 1,0 1,-22 22,-2 7,-37 51,23-26,2-5,-174 224,196-247,2-3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20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31,'94'-7,"-28"1,-53 5,46 0,68-6,-79 5,4-1,0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21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1 207,'46'-38,"96"-60,-102 74,4 2,0 6,-3 9,-38 6,1 1,-1-1,0 1,0 0,0 0,0 1,0-1,0 1,0-1,0 1,0 0,0 0,0 1,0-1,-1 0,1 1,-1 0,1-1,-1 1,1 0,-1 0,0 1,0-1,0 0,0 1,0-1,-1 1,1 0,-1 0,1-1,-1 1,0 0,0 0,0 0,0 3,0 5,0-1,-1 1,0 0,-1-1,0 1,0-1,-5 15,-2 4,-16 37,-9 6,-68 107,32-61,23-29,8-7,11-9,9-14,17-54,0 0,0 0,0 0,1 0,0 6,0-9,1 0,-1 0,1 0,-1 0,1-1,0 1,0 0,0-1,0 1,0-1,0 1,0-1,1 1,-1-1,0 0,1 1,-1-1,1 0,0 0,-1 0,1 0,0-1,3 2,3 1,1 0,0-1,13 2,-17-3,74 8,109-1,-145-7,140 3,-127-6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21.7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0,'58'60,"69"90,32 79,-131-188,1-1,0 0,0-2,0-9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22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620 0,'0'0,"-21"6,-15 10,-8 9,6 8,-3 7,-3 7,-3 5,-2 4,-10 13,1 2,7-10,6-6,12-15,6-4,0-10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27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0,'12'5,"-1"0,1-2,0 1,0-1,0-1,0 0,14-1,-9 1,102 3,-80-3,47-4,-40-1,0-3,-1-5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5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346 15,'-16'-1,"1"-1,-18-3,22 3,0 0,0 0,-1 1,1 1,-20 1,9 4,-1 1,2 1,-1 1,-27 14,16-7,21-11,0-3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28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1,'-12'40,"1"0,1 1,3 0,-4 69,10-62,0 2,1 1,0-2,3-6,4-8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29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 1,'-7'1,"-1"0,1 0,0 1,0 0,0 1,0-1,0 1,1 1,-8 4,8-4,0 1,0 0,0 1,1-1,0 1,0 0,0 1,1-1,0 1,-5 9,-3 12,-12 37,20-52,-22 67,-29 162,48-195,3 1,1-1,2 1,3-1,8 49,-5-67,3 0,16 44,-8-37,-10-27,-1 0,1-1,1 1,-1-1,2-1,-1 1,1-1,0 0,14 8,-18-12,1-1,-1 0,1 0,0 0,-1 0,1-1,0 0,0 0,0 0,0-1,0 1,0-1,0 0,0-1,0 1,0-1,-1 0,1 0,0-1,0 1,8-5,-5 1,0 0,-1 0,0-1,0 0,0 0,-1-1,0 1,0-1,0-1,-1 1,8-17,-4 6,-1 0,-1-1,-1 0,6-27,-6 3,-5 31,-1 0,0-1,-1 1,0-1,-1 1,-1 0,1 0,-8-18,-10-5,14 28,1 2,-1-1,0 1,0-1,-1 2,1-1,-1 1,0 0,0 0,-1 1,1 0,-1 0,-8-1,-21-5,0 6,0 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47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1,'33'9,"1"-2,1-1,44 3,18 2,4 6,-54-12,0-4,3-4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48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52,'0'0,"22"0,26-5,18-1,-1-1,-5 0,1-1,-1 1,1 2,-1 3,-5 0,-3-1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48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1,'19'30,"34"44,-2-6,-5 5,64 141,11 89,-105-259,2-5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48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617 1,'-15'6,"-1"1,1 0,0 2,1-1,-1 2,-21 19,-71 78,63-60,6-6,-192 202,198-207,9-10,7-8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49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0 156,'12'-12,"1"1,0 1,15-10,-17 13,29-19,2 1,4 1,-38 20,1 1,-1 0,1 0,0 1,16-2,-24 3,1 1,-1 0,0 0,1 0,-1-1,1 2,-1-1,0 0,1 0,-1 0,0 1,1-1,-1 0,0 1,0-1,1 1,-1 0,0-1,0 1,0 0,0 0,0 0,0 0,0 0,0 0,0 0,0 0,0 0,-1 0,1 0,0 1,-1-1,1 0,-1 0,1 1,-1-1,0 0,0 1,1-1,-1 1,0-1,0 0,0 1,-1-1,1 0,-1 3,-2 12,-2 0,0-1,-1 1,0-1,-2 0,1-1,-12 16,-13 25,31-53,-30 68,28-62,0 0,1 0,0 0,1 0,-1 1,1 15,2-21,-1 0,1 0,-1 1,1-1,0 0,1 0,-1 0,0-1,1 1,0 0,-1 0,1-1,0 1,1-1,-1 0,0 1,0-1,1 0,0-1,-1 1,1 0,0-1,0 1,0-1,0 0,0 0,6 1,7 2,0-1,0 0,31 0,-46-3,229 4,-171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49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0,'0'0,"20"0,22 0,21 0,-3 5,-3-3,1 3,-1-1,2-1,-3 4,-1-1,-1 0,1 1,0-7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51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46,'-7'-2,"-1"0,1-1,0 0,-13-7,14 6,-1 0,0 1,0 0,0 1,-11-3,11 3,0 1,-1 0,1 0,0 1,-1 0,1 1,-9 1,13-1,-1 0,1 0,-1 0,1 1,0-1,0 1,0 0,0 0,0 0,0 1,1-1,-1 1,1-1,-1 1,1 0,0 0,-2 4,-4 8,1 2,1-1,0 1,2-1,-1 1,2 1,-2 31,4-45,-4 36,-3 6,-2 2,0-4,4-10,4-14,7-11,-1-7,1 1,0-2,0 1,-1 0,1-1,0 0,1 0,8 0,17 4,-16 0,0 1,0 0,-1 1,0 0,-1 2,1-1,13 13,79 78,-74-65,-19-18,0 0,-1 1,-1 1,18 36,-13-13,-13-32,-1 0,-1 0,0 0,0 0,-1 0,0 0,0 1,-1-1,0 0,-1 0,0 0,0 0,-1-1,0 1,0-1,-8 13,4-10,0 1,-1-1,0-1,-1 1,0-2,-1 1,0-1,0-1,-1 1,-19 9,-12 2,-5-6,1-7,39-6,0-1,0 0,0-1,-7-1,9 1,1 0,0 0,0 0,0-1,0 0,-7-4,-17-18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51.4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0,'39'41,"-1"1,52 79,-25-19,-34-50,-1-2,3-2,0-4,4-3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7.7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1,'-2'171,"4"194,3-309,3-1,-2-7,0-3,-3-4,-5-6,-5-4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51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440 0,'0'0,"-21"12,-10 5,-11 6,1 4,-1 4,0 4,3 4,1-4,1 3,0 3,3-2,-2 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52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0,'0'0,"21"0,16 0,22 0,-1 0,0 0,1 5,-8-1,-2 7,-7 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53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1,'-13'30,"2"1,2 1,0 0,2 0,2 1,-3 56,7-16,17 141,-10-168,3-7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6:00:53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0,'-11'11,"1"0,0 0,0 1,2 1,-1-1,2 1,0 1,-9 22,-33 119,48-148,-18 69,-16 153,31-171,2 0,3 0,11 72,-7-97,2-1,16 51,-16-64,1-2,0 1,1-1,1-1,22 30,3-11,-29-30,1 0,0-1,-1 0,1 0,1 0,-1-1,0 0,1 0,0-1,0 0,0 0,-1-1,1 0,1 0,-1-1,0 0,0 0,10-3,-8 1,1-1,-1 0,0-1,0 0,0-1,0 0,-1-1,0 0,0 0,0-1,-1 0,15-16,-11 9,0 0,-1-1,-1-1,0 0,-1 0,-1 0,-1-1,0-1,-1 1,7-31,-12 39,0 1,0-1,0 1,-1-1,0 1,-1-1,0 1,0-1,-1 1,0 0,0-1,-1 1,0 0,0 1,-1-1,0 1,-1-1,0 1,0 0,0 1,-1-1,0 1,0 0,0 1,-9-7,3 5,0 0,0 1,-1 0,1 1,-1 0,0 1,0 0,-1 2,1-1,-1 1,0 1,-22 1,6 2,0 1,0 2,0 1,-47 16,33-9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8.6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239 1,'-31'12,"13"-6,1 2,-22 11,32-15,1 1,0-1,0 1,1 0,-1 0,1 1,0 0,1 0,-5 7,-2 6,1 1,1 0,1 1,1 0,0 0,2 0,-3 24,2 2,3-1,2 61,3-59,1 1,16 73,-15-108,0 0,9 17,-9-22,1 0,0 0,0-1,1 0,0 0,0 0,1-1,0 0,8 6,-12-10,1-1,-1 1,1-1,-1 0,1 0,0 0,0-1,0 1,0-1,0 0,0 0,0-1,0 1,0-1,1 0,-1 0,0 0,0 0,0-1,0 0,0 0,1 0,-1 0,5-3,1-2,0 0,0-1,-1 0,0-1,0 0,-1 0,0-1,-1 0,12-17,-2-2,0 0,14-38,-18 35,-2-1,-1 0,-1 0,-2-1,3-34,-8 49,-1-1,-1 1,0-1,-1 1,-2 0,1 0,-2 0,-1 0,0 0,-13-30,14 41,0 0,-1 0,1 0,-1 1,0-1,-1 1,0 0,0 1,0-1,0 1,-1 1,-10-7,-14-4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7.5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94 0,'-5'1,"1"-1,0 0,0 1,0 0,0 0,0 0,0 1,0-1,1 1,-1 0,0 0,1 0,-1 0,1 1,0 0,0-1,0 1,0 0,0 0,1 1,-1-1,1 1,0-1,0 1,0 0,1-1,-1 1,1 0,0 0,0 0,0 0,1 0,-1 7,1-10,1 1,-1 0,1 0,-1 0,1-1,-1 1,1 0,0-1,0 1,0-1,0 1,0-1,0 1,1-1,-1 0,0 1,1-1,-1 0,1 0,2 1,38 19,-28-15,18 9,0 2,-1 1,45 35,-55-33,-18-16,-1-1,0 1,0 0,0 0,-1 0,1 0,-1 0,0 0,0 0,0 0,-1 0,1 1,-1-1,0 0,-1 0,1 1,-1-1,1 0,-1 0,0 0,-3 6,0 2,-2 0,1 0,-2 0,1-1,-13 17,-8 5,-2-1,3-4,3-5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9.1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48,'-10'42,"1"1,2 0,-2 81,9-56,17 120,-9-142,12 44,-14-69,1 0,1-1,1-1,15 28,-18-38,0 0,1-1,9 10,-12-14,1 0,-1 0,1 0,0-1,9 5,-10-6,1 0,-1-1,1 1,0-1,0 0,0-1,-1 1,1-1,0 0,0 0,0 0,0-1,0 0,0 0,-1 0,1 0,0-1,-1 0,1 0,-1 0,0 0,1-1,-1 0,0 1,-1-2,6-3,2-5,1 0,-2 0,1-1,-2-1,0 1,11-24,-9 12,-1 1,-1-2,-1 1,-1-1,-2 0,0-1,-2 1,-1-1,-1 0,-4-38,-1 30,-1 1,-1 0,-3 0,0 1,-2 0,-2 1,-25-49,32 69,-1 0,-1 0,0 1,0 0,-17-16,-11-1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49.6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0,'0'0,"22"0,23 0,16 0,-2 0,-3 0,-3 0,7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50.0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0,'0'0,"0"26,0 19,0 24,0 1,10-6,5-2,6-10,3-10,0-8,0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50.4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1,'-1'55,"3"78,8-68,4 7,3 4,0-1,-5-3,-2-4,-1-10,-1-12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51.2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114 423,'26'-51,"-2"-1,-2-1,18-70,-30 76,-10 42,0 0,0 0,0 0,-1 0,-1-8,1 9,0 1,0-1,0 1,-1 0,0 0,-3-6,3 7,0-1,1 1,-1 0,-1 0,1 0,0 0,0 0,-1 1,1-1,-1 1,0-1,1 1,-1 0,0 0,0 0,-5-1,3 2,1 0,-1 0,0 0,0 0,1 1,-1 0,0 0,1 0,-8 3,1 1,1 0,0 1,1 0,-1 0,1 1,0 0,1 1,-9 9,14-14,0 1,1-1,-1 1,1-1,0 1,0 0,0 0,1 0,-1 0,1 0,0 0,0 0,1 1,-1-1,1 0,0 0,0 1,0-1,1 0,-1 1,1-1,0 0,0 0,1 0,-1 0,1 0,0 0,0 0,5 6,5 8,2-1,1 0,0-1,27 22,-26-24,0 2,0 1,-1 0,-1 1,-1 0,0 1,16 34,-22-41,-2 1,0 0,0 1,-1-1,-1 1,0-1,-1 1,-1 0,0 0,0 0,-4 28,2-39,1 0,-1 0,0 0,0-1,0 1,-1 0,1-1,0 1,-1-1,0 1,1-1,-1 0,0 0,0 0,-1 0,1 0,0 0,-1-1,1 1,-1-1,1 1,-1-1,0 0,1 0,-1 0,0 0,0-1,0 1,0-1,1 0,-1 0,0 0,0 0,0 0,0 0,0-1,0 0,0 1,1-1,-1 0,0 0,1-1,-1 1,0-1,1 1,0-1,-3-2,-1 0,1-1,0 0,0 1,1-2,-1 1,1 0,0-1,1 0,-1 0,1 0,1 0,-1-1,1 1,0-1,0 0,1 1,0-1,0 0,0 0,1 0,0 0,1 1,-1-1,1 0,1 0,-1 1,1-1,0 0,5-9,25-50,-20 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0:52.6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20,'181'-14,"-167"13,-3-4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01.7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 0,'-8'19,"1"0,2 0,-1 0,2 1,-3 27,1 103,5-62,-6 34,-3 164,12-239,-1-3,1-3,1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02.3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 1,'-8'23,"1"1,0 0,2 0,1 0,1 1,0 36,1-22,-4 326,7-336,1 1,1-1,1 0,2 0,10 30,6-5,9-7,-25-40,0 0,0 0,12 10,-14-14,0 0,0 0,1 0,-1 0,1-1,0 1,-1-1,1-1,0 1,0-1,0 1,1-1,-1-1,0 1,0-1,0 0,1 0,-1-1,0 1,0-1,0 0,0 0,0-1,0 0,0 0,0 0,-1 0,1-1,-1 1,1-1,-1-1,5-4,5-5,0-1,-1 0,-1-1,0-1,-1 0,-1-1,12-26,-10 17,-1-1,-1-1,-2 1,-1-1,-1-1,-1 1,-2-1,1-51,-5 59,0 0,-2 0,0 0,-1 0,-2 0,0 1,0 0,-2 0,-1 0,0 1,-2 1,-19-28,-58-51,78 87,-15-12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03.0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75 78,'-54'194,"47"-159,1 1,2 0,2 0,1 0,2 0,10 71,-2-62,1 0,3-1,1-1,2 0,23 43,-10-34,-22-42,0 0,0-1,1 1,0-1,0-1,12 10,-17-16,-1 0,1 0,0 0,0 0,0 0,0-1,0 0,1 1,-1-1,0 0,1-1,-1 1,0-1,1 1,-1-1,1 0,-1 0,0 0,1-1,-1 1,1-1,-1 0,0 0,1 0,-1 0,5-4,1-1,-1 0,1-1,-1-1,-1 1,1-1,-1-1,-1 1,1-1,7-16,2-5,19-57,-23 51,-2 0,-1-1,-2 0,-2 0,-1-1,-2 0,-5-63,0 68,-1 0,-2 0,-1 0,-2 1,-1 0,-1 1,-2 0,-31-54,38 75,0-1,-1 1,-1 0,0 0,0 1,-1 0,0 0,0 1,-1 0,-17-10,5 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03.5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1,'15'11,"1"-1,0 0,0-1,1-1,0 0,0-2,1 0,0-1,0 0,28 2,-4-2,0 0,2 0,0-2,-4-5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7.9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15 498,'0'0,"-6"24,3 24,-2 17,10-18,4-14,-1-10</inkml:trace>
  <inkml:trace contextRef="#ctx0" brushRef="#br0" timeOffset="1">30 0,'0'0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03.9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0,'0'0,"0"26,0 17,0 25,0-4,0 0,0 4,0 4,0 1,0-2,-6-10,1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17.3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429 0,'-42'9,"31"-8,0 1,1 0,-1 1,0 0,1 0,0 1,0 1,0 0,1 0,-1 1,-13 11,4 1,2 1,0 0,1 2,1 0,-23 43,10-7,-24 73,40-92,1 1,-8 58,13-39,6-24,0-1,2 0,2 1,1-1,1 0,2-1,1 1,19 42,-5-31,5-5,6-2,-27-31,0 0,0 0,0 0,1-1,0-1,0 1,1-1,-1 0,1-1,0 0,-1-1,14 3,13-3,0-8,1-5,0-8,0-7,-32 22,0-1,0 0,0 1,-1-1,5-8,-6 7,1 0,-1 0,0 0,3-12,-4 11,0-1,0 1,-1-1,-1-9,0 9,0 0,-1 0,1 0,-6-11,4 11,-1 1,-1-1,1 1,-1 0,0 0,-1 1,0-1,0 1,0 0,-1 1,0 0,0 0,0 0,0 1,-1 0,-11-5,-29-5,40 13,1 0,-1 1,1 0,-10 0,4 2,1 1,-1 0,1 1,0 0,-21 12,-15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18.0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0,'77'74,"89"109,-64-47,-71-94,-1 0,2-3,1-2,-1-11,-6-10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18.3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522 1,'-42'27,"2"2,1 1,-65 67,-86 121,187-215,-33 40,2-2,0-4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26.5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112 1,'-12'17,"0"2,1 0,2 0,-1 0,2 1,1 1,-8 30,7-9,1 8,0 11,2 2,5-5,1-48,0-1,1 0,3 11,-3-13,1-1,0 1,0-1,5 9,-5-11,0-1,0 1,0-1,0 0,1 0,5 4,27 13,-6-10,0-1,0-1,1-1,0-2,0-1,53 0,-32-5,-2-4,-2-7,-41 9,-1 1,0-1,0-1,11-7,16-20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26.9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94 1,'-10'11,"1"2,0-1,0 1,2 0,0 1,0 0,1 0,1 1,1-1,0 1,-4 28,2 11,3 107,4-137,0 128,12 225,-6-313,0-1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27.9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128 1,'-7'13,"1"1,1 0,0 1,0-1,-3 26,-10 32,14-54,0 0,1 0,1 0,1 0,1 33,0-1,-11 75,2-42,6-20,2-52,-11 267,9-213,-3-1,-1 1,4 1,0-2,2-3,2-3,4 30,-7-63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29.6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1,'0'697,"0"-618,0 0,0-9,1-14,1-13,2-22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0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241 64,'-18'-18,"14"13,-1 1,1-1,-1 1,0 0,0 0,0 0,-1 1,1 0,-1 0,-10-3,14 6,0-1,-1 2,1-1,-1 0,1 0,0 1,-1-1,1 1,0 0,-1 0,1 0,0 0,0 0,0 0,0 0,0 1,0-1,0 1,0 0,1-1,-1 1,1 0,-1 0,1 0,-2 3,-5 7,1 1,-11 24,16-32,-12 31,2 1,1 1,2 0,2 0,-6 74,11-32,15 149,-9-188,2 0,2-1,2 0,1-1,25 57,-8-44,-22-44,1 1,-1-1,9 7,-11-11,0-1,0 1,0-1,1 0,-1-1,7 4,-7-5,1 0,0 0,0 0,0 0,0-1,0 0,0 0,0 0,0 0,0-1,0 0,-1 0,1 0,0-1,0 0,-1 0,1 0,-1 0,0-1,0 1,1-1,3-4,5-3,-1-1,-1 0,0-1,0 0,13-21,-9 8,-1 0,-2-1,0 0,-2-1,13-49,-13 30,-2-1,3-81,-10 82,-2 1,-2-1,-9-47,8 72,-1 0,0 1,-2-1,0 1,-2 1,0 0,-1 0,-21-31,23 41,0 0,0 0,-1 1,-15-11,-9-4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1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28,'0'0,"23"0,24 0,27 0,-7 0,0 0,-3 0,0 0,1 0,-4 0,1 0,-9-3,-7-22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8.8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0,'3'41,"1"0,1 0,12 40,-3-16,14 93,8 166,-31-249,5 141,-11-150,-2-37,2-21,0 0,0-1,1 1,0 0,0 0,1 0,0-1,3 11,-4-18,0 0,0 0,0 0,1 1,-1-1,0 0,0 0,0 0,0 0,0 1,1-1,-1 0,0 0,0 0,0 0,0 0,1 0,-1 0,0 0,0 0,0 0,1 1,-1-1,0 0,0 0,0 0,1 0,-1 0,0 0,0 0,0-1,1 1,-1 0,0 0,0 0,0 0,0 0,1 0,-1 0,0 0,0 0,0-1,0 1,1 0,-1 0,0 0,0 0,0 0,0-1,0 1,0 0,1 0,-1-1,8-9,35-73,10-16,-23 57,7 4,-32 33,0 1,1-1,0 1,0 1,0-1,0 1,1 0,-1 0,1 1,0 0,0 0,0 1,0-1,0 2,0-1,0 1,0 0,0 0,0 1,0 0,0 0,0 1,0 0,0 0,-1 0,1 1,-1 0,0 1,1-1,-2 1,1 0,0 1,-1-1,0 1,0 0,0 0,0 1,5 9,4 9,-1 0,-1 1,-2 0,0 1,12 52,6 16,-13-57,-13-34,0 1,1-1,-1 1,1-1,0 0,3 3,19 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1.8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0,'0'0,"0"31,0 28,0 25,0-4,0-7,6-6,0 4,-4 1,-10-5,-23-14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0.9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37 299,'-10'45,"3"-1,-3 68,6-65,-2 194,9-195,1 0,3 1,14 49,0-35,-16-50,0 0,11 17,-12-22,0-1,1 1,-1 0,1-1,0 0,1 0,-1-1,1 1,0-1,0 0,0-1,1 0,-1 0,1 0,-1 0,1-1,0-1,0 1,0-1,1 0,-1 0,0-1,0 0,0 0,0-1,1 0,-1 0,0-1,0 0,-1 0,1-1,0 1,-1-2,1 1,-1-1,0 1,0-2,5-4,9-8,-1-2,-2 1,1-2,-2 0,-1-1,-1-1,0 0,-2-1,-1-1,0 1,-2-2,10-36,-10 23,-2 0,-1-1,-2 0,-2 1,-1-1,-2 0,-11-67,6 72,-2 1,-1 0,-2 1,-1 0,-2 0,-1 1,-1 1,-2 1,0 0,-2 2,-2 0,-24-24,38 43,0 1,0 1,-1-1,-13-6,-8-4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2.4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357 32,'-13'-2,"1"-1,-22-8,22 7,0 0,-18-2,25 5,1 1,0-1,-1 1,1 1,0-1,-1 1,1-1,0 1,-1 0,1 1,-4 1,-1 1,1 1,0 0,1 0,-1 1,1 0,0 0,-10 13,5-4,1 0,-18 31,13-12,1 4,0 6,-3 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4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365 0,'-20'5,"-2"0,1 1,-31 13,43-15,1 1,0 0,0 0,0 1,1 0,0 0,0 1,-12 14,2 3,0 1,2 1,0 0,2 1,-14 42,11-21,3 1,-11 72,18-74,2 1,2 0,5 49,4-43,7 1,6-2,14 0,-26-42,0-1,1 1,0-2,1 1,0-1,1-1,-1 0,2 0,-1-1,23 10,11-4,-39-12,-1 0,1-1,0 0,12-1,-9-1,0 0,-1-1,1 0,0 0,-1-1,0 0,15-9,23-20,-37 25,-1 0,13-15,-14 15,-1-1,-1 0,1 0,-2 0,1-1,-1 0,4-17,-6 21,-1 0,0-1,0 1,0-12,-2 14,1-1,-1 1,0 0,0-1,-1 1,-1-5,0 3,0 0,0 0,0 0,-1 1,0-1,0 1,-1 0,1 0,-9-6,-20-11,-3 8,-1 5,-3 1,-1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5.1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5.7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1,'-9'186,"1"-84,8-58,4-5,-3-34,0-1,0 1,1 0,0-1,4 9,-3-9,0 0,0 0,1 0,-1 0,1 0,4 3,-4-4,1 0,-1 0,1 0,0-1,10 4,-8-4,0 0,0-1,14 1,21-2,0-5,2-6,-35 8,-1 0,1-1,-1 0,0 0,0-1,-1 0,1 0,9-10,14-20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6.1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0,'-8'30,"0"1,2 0,1 0,0 45,2-45,-6 211,7-164,1 0,1 2,0-2,2-13,3-11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6.7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31,'99'2,"104"-5,-194 2,0 0,0 0,0-1,0 0,0-1,0 0,15-8,-17 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7.1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1,'0'0,"23"0,21 0,23 5,-3-2,0 2,-1 1,1-6,9 3,25-3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8.3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1,'-8'45,"2"0,0 85,6-114,-1 31,8 507,0-489,3-5,-2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19:19.1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0,'0'0,"0"26,0 15,0 16,0-9,0-7,0-7,0-12,0-20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8.9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 1,'-19'33,"1"1,2 0,1 1,2 1,1 0,-9 49,12-31,2 1,2-1,5 98,7-83,-4-54,0-1,8 18,-9-26,1 1,0-1,1 1,-1-1,1 0,1-1,-1 1,1-1,0 0,0 0,0 0,1 0,10 5,-12-8,0 1,0-2,0 1,1 0,-1-1,1 0,-1 0,1 0,-1-1,1 0,-1 1,1-2,-1 1,1 0,0-1,-1 0,1 0,-1 0,0-1,1 1,-1-1,5-3,3-3,-1 0,-1 0,0-1,0 0,-1-1,0 0,0 0,-1-1,9-17,-3 5,-2-1,-1-1,15-45,-20 49,-2 0,0-1,-1 0,-1 1,-1-1,-1 0,-1 0,-1 0,-1 0,-6-23,6 33,-1-1,0 1,0 0,-1 0,-1 0,0 1,-1 0,0 0,0 0,-1 1,-1 0,0 1,0 0,-1 0,0 1,0 0,-1 1,-14-8,-12 3,0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39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83 171,'-15'34,"1"1,2 1,1 0,2 1,1 0,-3 51,9-60,2 0,1 0,1 0,1 0,2-1,1 1,1-1,1 0,13 29,5-6,-22-45,0 1,0-1,0 0,1 0,0 0,0-1,0 0,0 0,1 0,0 0,0-1,0 0,7 2,-9-3,1-1,0 0,-1 0,1 0,0-1,0 1,0-1,0 0,0-1,0 1,-1-1,1 0,0-1,0 1,-1-1,1 1,-1-1,9-6,-5 3,0-1,0 0,-1-1,0 0,0 0,-1 0,1-1,-2 0,7-10,-5 4,0 0,-1-1,0 0,-1 0,3-18,-3 2,-1 1,-1-1,-2 0,-1 0,-6-41,2 43,-1 1,-1-1,-2 1,-1 1,-16-36,16 44,-2 0,0 1,0 0,-2 0,0 2,-1-1,-29-25,-64-40,92 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0.0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1,'0'0,"20"0,24 0,23 5,-5-2,-4 3,0-4,0-4,9-12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0.4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 1,'-8'24,"2"1,0 1,2-1,0 1,0 36,3-35,-4 49,2 4,4 2,7-8,-6-63,0 0,0-1,6 13,-7-20,0-1,0 1,0-1,1 0,-1 0,1 1,-1-1,1 0,0 0,-1-1,1 1,3 2,-3-3,1 0,-1 0,0-1,0 1,1-1,-1 1,0-1,1 0,-1 0,4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0.8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1 183,'12'-16,"0"0,2 1,-1 1,2 1,0 0,0 0,1 2,1 0,34-17,0 6,-43 20,-1 0,0 0,1 1,-1-1,1 2,0-1,-1 1,12 1,-16-1,-1 1,0-1,1 1,-1 0,0-1,1 1,-1 0,0 0,0 1,0-1,0 0,0 1,0-1,0 1,-1 0,1-1,0 1,-1 0,0 0,1 0,-1 0,0 0,0 1,0-1,0 0,0 0,-1 1,1-1,-1 0,1 3,0 5,-1-1,0 1,0-1,-1 1,-1-1,-4 19,-23 53,23-66,-132 309,93-207,36-93,1 2,1-1,2 1,-3 30,7-47,1-1,0 1,1 0,0-1,0 0,1 1,3 9,-3-13,1 0,-1 0,1 0,-1 0,2 0,-1-1,0 0,1 0,0 1,0-2,0 1,6 4,-4-4,0-1,1 0,-1 0,1 0,0-1,0 0,0 0,0 0,0-1,1 0,6-1,12 0,44-6,-65 6,35-6,-1-1,0-2,62-22,-35 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1.2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 0,'-5'25,"1"0,0 46,2-29,-2 41,3-2,2-3,5-7,-3-59,-1 0,10 23,-10-29,1 0,0 1,1-1,-1-1,9 11,-6-10,0-1,0 0,1 0,-1 0,1-1,0 0,1-1,-1 1,1-1,0-1,-1 1,1-1,0-1,11 2,-2-2,0 0,-1-1,1 0,0-2,32-6,-38 5,0 0,0-1,0-1,-1 0,1 0,-1-1,11-8,17-18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1.6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1,'0'0,"0"33,0 17,0 35,6 6,2 18,5-5,0-4,-3-7,-5-15,3-13,2-10,3-7,4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2.0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76,'0'0,"24"0,29 0,24 0,-5-3,-5-5,-1-8,-11-4,-14-9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2.4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37,'0'0,"26"0,28 0,28 0,-7-6,6 1,-8-3,-6-9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4T15:21:42.8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0,'-18'66,"4"0,3 1,2 1,3-1,4 74,10 10,31 175,-23-242,-1-17,-1-11,-4-7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7E455-4DDB-46B5-BC37-81DBD19DB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2B6C36-78B1-469D-9BCB-CFF494DB3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FC111C-2A8D-436D-B3E0-EC5268BE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EF635C-6DEB-4E0E-8260-CA6E2B8E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A45E3D-80F4-4888-9768-EC33CBC7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3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00EC9-BDC7-4EF7-B887-B1AAEE8F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F79EEDD-3AD5-4F43-A73E-1E053FF1D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2BE098-8BF9-476F-9725-18979C2E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7B41EA-CD49-4CE7-95EB-B1867032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A5B738-0A7A-4019-8AE8-7F36B718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0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A725B09-2D5E-4AF9-9ACB-FA5148451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0601A29-5918-4DF9-929C-FDBF70B85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A65CF1-CFB4-4A06-B262-D512B506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66FB5-5D1E-48F4-968C-E5B33EF4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8AC415-2251-48CA-8BAC-5335B72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104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3DEA6-B838-4AC7-8F7C-A787D86C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5BF514-333D-4BB0-BD24-430C6EC98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3FCD2C-C879-46C7-AE61-A6C0D52E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2AA9C0-955A-4557-B7E4-0960D649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8EFDE7-7EB0-46E4-93EB-FC189818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3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8B631-DFB8-4ED0-976D-1E16C602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6D1B75-AD38-4DA8-B49B-F6D6FC1D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DF6B20-F6DC-4F40-914C-1FB075B5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6CAB3-34F3-4081-B144-3B08350A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BFE41F-6BA5-4493-AFC0-F67B3F89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72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F29212-839F-456F-AFDF-77A1ACF8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552A80-7FBB-459F-9845-19497D994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6BC79D-B5CE-443B-BD75-8C1CB121D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E6E3E7-2273-4EBA-A9CE-A15914D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8A2F36F-6482-41A2-967C-7A41236C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05DB24-D4E6-4AFB-80E2-333F6FDC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2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6DE93-8832-489C-80F0-F195ABD4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53E059-69C4-4A7F-B821-B40ABE58F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C16241A-737E-4ED4-8318-6D2127CD4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379AF38-2A35-4DF5-95C7-974F78DDA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60F393-03AF-484E-B33A-923D29E2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112BFF9-D554-4853-9DB4-4E30EC0B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A952719-CEF0-4360-8A15-87DD8F9D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DFB5B51-4479-434B-840E-482E6386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54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5E118-20A9-46DB-8D32-09F1555C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4CC23B1-B207-4A49-AB8F-FD447521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89B5B-8831-49F8-BC55-E7A39DB5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F4FE778-2DFB-4366-AA34-BE1A4A31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6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56BDE65-E9B2-4E38-9251-55C1C10B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D68AA0D-2C72-4C4B-AEB3-D5C2B81A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0913E2-8AFF-41D5-9DD1-DFC1C0AF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99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7AE40-216B-42CA-91CB-7BEB7EA6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3C53A5-68C8-4D36-9F83-0D0A5A90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039ECA-4993-4954-A196-13D1F4B18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210822-411E-491F-9632-CE346F85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8B4D6E-D05F-46A3-A3ED-647E61B9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904D5E-B8BA-42AB-A32C-C17844A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17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28EEA-824E-4243-A841-30510F1C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F2D1107-E5A1-492D-A83B-424EB97D5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9FC0E03-4E0D-442B-993C-3E528C3F5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2BBE823-C29A-4428-BF1C-76BB874F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AB406C-EBAA-46BD-A111-0F5CD004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C01183-4299-457E-821F-6E88D281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79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7BCE3A4-AEAA-4559-99D8-B80A9DF6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DF13B1-89C8-477F-894D-4C845779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27CF84-66B0-431A-A125-8688221DE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B0E2-F08A-4D1D-AC64-A78C3D8D9BD0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4A0AF-82BA-42A7-914E-6CBE7B620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41D17C-881A-417C-9BC3-E54E9667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0310-6FAA-4B21-93FC-8FF74586F2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7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1.png"/><Relationship Id="rId170" Type="http://schemas.openxmlformats.org/officeDocument/2006/relationships/image" Target="../media/image86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.png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6.png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181" Type="http://schemas.openxmlformats.org/officeDocument/2006/relationships/customXml" Target="../ink/ink91.xml"/><Relationship Id="rId216" Type="http://schemas.openxmlformats.org/officeDocument/2006/relationships/image" Target="../media/image109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171" Type="http://schemas.openxmlformats.org/officeDocument/2006/relationships/customXml" Target="../ink/ink86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4.xml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2.png"/><Relationship Id="rId182" Type="http://schemas.openxmlformats.org/officeDocument/2006/relationships/image" Target="../media/image92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7.png"/><Relationship Id="rId172" Type="http://schemas.openxmlformats.org/officeDocument/2006/relationships/image" Target="../media/image87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.png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141" Type="http://schemas.openxmlformats.org/officeDocument/2006/relationships/image" Target="../media/image72.png"/><Relationship Id="rId7" Type="http://schemas.openxmlformats.org/officeDocument/2006/relationships/image" Target="../media/image5.png"/><Relationship Id="rId162" Type="http://schemas.openxmlformats.org/officeDocument/2006/relationships/customXml" Target="../ink/ink81.xml"/><Relationship Id="rId183" Type="http://schemas.openxmlformats.org/officeDocument/2006/relationships/customXml" Target="../ink/ink92.xml"/><Relationship Id="rId218" Type="http://schemas.openxmlformats.org/officeDocument/2006/relationships/image" Target="../media/image110.png"/><Relationship Id="rId239" Type="http://schemas.openxmlformats.org/officeDocument/2006/relationships/customXml" Target="../ink/ink120.xml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customXml" Target="../ink/ink71.xml"/><Relationship Id="rId163" Type="http://schemas.openxmlformats.org/officeDocument/2006/relationships/image" Target="../media/image83.png"/><Relationship Id="rId184" Type="http://schemas.openxmlformats.org/officeDocument/2006/relationships/image" Target="../media/image93.png"/><Relationship Id="rId219" Type="http://schemas.openxmlformats.org/officeDocument/2006/relationships/customXml" Target="../ink/ink110.xml"/><Relationship Id="rId230" Type="http://schemas.openxmlformats.org/officeDocument/2006/relationships/image" Target="../media/image116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image" Target="../media/image78.png"/><Relationship Id="rId174" Type="http://schemas.openxmlformats.org/officeDocument/2006/relationships/image" Target="../media/image88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.png"/><Relationship Id="rId241" Type="http://schemas.openxmlformats.org/officeDocument/2006/relationships/customXml" Target="../ink/ink121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image" Target="../media/image73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4.png"/><Relationship Id="rId186" Type="http://schemas.openxmlformats.org/officeDocument/2006/relationships/image" Target="../media/image94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9.png"/><Relationship Id="rId176" Type="http://schemas.openxmlformats.org/officeDocument/2006/relationships/image" Target="../media/image89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.png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83.xml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customXml" Target="../ink/ink78.xml"/><Relationship Id="rId177" Type="http://schemas.openxmlformats.org/officeDocument/2006/relationships/customXml" Target="../ink/ink89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2.xml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customXml" Target="../ink/ink73.xml"/><Relationship Id="rId167" Type="http://schemas.openxmlformats.org/officeDocument/2006/relationships/image" Target="../media/image85.png"/><Relationship Id="rId188" Type="http://schemas.openxmlformats.org/officeDocument/2006/relationships/image" Target="../media/image9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image" Target="../media/image80.png"/><Relationship Id="rId178" Type="http://schemas.openxmlformats.org/officeDocument/2006/relationships/image" Target="../media/image90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.png"/><Relationship Id="rId224" Type="http://schemas.openxmlformats.org/officeDocument/2006/relationships/image" Target="../media/image113.png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image" Target="../media/image75.png"/><Relationship Id="rId168" Type="http://schemas.openxmlformats.org/officeDocument/2006/relationships/customXml" Target="../ink/ink8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customXml" Target="../ink/ink95.xml"/><Relationship Id="rId3" Type="http://schemas.openxmlformats.org/officeDocument/2006/relationships/image" Target="../media/image3.png"/><Relationship Id="rId214" Type="http://schemas.openxmlformats.org/officeDocument/2006/relationships/image" Target="../media/image108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customXml" Target="../ink/ink90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9.xml"/><Relationship Id="rId299" Type="http://schemas.openxmlformats.org/officeDocument/2006/relationships/customXml" Target="../ink/ink270.xml"/><Relationship Id="rId21" Type="http://schemas.openxmlformats.org/officeDocument/2006/relationships/customXml" Target="../ink/ink131.xml"/><Relationship Id="rId63" Type="http://schemas.openxmlformats.org/officeDocument/2006/relationships/customXml" Target="../ink/ink152.xml"/><Relationship Id="rId159" Type="http://schemas.openxmlformats.org/officeDocument/2006/relationships/customXml" Target="../ink/ink200.xml"/><Relationship Id="rId170" Type="http://schemas.openxmlformats.org/officeDocument/2006/relationships/image" Target="../media/image206.png"/><Relationship Id="rId226" Type="http://schemas.openxmlformats.org/officeDocument/2006/relationships/image" Target="../media/image234.png"/><Relationship Id="rId268" Type="http://schemas.openxmlformats.org/officeDocument/2006/relationships/image" Target="../media/image255.png"/><Relationship Id="rId32" Type="http://schemas.openxmlformats.org/officeDocument/2006/relationships/image" Target="../media/image138.png"/><Relationship Id="rId74" Type="http://schemas.openxmlformats.org/officeDocument/2006/relationships/image" Target="../media/image158.png"/><Relationship Id="rId128" Type="http://schemas.openxmlformats.org/officeDocument/2006/relationships/image" Target="../media/image185.png"/><Relationship Id="rId5" Type="http://schemas.openxmlformats.org/officeDocument/2006/relationships/customXml" Target="../ink/ink123.xml"/><Relationship Id="rId181" Type="http://schemas.openxmlformats.org/officeDocument/2006/relationships/customXml" Target="../ink/ink211.xml"/><Relationship Id="rId237" Type="http://schemas.openxmlformats.org/officeDocument/2006/relationships/customXml" Target="../ink/ink239.xml"/><Relationship Id="rId279" Type="http://schemas.openxmlformats.org/officeDocument/2006/relationships/customXml" Target="../ink/ink260.xml"/><Relationship Id="rId43" Type="http://schemas.openxmlformats.org/officeDocument/2006/relationships/customXml" Target="../ink/ink142.xml"/><Relationship Id="rId139" Type="http://schemas.openxmlformats.org/officeDocument/2006/relationships/customXml" Target="../ink/ink190.xml"/><Relationship Id="rId290" Type="http://schemas.openxmlformats.org/officeDocument/2006/relationships/image" Target="../media/image266.png"/><Relationship Id="rId304" Type="http://schemas.openxmlformats.org/officeDocument/2006/relationships/image" Target="../media/image273.png"/><Relationship Id="rId85" Type="http://schemas.openxmlformats.org/officeDocument/2006/relationships/customXml" Target="../ink/ink163.xml"/><Relationship Id="rId150" Type="http://schemas.openxmlformats.org/officeDocument/2006/relationships/image" Target="../media/image196.png"/><Relationship Id="rId192" Type="http://schemas.openxmlformats.org/officeDocument/2006/relationships/image" Target="../media/image217.png"/><Relationship Id="rId206" Type="http://schemas.openxmlformats.org/officeDocument/2006/relationships/image" Target="../media/image224.png"/><Relationship Id="rId248" Type="http://schemas.openxmlformats.org/officeDocument/2006/relationships/image" Target="../media/image245.png"/><Relationship Id="rId12" Type="http://schemas.openxmlformats.org/officeDocument/2006/relationships/image" Target="../media/image128.png"/><Relationship Id="rId108" Type="http://schemas.openxmlformats.org/officeDocument/2006/relationships/image" Target="../media/image175.png"/><Relationship Id="rId54" Type="http://schemas.openxmlformats.org/officeDocument/2006/relationships/image" Target="../media/image148.png"/><Relationship Id="rId96" Type="http://schemas.openxmlformats.org/officeDocument/2006/relationships/image" Target="../media/image169.png"/><Relationship Id="rId161" Type="http://schemas.openxmlformats.org/officeDocument/2006/relationships/customXml" Target="../ink/ink201.xml"/><Relationship Id="rId217" Type="http://schemas.openxmlformats.org/officeDocument/2006/relationships/customXml" Target="../ink/ink229.xml"/><Relationship Id="rId6" Type="http://schemas.openxmlformats.org/officeDocument/2006/relationships/image" Target="../media/image125.png"/><Relationship Id="rId238" Type="http://schemas.openxmlformats.org/officeDocument/2006/relationships/image" Target="../media/image240.png"/><Relationship Id="rId259" Type="http://schemas.openxmlformats.org/officeDocument/2006/relationships/customXml" Target="../ink/ink250.xml"/><Relationship Id="rId23" Type="http://schemas.openxmlformats.org/officeDocument/2006/relationships/customXml" Target="../ink/ink132.xml"/><Relationship Id="rId119" Type="http://schemas.openxmlformats.org/officeDocument/2006/relationships/customXml" Target="../ink/ink180.xml"/><Relationship Id="rId270" Type="http://schemas.openxmlformats.org/officeDocument/2006/relationships/image" Target="../media/image256.png"/><Relationship Id="rId291" Type="http://schemas.openxmlformats.org/officeDocument/2006/relationships/customXml" Target="../ink/ink266.xml"/><Relationship Id="rId44" Type="http://schemas.openxmlformats.org/officeDocument/2006/relationships/image" Target="../media/image143.png"/><Relationship Id="rId65" Type="http://schemas.openxmlformats.org/officeDocument/2006/relationships/customXml" Target="../ink/ink153.xml"/><Relationship Id="rId86" Type="http://schemas.openxmlformats.org/officeDocument/2006/relationships/image" Target="../media/image164.png"/><Relationship Id="rId130" Type="http://schemas.openxmlformats.org/officeDocument/2006/relationships/image" Target="../media/image186.png"/><Relationship Id="rId151" Type="http://schemas.openxmlformats.org/officeDocument/2006/relationships/customXml" Target="../ink/ink196.xml"/><Relationship Id="rId172" Type="http://schemas.openxmlformats.org/officeDocument/2006/relationships/image" Target="../media/image207.png"/><Relationship Id="rId193" Type="http://schemas.openxmlformats.org/officeDocument/2006/relationships/customXml" Target="../ink/ink217.xml"/><Relationship Id="rId207" Type="http://schemas.openxmlformats.org/officeDocument/2006/relationships/customXml" Target="../ink/ink224.xml"/><Relationship Id="rId228" Type="http://schemas.openxmlformats.org/officeDocument/2006/relationships/image" Target="../media/image235.png"/><Relationship Id="rId249" Type="http://schemas.openxmlformats.org/officeDocument/2006/relationships/customXml" Target="../ink/ink245.xml"/><Relationship Id="rId13" Type="http://schemas.openxmlformats.org/officeDocument/2006/relationships/customXml" Target="../ink/ink127.xml"/><Relationship Id="rId109" Type="http://schemas.openxmlformats.org/officeDocument/2006/relationships/customXml" Target="../ink/ink175.xml"/><Relationship Id="rId260" Type="http://schemas.openxmlformats.org/officeDocument/2006/relationships/image" Target="../media/image251.png"/><Relationship Id="rId281" Type="http://schemas.openxmlformats.org/officeDocument/2006/relationships/customXml" Target="../ink/ink261.xml"/><Relationship Id="rId34" Type="http://schemas.openxmlformats.org/officeDocument/2006/relationships/image" Target="../media/image139.png"/><Relationship Id="rId55" Type="http://schemas.openxmlformats.org/officeDocument/2006/relationships/customXml" Target="../ink/ink148.xml"/><Relationship Id="rId76" Type="http://schemas.openxmlformats.org/officeDocument/2006/relationships/image" Target="../media/image159.png"/><Relationship Id="rId97" Type="http://schemas.openxmlformats.org/officeDocument/2006/relationships/customXml" Target="../ink/ink169.xml"/><Relationship Id="rId120" Type="http://schemas.openxmlformats.org/officeDocument/2006/relationships/image" Target="../media/image181.png"/><Relationship Id="rId141" Type="http://schemas.openxmlformats.org/officeDocument/2006/relationships/customXml" Target="../ink/ink191.xml"/><Relationship Id="rId7" Type="http://schemas.openxmlformats.org/officeDocument/2006/relationships/customXml" Target="../ink/ink124.xml"/><Relationship Id="rId162" Type="http://schemas.openxmlformats.org/officeDocument/2006/relationships/image" Target="../media/image202.png"/><Relationship Id="rId183" Type="http://schemas.openxmlformats.org/officeDocument/2006/relationships/customXml" Target="../ink/ink212.xml"/><Relationship Id="rId218" Type="http://schemas.openxmlformats.org/officeDocument/2006/relationships/image" Target="../media/image230.png"/><Relationship Id="rId239" Type="http://schemas.openxmlformats.org/officeDocument/2006/relationships/customXml" Target="../ink/ink240.xml"/><Relationship Id="rId250" Type="http://schemas.openxmlformats.org/officeDocument/2006/relationships/image" Target="../media/image246.png"/><Relationship Id="rId271" Type="http://schemas.openxmlformats.org/officeDocument/2006/relationships/customXml" Target="../ink/ink256.xml"/><Relationship Id="rId292" Type="http://schemas.openxmlformats.org/officeDocument/2006/relationships/image" Target="../media/image267.png"/><Relationship Id="rId24" Type="http://schemas.openxmlformats.org/officeDocument/2006/relationships/image" Target="../media/image134.png"/><Relationship Id="rId45" Type="http://schemas.openxmlformats.org/officeDocument/2006/relationships/customXml" Target="../ink/ink143.xml"/><Relationship Id="rId66" Type="http://schemas.openxmlformats.org/officeDocument/2006/relationships/image" Target="../media/image154.png"/><Relationship Id="rId87" Type="http://schemas.openxmlformats.org/officeDocument/2006/relationships/customXml" Target="../ink/ink164.xml"/><Relationship Id="rId110" Type="http://schemas.openxmlformats.org/officeDocument/2006/relationships/image" Target="../media/image176.png"/><Relationship Id="rId131" Type="http://schemas.openxmlformats.org/officeDocument/2006/relationships/customXml" Target="../ink/ink186.xml"/><Relationship Id="rId152" Type="http://schemas.openxmlformats.org/officeDocument/2006/relationships/image" Target="../media/image197.png"/><Relationship Id="rId173" Type="http://schemas.openxmlformats.org/officeDocument/2006/relationships/customXml" Target="../ink/ink207.xml"/><Relationship Id="rId194" Type="http://schemas.openxmlformats.org/officeDocument/2006/relationships/image" Target="../media/image218.png"/><Relationship Id="rId208" Type="http://schemas.openxmlformats.org/officeDocument/2006/relationships/image" Target="../media/image225.png"/><Relationship Id="rId229" Type="http://schemas.openxmlformats.org/officeDocument/2006/relationships/customXml" Target="../ink/ink235.xml"/><Relationship Id="rId240" Type="http://schemas.openxmlformats.org/officeDocument/2006/relationships/image" Target="../media/image241.png"/><Relationship Id="rId261" Type="http://schemas.openxmlformats.org/officeDocument/2006/relationships/customXml" Target="../ink/ink251.xml"/><Relationship Id="rId14" Type="http://schemas.openxmlformats.org/officeDocument/2006/relationships/image" Target="../media/image129.png"/><Relationship Id="rId35" Type="http://schemas.openxmlformats.org/officeDocument/2006/relationships/customXml" Target="../ink/ink138.xml"/><Relationship Id="rId56" Type="http://schemas.openxmlformats.org/officeDocument/2006/relationships/image" Target="../media/image149.png"/><Relationship Id="rId77" Type="http://schemas.openxmlformats.org/officeDocument/2006/relationships/customXml" Target="../ink/ink159.xml"/><Relationship Id="rId100" Type="http://schemas.openxmlformats.org/officeDocument/2006/relationships/image" Target="../media/image171.png"/><Relationship Id="rId282" Type="http://schemas.openxmlformats.org/officeDocument/2006/relationships/image" Target="../media/image262.png"/><Relationship Id="rId8" Type="http://schemas.openxmlformats.org/officeDocument/2006/relationships/image" Target="../media/image126.png"/><Relationship Id="rId98" Type="http://schemas.openxmlformats.org/officeDocument/2006/relationships/image" Target="../media/image170.png"/><Relationship Id="rId121" Type="http://schemas.openxmlformats.org/officeDocument/2006/relationships/customXml" Target="../ink/ink181.xml"/><Relationship Id="rId142" Type="http://schemas.openxmlformats.org/officeDocument/2006/relationships/image" Target="../media/image192.png"/><Relationship Id="rId163" Type="http://schemas.openxmlformats.org/officeDocument/2006/relationships/customXml" Target="../ink/ink202.xml"/><Relationship Id="rId184" Type="http://schemas.openxmlformats.org/officeDocument/2006/relationships/image" Target="../media/image213.png"/><Relationship Id="rId219" Type="http://schemas.openxmlformats.org/officeDocument/2006/relationships/customXml" Target="../ink/ink230.xml"/><Relationship Id="rId230" Type="http://schemas.openxmlformats.org/officeDocument/2006/relationships/image" Target="../media/image236.png"/><Relationship Id="rId251" Type="http://schemas.openxmlformats.org/officeDocument/2006/relationships/customXml" Target="../ink/ink246.xml"/><Relationship Id="rId25" Type="http://schemas.openxmlformats.org/officeDocument/2006/relationships/customXml" Target="../ink/ink133.xml"/><Relationship Id="rId46" Type="http://schemas.openxmlformats.org/officeDocument/2006/relationships/image" Target="../media/image144.png"/><Relationship Id="rId67" Type="http://schemas.openxmlformats.org/officeDocument/2006/relationships/customXml" Target="../ink/ink154.xml"/><Relationship Id="rId272" Type="http://schemas.openxmlformats.org/officeDocument/2006/relationships/image" Target="../media/image257.png"/><Relationship Id="rId293" Type="http://schemas.openxmlformats.org/officeDocument/2006/relationships/customXml" Target="../ink/ink267.xml"/><Relationship Id="rId88" Type="http://schemas.openxmlformats.org/officeDocument/2006/relationships/image" Target="../media/image165.png"/><Relationship Id="rId111" Type="http://schemas.openxmlformats.org/officeDocument/2006/relationships/customXml" Target="../ink/ink176.xml"/><Relationship Id="rId132" Type="http://schemas.openxmlformats.org/officeDocument/2006/relationships/image" Target="../media/image187.png"/><Relationship Id="rId153" Type="http://schemas.openxmlformats.org/officeDocument/2006/relationships/customXml" Target="../ink/ink197.xml"/><Relationship Id="rId174" Type="http://schemas.openxmlformats.org/officeDocument/2006/relationships/image" Target="../media/image208.png"/><Relationship Id="rId195" Type="http://schemas.openxmlformats.org/officeDocument/2006/relationships/customXml" Target="../ink/ink218.xml"/><Relationship Id="rId209" Type="http://schemas.openxmlformats.org/officeDocument/2006/relationships/customXml" Target="../ink/ink225.xml"/><Relationship Id="rId220" Type="http://schemas.openxmlformats.org/officeDocument/2006/relationships/image" Target="../media/image231.png"/><Relationship Id="rId241" Type="http://schemas.openxmlformats.org/officeDocument/2006/relationships/customXml" Target="../ink/ink241.xml"/><Relationship Id="rId15" Type="http://schemas.openxmlformats.org/officeDocument/2006/relationships/customXml" Target="../ink/ink128.xml"/><Relationship Id="rId36" Type="http://schemas.openxmlformats.org/officeDocument/2006/relationships/image" Target="../media/image140.png"/><Relationship Id="rId57" Type="http://schemas.openxmlformats.org/officeDocument/2006/relationships/customXml" Target="../ink/ink149.xml"/><Relationship Id="rId262" Type="http://schemas.openxmlformats.org/officeDocument/2006/relationships/image" Target="../media/image252.png"/><Relationship Id="rId283" Type="http://schemas.openxmlformats.org/officeDocument/2006/relationships/customXml" Target="../ink/ink262.xml"/><Relationship Id="rId78" Type="http://schemas.openxmlformats.org/officeDocument/2006/relationships/image" Target="../media/image160.png"/><Relationship Id="rId99" Type="http://schemas.openxmlformats.org/officeDocument/2006/relationships/customXml" Target="../ink/ink170.xml"/><Relationship Id="rId101" Type="http://schemas.openxmlformats.org/officeDocument/2006/relationships/customXml" Target="../ink/ink171.xml"/><Relationship Id="rId122" Type="http://schemas.openxmlformats.org/officeDocument/2006/relationships/image" Target="../media/image182.png"/><Relationship Id="rId143" Type="http://schemas.openxmlformats.org/officeDocument/2006/relationships/customXml" Target="../ink/ink192.xml"/><Relationship Id="rId164" Type="http://schemas.openxmlformats.org/officeDocument/2006/relationships/image" Target="../media/image203.png"/><Relationship Id="rId185" Type="http://schemas.openxmlformats.org/officeDocument/2006/relationships/customXml" Target="../ink/ink213.xml"/><Relationship Id="rId9" Type="http://schemas.openxmlformats.org/officeDocument/2006/relationships/customXml" Target="../ink/ink125.xml"/><Relationship Id="rId210" Type="http://schemas.openxmlformats.org/officeDocument/2006/relationships/image" Target="../media/image226.png"/><Relationship Id="rId26" Type="http://schemas.openxmlformats.org/officeDocument/2006/relationships/image" Target="../media/image135.png"/><Relationship Id="rId231" Type="http://schemas.openxmlformats.org/officeDocument/2006/relationships/customXml" Target="../ink/ink236.xml"/><Relationship Id="rId252" Type="http://schemas.openxmlformats.org/officeDocument/2006/relationships/image" Target="../media/image247.png"/><Relationship Id="rId273" Type="http://schemas.openxmlformats.org/officeDocument/2006/relationships/customXml" Target="../ink/ink257.xml"/><Relationship Id="rId294" Type="http://schemas.openxmlformats.org/officeDocument/2006/relationships/image" Target="../media/image268.png"/><Relationship Id="rId47" Type="http://schemas.openxmlformats.org/officeDocument/2006/relationships/customXml" Target="../ink/ink144.xml"/><Relationship Id="rId68" Type="http://schemas.openxmlformats.org/officeDocument/2006/relationships/image" Target="../media/image155.png"/><Relationship Id="rId89" Type="http://schemas.openxmlformats.org/officeDocument/2006/relationships/customXml" Target="../ink/ink165.xml"/><Relationship Id="rId112" Type="http://schemas.openxmlformats.org/officeDocument/2006/relationships/image" Target="../media/image177.png"/><Relationship Id="rId133" Type="http://schemas.openxmlformats.org/officeDocument/2006/relationships/customXml" Target="../ink/ink187.xml"/><Relationship Id="rId154" Type="http://schemas.openxmlformats.org/officeDocument/2006/relationships/image" Target="../media/image198.png"/><Relationship Id="rId175" Type="http://schemas.openxmlformats.org/officeDocument/2006/relationships/customXml" Target="../ink/ink208.xml"/><Relationship Id="rId196" Type="http://schemas.openxmlformats.org/officeDocument/2006/relationships/image" Target="../media/image219.png"/><Relationship Id="rId200" Type="http://schemas.openxmlformats.org/officeDocument/2006/relationships/image" Target="../media/image221.png"/><Relationship Id="rId16" Type="http://schemas.openxmlformats.org/officeDocument/2006/relationships/image" Target="../media/image130.png"/><Relationship Id="rId221" Type="http://schemas.openxmlformats.org/officeDocument/2006/relationships/customXml" Target="../ink/ink231.xml"/><Relationship Id="rId242" Type="http://schemas.openxmlformats.org/officeDocument/2006/relationships/image" Target="../media/image242.png"/><Relationship Id="rId263" Type="http://schemas.openxmlformats.org/officeDocument/2006/relationships/customXml" Target="../ink/ink252.xml"/><Relationship Id="rId284" Type="http://schemas.openxmlformats.org/officeDocument/2006/relationships/image" Target="../media/image263.png"/><Relationship Id="rId37" Type="http://schemas.openxmlformats.org/officeDocument/2006/relationships/customXml" Target="../ink/ink139.xml"/><Relationship Id="rId58" Type="http://schemas.openxmlformats.org/officeDocument/2006/relationships/image" Target="../media/image150.png"/><Relationship Id="rId79" Type="http://schemas.openxmlformats.org/officeDocument/2006/relationships/customXml" Target="../ink/ink160.xml"/><Relationship Id="rId102" Type="http://schemas.openxmlformats.org/officeDocument/2006/relationships/image" Target="../media/image172.png"/><Relationship Id="rId123" Type="http://schemas.openxmlformats.org/officeDocument/2006/relationships/customXml" Target="../ink/ink182.xml"/><Relationship Id="rId144" Type="http://schemas.openxmlformats.org/officeDocument/2006/relationships/image" Target="../media/image193.png"/><Relationship Id="rId90" Type="http://schemas.openxmlformats.org/officeDocument/2006/relationships/image" Target="../media/image166.png"/><Relationship Id="rId165" Type="http://schemas.openxmlformats.org/officeDocument/2006/relationships/customXml" Target="../ink/ink203.xml"/><Relationship Id="rId186" Type="http://schemas.openxmlformats.org/officeDocument/2006/relationships/image" Target="../media/image214.png"/><Relationship Id="rId211" Type="http://schemas.openxmlformats.org/officeDocument/2006/relationships/customXml" Target="../ink/ink226.xml"/><Relationship Id="rId232" Type="http://schemas.openxmlformats.org/officeDocument/2006/relationships/image" Target="../media/image237.png"/><Relationship Id="rId253" Type="http://schemas.openxmlformats.org/officeDocument/2006/relationships/customXml" Target="../ink/ink247.xml"/><Relationship Id="rId274" Type="http://schemas.openxmlformats.org/officeDocument/2006/relationships/image" Target="../media/image258.png"/><Relationship Id="rId295" Type="http://schemas.openxmlformats.org/officeDocument/2006/relationships/customXml" Target="../ink/ink268.xml"/><Relationship Id="rId27" Type="http://schemas.openxmlformats.org/officeDocument/2006/relationships/customXml" Target="../ink/ink134.xml"/><Relationship Id="rId48" Type="http://schemas.openxmlformats.org/officeDocument/2006/relationships/image" Target="../media/image145.png"/><Relationship Id="rId69" Type="http://schemas.openxmlformats.org/officeDocument/2006/relationships/customXml" Target="../ink/ink155.xml"/><Relationship Id="rId113" Type="http://schemas.openxmlformats.org/officeDocument/2006/relationships/customXml" Target="../ink/ink177.xml"/><Relationship Id="rId134" Type="http://schemas.openxmlformats.org/officeDocument/2006/relationships/image" Target="../media/image188.png"/><Relationship Id="rId80" Type="http://schemas.openxmlformats.org/officeDocument/2006/relationships/image" Target="../media/image161.png"/><Relationship Id="rId155" Type="http://schemas.openxmlformats.org/officeDocument/2006/relationships/customXml" Target="../ink/ink198.xml"/><Relationship Id="rId176" Type="http://schemas.openxmlformats.org/officeDocument/2006/relationships/image" Target="../media/image209.png"/><Relationship Id="rId197" Type="http://schemas.openxmlformats.org/officeDocument/2006/relationships/customXml" Target="../ink/ink219.xml"/><Relationship Id="rId201" Type="http://schemas.openxmlformats.org/officeDocument/2006/relationships/customXml" Target="../ink/ink221.xml"/><Relationship Id="rId222" Type="http://schemas.openxmlformats.org/officeDocument/2006/relationships/image" Target="../media/image232.png"/><Relationship Id="rId243" Type="http://schemas.openxmlformats.org/officeDocument/2006/relationships/customXml" Target="../ink/ink242.xml"/><Relationship Id="rId264" Type="http://schemas.openxmlformats.org/officeDocument/2006/relationships/image" Target="../media/image253.png"/><Relationship Id="rId285" Type="http://schemas.openxmlformats.org/officeDocument/2006/relationships/customXml" Target="../ink/ink263.xml"/><Relationship Id="rId17" Type="http://schemas.openxmlformats.org/officeDocument/2006/relationships/customXml" Target="../ink/ink129.xml"/><Relationship Id="rId38" Type="http://schemas.openxmlformats.org/officeDocument/2006/relationships/image" Target="../media/image12.png"/><Relationship Id="rId59" Type="http://schemas.openxmlformats.org/officeDocument/2006/relationships/customXml" Target="../ink/ink150.xml"/><Relationship Id="rId103" Type="http://schemas.openxmlformats.org/officeDocument/2006/relationships/customXml" Target="../ink/ink172.xml"/><Relationship Id="rId124" Type="http://schemas.openxmlformats.org/officeDocument/2006/relationships/image" Target="../media/image183.png"/><Relationship Id="rId70" Type="http://schemas.openxmlformats.org/officeDocument/2006/relationships/image" Target="../media/image156.png"/><Relationship Id="rId91" Type="http://schemas.openxmlformats.org/officeDocument/2006/relationships/customXml" Target="../ink/ink166.xml"/><Relationship Id="rId145" Type="http://schemas.openxmlformats.org/officeDocument/2006/relationships/customXml" Target="../ink/ink193.xml"/><Relationship Id="rId166" Type="http://schemas.openxmlformats.org/officeDocument/2006/relationships/image" Target="../media/image204.png"/><Relationship Id="rId187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27.png"/><Relationship Id="rId233" Type="http://schemas.openxmlformats.org/officeDocument/2006/relationships/customXml" Target="../ink/ink237.xml"/><Relationship Id="rId254" Type="http://schemas.openxmlformats.org/officeDocument/2006/relationships/image" Target="../media/image248.png"/><Relationship Id="rId28" Type="http://schemas.openxmlformats.org/officeDocument/2006/relationships/image" Target="../media/image136.png"/><Relationship Id="rId49" Type="http://schemas.openxmlformats.org/officeDocument/2006/relationships/customXml" Target="../ink/ink145.xml"/><Relationship Id="rId114" Type="http://schemas.openxmlformats.org/officeDocument/2006/relationships/image" Target="../media/image178.png"/><Relationship Id="rId275" Type="http://schemas.openxmlformats.org/officeDocument/2006/relationships/customXml" Target="../ink/ink258.xml"/><Relationship Id="rId296" Type="http://schemas.openxmlformats.org/officeDocument/2006/relationships/image" Target="../media/image269.png"/><Relationship Id="rId300" Type="http://schemas.openxmlformats.org/officeDocument/2006/relationships/image" Target="../media/image271.png"/><Relationship Id="rId60" Type="http://schemas.openxmlformats.org/officeDocument/2006/relationships/image" Target="../media/image151.png"/><Relationship Id="rId81" Type="http://schemas.openxmlformats.org/officeDocument/2006/relationships/customXml" Target="../ink/ink161.xml"/><Relationship Id="rId135" Type="http://schemas.openxmlformats.org/officeDocument/2006/relationships/customXml" Target="../ink/ink188.xml"/><Relationship Id="rId156" Type="http://schemas.openxmlformats.org/officeDocument/2006/relationships/image" Target="../media/image199.png"/><Relationship Id="rId177" Type="http://schemas.openxmlformats.org/officeDocument/2006/relationships/customXml" Target="../ink/ink209.xml"/><Relationship Id="rId198" Type="http://schemas.openxmlformats.org/officeDocument/2006/relationships/image" Target="../media/image220.png"/><Relationship Id="rId202" Type="http://schemas.openxmlformats.org/officeDocument/2006/relationships/image" Target="../media/image222.png"/><Relationship Id="rId223" Type="http://schemas.openxmlformats.org/officeDocument/2006/relationships/customXml" Target="../ink/ink232.xml"/><Relationship Id="rId244" Type="http://schemas.openxmlformats.org/officeDocument/2006/relationships/image" Target="../media/image243.png"/><Relationship Id="rId18" Type="http://schemas.openxmlformats.org/officeDocument/2006/relationships/image" Target="../media/image131.png"/><Relationship Id="rId39" Type="http://schemas.openxmlformats.org/officeDocument/2006/relationships/customXml" Target="../ink/ink140.xml"/><Relationship Id="rId265" Type="http://schemas.openxmlformats.org/officeDocument/2006/relationships/customXml" Target="../ink/ink253.xml"/><Relationship Id="rId286" Type="http://schemas.openxmlformats.org/officeDocument/2006/relationships/image" Target="../media/image264.png"/><Relationship Id="rId50" Type="http://schemas.openxmlformats.org/officeDocument/2006/relationships/image" Target="../media/image146.png"/><Relationship Id="rId104" Type="http://schemas.openxmlformats.org/officeDocument/2006/relationships/image" Target="../media/image173.png"/><Relationship Id="rId125" Type="http://schemas.openxmlformats.org/officeDocument/2006/relationships/customXml" Target="../ink/ink183.xml"/><Relationship Id="rId146" Type="http://schemas.openxmlformats.org/officeDocument/2006/relationships/image" Target="../media/image194.png"/><Relationship Id="rId167" Type="http://schemas.openxmlformats.org/officeDocument/2006/relationships/customXml" Target="../ink/ink204.xml"/><Relationship Id="rId188" Type="http://schemas.openxmlformats.org/officeDocument/2006/relationships/image" Target="../media/image215.png"/><Relationship Id="rId71" Type="http://schemas.openxmlformats.org/officeDocument/2006/relationships/customXml" Target="../ink/ink156.xml"/><Relationship Id="rId92" Type="http://schemas.openxmlformats.org/officeDocument/2006/relationships/image" Target="../media/image167.png"/><Relationship Id="rId213" Type="http://schemas.openxmlformats.org/officeDocument/2006/relationships/customXml" Target="../ink/ink227.xml"/><Relationship Id="rId234" Type="http://schemas.openxmlformats.org/officeDocument/2006/relationships/image" Target="../media/image238.png"/><Relationship Id="rId2" Type="http://schemas.openxmlformats.org/officeDocument/2006/relationships/image" Target="../media/image123.png"/><Relationship Id="rId29" Type="http://schemas.openxmlformats.org/officeDocument/2006/relationships/customXml" Target="../ink/ink135.xml"/><Relationship Id="rId255" Type="http://schemas.openxmlformats.org/officeDocument/2006/relationships/customXml" Target="../ink/ink248.xml"/><Relationship Id="rId276" Type="http://schemas.openxmlformats.org/officeDocument/2006/relationships/image" Target="../media/image259.png"/><Relationship Id="rId297" Type="http://schemas.openxmlformats.org/officeDocument/2006/relationships/customXml" Target="../ink/ink269.xml"/><Relationship Id="rId40" Type="http://schemas.openxmlformats.org/officeDocument/2006/relationships/image" Target="../media/image141.png"/><Relationship Id="rId115" Type="http://schemas.openxmlformats.org/officeDocument/2006/relationships/customXml" Target="../ink/ink178.xml"/><Relationship Id="rId136" Type="http://schemas.openxmlformats.org/officeDocument/2006/relationships/image" Target="../media/image189.png"/><Relationship Id="rId157" Type="http://schemas.openxmlformats.org/officeDocument/2006/relationships/customXml" Target="../ink/ink199.xml"/><Relationship Id="rId178" Type="http://schemas.openxmlformats.org/officeDocument/2006/relationships/image" Target="../media/image210.png"/><Relationship Id="rId301" Type="http://schemas.openxmlformats.org/officeDocument/2006/relationships/customXml" Target="../ink/ink271.xml"/><Relationship Id="rId61" Type="http://schemas.openxmlformats.org/officeDocument/2006/relationships/customXml" Target="../ink/ink151.xml"/><Relationship Id="rId82" Type="http://schemas.openxmlformats.org/officeDocument/2006/relationships/image" Target="../media/image162.png"/><Relationship Id="rId199" Type="http://schemas.openxmlformats.org/officeDocument/2006/relationships/customXml" Target="../ink/ink220.xml"/><Relationship Id="rId203" Type="http://schemas.openxmlformats.org/officeDocument/2006/relationships/customXml" Target="../ink/ink222.xml"/><Relationship Id="rId19" Type="http://schemas.openxmlformats.org/officeDocument/2006/relationships/customXml" Target="../ink/ink130.xml"/><Relationship Id="rId224" Type="http://schemas.openxmlformats.org/officeDocument/2006/relationships/image" Target="../media/image233.png"/><Relationship Id="rId245" Type="http://schemas.openxmlformats.org/officeDocument/2006/relationships/customXml" Target="../ink/ink243.xml"/><Relationship Id="rId266" Type="http://schemas.openxmlformats.org/officeDocument/2006/relationships/image" Target="../media/image254.png"/><Relationship Id="rId287" Type="http://schemas.openxmlformats.org/officeDocument/2006/relationships/customXml" Target="../ink/ink264.xml"/><Relationship Id="rId30" Type="http://schemas.openxmlformats.org/officeDocument/2006/relationships/image" Target="../media/image137.png"/><Relationship Id="rId105" Type="http://schemas.openxmlformats.org/officeDocument/2006/relationships/customXml" Target="../ink/ink173.xml"/><Relationship Id="rId126" Type="http://schemas.openxmlformats.org/officeDocument/2006/relationships/image" Target="../media/image184.png"/><Relationship Id="rId147" Type="http://schemas.openxmlformats.org/officeDocument/2006/relationships/customXml" Target="../ink/ink194.xml"/><Relationship Id="rId168" Type="http://schemas.openxmlformats.org/officeDocument/2006/relationships/image" Target="../media/image205.png"/><Relationship Id="rId51" Type="http://schemas.openxmlformats.org/officeDocument/2006/relationships/customXml" Target="../ink/ink146.xml"/><Relationship Id="rId72" Type="http://schemas.openxmlformats.org/officeDocument/2006/relationships/image" Target="../media/image157.png"/><Relationship Id="rId93" Type="http://schemas.openxmlformats.org/officeDocument/2006/relationships/customXml" Target="../ink/ink167.xml"/><Relationship Id="rId189" Type="http://schemas.openxmlformats.org/officeDocument/2006/relationships/customXml" Target="../ink/ink215.xml"/><Relationship Id="rId3" Type="http://schemas.openxmlformats.org/officeDocument/2006/relationships/customXml" Target="../ink/ink122.xml"/><Relationship Id="rId214" Type="http://schemas.openxmlformats.org/officeDocument/2006/relationships/image" Target="../media/image228.png"/><Relationship Id="rId235" Type="http://schemas.openxmlformats.org/officeDocument/2006/relationships/customXml" Target="../ink/ink238.xml"/><Relationship Id="rId256" Type="http://schemas.openxmlformats.org/officeDocument/2006/relationships/image" Target="../media/image249.png"/><Relationship Id="rId277" Type="http://schemas.openxmlformats.org/officeDocument/2006/relationships/customXml" Target="../ink/ink259.xml"/><Relationship Id="rId298" Type="http://schemas.openxmlformats.org/officeDocument/2006/relationships/image" Target="../media/image270.png"/><Relationship Id="rId116" Type="http://schemas.openxmlformats.org/officeDocument/2006/relationships/image" Target="../media/image179.png"/><Relationship Id="rId137" Type="http://schemas.openxmlformats.org/officeDocument/2006/relationships/customXml" Target="../ink/ink189.xml"/><Relationship Id="rId158" Type="http://schemas.openxmlformats.org/officeDocument/2006/relationships/image" Target="../media/image200.png"/><Relationship Id="rId302" Type="http://schemas.openxmlformats.org/officeDocument/2006/relationships/image" Target="../media/image272.png"/><Relationship Id="rId20" Type="http://schemas.openxmlformats.org/officeDocument/2006/relationships/image" Target="../media/image132.png"/><Relationship Id="rId41" Type="http://schemas.openxmlformats.org/officeDocument/2006/relationships/customXml" Target="../ink/ink141.xml"/><Relationship Id="rId62" Type="http://schemas.openxmlformats.org/officeDocument/2006/relationships/image" Target="../media/image152.png"/><Relationship Id="rId83" Type="http://schemas.openxmlformats.org/officeDocument/2006/relationships/customXml" Target="../ink/ink162.xml"/><Relationship Id="rId179" Type="http://schemas.openxmlformats.org/officeDocument/2006/relationships/customXml" Target="../ink/ink210.xml"/><Relationship Id="rId190" Type="http://schemas.openxmlformats.org/officeDocument/2006/relationships/image" Target="../media/image216.png"/><Relationship Id="rId204" Type="http://schemas.openxmlformats.org/officeDocument/2006/relationships/image" Target="../media/image223.png"/><Relationship Id="rId225" Type="http://schemas.openxmlformats.org/officeDocument/2006/relationships/customXml" Target="../ink/ink233.xml"/><Relationship Id="rId246" Type="http://schemas.openxmlformats.org/officeDocument/2006/relationships/image" Target="../media/image244.png"/><Relationship Id="rId267" Type="http://schemas.openxmlformats.org/officeDocument/2006/relationships/customXml" Target="../ink/ink254.xml"/><Relationship Id="rId288" Type="http://schemas.openxmlformats.org/officeDocument/2006/relationships/image" Target="../media/image265.png"/><Relationship Id="rId106" Type="http://schemas.openxmlformats.org/officeDocument/2006/relationships/image" Target="../media/image174.png"/><Relationship Id="rId127" Type="http://schemas.openxmlformats.org/officeDocument/2006/relationships/customXml" Target="../ink/ink184.xml"/><Relationship Id="rId10" Type="http://schemas.openxmlformats.org/officeDocument/2006/relationships/image" Target="../media/image127.png"/><Relationship Id="rId31" Type="http://schemas.openxmlformats.org/officeDocument/2006/relationships/customXml" Target="../ink/ink136.xml"/><Relationship Id="rId52" Type="http://schemas.openxmlformats.org/officeDocument/2006/relationships/image" Target="../media/image147.png"/><Relationship Id="rId73" Type="http://schemas.openxmlformats.org/officeDocument/2006/relationships/customXml" Target="../ink/ink157.xml"/><Relationship Id="rId94" Type="http://schemas.openxmlformats.org/officeDocument/2006/relationships/image" Target="../media/image168.png"/><Relationship Id="rId148" Type="http://schemas.openxmlformats.org/officeDocument/2006/relationships/image" Target="../media/image195.png"/><Relationship Id="rId169" Type="http://schemas.openxmlformats.org/officeDocument/2006/relationships/customXml" Target="../ink/ink205.xml"/><Relationship Id="rId4" Type="http://schemas.openxmlformats.org/officeDocument/2006/relationships/image" Target="../media/image124.png"/><Relationship Id="rId180" Type="http://schemas.openxmlformats.org/officeDocument/2006/relationships/image" Target="../media/image211.png"/><Relationship Id="rId215" Type="http://schemas.openxmlformats.org/officeDocument/2006/relationships/customXml" Target="../ink/ink228.xml"/><Relationship Id="rId236" Type="http://schemas.openxmlformats.org/officeDocument/2006/relationships/image" Target="../media/image239.png"/><Relationship Id="rId257" Type="http://schemas.openxmlformats.org/officeDocument/2006/relationships/customXml" Target="../ink/ink249.xml"/><Relationship Id="rId278" Type="http://schemas.openxmlformats.org/officeDocument/2006/relationships/image" Target="../media/image260.png"/><Relationship Id="rId303" Type="http://schemas.openxmlformats.org/officeDocument/2006/relationships/customXml" Target="../ink/ink272.xml"/><Relationship Id="rId42" Type="http://schemas.openxmlformats.org/officeDocument/2006/relationships/image" Target="../media/image142.png"/><Relationship Id="rId84" Type="http://schemas.openxmlformats.org/officeDocument/2006/relationships/image" Target="../media/image163.png"/><Relationship Id="rId138" Type="http://schemas.openxmlformats.org/officeDocument/2006/relationships/image" Target="../media/image190.png"/><Relationship Id="rId191" Type="http://schemas.openxmlformats.org/officeDocument/2006/relationships/customXml" Target="../ink/ink216.xml"/><Relationship Id="rId205" Type="http://schemas.openxmlformats.org/officeDocument/2006/relationships/customXml" Target="../ink/ink223.xml"/><Relationship Id="rId247" Type="http://schemas.openxmlformats.org/officeDocument/2006/relationships/customXml" Target="../ink/ink244.xml"/><Relationship Id="rId107" Type="http://schemas.openxmlformats.org/officeDocument/2006/relationships/customXml" Target="../ink/ink174.xml"/><Relationship Id="rId289" Type="http://schemas.openxmlformats.org/officeDocument/2006/relationships/customXml" Target="../ink/ink265.xml"/><Relationship Id="rId11" Type="http://schemas.openxmlformats.org/officeDocument/2006/relationships/customXml" Target="../ink/ink126.xml"/><Relationship Id="rId53" Type="http://schemas.openxmlformats.org/officeDocument/2006/relationships/customXml" Target="../ink/ink147.xml"/><Relationship Id="rId149" Type="http://schemas.openxmlformats.org/officeDocument/2006/relationships/customXml" Target="../ink/ink195.xml"/><Relationship Id="rId95" Type="http://schemas.openxmlformats.org/officeDocument/2006/relationships/customXml" Target="../ink/ink168.xml"/><Relationship Id="rId160" Type="http://schemas.openxmlformats.org/officeDocument/2006/relationships/image" Target="../media/image201.png"/><Relationship Id="rId216" Type="http://schemas.openxmlformats.org/officeDocument/2006/relationships/image" Target="../media/image229.png"/><Relationship Id="rId258" Type="http://schemas.openxmlformats.org/officeDocument/2006/relationships/image" Target="../media/image250.png"/><Relationship Id="rId22" Type="http://schemas.openxmlformats.org/officeDocument/2006/relationships/image" Target="../media/image133.png"/><Relationship Id="rId64" Type="http://schemas.openxmlformats.org/officeDocument/2006/relationships/image" Target="../media/image153.png"/><Relationship Id="rId118" Type="http://schemas.openxmlformats.org/officeDocument/2006/relationships/image" Target="../media/image180.png"/><Relationship Id="rId171" Type="http://schemas.openxmlformats.org/officeDocument/2006/relationships/customXml" Target="../ink/ink206.xml"/><Relationship Id="rId227" Type="http://schemas.openxmlformats.org/officeDocument/2006/relationships/customXml" Target="../ink/ink234.xml"/><Relationship Id="rId269" Type="http://schemas.openxmlformats.org/officeDocument/2006/relationships/customXml" Target="../ink/ink255.xml"/><Relationship Id="rId33" Type="http://schemas.openxmlformats.org/officeDocument/2006/relationships/customXml" Target="../ink/ink137.xml"/><Relationship Id="rId129" Type="http://schemas.openxmlformats.org/officeDocument/2006/relationships/customXml" Target="../ink/ink185.xml"/><Relationship Id="rId280" Type="http://schemas.openxmlformats.org/officeDocument/2006/relationships/image" Target="../media/image261.png"/><Relationship Id="rId75" Type="http://schemas.openxmlformats.org/officeDocument/2006/relationships/customXml" Target="../ink/ink158.xml"/><Relationship Id="rId140" Type="http://schemas.openxmlformats.org/officeDocument/2006/relationships/image" Target="../media/image191.png"/><Relationship Id="rId182" Type="http://schemas.openxmlformats.org/officeDocument/2006/relationships/image" Target="../media/image21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0.png"/><Relationship Id="rId299" Type="http://schemas.openxmlformats.org/officeDocument/2006/relationships/image" Target="../media/image421.png"/><Relationship Id="rId21" Type="http://schemas.openxmlformats.org/officeDocument/2006/relationships/customXml" Target="../ink/ink282.xml"/><Relationship Id="rId63" Type="http://schemas.openxmlformats.org/officeDocument/2006/relationships/image" Target="../media/image303.png"/><Relationship Id="rId159" Type="http://schemas.openxmlformats.org/officeDocument/2006/relationships/image" Target="../media/image351.png"/><Relationship Id="rId324" Type="http://schemas.openxmlformats.org/officeDocument/2006/relationships/customXml" Target="../ink/ink434.xml"/><Relationship Id="rId366" Type="http://schemas.openxmlformats.org/officeDocument/2006/relationships/customXml" Target="../ink/ink455.xml"/><Relationship Id="rId170" Type="http://schemas.openxmlformats.org/officeDocument/2006/relationships/customXml" Target="../ink/ink357.xml"/><Relationship Id="rId226" Type="http://schemas.openxmlformats.org/officeDocument/2006/relationships/customXml" Target="../ink/ink385.xml"/><Relationship Id="rId433" Type="http://schemas.openxmlformats.org/officeDocument/2006/relationships/customXml" Target="../ink/ink488.xml"/><Relationship Id="rId268" Type="http://schemas.openxmlformats.org/officeDocument/2006/relationships/customXml" Target="../ink/ink406.xml"/><Relationship Id="rId32" Type="http://schemas.openxmlformats.org/officeDocument/2006/relationships/image" Target="../media/image288.png"/><Relationship Id="rId74" Type="http://schemas.openxmlformats.org/officeDocument/2006/relationships/customXml" Target="../ink/ink309.xml"/><Relationship Id="rId128" Type="http://schemas.openxmlformats.org/officeDocument/2006/relationships/customXml" Target="../ink/ink336.xml"/><Relationship Id="rId335" Type="http://schemas.openxmlformats.org/officeDocument/2006/relationships/image" Target="../media/image439.png"/><Relationship Id="rId377" Type="http://schemas.openxmlformats.org/officeDocument/2006/relationships/image" Target="../media/image460.png"/><Relationship Id="rId5" Type="http://schemas.openxmlformats.org/officeDocument/2006/relationships/customXml" Target="../ink/ink274.xml"/><Relationship Id="rId181" Type="http://schemas.openxmlformats.org/officeDocument/2006/relationships/image" Target="../media/image362.png"/><Relationship Id="rId237" Type="http://schemas.openxmlformats.org/officeDocument/2006/relationships/image" Target="../media/image390.png"/><Relationship Id="rId402" Type="http://schemas.openxmlformats.org/officeDocument/2006/relationships/image" Target="../media/image473.png"/><Relationship Id="rId279" Type="http://schemas.openxmlformats.org/officeDocument/2006/relationships/image" Target="../media/image411.png"/><Relationship Id="rId444" Type="http://schemas.openxmlformats.org/officeDocument/2006/relationships/image" Target="../media/image494.png"/><Relationship Id="rId43" Type="http://schemas.openxmlformats.org/officeDocument/2006/relationships/customXml" Target="../ink/ink293.xml"/><Relationship Id="rId139" Type="http://schemas.openxmlformats.org/officeDocument/2006/relationships/image" Target="../media/image341.png"/><Relationship Id="rId290" Type="http://schemas.openxmlformats.org/officeDocument/2006/relationships/customXml" Target="../ink/ink417.xml"/><Relationship Id="rId304" Type="http://schemas.openxmlformats.org/officeDocument/2006/relationships/customXml" Target="../ink/ink424.xml"/><Relationship Id="rId346" Type="http://schemas.openxmlformats.org/officeDocument/2006/relationships/customXml" Target="../ink/ink445.xml"/><Relationship Id="rId388" Type="http://schemas.openxmlformats.org/officeDocument/2006/relationships/image" Target="../media/image466.png"/><Relationship Id="rId85" Type="http://schemas.openxmlformats.org/officeDocument/2006/relationships/image" Target="../media/image314.png"/><Relationship Id="rId150" Type="http://schemas.openxmlformats.org/officeDocument/2006/relationships/customXml" Target="../ink/ink347.xml"/><Relationship Id="rId192" Type="http://schemas.openxmlformats.org/officeDocument/2006/relationships/customXml" Target="../ink/ink368.xml"/><Relationship Id="rId206" Type="http://schemas.openxmlformats.org/officeDocument/2006/relationships/customXml" Target="../ink/ink375.xml"/><Relationship Id="rId413" Type="http://schemas.openxmlformats.org/officeDocument/2006/relationships/customXml" Target="../ink/ink478.xml"/><Relationship Id="rId248" Type="http://schemas.openxmlformats.org/officeDocument/2006/relationships/customXml" Target="../ink/ink396.xml"/><Relationship Id="rId455" Type="http://schemas.openxmlformats.org/officeDocument/2006/relationships/customXml" Target="../ink/ink499.xml"/><Relationship Id="rId12" Type="http://schemas.openxmlformats.org/officeDocument/2006/relationships/image" Target="../media/image12.png"/><Relationship Id="rId108" Type="http://schemas.openxmlformats.org/officeDocument/2006/relationships/customXml" Target="../ink/ink326.xml"/><Relationship Id="rId315" Type="http://schemas.openxmlformats.org/officeDocument/2006/relationships/image" Target="../media/image429.png"/><Relationship Id="rId357" Type="http://schemas.openxmlformats.org/officeDocument/2006/relationships/image" Target="../media/image450.png"/><Relationship Id="rId54" Type="http://schemas.openxmlformats.org/officeDocument/2006/relationships/customXml" Target="../ink/ink299.xml"/><Relationship Id="rId96" Type="http://schemas.openxmlformats.org/officeDocument/2006/relationships/customXml" Target="../ink/ink320.xml"/><Relationship Id="rId161" Type="http://schemas.openxmlformats.org/officeDocument/2006/relationships/image" Target="../media/image352.png"/><Relationship Id="rId217" Type="http://schemas.openxmlformats.org/officeDocument/2006/relationships/image" Target="../media/image380.png"/><Relationship Id="rId399" Type="http://schemas.openxmlformats.org/officeDocument/2006/relationships/customXml" Target="../ink/ink471.xml"/><Relationship Id="rId259" Type="http://schemas.openxmlformats.org/officeDocument/2006/relationships/image" Target="../media/image401.png"/><Relationship Id="rId424" Type="http://schemas.openxmlformats.org/officeDocument/2006/relationships/image" Target="../media/image484.png"/><Relationship Id="rId23" Type="http://schemas.openxmlformats.org/officeDocument/2006/relationships/customXml" Target="../ink/ink283.xml"/><Relationship Id="rId119" Type="http://schemas.openxmlformats.org/officeDocument/2006/relationships/image" Target="../media/image331.png"/><Relationship Id="rId270" Type="http://schemas.openxmlformats.org/officeDocument/2006/relationships/customXml" Target="../ink/ink407.xml"/><Relationship Id="rId326" Type="http://schemas.openxmlformats.org/officeDocument/2006/relationships/customXml" Target="../ink/ink435.xml"/><Relationship Id="rId65" Type="http://schemas.openxmlformats.org/officeDocument/2006/relationships/image" Target="../media/image304.png"/><Relationship Id="rId130" Type="http://schemas.openxmlformats.org/officeDocument/2006/relationships/customXml" Target="../ink/ink337.xml"/><Relationship Id="rId368" Type="http://schemas.openxmlformats.org/officeDocument/2006/relationships/customXml" Target="../ink/ink456.xml"/><Relationship Id="rId172" Type="http://schemas.openxmlformats.org/officeDocument/2006/relationships/customXml" Target="../ink/ink358.xml"/><Relationship Id="rId228" Type="http://schemas.openxmlformats.org/officeDocument/2006/relationships/customXml" Target="../ink/ink386.xml"/><Relationship Id="rId435" Type="http://schemas.openxmlformats.org/officeDocument/2006/relationships/customXml" Target="../ink/ink489.xml"/><Relationship Id="rId281" Type="http://schemas.openxmlformats.org/officeDocument/2006/relationships/image" Target="../media/image412.png"/><Relationship Id="rId337" Type="http://schemas.openxmlformats.org/officeDocument/2006/relationships/image" Target="../media/image440.png"/><Relationship Id="rId34" Type="http://schemas.openxmlformats.org/officeDocument/2006/relationships/image" Target="../media/image289.png"/><Relationship Id="rId76" Type="http://schemas.openxmlformats.org/officeDocument/2006/relationships/customXml" Target="../ink/ink310.xml"/><Relationship Id="rId141" Type="http://schemas.openxmlformats.org/officeDocument/2006/relationships/image" Target="../media/image342.png"/><Relationship Id="rId379" Type="http://schemas.openxmlformats.org/officeDocument/2006/relationships/image" Target="../media/image461.png"/><Relationship Id="rId7" Type="http://schemas.openxmlformats.org/officeDocument/2006/relationships/customXml" Target="../ink/ink275.xml"/><Relationship Id="rId183" Type="http://schemas.openxmlformats.org/officeDocument/2006/relationships/image" Target="../media/image363.png"/><Relationship Id="rId239" Type="http://schemas.openxmlformats.org/officeDocument/2006/relationships/image" Target="../media/image391.png"/><Relationship Id="rId390" Type="http://schemas.openxmlformats.org/officeDocument/2006/relationships/image" Target="../media/image467.png"/><Relationship Id="rId404" Type="http://schemas.openxmlformats.org/officeDocument/2006/relationships/image" Target="../media/image474.png"/><Relationship Id="rId446" Type="http://schemas.openxmlformats.org/officeDocument/2006/relationships/image" Target="../media/image495.png"/><Relationship Id="rId250" Type="http://schemas.openxmlformats.org/officeDocument/2006/relationships/customXml" Target="../ink/ink397.xml"/><Relationship Id="rId292" Type="http://schemas.openxmlformats.org/officeDocument/2006/relationships/customXml" Target="../ink/ink418.xml"/><Relationship Id="rId306" Type="http://schemas.openxmlformats.org/officeDocument/2006/relationships/customXml" Target="../ink/ink425.xml"/><Relationship Id="rId45" Type="http://schemas.openxmlformats.org/officeDocument/2006/relationships/image" Target="../media/image294.png"/><Relationship Id="rId87" Type="http://schemas.openxmlformats.org/officeDocument/2006/relationships/image" Target="../media/image315.png"/><Relationship Id="rId110" Type="http://schemas.openxmlformats.org/officeDocument/2006/relationships/customXml" Target="../ink/ink327.xml"/><Relationship Id="rId348" Type="http://schemas.openxmlformats.org/officeDocument/2006/relationships/customXml" Target="../ink/ink446.xml"/><Relationship Id="rId152" Type="http://schemas.openxmlformats.org/officeDocument/2006/relationships/customXml" Target="../ink/ink348.xml"/><Relationship Id="rId194" Type="http://schemas.openxmlformats.org/officeDocument/2006/relationships/customXml" Target="../ink/ink369.xml"/><Relationship Id="rId208" Type="http://schemas.openxmlformats.org/officeDocument/2006/relationships/customXml" Target="../ink/ink376.xml"/><Relationship Id="rId415" Type="http://schemas.openxmlformats.org/officeDocument/2006/relationships/customXml" Target="../ink/ink479.xml"/><Relationship Id="rId261" Type="http://schemas.openxmlformats.org/officeDocument/2006/relationships/image" Target="../media/image402.png"/><Relationship Id="rId14" Type="http://schemas.openxmlformats.org/officeDocument/2006/relationships/image" Target="../media/image279.png"/><Relationship Id="rId56" Type="http://schemas.openxmlformats.org/officeDocument/2006/relationships/customXml" Target="../ink/ink300.xml"/><Relationship Id="rId317" Type="http://schemas.openxmlformats.org/officeDocument/2006/relationships/image" Target="../media/image430.png"/><Relationship Id="rId359" Type="http://schemas.openxmlformats.org/officeDocument/2006/relationships/image" Target="../media/image451.png"/><Relationship Id="rId98" Type="http://schemas.openxmlformats.org/officeDocument/2006/relationships/customXml" Target="../ink/ink321.xml"/><Relationship Id="rId121" Type="http://schemas.openxmlformats.org/officeDocument/2006/relationships/image" Target="../media/image332.png"/><Relationship Id="rId163" Type="http://schemas.openxmlformats.org/officeDocument/2006/relationships/image" Target="../media/image353.png"/><Relationship Id="rId219" Type="http://schemas.openxmlformats.org/officeDocument/2006/relationships/image" Target="../media/image381.png"/><Relationship Id="rId370" Type="http://schemas.openxmlformats.org/officeDocument/2006/relationships/customXml" Target="../ink/ink457.xml"/><Relationship Id="rId426" Type="http://schemas.openxmlformats.org/officeDocument/2006/relationships/image" Target="../media/image485.png"/><Relationship Id="rId230" Type="http://schemas.openxmlformats.org/officeDocument/2006/relationships/customXml" Target="../ink/ink387.xml"/><Relationship Id="rId25" Type="http://schemas.openxmlformats.org/officeDocument/2006/relationships/customXml" Target="../ink/ink284.xml"/><Relationship Id="rId67" Type="http://schemas.openxmlformats.org/officeDocument/2006/relationships/image" Target="../media/image305.png"/><Relationship Id="rId272" Type="http://schemas.openxmlformats.org/officeDocument/2006/relationships/customXml" Target="../ink/ink408.xml"/><Relationship Id="rId328" Type="http://schemas.openxmlformats.org/officeDocument/2006/relationships/customXml" Target="../ink/ink436.xml"/><Relationship Id="rId132" Type="http://schemas.openxmlformats.org/officeDocument/2006/relationships/customXml" Target="../ink/ink338.xml"/><Relationship Id="rId174" Type="http://schemas.openxmlformats.org/officeDocument/2006/relationships/customXml" Target="../ink/ink359.xml"/><Relationship Id="rId381" Type="http://schemas.openxmlformats.org/officeDocument/2006/relationships/image" Target="../media/image462.png"/><Relationship Id="rId241" Type="http://schemas.openxmlformats.org/officeDocument/2006/relationships/image" Target="../media/image392.png"/><Relationship Id="rId437" Type="http://schemas.openxmlformats.org/officeDocument/2006/relationships/customXml" Target="../ink/ink490.xml"/><Relationship Id="rId36" Type="http://schemas.openxmlformats.org/officeDocument/2006/relationships/image" Target="../media/image290.png"/><Relationship Id="rId283" Type="http://schemas.openxmlformats.org/officeDocument/2006/relationships/image" Target="../media/image413.png"/><Relationship Id="rId339" Type="http://schemas.openxmlformats.org/officeDocument/2006/relationships/image" Target="../media/image441.png"/><Relationship Id="rId78" Type="http://schemas.openxmlformats.org/officeDocument/2006/relationships/customXml" Target="../ink/ink311.xml"/><Relationship Id="rId101" Type="http://schemas.openxmlformats.org/officeDocument/2006/relationships/image" Target="../media/image322.png"/><Relationship Id="rId143" Type="http://schemas.openxmlformats.org/officeDocument/2006/relationships/image" Target="../media/image343.png"/><Relationship Id="rId185" Type="http://schemas.openxmlformats.org/officeDocument/2006/relationships/image" Target="../media/image364.png"/><Relationship Id="rId350" Type="http://schemas.openxmlformats.org/officeDocument/2006/relationships/customXml" Target="../ink/ink447.xml"/><Relationship Id="rId406" Type="http://schemas.openxmlformats.org/officeDocument/2006/relationships/image" Target="../media/image475.png"/><Relationship Id="rId9" Type="http://schemas.openxmlformats.org/officeDocument/2006/relationships/customXml" Target="../ink/ink276.xml"/><Relationship Id="rId210" Type="http://schemas.openxmlformats.org/officeDocument/2006/relationships/customXml" Target="../ink/ink377.xml"/><Relationship Id="rId392" Type="http://schemas.openxmlformats.org/officeDocument/2006/relationships/image" Target="../media/image468.png"/><Relationship Id="rId448" Type="http://schemas.openxmlformats.org/officeDocument/2006/relationships/image" Target="../media/image496.png"/><Relationship Id="rId252" Type="http://schemas.openxmlformats.org/officeDocument/2006/relationships/customXml" Target="../ink/ink398.xml"/><Relationship Id="rId294" Type="http://schemas.openxmlformats.org/officeDocument/2006/relationships/customXml" Target="../ink/ink419.xml"/><Relationship Id="rId308" Type="http://schemas.openxmlformats.org/officeDocument/2006/relationships/customXml" Target="../ink/ink426.xml"/><Relationship Id="rId47" Type="http://schemas.openxmlformats.org/officeDocument/2006/relationships/image" Target="../media/image295.png"/><Relationship Id="rId89" Type="http://schemas.openxmlformats.org/officeDocument/2006/relationships/image" Target="../media/image316.png"/><Relationship Id="rId112" Type="http://schemas.openxmlformats.org/officeDocument/2006/relationships/customXml" Target="../ink/ink328.xml"/><Relationship Id="rId154" Type="http://schemas.openxmlformats.org/officeDocument/2006/relationships/customXml" Target="../ink/ink349.xml"/><Relationship Id="rId361" Type="http://schemas.openxmlformats.org/officeDocument/2006/relationships/image" Target="../media/image452.png"/><Relationship Id="rId196" Type="http://schemas.openxmlformats.org/officeDocument/2006/relationships/customXml" Target="../ink/ink370.xml"/><Relationship Id="rId417" Type="http://schemas.openxmlformats.org/officeDocument/2006/relationships/customXml" Target="../ink/ink480.xml"/><Relationship Id="rId16" Type="http://schemas.openxmlformats.org/officeDocument/2006/relationships/image" Target="../media/image280.png"/><Relationship Id="rId221" Type="http://schemas.openxmlformats.org/officeDocument/2006/relationships/image" Target="../media/image382.png"/><Relationship Id="rId263" Type="http://schemas.openxmlformats.org/officeDocument/2006/relationships/image" Target="../media/image403.png"/><Relationship Id="rId319" Type="http://schemas.openxmlformats.org/officeDocument/2006/relationships/image" Target="../media/image431.png"/><Relationship Id="rId58" Type="http://schemas.openxmlformats.org/officeDocument/2006/relationships/customXml" Target="../ink/ink301.xml"/><Relationship Id="rId123" Type="http://schemas.openxmlformats.org/officeDocument/2006/relationships/image" Target="../media/image333.png"/><Relationship Id="rId330" Type="http://schemas.openxmlformats.org/officeDocument/2006/relationships/customXml" Target="../ink/ink437.xml"/><Relationship Id="rId165" Type="http://schemas.openxmlformats.org/officeDocument/2006/relationships/image" Target="../media/image354.png"/><Relationship Id="rId372" Type="http://schemas.openxmlformats.org/officeDocument/2006/relationships/customXml" Target="../ink/ink458.xml"/><Relationship Id="rId428" Type="http://schemas.openxmlformats.org/officeDocument/2006/relationships/image" Target="../media/image486.png"/><Relationship Id="rId232" Type="http://schemas.openxmlformats.org/officeDocument/2006/relationships/customXml" Target="../ink/ink388.xml"/><Relationship Id="rId274" Type="http://schemas.openxmlformats.org/officeDocument/2006/relationships/customXml" Target="../ink/ink409.xml"/><Relationship Id="rId27" Type="http://schemas.openxmlformats.org/officeDocument/2006/relationships/customXml" Target="../ink/ink285.xml"/><Relationship Id="rId69" Type="http://schemas.openxmlformats.org/officeDocument/2006/relationships/image" Target="../media/image306.png"/><Relationship Id="rId134" Type="http://schemas.openxmlformats.org/officeDocument/2006/relationships/customXml" Target="../ink/ink339.xml"/><Relationship Id="rId80" Type="http://schemas.openxmlformats.org/officeDocument/2006/relationships/customXml" Target="../ink/ink312.xml"/><Relationship Id="rId176" Type="http://schemas.openxmlformats.org/officeDocument/2006/relationships/customXml" Target="../ink/ink360.xml"/><Relationship Id="rId341" Type="http://schemas.openxmlformats.org/officeDocument/2006/relationships/image" Target="../media/image442.png"/><Relationship Id="rId383" Type="http://schemas.openxmlformats.org/officeDocument/2006/relationships/image" Target="../media/image463.png"/><Relationship Id="rId439" Type="http://schemas.openxmlformats.org/officeDocument/2006/relationships/customXml" Target="../ink/ink491.xml"/><Relationship Id="rId201" Type="http://schemas.openxmlformats.org/officeDocument/2006/relationships/image" Target="../media/image372.png"/><Relationship Id="rId243" Type="http://schemas.openxmlformats.org/officeDocument/2006/relationships/image" Target="../media/image393.png"/><Relationship Id="rId285" Type="http://schemas.openxmlformats.org/officeDocument/2006/relationships/image" Target="../media/image414.png"/><Relationship Id="rId450" Type="http://schemas.openxmlformats.org/officeDocument/2006/relationships/image" Target="../media/image497.png"/><Relationship Id="rId38" Type="http://schemas.openxmlformats.org/officeDocument/2006/relationships/image" Target="../media/image291.png"/><Relationship Id="rId103" Type="http://schemas.openxmlformats.org/officeDocument/2006/relationships/image" Target="../media/image323.png"/><Relationship Id="rId310" Type="http://schemas.openxmlformats.org/officeDocument/2006/relationships/customXml" Target="../ink/ink427.xml"/><Relationship Id="rId91" Type="http://schemas.openxmlformats.org/officeDocument/2006/relationships/image" Target="../media/image317.png"/><Relationship Id="rId145" Type="http://schemas.openxmlformats.org/officeDocument/2006/relationships/image" Target="../media/image344.png"/><Relationship Id="rId187" Type="http://schemas.openxmlformats.org/officeDocument/2006/relationships/image" Target="../media/image365.png"/><Relationship Id="rId352" Type="http://schemas.openxmlformats.org/officeDocument/2006/relationships/customXml" Target="../ink/ink448.xml"/><Relationship Id="rId394" Type="http://schemas.openxmlformats.org/officeDocument/2006/relationships/image" Target="../media/image469.png"/><Relationship Id="rId408" Type="http://schemas.openxmlformats.org/officeDocument/2006/relationships/image" Target="../media/image476.png"/><Relationship Id="rId212" Type="http://schemas.openxmlformats.org/officeDocument/2006/relationships/customXml" Target="../ink/ink378.xml"/><Relationship Id="rId254" Type="http://schemas.openxmlformats.org/officeDocument/2006/relationships/customXml" Target="../ink/ink399.xml"/><Relationship Id="rId49" Type="http://schemas.openxmlformats.org/officeDocument/2006/relationships/image" Target="../media/image296.png"/><Relationship Id="rId114" Type="http://schemas.openxmlformats.org/officeDocument/2006/relationships/customXml" Target="../ink/ink329.xml"/><Relationship Id="rId296" Type="http://schemas.openxmlformats.org/officeDocument/2006/relationships/customXml" Target="../ink/ink420.xml"/><Relationship Id="rId60" Type="http://schemas.openxmlformats.org/officeDocument/2006/relationships/customXml" Target="../ink/ink302.xml"/><Relationship Id="rId156" Type="http://schemas.openxmlformats.org/officeDocument/2006/relationships/customXml" Target="../ink/ink350.xml"/><Relationship Id="rId198" Type="http://schemas.openxmlformats.org/officeDocument/2006/relationships/customXml" Target="../ink/ink371.xml"/><Relationship Id="rId321" Type="http://schemas.openxmlformats.org/officeDocument/2006/relationships/image" Target="../media/image432.png"/><Relationship Id="rId363" Type="http://schemas.openxmlformats.org/officeDocument/2006/relationships/image" Target="../media/image453.png"/><Relationship Id="rId419" Type="http://schemas.openxmlformats.org/officeDocument/2006/relationships/customXml" Target="../ink/ink481.xml"/><Relationship Id="rId223" Type="http://schemas.openxmlformats.org/officeDocument/2006/relationships/image" Target="../media/image383.png"/><Relationship Id="rId430" Type="http://schemas.openxmlformats.org/officeDocument/2006/relationships/image" Target="../media/image487.png"/><Relationship Id="rId18" Type="http://schemas.openxmlformats.org/officeDocument/2006/relationships/image" Target="../media/image281.png"/><Relationship Id="rId265" Type="http://schemas.openxmlformats.org/officeDocument/2006/relationships/image" Target="../media/image404.png"/><Relationship Id="rId125" Type="http://schemas.openxmlformats.org/officeDocument/2006/relationships/image" Target="../media/image334.png"/><Relationship Id="rId167" Type="http://schemas.openxmlformats.org/officeDocument/2006/relationships/image" Target="../media/image355.png"/><Relationship Id="rId332" Type="http://schemas.openxmlformats.org/officeDocument/2006/relationships/customXml" Target="../ink/ink438.xml"/><Relationship Id="rId374" Type="http://schemas.openxmlformats.org/officeDocument/2006/relationships/customXml" Target="../ink/ink459.xml"/><Relationship Id="rId71" Type="http://schemas.openxmlformats.org/officeDocument/2006/relationships/image" Target="../media/image307.png"/><Relationship Id="rId92" Type="http://schemas.openxmlformats.org/officeDocument/2006/relationships/customXml" Target="../ink/ink318.xml"/><Relationship Id="rId213" Type="http://schemas.openxmlformats.org/officeDocument/2006/relationships/image" Target="../media/image378.png"/><Relationship Id="rId234" Type="http://schemas.openxmlformats.org/officeDocument/2006/relationships/customXml" Target="../ink/ink389.xml"/><Relationship Id="rId420" Type="http://schemas.openxmlformats.org/officeDocument/2006/relationships/image" Target="../media/image482.png"/><Relationship Id="rId2" Type="http://schemas.openxmlformats.org/officeDocument/2006/relationships/image" Target="../media/image274.png"/><Relationship Id="rId29" Type="http://schemas.openxmlformats.org/officeDocument/2006/relationships/customXml" Target="../ink/ink286.xml"/><Relationship Id="rId255" Type="http://schemas.openxmlformats.org/officeDocument/2006/relationships/image" Target="../media/image399.png"/><Relationship Id="rId276" Type="http://schemas.openxmlformats.org/officeDocument/2006/relationships/customXml" Target="../ink/ink410.xml"/><Relationship Id="rId297" Type="http://schemas.openxmlformats.org/officeDocument/2006/relationships/image" Target="../media/image420.png"/><Relationship Id="rId441" Type="http://schemas.openxmlformats.org/officeDocument/2006/relationships/customXml" Target="../ink/ink492.xml"/><Relationship Id="rId40" Type="http://schemas.openxmlformats.org/officeDocument/2006/relationships/image" Target="../media/image292.png"/><Relationship Id="rId115" Type="http://schemas.openxmlformats.org/officeDocument/2006/relationships/image" Target="../media/image329.png"/><Relationship Id="rId136" Type="http://schemas.openxmlformats.org/officeDocument/2006/relationships/customXml" Target="../ink/ink340.xml"/><Relationship Id="rId157" Type="http://schemas.openxmlformats.org/officeDocument/2006/relationships/image" Target="../media/image350.png"/><Relationship Id="rId178" Type="http://schemas.openxmlformats.org/officeDocument/2006/relationships/customXml" Target="../ink/ink361.xml"/><Relationship Id="rId301" Type="http://schemas.openxmlformats.org/officeDocument/2006/relationships/image" Target="../media/image422.png"/><Relationship Id="rId322" Type="http://schemas.openxmlformats.org/officeDocument/2006/relationships/customXml" Target="../ink/ink433.xml"/><Relationship Id="rId343" Type="http://schemas.openxmlformats.org/officeDocument/2006/relationships/image" Target="../media/image443.png"/><Relationship Id="rId364" Type="http://schemas.openxmlformats.org/officeDocument/2006/relationships/customXml" Target="../ink/ink454.xml"/><Relationship Id="rId61" Type="http://schemas.openxmlformats.org/officeDocument/2006/relationships/image" Target="../media/image302.png"/><Relationship Id="rId82" Type="http://schemas.openxmlformats.org/officeDocument/2006/relationships/customXml" Target="../ink/ink313.xml"/><Relationship Id="rId199" Type="http://schemas.openxmlformats.org/officeDocument/2006/relationships/image" Target="../media/image371.png"/><Relationship Id="rId203" Type="http://schemas.openxmlformats.org/officeDocument/2006/relationships/image" Target="../media/image373.png"/><Relationship Id="rId385" Type="http://schemas.openxmlformats.org/officeDocument/2006/relationships/image" Target="../media/image464.png"/><Relationship Id="rId19" Type="http://schemas.openxmlformats.org/officeDocument/2006/relationships/customXml" Target="../ink/ink281.xml"/><Relationship Id="rId224" Type="http://schemas.openxmlformats.org/officeDocument/2006/relationships/customXml" Target="../ink/ink384.xml"/><Relationship Id="rId245" Type="http://schemas.openxmlformats.org/officeDocument/2006/relationships/image" Target="../media/image394.png"/><Relationship Id="rId266" Type="http://schemas.openxmlformats.org/officeDocument/2006/relationships/customXml" Target="../ink/ink405.xml"/><Relationship Id="rId287" Type="http://schemas.openxmlformats.org/officeDocument/2006/relationships/image" Target="../media/image415.png"/><Relationship Id="rId410" Type="http://schemas.openxmlformats.org/officeDocument/2006/relationships/image" Target="../media/image477.png"/><Relationship Id="rId431" Type="http://schemas.openxmlformats.org/officeDocument/2006/relationships/customXml" Target="../ink/ink487.xml"/><Relationship Id="rId452" Type="http://schemas.openxmlformats.org/officeDocument/2006/relationships/image" Target="../media/image498.png"/><Relationship Id="rId30" Type="http://schemas.openxmlformats.org/officeDocument/2006/relationships/image" Target="../media/image287.png"/><Relationship Id="rId105" Type="http://schemas.openxmlformats.org/officeDocument/2006/relationships/image" Target="../media/image324.png"/><Relationship Id="rId126" Type="http://schemas.openxmlformats.org/officeDocument/2006/relationships/customXml" Target="../ink/ink335.xml"/><Relationship Id="rId147" Type="http://schemas.openxmlformats.org/officeDocument/2006/relationships/image" Target="../media/image345.png"/><Relationship Id="rId168" Type="http://schemas.openxmlformats.org/officeDocument/2006/relationships/customXml" Target="../ink/ink356.xml"/><Relationship Id="rId312" Type="http://schemas.openxmlformats.org/officeDocument/2006/relationships/customXml" Target="../ink/ink428.xml"/><Relationship Id="rId333" Type="http://schemas.openxmlformats.org/officeDocument/2006/relationships/image" Target="../media/image438.png"/><Relationship Id="rId354" Type="http://schemas.openxmlformats.org/officeDocument/2006/relationships/customXml" Target="../ink/ink449.xml"/><Relationship Id="rId51" Type="http://schemas.openxmlformats.org/officeDocument/2006/relationships/image" Target="../media/image297.png"/><Relationship Id="rId72" Type="http://schemas.openxmlformats.org/officeDocument/2006/relationships/customXml" Target="../ink/ink308.xml"/><Relationship Id="rId93" Type="http://schemas.openxmlformats.org/officeDocument/2006/relationships/image" Target="../media/image318.png"/><Relationship Id="rId189" Type="http://schemas.openxmlformats.org/officeDocument/2006/relationships/image" Target="../media/image366.png"/><Relationship Id="rId375" Type="http://schemas.openxmlformats.org/officeDocument/2006/relationships/image" Target="../media/image459.png"/><Relationship Id="rId396" Type="http://schemas.openxmlformats.org/officeDocument/2006/relationships/image" Target="../media/image470.png"/><Relationship Id="rId3" Type="http://schemas.openxmlformats.org/officeDocument/2006/relationships/customXml" Target="../ink/ink273.xml"/><Relationship Id="rId214" Type="http://schemas.openxmlformats.org/officeDocument/2006/relationships/customXml" Target="../ink/ink379.xml"/><Relationship Id="rId235" Type="http://schemas.openxmlformats.org/officeDocument/2006/relationships/image" Target="../media/image389.png"/><Relationship Id="rId256" Type="http://schemas.openxmlformats.org/officeDocument/2006/relationships/customXml" Target="../ink/ink400.xml"/><Relationship Id="rId277" Type="http://schemas.openxmlformats.org/officeDocument/2006/relationships/image" Target="../media/image410.png"/><Relationship Id="rId298" Type="http://schemas.openxmlformats.org/officeDocument/2006/relationships/customXml" Target="../ink/ink421.xml"/><Relationship Id="rId400" Type="http://schemas.openxmlformats.org/officeDocument/2006/relationships/image" Target="../media/image472.png"/><Relationship Id="rId421" Type="http://schemas.openxmlformats.org/officeDocument/2006/relationships/customXml" Target="../ink/ink482.xml"/><Relationship Id="rId442" Type="http://schemas.openxmlformats.org/officeDocument/2006/relationships/image" Target="../media/image493.png"/><Relationship Id="rId116" Type="http://schemas.openxmlformats.org/officeDocument/2006/relationships/customXml" Target="../ink/ink330.xml"/><Relationship Id="rId137" Type="http://schemas.openxmlformats.org/officeDocument/2006/relationships/image" Target="../media/image340.png"/><Relationship Id="rId158" Type="http://schemas.openxmlformats.org/officeDocument/2006/relationships/customXml" Target="../ink/ink351.xml"/><Relationship Id="rId302" Type="http://schemas.openxmlformats.org/officeDocument/2006/relationships/customXml" Target="../ink/ink423.xml"/><Relationship Id="rId323" Type="http://schemas.openxmlformats.org/officeDocument/2006/relationships/image" Target="../media/image433.png"/><Relationship Id="rId344" Type="http://schemas.openxmlformats.org/officeDocument/2006/relationships/customXml" Target="../ink/ink444.xml"/><Relationship Id="rId20" Type="http://schemas.openxmlformats.org/officeDocument/2006/relationships/image" Target="../media/image282.png"/><Relationship Id="rId41" Type="http://schemas.openxmlformats.org/officeDocument/2006/relationships/customXml" Target="../ink/ink292.xml"/><Relationship Id="rId62" Type="http://schemas.openxmlformats.org/officeDocument/2006/relationships/customXml" Target="../ink/ink303.xml"/><Relationship Id="rId83" Type="http://schemas.openxmlformats.org/officeDocument/2006/relationships/image" Target="../media/image313.png"/><Relationship Id="rId179" Type="http://schemas.openxmlformats.org/officeDocument/2006/relationships/image" Target="../media/image361.png"/><Relationship Id="rId365" Type="http://schemas.openxmlformats.org/officeDocument/2006/relationships/image" Target="../media/image454.png"/><Relationship Id="rId386" Type="http://schemas.openxmlformats.org/officeDocument/2006/relationships/image" Target="../media/image465.png"/><Relationship Id="rId190" Type="http://schemas.openxmlformats.org/officeDocument/2006/relationships/customXml" Target="../ink/ink367.xml"/><Relationship Id="rId204" Type="http://schemas.openxmlformats.org/officeDocument/2006/relationships/customXml" Target="../ink/ink374.xml"/><Relationship Id="rId225" Type="http://schemas.openxmlformats.org/officeDocument/2006/relationships/image" Target="../media/image384.png"/><Relationship Id="rId246" Type="http://schemas.openxmlformats.org/officeDocument/2006/relationships/customXml" Target="../ink/ink395.xml"/><Relationship Id="rId267" Type="http://schemas.openxmlformats.org/officeDocument/2006/relationships/image" Target="../media/image405.png"/><Relationship Id="rId288" Type="http://schemas.openxmlformats.org/officeDocument/2006/relationships/customXml" Target="../ink/ink416.xml"/><Relationship Id="rId411" Type="http://schemas.openxmlformats.org/officeDocument/2006/relationships/customXml" Target="../ink/ink477.xml"/><Relationship Id="rId432" Type="http://schemas.openxmlformats.org/officeDocument/2006/relationships/image" Target="../media/image488.png"/><Relationship Id="rId453" Type="http://schemas.openxmlformats.org/officeDocument/2006/relationships/customXml" Target="../ink/ink498.xml"/><Relationship Id="rId106" Type="http://schemas.openxmlformats.org/officeDocument/2006/relationships/customXml" Target="../ink/ink325.xml"/><Relationship Id="rId127" Type="http://schemas.openxmlformats.org/officeDocument/2006/relationships/image" Target="../media/image335.png"/><Relationship Id="rId313" Type="http://schemas.openxmlformats.org/officeDocument/2006/relationships/image" Target="../media/image428.png"/><Relationship Id="rId10" Type="http://schemas.openxmlformats.org/officeDocument/2006/relationships/image" Target="../media/image278.png"/><Relationship Id="rId31" Type="http://schemas.openxmlformats.org/officeDocument/2006/relationships/customXml" Target="../ink/ink287.xml"/><Relationship Id="rId52" Type="http://schemas.openxmlformats.org/officeDocument/2006/relationships/customXml" Target="../ink/ink298.xml"/><Relationship Id="rId73" Type="http://schemas.openxmlformats.org/officeDocument/2006/relationships/image" Target="../media/image308.png"/><Relationship Id="rId94" Type="http://schemas.openxmlformats.org/officeDocument/2006/relationships/customXml" Target="../ink/ink319.xml"/><Relationship Id="rId148" Type="http://schemas.openxmlformats.org/officeDocument/2006/relationships/customXml" Target="../ink/ink346.xml"/><Relationship Id="rId169" Type="http://schemas.openxmlformats.org/officeDocument/2006/relationships/image" Target="../media/image356.png"/><Relationship Id="rId334" Type="http://schemas.openxmlformats.org/officeDocument/2006/relationships/customXml" Target="../ink/ink439.xml"/><Relationship Id="rId355" Type="http://schemas.openxmlformats.org/officeDocument/2006/relationships/image" Target="../media/image449.png"/><Relationship Id="rId376" Type="http://schemas.openxmlformats.org/officeDocument/2006/relationships/customXml" Target="../ink/ink460.xml"/><Relationship Id="rId397" Type="http://schemas.openxmlformats.org/officeDocument/2006/relationships/customXml" Target="../ink/ink470.xml"/><Relationship Id="rId4" Type="http://schemas.openxmlformats.org/officeDocument/2006/relationships/image" Target="../media/image275.png"/><Relationship Id="rId180" Type="http://schemas.openxmlformats.org/officeDocument/2006/relationships/customXml" Target="../ink/ink362.xml"/><Relationship Id="rId215" Type="http://schemas.openxmlformats.org/officeDocument/2006/relationships/image" Target="../media/image379.png"/><Relationship Id="rId236" Type="http://schemas.openxmlformats.org/officeDocument/2006/relationships/customXml" Target="../ink/ink390.xml"/><Relationship Id="rId257" Type="http://schemas.openxmlformats.org/officeDocument/2006/relationships/image" Target="../media/image400.png"/><Relationship Id="rId278" Type="http://schemas.openxmlformats.org/officeDocument/2006/relationships/customXml" Target="../ink/ink411.xml"/><Relationship Id="rId401" Type="http://schemas.openxmlformats.org/officeDocument/2006/relationships/customXml" Target="../ink/ink472.xml"/><Relationship Id="rId422" Type="http://schemas.openxmlformats.org/officeDocument/2006/relationships/image" Target="../media/image483.png"/><Relationship Id="rId443" Type="http://schemas.openxmlformats.org/officeDocument/2006/relationships/customXml" Target="../ink/ink493.xml"/><Relationship Id="rId303" Type="http://schemas.openxmlformats.org/officeDocument/2006/relationships/image" Target="../media/image423.png"/><Relationship Id="rId42" Type="http://schemas.openxmlformats.org/officeDocument/2006/relationships/image" Target="../media/image293.png"/><Relationship Id="rId84" Type="http://schemas.openxmlformats.org/officeDocument/2006/relationships/customXml" Target="../ink/ink314.xml"/><Relationship Id="rId138" Type="http://schemas.openxmlformats.org/officeDocument/2006/relationships/customXml" Target="../ink/ink341.xml"/><Relationship Id="rId345" Type="http://schemas.openxmlformats.org/officeDocument/2006/relationships/image" Target="../media/image444.png"/><Relationship Id="rId387" Type="http://schemas.openxmlformats.org/officeDocument/2006/relationships/customXml" Target="../ink/ink465.xml"/><Relationship Id="rId191" Type="http://schemas.openxmlformats.org/officeDocument/2006/relationships/image" Target="../media/image367.png"/><Relationship Id="rId205" Type="http://schemas.openxmlformats.org/officeDocument/2006/relationships/image" Target="../media/image374.png"/><Relationship Id="rId247" Type="http://schemas.openxmlformats.org/officeDocument/2006/relationships/image" Target="../media/image395.png"/><Relationship Id="rId412" Type="http://schemas.openxmlformats.org/officeDocument/2006/relationships/image" Target="../media/image478.png"/><Relationship Id="rId107" Type="http://schemas.openxmlformats.org/officeDocument/2006/relationships/image" Target="../media/image325.png"/><Relationship Id="rId289" Type="http://schemas.openxmlformats.org/officeDocument/2006/relationships/image" Target="../media/image416.png"/><Relationship Id="rId454" Type="http://schemas.openxmlformats.org/officeDocument/2006/relationships/image" Target="../media/image499.png"/><Relationship Id="rId11" Type="http://schemas.openxmlformats.org/officeDocument/2006/relationships/customXml" Target="../ink/ink277.xml"/><Relationship Id="rId53" Type="http://schemas.openxmlformats.org/officeDocument/2006/relationships/image" Target="../media/image298.png"/><Relationship Id="rId149" Type="http://schemas.openxmlformats.org/officeDocument/2006/relationships/image" Target="../media/image346.png"/><Relationship Id="rId314" Type="http://schemas.openxmlformats.org/officeDocument/2006/relationships/customXml" Target="../ink/ink429.xml"/><Relationship Id="rId356" Type="http://schemas.openxmlformats.org/officeDocument/2006/relationships/customXml" Target="../ink/ink450.xml"/><Relationship Id="rId398" Type="http://schemas.openxmlformats.org/officeDocument/2006/relationships/image" Target="../media/image471.png"/><Relationship Id="rId95" Type="http://schemas.openxmlformats.org/officeDocument/2006/relationships/image" Target="../media/image319.png"/><Relationship Id="rId160" Type="http://schemas.openxmlformats.org/officeDocument/2006/relationships/customXml" Target="../ink/ink352.xml"/><Relationship Id="rId216" Type="http://schemas.openxmlformats.org/officeDocument/2006/relationships/customXml" Target="../ink/ink380.xml"/><Relationship Id="rId423" Type="http://schemas.openxmlformats.org/officeDocument/2006/relationships/customXml" Target="../ink/ink483.xml"/><Relationship Id="rId258" Type="http://schemas.openxmlformats.org/officeDocument/2006/relationships/customXml" Target="../ink/ink401.xml"/><Relationship Id="rId22" Type="http://schemas.openxmlformats.org/officeDocument/2006/relationships/image" Target="../media/image283.png"/><Relationship Id="rId64" Type="http://schemas.openxmlformats.org/officeDocument/2006/relationships/customXml" Target="../ink/ink304.xml"/><Relationship Id="rId118" Type="http://schemas.openxmlformats.org/officeDocument/2006/relationships/customXml" Target="../ink/ink331.xml"/><Relationship Id="rId325" Type="http://schemas.openxmlformats.org/officeDocument/2006/relationships/image" Target="../media/image434.png"/><Relationship Id="rId367" Type="http://schemas.openxmlformats.org/officeDocument/2006/relationships/image" Target="../media/image455.png"/><Relationship Id="rId171" Type="http://schemas.openxmlformats.org/officeDocument/2006/relationships/image" Target="../media/image357.png"/><Relationship Id="rId227" Type="http://schemas.openxmlformats.org/officeDocument/2006/relationships/image" Target="../media/image385.png"/><Relationship Id="rId269" Type="http://schemas.openxmlformats.org/officeDocument/2006/relationships/image" Target="../media/image406.png"/><Relationship Id="rId434" Type="http://schemas.openxmlformats.org/officeDocument/2006/relationships/image" Target="../media/image489.png"/><Relationship Id="rId33" Type="http://schemas.openxmlformats.org/officeDocument/2006/relationships/customXml" Target="../ink/ink288.xml"/><Relationship Id="rId129" Type="http://schemas.openxmlformats.org/officeDocument/2006/relationships/image" Target="../media/image336.png"/><Relationship Id="rId280" Type="http://schemas.openxmlformats.org/officeDocument/2006/relationships/customXml" Target="../ink/ink412.xml"/><Relationship Id="rId336" Type="http://schemas.openxmlformats.org/officeDocument/2006/relationships/customXml" Target="../ink/ink440.xml"/><Relationship Id="rId75" Type="http://schemas.openxmlformats.org/officeDocument/2006/relationships/image" Target="../media/image309.png"/><Relationship Id="rId140" Type="http://schemas.openxmlformats.org/officeDocument/2006/relationships/customXml" Target="../ink/ink342.xml"/><Relationship Id="rId182" Type="http://schemas.openxmlformats.org/officeDocument/2006/relationships/customXml" Target="../ink/ink363.xml"/><Relationship Id="rId378" Type="http://schemas.openxmlformats.org/officeDocument/2006/relationships/customXml" Target="../ink/ink461.xml"/><Relationship Id="rId403" Type="http://schemas.openxmlformats.org/officeDocument/2006/relationships/customXml" Target="../ink/ink473.xml"/><Relationship Id="rId6" Type="http://schemas.openxmlformats.org/officeDocument/2006/relationships/image" Target="../media/image276.png"/><Relationship Id="rId238" Type="http://schemas.openxmlformats.org/officeDocument/2006/relationships/customXml" Target="../ink/ink391.xml"/><Relationship Id="rId445" Type="http://schemas.openxmlformats.org/officeDocument/2006/relationships/customXml" Target="../ink/ink494.xml"/><Relationship Id="rId291" Type="http://schemas.openxmlformats.org/officeDocument/2006/relationships/image" Target="../media/image417.png"/><Relationship Id="rId305" Type="http://schemas.openxmlformats.org/officeDocument/2006/relationships/image" Target="../media/image424.png"/><Relationship Id="rId347" Type="http://schemas.openxmlformats.org/officeDocument/2006/relationships/image" Target="../media/image445.png"/><Relationship Id="rId44" Type="http://schemas.openxmlformats.org/officeDocument/2006/relationships/customXml" Target="../ink/ink294.xml"/><Relationship Id="rId86" Type="http://schemas.openxmlformats.org/officeDocument/2006/relationships/customXml" Target="../ink/ink315.xml"/><Relationship Id="rId151" Type="http://schemas.openxmlformats.org/officeDocument/2006/relationships/image" Target="../media/image347.png"/><Relationship Id="rId389" Type="http://schemas.openxmlformats.org/officeDocument/2006/relationships/customXml" Target="../ink/ink466.xml"/><Relationship Id="rId193" Type="http://schemas.openxmlformats.org/officeDocument/2006/relationships/image" Target="../media/image368.png"/><Relationship Id="rId207" Type="http://schemas.openxmlformats.org/officeDocument/2006/relationships/image" Target="../media/image375.png"/><Relationship Id="rId249" Type="http://schemas.openxmlformats.org/officeDocument/2006/relationships/image" Target="../media/image396.png"/><Relationship Id="rId414" Type="http://schemas.openxmlformats.org/officeDocument/2006/relationships/image" Target="../media/image479.png"/><Relationship Id="rId456" Type="http://schemas.openxmlformats.org/officeDocument/2006/relationships/image" Target="../media/image500.png"/><Relationship Id="rId13" Type="http://schemas.openxmlformats.org/officeDocument/2006/relationships/customXml" Target="../ink/ink278.xml"/><Relationship Id="rId109" Type="http://schemas.openxmlformats.org/officeDocument/2006/relationships/image" Target="../media/image326.png"/><Relationship Id="rId260" Type="http://schemas.openxmlformats.org/officeDocument/2006/relationships/customXml" Target="../ink/ink402.xml"/><Relationship Id="rId316" Type="http://schemas.openxmlformats.org/officeDocument/2006/relationships/customXml" Target="../ink/ink430.xml"/><Relationship Id="rId55" Type="http://schemas.openxmlformats.org/officeDocument/2006/relationships/image" Target="../media/image299.png"/><Relationship Id="rId97" Type="http://schemas.openxmlformats.org/officeDocument/2006/relationships/image" Target="../media/image320.png"/><Relationship Id="rId120" Type="http://schemas.openxmlformats.org/officeDocument/2006/relationships/customXml" Target="../ink/ink332.xml"/><Relationship Id="rId358" Type="http://schemas.openxmlformats.org/officeDocument/2006/relationships/customXml" Target="../ink/ink451.xml"/><Relationship Id="rId162" Type="http://schemas.openxmlformats.org/officeDocument/2006/relationships/customXml" Target="../ink/ink353.xml"/><Relationship Id="rId218" Type="http://schemas.openxmlformats.org/officeDocument/2006/relationships/customXml" Target="../ink/ink381.xml"/><Relationship Id="rId425" Type="http://schemas.openxmlformats.org/officeDocument/2006/relationships/customXml" Target="../ink/ink484.xml"/><Relationship Id="rId271" Type="http://schemas.openxmlformats.org/officeDocument/2006/relationships/image" Target="../media/image407.png"/><Relationship Id="rId24" Type="http://schemas.openxmlformats.org/officeDocument/2006/relationships/image" Target="../media/image284.png"/><Relationship Id="rId66" Type="http://schemas.openxmlformats.org/officeDocument/2006/relationships/customXml" Target="../ink/ink305.xml"/><Relationship Id="rId131" Type="http://schemas.openxmlformats.org/officeDocument/2006/relationships/image" Target="../media/image337.png"/><Relationship Id="rId327" Type="http://schemas.openxmlformats.org/officeDocument/2006/relationships/image" Target="../media/image435.png"/><Relationship Id="rId369" Type="http://schemas.openxmlformats.org/officeDocument/2006/relationships/image" Target="../media/image456.png"/><Relationship Id="rId173" Type="http://schemas.openxmlformats.org/officeDocument/2006/relationships/image" Target="../media/image358.png"/><Relationship Id="rId229" Type="http://schemas.openxmlformats.org/officeDocument/2006/relationships/image" Target="../media/image386.png"/><Relationship Id="rId380" Type="http://schemas.openxmlformats.org/officeDocument/2006/relationships/customXml" Target="../ink/ink462.xml"/><Relationship Id="rId436" Type="http://schemas.openxmlformats.org/officeDocument/2006/relationships/image" Target="../media/image490.png"/><Relationship Id="rId240" Type="http://schemas.openxmlformats.org/officeDocument/2006/relationships/customXml" Target="../ink/ink392.xml"/><Relationship Id="rId35" Type="http://schemas.openxmlformats.org/officeDocument/2006/relationships/customXml" Target="../ink/ink289.xml"/><Relationship Id="rId77" Type="http://schemas.openxmlformats.org/officeDocument/2006/relationships/image" Target="../media/image310.png"/><Relationship Id="rId100" Type="http://schemas.openxmlformats.org/officeDocument/2006/relationships/customXml" Target="../ink/ink322.xml"/><Relationship Id="rId282" Type="http://schemas.openxmlformats.org/officeDocument/2006/relationships/customXml" Target="../ink/ink413.xml"/><Relationship Id="rId338" Type="http://schemas.openxmlformats.org/officeDocument/2006/relationships/customXml" Target="../ink/ink441.xml"/><Relationship Id="rId8" Type="http://schemas.openxmlformats.org/officeDocument/2006/relationships/image" Target="../media/image277.png"/><Relationship Id="rId142" Type="http://schemas.openxmlformats.org/officeDocument/2006/relationships/customXml" Target="../ink/ink343.xml"/><Relationship Id="rId184" Type="http://schemas.openxmlformats.org/officeDocument/2006/relationships/customXml" Target="../ink/ink364.xml"/><Relationship Id="rId391" Type="http://schemas.openxmlformats.org/officeDocument/2006/relationships/customXml" Target="../ink/ink467.xml"/><Relationship Id="rId405" Type="http://schemas.openxmlformats.org/officeDocument/2006/relationships/customXml" Target="../ink/ink474.xml"/><Relationship Id="rId447" Type="http://schemas.openxmlformats.org/officeDocument/2006/relationships/customXml" Target="../ink/ink495.xml"/><Relationship Id="rId251" Type="http://schemas.openxmlformats.org/officeDocument/2006/relationships/image" Target="../media/image397.png"/><Relationship Id="rId46" Type="http://schemas.openxmlformats.org/officeDocument/2006/relationships/customXml" Target="../ink/ink295.xml"/><Relationship Id="rId293" Type="http://schemas.openxmlformats.org/officeDocument/2006/relationships/image" Target="../media/image418.png"/><Relationship Id="rId307" Type="http://schemas.openxmlformats.org/officeDocument/2006/relationships/image" Target="../media/image425.png"/><Relationship Id="rId349" Type="http://schemas.openxmlformats.org/officeDocument/2006/relationships/image" Target="../media/image446.png"/><Relationship Id="rId88" Type="http://schemas.openxmlformats.org/officeDocument/2006/relationships/customXml" Target="../ink/ink316.xml"/><Relationship Id="rId111" Type="http://schemas.openxmlformats.org/officeDocument/2006/relationships/image" Target="../media/image327.png"/><Relationship Id="rId153" Type="http://schemas.openxmlformats.org/officeDocument/2006/relationships/image" Target="../media/image348.png"/><Relationship Id="rId195" Type="http://schemas.openxmlformats.org/officeDocument/2006/relationships/image" Target="../media/image369.png"/><Relationship Id="rId209" Type="http://schemas.openxmlformats.org/officeDocument/2006/relationships/image" Target="../media/image376.png"/><Relationship Id="rId360" Type="http://schemas.openxmlformats.org/officeDocument/2006/relationships/customXml" Target="../ink/ink452.xml"/><Relationship Id="rId416" Type="http://schemas.openxmlformats.org/officeDocument/2006/relationships/image" Target="../media/image480.png"/><Relationship Id="rId220" Type="http://schemas.openxmlformats.org/officeDocument/2006/relationships/customXml" Target="../ink/ink382.xml"/><Relationship Id="rId15" Type="http://schemas.openxmlformats.org/officeDocument/2006/relationships/customXml" Target="../ink/ink279.xml"/><Relationship Id="rId57" Type="http://schemas.openxmlformats.org/officeDocument/2006/relationships/image" Target="../media/image300.png"/><Relationship Id="rId262" Type="http://schemas.openxmlformats.org/officeDocument/2006/relationships/customXml" Target="../ink/ink403.xml"/><Relationship Id="rId318" Type="http://schemas.openxmlformats.org/officeDocument/2006/relationships/customXml" Target="../ink/ink431.xml"/><Relationship Id="rId99" Type="http://schemas.openxmlformats.org/officeDocument/2006/relationships/image" Target="../media/image321.png"/><Relationship Id="rId122" Type="http://schemas.openxmlformats.org/officeDocument/2006/relationships/customXml" Target="../ink/ink333.xml"/><Relationship Id="rId164" Type="http://schemas.openxmlformats.org/officeDocument/2006/relationships/customXml" Target="../ink/ink354.xml"/><Relationship Id="rId371" Type="http://schemas.openxmlformats.org/officeDocument/2006/relationships/image" Target="../media/image457.png"/><Relationship Id="rId427" Type="http://schemas.openxmlformats.org/officeDocument/2006/relationships/customXml" Target="../ink/ink485.xml"/><Relationship Id="rId26" Type="http://schemas.openxmlformats.org/officeDocument/2006/relationships/image" Target="../media/image285.png"/><Relationship Id="rId231" Type="http://schemas.openxmlformats.org/officeDocument/2006/relationships/image" Target="../media/image387.png"/><Relationship Id="rId273" Type="http://schemas.openxmlformats.org/officeDocument/2006/relationships/image" Target="../media/image408.png"/><Relationship Id="rId329" Type="http://schemas.openxmlformats.org/officeDocument/2006/relationships/image" Target="../media/image436.png"/><Relationship Id="rId68" Type="http://schemas.openxmlformats.org/officeDocument/2006/relationships/customXml" Target="../ink/ink306.xml"/><Relationship Id="rId133" Type="http://schemas.openxmlformats.org/officeDocument/2006/relationships/image" Target="../media/image338.png"/><Relationship Id="rId175" Type="http://schemas.openxmlformats.org/officeDocument/2006/relationships/image" Target="../media/image359.png"/><Relationship Id="rId340" Type="http://schemas.openxmlformats.org/officeDocument/2006/relationships/customXml" Target="../ink/ink442.xml"/><Relationship Id="rId200" Type="http://schemas.openxmlformats.org/officeDocument/2006/relationships/customXml" Target="../ink/ink372.xml"/><Relationship Id="rId382" Type="http://schemas.openxmlformats.org/officeDocument/2006/relationships/customXml" Target="../ink/ink463.xml"/><Relationship Id="rId438" Type="http://schemas.openxmlformats.org/officeDocument/2006/relationships/image" Target="../media/image491.png"/><Relationship Id="rId242" Type="http://schemas.openxmlformats.org/officeDocument/2006/relationships/customXml" Target="../ink/ink393.xml"/><Relationship Id="rId284" Type="http://schemas.openxmlformats.org/officeDocument/2006/relationships/customXml" Target="../ink/ink414.xml"/><Relationship Id="rId37" Type="http://schemas.openxmlformats.org/officeDocument/2006/relationships/customXml" Target="../ink/ink290.xml"/><Relationship Id="rId79" Type="http://schemas.openxmlformats.org/officeDocument/2006/relationships/image" Target="../media/image311.png"/><Relationship Id="rId102" Type="http://schemas.openxmlformats.org/officeDocument/2006/relationships/customXml" Target="../ink/ink323.xml"/><Relationship Id="rId144" Type="http://schemas.openxmlformats.org/officeDocument/2006/relationships/customXml" Target="../ink/ink344.xml"/><Relationship Id="rId90" Type="http://schemas.openxmlformats.org/officeDocument/2006/relationships/customXml" Target="../ink/ink317.xml"/><Relationship Id="rId186" Type="http://schemas.openxmlformats.org/officeDocument/2006/relationships/customXml" Target="../ink/ink365.xml"/><Relationship Id="rId351" Type="http://schemas.openxmlformats.org/officeDocument/2006/relationships/image" Target="../media/image447.png"/><Relationship Id="rId393" Type="http://schemas.openxmlformats.org/officeDocument/2006/relationships/customXml" Target="../ink/ink468.xml"/><Relationship Id="rId407" Type="http://schemas.openxmlformats.org/officeDocument/2006/relationships/customXml" Target="../ink/ink475.xml"/><Relationship Id="rId449" Type="http://schemas.openxmlformats.org/officeDocument/2006/relationships/customXml" Target="../ink/ink496.xml"/><Relationship Id="rId211" Type="http://schemas.openxmlformats.org/officeDocument/2006/relationships/image" Target="../media/image377.png"/><Relationship Id="rId253" Type="http://schemas.openxmlformats.org/officeDocument/2006/relationships/image" Target="../media/image398.png"/><Relationship Id="rId295" Type="http://schemas.openxmlformats.org/officeDocument/2006/relationships/image" Target="../media/image419.png"/><Relationship Id="rId309" Type="http://schemas.openxmlformats.org/officeDocument/2006/relationships/image" Target="../media/image426.png"/><Relationship Id="rId48" Type="http://schemas.openxmlformats.org/officeDocument/2006/relationships/customXml" Target="../ink/ink296.xml"/><Relationship Id="rId113" Type="http://schemas.openxmlformats.org/officeDocument/2006/relationships/image" Target="../media/image328.png"/><Relationship Id="rId320" Type="http://schemas.openxmlformats.org/officeDocument/2006/relationships/customXml" Target="../ink/ink432.xml"/><Relationship Id="rId155" Type="http://schemas.openxmlformats.org/officeDocument/2006/relationships/image" Target="../media/image349.png"/><Relationship Id="rId197" Type="http://schemas.openxmlformats.org/officeDocument/2006/relationships/image" Target="../media/image370.png"/><Relationship Id="rId362" Type="http://schemas.openxmlformats.org/officeDocument/2006/relationships/customXml" Target="../ink/ink453.xml"/><Relationship Id="rId418" Type="http://schemas.openxmlformats.org/officeDocument/2006/relationships/image" Target="../media/image481.png"/><Relationship Id="rId222" Type="http://schemas.openxmlformats.org/officeDocument/2006/relationships/customXml" Target="../ink/ink383.xml"/><Relationship Id="rId264" Type="http://schemas.openxmlformats.org/officeDocument/2006/relationships/customXml" Target="../ink/ink404.xml"/><Relationship Id="rId17" Type="http://schemas.openxmlformats.org/officeDocument/2006/relationships/customXml" Target="../ink/ink280.xml"/><Relationship Id="rId59" Type="http://schemas.openxmlformats.org/officeDocument/2006/relationships/image" Target="../media/image301.png"/><Relationship Id="rId124" Type="http://schemas.openxmlformats.org/officeDocument/2006/relationships/customXml" Target="../ink/ink334.xml"/><Relationship Id="rId70" Type="http://schemas.openxmlformats.org/officeDocument/2006/relationships/customXml" Target="../ink/ink307.xml"/><Relationship Id="rId166" Type="http://schemas.openxmlformats.org/officeDocument/2006/relationships/customXml" Target="../ink/ink355.xml"/><Relationship Id="rId331" Type="http://schemas.openxmlformats.org/officeDocument/2006/relationships/image" Target="../media/image437.png"/><Relationship Id="rId373" Type="http://schemas.openxmlformats.org/officeDocument/2006/relationships/image" Target="../media/image458.png"/><Relationship Id="rId429" Type="http://schemas.openxmlformats.org/officeDocument/2006/relationships/customXml" Target="../ink/ink486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88.png"/><Relationship Id="rId440" Type="http://schemas.openxmlformats.org/officeDocument/2006/relationships/image" Target="../media/image492.png"/><Relationship Id="rId28" Type="http://schemas.openxmlformats.org/officeDocument/2006/relationships/image" Target="../media/image286.png"/><Relationship Id="rId275" Type="http://schemas.openxmlformats.org/officeDocument/2006/relationships/image" Target="../media/image409.png"/><Relationship Id="rId300" Type="http://schemas.openxmlformats.org/officeDocument/2006/relationships/customXml" Target="../ink/ink422.xml"/><Relationship Id="rId81" Type="http://schemas.openxmlformats.org/officeDocument/2006/relationships/image" Target="../media/image312.png"/><Relationship Id="rId135" Type="http://schemas.openxmlformats.org/officeDocument/2006/relationships/image" Target="../media/image339.png"/><Relationship Id="rId177" Type="http://schemas.openxmlformats.org/officeDocument/2006/relationships/image" Target="../media/image360.png"/><Relationship Id="rId342" Type="http://schemas.openxmlformats.org/officeDocument/2006/relationships/customXml" Target="../ink/ink443.xml"/><Relationship Id="rId384" Type="http://schemas.openxmlformats.org/officeDocument/2006/relationships/customXml" Target="../ink/ink464.xml"/><Relationship Id="rId202" Type="http://schemas.openxmlformats.org/officeDocument/2006/relationships/customXml" Target="../ink/ink373.xml"/><Relationship Id="rId244" Type="http://schemas.openxmlformats.org/officeDocument/2006/relationships/customXml" Target="../ink/ink394.xml"/><Relationship Id="rId39" Type="http://schemas.openxmlformats.org/officeDocument/2006/relationships/customXml" Target="../ink/ink291.xml"/><Relationship Id="rId286" Type="http://schemas.openxmlformats.org/officeDocument/2006/relationships/customXml" Target="../ink/ink415.xml"/><Relationship Id="rId451" Type="http://schemas.openxmlformats.org/officeDocument/2006/relationships/customXml" Target="../ink/ink497.xml"/><Relationship Id="rId50" Type="http://schemas.openxmlformats.org/officeDocument/2006/relationships/customXml" Target="../ink/ink297.xml"/><Relationship Id="rId104" Type="http://schemas.openxmlformats.org/officeDocument/2006/relationships/customXml" Target="../ink/ink324.xml"/><Relationship Id="rId146" Type="http://schemas.openxmlformats.org/officeDocument/2006/relationships/customXml" Target="../ink/ink345.xml"/><Relationship Id="rId188" Type="http://schemas.openxmlformats.org/officeDocument/2006/relationships/customXml" Target="../ink/ink366.xml"/><Relationship Id="rId311" Type="http://schemas.openxmlformats.org/officeDocument/2006/relationships/image" Target="../media/image427.png"/><Relationship Id="rId353" Type="http://schemas.openxmlformats.org/officeDocument/2006/relationships/image" Target="../media/image448.png"/><Relationship Id="rId395" Type="http://schemas.openxmlformats.org/officeDocument/2006/relationships/customXml" Target="../ink/ink469.xml"/><Relationship Id="rId409" Type="http://schemas.openxmlformats.org/officeDocument/2006/relationships/customXml" Target="../ink/ink47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8.xml"/><Relationship Id="rId21" Type="http://schemas.openxmlformats.org/officeDocument/2006/relationships/customXml" Target="../ink/ink509.xml"/><Relationship Id="rId42" Type="http://schemas.openxmlformats.org/officeDocument/2006/relationships/image" Target="../media/image521.png"/><Relationship Id="rId63" Type="http://schemas.openxmlformats.org/officeDocument/2006/relationships/customXml" Target="../ink/ink530.xml"/><Relationship Id="rId84" Type="http://schemas.openxmlformats.org/officeDocument/2006/relationships/image" Target="../media/image542.png"/><Relationship Id="rId138" Type="http://schemas.openxmlformats.org/officeDocument/2006/relationships/image" Target="../media/image568.png"/><Relationship Id="rId159" Type="http://schemas.openxmlformats.org/officeDocument/2006/relationships/customXml" Target="../ink/ink579.xml"/><Relationship Id="rId107" Type="http://schemas.openxmlformats.org/officeDocument/2006/relationships/image" Target="../media/image553.png"/><Relationship Id="rId11" Type="http://schemas.openxmlformats.org/officeDocument/2006/relationships/customXml" Target="../ink/ink504.xml"/><Relationship Id="rId32" Type="http://schemas.openxmlformats.org/officeDocument/2006/relationships/image" Target="../media/image516.png"/><Relationship Id="rId53" Type="http://schemas.openxmlformats.org/officeDocument/2006/relationships/customXml" Target="../ink/ink525.xml"/><Relationship Id="rId74" Type="http://schemas.openxmlformats.org/officeDocument/2006/relationships/image" Target="../media/image537.png"/><Relationship Id="rId128" Type="http://schemas.openxmlformats.org/officeDocument/2006/relationships/image" Target="../media/image563.png"/><Relationship Id="rId149" Type="http://schemas.openxmlformats.org/officeDocument/2006/relationships/customXml" Target="../ink/ink574.xml"/><Relationship Id="rId5" Type="http://schemas.openxmlformats.org/officeDocument/2006/relationships/customXml" Target="../ink/ink501.xml"/><Relationship Id="rId95" Type="http://schemas.openxmlformats.org/officeDocument/2006/relationships/image" Target="../media/image547.png"/><Relationship Id="rId160" Type="http://schemas.openxmlformats.org/officeDocument/2006/relationships/image" Target="../media/image579.png"/><Relationship Id="rId22" Type="http://schemas.openxmlformats.org/officeDocument/2006/relationships/image" Target="../media/image511.png"/><Relationship Id="rId43" Type="http://schemas.openxmlformats.org/officeDocument/2006/relationships/customXml" Target="../ink/ink520.xml"/><Relationship Id="rId64" Type="http://schemas.openxmlformats.org/officeDocument/2006/relationships/image" Target="../media/image532.png"/><Relationship Id="rId118" Type="http://schemas.openxmlformats.org/officeDocument/2006/relationships/image" Target="../media/image558.png"/><Relationship Id="rId139" Type="http://schemas.openxmlformats.org/officeDocument/2006/relationships/customXml" Target="../ink/ink569.xml"/><Relationship Id="rId85" Type="http://schemas.openxmlformats.org/officeDocument/2006/relationships/customXml" Target="../ink/ink541.xml"/><Relationship Id="rId150" Type="http://schemas.openxmlformats.org/officeDocument/2006/relationships/image" Target="../media/image574.png"/><Relationship Id="rId12" Type="http://schemas.openxmlformats.org/officeDocument/2006/relationships/image" Target="../media/image506.png"/><Relationship Id="rId17" Type="http://schemas.openxmlformats.org/officeDocument/2006/relationships/customXml" Target="../ink/ink507.xml"/><Relationship Id="rId33" Type="http://schemas.openxmlformats.org/officeDocument/2006/relationships/customXml" Target="../ink/ink515.xml"/><Relationship Id="rId38" Type="http://schemas.openxmlformats.org/officeDocument/2006/relationships/image" Target="../media/image519.png"/><Relationship Id="rId59" Type="http://schemas.openxmlformats.org/officeDocument/2006/relationships/customXml" Target="../ink/ink528.xml"/><Relationship Id="rId103" Type="http://schemas.openxmlformats.org/officeDocument/2006/relationships/image" Target="../media/image551.png"/><Relationship Id="rId108" Type="http://schemas.openxmlformats.org/officeDocument/2006/relationships/customXml" Target="../ink/ink553.xml"/><Relationship Id="rId124" Type="http://schemas.openxmlformats.org/officeDocument/2006/relationships/image" Target="../media/image561.png"/><Relationship Id="rId129" Type="http://schemas.openxmlformats.org/officeDocument/2006/relationships/customXml" Target="../ink/ink564.xml"/><Relationship Id="rId54" Type="http://schemas.openxmlformats.org/officeDocument/2006/relationships/image" Target="../media/image527.png"/><Relationship Id="rId70" Type="http://schemas.openxmlformats.org/officeDocument/2006/relationships/image" Target="../media/image535.png"/><Relationship Id="rId75" Type="http://schemas.openxmlformats.org/officeDocument/2006/relationships/customXml" Target="../ink/ink536.xml"/><Relationship Id="rId91" Type="http://schemas.openxmlformats.org/officeDocument/2006/relationships/image" Target="../media/image545.png"/><Relationship Id="rId96" Type="http://schemas.openxmlformats.org/officeDocument/2006/relationships/customXml" Target="../ink/ink547.xml"/><Relationship Id="rId140" Type="http://schemas.openxmlformats.org/officeDocument/2006/relationships/image" Target="../media/image569.png"/><Relationship Id="rId145" Type="http://schemas.openxmlformats.org/officeDocument/2006/relationships/customXml" Target="../ink/ink572.xml"/><Relationship Id="rId161" Type="http://schemas.openxmlformats.org/officeDocument/2006/relationships/customXml" Target="../ink/ink580.xml"/><Relationship Id="rId166" Type="http://schemas.openxmlformats.org/officeDocument/2006/relationships/image" Target="../media/image5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3.png"/><Relationship Id="rId23" Type="http://schemas.openxmlformats.org/officeDocument/2006/relationships/customXml" Target="../ink/ink510.xml"/><Relationship Id="rId28" Type="http://schemas.openxmlformats.org/officeDocument/2006/relationships/image" Target="../media/image514.png"/><Relationship Id="rId49" Type="http://schemas.openxmlformats.org/officeDocument/2006/relationships/customXml" Target="../ink/ink523.xml"/><Relationship Id="rId114" Type="http://schemas.openxmlformats.org/officeDocument/2006/relationships/image" Target="../media/image556.png"/><Relationship Id="rId119" Type="http://schemas.openxmlformats.org/officeDocument/2006/relationships/customXml" Target="../ink/ink559.xml"/><Relationship Id="rId44" Type="http://schemas.openxmlformats.org/officeDocument/2006/relationships/image" Target="../media/image522.png"/><Relationship Id="rId60" Type="http://schemas.openxmlformats.org/officeDocument/2006/relationships/image" Target="../media/image530.png"/><Relationship Id="rId65" Type="http://schemas.openxmlformats.org/officeDocument/2006/relationships/customXml" Target="../ink/ink531.xml"/><Relationship Id="rId81" Type="http://schemas.openxmlformats.org/officeDocument/2006/relationships/customXml" Target="../ink/ink539.xml"/><Relationship Id="rId86" Type="http://schemas.openxmlformats.org/officeDocument/2006/relationships/customXml" Target="../ink/ink542.xml"/><Relationship Id="rId130" Type="http://schemas.openxmlformats.org/officeDocument/2006/relationships/image" Target="../media/image564.png"/><Relationship Id="rId135" Type="http://schemas.openxmlformats.org/officeDocument/2006/relationships/customXml" Target="../ink/ink567.xml"/><Relationship Id="rId151" Type="http://schemas.openxmlformats.org/officeDocument/2006/relationships/customXml" Target="../ink/ink575.xml"/><Relationship Id="rId156" Type="http://schemas.openxmlformats.org/officeDocument/2006/relationships/image" Target="../media/image577.png"/><Relationship Id="rId13" Type="http://schemas.openxmlformats.org/officeDocument/2006/relationships/customXml" Target="../ink/ink505.xml"/><Relationship Id="rId18" Type="http://schemas.openxmlformats.org/officeDocument/2006/relationships/image" Target="../media/image509.png"/><Relationship Id="rId39" Type="http://schemas.openxmlformats.org/officeDocument/2006/relationships/customXml" Target="../ink/ink518.xml"/><Relationship Id="rId109" Type="http://schemas.openxmlformats.org/officeDocument/2006/relationships/image" Target="../media/image554.png"/><Relationship Id="rId34" Type="http://schemas.openxmlformats.org/officeDocument/2006/relationships/image" Target="../media/image517.png"/><Relationship Id="rId50" Type="http://schemas.openxmlformats.org/officeDocument/2006/relationships/image" Target="../media/image525.png"/><Relationship Id="rId55" Type="http://schemas.openxmlformats.org/officeDocument/2006/relationships/customXml" Target="../ink/ink526.xml"/><Relationship Id="rId76" Type="http://schemas.openxmlformats.org/officeDocument/2006/relationships/image" Target="../media/image538.png"/><Relationship Id="rId97" Type="http://schemas.openxmlformats.org/officeDocument/2006/relationships/image" Target="../media/image548.png"/><Relationship Id="rId104" Type="http://schemas.openxmlformats.org/officeDocument/2006/relationships/customXml" Target="../ink/ink551.xml"/><Relationship Id="rId120" Type="http://schemas.openxmlformats.org/officeDocument/2006/relationships/image" Target="../media/image559.png"/><Relationship Id="rId125" Type="http://schemas.openxmlformats.org/officeDocument/2006/relationships/customXml" Target="../ink/ink562.xml"/><Relationship Id="rId141" Type="http://schemas.openxmlformats.org/officeDocument/2006/relationships/customXml" Target="../ink/ink570.xml"/><Relationship Id="rId146" Type="http://schemas.openxmlformats.org/officeDocument/2006/relationships/image" Target="../media/image572.png"/><Relationship Id="rId167" Type="http://schemas.openxmlformats.org/officeDocument/2006/relationships/customXml" Target="../ink/ink583.xml"/><Relationship Id="rId7" Type="http://schemas.openxmlformats.org/officeDocument/2006/relationships/customXml" Target="../ink/ink502.xml"/><Relationship Id="rId71" Type="http://schemas.openxmlformats.org/officeDocument/2006/relationships/customXml" Target="../ink/ink534.xml"/><Relationship Id="rId92" Type="http://schemas.openxmlformats.org/officeDocument/2006/relationships/customXml" Target="../ink/ink545.xml"/><Relationship Id="rId162" Type="http://schemas.openxmlformats.org/officeDocument/2006/relationships/image" Target="../media/image580.png"/><Relationship Id="rId2" Type="http://schemas.openxmlformats.org/officeDocument/2006/relationships/customXml" Target="../ink/ink500.xml"/><Relationship Id="rId29" Type="http://schemas.openxmlformats.org/officeDocument/2006/relationships/customXml" Target="../ink/ink513.xml"/><Relationship Id="rId24" Type="http://schemas.openxmlformats.org/officeDocument/2006/relationships/image" Target="../media/image512.png"/><Relationship Id="rId40" Type="http://schemas.openxmlformats.org/officeDocument/2006/relationships/image" Target="../media/image520.png"/><Relationship Id="rId45" Type="http://schemas.openxmlformats.org/officeDocument/2006/relationships/customXml" Target="../ink/ink521.xml"/><Relationship Id="rId66" Type="http://schemas.openxmlformats.org/officeDocument/2006/relationships/image" Target="../media/image533.png"/><Relationship Id="rId87" Type="http://schemas.openxmlformats.org/officeDocument/2006/relationships/image" Target="../media/image543.png"/><Relationship Id="rId110" Type="http://schemas.openxmlformats.org/officeDocument/2006/relationships/customXml" Target="../ink/ink554.xml"/><Relationship Id="rId115" Type="http://schemas.openxmlformats.org/officeDocument/2006/relationships/customXml" Target="../ink/ink557.xml"/><Relationship Id="rId131" Type="http://schemas.openxmlformats.org/officeDocument/2006/relationships/customXml" Target="../ink/ink565.xml"/><Relationship Id="rId136" Type="http://schemas.openxmlformats.org/officeDocument/2006/relationships/image" Target="../media/image567.png"/><Relationship Id="rId157" Type="http://schemas.openxmlformats.org/officeDocument/2006/relationships/customXml" Target="../ink/ink578.xml"/><Relationship Id="rId61" Type="http://schemas.openxmlformats.org/officeDocument/2006/relationships/customXml" Target="../ink/ink529.xml"/><Relationship Id="rId82" Type="http://schemas.openxmlformats.org/officeDocument/2006/relationships/image" Target="../media/image541.png"/><Relationship Id="rId152" Type="http://schemas.openxmlformats.org/officeDocument/2006/relationships/image" Target="../media/image575.png"/><Relationship Id="rId19" Type="http://schemas.openxmlformats.org/officeDocument/2006/relationships/customXml" Target="../ink/ink508.xml"/><Relationship Id="rId14" Type="http://schemas.openxmlformats.org/officeDocument/2006/relationships/image" Target="../media/image507.png"/><Relationship Id="rId30" Type="http://schemas.openxmlformats.org/officeDocument/2006/relationships/image" Target="../media/image515.png"/><Relationship Id="rId35" Type="http://schemas.openxmlformats.org/officeDocument/2006/relationships/customXml" Target="../ink/ink516.xml"/><Relationship Id="rId56" Type="http://schemas.openxmlformats.org/officeDocument/2006/relationships/image" Target="../media/image528.png"/><Relationship Id="rId77" Type="http://schemas.openxmlformats.org/officeDocument/2006/relationships/customXml" Target="../ink/ink537.xml"/><Relationship Id="rId100" Type="http://schemas.openxmlformats.org/officeDocument/2006/relationships/customXml" Target="../ink/ink549.xml"/><Relationship Id="rId105" Type="http://schemas.openxmlformats.org/officeDocument/2006/relationships/image" Target="../media/image552.png"/><Relationship Id="rId126" Type="http://schemas.openxmlformats.org/officeDocument/2006/relationships/image" Target="../media/image562.png"/><Relationship Id="rId147" Type="http://schemas.openxmlformats.org/officeDocument/2006/relationships/customXml" Target="../ink/ink573.xml"/><Relationship Id="rId168" Type="http://schemas.openxmlformats.org/officeDocument/2006/relationships/image" Target="../media/image583.png"/><Relationship Id="rId8" Type="http://schemas.openxmlformats.org/officeDocument/2006/relationships/image" Target="../media/image504.png"/><Relationship Id="rId51" Type="http://schemas.openxmlformats.org/officeDocument/2006/relationships/customXml" Target="../ink/ink524.xml"/><Relationship Id="rId72" Type="http://schemas.openxmlformats.org/officeDocument/2006/relationships/image" Target="../media/image536.png"/><Relationship Id="rId93" Type="http://schemas.openxmlformats.org/officeDocument/2006/relationships/image" Target="../media/image546.png"/><Relationship Id="rId98" Type="http://schemas.openxmlformats.org/officeDocument/2006/relationships/customXml" Target="../ink/ink548.xml"/><Relationship Id="rId121" Type="http://schemas.openxmlformats.org/officeDocument/2006/relationships/customXml" Target="../ink/ink560.xml"/><Relationship Id="rId142" Type="http://schemas.openxmlformats.org/officeDocument/2006/relationships/image" Target="../media/image570.png"/><Relationship Id="rId163" Type="http://schemas.openxmlformats.org/officeDocument/2006/relationships/customXml" Target="../ink/ink581.xml"/><Relationship Id="rId3" Type="http://schemas.openxmlformats.org/officeDocument/2006/relationships/image" Target="../media/image501.png"/><Relationship Id="rId25" Type="http://schemas.openxmlformats.org/officeDocument/2006/relationships/customXml" Target="../ink/ink511.xml"/><Relationship Id="rId46" Type="http://schemas.openxmlformats.org/officeDocument/2006/relationships/image" Target="../media/image523.png"/><Relationship Id="rId67" Type="http://schemas.openxmlformats.org/officeDocument/2006/relationships/customXml" Target="../ink/ink532.xml"/><Relationship Id="rId116" Type="http://schemas.openxmlformats.org/officeDocument/2006/relationships/image" Target="../media/image557.png"/><Relationship Id="rId137" Type="http://schemas.openxmlformats.org/officeDocument/2006/relationships/customXml" Target="../ink/ink568.xml"/><Relationship Id="rId158" Type="http://schemas.openxmlformats.org/officeDocument/2006/relationships/image" Target="../media/image578.png"/><Relationship Id="rId20" Type="http://schemas.openxmlformats.org/officeDocument/2006/relationships/image" Target="../media/image510.png"/><Relationship Id="rId41" Type="http://schemas.openxmlformats.org/officeDocument/2006/relationships/customXml" Target="../ink/ink519.xml"/><Relationship Id="rId62" Type="http://schemas.openxmlformats.org/officeDocument/2006/relationships/image" Target="../media/image531.png"/><Relationship Id="rId83" Type="http://schemas.openxmlformats.org/officeDocument/2006/relationships/customXml" Target="../ink/ink540.xml"/><Relationship Id="rId88" Type="http://schemas.openxmlformats.org/officeDocument/2006/relationships/customXml" Target="../ink/ink543.xml"/><Relationship Id="rId111" Type="http://schemas.openxmlformats.org/officeDocument/2006/relationships/image" Target="../media/image555.png"/><Relationship Id="rId132" Type="http://schemas.openxmlformats.org/officeDocument/2006/relationships/image" Target="../media/image565.png"/><Relationship Id="rId153" Type="http://schemas.openxmlformats.org/officeDocument/2006/relationships/customXml" Target="../ink/ink576.xml"/><Relationship Id="rId15" Type="http://schemas.openxmlformats.org/officeDocument/2006/relationships/customXml" Target="../ink/ink506.xml"/><Relationship Id="rId36" Type="http://schemas.openxmlformats.org/officeDocument/2006/relationships/image" Target="../media/image518.png"/><Relationship Id="rId57" Type="http://schemas.openxmlformats.org/officeDocument/2006/relationships/customXml" Target="../ink/ink527.xml"/><Relationship Id="rId106" Type="http://schemas.openxmlformats.org/officeDocument/2006/relationships/customXml" Target="../ink/ink552.xml"/><Relationship Id="rId127" Type="http://schemas.openxmlformats.org/officeDocument/2006/relationships/customXml" Target="../ink/ink563.xml"/><Relationship Id="rId10" Type="http://schemas.openxmlformats.org/officeDocument/2006/relationships/image" Target="../media/image505.png"/><Relationship Id="rId31" Type="http://schemas.openxmlformats.org/officeDocument/2006/relationships/customXml" Target="../ink/ink514.xml"/><Relationship Id="rId52" Type="http://schemas.openxmlformats.org/officeDocument/2006/relationships/image" Target="../media/image526.png"/><Relationship Id="rId73" Type="http://schemas.openxmlformats.org/officeDocument/2006/relationships/customXml" Target="../ink/ink535.xml"/><Relationship Id="rId78" Type="http://schemas.openxmlformats.org/officeDocument/2006/relationships/image" Target="../media/image539.png"/><Relationship Id="rId94" Type="http://schemas.openxmlformats.org/officeDocument/2006/relationships/customXml" Target="../ink/ink546.xml"/><Relationship Id="rId99" Type="http://schemas.openxmlformats.org/officeDocument/2006/relationships/image" Target="../media/image549.png"/><Relationship Id="rId101" Type="http://schemas.openxmlformats.org/officeDocument/2006/relationships/image" Target="../media/image550.png"/><Relationship Id="rId122" Type="http://schemas.openxmlformats.org/officeDocument/2006/relationships/image" Target="../media/image560.png"/><Relationship Id="rId143" Type="http://schemas.openxmlformats.org/officeDocument/2006/relationships/customXml" Target="../ink/ink571.xml"/><Relationship Id="rId148" Type="http://schemas.openxmlformats.org/officeDocument/2006/relationships/image" Target="../media/image573.png"/><Relationship Id="rId164" Type="http://schemas.openxmlformats.org/officeDocument/2006/relationships/image" Target="../media/image581.png"/><Relationship Id="rId4" Type="http://schemas.openxmlformats.org/officeDocument/2006/relationships/image" Target="../media/image502.png"/><Relationship Id="rId9" Type="http://schemas.openxmlformats.org/officeDocument/2006/relationships/customXml" Target="../ink/ink503.xml"/><Relationship Id="rId26" Type="http://schemas.openxmlformats.org/officeDocument/2006/relationships/image" Target="../media/image513.png"/><Relationship Id="rId47" Type="http://schemas.openxmlformats.org/officeDocument/2006/relationships/customXml" Target="../ink/ink522.xml"/><Relationship Id="rId68" Type="http://schemas.openxmlformats.org/officeDocument/2006/relationships/image" Target="../media/image534.png"/><Relationship Id="rId89" Type="http://schemas.openxmlformats.org/officeDocument/2006/relationships/image" Target="../media/image544.png"/><Relationship Id="rId112" Type="http://schemas.openxmlformats.org/officeDocument/2006/relationships/customXml" Target="../ink/ink555.xml"/><Relationship Id="rId133" Type="http://schemas.openxmlformats.org/officeDocument/2006/relationships/customXml" Target="../ink/ink566.xml"/><Relationship Id="rId154" Type="http://schemas.openxmlformats.org/officeDocument/2006/relationships/image" Target="../media/image576.png"/><Relationship Id="rId16" Type="http://schemas.openxmlformats.org/officeDocument/2006/relationships/image" Target="../media/image508.png"/><Relationship Id="rId37" Type="http://schemas.openxmlformats.org/officeDocument/2006/relationships/customXml" Target="../ink/ink517.xml"/><Relationship Id="rId58" Type="http://schemas.openxmlformats.org/officeDocument/2006/relationships/image" Target="../media/image529.png"/><Relationship Id="rId79" Type="http://schemas.openxmlformats.org/officeDocument/2006/relationships/customXml" Target="../ink/ink538.xml"/><Relationship Id="rId102" Type="http://schemas.openxmlformats.org/officeDocument/2006/relationships/customXml" Target="../ink/ink550.xml"/><Relationship Id="rId123" Type="http://schemas.openxmlformats.org/officeDocument/2006/relationships/customXml" Target="../ink/ink561.xml"/><Relationship Id="rId144" Type="http://schemas.openxmlformats.org/officeDocument/2006/relationships/image" Target="../media/image571.png"/><Relationship Id="rId90" Type="http://schemas.openxmlformats.org/officeDocument/2006/relationships/customXml" Target="../ink/ink544.xml"/><Relationship Id="rId165" Type="http://schemas.openxmlformats.org/officeDocument/2006/relationships/customXml" Target="../ink/ink582.xml"/><Relationship Id="rId27" Type="http://schemas.openxmlformats.org/officeDocument/2006/relationships/customXml" Target="../ink/ink512.xml"/><Relationship Id="rId48" Type="http://schemas.openxmlformats.org/officeDocument/2006/relationships/image" Target="../media/image524.png"/><Relationship Id="rId69" Type="http://schemas.openxmlformats.org/officeDocument/2006/relationships/customXml" Target="../ink/ink533.xml"/><Relationship Id="rId113" Type="http://schemas.openxmlformats.org/officeDocument/2006/relationships/customXml" Target="../ink/ink556.xml"/><Relationship Id="rId134" Type="http://schemas.openxmlformats.org/officeDocument/2006/relationships/image" Target="../media/image566.png"/><Relationship Id="rId80" Type="http://schemas.openxmlformats.org/officeDocument/2006/relationships/image" Target="../media/image540.png"/><Relationship Id="rId155" Type="http://schemas.openxmlformats.org/officeDocument/2006/relationships/customXml" Target="../ink/ink5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91756D-0DB0-42CF-86DB-C4AC68DA9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DB5BED3-8DC1-4298-A5DD-9F660F094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Oppitunnit 3-4</a:t>
            </a:r>
          </a:p>
        </p:txBody>
      </p:sp>
    </p:spTree>
    <p:extLst>
      <p:ext uri="{BB962C8B-B14F-4D97-AF65-F5344CB8AC3E}">
        <p14:creationId xmlns:p14="http://schemas.microsoft.com/office/powerpoint/2010/main" val="394578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256F5C5-45F5-02DC-1955-4428B196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363"/>
            <a:ext cx="7647039" cy="23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1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995C9C-DDC8-4BDD-A972-BD747F27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CAS-laskin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3E520E-2440-48D0-AEF9-E3784979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Sievennä lauseke CAS-laskimen avulla.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914400" lvl="1" indent="-457200">
              <a:buAutoNum type="alphaUcParenR"/>
            </a:pPr>
            <a:r>
              <a:rPr lang="fi-FI" dirty="0"/>
              <a:t>-3x(x^2-5*x+4)</a:t>
            </a:r>
          </a:p>
          <a:p>
            <a:pPr marL="914400" lvl="1" indent="-457200">
              <a:buAutoNum type="alphaUcParenR"/>
            </a:pPr>
            <a:endParaRPr lang="fi-FI" dirty="0"/>
          </a:p>
          <a:p>
            <a:pPr marL="914400" lvl="1" indent="-457200">
              <a:buAutoNum type="alphaUcParenR"/>
            </a:pPr>
            <a:endParaRPr lang="fi-FI" dirty="0"/>
          </a:p>
          <a:p>
            <a:pPr marL="914400" lvl="1" indent="-457200">
              <a:buAutoNum type="alphaUcParenR"/>
            </a:pPr>
            <a:r>
              <a:rPr lang="fi-FI" dirty="0"/>
              <a:t>[P(x)]^2-[R(x)]^2, kun P(x):=x^2+3*x ja R(x):=-2*x^2-1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CFD117-5342-45F6-B07C-38D2D3B0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96" y="2282415"/>
            <a:ext cx="3358596" cy="5976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1A4B7E9-933D-4F1B-8B5D-41AFB666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015013"/>
            <a:ext cx="8021935" cy="1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7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31097-9236-46D9-8012-11CE58BB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Lausekkeen muodostaminen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041BCF-2185-41B0-8377-8503782B5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Tuotteen alkuperäinen hinta on 100 euroa. Tuotteen hintaa nostetaan vuosittain 6 eurolla. Muodosta lauseke, joka kuvaa tuotteen hintaa x vuoden kuluttua.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0F5DAAA2-499F-4A8A-9C8A-D34869D8E976}"/>
              </a:ext>
            </a:extLst>
          </p:cNvPr>
          <p:cNvGrpSpPr/>
          <p:nvPr/>
        </p:nvGrpSpPr>
        <p:grpSpPr>
          <a:xfrm>
            <a:off x="2263680" y="2687400"/>
            <a:ext cx="5723280" cy="3471480"/>
            <a:chOff x="2263680" y="2687400"/>
            <a:chExt cx="5723280" cy="347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FFA4DCEC-FFE1-40EF-A698-D6C8B686F882}"/>
                    </a:ext>
                  </a:extLst>
                </p14:cNvPr>
                <p14:cNvContentPartPr/>
                <p14:nvPr/>
              </p14:nvContentPartPr>
              <p14:xfrm>
                <a:off x="2263680" y="3210480"/>
                <a:ext cx="5723280" cy="31716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FFA4DCEC-FFE1-40EF-A698-D6C8B686F8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55040" y="3201840"/>
                  <a:ext cx="5740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184E0EEE-2561-4152-BD37-C16FCF2B3C6F}"/>
                    </a:ext>
                  </a:extLst>
                </p14:cNvPr>
                <p14:cNvContentPartPr/>
                <p14:nvPr/>
              </p14:nvContentPartPr>
              <p14:xfrm>
                <a:off x="4877280" y="2687400"/>
                <a:ext cx="134280" cy="3471480"/>
              </p14:xfrm>
            </p:contentPart>
          </mc:Choice>
          <mc:Fallback xmlns=""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184E0EEE-2561-4152-BD37-C16FCF2B3C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68640" y="2678760"/>
                  <a:ext cx="151920" cy="34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B5D90DE7-B137-4D05-902B-A22472022C7A}"/>
                    </a:ext>
                  </a:extLst>
                </p14:cNvPr>
                <p14:cNvContentPartPr/>
                <p14:nvPr/>
              </p14:nvContentPartPr>
              <p14:xfrm>
                <a:off x="2890800" y="2833560"/>
                <a:ext cx="193680" cy="258120"/>
              </p14:xfrm>
            </p:contentPart>
          </mc:Choice>
          <mc:Fallback xmlns=""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B5D90DE7-B137-4D05-902B-A22472022C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2160" y="2824560"/>
                  <a:ext cx="211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E483F7AB-3B07-49AA-84B4-A8EB569CC038}"/>
                    </a:ext>
                  </a:extLst>
                </p14:cNvPr>
                <p14:cNvContentPartPr/>
                <p14:nvPr/>
              </p14:nvContentPartPr>
              <p14:xfrm>
                <a:off x="3239280" y="2884680"/>
                <a:ext cx="125280" cy="191160"/>
              </p14:xfrm>
            </p:contentPart>
          </mc:Choice>
          <mc:Fallback xmlns=""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E483F7AB-3B07-49AA-84B4-A8EB569CC0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0640" y="2875680"/>
                  <a:ext cx="142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27023546-3205-4C71-B600-82399B91D981}"/>
                    </a:ext>
                  </a:extLst>
                </p14:cNvPr>
                <p14:cNvContentPartPr/>
                <p14:nvPr/>
              </p14:nvContentPartPr>
              <p14:xfrm>
                <a:off x="3501000" y="2912760"/>
                <a:ext cx="91800" cy="17280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27023546-3205-4C71-B600-82399B91D9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92360" y="2904120"/>
                  <a:ext cx="109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9AB98AFD-87D2-4FE2-942C-422D44C6ACF0}"/>
                    </a:ext>
                  </a:extLst>
                </p14:cNvPr>
                <p14:cNvContentPartPr/>
                <p14:nvPr/>
              </p14:nvContentPartPr>
              <p14:xfrm>
                <a:off x="3697920" y="2951280"/>
                <a:ext cx="104760" cy="207360"/>
              </p14:xfrm>
            </p:contentPart>
          </mc:Choice>
          <mc:Fallback xmlns=""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9AB98AFD-87D2-4FE2-942C-422D44C6AC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8920" y="2942280"/>
                  <a:ext cx="122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4A98CCA4-289A-4E9E-91EB-BB905C4DD8D9}"/>
                    </a:ext>
                  </a:extLst>
                </p14:cNvPr>
                <p14:cNvContentPartPr/>
                <p14:nvPr/>
              </p14:nvContentPartPr>
              <p14:xfrm>
                <a:off x="3920040" y="2899080"/>
                <a:ext cx="11160" cy="265680"/>
              </p14:xfrm>
            </p:contentPart>
          </mc:Choice>
          <mc:Fallback xmlns=""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4A98CCA4-289A-4E9E-91EB-BB905C4DD8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11400" y="2890080"/>
                  <a:ext cx="28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9191817C-524E-46B8-A151-3B89CF88075F}"/>
                    </a:ext>
                  </a:extLst>
                </p14:cNvPr>
                <p14:cNvContentPartPr/>
                <p14:nvPr/>
              </p14:nvContentPartPr>
              <p14:xfrm>
                <a:off x="5457240" y="2768040"/>
                <a:ext cx="259200" cy="48636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9191817C-524E-46B8-A151-3B89CF8807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48240" y="2759040"/>
                  <a:ext cx="2768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4B8ABD06-1BC6-47D1-831D-A2A3F9BA11DB}"/>
                    </a:ext>
                  </a:extLst>
                </p14:cNvPr>
                <p14:cNvContentPartPr/>
                <p14:nvPr/>
              </p14:nvContentPartPr>
              <p14:xfrm>
                <a:off x="5884920" y="3130200"/>
                <a:ext cx="360" cy="97920"/>
              </p14:xfrm>
            </p:contentPart>
          </mc:Choice>
          <mc:Fallback xmlns=""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4B8ABD06-1BC6-47D1-831D-A2A3F9BA11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5920" y="3121200"/>
                  <a:ext cx="1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E89810DB-20AD-4FCC-B586-949E085C75E2}"/>
                    </a:ext>
                  </a:extLst>
                </p14:cNvPr>
                <p14:cNvContentPartPr/>
                <p14:nvPr/>
              </p14:nvContentPartPr>
              <p14:xfrm>
                <a:off x="5871960" y="2949120"/>
                <a:ext cx="360" cy="36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E89810DB-20AD-4FCC-B586-949E085C75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62960" y="2940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825DC2AB-8FC2-41EC-A3B8-331B555D3F6A}"/>
                    </a:ext>
                  </a:extLst>
                </p14:cNvPr>
                <p14:cNvContentPartPr/>
                <p14:nvPr/>
              </p14:nvContentPartPr>
              <p14:xfrm>
                <a:off x="6023520" y="3006360"/>
                <a:ext cx="183960" cy="259200"/>
              </p14:xfrm>
            </p:contentPart>
          </mc:Choice>
          <mc:Fallback xmlns=""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825DC2AB-8FC2-41EC-A3B8-331B555D3F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14880" y="2997720"/>
                  <a:ext cx="201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3D762D24-0A68-4730-870D-B5D9C950607C}"/>
                    </a:ext>
                  </a:extLst>
                </p14:cNvPr>
                <p14:cNvContentPartPr/>
                <p14:nvPr/>
              </p14:nvContentPartPr>
              <p14:xfrm>
                <a:off x="6417000" y="2973240"/>
                <a:ext cx="8280" cy="27612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3D762D24-0A68-4730-870D-B5D9C95060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8000" y="2964240"/>
                  <a:ext cx="25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5F50A4D-71DB-443E-AF7F-F9C1E7DB1C3B}"/>
                    </a:ext>
                  </a:extLst>
                </p14:cNvPr>
                <p14:cNvContentPartPr/>
                <p14:nvPr/>
              </p14:nvContentPartPr>
              <p14:xfrm>
                <a:off x="6336720" y="3154320"/>
                <a:ext cx="151560" cy="2376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5F50A4D-71DB-443E-AF7F-F9C1E7DB1C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28080" y="3145320"/>
                  <a:ext cx="169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C52D6170-0DAE-4008-8208-552D75757B85}"/>
                    </a:ext>
                  </a:extLst>
                </p14:cNvPr>
                <p14:cNvContentPartPr/>
                <p14:nvPr/>
              </p14:nvContentPartPr>
              <p14:xfrm>
                <a:off x="6574680" y="3121920"/>
                <a:ext cx="212760" cy="185400"/>
              </p14:xfrm>
            </p:contentPart>
          </mc:Choice>
          <mc:Fallback xmlns=""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C52D6170-0DAE-4008-8208-552D75757B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65680" y="3113280"/>
                  <a:ext cx="23040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B17F8ED-8BE2-40F4-A735-AE7E937D6E55}"/>
                  </a:ext>
                </a:extLst>
              </p14:cNvPr>
              <p14:cNvContentPartPr/>
              <p14:nvPr/>
            </p14:nvContentPartPr>
            <p14:xfrm>
              <a:off x="3466080" y="3378600"/>
              <a:ext cx="218880" cy="29952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B17F8ED-8BE2-40F4-A735-AE7E937D6E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57440" y="3369960"/>
                <a:ext cx="2365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Ryhmä 29">
            <a:extLst>
              <a:ext uri="{FF2B5EF4-FFF2-40B4-BE49-F238E27FC236}">
                <a16:creationId xmlns:a16="http://schemas.microsoft.com/office/drawing/2014/main" id="{33B3D4D8-8C7C-4831-834A-133EF42F6207}"/>
              </a:ext>
            </a:extLst>
          </p:cNvPr>
          <p:cNvGrpSpPr/>
          <p:nvPr/>
        </p:nvGrpSpPr>
        <p:grpSpPr>
          <a:xfrm>
            <a:off x="7239240" y="2885760"/>
            <a:ext cx="738000" cy="525240"/>
            <a:chOff x="7239240" y="2885760"/>
            <a:chExt cx="73800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8384DD94-7679-4437-8DC5-A0AFA8FBAEAC}"/>
                    </a:ext>
                  </a:extLst>
                </p14:cNvPr>
                <p14:cNvContentPartPr/>
                <p14:nvPr/>
              </p14:nvContentPartPr>
              <p14:xfrm>
                <a:off x="7239240" y="2885760"/>
                <a:ext cx="134280" cy="497520"/>
              </p14:xfrm>
            </p:contentPart>
          </mc:Choice>
          <mc:Fallback xmlns=""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8384DD94-7679-4437-8DC5-A0AFA8FBAE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30240" y="2876760"/>
                  <a:ext cx="1519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301BC064-CC85-443B-8C71-023E8A78EDCB}"/>
                    </a:ext>
                  </a:extLst>
                </p14:cNvPr>
                <p14:cNvContentPartPr/>
                <p14:nvPr/>
              </p14:nvContentPartPr>
              <p14:xfrm>
                <a:off x="7561440" y="3004560"/>
                <a:ext cx="176760" cy="301680"/>
              </p14:xfrm>
            </p:contentPart>
          </mc:Choice>
          <mc:Fallback xmlns=""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301BC064-CC85-443B-8C71-023E8A78ED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52440" y="2995560"/>
                  <a:ext cx="194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FFACB5A1-22AC-440B-95AB-ED5BA5FE72B2}"/>
                    </a:ext>
                  </a:extLst>
                </p14:cNvPr>
                <p14:cNvContentPartPr/>
                <p14:nvPr/>
              </p14:nvContentPartPr>
              <p14:xfrm>
                <a:off x="7534800" y="3138480"/>
                <a:ext cx="136440" cy="23400"/>
              </p14:xfrm>
            </p:contentPart>
          </mc:Choice>
          <mc:Fallback xmlns=""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FFACB5A1-22AC-440B-95AB-ED5BA5FE72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25800" y="3129480"/>
                  <a:ext cx="15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E02D77A9-C021-4269-945A-8F528F908307}"/>
                    </a:ext>
                  </a:extLst>
                </p14:cNvPr>
                <p14:cNvContentPartPr/>
                <p14:nvPr/>
              </p14:nvContentPartPr>
              <p14:xfrm>
                <a:off x="7525080" y="3190680"/>
                <a:ext cx="169560" cy="20520"/>
              </p14:xfrm>
            </p:contentPart>
          </mc:Choice>
          <mc:Fallback xmlns=""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E02D77A9-C021-4269-945A-8F528F90830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16440" y="3181680"/>
                  <a:ext cx="187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10CB1D08-2D4A-44C8-B35F-D334FC35EB97}"/>
                    </a:ext>
                  </a:extLst>
                </p14:cNvPr>
                <p14:cNvContentPartPr/>
                <p14:nvPr/>
              </p14:nvContentPartPr>
              <p14:xfrm>
                <a:off x="7888320" y="2957040"/>
                <a:ext cx="88920" cy="45396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10CB1D08-2D4A-44C8-B35F-D334FC35EB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79320" y="2948400"/>
                  <a:ext cx="106560" cy="47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2207C7CA-3670-48A8-9B7A-6B0CD8B41E31}"/>
                  </a:ext>
                </a:extLst>
              </p14:cNvPr>
              <p14:cNvContentPartPr/>
              <p14:nvPr/>
            </p14:nvContentPartPr>
            <p14:xfrm>
              <a:off x="3602880" y="3858480"/>
              <a:ext cx="108000" cy="315360"/>
            </p14:xfrm>
          </p:contentPart>
        </mc:Choice>
        <mc:Fallback xmlns=""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2207C7CA-3670-48A8-9B7A-6B0CD8B41E3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94240" y="3849840"/>
                <a:ext cx="125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B302CF19-CD7E-4C7A-A788-38D420E54F12}"/>
                  </a:ext>
                </a:extLst>
              </p14:cNvPr>
              <p14:cNvContentPartPr/>
              <p14:nvPr/>
            </p14:nvContentPartPr>
            <p14:xfrm>
              <a:off x="3548160" y="4358160"/>
              <a:ext cx="245160" cy="345240"/>
            </p14:xfrm>
          </p:contentPart>
        </mc:Choice>
        <mc:Fallback xmlns=""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B302CF19-CD7E-4C7A-A788-38D420E54F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39520" y="4349160"/>
                <a:ext cx="262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0A1DA83C-8E2A-4680-BD30-DADDB5E96540}"/>
                  </a:ext>
                </a:extLst>
              </p14:cNvPr>
              <p14:cNvContentPartPr/>
              <p14:nvPr/>
            </p14:nvContentPartPr>
            <p14:xfrm>
              <a:off x="3624840" y="4842360"/>
              <a:ext cx="252720" cy="400320"/>
            </p14:xfrm>
          </p:contentPart>
        </mc:Choice>
        <mc:Fallback xmlns=""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0A1DA83C-8E2A-4680-BD30-DADDB5E9654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15840" y="4833720"/>
                <a:ext cx="27036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Ryhmä 44">
            <a:extLst>
              <a:ext uri="{FF2B5EF4-FFF2-40B4-BE49-F238E27FC236}">
                <a16:creationId xmlns:a16="http://schemas.microsoft.com/office/drawing/2014/main" id="{A276B0BB-1955-4332-A6D4-2A191D132466}"/>
              </a:ext>
            </a:extLst>
          </p:cNvPr>
          <p:cNvGrpSpPr/>
          <p:nvPr/>
        </p:nvGrpSpPr>
        <p:grpSpPr>
          <a:xfrm>
            <a:off x="5647320" y="3500280"/>
            <a:ext cx="771480" cy="1674360"/>
            <a:chOff x="5647320" y="3500280"/>
            <a:chExt cx="771480" cy="16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110748C9-3C63-4492-B1A3-88A06D66AEA8}"/>
                    </a:ext>
                  </a:extLst>
                </p14:cNvPr>
                <p14:cNvContentPartPr/>
                <p14:nvPr/>
              </p14:nvContentPartPr>
              <p14:xfrm>
                <a:off x="5754600" y="3500280"/>
                <a:ext cx="22680" cy="328680"/>
              </p14:xfrm>
            </p:contentPart>
          </mc:Choice>
          <mc:Fallback xmlns=""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110748C9-3C63-4492-B1A3-88A06D66AE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45600" y="3491640"/>
                  <a:ext cx="40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4BF20F8C-D904-4E2A-866D-26210CC1E27E}"/>
                    </a:ext>
                  </a:extLst>
                </p14:cNvPr>
                <p14:cNvContentPartPr/>
                <p14:nvPr/>
              </p14:nvContentPartPr>
              <p14:xfrm>
                <a:off x="5712120" y="3934080"/>
                <a:ext cx="8640" cy="25488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4BF20F8C-D904-4E2A-866D-26210CC1E2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03120" y="3925440"/>
                  <a:ext cx="26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8B65C554-8F9E-40E6-ADD4-CDDAAE70147A}"/>
                    </a:ext>
                  </a:extLst>
                </p14:cNvPr>
                <p14:cNvContentPartPr/>
                <p14:nvPr/>
              </p14:nvContentPartPr>
              <p14:xfrm>
                <a:off x="5933880" y="3506760"/>
                <a:ext cx="165960" cy="318600"/>
              </p14:xfrm>
            </p:contentPart>
          </mc:Choice>
          <mc:Fallback xmlns=""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8B65C554-8F9E-40E6-ADD4-CDDAAE7014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4880" y="3498120"/>
                  <a:ext cx="183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AD7120A2-8896-4D47-A122-289F01556D3C}"/>
                    </a:ext>
                  </a:extLst>
                </p14:cNvPr>
                <p14:cNvContentPartPr/>
                <p14:nvPr/>
              </p14:nvContentPartPr>
              <p14:xfrm>
                <a:off x="6253200" y="3538080"/>
                <a:ext cx="149040" cy="31104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AD7120A2-8896-4D47-A122-289F01556D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44200" y="3529080"/>
                  <a:ext cx="166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377733DD-15EF-4A0A-93DF-F89075D9FD20}"/>
                    </a:ext>
                  </a:extLst>
                </p14:cNvPr>
                <p14:cNvContentPartPr/>
                <p14:nvPr/>
              </p14:nvContentPartPr>
              <p14:xfrm>
                <a:off x="5946120" y="3942000"/>
                <a:ext cx="129600" cy="25632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377733DD-15EF-4A0A-93DF-F89075D9FD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37480" y="3933360"/>
                  <a:ext cx="147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322D9CF0-0DB7-48B8-93D6-0DC746F81D82}"/>
                    </a:ext>
                  </a:extLst>
                </p14:cNvPr>
                <p14:cNvContentPartPr/>
                <p14:nvPr/>
              </p14:nvContentPartPr>
              <p14:xfrm>
                <a:off x="6239880" y="3914640"/>
                <a:ext cx="148320" cy="3243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322D9CF0-0DB7-48B8-93D6-0DC746F81D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30880" y="3906000"/>
                  <a:ext cx="1659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99A37C8C-7543-4428-84E0-F27C06C4A932}"/>
                    </a:ext>
                  </a:extLst>
                </p14:cNvPr>
                <p14:cNvContentPartPr/>
                <p14:nvPr/>
              </p14:nvContentPartPr>
              <p14:xfrm>
                <a:off x="5697360" y="4342680"/>
                <a:ext cx="42480" cy="32832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99A37C8C-7543-4428-84E0-F27C06C4A9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88720" y="4333680"/>
                  <a:ext cx="60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0A0717E1-5D44-495D-AAFF-EC37A0A50995}"/>
                    </a:ext>
                  </a:extLst>
                </p14:cNvPr>
                <p14:cNvContentPartPr/>
                <p14:nvPr/>
              </p14:nvContentPartPr>
              <p14:xfrm>
                <a:off x="5956560" y="4377600"/>
                <a:ext cx="39600" cy="29124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0A0717E1-5D44-495D-AAFF-EC37A0A509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47920" y="4368960"/>
                  <a:ext cx="57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35CE0C15-B7EB-442E-B51E-EAC1D9991D90}"/>
                    </a:ext>
                  </a:extLst>
                </p14:cNvPr>
                <p14:cNvContentPartPr/>
                <p14:nvPr/>
              </p14:nvContentPartPr>
              <p14:xfrm>
                <a:off x="6142320" y="4382640"/>
                <a:ext cx="276480" cy="263880"/>
              </p14:xfrm>
            </p:contentPart>
          </mc:Choice>
          <mc:Fallback xmlns=""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35CE0C15-B7EB-442E-B51E-EAC1D9991D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33680" y="4374000"/>
                  <a:ext cx="294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289678AC-555F-4234-BC60-850A8548FA5E}"/>
                    </a:ext>
                  </a:extLst>
                </p14:cNvPr>
                <p14:cNvContentPartPr/>
                <p14:nvPr/>
              </p14:nvContentPartPr>
              <p14:xfrm>
                <a:off x="5647320" y="4854960"/>
                <a:ext cx="51120" cy="279000"/>
              </p14:xfrm>
            </p:contentPart>
          </mc:Choice>
          <mc:Fallback xmlns=""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289678AC-555F-4234-BC60-850A8548FA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38320" y="4845960"/>
                  <a:ext cx="68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AB783530-4EA1-45AF-8E0C-4258826767DA}"/>
                    </a:ext>
                  </a:extLst>
                </p14:cNvPr>
                <p14:cNvContentPartPr/>
                <p14:nvPr/>
              </p14:nvContentPartPr>
              <p14:xfrm>
                <a:off x="5941080" y="4841640"/>
                <a:ext cx="61560" cy="293400"/>
              </p14:xfrm>
            </p:contentPart>
          </mc:Choice>
          <mc:Fallback xmlns=""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AB783530-4EA1-45AF-8E0C-4258826767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32440" y="4832640"/>
                  <a:ext cx="79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B438F323-95BF-49C2-B776-0BEE87795673}"/>
                    </a:ext>
                  </a:extLst>
                </p14:cNvPr>
                <p14:cNvContentPartPr/>
                <p14:nvPr/>
              </p14:nvContentPartPr>
              <p14:xfrm>
                <a:off x="6203160" y="4840920"/>
                <a:ext cx="181440" cy="333720"/>
              </p14:xfrm>
            </p:contentPart>
          </mc:Choice>
          <mc:Fallback xmlns=""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B438F323-95BF-49C2-B776-0BEE877956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94160" y="4831920"/>
                  <a:ext cx="19908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2C88CC55-7573-4B74-BC1B-DB4A7A64488A}"/>
              </a:ext>
            </a:extLst>
          </p:cNvPr>
          <p:cNvGrpSpPr/>
          <p:nvPr/>
        </p:nvGrpSpPr>
        <p:grpSpPr>
          <a:xfrm>
            <a:off x="3639600" y="5415840"/>
            <a:ext cx="340200" cy="362880"/>
            <a:chOff x="3639600" y="5415840"/>
            <a:chExt cx="3402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674583D8-0B9E-4341-9A2C-A74C4E0EB423}"/>
                    </a:ext>
                  </a:extLst>
                </p14:cNvPr>
                <p14:cNvContentPartPr/>
                <p14:nvPr/>
              </p14:nvContentPartPr>
              <p14:xfrm>
                <a:off x="3639600" y="5415840"/>
                <a:ext cx="178920" cy="362880"/>
              </p14:xfrm>
            </p:contentPart>
          </mc:Choice>
          <mc:Fallback xmlns=""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674583D8-0B9E-4341-9A2C-A74C4E0EB4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30960" y="5407200"/>
                  <a:ext cx="196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A1F34021-94A3-4364-B208-99340B420C4C}"/>
                    </a:ext>
                  </a:extLst>
                </p14:cNvPr>
                <p14:cNvContentPartPr/>
                <p14:nvPr/>
              </p14:nvContentPartPr>
              <p14:xfrm>
                <a:off x="3651840" y="5452560"/>
                <a:ext cx="327960" cy="299160"/>
              </p14:xfrm>
            </p:contentPart>
          </mc:Choice>
          <mc:Fallback xmlns=""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A1F34021-94A3-4364-B208-99340B420C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42840" y="5443560"/>
                  <a:ext cx="34560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FD77365D-5279-41E0-B84F-E95965855ECA}"/>
              </a:ext>
            </a:extLst>
          </p:cNvPr>
          <p:cNvGrpSpPr/>
          <p:nvPr/>
        </p:nvGrpSpPr>
        <p:grpSpPr>
          <a:xfrm>
            <a:off x="6691680" y="4078800"/>
            <a:ext cx="164880" cy="108720"/>
            <a:chOff x="6691680" y="4078800"/>
            <a:chExt cx="16488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4A85CE38-2202-4BA8-B157-8D0546846032}"/>
                    </a:ext>
                  </a:extLst>
                </p14:cNvPr>
                <p14:cNvContentPartPr/>
                <p14:nvPr/>
              </p14:nvContentPartPr>
              <p14:xfrm>
                <a:off x="6691680" y="4078800"/>
                <a:ext cx="138600" cy="144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4A85CE38-2202-4BA8-B157-8D05468460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3040" y="4070160"/>
                  <a:ext cx="156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3DA95C33-25CA-456C-848C-3DA1855C5863}"/>
                    </a:ext>
                  </a:extLst>
                </p14:cNvPr>
                <p14:cNvContentPartPr/>
                <p14:nvPr/>
              </p14:nvContentPartPr>
              <p14:xfrm>
                <a:off x="6710760" y="4184640"/>
                <a:ext cx="145800" cy="288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3DA95C33-25CA-456C-848C-3DA1855C58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02120" y="4175640"/>
                  <a:ext cx="1634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0101A383-7E94-48AB-AFA5-2956D7064930}"/>
              </a:ext>
            </a:extLst>
          </p:cNvPr>
          <p:cNvGrpSpPr/>
          <p:nvPr/>
        </p:nvGrpSpPr>
        <p:grpSpPr>
          <a:xfrm>
            <a:off x="6825960" y="4507560"/>
            <a:ext cx="138600" cy="64440"/>
            <a:chOff x="6825960" y="4507560"/>
            <a:chExt cx="13860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CDABD84D-037D-4001-B6E4-7BCE351679FD}"/>
                    </a:ext>
                  </a:extLst>
                </p14:cNvPr>
                <p14:cNvContentPartPr/>
                <p14:nvPr/>
              </p14:nvContentPartPr>
              <p14:xfrm>
                <a:off x="6830280" y="4507560"/>
                <a:ext cx="131760" cy="7560"/>
              </p14:xfrm>
            </p:contentPart>
          </mc:Choice>
          <mc:Fallback xmlns=""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CDABD84D-037D-4001-B6E4-7BCE351679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21280" y="4498560"/>
                  <a:ext cx="149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456A9389-1F00-4521-BB5D-4892389F62F8}"/>
                    </a:ext>
                  </a:extLst>
                </p14:cNvPr>
                <p14:cNvContentPartPr/>
                <p14:nvPr/>
              </p14:nvContentPartPr>
              <p14:xfrm>
                <a:off x="6825960" y="4555800"/>
                <a:ext cx="138600" cy="16200"/>
              </p14:xfrm>
            </p:contentPart>
          </mc:Choice>
          <mc:Fallback xmlns=""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456A9389-1F00-4521-BB5D-4892389F62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7320" y="4546800"/>
                  <a:ext cx="1562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C9C58BC9-3C58-4722-A4DA-CEAB4D142E94}"/>
              </a:ext>
            </a:extLst>
          </p:cNvPr>
          <p:cNvGrpSpPr/>
          <p:nvPr/>
        </p:nvGrpSpPr>
        <p:grpSpPr>
          <a:xfrm>
            <a:off x="6731280" y="4958280"/>
            <a:ext cx="217800" cy="109440"/>
            <a:chOff x="6731280" y="4958280"/>
            <a:chExt cx="21780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5C44273D-23A4-416B-BAD6-83F123F34422}"/>
                    </a:ext>
                  </a:extLst>
                </p14:cNvPr>
                <p14:cNvContentPartPr/>
                <p14:nvPr/>
              </p14:nvContentPartPr>
              <p14:xfrm>
                <a:off x="6731280" y="4958280"/>
                <a:ext cx="135000" cy="25560"/>
              </p14:xfrm>
            </p:contentPart>
          </mc:Choice>
          <mc:Fallback xmlns=""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5C44273D-23A4-416B-BAD6-83F123F344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22640" y="4949640"/>
                  <a:ext cx="152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31CB6F08-CF9E-40A0-B69B-80C29503EBE5}"/>
                    </a:ext>
                  </a:extLst>
                </p14:cNvPr>
                <p14:cNvContentPartPr/>
                <p14:nvPr/>
              </p14:nvContentPartPr>
              <p14:xfrm>
                <a:off x="6786000" y="5060160"/>
                <a:ext cx="163080" cy="7560"/>
              </p14:xfrm>
            </p:contentPart>
          </mc:Choice>
          <mc:Fallback xmlns=""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31CB6F08-CF9E-40A0-B69B-80C29503EB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77000" y="5051160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7A5513A8-D9AF-4D49-9A5A-F9CEF641BC6D}"/>
              </a:ext>
            </a:extLst>
          </p:cNvPr>
          <p:cNvGrpSpPr/>
          <p:nvPr/>
        </p:nvGrpSpPr>
        <p:grpSpPr>
          <a:xfrm>
            <a:off x="7143480" y="3934800"/>
            <a:ext cx="1638720" cy="1190880"/>
            <a:chOff x="7143480" y="3934800"/>
            <a:chExt cx="1638720" cy="11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8B77EF54-50CA-4EFC-B9D3-ACFB33FF526E}"/>
                    </a:ext>
                  </a:extLst>
                </p14:cNvPr>
                <p14:cNvContentPartPr/>
                <p14:nvPr/>
              </p14:nvContentPartPr>
              <p14:xfrm>
                <a:off x="7893000" y="4095720"/>
                <a:ext cx="150120" cy="23760"/>
              </p14:xfrm>
            </p:contentPart>
          </mc:Choice>
          <mc:Fallback xmlns=""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8B77EF54-50CA-4EFC-B9D3-ACFB33FF526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84000" y="4087080"/>
                  <a:ext cx="167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AA69A47-1A1A-4BB4-9EF8-1AE50FAF0AFC}"/>
                    </a:ext>
                  </a:extLst>
                </p14:cNvPr>
                <p14:cNvContentPartPr/>
                <p14:nvPr/>
              </p14:nvContentPartPr>
              <p14:xfrm>
                <a:off x="7982640" y="4039920"/>
                <a:ext cx="24480" cy="156240"/>
              </p14:xfrm>
            </p:contentPart>
          </mc:Choice>
          <mc:Fallback xmlns=""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AA69A47-1A1A-4BB4-9EF8-1AE50FAF0A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74000" y="4030920"/>
                  <a:ext cx="42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3820D951-38E3-4EF7-A231-FE5C608980CD}"/>
                    </a:ext>
                  </a:extLst>
                </p14:cNvPr>
                <p14:cNvContentPartPr/>
                <p14:nvPr/>
              </p14:nvContentPartPr>
              <p14:xfrm>
                <a:off x="8297640" y="3934800"/>
                <a:ext cx="117360" cy="269280"/>
              </p14:xfrm>
            </p:contentPart>
          </mc:Choice>
          <mc:Fallback xmlns=""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3820D951-38E3-4EF7-A231-FE5C608980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88640" y="3926160"/>
                  <a:ext cx="135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7DF6767A-4040-4E0A-9791-8079A1C70077}"/>
                    </a:ext>
                  </a:extLst>
                </p14:cNvPr>
                <p14:cNvContentPartPr/>
                <p14:nvPr/>
              </p14:nvContentPartPr>
              <p14:xfrm>
                <a:off x="7143480" y="3959280"/>
                <a:ext cx="18000" cy="220680"/>
              </p14:xfrm>
            </p:contentPart>
          </mc:Choice>
          <mc:Fallback xmlns=""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7DF6767A-4040-4E0A-9791-8079A1C700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34840" y="3950280"/>
                  <a:ext cx="35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82E5C8E9-D0AF-4619-B9C2-03B4D45D291D}"/>
                    </a:ext>
                  </a:extLst>
                </p14:cNvPr>
                <p14:cNvContentPartPr/>
                <p14:nvPr/>
              </p14:nvContentPartPr>
              <p14:xfrm>
                <a:off x="7294320" y="3955320"/>
                <a:ext cx="130320" cy="244440"/>
              </p14:xfrm>
            </p:contentPart>
          </mc:Choice>
          <mc:Fallback xmlns=""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82E5C8E9-D0AF-4619-B9C2-03B4D45D29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85680" y="3946320"/>
                  <a:ext cx="147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600CDD84-4969-4FDB-8EFB-2FF21AD4BB1D}"/>
                    </a:ext>
                  </a:extLst>
                </p14:cNvPr>
                <p14:cNvContentPartPr/>
                <p14:nvPr/>
              </p14:nvContentPartPr>
              <p14:xfrm>
                <a:off x="7489440" y="3961440"/>
                <a:ext cx="165960" cy="254160"/>
              </p14:xfrm>
            </p:contentPart>
          </mc:Choice>
          <mc:Fallback xmlns=""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600CDD84-4969-4FDB-8EFB-2FF21AD4BB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80800" y="3952440"/>
                  <a:ext cx="183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C5F8A74D-4939-4774-8846-1506072A5F07}"/>
                    </a:ext>
                  </a:extLst>
                </p14:cNvPr>
                <p14:cNvContentPartPr/>
                <p14:nvPr/>
              </p14:nvContentPartPr>
              <p14:xfrm>
                <a:off x="7255440" y="4314600"/>
                <a:ext cx="21240" cy="318240"/>
              </p14:xfrm>
            </p:contentPart>
          </mc:Choice>
          <mc:Fallback xmlns=""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C5F8A74D-4939-4774-8846-1506072A5F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46800" y="4305600"/>
                  <a:ext cx="38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6EDF92EE-3386-4962-81A8-4385C2114086}"/>
                    </a:ext>
                  </a:extLst>
                </p14:cNvPr>
                <p14:cNvContentPartPr/>
                <p14:nvPr/>
              </p14:nvContentPartPr>
              <p14:xfrm>
                <a:off x="7421760" y="4330800"/>
                <a:ext cx="136800" cy="269280"/>
              </p14:xfrm>
            </p:contentPart>
          </mc:Choice>
          <mc:Fallback xmlns=""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6EDF92EE-3386-4962-81A8-4385C21140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13120" y="4321800"/>
                  <a:ext cx="154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3CC6BBD3-66F3-4300-8CD1-0BD959242D63}"/>
                    </a:ext>
                  </a:extLst>
                </p14:cNvPr>
                <p14:cNvContentPartPr/>
                <p14:nvPr/>
              </p14:nvContentPartPr>
              <p14:xfrm>
                <a:off x="7626600" y="4332600"/>
                <a:ext cx="113040" cy="251280"/>
              </p14:xfrm>
            </p:contentPart>
          </mc:Choice>
          <mc:Fallback xmlns=""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3CC6BBD3-66F3-4300-8CD1-0BD959242D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17600" y="4323600"/>
                  <a:ext cx="130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5526243A-E677-4064-B40B-4B9BD745D5FD}"/>
                    </a:ext>
                  </a:extLst>
                </p14:cNvPr>
                <p14:cNvContentPartPr/>
                <p14:nvPr/>
              </p14:nvContentPartPr>
              <p14:xfrm>
                <a:off x="8002080" y="4507560"/>
                <a:ext cx="146520" cy="8280"/>
              </p14:xfrm>
            </p:contentPart>
          </mc:Choice>
          <mc:Fallback xmlns=""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5526243A-E677-4064-B40B-4B9BD745D5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93080" y="4498560"/>
                  <a:ext cx="164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E3C5147A-EC1C-40DD-B2BC-2413041F8FC0}"/>
                    </a:ext>
                  </a:extLst>
                </p14:cNvPr>
                <p14:cNvContentPartPr/>
                <p14:nvPr/>
              </p14:nvContentPartPr>
              <p14:xfrm>
                <a:off x="8131320" y="4418280"/>
                <a:ext cx="20160" cy="173160"/>
              </p14:xfrm>
            </p:contentPart>
          </mc:Choice>
          <mc:Fallback xmlns=""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E3C5147A-EC1C-40DD-B2BC-2413041F8F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22680" y="4409280"/>
                  <a:ext cx="3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E601C11D-40F1-4EED-BBD6-5A6AF977E114}"/>
                    </a:ext>
                  </a:extLst>
                </p14:cNvPr>
                <p14:cNvContentPartPr/>
                <p14:nvPr/>
              </p14:nvContentPartPr>
              <p14:xfrm>
                <a:off x="8368200" y="4376880"/>
                <a:ext cx="25560" cy="253800"/>
              </p14:xfrm>
            </p:contentPart>
          </mc:Choice>
          <mc:Fallback xmlns=""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E601C11D-40F1-4EED-BBD6-5A6AF977E1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59200" y="4368240"/>
                  <a:ext cx="43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CA7E21C1-99FF-4AB1-BB12-C3D5D3F33268}"/>
                    </a:ext>
                  </a:extLst>
                </p14:cNvPr>
                <p14:cNvContentPartPr/>
                <p14:nvPr/>
              </p14:nvContentPartPr>
              <p14:xfrm>
                <a:off x="8507880" y="4414320"/>
                <a:ext cx="198000" cy="243360"/>
              </p14:xfrm>
            </p:contentPart>
          </mc:Choice>
          <mc:Fallback xmlns=""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CA7E21C1-99FF-4AB1-BB12-C3D5D3F332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98880" y="4405320"/>
                  <a:ext cx="215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7B07B59E-3F4D-4C79-97F8-A62EC2A6DDF3}"/>
                    </a:ext>
                  </a:extLst>
                </p14:cNvPr>
                <p14:cNvContentPartPr/>
                <p14:nvPr/>
              </p14:nvContentPartPr>
              <p14:xfrm>
                <a:off x="7638840" y="4344480"/>
                <a:ext cx="124920" cy="24840"/>
              </p14:xfrm>
            </p:contentPart>
          </mc:Choice>
          <mc:Fallback xmlns=""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7B07B59E-3F4D-4C79-97F8-A62EC2A6DDF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30200" y="4335480"/>
                  <a:ext cx="14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FC6BDAC6-25E4-4232-9D0F-EE3F44F50B1C}"/>
                    </a:ext>
                  </a:extLst>
                </p14:cNvPr>
                <p14:cNvContentPartPr/>
                <p14:nvPr/>
              </p14:nvContentPartPr>
              <p14:xfrm>
                <a:off x="7321320" y="4820400"/>
                <a:ext cx="10800" cy="305280"/>
              </p14:xfrm>
            </p:contentPart>
          </mc:Choice>
          <mc:Fallback xmlns=""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FC6BDAC6-25E4-4232-9D0F-EE3F44F50B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12320" y="4811760"/>
                  <a:ext cx="28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E5542634-D934-42E7-8478-E057C2C06FAD}"/>
                    </a:ext>
                  </a:extLst>
                </p14:cNvPr>
                <p14:cNvContentPartPr/>
                <p14:nvPr/>
              </p14:nvContentPartPr>
              <p14:xfrm>
                <a:off x="7508880" y="4797000"/>
                <a:ext cx="159480" cy="316800"/>
              </p14:xfrm>
            </p:contentPart>
          </mc:Choice>
          <mc:Fallback xmlns=""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E5542634-D934-42E7-8478-E057C2C06F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99880" y="4788360"/>
                  <a:ext cx="177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89D7D4D7-784E-4B3B-BF6F-C9A0F41EC0D1}"/>
                    </a:ext>
                  </a:extLst>
                </p14:cNvPr>
                <p14:cNvContentPartPr/>
                <p14:nvPr/>
              </p14:nvContentPartPr>
              <p14:xfrm>
                <a:off x="7766280" y="4799520"/>
                <a:ext cx="159480" cy="324720"/>
              </p14:xfrm>
            </p:contentPart>
          </mc:Choice>
          <mc:Fallback xmlns=""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89D7D4D7-784E-4B3B-BF6F-C9A0F41EC0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57640" y="4790880"/>
                  <a:ext cx="177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F0F8466D-8B34-443A-9577-2138E6AF0C79}"/>
                    </a:ext>
                  </a:extLst>
                </p14:cNvPr>
                <p14:cNvContentPartPr/>
                <p14:nvPr/>
              </p14:nvContentPartPr>
              <p14:xfrm>
                <a:off x="8102880" y="4987800"/>
                <a:ext cx="128520" cy="360"/>
              </p14:xfrm>
            </p:contentPart>
          </mc:Choice>
          <mc:Fallback xmlns=""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F0F8466D-8B34-443A-9577-2138E6AF0C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94240" y="4978800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18E091DA-1153-4BFD-953A-4103F1ED2617}"/>
                    </a:ext>
                  </a:extLst>
                </p14:cNvPr>
                <p14:cNvContentPartPr/>
                <p14:nvPr/>
              </p14:nvContentPartPr>
              <p14:xfrm>
                <a:off x="8199720" y="4901040"/>
                <a:ext cx="42840" cy="179280"/>
              </p14:xfrm>
            </p:contentPart>
          </mc:Choice>
          <mc:Fallback xmlns=""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18E091DA-1153-4BFD-953A-4103F1ED26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91080" y="4892040"/>
                  <a:ext cx="60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356FEBD0-3ECB-480D-BF8A-DC6010221764}"/>
                    </a:ext>
                  </a:extLst>
                </p14:cNvPr>
                <p14:cNvContentPartPr/>
                <p14:nvPr/>
              </p14:nvContentPartPr>
              <p14:xfrm>
                <a:off x="8510040" y="4825440"/>
                <a:ext cx="36000" cy="259560"/>
              </p14:xfrm>
            </p:contentPart>
          </mc:Choice>
          <mc:Fallback xmlns=""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356FEBD0-3ECB-480D-BF8A-DC60102217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01040" y="4816800"/>
                  <a:ext cx="53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394EE2CB-DF64-49F4-B159-388023FD6E10}"/>
                    </a:ext>
                  </a:extLst>
                </p14:cNvPr>
                <p14:cNvContentPartPr/>
                <p14:nvPr/>
              </p14:nvContentPartPr>
              <p14:xfrm>
                <a:off x="8678520" y="4797360"/>
                <a:ext cx="103680" cy="261720"/>
              </p14:xfrm>
            </p:contentPart>
          </mc:Choice>
          <mc:Fallback xmlns=""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394EE2CB-DF64-49F4-B159-388023FD6E1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69880" y="4788720"/>
                  <a:ext cx="1213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E51D9084-47F3-45C5-955C-B703540CB40A}"/>
                    </a:ext>
                  </a:extLst>
                </p14:cNvPr>
                <p14:cNvContentPartPr/>
                <p14:nvPr/>
              </p14:nvContentPartPr>
              <p14:xfrm>
                <a:off x="8155800" y="4512600"/>
                <a:ext cx="74520" cy="7560"/>
              </p14:xfrm>
            </p:contentPart>
          </mc:Choice>
          <mc:Fallback xmlns=""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E51D9084-47F3-45C5-955C-B703540CB4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46800" y="4503600"/>
                  <a:ext cx="92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47EE28AC-595A-4EC0-9A9D-CA1CD3F2DF6D}"/>
              </a:ext>
            </a:extLst>
          </p:cNvPr>
          <p:cNvGrpSpPr/>
          <p:nvPr/>
        </p:nvGrpSpPr>
        <p:grpSpPr>
          <a:xfrm>
            <a:off x="5776920" y="5396040"/>
            <a:ext cx="613080" cy="395640"/>
            <a:chOff x="5776920" y="5396040"/>
            <a:chExt cx="61308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CF400942-90E8-4DB6-8B6B-F7BD7FD40C41}"/>
                    </a:ext>
                  </a:extLst>
                </p14:cNvPr>
                <p14:cNvContentPartPr/>
                <p14:nvPr/>
              </p14:nvContentPartPr>
              <p14:xfrm>
                <a:off x="5776920" y="5396040"/>
                <a:ext cx="21960" cy="347400"/>
              </p14:xfrm>
            </p:contentPart>
          </mc:Choice>
          <mc:Fallback xmlns=""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CF400942-90E8-4DB6-8B6B-F7BD7FD40C4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67920" y="5387040"/>
                  <a:ext cx="39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7585F0A9-D7CC-4B02-87E6-C70092BC0EDB}"/>
                    </a:ext>
                  </a:extLst>
                </p14:cNvPr>
                <p14:cNvContentPartPr/>
                <p14:nvPr/>
              </p14:nvContentPartPr>
              <p14:xfrm>
                <a:off x="5957280" y="5429160"/>
                <a:ext cx="164880" cy="354240"/>
              </p14:xfrm>
            </p:contentPart>
          </mc:Choice>
          <mc:Fallback xmlns=""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7585F0A9-D7CC-4B02-87E6-C70092BC0E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48280" y="5420520"/>
                  <a:ext cx="182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9A674818-9F40-4BEE-A541-F248833FEE59}"/>
                    </a:ext>
                  </a:extLst>
                </p14:cNvPr>
                <p14:cNvContentPartPr/>
                <p14:nvPr/>
              </p14:nvContentPartPr>
              <p14:xfrm>
                <a:off x="6216120" y="5415120"/>
                <a:ext cx="173880" cy="376560"/>
              </p14:xfrm>
            </p:contentPart>
          </mc:Choice>
          <mc:Fallback xmlns=""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9A674818-9F40-4BEE-A541-F248833FEE5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07480" y="5406480"/>
                  <a:ext cx="19152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9B0A69F3-F3A8-4553-9945-618601F38D93}"/>
              </a:ext>
            </a:extLst>
          </p:cNvPr>
          <p:cNvGrpSpPr/>
          <p:nvPr/>
        </p:nvGrpSpPr>
        <p:grpSpPr>
          <a:xfrm>
            <a:off x="6670440" y="5508720"/>
            <a:ext cx="153720" cy="241920"/>
            <a:chOff x="6670440" y="5508720"/>
            <a:chExt cx="1537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FC28C12C-9454-4B03-8D1B-069D0DC2C37C}"/>
                    </a:ext>
                  </a:extLst>
                </p14:cNvPr>
                <p14:cNvContentPartPr/>
                <p14:nvPr/>
              </p14:nvContentPartPr>
              <p14:xfrm>
                <a:off x="6670440" y="5569920"/>
                <a:ext cx="153720" cy="37440"/>
              </p14:xfrm>
            </p:contentPart>
          </mc:Choice>
          <mc:Fallback xmlns=""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FC28C12C-9454-4B03-8D1B-069D0DC2C3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61440" y="5561280"/>
                  <a:ext cx="171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C53B9970-756B-4F20-8709-0FDF5E568476}"/>
                    </a:ext>
                  </a:extLst>
                </p14:cNvPr>
                <p14:cNvContentPartPr/>
                <p14:nvPr/>
              </p14:nvContentPartPr>
              <p14:xfrm>
                <a:off x="6791400" y="5508720"/>
                <a:ext cx="4320" cy="241920"/>
              </p14:xfrm>
            </p:contentPart>
          </mc:Choice>
          <mc:Fallback xmlns=""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C53B9970-756B-4F20-8709-0FDF5E5684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82760" y="5499720"/>
                  <a:ext cx="219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552BD63D-11CF-4C55-B9FE-A90395581F21}"/>
              </a:ext>
            </a:extLst>
          </p:cNvPr>
          <p:cNvGrpSpPr/>
          <p:nvPr/>
        </p:nvGrpSpPr>
        <p:grpSpPr>
          <a:xfrm>
            <a:off x="7248960" y="5324760"/>
            <a:ext cx="575280" cy="420120"/>
            <a:chOff x="7248960" y="5324760"/>
            <a:chExt cx="57528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301EFC2B-854F-451B-8BCB-40D53DBD0DEB}"/>
                    </a:ext>
                  </a:extLst>
                </p14:cNvPr>
                <p14:cNvContentPartPr/>
                <p14:nvPr/>
              </p14:nvContentPartPr>
              <p14:xfrm>
                <a:off x="7248960" y="5324760"/>
                <a:ext cx="175320" cy="420120"/>
              </p14:xfrm>
            </p:contentPart>
          </mc:Choice>
          <mc:Fallback xmlns=""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301EFC2B-854F-451B-8BCB-40D53DBD0D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40320" y="5315760"/>
                  <a:ext cx="1929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DCD671FA-E57C-4E6C-A242-277CBCB51140}"/>
                    </a:ext>
                  </a:extLst>
                </p14:cNvPr>
                <p14:cNvContentPartPr/>
                <p14:nvPr/>
              </p14:nvContentPartPr>
              <p14:xfrm>
                <a:off x="7561440" y="5513040"/>
                <a:ext cx="190800" cy="214560"/>
              </p14:xfrm>
            </p:contentPart>
          </mc:Choice>
          <mc:Fallback xmlns=""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DCD671FA-E57C-4E6C-A242-277CBCB511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52800" y="5504040"/>
                  <a:ext cx="20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8ED1CDA2-6E8C-4AB2-97F6-25505DEFA0BE}"/>
                    </a:ext>
                  </a:extLst>
                </p14:cNvPr>
                <p14:cNvContentPartPr/>
                <p14:nvPr/>
              </p14:nvContentPartPr>
              <p14:xfrm>
                <a:off x="7636320" y="5520600"/>
                <a:ext cx="187920" cy="189360"/>
              </p14:xfrm>
            </p:contentPart>
          </mc:Choice>
          <mc:Fallback xmlns=""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8ED1CDA2-6E8C-4AB2-97F6-25505DEFA0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27320" y="5511960"/>
                  <a:ext cx="2055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EF9CC40C-2BA6-49AC-94E0-F55387C3B0C6}"/>
              </a:ext>
            </a:extLst>
          </p:cNvPr>
          <p:cNvGrpSpPr/>
          <p:nvPr/>
        </p:nvGrpSpPr>
        <p:grpSpPr>
          <a:xfrm>
            <a:off x="3646080" y="5959440"/>
            <a:ext cx="247320" cy="391680"/>
            <a:chOff x="3646080" y="5959440"/>
            <a:chExt cx="24732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6146167A-201B-4EED-8AC2-9F62EBC6BC1E}"/>
                    </a:ext>
                  </a:extLst>
                </p14:cNvPr>
                <p14:cNvContentPartPr/>
                <p14:nvPr/>
              </p14:nvContentPartPr>
              <p14:xfrm>
                <a:off x="3646080" y="5962320"/>
                <a:ext cx="210600" cy="231480"/>
              </p14:xfrm>
            </p:contentPart>
          </mc:Choice>
          <mc:Fallback xmlns=""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6146167A-201B-4EED-8AC2-9F62EBC6BC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37440" y="5953680"/>
                  <a:ext cx="228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25E1E55C-5C38-40E9-B87B-858959766D05}"/>
                    </a:ext>
                  </a:extLst>
                </p14:cNvPr>
                <p14:cNvContentPartPr/>
                <p14:nvPr/>
              </p14:nvContentPartPr>
              <p14:xfrm>
                <a:off x="3859560" y="5959440"/>
                <a:ext cx="33840" cy="391680"/>
              </p14:xfrm>
            </p:contentPart>
          </mc:Choice>
          <mc:Fallback xmlns=""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25E1E55C-5C38-40E9-B87B-858959766D0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50560" y="5950800"/>
                  <a:ext cx="5148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4" name="Käsinkirjoitus 103">
                <a:extLst>
                  <a:ext uri="{FF2B5EF4-FFF2-40B4-BE49-F238E27FC236}">
                    <a16:creationId xmlns:a16="http://schemas.microsoft.com/office/drawing/2014/main" id="{63C07403-1D45-42ED-9118-B7FACD9FE589}"/>
                  </a:ext>
                </a:extLst>
              </p14:cNvPr>
              <p14:cNvContentPartPr/>
              <p14:nvPr/>
            </p14:nvContentPartPr>
            <p14:xfrm>
              <a:off x="4941720" y="6073920"/>
              <a:ext cx="46080" cy="536400"/>
            </p14:xfrm>
          </p:contentPart>
        </mc:Choice>
        <mc:Fallback xmlns="">
          <p:pic>
            <p:nvPicPr>
              <p:cNvPr id="104" name="Käsinkirjoitus 103">
                <a:extLst>
                  <a:ext uri="{FF2B5EF4-FFF2-40B4-BE49-F238E27FC236}">
                    <a16:creationId xmlns:a16="http://schemas.microsoft.com/office/drawing/2014/main" id="{63C07403-1D45-42ED-9118-B7FACD9FE58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933080" y="6065280"/>
                <a:ext cx="637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Käsinkirjoitus 105">
                <a:extLst>
                  <a:ext uri="{FF2B5EF4-FFF2-40B4-BE49-F238E27FC236}">
                    <a16:creationId xmlns:a16="http://schemas.microsoft.com/office/drawing/2014/main" id="{34F25B53-5C3A-4A54-95A9-499A38A3A02F}"/>
                  </a:ext>
                </a:extLst>
              </p14:cNvPr>
              <p14:cNvContentPartPr/>
              <p14:nvPr/>
            </p14:nvContentPartPr>
            <p14:xfrm>
              <a:off x="5658480" y="6019920"/>
              <a:ext cx="2520" cy="376560"/>
            </p14:xfrm>
          </p:contentPart>
        </mc:Choice>
        <mc:Fallback xmlns="">
          <p:pic>
            <p:nvPicPr>
              <p:cNvPr id="106" name="Käsinkirjoitus 105">
                <a:extLst>
                  <a:ext uri="{FF2B5EF4-FFF2-40B4-BE49-F238E27FC236}">
                    <a16:creationId xmlns:a16="http://schemas.microsoft.com/office/drawing/2014/main" id="{34F25B53-5C3A-4A54-95A9-499A38A3A02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49480" y="6011280"/>
                <a:ext cx="201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Käsinkirjoitus 106">
                <a:extLst>
                  <a:ext uri="{FF2B5EF4-FFF2-40B4-BE49-F238E27FC236}">
                    <a16:creationId xmlns:a16="http://schemas.microsoft.com/office/drawing/2014/main" id="{88554B5E-7A99-4BF9-B714-94DB426F7E85}"/>
                  </a:ext>
                </a:extLst>
              </p14:cNvPr>
              <p14:cNvContentPartPr/>
              <p14:nvPr/>
            </p14:nvContentPartPr>
            <p14:xfrm>
              <a:off x="5902560" y="5988960"/>
              <a:ext cx="178920" cy="405360"/>
            </p14:xfrm>
          </p:contentPart>
        </mc:Choice>
        <mc:Fallback xmlns="">
          <p:pic>
            <p:nvPicPr>
              <p:cNvPr id="107" name="Käsinkirjoitus 106">
                <a:extLst>
                  <a:ext uri="{FF2B5EF4-FFF2-40B4-BE49-F238E27FC236}">
                    <a16:creationId xmlns:a16="http://schemas.microsoft.com/office/drawing/2014/main" id="{88554B5E-7A99-4BF9-B714-94DB426F7E8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893560" y="5979960"/>
                <a:ext cx="19656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96FE100D-1BF4-4564-9EC7-FEE97FDB94CC}"/>
              </a:ext>
            </a:extLst>
          </p:cNvPr>
          <p:cNvGrpSpPr/>
          <p:nvPr/>
        </p:nvGrpSpPr>
        <p:grpSpPr>
          <a:xfrm>
            <a:off x="6755040" y="6102360"/>
            <a:ext cx="250200" cy="236880"/>
            <a:chOff x="6755040" y="6102360"/>
            <a:chExt cx="2502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2A3E691A-A028-4BA3-A69D-DAB2F738010F}"/>
                    </a:ext>
                  </a:extLst>
                </p14:cNvPr>
                <p14:cNvContentPartPr/>
                <p14:nvPr/>
              </p14:nvContentPartPr>
              <p14:xfrm>
                <a:off x="6755040" y="6211080"/>
                <a:ext cx="250200" cy="10440"/>
              </p14:xfrm>
            </p:contentPart>
          </mc:Choice>
          <mc:Fallback xmlns=""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2A3E691A-A028-4BA3-A69D-DAB2F73801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46400" y="6202080"/>
                  <a:ext cx="267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11AA2DCF-EA47-4EEA-854D-69D6BB8EFB81}"/>
                    </a:ext>
                  </a:extLst>
                </p14:cNvPr>
                <p14:cNvContentPartPr/>
                <p14:nvPr/>
              </p14:nvContentPartPr>
              <p14:xfrm>
                <a:off x="6917760" y="6102360"/>
                <a:ext cx="14400" cy="236880"/>
              </p14:xfrm>
            </p:contentPart>
          </mc:Choice>
          <mc:Fallback xmlns=""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11AA2DCF-EA47-4EEA-854D-69D6BB8EFB8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08760" y="6093360"/>
                  <a:ext cx="3204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95477C7B-6D7A-4B16-8B82-8AE2B708B9EF}"/>
              </a:ext>
            </a:extLst>
          </p:cNvPr>
          <p:cNvGrpSpPr/>
          <p:nvPr/>
        </p:nvGrpSpPr>
        <p:grpSpPr>
          <a:xfrm>
            <a:off x="6260760" y="5968080"/>
            <a:ext cx="200520" cy="440640"/>
            <a:chOff x="6260760" y="5968080"/>
            <a:chExt cx="2005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244F8573-25DF-4B79-8BAE-C61D96A239E6}"/>
                    </a:ext>
                  </a:extLst>
                </p14:cNvPr>
                <p14:cNvContentPartPr/>
                <p14:nvPr/>
              </p14:nvContentPartPr>
              <p14:xfrm>
                <a:off x="6260760" y="5972400"/>
                <a:ext cx="200520" cy="436320"/>
              </p14:xfrm>
            </p:contentPart>
          </mc:Choice>
          <mc:Fallback xmlns=""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244F8573-25DF-4B79-8BAE-C61D96A239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51760" y="5963760"/>
                  <a:ext cx="218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621F8505-46C5-4567-9D18-1F803B42CB47}"/>
                    </a:ext>
                  </a:extLst>
                </p14:cNvPr>
                <p14:cNvContentPartPr/>
                <p14:nvPr/>
              </p14:nvContentPartPr>
              <p14:xfrm>
                <a:off x="6300720" y="5968080"/>
                <a:ext cx="128520" cy="110520"/>
              </p14:xfrm>
            </p:contentPart>
          </mc:Choice>
          <mc:Fallback xmlns=""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621F8505-46C5-4567-9D18-1F803B42CB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92080" y="5959080"/>
                  <a:ext cx="1461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4" name="Käsinkirjoitus 113">
                <a:extLst>
                  <a:ext uri="{FF2B5EF4-FFF2-40B4-BE49-F238E27FC236}">
                    <a16:creationId xmlns:a16="http://schemas.microsoft.com/office/drawing/2014/main" id="{532B28F6-D3B9-4FF3-9666-58904DA7ED9A}"/>
                  </a:ext>
                </a:extLst>
              </p14:cNvPr>
              <p14:cNvContentPartPr/>
              <p14:nvPr/>
            </p14:nvContentPartPr>
            <p14:xfrm>
              <a:off x="7346880" y="5925240"/>
              <a:ext cx="185040" cy="393840"/>
            </p14:xfrm>
          </p:contentPart>
        </mc:Choice>
        <mc:Fallback xmlns="">
          <p:pic>
            <p:nvPicPr>
              <p:cNvPr id="114" name="Käsinkirjoitus 113">
                <a:extLst>
                  <a:ext uri="{FF2B5EF4-FFF2-40B4-BE49-F238E27FC236}">
                    <a16:creationId xmlns:a16="http://schemas.microsoft.com/office/drawing/2014/main" id="{532B28F6-D3B9-4FF3-9666-58904DA7ED9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337880" y="5916240"/>
                <a:ext cx="20268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Käsinkirjoitus 114">
                <a:extLst>
                  <a:ext uri="{FF2B5EF4-FFF2-40B4-BE49-F238E27FC236}">
                    <a16:creationId xmlns:a16="http://schemas.microsoft.com/office/drawing/2014/main" id="{BD824E82-4B71-450A-8C87-6929485F58E9}"/>
                  </a:ext>
                </a:extLst>
              </p14:cNvPr>
              <p14:cNvContentPartPr/>
              <p14:nvPr/>
            </p14:nvContentPartPr>
            <p14:xfrm>
              <a:off x="7703640" y="6164640"/>
              <a:ext cx="360" cy="360"/>
            </p14:xfrm>
          </p:contentPart>
        </mc:Choice>
        <mc:Fallback xmlns="">
          <p:pic>
            <p:nvPicPr>
              <p:cNvPr id="115" name="Käsinkirjoitus 114">
                <a:extLst>
                  <a:ext uri="{FF2B5EF4-FFF2-40B4-BE49-F238E27FC236}">
                    <a16:creationId xmlns:a16="http://schemas.microsoft.com/office/drawing/2014/main" id="{BD824E82-4B71-450A-8C87-6929485F58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94640" y="61560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D37CAB09-42F2-4C7B-87EA-E36CBBD8E4AF}"/>
              </a:ext>
            </a:extLst>
          </p:cNvPr>
          <p:cNvGrpSpPr/>
          <p:nvPr/>
        </p:nvGrpSpPr>
        <p:grpSpPr>
          <a:xfrm>
            <a:off x="7921800" y="5979600"/>
            <a:ext cx="164880" cy="326160"/>
            <a:chOff x="7921800" y="5979600"/>
            <a:chExt cx="1648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46E46C93-B7B6-4DEB-A69D-B8CC97815E31}"/>
                    </a:ext>
                  </a:extLst>
                </p14:cNvPr>
                <p14:cNvContentPartPr/>
                <p14:nvPr/>
              </p14:nvContentPartPr>
              <p14:xfrm>
                <a:off x="7921800" y="6011640"/>
                <a:ext cx="132120" cy="168120"/>
              </p14:xfrm>
            </p:contentPart>
          </mc:Choice>
          <mc:Fallback xmlns=""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46E46C93-B7B6-4DEB-A69D-B8CC97815E3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13160" y="6003000"/>
                  <a:ext cx="149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9176913F-C0C9-4FCD-AC65-B4E2E28D900A}"/>
                    </a:ext>
                  </a:extLst>
                </p14:cNvPr>
                <p14:cNvContentPartPr/>
                <p14:nvPr/>
              </p14:nvContentPartPr>
              <p14:xfrm>
                <a:off x="8069400" y="5979600"/>
                <a:ext cx="17280" cy="326160"/>
              </p14:xfrm>
            </p:contentPart>
          </mc:Choice>
          <mc:Fallback xmlns=""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9176913F-C0C9-4FCD-AC65-B4E2E28D90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60400" y="5970600"/>
                  <a:ext cx="3492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0236BE4A-5F31-45B4-B835-59685BEA8BCE}"/>
              </a:ext>
            </a:extLst>
          </p:cNvPr>
          <p:cNvGrpSpPr/>
          <p:nvPr/>
        </p:nvGrpSpPr>
        <p:grpSpPr>
          <a:xfrm>
            <a:off x="8357760" y="6141600"/>
            <a:ext cx="201960" cy="79920"/>
            <a:chOff x="8357760" y="6141600"/>
            <a:chExt cx="20196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5D7265A3-8BFF-46DB-A183-73D324B9A9BE}"/>
                    </a:ext>
                  </a:extLst>
                </p14:cNvPr>
                <p14:cNvContentPartPr/>
                <p14:nvPr/>
              </p14:nvContentPartPr>
              <p14:xfrm>
                <a:off x="8389080" y="6141600"/>
                <a:ext cx="142920" cy="11880"/>
              </p14:xfrm>
            </p:contentPart>
          </mc:Choice>
          <mc:Fallback xmlns=""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5D7265A3-8BFF-46DB-A183-73D324B9A9B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80080" y="6132960"/>
                  <a:ext cx="160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92666E2B-0D6E-4E32-9822-29A02DCEADCC}"/>
                    </a:ext>
                  </a:extLst>
                </p14:cNvPr>
                <p14:cNvContentPartPr/>
                <p14:nvPr/>
              </p14:nvContentPartPr>
              <p14:xfrm>
                <a:off x="8357760" y="6212880"/>
                <a:ext cx="201960" cy="8640"/>
              </p14:xfrm>
            </p:contentPart>
          </mc:Choice>
          <mc:Fallback xmlns=""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92666E2B-0D6E-4E32-9822-29A02DCEADC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49120" y="6204240"/>
                  <a:ext cx="2196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DA3A3F6B-1DF8-40DB-8842-85D30155717D}"/>
                  </a:ext>
                </a:extLst>
              </p14:cNvPr>
              <p14:cNvContentPartPr/>
              <p14:nvPr/>
            </p14:nvContentPartPr>
            <p14:xfrm>
              <a:off x="8852040" y="5886720"/>
              <a:ext cx="11880" cy="369720"/>
            </p14:xfrm>
          </p:contentPart>
        </mc:Choice>
        <mc:Fallback xmlns=""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DA3A3F6B-1DF8-40DB-8842-85D30155717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843400" y="5878080"/>
                <a:ext cx="2952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A9209B2F-C6A2-4891-8582-45F28FC93C2E}"/>
              </a:ext>
            </a:extLst>
          </p:cNvPr>
          <p:cNvGrpSpPr/>
          <p:nvPr/>
        </p:nvGrpSpPr>
        <p:grpSpPr>
          <a:xfrm>
            <a:off x="9046440" y="5774040"/>
            <a:ext cx="2452320" cy="469800"/>
            <a:chOff x="9046440" y="5774040"/>
            <a:chExt cx="245232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6FE5663-E75B-462F-8BAD-70F7F5811EA8}"/>
                    </a:ext>
                  </a:extLst>
                </p14:cNvPr>
                <p14:cNvContentPartPr/>
                <p14:nvPr/>
              </p14:nvContentPartPr>
              <p14:xfrm>
                <a:off x="9046440" y="5866920"/>
                <a:ext cx="140040" cy="301680"/>
              </p14:xfrm>
            </p:contentPart>
          </mc:Choice>
          <mc:Fallback xmlns=""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6FE5663-E75B-462F-8BAD-70F7F5811EA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37800" y="5858280"/>
                  <a:ext cx="157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28EB0C44-1F83-48F2-A090-C3907012BE3F}"/>
                    </a:ext>
                  </a:extLst>
                </p14:cNvPr>
                <p14:cNvContentPartPr/>
                <p14:nvPr/>
              </p14:nvContentPartPr>
              <p14:xfrm>
                <a:off x="9300240" y="5860800"/>
                <a:ext cx="137880" cy="323280"/>
              </p14:xfrm>
            </p:contentPart>
          </mc:Choice>
          <mc:Fallback xmlns=""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28EB0C44-1F83-48F2-A090-C3907012BE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91600" y="5852160"/>
                  <a:ext cx="155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8F7EE9F1-94E1-4898-A4F5-A179D6718C22}"/>
                    </a:ext>
                  </a:extLst>
                </p14:cNvPr>
                <p14:cNvContentPartPr/>
                <p14:nvPr/>
              </p14:nvContentPartPr>
              <p14:xfrm>
                <a:off x="9581760" y="6055920"/>
                <a:ext cx="156600" cy="6480"/>
              </p14:xfrm>
            </p:contentPart>
          </mc:Choice>
          <mc:Fallback xmlns=""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8F7EE9F1-94E1-4898-A4F5-A179D6718C2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72760" y="6047280"/>
                  <a:ext cx="174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B09C3BD8-23D5-4352-8A24-1C89E42D0CE1}"/>
                    </a:ext>
                  </a:extLst>
                </p14:cNvPr>
                <p14:cNvContentPartPr/>
                <p14:nvPr/>
              </p14:nvContentPartPr>
              <p14:xfrm>
                <a:off x="9691920" y="5913000"/>
                <a:ext cx="26640" cy="222840"/>
              </p14:xfrm>
            </p:contentPart>
          </mc:Choice>
          <mc:Fallback xmlns=""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B09C3BD8-23D5-4352-8A24-1C89E42D0C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82920" y="5904360"/>
                  <a:ext cx="44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84A43C88-72BA-4F60-8BA4-F68519B061DC}"/>
                    </a:ext>
                  </a:extLst>
                </p14:cNvPr>
                <p14:cNvContentPartPr/>
                <p14:nvPr/>
              </p14:nvContentPartPr>
              <p14:xfrm>
                <a:off x="9843840" y="5849640"/>
                <a:ext cx="226800" cy="359280"/>
              </p14:xfrm>
            </p:contentPart>
          </mc:Choice>
          <mc:Fallback xmlns=""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84A43C88-72BA-4F60-8BA4-F68519B061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35200" y="5841000"/>
                  <a:ext cx="244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E5E45F4A-3540-4405-9010-CCECA4F2ED3F}"/>
                    </a:ext>
                  </a:extLst>
                </p14:cNvPr>
                <p14:cNvContentPartPr/>
                <p14:nvPr/>
              </p14:nvContentPartPr>
              <p14:xfrm>
                <a:off x="10194480" y="5808600"/>
                <a:ext cx="157320" cy="230040"/>
              </p14:xfrm>
            </p:contentPart>
          </mc:Choice>
          <mc:Fallback xmlns=""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E5E45F4A-3540-4405-9010-CCECA4F2ED3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85480" y="5799600"/>
                  <a:ext cx="174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EA8AA62F-5670-47A5-869E-E27BB8960EAF}"/>
                    </a:ext>
                  </a:extLst>
                </p14:cNvPr>
                <p14:cNvContentPartPr/>
                <p14:nvPr/>
              </p14:nvContentPartPr>
              <p14:xfrm>
                <a:off x="10331280" y="5850720"/>
                <a:ext cx="37800" cy="346320"/>
              </p14:xfrm>
            </p:contentPart>
          </mc:Choice>
          <mc:Fallback xmlns=""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EA8AA62F-5670-47A5-869E-E27BB8960E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22640" y="5842080"/>
                  <a:ext cx="55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238966F4-3148-4BFC-BB89-42082B1E7116}"/>
                    </a:ext>
                  </a:extLst>
                </p14:cNvPr>
                <p14:cNvContentPartPr/>
                <p14:nvPr/>
              </p14:nvContentPartPr>
              <p14:xfrm>
                <a:off x="10500840" y="5982480"/>
                <a:ext cx="164160" cy="27720"/>
              </p14:xfrm>
            </p:contentPart>
          </mc:Choice>
          <mc:Fallback xmlns=""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238966F4-3148-4BFC-BB89-42082B1E711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92200" y="5973480"/>
                  <a:ext cx="181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8610C5C2-EF57-4C01-91AE-BAD359BF062E}"/>
                    </a:ext>
                  </a:extLst>
                </p14:cNvPr>
                <p14:cNvContentPartPr/>
                <p14:nvPr/>
              </p14:nvContentPartPr>
              <p14:xfrm>
                <a:off x="10523160" y="6068880"/>
                <a:ext cx="165240" cy="13320"/>
              </p14:xfrm>
            </p:contentPart>
          </mc:Choice>
          <mc:Fallback xmlns=""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8610C5C2-EF57-4C01-91AE-BAD359BF062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14520" y="6060240"/>
                  <a:ext cx="182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7B0D4A69-E93B-4202-ACE7-FAB5F377324F}"/>
                    </a:ext>
                  </a:extLst>
                </p14:cNvPr>
                <p14:cNvContentPartPr/>
                <p14:nvPr/>
              </p14:nvContentPartPr>
              <p14:xfrm>
                <a:off x="10818000" y="5808600"/>
                <a:ext cx="37080" cy="435240"/>
              </p14:xfrm>
            </p:contentPart>
          </mc:Choice>
          <mc:Fallback xmlns=""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7B0D4A69-E93B-4202-ACE7-FAB5F377324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09000" y="5799600"/>
                  <a:ext cx="547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6C88D0D4-4D0C-4C83-981A-16B06C2C11C6}"/>
                    </a:ext>
                  </a:extLst>
                </p14:cNvPr>
                <p14:cNvContentPartPr/>
                <p14:nvPr/>
              </p14:nvContentPartPr>
              <p14:xfrm>
                <a:off x="10960200" y="5802840"/>
                <a:ext cx="261360" cy="372240"/>
              </p14:xfrm>
            </p:contentPart>
          </mc:Choice>
          <mc:Fallback xmlns=""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6C88D0D4-4D0C-4C83-981A-16B06C2C11C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51560" y="5794200"/>
                  <a:ext cx="279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4BE96709-D5E8-40CC-899C-FAEBB74BFDCD}"/>
                    </a:ext>
                  </a:extLst>
                </p14:cNvPr>
                <p14:cNvContentPartPr/>
                <p14:nvPr/>
              </p14:nvContentPartPr>
              <p14:xfrm>
                <a:off x="11306880" y="5774040"/>
                <a:ext cx="145800" cy="229320"/>
              </p14:xfrm>
            </p:contentPart>
          </mc:Choice>
          <mc:Fallback xmlns=""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4BE96709-D5E8-40CC-899C-FAEBB74BFDC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97880" y="5765400"/>
                  <a:ext cx="163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52FAC01B-E475-4F52-948C-3831FB442F22}"/>
                    </a:ext>
                  </a:extLst>
                </p14:cNvPr>
                <p14:cNvContentPartPr/>
                <p14:nvPr/>
              </p14:nvContentPartPr>
              <p14:xfrm>
                <a:off x="11473200" y="5775120"/>
                <a:ext cx="25560" cy="468360"/>
              </p14:xfrm>
            </p:contentPart>
          </mc:Choice>
          <mc:Fallback xmlns=""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52FAC01B-E475-4F52-948C-3831FB442F2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64560" y="5766480"/>
                  <a:ext cx="43200" cy="48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Ryhmä 159">
            <a:extLst>
              <a:ext uri="{FF2B5EF4-FFF2-40B4-BE49-F238E27FC236}">
                <a16:creationId xmlns:a16="http://schemas.microsoft.com/office/drawing/2014/main" id="{436B8BA1-A0A4-4184-AD2A-2CE2DD31B47E}"/>
              </a:ext>
            </a:extLst>
          </p:cNvPr>
          <p:cNvGrpSpPr/>
          <p:nvPr/>
        </p:nvGrpSpPr>
        <p:grpSpPr>
          <a:xfrm>
            <a:off x="8926200" y="2562840"/>
            <a:ext cx="2995920" cy="1295280"/>
            <a:chOff x="8926200" y="2562840"/>
            <a:chExt cx="2995920" cy="12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69AA05A4-10A9-4D09-877F-DDEA96E1853B}"/>
                    </a:ext>
                  </a:extLst>
                </p14:cNvPr>
                <p14:cNvContentPartPr/>
                <p14:nvPr/>
              </p14:nvContentPartPr>
              <p14:xfrm>
                <a:off x="8926200" y="2723760"/>
                <a:ext cx="2923200" cy="1134360"/>
              </p14:xfrm>
            </p:contentPart>
          </mc:Choice>
          <mc:Fallback xmlns=""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69AA05A4-10A9-4D09-877F-DDEA96E1853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17560" y="2714760"/>
                  <a:ext cx="2940840" cy="11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C384E1D6-A0BF-4C3F-B00A-958951481BD9}"/>
                    </a:ext>
                  </a:extLst>
                </p14:cNvPr>
                <p14:cNvContentPartPr/>
                <p14:nvPr/>
              </p14:nvContentPartPr>
              <p14:xfrm>
                <a:off x="8989200" y="2562840"/>
                <a:ext cx="2932920" cy="1277280"/>
              </p14:xfrm>
            </p:contentPart>
          </mc:Choice>
          <mc:Fallback xmlns=""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C384E1D6-A0BF-4C3F-B00A-958951481BD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980200" y="2553840"/>
                  <a:ext cx="2950560" cy="12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6430A16C-B4D1-4340-9A42-500FF5C29F07}"/>
                    </a:ext>
                  </a:extLst>
                </p14:cNvPr>
                <p14:cNvContentPartPr/>
                <p14:nvPr/>
              </p14:nvContentPartPr>
              <p14:xfrm>
                <a:off x="9324720" y="2965320"/>
                <a:ext cx="96120" cy="498240"/>
              </p14:xfrm>
            </p:contentPart>
          </mc:Choice>
          <mc:Fallback xmlns=""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6430A16C-B4D1-4340-9A42-500FF5C29F0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15720" y="2956680"/>
                  <a:ext cx="1137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FDE37B29-2370-4454-BCB6-B19311FF3CC3}"/>
                    </a:ext>
                  </a:extLst>
                </p14:cNvPr>
                <p14:cNvContentPartPr/>
                <p14:nvPr/>
              </p14:nvContentPartPr>
              <p14:xfrm>
                <a:off x="9286920" y="3231720"/>
                <a:ext cx="177840" cy="15120"/>
              </p14:xfrm>
            </p:contentPart>
          </mc:Choice>
          <mc:Fallback xmlns=""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FDE37B29-2370-4454-BCB6-B19311FF3CC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77920" y="3223080"/>
                  <a:ext cx="195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ACB1A8CD-DC1F-4951-AC3F-D4A3B38589C8}"/>
                    </a:ext>
                  </a:extLst>
                </p14:cNvPr>
                <p14:cNvContentPartPr/>
                <p14:nvPr/>
              </p14:nvContentPartPr>
              <p14:xfrm>
                <a:off x="9562320" y="2957040"/>
                <a:ext cx="100800" cy="484560"/>
              </p14:xfrm>
            </p:contentPart>
          </mc:Choice>
          <mc:Fallback xmlns=""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ACB1A8CD-DC1F-4951-AC3F-D4A3B38589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53320" y="2948400"/>
                  <a:ext cx="1184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E2EC8938-A4B9-4BEC-9E6A-D3650AB3EBD0}"/>
                    </a:ext>
                  </a:extLst>
                </p14:cNvPr>
                <p14:cNvContentPartPr/>
                <p14:nvPr/>
              </p14:nvContentPartPr>
              <p14:xfrm>
                <a:off x="9722880" y="3206880"/>
                <a:ext cx="180720" cy="181440"/>
              </p14:xfrm>
            </p:contentPart>
          </mc:Choice>
          <mc:Fallback xmlns=""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E2EC8938-A4B9-4BEC-9E6A-D3650AB3EBD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14240" y="3197880"/>
                  <a:ext cx="198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8327C4CC-A74C-4F36-97CD-E9080ADEAB4B}"/>
                    </a:ext>
                  </a:extLst>
                </p14:cNvPr>
                <p14:cNvContentPartPr/>
                <p14:nvPr/>
              </p14:nvContentPartPr>
              <p14:xfrm>
                <a:off x="9789480" y="3267000"/>
                <a:ext cx="81360" cy="142560"/>
              </p14:xfrm>
            </p:contentPart>
          </mc:Choice>
          <mc:Fallback xmlns=""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8327C4CC-A74C-4F36-97CD-E9080ADEAB4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80840" y="3258360"/>
                  <a:ext cx="99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6ABB0801-F9E5-4724-A9CD-0C96B66F1D0A}"/>
                    </a:ext>
                  </a:extLst>
                </p14:cNvPr>
                <p14:cNvContentPartPr/>
                <p14:nvPr/>
              </p14:nvContentPartPr>
              <p14:xfrm>
                <a:off x="9993600" y="2986200"/>
                <a:ext cx="122040" cy="441360"/>
              </p14:xfrm>
            </p:contentPart>
          </mc:Choice>
          <mc:Fallback xmlns=""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6ABB0801-F9E5-4724-A9CD-0C96B66F1D0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84960" y="2977560"/>
                  <a:ext cx="1396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ED9AD420-44A7-4C9F-95A3-3A4CD25FF1A0}"/>
                    </a:ext>
                  </a:extLst>
                </p14:cNvPr>
                <p14:cNvContentPartPr/>
                <p14:nvPr/>
              </p14:nvContentPartPr>
              <p14:xfrm>
                <a:off x="10260000" y="3256200"/>
                <a:ext cx="168480" cy="3240"/>
              </p14:xfrm>
            </p:contentPart>
          </mc:Choice>
          <mc:Fallback xmlns=""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ED9AD420-44A7-4C9F-95A3-3A4CD25FF1A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51360" y="3247200"/>
                  <a:ext cx="186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7183A99B-D51B-41D2-8FE4-1FE9EE263744}"/>
                    </a:ext>
                  </a:extLst>
                </p14:cNvPr>
                <p14:cNvContentPartPr/>
                <p14:nvPr/>
              </p14:nvContentPartPr>
              <p14:xfrm>
                <a:off x="10308960" y="3337560"/>
                <a:ext cx="161280" cy="20520"/>
              </p14:xfrm>
            </p:contentPart>
          </mc:Choice>
          <mc:Fallback xmlns=""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7183A99B-D51B-41D2-8FE4-1FE9EE26374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00320" y="3328560"/>
                  <a:ext cx="178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AF6EB23A-BBC3-48B8-A312-86181A086C99}"/>
                    </a:ext>
                  </a:extLst>
                </p14:cNvPr>
                <p14:cNvContentPartPr/>
                <p14:nvPr/>
              </p14:nvContentPartPr>
              <p14:xfrm>
                <a:off x="10610280" y="3111120"/>
                <a:ext cx="38160" cy="255960"/>
              </p14:xfrm>
            </p:contentPart>
          </mc:Choice>
          <mc:Fallback xmlns=""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AF6EB23A-BBC3-48B8-A312-86181A086C9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01640" y="3102120"/>
                  <a:ext cx="55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C70E7BB3-A0F9-4AD8-9A4A-1460207780C8}"/>
                    </a:ext>
                  </a:extLst>
                </p14:cNvPr>
                <p14:cNvContentPartPr/>
                <p14:nvPr/>
              </p14:nvContentPartPr>
              <p14:xfrm>
                <a:off x="10756800" y="3130200"/>
                <a:ext cx="110880" cy="257760"/>
              </p14:xfrm>
            </p:contentPart>
          </mc:Choice>
          <mc:Fallback xmlns=""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C70E7BB3-A0F9-4AD8-9A4A-1460207780C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748160" y="3121200"/>
                  <a:ext cx="128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713919A7-1DC4-4AA7-BEB7-3E6C0944424A}"/>
                    </a:ext>
                  </a:extLst>
                </p14:cNvPr>
                <p14:cNvContentPartPr/>
                <p14:nvPr/>
              </p14:nvContentPartPr>
              <p14:xfrm>
                <a:off x="10939320" y="3132360"/>
                <a:ext cx="103680" cy="252720"/>
              </p14:xfrm>
            </p:contentPart>
          </mc:Choice>
          <mc:Fallback xmlns=""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713919A7-1DC4-4AA7-BEB7-3E6C0944424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30680" y="3123360"/>
                  <a:ext cx="121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6E61E777-0148-4C0D-9FC6-9AA3FEF67403}"/>
                    </a:ext>
                  </a:extLst>
                </p14:cNvPr>
                <p14:cNvContentPartPr/>
                <p14:nvPr/>
              </p14:nvContentPartPr>
              <p14:xfrm>
                <a:off x="11162880" y="3299400"/>
                <a:ext cx="145080" cy="8280"/>
              </p14:xfrm>
            </p:contentPart>
          </mc:Choice>
          <mc:Fallback xmlns=""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6E61E777-0148-4C0D-9FC6-9AA3FEF6740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54240" y="3290400"/>
                  <a:ext cx="162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112F9623-9511-4994-AFA5-61E8D07232EE}"/>
                    </a:ext>
                  </a:extLst>
                </p14:cNvPr>
                <p14:cNvContentPartPr/>
                <p14:nvPr/>
              </p14:nvContentPartPr>
              <p14:xfrm>
                <a:off x="11259000" y="3178440"/>
                <a:ext cx="16920" cy="195480"/>
              </p14:xfrm>
            </p:contentPart>
          </mc:Choice>
          <mc:Fallback xmlns=""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112F9623-9511-4994-AFA5-61E8D07232E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50360" y="3169440"/>
                  <a:ext cx="34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713896E4-40B1-43BA-BB56-B78EB2321F5F}"/>
                    </a:ext>
                  </a:extLst>
                </p14:cNvPr>
                <p14:cNvContentPartPr/>
                <p14:nvPr/>
              </p14:nvContentPartPr>
              <p14:xfrm>
                <a:off x="11450520" y="3114000"/>
                <a:ext cx="142200" cy="300960"/>
              </p14:xfrm>
            </p:contentPart>
          </mc:Choice>
          <mc:Fallback xmlns=""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713896E4-40B1-43BA-BB56-B78EB2321F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441520" y="3105000"/>
                  <a:ext cx="159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50BA0DA2-BD5A-4CE8-9DDB-A7AC93DB58DD}"/>
                    </a:ext>
                  </a:extLst>
                </p14:cNvPr>
                <p14:cNvContentPartPr/>
                <p14:nvPr/>
              </p14:nvContentPartPr>
              <p14:xfrm>
                <a:off x="11647800" y="3242880"/>
                <a:ext cx="136440" cy="128160"/>
              </p14:xfrm>
            </p:contentPart>
          </mc:Choice>
          <mc:Fallback xmlns=""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50BA0DA2-BD5A-4CE8-9DDB-A7AC93DB58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639160" y="3233880"/>
                  <a:ext cx="154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D224E710-255D-45B0-A199-4DE00CB2ED71}"/>
                    </a:ext>
                  </a:extLst>
                </p14:cNvPr>
                <p14:cNvContentPartPr/>
                <p14:nvPr/>
              </p14:nvContentPartPr>
              <p14:xfrm>
                <a:off x="11710800" y="3267000"/>
                <a:ext cx="94320" cy="137160"/>
              </p14:xfrm>
            </p:contentPart>
          </mc:Choice>
          <mc:Fallback xmlns=""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D224E710-255D-45B0-A199-4DE00CB2ED7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702160" y="3258360"/>
                  <a:ext cx="11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842C158B-FC0B-468C-9E67-1789CD07DE71}"/>
                    </a:ext>
                  </a:extLst>
                </p14:cNvPr>
                <p14:cNvContentPartPr/>
                <p14:nvPr/>
              </p14:nvContentPartPr>
              <p14:xfrm>
                <a:off x="11498400" y="3332520"/>
                <a:ext cx="55800" cy="35640"/>
              </p14:xfrm>
            </p:contentPart>
          </mc:Choice>
          <mc:Fallback xmlns=""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842C158B-FC0B-468C-9E67-1789CD07DE7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89760" y="3323880"/>
                  <a:ext cx="7344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848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E881329-E0E3-181D-C403-8EA57225E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49" y="321487"/>
            <a:ext cx="6925574" cy="218742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9B07DCD-8609-4945-B244-A850FE5FB9EC}"/>
              </a:ext>
            </a:extLst>
          </p:cNvPr>
          <p:cNvSpPr/>
          <p:nvPr/>
        </p:nvSpPr>
        <p:spPr>
          <a:xfrm>
            <a:off x="7766050" y="1282700"/>
            <a:ext cx="21971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0FBBB13C-4318-407B-9BD2-F94973F4A6EE}"/>
              </a:ext>
            </a:extLst>
          </p:cNvPr>
          <p:cNvGrpSpPr/>
          <p:nvPr/>
        </p:nvGrpSpPr>
        <p:grpSpPr>
          <a:xfrm>
            <a:off x="7476820" y="1649220"/>
            <a:ext cx="2688840" cy="189720"/>
            <a:chOff x="7476820" y="1649220"/>
            <a:chExt cx="268884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05CB6F64-C99D-465C-9C2F-18C698BCEA81}"/>
                    </a:ext>
                  </a:extLst>
                </p14:cNvPr>
                <p14:cNvContentPartPr/>
                <p14:nvPr/>
              </p14:nvContentPartPr>
              <p14:xfrm>
                <a:off x="7498060" y="1649220"/>
                <a:ext cx="108360" cy="179280"/>
              </p14:xfrm>
            </p:contentPart>
          </mc:Choice>
          <mc:Fallback xmlns=""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05CB6F64-C99D-465C-9C2F-18C698BCEA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89420" y="1640580"/>
                  <a:ext cx="126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362A6011-7F7E-44BD-92E0-5C019272D362}"/>
                    </a:ext>
                  </a:extLst>
                </p14:cNvPr>
                <p14:cNvContentPartPr/>
                <p14:nvPr/>
              </p14:nvContentPartPr>
              <p14:xfrm>
                <a:off x="7476820" y="1707540"/>
                <a:ext cx="131760" cy="12420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362A6011-7F7E-44BD-92E0-5C019272D3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67820" y="1698900"/>
                  <a:ext cx="149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415B0099-40B2-4B10-BDD8-80E05FE997BC}"/>
                    </a:ext>
                  </a:extLst>
                </p14:cNvPr>
                <p14:cNvContentPartPr/>
                <p14:nvPr/>
              </p14:nvContentPartPr>
              <p14:xfrm>
                <a:off x="10029940" y="1687740"/>
                <a:ext cx="133200" cy="136800"/>
              </p14:xfrm>
            </p:contentPart>
          </mc:Choice>
          <mc:Fallback xmlns=""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415B0099-40B2-4B10-BDD8-80E05FE997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20940" y="1678740"/>
                  <a:ext cx="150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A98EFED4-E213-4D7B-81E7-29A9102B354E}"/>
                    </a:ext>
                  </a:extLst>
                </p14:cNvPr>
                <p14:cNvContentPartPr/>
                <p14:nvPr/>
              </p14:nvContentPartPr>
              <p14:xfrm>
                <a:off x="10074940" y="1713300"/>
                <a:ext cx="90720" cy="12564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A98EFED4-E213-4D7B-81E7-29A9102B35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65940" y="1704660"/>
                  <a:ext cx="1083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D35EE99D-A56A-41D2-825C-EA703868B927}"/>
              </a:ext>
            </a:extLst>
          </p:cNvPr>
          <p:cNvGrpSpPr/>
          <p:nvPr/>
        </p:nvGrpSpPr>
        <p:grpSpPr>
          <a:xfrm>
            <a:off x="8335640" y="2412510"/>
            <a:ext cx="1263600" cy="239760"/>
            <a:chOff x="8335640" y="2412510"/>
            <a:chExt cx="12636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F11A63B-8598-4ED6-A945-92EBADB67CAB}"/>
                    </a:ext>
                  </a:extLst>
                </p14:cNvPr>
                <p14:cNvContentPartPr/>
                <p14:nvPr/>
              </p14:nvContentPartPr>
              <p14:xfrm>
                <a:off x="8335640" y="2412510"/>
                <a:ext cx="196920" cy="169560"/>
              </p14:xfrm>
            </p:contentPart>
          </mc:Choice>
          <mc:Fallback xmlns=""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F11A63B-8598-4ED6-A945-92EBADB67C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27000" y="2403510"/>
                  <a:ext cx="214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7F133B7D-2411-4A1C-974E-ECB4223100A3}"/>
                    </a:ext>
                  </a:extLst>
                </p14:cNvPr>
                <p14:cNvContentPartPr/>
                <p14:nvPr/>
              </p14:nvContentPartPr>
              <p14:xfrm>
                <a:off x="8440040" y="2515830"/>
                <a:ext cx="133200" cy="9000"/>
              </p14:xfrm>
            </p:contentPart>
          </mc:Choice>
          <mc:Fallback xmlns=""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7F133B7D-2411-4A1C-974E-ECB4223100A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31400" y="2507190"/>
                  <a:ext cx="150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D97706F8-2538-42EC-8B6E-564FF50B5476}"/>
                    </a:ext>
                  </a:extLst>
                </p14:cNvPr>
                <p14:cNvContentPartPr/>
                <p14:nvPr/>
              </p14:nvContentPartPr>
              <p14:xfrm>
                <a:off x="8617520" y="2420790"/>
                <a:ext cx="100800" cy="16380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D97706F8-2538-42EC-8B6E-564FF50B54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08520" y="2412150"/>
                  <a:ext cx="118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F77F0B41-68BC-4858-9C9C-E4309BA342C0}"/>
                    </a:ext>
                  </a:extLst>
                </p14:cNvPr>
                <p14:cNvContentPartPr/>
                <p14:nvPr/>
              </p14:nvContentPartPr>
              <p14:xfrm>
                <a:off x="8763680" y="2440590"/>
                <a:ext cx="75240" cy="150480"/>
              </p14:xfrm>
            </p:contentPart>
          </mc:Choice>
          <mc:Fallback xmlns=""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F77F0B41-68BC-4858-9C9C-E4309BA342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54680" y="2431590"/>
                  <a:ext cx="92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2DF015EB-2205-4DE0-AE30-6B59F40E0FAA}"/>
                    </a:ext>
                  </a:extLst>
                </p14:cNvPr>
                <p14:cNvContentPartPr/>
                <p14:nvPr/>
              </p14:nvContentPartPr>
              <p14:xfrm>
                <a:off x="8913800" y="2536710"/>
                <a:ext cx="174240" cy="84240"/>
              </p14:xfrm>
            </p:contentPart>
          </mc:Choice>
          <mc:Fallback xmlns=""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2DF015EB-2205-4DE0-AE30-6B59F40E0F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04800" y="2528070"/>
                  <a:ext cx="191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1A605EFC-7F11-40D3-886E-F03DCE6CB8AC}"/>
                    </a:ext>
                  </a:extLst>
                </p14:cNvPr>
                <p14:cNvContentPartPr/>
                <p14:nvPr/>
              </p14:nvContentPartPr>
              <p14:xfrm>
                <a:off x="9184880" y="2562270"/>
                <a:ext cx="105480" cy="12240"/>
              </p14:xfrm>
            </p:contentPart>
          </mc:Choice>
          <mc:Fallback xmlns=""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1A605EFC-7F11-40D3-886E-F03DCE6CB8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76240" y="2553630"/>
                  <a:ext cx="12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46DF7FE0-4538-467F-B0DD-4DF90F84E678}"/>
                    </a:ext>
                  </a:extLst>
                </p14:cNvPr>
                <p14:cNvContentPartPr/>
                <p14:nvPr/>
              </p14:nvContentPartPr>
              <p14:xfrm>
                <a:off x="9377480" y="2488470"/>
                <a:ext cx="188640" cy="15768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46DF7FE0-4538-467F-B0DD-4DF90F84E6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68480" y="2479830"/>
                  <a:ext cx="206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2A2F757D-7738-47B1-AB3A-03CB944DBA5C}"/>
                    </a:ext>
                  </a:extLst>
                </p14:cNvPr>
                <p14:cNvContentPartPr/>
                <p14:nvPr/>
              </p14:nvContentPartPr>
              <p14:xfrm>
                <a:off x="9447320" y="2507910"/>
                <a:ext cx="151920" cy="14436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2A2F757D-7738-47B1-AB3A-03CB944DBA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38320" y="2498910"/>
                  <a:ext cx="169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0F398998-D710-4E5F-B7DE-6123E7394584}"/>
              </a:ext>
            </a:extLst>
          </p:cNvPr>
          <p:cNvGrpSpPr/>
          <p:nvPr/>
        </p:nvGrpSpPr>
        <p:grpSpPr>
          <a:xfrm>
            <a:off x="7838480" y="595230"/>
            <a:ext cx="712440" cy="396000"/>
            <a:chOff x="7838480" y="595230"/>
            <a:chExt cx="7124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9CC41C2B-EF5D-49F1-B7D7-9E765313D368}"/>
                    </a:ext>
                  </a:extLst>
                </p14:cNvPr>
                <p14:cNvContentPartPr/>
                <p14:nvPr/>
              </p14:nvContentPartPr>
              <p14:xfrm>
                <a:off x="7838480" y="595230"/>
                <a:ext cx="378360" cy="39600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9CC41C2B-EF5D-49F1-B7D7-9E765313D3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29840" y="586230"/>
                  <a:ext cx="396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87CE6E9-903F-4F02-A292-FD0CB82AEE51}"/>
                    </a:ext>
                  </a:extLst>
                </p14:cNvPr>
                <p14:cNvContentPartPr/>
                <p14:nvPr/>
              </p14:nvContentPartPr>
              <p14:xfrm>
                <a:off x="7942520" y="810870"/>
                <a:ext cx="270360" cy="684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87CE6E9-903F-4F02-A292-FD0CB82AEE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33880" y="801870"/>
                  <a:ext cx="28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F757BAAE-AA66-40AB-9B1F-B49EAA3B3A9A}"/>
                    </a:ext>
                  </a:extLst>
                </p14:cNvPr>
                <p14:cNvContentPartPr/>
                <p14:nvPr/>
              </p14:nvContentPartPr>
              <p14:xfrm>
                <a:off x="8392160" y="801150"/>
                <a:ext cx="114840" cy="180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F757BAAE-AA66-40AB-9B1F-B49EAA3B3A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83160" y="792510"/>
                  <a:ext cx="132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307C6E89-68FA-4478-BE5D-1F5E22551A76}"/>
                    </a:ext>
                  </a:extLst>
                </p14:cNvPr>
                <p14:cNvContentPartPr/>
                <p14:nvPr/>
              </p14:nvContentPartPr>
              <p14:xfrm>
                <a:off x="8414480" y="867750"/>
                <a:ext cx="136440" cy="1728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307C6E89-68FA-4478-BE5D-1F5E22551A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5840" y="858750"/>
                  <a:ext cx="1540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B1D17B35-3741-433D-A167-088F3E3123E2}"/>
              </a:ext>
            </a:extLst>
          </p:cNvPr>
          <p:cNvGrpSpPr/>
          <p:nvPr/>
        </p:nvGrpSpPr>
        <p:grpSpPr>
          <a:xfrm>
            <a:off x="8756840" y="640590"/>
            <a:ext cx="735840" cy="329760"/>
            <a:chOff x="8756840" y="640590"/>
            <a:chExt cx="7358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2E2F8DA8-BF88-45D7-A7F3-65604D7298D6}"/>
                    </a:ext>
                  </a:extLst>
                </p14:cNvPr>
                <p14:cNvContentPartPr/>
                <p14:nvPr/>
              </p14:nvContentPartPr>
              <p14:xfrm>
                <a:off x="8756840" y="759390"/>
                <a:ext cx="217440" cy="17712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2E2F8DA8-BF88-45D7-A7F3-65604D7298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48200" y="750390"/>
                  <a:ext cx="235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32618D0-92D7-4EB6-ACBE-CFED9EB5DAC4}"/>
                    </a:ext>
                  </a:extLst>
                </p14:cNvPr>
                <p14:cNvContentPartPr/>
                <p14:nvPr/>
              </p14:nvContentPartPr>
              <p14:xfrm>
                <a:off x="9133400" y="895110"/>
                <a:ext cx="360" cy="36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32618D0-92D7-4EB6-ACBE-CFED9EB5DA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24400" y="8864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75740B8-A731-47B6-A6DE-33748C3D8D51}"/>
                    </a:ext>
                  </a:extLst>
                </p14:cNvPr>
                <p14:cNvContentPartPr/>
                <p14:nvPr/>
              </p14:nvContentPartPr>
              <p14:xfrm>
                <a:off x="9242120" y="640590"/>
                <a:ext cx="250560" cy="3297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75740B8-A731-47B6-A6DE-33748C3D8D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33480" y="631590"/>
                  <a:ext cx="26820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B8A6B5BC-C5C3-4FEA-BB1A-A4B25B729659}"/>
              </a:ext>
            </a:extLst>
          </p:cNvPr>
          <p:cNvGrpSpPr/>
          <p:nvPr/>
        </p:nvGrpSpPr>
        <p:grpSpPr>
          <a:xfrm>
            <a:off x="1814240" y="2453550"/>
            <a:ext cx="321840" cy="412200"/>
            <a:chOff x="1814240" y="2453550"/>
            <a:chExt cx="32184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503749D0-D9FC-41A8-B263-E5BADBAD35DC}"/>
                    </a:ext>
                  </a:extLst>
                </p14:cNvPr>
                <p14:cNvContentPartPr/>
                <p14:nvPr/>
              </p14:nvContentPartPr>
              <p14:xfrm>
                <a:off x="1814240" y="2469750"/>
                <a:ext cx="164520" cy="34884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503749D0-D9FC-41A8-B263-E5BADBAD35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05600" y="2461110"/>
                  <a:ext cx="182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670A7026-67A8-47F1-9C10-ED87E002EE81}"/>
                    </a:ext>
                  </a:extLst>
                </p14:cNvPr>
                <p14:cNvContentPartPr/>
                <p14:nvPr/>
              </p14:nvContentPartPr>
              <p14:xfrm>
                <a:off x="2042840" y="2453550"/>
                <a:ext cx="93240" cy="412200"/>
              </p14:xfrm>
            </p:contentPart>
          </mc:Choice>
          <mc:Fallback xmlns=""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670A7026-67A8-47F1-9C10-ED87E002EE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33840" y="2444550"/>
                  <a:ext cx="11088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39464E19-173B-40FE-AA8F-DA6AF337213E}"/>
              </a:ext>
            </a:extLst>
          </p:cNvPr>
          <p:cNvGrpSpPr/>
          <p:nvPr/>
        </p:nvGrpSpPr>
        <p:grpSpPr>
          <a:xfrm>
            <a:off x="6276440" y="2623470"/>
            <a:ext cx="482760" cy="280080"/>
            <a:chOff x="6276440" y="2623470"/>
            <a:chExt cx="4827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FB3E239B-36DE-4E0D-AE41-902953F9FEC4}"/>
                    </a:ext>
                  </a:extLst>
                </p14:cNvPr>
                <p14:cNvContentPartPr/>
                <p14:nvPr/>
              </p14:nvContentPartPr>
              <p14:xfrm>
                <a:off x="6276440" y="2751990"/>
                <a:ext cx="20520" cy="46440"/>
              </p14:xfrm>
            </p:contentPart>
          </mc:Choice>
          <mc:Fallback xmlns=""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FB3E239B-36DE-4E0D-AE41-902953F9FE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67440" y="2742990"/>
                  <a:ext cx="38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7F9C25DD-F82C-4D19-8B78-1BDD5C71AEA3}"/>
                    </a:ext>
                  </a:extLst>
                </p14:cNvPr>
                <p14:cNvContentPartPr/>
                <p14:nvPr/>
              </p14:nvContentPartPr>
              <p14:xfrm>
                <a:off x="6489920" y="2626710"/>
                <a:ext cx="227880" cy="276840"/>
              </p14:xfrm>
            </p:contentPart>
          </mc:Choice>
          <mc:Fallback xmlns=""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7F9C25DD-F82C-4D19-8B78-1BDD5C71AEA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81280" y="2617710"/>
                  <a:ext cx="245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8F1FA327-0369-4402-8C8C-9A1F348A2861}"/>
                    </a:ext>
                  </a:extLst>
                </p14:cNvPr>
                <p14:cNvContentPartPr/>
                <p14:nvPr/>
              </p14:nvContentPartPr>
              <p14:xfrm>
                <a:off x="6548600" y="2623470"/>
                <a:ext cx="210600" cy="226080"/>
              </p14:xfrm>
            </p:contentPart>
          </mc:Choice>
          <mc:Fallback xmlns=""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8F1FA327-0369-4402-8C8C-9A1F348A28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9600" y="2614830"/>
                  <a:ext cx="22824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A8E72E0C-66FC-45A7-94C9-50CA89FC7077}"/>
              </a:ext>
            </a:extLst>
          </p:cNvPr>
          <p:cNvGrpSpPr/>
          <p:nvPr/>
        </p:nvGrpSpPr>
        <p:grpSpPr>
          <a:xfrm>
            <a:off x="4660040" y="2146830"/>
            <a:ext cx="1863360" cy="442440"/>
            <a:chOff x="4660040" y="2146830"/>
            <a:chExt cx="18633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11EACD19-F2C8-4CBF-A491-2AD769AA2FA3}"/>
                    </a:ext>
                  </a:extLst>
                </p14:cNvPr>
                <p14:cNvContentPartPr/>
                <p14:nvPr/>
              </p14:nvContentPartPr>
              <p14:xfrm>
                <a:off x="4660040" y="2146830"/>
                <a:ext cx="1863360" cy="396720"/>
              </p14:xfrm>
            </p:contentPart>
          </mc:Choice>
          <mc:Fallback xmlns=""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11EACD19-F2C8-4CBF-A491-2AD769AA2F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51040" y="2137830"/>
                  <a:ext cx="1881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3BAD1B10-5C9D-4444-A90D-D719AC47F35B}"/>
                    </a:ext>
                  </a:extLst>
                </p14:cNvPr>
                <p14:cNvContentPartPr/>
                <p14:nvPr/>
              </p14:nvContentPartPr>
              <p14:xfrm>
                <a:off x="5777120" y="2407830"/>
                <a:ext cx="637920" cy="181440"/>
              </p14:xfrm>
            </p:contentPart>
          </mc:Choice>
          <mc:Fallback xmlns=""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3BAD1B10-5C9D-4444-A90D-D719AC47F3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68480" y="2399190"/>
                  <a:ext cx="6555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Ryhmä 90">
            <a:extLst>
              <a:ext uri="{FF2B5EF4-FFF2-40B4-BE49-F238E27FC236}">
                <a16:creationId xmlns:a16="http://schemas.microsoft.com/office/drawing/2014/main" id="{421500C2-406D-404D-A395-A42291B418CE}"/>
              </a:ext>
            </a:extLst>
          </p:cNvPr>
          <p:cNvGrpSpPr/>
          <p:nvPr/>
        </p:nvGrpSpPr>
        <p:grpSpPr>
          <a:xfrm>
            <a:off x="2728280" y="2410710"/>
            <a:ext cx="3387960" cy="1205280"/>
            <a:chOff x="2728280" y="2410710"/>
            <a:chExt cx="3387960" cy="12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27D1D96E-9A08-4652-BE93-873D0E1F0735}"/>
                    </a:ext>
                  </a:extLst>
                </p14:cNvPr>
                <p14:cNvContentPartPr/>
                <p14:nvPr/>
              </p14:nvContentPartPr>
              <p14:xfrm>
                <a:off x="2770760" y="2584590"/>
                <a:ext cx="307440" cy="396720"/>
              </p14:xfrm>
            </p:contentPart>
          </mc:Choice>
          <mc:Fallback xmlns=""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27D1D96E-9A08-4652-BE93-873D0E1F07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61760" y="2575950"/>
                  <a:ext cx="3250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65446D9E-8282-4837-9888-4746BE15F748}"/>
                    </a:ext>
                  </a:extLst>
                </p14:cNvPr>
                <p14:cNvContentPartPr/>
                <p14:nvPr/>
              </p14:nvContentPartPr>
              <p14:xfrm>
                <a:off x="2799560" y="2801310"/>
                <a:ext cx="298080" cy="10800"/>
              </p14:xfrm>
            </p:contentPart>
          </mc:Choice>
          <mc:Fallback xmlns=""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65446D9E-8282-4837-9888-4746BE15F74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90560" y="2792310"/>
                  <a:ext cx="315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BEE9517C-C68F-4C8B-89F5-72390C2F2BE2}"/>
                    </a:ext>
                  </a:extLst>
                </p14:cNvPr>
                <p14:cNvContentPartPr/>
                <p14:nvPr/>
              </p14:nvContentPartPr>
              <p14:xfrm>
                <a:off x="3235880" y="2536710"/>
                <a:ext cx="93960" cy="432360"/>
              </p14:xfrm>
            </p:contentPart>
          </mc:Choice>
          <mc:Fallback xmlns=""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BEE9517C-C68F-4C8B-89F5-72390C2F2BE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27240" y="2528070"/>
                  <a:ext cx="1116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FEAD87D2-F4AF-4F65-92DD-72C0E0184CCA}"/>
                    </a:ext>
                  </a:extLst>
                </p14:cNvPr>
                <p14:cNvContentPartPr/>
                <p14:nvPr/>
              </p14:nvContentPartPr>
              <p14:xfrm>
                <a:off x="3382760" y="2703750"/>
                <a:ext cx="191160" cy="231120"/>
              </p14:xfrm>
            </p:contentPart>
          </mc:Choice>
          <mc:Fallback xmlns=""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FEAD87D2-F4AF-4F65-92DD-72C0E0184C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74120" y="2695110"/>
                  <a:ext cx="208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15F864FB-3FE6-4D08-B2DC-313C9A10578E}"/>
                    </a:ext>
                  </a:extLst>
                </p14:cNvPr>
                <p14:cNvContentPartPr/>
                <p14:nvPr/>
              </p14:nvContentPartPr>
              <p14:xfrm>
                <a:off x="3424880" y="2720670"/>
                <a:ext cx="203760" cy="208440"/>
              </p14:xfrm>
            </p:contentPart>
          </mc:Choice>
          <mc:Fallback xmlns=""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15F864FB-3FE6-4D08-B2DC-313C9A1057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16240" y="2711670"/>
                  <a:ext cx="221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86176FB4-B750-476F-A93A-DE77BAAA0871}"/>
                    </a:ext>
                  </a:extLst>
                </p14:cNvPr>
                <p14:cNvContentPartPr/>
                <p14:nvPr/>
              </p14:nvContentPartPr>
              <p14:xfrm>
                <a:off x="3726560" y="2526990"/>
                <a:ext cx="136080" cy="51408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86176FB4-B750-476F-A93A-DE77BAAA08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17920" y="2518350"/>
                  <a:ext cx="15372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BDBCA5D-D6EC-4E9D-B9C4-3782DB4707DA}"/>
                    </a:ext>
                  </a:extLst>
                </p14:cNvPr>
                <p14:cNvContentPartPr/>
                <p14:nvPr/>
              </p14:nvContentPartPr>
              <p14:xfrm>
                <a:off x="4058840" y="2777190"/>
                <a:ext cx="218160" cy="504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BDBCA5D-D6EC-4E9D-B9C4-3782DB4707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50200" y="2768190"/>
                  <a:ext cx="23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63B8A280-06DB-4B7C-A9A4-B1A1CE3E96A8}"/>
                    </a:ext>
                  </a:extLst>
                </p14:cNvPr>
                <p14:cNvContentPartPr/>
                <p14:nvPr/>
              </p14:nvContentPartPr>
              <p14:xfrm>
                <a:off x="4058120" y="2870430"/>
                <a:ext cx="239760" cy="1800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63B8A280-06DB-4B7C-A9A4-B1A1CE3E96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49480" y="2861430"/>
                  <a:ext cx="257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601A5F32-3DAA-4927-B40C-EB344EF7E23F}"/>
                    </a:ext>
                  </a:extLst>
                </p14:cNvPr>
                <p14:cNvContentPartPr/>
                <p14:nvPr/>
              </p14:nvContentPartPr>
              <p14:xfrm>
                <a:off x="4460960" y="2604390"/>
                <a:ext cx="262800" cy="304560"/>
              </p14:xfrm>
            </p:contentPart>
          </mc:Choice>
          <mc:Fallback xmlns=""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601A5F32-3DAA-4927-B40C-EB344EF7E23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51960" y="2595750"/>
                  <a:ext cx="280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DF90381C-C8A9-4A7D-8A4E-95A93ED6448C}"/>
                    </a:ext>
                  </a:extLst>
                </p14:cNvPr>
                <p14:cNvContentPartPr/>
                <p14:nvPr/>
              </p14:nvContentPartPr>
              <p14:xfrm>
                <a:off x="4593440" y="2765670"/>
                <a:ext cx="229320" cy="28800"/>
              </p14:xfrm>
            </p:contentPart>
          </mc:Choice>
          <mc:Fallback xmlns=""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DF90381C-C8A9-4A7D-8A4E-95A93ED6448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84440" y="2756670"/>
                  <a:ext cx="246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F41EA4F3-9C25-446F-BA55-4929D6976F6B}"/>
                    </a:ext>
                  </a:extLst>
                </p14:cNvPr>
                <p14:cNvContentPartPr/>
                <p14:nvPr/>
              </p14:nvContentPartPr>
              <p14:xfrm>
                <a:off x="4953800" y="2610510"/>
                <a:ext cx="163800" cy="245520"/>
              </p14:xfrm>
            </p:contentPart>
          </mc:Choice>
          <mc:Fallback xmlns=""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F41EA4F3-9C25-446F-BA55-4929D6976F6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44800" y="2601510"/>
                  <a:ext cx="181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BED6541B-9414-4647-96A8-00F5E62B0B3F}"/>
                    </a:ext>
                  </a:extLst>
                </p14:cNvPr>
                <p14:cNvContentPartPr/>
                <p14:nvPr/>
              </p14:nvContentPartPr>
              <p14:xfrm>
                <a:off x="5204000" y="2588190"/>
                <a:ext cx="130320" cy="253800"/>
              </p14:xfrm>
            </p:contentPart>
          </mc:Choice>
          <mc:Fallback xmlns=""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BED6541B-9414-4647-96A8-00F5E62B0B3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95360" y="2579190"/>
                  <a:ext cx="147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FD7855C0-9D69-4A59-84AF-2A236BED26A3}"/>
                    </a:ext>
                  </a:extLst>
                </p14:cNvPr>
                <p14:cNvContentPartPr/>
                <p14:nvPr/>
              </p14:nvContentPartPr>
              <p14:xfrm>
                <a:off x="5426840" y="2766750"/>
                <a:ext cx="140400" cy="9000"/>
              </p14:xfrm>
            </p:contentPart>
          </mc:Choice>
          <mc:Fallback xmlns=""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FD7855C0-9D69-4A59-84AF-2A236BED26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17840" y="2757750"/>
                  <a:ext cx="158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DDF72434-6716-4209-8797-B1A25972443D}"/>
                    </a:ext>
                  </a:extLst>
                </p14:cNvPr>
                <p14:cNvContentPartPr/>
                <p14:nvPr/>
              </p14:nvContentPartPr>
              <p14:xfrm>
                <a:off x="5722760" y="2639670"/>
                <a:ext cx="186120" cy="210960"/>
              </p14:xfrm>
            </p:contentPart>
          </mc:Choice>
          <mc:Fallback xmlns=""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DDF72434-6716-4209-8797-B1A2597244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14120" y="2630670"/>
                  <a:ext cx="203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D6B2262E-302D-4C0E-8D00-29FC98DED7DC}"/>
                    </a:ext>
                  </a:extLst>
                </p14:cNvPr>
                <p14:cNvContentPartPr/>
                <p14:nvPr/>
              </p14:nvContentPartPr>
              <p14:xfrm>
                <a:off x="5781800" y="2633190"/>
                <a:ext cx="203040" cy="149040"/>
              </p14:xfrm>
            </p:contentPart>
          </mc:Choice>
          <mc:Fallback xmlns=""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D6B2262E-302D-4C0E-8D00-29FC98DED7D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72800" y="2624190"/>
                  <a:ext cx="220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F24B25EB-66CD-447C-8F69-8F9645469915}"/>
                    </a:ext>
                  </a:extLst>
                </p14:cNvPr>
                <p14:cNvContentPartPr/>
                <p14:nvPr/>
              </p14:nvContentPartPr>
              <p14:xfrm>
                <a:off x="4396520" y="2485230"/>
                <a:ext cx="73440" cy="441720"/>
              </p14:xfrm>
            </p:contentPart>
          </mc:Choice>
          <mc:Fallback xmlns=""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F24B25EB-66CD-447C-8F69-8F96454699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87880" y="2476590"/>
                  <a:ext cx="910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8455AD33-B3F7-47AD-A178-4579B4BE132F}"/>
                    </a:ext>
                  </a:extLst>
                </p14:cNvPr>
                <p14:cNvContentPartPr/>
                <p14:nvPr/>
              </p14:nvContentPartPr>
              <p14:xfrm>
                <a:off x="5992040" y="2410710"/>
                <a:ext cx="124200" cy="529920"/>
              </p14:xfrm>
            </p:contentPart>
          </mc:Choice>
          <mc:Fallback xmlns=""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8455AD33-B3F7-47AD-A178-4579B4BE132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83040" y="2401710"/>
                  <a:ext cx="1418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94AEEFFD-E6A8-46BF-BB3A-E71A46B0605A}"/>
                    </a:ext>
                  </a:extLst>
                </p14:cNvPr>
                <p14:cNvContentPartPr/>
                <p14:nvPr/>
              </p14:nvContentPartPr>
              <p14:xfrm>
                <a:off x="2728280" y="3101190"/>
                <a:ext cx="362160" cy="441720"/>
              </p14:xfrm>
            </p:contentPart>
          </mc:Choice>
          <mc:Fallback xmlns=""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94AEEFFD-E6A8-46BF-BB3A-E71A46B0605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19280" y="3092550"/>
                  <a:ext cx="3798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E2122C17-A19C-4A55-94D8-2CEE703C8C91}"/>
                    </a:ext>
                  </a:extLst>
                </p14:cNvPr>
                <p14:cNvContentPartPr/>
                <p14:nvPr/>
              </p14:nvContentPartPr>
              <p14:xfrm>
                <a:off x="2779760" y="3349950"/>
                <a:ext cx="298440" cy="14040"/>
              </p14:xfrm>
            </p:contentPart>
          </mc:Choice>
          <mc:Fallback xmlns=""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E2122C17-A19C-4A55-94D8-2CEE703C8C9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71120" y="3340950"/>
                  <a:ext cx="31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5BC6D7C3-2FE1-48A3-90EA-C6B107827FCB}"/>
                    </a:ext>
                  </a:extLst>
                </p14:cNvPr>
                <p14:cNvContentPartPr/>
                <p14:nvPr/>
              </p14:nvContentPartPr>
              <p14:xfrm>
                <a:off x="3266840" y="3086070"/>
                <a:ext cx="104400" cy="501120"/>
              </p14:xfrm>
            </p:contentPart>
          </mc:Choice>
          <mc:Fallback xmlns=""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5BC6D7C3-2FE1-48A3-90EA-C6B107827F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57840" y="3077430"/>
                  <a:ext cx="1220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0656CF65-6D54-4F46-AF87-217B94612671}"/>
                    </a:ext>
                  </a:extLst>
                </p14:cNvPr>
                <p14:cNvContentPartPr/>
                <p14:nvPr/>
              </p14:nvContentPartPr>
              <p14:xfrm>
                <a:off x="3460880" y="3258150"/>
                <a:ext cx="164880" cy="272160"/>
              </p14:xfrm>
            </p:contentPart>
          </mc:Choice>
          <mc:Fallback xmlns=""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0656CF65-6D54-4F46-AF87-217B946126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52240" y="3249510"/>
                  <a:ext cx="182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F1B064A6-C754-4FF3-9DB3-95CB557CABFA}"/>
                    </a:ext>
                  </a:extLst>
                </p14:cNvPr>
                <p14:cNvContentPartPr/>
                <p14:nvPr/>
              </p14:nvContentPartPr>
              <p14:xfrm>
                <a:off x="3473840" y="3298470"/>
                <a:ext cx="227520" cy="172080"/>
              </p14:xfrm>
            </p:contentPart>
          </mc:Choice>
          <mc:Fallback xmlns=""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F1B064A6-C754-4FF3-9DB3-95CB557CAB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64840" y="3289470"/>
                  <a:ext cx="245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FDE232B9-C868-479E-A4B6-CDE5DD71C11A}"/>
                    </a:ext>
                  </a:extLst>
                </p14:cNvPr>
                <p14:cNvContentPartPr/>
                <p14:nvPr/>
              </p14:nvContentPartPr>
              <p14:xfrm>
                <a:off x="3765080" y="3160230"/>
                <a:ext cx="102240" cy="455760"/>
              </p14:xfrm>
            </p:contentPart>
          </mc:Choice>
          <mc:Fallback xmlns=""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FDE232B9-C868-479E-A4B6-CDE5DD71C1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56440" y="3151590"/>
                  <a:ext cx="1198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C58AB7C7-4CFD-4648-9A1E-B9E88D5F033A}"/>
                    </a:ext>
                  </a:extLst>
                </p14:cNvPr>
                <p14:cNvContentPartPr/>
                <p14:nvPr/>
              </p14:nvContentPartPr>
              <p14:xfrm>
                <a:off x="4091240" y="3336990"/>
                <a:ext cx="201600" cy="16560"/>
              </p14:xfrm>
            </p:contentPart>
          </mc:Choice>
          <mc:Fallback xmlns=""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C58AB7C7-4CFD-4648-9A1E-B9E88D5F03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82600" y="3327990"/>
                  <a:ext cx="21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E3F01C9B-4C57-40B1-AF6B-6E51C7271F01}"/>
                    </a:ext>
                  </a:extLst>
                </p14:cNvPr>
                <p14:cNvContentPartPr/>
                <p14:nvPr/>
              </p14:nvContentPartPr>
              <p14:xfrm>
                <a:off x="4086200" y="3466230"/>
                <a:ext cx="221760" cy="6120"/>
              </p14:xfrm>
            </p:contentPart>
          </mc:Choice>
          <mc:Fallback xmlns=""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E3F01C9B-4C57-40B1-AF6B-6E51C7271F0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77200" y="3457590"/>
                  <a:ext cx="23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08BC0B61-3AD0-480A-8084-B22699AC9FA5}"/>
                    </a:ext>
                  </a:extLst>
                </p14:cNvPr>
                <p14:cNvContentPartPr/>
                <p14:nvPr/>
              </p14:nvContentPartPr>
              <p14:xfrm>
                <a:off x="4530080" y="3217830"/>
                <a:ext cx="219600" cy="338760"/>
              </p14:xfrm>
            </p:contentPart>
          </mc:Choice>
          <mc:Fallback xmlns=""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08BC0B61-3AD0-480A-8084-B22699AC9F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21080" y="3208830"/>
                  <a:ext cx="237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E6D6E994-8908-46B0-8812-7E38474203E7}"/>
                    </a:ext>
                  </a:extLst>
                </p14:cNvPr>
                <p14:cNvContentPartPr/>
                <p14:nvPr/>
              </p14:nvContentPartPr>
              <p14:xfrm>
                <a:off x="4590200" y="3389190"/>
                <a:ext cx="268920" cy="2520"/>
              </p14:xfrm>
            </p:contentPart>
          </mc:Choice>
          <mc:Fallback xmlns=""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E6D6E994-8908-46B0-8812-7E38474203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81560" y="3380550"/>
                  <a:ext cx="286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D5732476-0438-48B0-AE0E-1FC8A12745AC}"/>
                    </a:ext>
                  </a:extLst>
                </p14:cNvPr>
                <p14:cNvContentPartPr/>
                <p14:nvPr/>
              </p14:nvContentPartPr>
              <p14:xfrm>
                <a:off x="4942640" y="3228630"/>
                <a:ext cx="165240" cy="238320"/>
              </p14:xfrm>
            </p:contentPart>
          </mc:Choice>
          <mc:Fallback xmlns=""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D5732476-0438-48B0-AE0E-1FC8A12745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33640" y="3219990"/>
                  <a:ext cx="182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0800BA30-032A-4AFF-A9A7-E66A49B43537}"/>
                    </a:ext>
                  </a:extLst>
                </p14:cNvPr>
                <p14:cNvContentPartPr/>
                <p14:nvPr/>
              </p14:nvContentPartPr>
              <p14:xfrm>
                <a:off x="5216600" y="3182910"/>
                <a:ext cx="147240" cy="310680"/>
              </p14:xfrm>
            </p:contentPart>
          </mc:Choice>
          <mc:Fallback xmlns=""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0800BA30-032A-4AFF-A9A7-E66A49B435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07600" y="3173910"/>
                  <a:ext cx="164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EEADAD58-B250-494F-9CB8-E5841D83DD0D}"/>
                    </a:ext>
                  </a:extLst>
                </p14:cNvPr>
                <p14:cNvContentPartPr/>
                <p14:nvPr/>
              </p14:nvContentPartPr>
              <p14:xfrm>
                <a:off x="5502080" y="3320790"/>
                <a:ext cx="114840" cy="185040"/>
              </p14:xfrm>
            </p:contentPart>
          </mc:Choice>
          <mc:Fallback xmlns=""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EEADAD58-B250-494F-9CB8-E5841D83DD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93440" y="3312150"/>
                  <a:ext cx="132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3F5DBA17-5DC8-479C-9148-CF5C0D561EAA}"/>
                    </a:ext>
                  </a:extLst>
                </p14:cNvPr>
                <p14:cNvContentPartPr/>
                <p14:nvPr/>
              </p14:nvContentPartPr>
              <p14:xfrm>
                <a:off x="5479400" y="3350670"/>
                <a:ext cx="201960" cy="156240"/>
              </p14:xfrm>
            </p:contentPart>
          </mc:Choice>
          <mc:Fallback xmlns=""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3F5DBA17-5DC8-479C-9148-CF5C0D561E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70760" y="3341670"/>
                  <a:ext cx="219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CCA12D42-AB26-4D75-8E44-D75B4C6801EC}"/>
                    </a:ext>
                  </a:extLst>
                </p14:cNvPr>
                <p14:cNvContentPartPr/>
                <p14:nvPr/>
              </p14:nvContentPartPr>
              <p14:xfrm>
                <a:off x="5852360" y="3392790"/>
                <a:ext cx="211320" cy="18000"/>
              </p14:xfrm>
            </p:contentPart>
          </mc:Choice>
          <mc:Fallback xmlns=""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CCA12D42-AB26-4D75-8E44-D75B4C6801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43720" y="3383790"/>
                  <a:ext cx="2289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1F6A874E-1760-494A-B3AA-89E7479DC4DD}"/>
              </a:ext>
            </a:extLst>
          </p:cNvPr>
          <p:cNvGrpSpPr/>
          <p:nvPr/>
        </p:nvGrpSpPr>
        <p:grpSpPr>
          <a:xfrm>
            <a:off x="6251600" y="3099390"/>
            <a:ext cx="467640" cy="447480"/>
            <a:chOff x="6251600" y="3099390"/>
            <a:chExt cx="4676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F6439FD7-DA08-469B-BB55-5D29FD0E5783}"/>
                    </a:ext>
                  </a:extLst>
                </p14:cNvPr>
                <p14:cNvContentPartPr/>
                <p14:nvPr/>
              </p14:nvContentPartPr>
              <p14:xfrm>
                <a:off x="6251600" y="3291270"/>
                <a:ext cx="147960" cy="255600"/>
              </p14:xfrm>
            </p:contentPart>
          </mc:Choice>
          <mc:Fallback xmlns=""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F6439FD7-DA08-469B-BB55-5D29FD0E57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42960" y="3282630"/>
                  <a:ext cx="165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35C533B7-7534-440A-AC22-4F402C57C0D4}"/>
                    </a:ext>
                  </a:extLst>
                </p14:cNvPr>
                <p14:cNvContentPartPr/>
                <p14:nvPr/>
              </p14:nvContentPartPr>
              <p14:xfrm>
                <a:off x="6253040" y="3280110"/>
                <a:ext cx="213840" cy="206640"/>
              </p14:xfrm>
            </p:contentPart>
          </mc:Choice>
          <mc:Fallback xmlns=""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35C533B7-7534-440A-AC22-4F402C57C0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44400" y="3271110"/>
                  <a:ext cx="231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9A18F726-7922-43EA-A326-5CC8752A7156}"/>
                    </a:ext>
                  </a:extLst>
                </p14:cNvPr>
                <p14:cNvContentPartPr/>
                <p14:nvPr/>
              </p14:nvContentPartPr>
              <p14:xfrm>
                <a:off x="6564800" y="3099390"/>
                <a:ext cx="154440" cy="172080"/>
              </p14:xfrm>
            </p:contentPart>
          </mc:Choice>
          <mc:Fallback xmlns=""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9A18F726-7922-43EA-A326-5CC8752A715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56160" y="3090390"/>
                  <a:ext cx="1720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B09F933E-310C-434F-A40E-2FE53708A868}"/>
              </a:ext>
            </a:extLst>
          </p:cNvPr>
          <p:cNvGrpSpPr/>
          <p:nvPr/>
        </p:nvGrpSpPr>
        <p:grpSpPr>
          <a:xfrm>
            <a:off x="6978440" y="3092910"/>
            <a:ext cx="1194840" cy="484920"/>
            <a:chOff x="6978440" y="3092910"/>
            <a:chExt cx="119484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28D53631-2CAB-4C3F-AA7B-B23D224728B9}"/>
                    </a:ext>
                  </a:extLst>
                </p14:cNvPr>
                <p14:cNvContentPartPr/>
                <p14:nvPr/>
              </p14:nvContentPartPr>
              <p14:xfrm>
                <a:off x="6985280" y="3398910"/>
                <a:ext cx="153000" cy="5760"/>
              </p14:xfrm>
            </p:contentPart>
          </mc:Choice>
          <mc:Fallback xmlns=""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28D53631-2CAB-4C3F-AA7B-B23D224728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76280" y="3390270"/>
                  <a:ext cx="170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1E0910DF-666D-4F84-900D-2C2DB0D08CCD}"/>
                    </a:ext>
                  </a:extLst>
                </p14:cNvPr>
                <p14:cNvContentPartPr/>
                <p14:nvPr/>
              </p14:nvContentPartPr>
              <p14:xfrm>
                <a:off x="6978440" y="3488190"/>
                <a:ext cx="132480" cy="360"/>
              </p14:xfrm>
            </p:contentPart>
          </mc:Choice>
          <mc:Fallback xmlns=""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1E0910DF-666D-4F84-900D-2C2DB0D08C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69800" y="3479190"/>
                  <a:ext cx="150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C68B37F5-A3ED-4DC2-9660-650FF894B446}"/>
                    </a:ext>
                  </a:extLst>
                </p14:cNvPr>
                <p14:cNvContentPartPr/>
                <p14:nvPr/>
              </p14:nvContentPartPr>
              <p14:xfrm>
                <a:off x="7366880" y="3419790"/>
                <a:ext cx="177120" cy="11880"/>
              </p14:xfrm>
            </p:contentPart>
          </mc:Choice>
          <mc:Fallback xmlns=""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C68B37F5-A3ED-4DC2-9660-650FF894B4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57880" y="3411150"/>
                  <a:ext cx="194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F9653C51-0CF5-40AC-980C-2268CF2C9A8C}"/>
                    </a:ext>
                  </a:extLst>
                </p14:cNvPr>
                <p14:cNvContentPartPr/>
                <p14:nvPr/>
              </p14:nvContentPartPr>
              <p14:xfrm>
                <a:off x="7677200" y="3263190"/>
                <a:ext cx="238680" cy="314640"/>
              </p14:xfrm>
            </p:contentPart>
          </mc:Choice>
          <mc:Fallback xmlns=""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F9653C51-0CF5-40AC-980C-2268CF2C9A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68200" y="3254190"/>
                  <a:ext cx="256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7DC5D906-4054-4CEE-B009-38EF2DB816F0}"/>
                    </a:ext>
                  </a:extLst>
                </p14:cNvPr>
                <p14:cNvContentPartPr/>
                <p14:nvPr/>
              </p14:nvContentPartPr>
              <p14:xfrm>
                <a:off x="7729400" y="3303150"/>
                <a:ext cx="248400" cy="246240"/>
              </p14:xfrm>
            </p:contentPart>
          </mc:Choice>
          <mc:Fallback xmlns=""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7DC5D906-4054-4CEE-B009-38EF2DB816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20760" y="3294510"/>
                  <a:ext cx="266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66AF0FEA-2D0D-45BF-9D2F-79D39B572F17}"/>
                    </a:ext>
                  </a:extLst>
                </p14:cNvPr>
                <p14:cNvContentPartPr/>
                <p14:nvPr/>
              </p14:nvContentPartPr>
              <p14:xfrm>
                <a:off x="7989680" y="3092910"/>
                <a:ext cx="183600" cy="180360"/>
              </p14:xfrm>
            </p:contentPart>
          </mc:Choice>
          <mc:Fallback xmlns=""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66AF0FEA-2D0D-45BF-9D2F-79D39B572F1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80680" y="3083910"/>
                  <a:ext cx="2012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C11FE803-4C38-4356-AC52-63C60191D196}"/>
              </a:ext>
            </a:extLst>
          </p:cNvPr>
          <p:cNvGrpSpPr/>
          <p:nvPr/>
        </p:nvGrpSpPr>
        <p:grpSpPr>
          <a:xfrm>
            <a:off x="8208200" y="3250950"/>
            <a:ext cx="1325160" cy="345960"/>
            <a:chOff x="8208200" y="3250950"/>
            <a:chExt cx="13251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DE7E03D-D53A-4A02-804E-D84C1DB21545}"/>
                    </a:ext>
                  </a:extLst>
                </p14:cNvPr>
                <p14:cNvContentPartPr/>
                <p14:nvPr/>
              </p14:nvContentPartPr>
              <p14:xfrm>
                <a:off x="8208200" y="3433470"/>
                <a:ext cx="163440" cy="8640"/>
              </p14:xfrm>
            </p:contentPart>
          </mc:Choice>
          <mc:Fallback xmlns=""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DE7E03D-D53A-4A02-804E-D84C1DB2154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99560" y="3424470"/>
                  <a:ext cx="181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F514950-A0CD-4C5F-A9B3-3528693700D7}"/>
                    </a:ext>
                  </a:extLst>
                </p14:cNvPr>
                <p14:cNvContentPartPr/>
                <p14:nvPr/>
              </p14:nvContentPartPr>
              <p14:xfrm>
                <a:off x="8328080" y="3333750"/>
                <a:ext cx="12600" cy="201960"/>
              </p14:xfrm>
            </p:contentPart>
          </mc:Choice>
          <mc:Fallback xmlns=""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F514950-A0CD-4C5F-A9B3-3528693700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19440" y="3325110"/>
                  <a:ext cx="30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BE93641-12CF-46B2-9E8F-847CEE98A58B}"/>
                    </a:ext>
                  </a:extLst>
                </p14:cNvPr>
                <p14:cNvContentPartPr/>
                <p14:nvPr/>
              </p14:nvContentPartPr>
              <p14:xfrm>
                <a:off x="8525000" y="3282990"/>
                <a:ext cx="138600" cy="313920"/>
              </p14:xfrm>
            </p:contentPart>
          </mc:Choice>
          <mc:Fallback xmlns=""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BE93641-12CF-46B2-9E8F-847CEE98A5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16000" y="3274350"/>
                  <a:ext cx="1562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BD373C6A-64DE-4EDF-B015-96925FDAA7FE}"/>
                    </a:ext>
                  </a:extLst>
                </p14:cNvPr>
                <p14:cNvContentPartPr/>
                <p14:nvPr/>
              </p14:nvContentPartPr>
              <p14:xfrm>
                <a:off x="8559560" y="3438150"/>
                <a:ext cx="207360" cy="21240"/>
              </p14:xfrm>
            </p:contentPart>
          </mc:Choice>
          <mc:Fallback xmlns=""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BD373C6A-64DE-4EDF-B015-96925FDAA7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50560" y="3429510"/>
                  <a:ext cx="225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5FB2D1B4-B110-4E1B-9AA7-85D8BD586C91}"/>
                    </a:ext>
                  </a:extLst>
                </p14:cNvPr>
                <p14:cNvContentPartPr/>
                <p14:nvPr/>
              </p14:nvContentPartPr>
              <p14:xfrm>
                <a:off x="8840720" y="3279030"/>
                <a:ext cx="179640" cy="253800"/>
              </p14:xfrm>
            </p:contentPart>
          </mc:Choice>
          <mc:Fallback xmlns=""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5FB2D1B4-B110-4E1B-9AA7-85D8BD586C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32080" y="3270390"/>
                  <a:ext cx="197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EDA796E1-3391-49DA-80BB-D4E16C884C12}"/>
                    </a:ext>
                  </a:extLst>
                </p14:cNvPr>
                <p14:cNvContentPartPr/>
                <p14:nvPr/>
              </p14:nvContentPartPr>
              <p14:xfrm>
                <a:off x="9077960" y="3250950"/>
                <a:ext cx="163800" cy="318960"/>
              </p14:xfrm>
            </p:contentPart>
          </mc:Choice>
          <mc:Fallback xmlns=""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EDA796E1-3391-49DA-80BB-D4E16C884C1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69320" y="3241950"/>
                  <a:ext cx="181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D6E9D620-9F30-482B-B984-A54F3D03A1FB}"/>
                    </a:ext>
                  </a:extLst>
                </p14:cNvPr>
                <p14:cNvContentPartPr/>
                <p14:nvPr/>
              </p14:nvContentPartPr>
              <p14:xfrm>
                <a:off x="9325640" y="3327270"/>
                <a:ext cx="204480" cy="249480"/>
              </p14:xfrm>
            </p:contentPart>
          </mc:Choice>
          <mc:Fallback xmlns=""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D6E9D620-9F30-482B-B984-A54F3D03A1F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16640" y="3318630"/>
                  <a:ext cx="222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8DE07D57-7D05-46C0-A905-F3DDD687BC68}"/>
                    </a:ext>
                  </a:extLst>
                </p14:cNvPr>
                <p14:cNvContentPartPr/>
                <p14:nvPr/>
              </p14:nvContentPartPr>
              <p14:xfrm>
                <a:off x="9374960" y="3376230"/>
                <a:ext cx="158400" cy="130680"/>
              </p14:xfrm>
            </p:contentPart>
          </mc:Choice>
          <mc:Fallback xmlns=""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8DE07D57-7D05-46C0-A905-F3DDD687BC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66320" y="3367590"/>
                  <a:ext cx="1760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Ryhmä 113">
            <a:extLst>
              <a:ext uri="{FF2B5EF4-FFF2-40B4-BE49-F238E27FC236}">
                <a16:creationId xmlns:a16="http://schemas.microsoft.com/office/drawing/2014/main" id="{99FEE8EC-D0C0-487B-A3DA-C22DC354BA0E}"/>
              </a:ext>
            </a:extLst>
          </p:cNvPr>
          <p:cNvGrpSpPr/>
          <p:nvPr/>
        </p:nvGrpSpPr>
        <p:grpSpPr>
          <a:xfrm>
            <a:off x="1514360" y="3629310"/>
            <a:ext cx="418680" cy="502560"/>
            <a:chOff x="1514360" y="3629310"/>
            <a:chExt cx="4186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1CBCB812-B68A-436A-B3CA-692048274591}"/>
                    </a:ext>
                  </a:extLst>
                </p14:cNvPr>
                <p14:cNvContentPartPr/>
                <p14:nvPr/>
              </p14:nvContentPartPr>
              <p14:xfrm>
                <a:off x="1514360" y="3760710"/>
                <a:ext cx="155160" cy="241200"/>
              </p14:xfrm>
            </p:contentPart>
          </mc:Choice>
          <mc:Fallback xmlns=""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1CBCB812-B68A-436A-B3CA-69204827459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05720" y="3752070"/>
                  <a:ext cx="172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568F9691-C006-495F-80F6-CE56D37398A0}"/>
                    </a:ext>
                  </a:extLst>
                </p14:cNvPr>
                <p14:cNvContentPartPr/>
                <p14:nvPr/>
              </p14:nvContentPartPr>
              <p14:xfrm>
                <a:off x="1785080" y="3629310"/>
                <a:ext cx="147960" cy="502560"/>
              </p14:xfrm>
            </p:contentPart>
          </mc:Choice>
          <mc:Fallback xmlns=""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568F9691-C006-495F-80F6-CE56D37398A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76080" y="3620670"/>
                  <a:ext cx="165600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Ryhmä 158">
            <a:extLst>
              <a:ext uri="{FF2B5EF4-FFF2-40B4-BE49-F238E27FC236}">
                <a16:creationId xmlns:a16="http://schemas.microsoft.com/office/drawing/2014/main" id="{8425B151-81EF-4B4F-8618-F51A5F0B238B}"/>
              </a:ext>
            </a:extLst>
          </p:cNvPr>
          <p:cNvGrpSpPr/>
          <p:nvPr/>
        </p:nvGrpSpPr>
        <p:grpSpPr>
          <a:xfrm>
            <a:off x="8234120" y="3983190"/>
            <a:ext cx="970560" cy="406800"/>
            <a:chOff x="8234120" y="3983190"/>
            <a:chExt cx="9705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9EFA7F36-37F5-4716-ACDB-1B625D2231E4}"/>
                    </a:ext>
                  </a:extLst>
                </p14:cNvPr>
                <p14:cNvContentPartPr/>
                <p14:nvPr/>
              </p14:nvContentPartPr>
              <p14:xfrm>
                <a:off x="8234120" y="3983190"/>
                <a:ext cx="194040" cy="356760"/>
              </p14:xfrm>
            </p:contentPart>
          </mc:Choice>
          <mc:Fallback xmlns=""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9EFA7F36-37F5-4716-ACDB-1B625D2231E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25120" y="3974190"/>
                  <a:ext cx="211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428A5CC4-4826-4FC6-8E13-1897F54D665E}"/>
                    </a:ext>
                  </a:extLst>
                </p14:cNvPr>
                <p14:cNvContentPartPr/>
                <p14:nvPr/>
              </p14:nvContentPartPr>
              <p14:xfrm>
                <a:off x="8569280" y="4015950"/>
                <a:ext cx="81720" cy="210960"/>
              </p14:xfrm>
            </p:contentPart>
          </mc:Choice>
          <mc:Fallback xmlns=""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428A5CC4-4826-4FC6-8E13-1897F54D66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60280" y="4006950"/>
                  <a:ext cx="99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42691307-CD06-43C4-BD6B-EF8DA60B83A7}"/>
                    </a:ext>
                  </a:extLst>
                </p14:cNvPr>
                <p14:cNvContentPartPr/>
                <p14:nvPr/>
              </p14:nvContentPartPr>
              <p14:xfrm>
                <a:off x="8658560" y="4024950"/>
                <a:ext cx="22680" cy="322560"/>
              </p14:xfrm>
            </p:contentPart>
          </mc:Choice>
          <mc:Fallback xmlns=""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42691307-CD06-43C4-BD6B-EF8DA60B83A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49560" y="4015950"/>
                  <a:ext cx="40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E91BB3B1-0F34-4541-A86F-EC2C56C79C4B}"/>
                    </a:ext>
                  </a:extLst>
                </p14:cNvPr>
                <p14:cNvContentPartPr/>
                <p14:nvPr/>
              </p14:nvContentPartPr>
              <p14:xfrm>
                <a:off x="8820560" y="4021710"/>
                <a:ext cx="133560" cy="327600"/>
              </p14:xfrm>
            </p:contentPart>
          </mc:Choice>
          <mc:Fallback xmlns=""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E91BB3B1-0F34-4541-A86F-EC2C56C79C4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11560" y="4012710"/>
                  <a:ext cx="1512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2CBB9B57-047B-4EAF-A365-01E83799F20A}"/>
                    </a:ext>
                  </a:extLst>
                </p14:cNvPr>
                <p14:cNvContentPartPr/>
                <p14:nvPr/>
              </p14:nvContentPartPr>
              <p14:xfrm>
                <a:off x="9032960" y="4025670"/>
                <a:ext cx="171720" cy="364320"/>
              </p14:xfrm>
            </p:contentPart>
          </mc:Choice>
          <mc:Fallback xmlns=""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2CBB9B57-047B-4EAF-A365-01E83799F20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24320" y="4016670"/>
                  <a:ext cx="189360" cy="38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A2B91300-C68B-4E1E-AE62-A0627827DD80}"/>
              </a:ext>
            </a:extLst>
          </p:cNvPr>
          <p:cNvGrpSpPr/>
          <p:nvPr/>
        </p:nvGrpSpPr>
        <p:grpSpPr>
          <a:xfrm>
            <a:off x="9386840" y="4514190"/>
            <a:ext cx="641880" cy="925200"/>
            <a:chOff x="9386840" y="4514190"/>
            <a:chExt cx="641880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D781F879-1FDB-4C6F-92B3-3132948F3E4B}"/>
                    </a:ext>
                  </a:extLst>
                </p14:cNvPr>
                <p14:cNvContentPartPr/>
                <p14:nvPr/>
              </p14:nvContentPartPr>
              <p14:xfrm>
                <a:off x="9386840" y="4540830"/>
                <a:ext cx="52920" cy="898560"/>
              </p14:xfrm>
            </p:contentPart>
          </mc:Choice>
          <mc:Fallback xmlns=""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D781F879-1FDB-4C6F-92B3-3132948F3E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78200" y="4531830"/>
                  <a:ext cx="70560" cy="9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F87D2371-F6B6-4717-B98A-CCC8793F19F7}"/>
                    </a:ext>
                  </a:extLst>
                </p14:cNvPr>
                <p14:cNvContentPartPr/>
                <p14:nvPr/>
              </p14:nvContentPartPr>
              <p14:xfrm>
                <a:off x="9396560" y="4514190"/>
                <a:ext cx="108360" cy="147600"/>
              </p14:xfrm>
            </p:contentPart>
          </mc:Choice>
          <mc:Fallback xmlns=""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F87D2371-F6B6-4717-B98A-CCC8793F19F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87920" y="4505190"/>
                  <a:ext cx="126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7924AC8F-16C1-4F3D-83C6-74193B1935A2}"/>
                    </a:ext>
                  </a:extLst>
                </p14:cNvPr>
                <p14:cNvContentPartPr/>
                <p14:nvPr/>
              </p14:nvContentPartPr>
              <p14:xfrm>
                <a:off x="9630560" y="5285670"/>
                <a:ext cx="201960" cy="140760"/>
              </p14:xfrm>
            </p:contentPart>
          </mc:Choice>
          <mc:Fallback xmlns=""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7924AC8F-16C1-4F3D-83C6-74193B1935A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21560" y="5276670"/>
                  <a:ext cx="219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8000643E-967F-42AB-90F8-217AF270E2B2}"/>
                    </a:ext>
                  </a:extLst>
                </p14:cNvPr>
                <p14:cNvContentPartPr/>
                <p14:nvPr/>
              </p14:nvContentPartPr>
              <p14:xfrm>
                <a:off x="9902000" y="5196750"/>
                <a:ext cx="126720" cy="86040"/>
              </p14:xfrm>
            </p:contentPart>
          </mc:Choice>
          <mc:Fallback xmlns=""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8000643E-967F-42AB-90F8-217AF270E2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93360" y="5187750"/>
                  <a:ext cx="144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42438E8A-5D68-4CD1-9248-25CF81B065FF}"/>
                    </a:ext>
                  </a:extLst>
                </p14:cNvPr>
                <p14:cNvContentPartPr/>
                <p14:nvPr/>
              </p14:nvContentPartPr>
              <p14:xfrm>
                <a:off x="9732080" y="4983630"/>
                <a:ext cx="127080" cy="142560"/>
              </p14:xfrm>
            </p:contentPart>
          </mc:Choice>
          <mc:Fallback xmlns=""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42438E8A-5D68-4CD1-9248-25CF81B065F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23080" y="4974630"/>
                  <a:ext cx="144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196F1F7F-7F94-46D4-B6F9-E2D3A2C22E9C}"/>
                    </a:ext>
                  </a:extLst>
                </p14:cNvPr>
                <p14:cNvContentPartPr/>
                <p14:nvPr/>
              </p14:nvContentPartPr>
              <p14:xfrm>
                <a:off x="9699320" y="4712550"/>
                <a:ext cx="104400" cy="167760"/>
              </p14:xfrm>
            </p:contentPart>
          </mc:Choice>
          <mc:Fallback xmlns=""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196F1F7F-7F94-46D4-B6F9-E2D3A2C22E9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90320" y="4703910"/>
                  <a:ext cx="122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768A9652-A8F9-483C-A95D-0E0B4F363995}"/>
                    </a:ext>
                  </a:extLst>
                </p14:cNvPr>
                <p14:cNvContentPartPr/>
                <p14:nvPr/>
              </p14:nvContentPartPr>
              <p14:xfrm>
                <a:off x="9886520" y="4815510"/>
                <a:ext cx="107640" cy="74520"/>
              </p14:xfrm>
            </p:contentPart>
          </mc:Choice>
          <mc:Fallback xmlns=""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768A9652-A8F9-483C-A95D-0E0B4F36399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77880" y="4806510"/>
                  <a:ext cx="12528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Käsinkirjoitus 180">
                <a:extLst>
                  <a:ext uri="{FF2B5EF4-FFF2-40B4-BE49-F238E27FC236}">
                    <a16:creationId xmlns:a16="http://schemas.microsoft.com/office/drawing/2014/main" id="{D4B274D1-2E94-4560-8C30-6912215085E2}"/>
                  </a:ext>
                </a:extLst>
              </p14:cNvPr>
              <p14:cNvContentPartPr/>
              <p14:nvPr/>
            </p14:nvContentPartPr>
            <p14:xfrm>
              <a:off x="10051040" y="5074710"/>
              <a:ext cx="147240" cy="318960"/>
            </p14:xfrm>
          </p:contentPart>
        </mc:Choice>
        <mc:Fallback xmlns="">
          <p:pic>
            <p:nvPicPr>
              <p:cNvPr id="181" name="Käsinkirjoitus 180">
                <a:extLst>
                  <a:ext uri="{FF2B5EF4-FFF2-40B4-BE49-F238E27FC236}">
                    <a16:creationId xmlns:a16="http://schemas.microsoft.com/office/drawing/2014/main" id="{D4B274D1-2E94-4560-8C30-6912215085E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042400" y="5065710"/>
                <a:ext cx="164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2" name="Käsinkirjoitus 181">
                <a:extLst>
                  <a:ext uri="{FF2B5EF4-FFF2-40B4-BE49-F238E27FC236}">
                    <a16:creationId xmlns:a16="http://schemas.microsoft.com/office/drawing/2014/main" id="{38835431-CEE8-4366-9163-237624563A26}"/>
                  </a:ext>
                </a:extLst>
              </p14:cNvPr>
              <p14:cNvContentPartPr/>
              <p14:nvPr/>
            </p14:nvContentPartPr>
            <p14:xfrm>
              <a:off x="10144280" y="4845030"/>
              <a:ext cx="87120" cy="229320"/>
            </p14:xfrm>
          </p:contentPart>
        </mc:Choice>
        <mc:Fallback xmlns="">
          <p:pic>
            <p:nvPicPr>
              <p:cNvPr id="182" name="Käsinkirjoitus 181">
                <a:extLst>
                  <a:ext uri="{FF2B5EF4-FFF2-40B4-BE49-F238E27FC236}">
                    <a16:creationId xmlns:a16="http://schemas.microsoft.com/office/drawing/2014/main" id="{38835431-CEE8-4366-9163-237624563A2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135640" y="4836390"/>
                <a:ext cx="10476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Ryhmä 208">
            <a:extLst>
              <a:ext uri="{FF2B5EF4-FFF2-40B4-BE49-F238E27FC236}">
                <a16:creationId xmlns:a16="http://schemas.microsoft.com/office/drawing/2014/main" id="{FCC8053F-0681-4C90-AAB2-71A6F92B35B5}"/>
              </a:ext>
            </a:extLst>
          </p:cNvPr>
          <p:cNvGrpSpPr/>
          <p:nvPr/>
        </p:nvGrpSpPr>
        <p:grpSpPr>
          <a:xfrm>
            <a:off x="7920200" y="1649670"/>
            <a:ext cx="751320" cy="290520"/>
            <a:chOff x="7920200" y="1649670"/>
            <a:chExt cx="7513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0B915702-66A8-455D-A868-E453E1ADD8EB}"/>
                    </a:ext>
                  </a:extLst>
                </p14:cNvPr>
                <p14:cNvContentPartPr/>
                <p14:nvPr/>
              </p14:nvContentPartPr>
              <p14:xfrm>
                <a:off x="7920200" y="1664430"/>
                <a:ext cx="170280" cy="203040"/>
              </p14:xfrm>
            </p:contentPart>
          </mc:Choice>
          <mc:Fallback xmlns=""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0B915702-66A8-455D-A868-E453E1ADD8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11560" y="1655790"/>
                  <a:ext cx="187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E94DB480-BD92-4CDD-8E59-DC076DA380E8}"/>
                    </a:ext>
                  </a:extLst>
                </p14:cNvPr>
                <p14:cNvContentPartPr/>
                <p14:nvPr/>
              </p14:nvContentPartPr>
              <p14:xfrm>
                <a:off x="8130800" y="1669110"/>
                <a:ext cx="70200" cy="100440"/>
              </p14:xfrm>
            </p:contentPart>
          </mc:Choice>
          <mc:Fallback xmlns=""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E94DB480-BD92-4CDD-8E59-DC076DA380E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22160" y="1660110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55766D39-2695-49CF-8DDD-7DFCC48484C4}"/>
                    </a:ext>
                  </a:extLst>
                </p14:cNvPr>
                <p14:cNvContentPartPr/>
                <p14:nvPr/>
              </p14:nvContentPartPr>
              <p14:xfrm>
                <a:off x="8217920" y="1649670"/>
                <a:ext cx="50760" cy="240840"/>
              </p14:xfrm>
            </p:contentPart>
          </mc:Choice>
          <mc:Fallback xmlns=""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55766D39-2695-49CF-8DDD-7DFCC48484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09280" y="1640670"/>
                  <a:ext cx="68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5616C335-83BA-4EB3-B702-BD83468EAB4E}"/>
                    </a:ext>
                  </a:extLst>
                </p14:cNvPr>
                <p14:cNvContentPartPr/>
                <p14:nvPr/>
              </p14:nvContentPartPr>
              <p14:xfrm>
                <a:off x="8334560" y="1713030"/>
                <a:ext cx="89280" cy="164160"/>
              </p14:xfrm>
            </p:contentPart>
          </mc:Choice>
          <mc:Fallback xmlns=""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5616C335-83BA-4EB3-B702-BD83468EAB4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25920" y="1704390"/>
                  <a:ext cx="106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5ABD1188-20DC-4EE0-894F-0FDAB0BE5F0A}"/>
                    </a:ext>
                  </a:extLst>
                </p14:cNvPr>
                <p14:cNvContentPartPr/>
                <p14:nvPr/>
              </p14:nvContentPartPr>
              <p14:xfrm>
                <a:off x="8490440" y="1810590"/>
                <a:ext cx="181080" cy="129600"/>
              </p14:xfrm>
            </p:contentPart>
          </mc:Choice>
          <mc:Fallback xmlns=""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5ABD1188-20DC-4EE0-894F-0FDAB0BE5F0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81440" y="1801590"/>
                  <a:ext cx="1987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8E20DC87-CB98-4558-950E-7CA849296379}"/>
              </a:ext>
            </a:extLst>
          </p:cNvPr>
          <p:cNvGrpSpPr/>
          <p:nvPr/>
        </p:nvGrpSpPr>
        <p:grpSpPr>
          <a:xfrm>
            <a:off x="2390600" y="3720030"/>
            <a:ext cx="5739120" cy="1392480"/>
            <a:chOff x="2390600" y="3720030"/>
            <a:chExt cx="5739120" cy="13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C0880727-025B-490E-81D9-527891B217DA}"/>
                    </a:ext>
                  </a:extLst>
                </p14:cNvPr>
                <p14:cNvContentPartPr/>
                <p14:nvPr/>
              </p14:nvContentPartPr>
              <p14:xfrm>
                <a:off x="2390600" y="3794910"/>
                <a:ext cx="365760" cy="411840"/>
              </p14:xfrm>
            </p:contentPart>
          </mc:Choice>
          <mc:Fallback xmlns=""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C0880727-025B-490E-81D9-527891B217D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81600" y="3786270"/>
                  <a:ext cx="3834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7C4EB481-72B0-401F-B370-8A93B4396DFD}"/>
                    </a:ext>
                  </a:extLst>
                </p14:cNvPr>
                <p14:cNvContentPartPr/>
                <p14:nvPr/>
              </p14:nvContentPartPr>
              <p14:xfrm>
                <a:off x="2494640" y="4038630"/>
                <a:ext cx="310680" cy="360"/>
              </p14:xfrm>
            </p:contentPart>
          </mc:Choice>
          <mc:Fallback xmlns=""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7C4EB481-72B0-401F-B370-8A93B4396DF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86000" y="4029630"/>
                  <a:ext cx="328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FBD8766A-D6C1-49A9-8688-607DDF2805A0}"/>
                    </a:ext>
                  </a:extLst>
                </p14:cNvPr>
                <p14:cNvContentPartPr/>
                <p14:nvPr/>
              </p14:nvContentPartPr>
              <p14:xfrm>
                <a:off x="2901080" y="3720030"/>
                <a:ext cx="183960" cy="521280"/>
              </p14:xfrm>
            </p:contentPart>
          </mc:Choice>
          <mc:Fallback xmlns=""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FBD8766A-D6C1-49A9-8688-607DDF2805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92080" y="3711030"/>
                  <a:ext cx="2016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065158C7-94CF-4CAE-8E1F-5C85473A3273}"/>
                    </a:ext>
                  </a:extLst>
                </p14:cNvPr>
                <p14:cNvContentPartPr/>
                <p14:nvPr/>
              </p14:nvContentPartPr>
              <p14:xfrm>
                <a:off x="3094040" y="3922710"/>
                <a:ext cx="183600" cy="239400"/>
              </p14:xfrm>
            </p:contentPart>
          </mc:Choice>
          <mc:Fallback xmlns=""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065158C7-94CF-4CAE-8E1F-5C85473A327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85400" y="3914070"/>
                  <a:ext cx="201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2E5D0193-F5FE-4846-A96C-54B1F5D148CF}"/>
                    </a:ext>
                  </a:extLst>
                </p14:cNvPr>
                <p14:cNvContentPartPr/>
                <p14:nvPr/>
              </p14:nvContentPartPr>
              <p14:xfrm>
                <a:off x="3362600" y="3912270"/>
                <a:ext cx="155520" cy="187200"/>
              </p14:xfrm>
            </p:contentPart>
          </mc:Choice>
          <mc:Fallback xmlns=""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2E5D0193-F5FE-4846-A96C-54B1F5D148C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53960" y="3903270"/>
                  <a:ext cx="173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5ED69872-992A-4DD5-A029-88F0A1355A34}"/>
                    </a:ext>
                  </a:extLst>
                </p14:cNvPr>
                <p14:cNvContentPartPr/>
                <p14:nvPr/>
              </p14:nvContentPartPr>
              <p14:xfrm>
                <a:off x="3480680" y="3933870"/>
                <a:ext cx="60120" cy="260280"/>
              </p14:xfrm>
            </p:contentPart>
          </mc:Choice>
          <mc:Fallback xmlns=""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5ED69872-992A-4DD5-A029-88F0A1355A3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72040" y="3925230"/>
                  <a:ext cx="77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AECC44DE-7E5A-4AAC-971C-64F04AC50BF7}"/>
                    </a:ext>
                  </a:extLst>
                </p14:cNvPr>
                <p14:cNvContentPartPr/>
                <p14:nvPr/>
              </p14:nvContentPartPr>
              <p14:xfrm>
                <a:off x="3591920" y="3966630"/>
                <a:ext cx="143640" cy="236520"/>
              </p14:xfrm>
            </p:contentPart>
          </mc:Choice>
          <mc:Fallback xmlns=""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AECC44DE-7E5A-4AAC-971C-64F04AC50B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83280" y="3957990"/>
                  <a:ext cx="161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D3E16F0D-2F22-4FD5-A590-ED6BCFB7D9DF}"/>
                    </a:ext>
                  </a:extLst>
                </p14:cNvPr>
                <p14:cNvContentPartPr/>
                <p14:nvPr/>
              </p14:nvContentPartPr>
              <p14:xfrm>
                <a:off x="3787040" y="3806070"/>
                <a:ext cx="143640" cy="465840"/>
              </p14:xfrm>
            </p:contentPart>
          </mc:Choice>
          <mc:Fallback xmlns=""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D3E16F0D-2F22-4FD5-A590-ED6BCFB7D9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78400" y="3797430"/>
                  <a:ext cx="1612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A3D383DC-D410-4380-9CAA-96749F96CF88}"/>
                    </a:ext>
                  </a:extLst>
                </p14:cNvPr>
                <p14:cNvContentPartPr/>
                <p14:nvPr/>
              </p14:nvContentPartPr>
              <p14:xfrm>
                <a:off x="4061720" y="4044030"/>
                <a:ext cx="171000" cy="16560"/>
              </p14:xfrm>
            </p:contentPart>
          </mc:Choice>
          <mc:Fallback xmlns=""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A3D383DC-D410-4380-9CAA-96749F96CF8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52720" y="4035030"/>
                  <a:ext cx="188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A18707F8-4311-467F-BB87-6ED37D2CA927}"/>
                    </a:ext>
                  </a:extLst>
                </p14:cNvPr>
                <p14:cNvContentPartPr/>
                <p14:nvPr/>
              </p14:nvContentPartPr>
              <p14:xfrm>
                <a:off x="4063160" y="4130070"/>
                <a:ext cx="169560" cy="10800"/>
              </p14:xfrm>
            </p:contentPart>
          </mc:Choice>
          <mc:Fallback xmlns=""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A18707F8-4311-467F-BB87-6ED37D2CA92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54160" y="4121430"/>
                  <a:ext cx="187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D9D0B77D-7703-49A0-9C44-F7AE4D22E632}"/>
                    </a:ext>
                  </a:extLst>
                </p14:cNvPr>
                <p14:cNvContentPartPr/>
                <p14:nvPr/>
              </p14:nvContentPartPr>
              <p14:xfrm>
                <a:off x="4360880" y="3889590"/>
                <a:ext cx="233640" cy="367920"/>
              </p14:xfrm>
            </p:contentPart>
          </mc:Choice>
          <mc:Fallback xmlns=""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D9D0B77D-7703-49A0-9C44-F7AE4D22E63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51880" y="3880950"/>
                  <a:ext cx="251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BA710A4E-226F-4E8F-AD5B-7A58765190F2}"/>
                    </a:ext>
                  </a:extLst>
                </p14:cNvPr>
                <p14:cNvContentPartPr/>
                <p14:nvPr/>
              </p14:nvContentPartPr>
              <p14:xfrm>
                <a:off x="4393280" y="4094070"/>
                <a:ext cx="207360" cy="14760"/>
              </p14:xfrm>
            </p:contentPart>
          </mc:Choice>
          <mc:Fallback xmlns=""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BA710A4E-226F-4E8F-AD5B-7A58765190F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84280" y="4085070"/>
                  <a:ext cx="225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393AC18E-AD36-4E0D-964E-3289C00B3C22}"/>
                    </a:ext>
                  </a:extLst>
                </p14:cNvPr>
                <p14:cNvContentPartPr/>
                <p14:nvPr/>
              </p14:nvContentPartPr>
              <p14:xfrm>
                <a:off x="4678040" y="3923790"/>
                <a:ext cx="238320" cy="254880"/>
              </p14:xfrm>
            </p:contentPart>
          </mc:Choice>
          <mc:Fallback xmlns=""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393AC18E-AD36-4E0D-964E-3289C00B3C2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669040" y="3914790"/>
                  <a:ext cx="25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58AA187B-0F46-4B36-BDDF-6715C8729EC3}"/>
                    </a:ext>
                  </a:extLst>
                </p14:cNvPr>
                <p14:cNvContentPartPr/>
                <p14:nvPr/>
              </p14:nvContentPartPr>
              <p14:xfrm>
                <a:off x="4958840" y="3934590"/>
                <a:ext cx="210600" cy="291240"/>
              </p14:xfrm>
            </p:contentPart>
          </mc:Choice>
          <mc:Fallback xmlns=""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58AA187B-0F46-4B36-BDDF-6715C8729EC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49840" y="3925950"/>
                  <a:ext cx="228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1097C8B9-FA48-4E90-BCFC-D6A273E9FC5A}"/>
                    </a:ext>
                  </a:extLst>
                </p14:cNvPr>
                <p14:cNvContentPartPr/>
                <p14:nvPr/>
              </p14:nvContentPartPr>
              <p14:xfrm>
                <a:off x="5295800" y="4121430"/>
                <a:ext cx="20880" cy="1800"/>
              </p14:xfrm>
            </p:contentPart>
          </mc:Choice>
          <mc:Fallback xmlns=""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1097C8B9-FA48-4E90-BCFC-D6A273E9FC5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87160" y="4112430"/>
                  <a:ext cx="38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C7AFD888-9AC4-4EFB-87D9-EF15767FAAE8}"/>
                    </a:ext>
                  </a:extLst>
                </p14:cNvPr>
                <p14:cNvContentPartPr/>
                <p14:nvPr/>
              </p14:nvContentPartPr>
              <p14:xfrm>
                <a:off x="5426840" y="3986070"/>
                <a:ext cx="155160" cy="248400"/>
              </p14:xfrm>
            </p:contentPart>
          </mc:Choice>
          <mc:Fallback xmlns=""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C7AFD888-9AC4-4EFB-87D9-EF15767FAA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17840" y="3977430"/>
                  <a:ext cx="172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9D075E5E-7B71-4C00-A7FB-85FF1DC00517}"/>
                    </a:ext>
                  </a:extLst>
                </p14:cNvPr>
                <p14:cNvContentPartPr/>
                <p14:nvPr/>
              </p14:nvContentPartPr>
              <p14:xfrm>
                <a:off x="5661200" y="3996510"/>
                <a:ext cx="158400" cy="153360"/>
              </p14:xfrm>
            </p:contentPart>
          </mc:Choice>
          <mc:Fallback xmlns=""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9D075E5E-7B71-4C00-A7FB-85FF1DC0051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52560" y="3987870"/>
                  <a:ext cx="176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DE937FED-8415-40F2-8E6F-CF93A78E9390}"/>
                    </a:ext>
                  </a:extLst>
                </p14:cNvPr>
                <p14:cNvContentPartPr/>
                <p14:nvPr/>
              </p14:nvContentPartPr>
              <p14:xfrm>
                <a:off x="5737880" y="3992550"/>
                <a:ext cx="81720" cy="260640"/>
              </p14:xfrm>
            </p:contentPart>
          </mc:Choice>
          <mc:Fallback xmlns=""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DE937FED-8415-40F2-8E6F-CF93A78E939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728880" y="3983910"/>
                  <a:ext cx="99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5B7D216C-493C-4286-AC81-B3502F5598F6}"/>
                    </a:ext>
                  </a:extLst>
                </p14:cNvPr>
                <p14:cNvContentPartPr/>
                <p14:nvPr/>
              </p14:nvContentPartPr>
              <p14:xfrm>
                <a:off x="5878640" y="4083630"/>
                <a:ext cx="167040" cy="228960"/>
              </p14:xfrm>
            </p:contentPart>
          </mc:Choice>
          <mc:Fallback xmlns=""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5B7D216C-493C-4286-AC81-B3502F5598F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70000" y="4074630"/>
                  <a:ext cx="184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F99C4AD9-36C2-420B-B730-10FB4ADAD4E1}"/>
                    </a:ext>
                  </a:extLst>
                </p14:cNvPr>
                <p14:cNvContentPartPr/>
                <p14:nvPr/>
              </p14:nvContentPartPr>
              <p14:xfrm>
                <a:off x="6163760" y="4244190"/>
                <a:ext cx="181080" cy="12240"/>
              </p14:xfrm>
            </p:contentPart>
          </mc:Choice>
          <mc:Fallback xmlns=""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F99C4AD9-36C2-420B-B730-10FB4ADAD4E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54760" y="4235550"/>
                  <a:ext cx="19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EE15F45F-4F1F-4D90-ABA9-6833E417EA88}"/>
                    </a:ext>
                  </a:extLst>
                </p14:cNvPr>
                <p14:cNvContentPartPr/>
                <p14:nvPr/>
              </p14:nvContentPartPr>
              <p14:xfrm>
                <a:off x="6487760" y="4004070"/>
                <a:ext cx="270360" cy="369360"/>
              </p14:xfrm>
            </p:contentPart>
          </mc:Choice>
          <mc:Fallback xmlns=""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EE15F45F-4F1F-4D90-ABA9-6833E417EA8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79120" y="3995430"/>
                  <a:ext cx="288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157BADC7-BB3C-4512-A602-A0BA3F7AF944}"/>
                    </a:ext>
                  </a:extLst>
                </p14:cNvPr>
                <p14:cNvContentPartPr/>
                <p14:nvPr/>
              </p14:nvContentPartPr>
              <p14:xfrm>
                <a:off x="6862160" y="4017390"/>
                <a:ext cx="141840" cy="221760"/>
              </p14:xfrm>
            </p:contentPart>
          </mc:Choice>
          <mc:Fallback xmlns=""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157BADC7-BB3C-4512-A602-A0BA3F7AF94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53520" y="4008750"/>
                  <a:ext cx="159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A952D119-B8EA-4551-825C-016AF7CFAEF0}"/>
                    </a:ext>
                  </a:extLst>
                </p14:cNvPr>
                <p14:cNvContentPartPr/>
                <p14:nvPr/>
              </p14:nvContentPartPr>
              <p14:xfrm>
                <a:off x="7006160" y="4034670"/>
                <a:ext cx="27360" cy="310320"/>
              </p14:xfrm>
            </p:contentPart>
          </mc:Choice>
          <mc:Fallback xmlns=""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A952D119-B8EA-4551-825C-016AF7CFAE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97160" y="4025670"/>
                  <a:ext cx="45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C31A4309-46CF-490F-94AD-EEA2EC67FBA7}"/>
                    </a:ext>
                  </a:extLst>
                </p14:cNvPr>
                <p14:cNvContentPartPr/>
                <p14:nvPr/>
              </p14:nvContentPartPr>
              <p14:xfrm>
                <a:off x="7169240" y="4035030"/>
                <a:ext cx="137160" cy="298440"/>
              </p14:xfrm>
            </p:contentPart>
          </mc:Choice>
          <mc:Fallback xmlns=""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C31A4309-46CF-490F-94AD-EEA2EC67FBA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60240" y="4026390"/>
                  <a:ext cx="154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15C43296-2D5D-4EBB-A970-E36572C03526}"/>
                    </a:ext>
                  </a:extLst>
                </p14:cNvPr>
                <p14:cNvContentPartPr/>
                <p14:nvPr/>
              </p14:nvContentPartPr>
              <p14:xfrm>
                <a:off x="7389560" y="3902550"/>
                <a:ext cx="194040" cy="172080"/>
              </p14:xfrm>
            </p:contentPart>
          </mc:Choice>
          <mc:Fallback xmlns=""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15C43296-2D5D-4EBB-A970-E36572C0352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80920" y="3893910"/>
                  <a:ext cx="211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2E59C5C3-D9D1-427E-A230-B1FB45FF5DD5}"/>
                    </a:ext>
                  </a:extLst>
                </p14:cNvPr>
                <p14:cNvContentPartPr/>
                <p14:nvPr/>
              </p14:nvContentPartPr>
              <p14:xfrm>
                <a:off x="7714640" y="4163550"/>
                <a:ext cx="122400" cy="11160"/>
              </p14:xfrm>
            </p:contentPart>
          </mc:Choice>
          <mc:Fallback xmlns=""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2E59C5C3-D9D1-427E-A230-B1FB45FF5DD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05640" y="4154910"/>
                  <a:ext cx="14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F5789667-0E51-413F-900B-C24D9B8788E0}"/>
                    </a:ext>
                  </a:extLst>
                </p14:cNvPr>
                <p14:cNvContentPartPr/>
                <p14:nvPr/>
              </p14:nvContentPartPr>
              <p14:xfrm>
                <a:off x="7709960" y="4224750"/>
                <a:ext cx="160920" cy="2160"/>
              </p14:xfrm>
            </p:contentPart>
          </mc:Choice>
          <mc:Fallback xmlns=""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F5789667-0E51-413F-900B-C24D9B8788E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01320" y="4216110"/>
                  <a:ext cx="178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AB3216F1-5DBD-4731-92B5-901056BECA51}"/>
                    </a:ext>
                  </a:extLst>
                </p14:cNvPr>
                <p14:cNvContentPartPr/>
                <p14:nvPr/>
              </p14:nvContentPartPr>
              <p14:xfrm>
                <a:off x="8015600" y="3978870"/>
                <a:ext cx="6480" cy="333000"/>
              </p14:xfrm>
            </p:contentPart>
          </mc:Choice>
          <mc:Fallback xmlns=""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AB3216F1-5DBD-4731-92B5-901056BECA5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06600" y="3969870"/>
                  <a:ext cx="24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9ADEECD4-9310-4028-BB4C-4CDF014F4F14}"/>
                    </a:ext>
                  </a:extLst>
                </p14:cNvPr>
                <p14:cNvContentPartPr/>
                <p14:nvPr/>
              </p14:nvContentPartPr>
              <p14:xfrm>
                <a:off x="8122520" y="3991830"/>
                <a:ext cx="7200" cy="333720"/>
              </p14:xfrm>
            </p:contentPart>
          </mc:Choice>
          <mc:Fallback xmlns=""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9ADEECD4-9310-4028-BB4C-4CDF014F4F1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13520" y="3982830"/>
                  <a:ext cx="24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75BC74AA-5640-4075-88B7-3C1728B04493}"/>
                    </a:ext>
                  </a:extLst>
                </p14:cNvPr>
                <p14:cNvContentPartPr/>
                <p14:nvPr/>
              </p14:nvContentPartPr>
              <p14:xfrm>
                <a:off x="2460080" y="4409790"/>
                <a:ext cx="21240" cy="504720"/>
              </p14:xfrm>
            </p:contentPart>
          </mc:Choice>
          <mc:Fallback xmlns=""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75BC74AA-5640-4075-88B7-3C1728B0449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51080" y="4400790"/>
                  <a:ext cx="3888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1CEAADB3-89BF-4055-90FC-AD7541D93039}"/>
                    </a:ext>
                  </a:extLst>
                </p14:cNvPr>
                <p14:cNvContentPartPr/>
                <p14:nvPr/>
              </p14:nvContentPartPr>
              <p14:xfrm>
                <a:off x="2639360" y="4431390"/>
                <a:ext cx="45360" cy="505800"/>
              </p14:xfrm>
            </p:contentPart>
          </mc:Choice>
          <mc:Fallback xmlns=""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1CEAADB3-89BF-4055-90FC-AD7541D9303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30720" y="4422390"/>
                  <a:ext cx="630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5B0861C4-FBAA-4229-B2B5-C8E89D821A78}"/>
                    </a:ext>
                  </a:extLst>
                </p14:cNvPr>
                <p14:cNvContentPartPr/>
                <p14:nvPr/>
              </p14:nvContentPartPr>
              <p14:xfrm>
                <a:off x="2846720" y="4474230"/>
                <a:ext cx="133560" cy="459360"/>
              </p14:xfrm>
            </p:contentPart>
          </mc:Choice>
          <mc:Fallback xmlns=""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5B0861C4-FBAA-4229-B2B5-C8E89D821A7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38080" y="4465230"/>
                  <a:ext cx="1512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89AA7419-EF80-4F4D-A920-15F6DA7045FF}"/>
                    </a:ext>
                  </a:extLst>
                </p14:cNvPr>
                <p14:cNvContentPartPr/>
                <p14:nvPr/>
              </p14:nvContentPartPr>
              <p14:xfrm>
                <a:off x="3119960" y="4439310"/>
                <a:ext cx="131760" cy="322560"/>
              </p14:xfrm>
            </p:contentPart>
          </mc:Choice>
          <mc:Fallback xmlns=""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89AA7419-EF80-4F4D-A920-15F6DA7045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11320" y="4430670"/>
                  <a:ext cx="1494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52CE12D5-E13A-401D-B2D7-9D6B6B62D279}"/>
                    </a:ext>
                  </a:extLst>
                </p14:cNvPr>
                <p14:cNvContentPartPr/>
                <p14:nvPr/>
              </p14:nvContentPartPr>
              <p14:xfrm>
                <a:off x="3284480" y="4470630"/>
                <a:ext cx="38160" cy="464040"/>
              </p14:xfrm>
            </p:contentPart>
          </mc:Choice>
          <mc:Fallback xmlns=""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52CE12D5-E13A-401D-B2D7-9D6B6B62D27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75840" y="4461990"/>
                  <a:ext cx="558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60A8D2F9-49D3-42A2-9591-5D11776B348F}"/>
                    </a:ext>
                  </a:extLst>
                </p14:cNvPr>
                <p14:cNvContentPartPr/>
                <p14:nvPr/>
              </p14:nvContentPartPr>
              <p14:xfrm>
                <a:off x="3449000" y="4507710"/>
                <a:ext cx="163080" cy="465480"/>
              </p14:xfrm>
            </p:contentPart>
          </mc:Choice>
          <mc:Fallback xmlns=""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60A8D2F9-49D3-42A2-9591-5D11776B348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40360" y="4499070"/>
                  <a:ext cx="1807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608F9FFA-161D-4A11-8BD8-DFD514A11385}"/>
                    </a:ext>
                  </a:extLst>
                </p14:cNvPr>
                <p14:cNvContentPartPr/>
                <p14:nvPr/>
              </p14:nvContentPartPr>
              <p14:xfrm>
                <a:off x="3656000" y="4550190"/>
                <a:ext cx="165240" cy="466560"/>
              </p14:xfrm>
            </p:contentPart>
          </mc:Choice>
          <mc:Fallback xmlns=""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608F9FFA-161D-4A11-8BD8-DFD514A1138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647000" y="4541550"/>
                  <a:ext cx="182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9DC86A1C-B212-4CE5-A04C-21046D99FD1E}"/>
                    </a:ext>
                  </a:extLst>
                </p14:cNvPr>
                <p14:cNvContentPartPr/>
                <p14:nvPr/>
              </p14:nvContentPartPr>
              <p14:xfrm>
                <a:off x="4016720" y="4783470"/>
                <a:ext cx="334080" cy="218160"/>
              </p14:xfrm>
            </p:contentPart>
          </mc:Choice>
          <mc:Fallback xmlns=""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9DC86A1C-B212-4CE5-A04C-21046D99FD1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07720" y="4774470"/>
                  <a:ext cx="351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FA3DDEAB-8B4C-436B-BDE2-193FF154161F}"/>
                    </a:ext>
                  </a:extLst>
                </p14:cNvPr>
                <p14:cNvContentPartPr/>
                <p14:nvPr/>
              </p14:nvContentPartPr>
              <p14:xfrm>
                <a:off x="4381040" y="4571430"/>
                <a:ext cx="187200" cy="159480"/>
              </p14:xfrm>
            </p:contentPart>
          </mc:Choice>
          <mc:Fallback xmlns=""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FA3DDEAB-8B4C-436B-BDE2-193FF154161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72400" y="4562790"/>
                  <a:ext cx="204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CA8BB4AE-2FCC-431A-8E2D-C5028D0DC71A}"/>
                    </a:ext>
                  </a:extLst>
                </p14:cNvPr>
                <p14:cNvContentPartPr/>
                <p14:nvPr/>
              </p14:nvContentPartPr>
              <p14:xfrm>
                <a:off x="4712960" y="4738470"/>
                <a:ext cx="176760" cy="27720"/>
              </p14:xfrm>
            </p:contentPart>
          </mc:Choice>
          <mc:Fallback xmlns=""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CA8BB4AE-2FCC-431A-8E2D-C5028D0DC71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04320" y="4729470"/>
                  <a:ext cx="194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C26338E2-7944-4099-91C3-ADF4ACCE42DF}"/>
                    </a:ext>
                  </a:extLst>
                </p14:cNvPr>
                <p14:cNvContentPartPr/>
                <p14:nvPr/>
              </p14:nvContentPartPr>
              <p14:xfrm>
                <a:off x="4741040" y="4815510"/>
                <a:ext cx="160200" cy="3600"/>
              </p14:xfrm>
            </p:contentPart>
          </mc:Choice>
          <mc:Fallback xmlns=""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C26338E2-7944-4099-91C3-ADF4ACCE42D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32040" y="4806510"/>
                  <a:ext cx="177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4E00265B-EF3E-4256-B906-476FB77A24C9}"/>
                    </a:ext>
                  </a:extLst>
                </p14:cNvPr>
                <p14:cNvContentPartPr/>
                <p14:nvPr/>
              </p14:nvContentPartPr>
              <p14:xfrm>
                <a:off x="5173400" y="4523190"/>
                <a:ext cx="16200" cy="412560"/>
              </p14:xfrm>
            </p:contentPart>
          </mc:Choice>
          <mc:Fallback xmlns=""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4E00265B-EF3E-4256-B906-476FB77A24C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64400" y="4514190"/>
                  <a:ext cx="33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07E06791-5FF5-4FE6-B369-6B8D6800030B}"/>
                    </a:ext>
                  </a:extLst>
                </p14:cNvPr>
                <p14:cNvContentPartPr/>
                <p14:nvPr/>
              </p14:nvContentPartPr>
              <p14:xfrm>
                <a:off x="5348720" y="4494030"/>
                <a:ext cx="17280" cy="407880"/>
              </p14:xfrm>
            </p:contentPart>
          </mc:Choice>
          <mc:Fallback xmlns=""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07E06791-5FF5-4FE6-B369-6B8D6800030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39720" y="4485030"/>
                  <a:ext cx="34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AF7F9144-542B-4D34-A0C1-7642FD27BE19}"/>
                    </a:ext>
                  </a:extLst>
                </p14:cNvPr>
                <p14:cNvContentPartPr/>
                <p14:nvPr/>
              </p14:nvContentPartPr>
              <p14:xfrm>
                <a:off x="5451680" y="4895790"/>
                <a:ext cx="43200" cy="88560"/>
              </p14:xfrm>
            </p:contentPart>
          </mc:Choice>
          <mc:Fallback xmlns=""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AF7F9144-542B-4D34-A0C1-7642FD27BE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442680" y="4887150"/>
                  <a:ext cx="60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37089A77-BB98-48F3-BEC1-7F5DB38C5978}"/>
                    </a:ext>
                  </a:extLst>
                </p14:cNvPr>
                <p14:cNvContentPartPr/>
                <p14:nvPr/>
              </p14:nvContentPartPr>
              <p14:xfrm>
                <a:off x="5618000" y="4618590"/>
                <a:ext cx="151560" cy="394560"/>
              </p14:xfrm>
            </p:contentPart>
          </mc:Choice>
          <mc:Fallback xmlns=""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37089A77-BB98-48F3-BEC1-7F5DB38C597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09000" y="4609590"/>
                  <a:ext cx="1692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5B0CF4FA-B58D-4E3E-89DE-59B50561FEC0}"/>
                    </a:ext>
                  </a:extLst>
                </p14:cNvPr>
                <p14:cNvContentPartPr/>
                <p14:nvPr/>
              </p14:nvContentPartPr>
              <p14:xfrm>
                <a:off x="5833640" y="4651710"/>
                <a:ext cx="125640" cy="233280"/>
              </p14:xfrm>
            </p:contentPart>
          </mc:Choice>
          <mc:Fallback xmlns=""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5B0CF4FA-B58D-4E3E-89DE-59B50561FEC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24640" y="4642710"/>
                  <a:ext cx="143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EDD505FA-5940-42F5-9045-1D4563BC3906}"/>
                    </a:ext>
                  </a:extLst>
                </p14:cNvPr>
                <p14:cNvContentPartPr/>
                <p14:nvPr/>
              </p14:nvContentPartPr>
              <p14:xfrm>
                <a:off x="5951360" y="4686990"/>
                <a:ext cx="10800" cy="366120"/>
              </p14:xfrm>
            </p:contentPart>
          </mc:Choice>
          <mc:Fallback xmlns=""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EDD505FA-5940-42F5-9045-1D4563BC390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42360" y="4677990"/>
                  <a:ext cx="28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7EACD540-2383-46F7-A638-EBB4E21AE1B1}"/>
                    </a:ext>
                  </a:extLst>
                </p14:cNvPr>
                <p14:cNvContentPartPr/>
                <p14:nvPr/>
              </p14:nvContentPartPr>
              <p14:xfrm>
                <a:off x="6257720" y="4687710"/>
                <a:ext cx="156960" cy="321120"/>
              </p14:xfrm>
            </p:contentPart>
          </mc:Choice>
          <mc:Fallback xmlns=""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7EACD540-2383-46F7-A638-EBB4E21AE1B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48720" y="4679070"/>
                  <a:ext cx="174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C3D361F0-DBCE-4435-9059-90F8DD5E734C}"/>
                    </a:ext>
                  </a:extLst>
                </p14:cNvPr>
                <p14:cNvContentPartPr/>
                <p14:nvPr/>
              </p14:nvContentPartPr>
              <p14:xfrm>
                <a:off x="6506480" y="4902270"/>
                <a:ext cx="155880" cy="156240"/>
              </p14:xfrm>
            </p:contentPart>
          </mc:Choice>
          <mc:Fallback xmlns=""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C3D361F0-DBCE-4435-9059-90F8DD5E734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97840" y="4893270"/>
                  <a:ext cx="173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9ABFC111-D10F-49AB-9E0B-8BC3D862CBDD}"/>
                    </a:ext>
                  </a:extLst>
                </p14:cNvPr>
                <p14:cNvContentPartPr/>
                <p14:nvPr/>
              </p14:nvContentPartPr>
              <p14:xfrm>
                <a:off x="6790160" y="4798230"/>
                <a:ext cx="189360" cy="109440"/>
              </p14:xfrm>
            </p:contentPart>
          </mc:Choice>
          <mc:Fallback xmlns=""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9ABFC111-D10F-49AB-9E0B-8BC3D862CBD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81520" y="4789590"/>
                  <a:ext cx="207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F50094A6-46D0-40AE-8B35-ACAD0A00609C}"/>
                    </a:ext>
                  </a:extLst>
                </p14:cNvPr>
                <p14:cNvContentPartPr/>
                <p14:nvPr/>
              </p14:nvContentPartPr>
              <p14:xfrm>
                <a:off x="6775760" y="4919190"/>
                <a:ext cx="184680" cy="102240"/>
              </p14:xfrm>
            </p:contentPart>
          </mc:Choice>
          <mc:Fallback xmlns=""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F50094A6-46D0-40AE-8B35-ACAD0A00609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67120" y="4910550"/>
                  <a:ext cx="202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E1C59A4F-CB4D-4CAB-A61E-88EE64AEF9D6}"/>
                    </a:ext>
                  </a:extLst>
                </p14:cNvPr>
                <p14:cNvContentPartPr/>
                <p14:nvPr/>
              </p14:nvContentPartPr>
              <p14:xfrm>
                <a:off x="7240880" y="4642710"/>
                <a:ext cx="15480" cy="469800"/>
              </p14:xfrm>
            </p:contentPart>
          </mc:Choice>
          <mc:Fallback xmlns=""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E1C59A4F-CB4D-4CAB-A61E-88EE64AEF9D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31880" y="4633710"/>
                  <a:ext cx="331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DC131A8A-FBAF-4BDB-AB5C-0D2F4ACC18D0}"/>
                    </a:ext>
                  </a:extLst>
                </p14:cNvPr>
                <p14:cNvContentPartPr/>
                <p14:nvPr/>
              </p14:nvContentPartPr>
              <p14:xfrm>
                <a:off x="7378400" y="4656390"/>
                <a:ext cx="38520" cy="419760"/>
              </p14:xfrm>
            </p:contentPart>
          </mc:Choice>
          <mc:Fallback xmlns=""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DC131A8A-FBAF-4BDB-AB5C-0D2F4ACC18D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69400" y="4647390"/>
                  <a:ext cx="561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24CB0CA6-C6A3-441B-B3F8-90705733FE6A}"/>
                    </a:ext>
                  </a:extLst>
                </p14:cNvPr>
                <p14:cNvContentPartPr/>
                <p14:nvPr/>
              </p14:nvContentPartPr>
              <p14:xfrm>
                <a:off x="7599800" y="4690230"/>
                <a:ext cx="154800" cy="411480"/>
              </p14:xfrm>
            </p:contentPart>
          </mc:Choice>
          <mc:Fallback xmlns=""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24CB0CA6-C6A3-441B-B3F8-90705733FE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91160" y="4681590"/>
                  <a:ext cx="1724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E7653396-F9F3-4E9F-8F11-677335DBD9A9}"/>
                    </a:ext>
                  </a:extLst>
                </p14:cNvPr>
                <p14:cNvContentPartPr/>
                <p14:nvPr/>
              </p14:nvContentPartPr>
              <p14:xfrm>
                <a:off x="7820480" y="4947270"/>
                <a:ext cx="160200" cy="160200"/>
              </p14:xfrm>
            </p:contentPart>
          </mc:Choice>
          <mc:Fallback xmlns=""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E7653396-F9F3-4E9F-8F11-677335DBD9A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11480" y="4938630"/>
                  <a:ext cx="177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9C632019-C1F3-47A2-A2BD-199FBDE487FC}"/>
                    </a:ext>
                  </a:extLst>
                </p14:cNvPr>
                <p14:cNvContentPartPr/>
                <p14:nvPr/>
              </p14:nvContentPartPr>
              <p14:xfrm>
                <a:off x="5726360" y="4180110"/>
                <a:ext cx="30600" cy="53640"/>
              </p14:xfrm>
            </p:contentPart>
          </mc:Choice>
          <mc:Fallback xmlns=""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9C632019-C1F3-47A2-A2BD-199FBDE487F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17360" y="4171110"/>
                  <a:ext cx="48240" cy="7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594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CE9C34-1C7D-485F-A49B-C824E3E29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459" y="263525"/>
            <a:ext cx="6722030" cy="303355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E3C95EF1-C24E-42F1-809D-93400CD9C87D}"/>
                  </a:ext>
                </a:extLst>
              </p14:cNvPr>
              <p14:cNvContentPartPr/>
              <p14:nvPr/>
            </p14:nvContentPartPr>
            <p14:xfrm>
              <a:off x="1303040" y="3618870"/>
              <a:ext cx="2842560" cy="17568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E3C95EF1-C24E-42F1-809D-93400CD9C8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4400" y="3610230"/>
                <a:ext cx="2860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44BBB76C-4D95-415F-8196-0B8FD2377D59}"/>
                  </a:ext>
                </a:extLst>
              </p14:cNvPr>
              <p14:cNvContentPartPr/>
              <p14:nvPr/>
            </p14:nvContentPartPr>
            <p14:xfrm>
              <a:off x="2677880" y="3122070"/>
              <a:ext cx="29880" cy="21333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44BBB76C-4D95-415F-8196-0B8FD2377D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8880" y="3113070"/>
                <a:ext cx="47520" cy="21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EFACF737-8836-454A-8AB3-390B857BB56B}"/>
                  </a:ext>
                </a:extLst>
              </p14:cNvPr>
              <p14:cNvContentPartPr/>
              <p14:nvPr/>
            </p14:nvContentPartPr>
            <p14:xfrm>
              <a:off x="1451000" y="3166710"/>
              <a:ext cx="10800" cy="24480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EFACF737-8836-454A-8AB3-390B857BB5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2360" y="3157710"/>
                <a:ext cx="284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E3FD8A3C-33C3-41A5-A99B-5F6D04AD3E3E}"/>
                  </a:ext>
                </a:extLst>
              </p14:cNvPr>
              <p14:cNvContentPartPr/>
              <p14:nvPr/>
            </p14:nvContentPartPr>
            <p14:xfrm>
              <a:off x="1562960" y="3314670"/>
              <a:ext cx="22320" cy="11124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E3FD8A3C-33C3-41A5-A99B-5F6D04AD3E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53960" y="3305670"/>
                <a:ext cx="39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ED85D5A7-6C9C-4213-9620-81469D04015D}"/>
                  </a:ext>
                </a:extLst>
              </p14:cNvPr>
              <p14:cNvContentPartPr/>
              <p14:nvPr/>
            </p14:nvContentPartPr>
            <p14:xfrm>
              <a:off x="1579160" y="3234030"/>
              <a:ext cx="360" cy="360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ED85D5A7-6C9C-4213-9620-81469D0401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0160" y="32253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8142F437-54AF-4CBC-B101-86EC181993D6}"/>
                  </a:ext>
                </a:extLst>
              </p14:cNvPr>
              <p14:cNvContentPartPr/>
              <p14:nvPr/>
            </p14:nvContentPartPr>
            <p14:xfrm>
              <a:off x="1637120" y="3305670"/>
              <a:ext cx="89280" cy="190800"/>
            </p14:xfrm>
          </p:contentPart>
        </mc:Choice>
        <mc:Fallback xmlns=""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8142F437-54AF-4CBC-B101-86EC181993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8480" y="3297030"/>
                <a:ext cx="1069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4B9A6FCA-2DA5-4041-8E0B-4209BDCF9C42}"/>
                  </a:ext>
                </a:extLst>
              </p14:cNvPr>
              <p14:cNvContentPartPr/>
              <p14:nvPr/>
            </p14:nvContentPartPr>
            <p14:xfrm>
              <a:off x="1793000" y="3327270"/>
              <a:ext cx="77040" cy="116280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4B9A6FCA-2DA5-4041-8E0B-4209BDCF9C4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4000" y="3318630"/>
                <a:ext cx="94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8678C8F3-1FDC-494C-A670-50738A365665}"/>
                  </a:ext>
                </a:extLst>
              </p14:cNvPr>
              <p14:cNvContentPartPr/>
              <p14:nvPr/>
            </p14:nvContentPartPr>
            <p14:xfrm>
              <a:off x="1914680" y="3334470"/>
              <a:ext cx="101520" cy="146880"/>
            </p14:xfrm>
          </p:contentPart>
        </mc:Choice>
        <mc:Fallback xmlns=""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8678C8F3-1FDC-494C-A670-50738A3656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06040" y="3325830"/>
                <a:ext cx="119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EDBF47F9-23F7-4265-A0C9-D99DD47DD675}"/>
                  </a:ext>
                </a:extLst>
              </p14:cNvPr>
              <p14:cNvContentPartPr/>
              <p14:nvPr/>
            </p14:nvContentPartPr>
            <p14:xfrm>
              <a:off x="2127080" y="3221430"/>
              <a:ext cx="117360" cy="25164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EDBF47F9-23F7-4265-A0C9-D99DD47DD67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18440" y="3212430"/>
                <a:ext cx="1350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3C6CF5A7-A749-491C-A7C9-1FE311F55EC2}"/>
                  </a:ext>
                </a:extLst>
              </p14:cNvPr>
              <p14:cNvContentPartPr/>
              <p14:nvPr/>
            </p14:nvContentPartPr>
            <p14:xfrm>
              <a:off x="2295200" y="3350670"/>
              <a:ext cx="27360" cy="15012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3C6CF5A7-A749-491C-A7C9-1FE311F55E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86560" y="3341670"/>
                <a:ext cx="45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E5BDD327-B792-45A7-BF3D-DB51006082FD}"/>
                  </a:ext>
                </a:extLst>
              </p14:cNvPr>
              <p14:cNvContentPartPr/>
              <p14:nvPr/>
            </p14:nvContentPartPr>
            <p14:xfrm>
              <a:off x="2340200" y="3398190"/>
              <a:ext cx="102960" cy="12672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E5BDD327-B792-45A7-BF3D-DB51006082F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31560" y="3389190"/>
                <a:ext cx="120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BBB518D7-35FD-4E8D-A2B7-B8F2EB177254}"/>
                  </a:ext>
                </a:extLst>
              </p14:cNvPr>
              <p14:cNvContentPartPr/>
              <p14:nvPr/>
            </p14:nvContentPartPr>
            <p14:xfrm>
              <a:off x="2498600" y="3346710"/>
              <a:ext cx="18000" cy="17712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BBB518D7-35FD-4E8D-A2B7-B8F2EB17725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89600" y="3337710"/>
                <a:ext cx="35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7F97EEDD-B4B5-4CED-B732-B4A41BF17D9D}"/>
                  </a:ext>
                </a:extLst>
              </p14:cNvPr>
              <p14:cNvContentPartPr/>
              <p14:nvPr/>
            </p14:nvContentPartPr>
            <p14:xfrm>
              <a:off x="2469080" y="3438150"/>
              <a:ext cx="158040" cy="10476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7F97EEDD-B4B5-4CED-B732-B4A41BF17D9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0440" y="3429510"/>
                <a:ext cx="175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CC747C77-EB2A-476C-9C15-471D8F60ADE1}"/>
                  </a:ext>
                </a:extLst>
              </p14:cNvPr>
              <p14:cNvContentPartPr/>
              <p14:nvPr/>
            </p14:nvContentPartPr>
            <p14:xfrm>
              <a:off x="2858600" y="3218190"/>
              <a:ext cx="18000" cy="29916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CC747C77-EB2A-476C-9C15-471D8F60AD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49960" y="3209190"/>
                <a:ext cx="356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5C11CCBC-FF56-4050-A086-A14C332686B5}"/>
                  </a:ext>
                </a:extLst>
              </p14:cNvPr>
              <p14:cNvContentPartPr/>
              <p14:nvPr/>
            </p14:nvContentPartPr>
            <p14:xfrm>
              <a:off x="2912600" y="3395310"/>
              <a:ext cx="101160" cy="14112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5C11CCBC-FF56-4050-A086-A14C332686B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03960" y="3386670"/>
                <a:ext cx="118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A9F6053-CB35-4C87-8439-0BAB94F7BEF7}"/>
                  </a:ext>
                </a:extLst>
              </p14:cNvPr>
              <p14:cNvContentPartPr/>
              <p14:nvPr/>
            </p14:nvContentPartPr>
            <p14:xfrm>
              <a:off x="3048680" y="3434910"/>
              <a:ext cx="148680" cy="10656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A9F6053-CB35-4C87-8439-0BAB94F7BEF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39680" y="3425910"/>
                <a:ext cx="166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B1F3888A-07D9-42A1-9A31-848FB13B1A58}"/>
                  </a:ext>
                </a:extLst>
              </p14:cNvPr>
              <p14:cNvContentPartPr/>
              <p14:nvPr/>
            </p14:nvContentPartPr>
            <p14:xfrm>
              <a:off x="3129680" y="3437430"/>
              <a:ext cx="59400" cy="94320"/>
            </p14:xfrm>
          </p:contentPart>
        </mc:Choice>
        <mc:Fallback xmlns=""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B1F3888A-07D9-42A1-9A31-848FB13B1A5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20680" y="3428790"/>
                <a:ext cx="770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DA204000-646D-4EC4-838C-09B68E17966C}"/>
                  </a:ext>
                </a:extLst>
              </p14:cNvPr>
              <p14:cNvContentPartPr/>
              <p14:nvPr/>
            </p14:nvContentPartPr>
            <p14:xfrm>
              <a:off x="3067400" y="3336270"/>
              <a:ext cx="121680" cy="18720"/>
            </p14:xfrm>
          </p:contentPart>
        </mc:Choice>
        <mc:Fallback xmlns=""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DA204000-646D-4EC4-838C-09B68E17966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58400" y="3327630"/>
                <a:ext cx="1393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Käsinkirjoitus 22">
                <a:extLst>
                  <a:ext uri="{FF2B5EF4-FFF2-40B4-BE49-F238E27FC236}">
                    <a16:creationId xmlns:a16="http://schemas.microsoft.com/office/drawing/2014/main" id="{3377143D-8F00-46C8-92FE-9353D9553DAE}"/>
                  </a:ext>
                </a:extLst>
              </p14:cNvPr>
              <p14:cNvContentPartPr/>
              <p14:nvPr/>
            </p14:nvContentPartPr>
            <p14:xfrm>
              <a:off x="3233720" y="3404310"/>
              <a:ext cx="103680" cy="115200"/>
            </p14:xfrm>
          </p:contentPart>
        </mc:Choice>
        <mc:Fallback xmlns="">
          <p:pic>
            <p:nvPicPr>
              <p:cNvPr id="23" name="Käsinkirjoitus 22">
                <a:extLst>
                  <a:ext uri="{FF2B5EF4-FFF2-40B4-BE49-F238E27FC236}">
                    <a16:creationId xmlns:a16="http://schemas.microsoft.com/office/drawing/2014/main" id="{3377143D-8F00-46C8-92FE-9353D9553DA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5080" y="3395670"/>
                <a:ext cx="121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493BA797-FC3A-4346-911D-44F90241DC0B}"/>
                  </a:ext>
                </a:extLst>
              </p14:cNvPr>
              <p14:cNvContentPartPr/>
              <p14:nvPr/>
            </p14:nvContentPartPr>
            <p14:xfrm>
              <a:off x="3417680" y="3465510"/>
              <a:ext cx="7200" cy="117000"/>
            </p14:xfrm>
          </p:contentPart>
        </mc:Choice>
        <mc:Fallback xmlns=""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493BA797-FC3A-4346-911D-44F90241DC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08680" y="3456510"/>
                <a:ext cx="24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4BD3D3EB-202C-4950-9D41-D50931FE8EEC}"/>
                  </a:ext>
                </a:extLst>
              </p14:cNvPr>
              <p14:cNvContentPartPr/>
              <p14:nvPr/>
            </p14:nvContentPartPr>
            <p14:xfrm>
              <a:off x="3424880" y="3366870"/>
              <a:ext cx="360" cy="360"/>
            </p14:xfrm>
          </p:contentPart>
        </mc:Choice>
        <mc:Fallback xmlns=""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4BD3D3EB-202C-4950-9D41-D50931FE8E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16240" y="33582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9447E421-750F-402E-A416-2B3A9391BB66}"/>
                  </a:ext>
                </a:extLst>
              </p14:cNvPr>
              <p14:cNvContentPartPr/>
              <p14:nvPr/>
            </p14:nvContentPartPr>
            <p14:xfrm>
              <a:off x="3508400" y="3466230"/>
              <a:ext cx="54000" cy="20556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9447E421-750F-402E-A416-2B3A9391BB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99400" y="3457590"/>
                <a:ext cx="71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B07C338-5D66-41E5-95FF-BC2EB5BEE3C0}"/>
                  </a:ext>
                </a:extLst>
              </p14:cNvPr>
              <p14:cNvContentPartPr/>
              <p14:nvPr/>
            </p14:nvContentPartPr>
            <p14:xfrm>
              <a:off x="3552680" y="3359670"/>
              <a:ext cx="21600" cy="2628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B07C338-5D66-41E5-95FF-BC2EB5BEE3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3680" y="3350670"/>
                <a:ext cx="39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F7A086CF-DC53-484A-9257-E20F0F08BFBC}"/>
                  </a:ext>
                </a:extLst>
              </p14:cNvPr>
              <p14:cNvContentPartPr/>
              <p14:nvPr/>
            </p14:nvContentPartPr>
            <p14:xfrm>
              <a:off x="3641600" y="3482430"/>
              <a:ext cx="110880" cy="11592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F7A086CF-DC53-484A-9257-E20F0F08BFB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32960" y="3473430"/>
                <a:ext cx="128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7E928B1B-114A-4415-B7DE-0D5F6F47ECBB}"/>
                  </a:ext>
                </a:extLst>
              </p14:cNvPr>
              <p14:cNvContentPartPr/>
              <p14:nvPr/>
            </p14:nvContentPartPr>
            <p14:xfrm>
              <a:off x="3650240" y="3362190"/>
              <a:ext cx="124920" cy="10800"/>
            </p14:xfrm>
          </p:contentPart>
        </mc:Choice>
        <mc:Fallback xmlns=""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7E928B1B-114A-4415-B7DE-0D5F6F47ECB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41240" y="3353190"/>
                <a:ext cx="142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750F68BF-CEAD-483C-8FB9-76B197ABE9CC}"/>
                  </a:ext>
                </a:extLst>
              </p14:cNvPr>
              <p14:cNvContentPartPr/>
              <p14:nvPr/>
            </p14:nvContentPartPr>
            <p14:xfrm>
              <a:off x="3823760" y="3372270"/>
              <a:ext cx="22320" cy="259200"/>
            </p14:xfrm>
          </p:contentPart>
        </mc:Choice>
        <mc:Fallback xmlns=""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750F68BF-CEAD-483C-8FB9-76B197ABE9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5120" y="3363630"/>
                <a:ext cx="399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6DD8A1E3-2CE6-4A77-BF2E-5AA56B11B034}"/>
                  </a:ext>
                </a:extLst>
              </p14:cNvPr>
              <p14:cNvContentPartPr/>
              <p14:nvPr/>
            </p14:nvContentPartPr>
            <p14:xfrm>
              <a:off x="3776600" y="3492870"/>
              <a:ext cx="145080" cy="9360"/>
            </p14:xfrm>
          </p:contentPart>
        </mc:Choice>
        <mc:Fallback xmlns=""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6DD8A1E3-2CE6-4A77-BF2E-5AA56B11B03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67600" y="3483870"/>
                <a:ext cx="1627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Ryhmä 57">
            <a:extLst>
              <a:ext uri="{FF2B5EF4-FFF2-40B4-BE49-F238E27FC236}">
                <a16:creationId xmlns:a16="http://schemas.microsoft.com/office/drawing/2014/main" id="{4056FC4E-38C6-4044-B48F-F9AFC77BA2F3}"/>
              </a:ext>
            </a:extLst>
          </p:cNvPr>
          <p:cNvGrpSpPr/>
          <p:nvPr/>
        </p:nvGrpSpPr>
        <p:grpSpPr>
          <a:xfrm>
            <a:off x="3028880" y="3783030"/>
            <a:ext cx="1853280" cy="766800"/>
            <a:chOff x="3028880" y="3783030"/>
            <a:chExt cx="1853280" cy="7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B841C2C2-9AF8-4D11-9E90-3DC5E985F1D4}"/>
                    </a:ext>
                  </a:extLst>
                </p14:cNvPr>
                <p14:cNvContentPartPr/>
                <p14:nvPr/>
              </p14:nvContentPartPr>
              <p14:xfrm>
                <a:off x="3112400" y="3783030"/>
                <a:ext cx="153360" cy="265320"/>
              </p14:xfrm>
            </p:contentPart>
          </mc:Choice>
          <mc:Fallback xmlns=""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B841C2C2-9AF8-4D11-9E90-3DC5E985F1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03400" y="3774390"/>
                  <a:ext cx="171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4113B2B9-CF70-41C2-913D-435D3C85CF85}"/>
                    </a:ext>
                  </a:extLst>
                </p14:cNvPr>
                <p14:cNvContentPartPr/>
                <p14:nvPr/>
              </p14:nvContentPartPr>
              <p14:xfrm>
                <a:off x="3318320" y="3819030"/>
                <a:ext cx="196560" cy="22392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4113B2B9-CF70-41C2-913D-435D3C85CF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09320" y="3810390"/>
                  <a:ext cx="214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E54F8CFB-78DF-48FC-B8E6-78D4373C82C8}"/>
                    </a:ext>
                  </a:extLst>
                </p14:cNvPr>
                <p14:cNvContentPartPr/>
                <p14:nvPr/>
              </p14:nvContentPartPr>
              <p14:xfrm>
                <a:off x="3559520" y="3833430"/>
                <a:ext cx="190440" cy="23292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E54F8CFB-78DF-48FC-B8E6-78D4373C82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0880" y="3824790"/>
                  <a:ext cx="208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E005ED22-9C56-4B51-8E10-A6E00D921B99}"/>
                    </a:ext>
                  </a:extLst>
                </p14:cNvPr>
                <p14:cNvContentPartPr/>
                <p14:nvPr/>
              </p14:nvContentPartPr>
              <p14:xfrm>
                <a:off x="3852200" y="3857550"/>
                <a:ext cx="171720" cy="223200"/>
              </p14:xfrm>
            </p:contentPart>
          </mc:Choice>
          <mc:Fallback xmlns=""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E005ED22-9C56-4B51-8E10-A6E00D921B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3560" y="3848910"/>
                  <a:ext cx="189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7154EA73-AD71-498C-A078-B0BCD1543BDB}"/>
                    </a:ext>
                  </a:extLst>
                </p14:cNvPr>
                <p14:cNvContentPartPr/>
                <p14:nvPr/>
              </p14:nvContentPartPr>
              <p14:xfrm>
                <a:off x="3028880" y="4164630"/>
                <a:ext cx="145800" cy="30384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7154EA73-AD71-498C-A078-B0BCD1543B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19880" y="4155630"/>
                  <a:ext cx="163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508B8D3A-2F1D-4F6C-92E3-7E4697FF735D}"/>
                    </a:ext>
                  </a:extLst>
                </p14:cNvPr>
                <p14:cNvContentPartPr/>
                <p14:nvPr/>
              </p14:nvContentPartPr>
              <p14:xfrm>
                <a:off x="3281240" y="4212150"/>
                <a:ext cx="142200" cy="246600"/>
              </p14:xfrm>
            </p:contentPart>
          </mc:Choice>
          <mc:Fallback xmlns=""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508B8D3A-2F1D-4F6C-92E3-7E4697FF73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72600" y="4203150"/>
                  <a:ext cx="159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A50F235D-5EB7-44E4-84C2-82AAA0EA054D}"/>
                    </a:ext>
                  </a:extLst>
                </p14:cNvPr>
                <p14:cNvContentPartPr/>
                <p14:nvPr/>
              </p14:nvContentPartPr>
              <p14:xfrm>
                <a:off x="3467720" y="4199910"/>
                <a:ext cx="174600" cy="305280"/>
              </p14:xfrm>
            </p:contentPart>
          </mc:Choice>
          <mc:Fallback xmlns=""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A50F235D-5EB7-44E4-84C2-82AAA0EA05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8720" y="4191270"/>
                  <a:ext cx="192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31BFABE6-DD22-4025-9DC2-2C865A453DE6}"/>
                    </a:ext>
                  </a:extLst>
                </p14:cNvPr>
                <p14:cNvContentPartPr/>
                <p14:nvPr/>
              </p14:nvContentPartPr>
              <p14:xfrm>
                <a:off x="3699200" y="4229790"/>
                <a:ext cx="166320" cy="276120"/>
              </p14:xfrm>
            </p:contentPart>
          </mc:Choice>
          <mc:Fallback xmlns=""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31BFABE6-DD22-4025-9DC2-2C865A453D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90200" y="4220790"/>
                  <a:ext cx="183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4AB756B-6E39-4D00-A2CD-900D27B9A023}"/>
                    </a:ext>
                  </a:extLst>
                </p14:cNvPr>
                <p14:cNvContentPartPr/>
                <p14:nvPr/>
              </p14:nvContentPartPr>
              <p14:xfrm>
                <a:off x="4011680" y="4392150"/>
                <a:ext cx="150120" cy="10080"/>
              </p14:xfrm>
            </p:contentPart>
          </mc:Choice>
          <mc:Fallback xmlns=""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4AB756B-6E39-4D00-A2CD-900D27B9A0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03040" y="4383150"/>
                  <a:ext cx="167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BC544A0B-BA6A-46BF-A1CF-868480EBF8EB}"/>
                    </a:ext>
                  </a:extLst>
                </p14:cNvPr>
                <p14:cNvContentPartPr/>
                <p14:nvPr/>
              </p14:nvContentPartPr>
              <p14:xfrm>
                <a:off x="4243520" y="4237350"/>
                <a:ext cx="159480" cy="270000"/>
              </p14:xfrm>
            </p:contentPart>
          </mc:Choice>
          <mc:Fallback xmlns=""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BC544A0B-BA6A-46BF-A1CF-868480EBF8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34880" y="4228350"/>
                  <a:ext cx="177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3B8A62A5-933D-4C2B-B4B0-E3C7BDE78358}"/>
                    </a:ext>
                  </a:extLst>
                </p14:cNvPr>
                <p14:cNvContentPartPr/>
                <p14:nvPr/>
              </p14:nvContentPartPr>
              <p14:xfrm>
                <a:off x="4562480" y="4249230"/>
                <a:ext cx="126360" cy="291600"/>
              </p14:xfrm>
            </p:contentPart>
          </mc:Choice>
          <mc:Fallback xmlns=""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3B8A62A5-933D-4C2B-B4B0-E3C7BDE783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53840" y="4240230"/>
                  <a:ext cx="144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A7BA37C3-C603-4108-BAC8-3C80903B0D21}"/>
                    </a:ext>
                  </a:extLst>
                </p14:cNvPr>
                <p14:cNvContentPartPr/>
                <p14:nvPr/>
              </p14:nvContentPartPr>
              <p14:xfrm>
                <a:off x="4753640" y="4336710"/>
                <a:ext cx="128520" cy="213120"/>
              </p14:xfrm>
            </p:contentPart>
          </mc:Choice>
          <mc:Fallback xmlns=""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A7BA37C3-C603-4108-BAC8-3C80903B0D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44640" y="4327710"/>
                  <a:ext cx="1461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FD4A49E5-CB82-4F6D-B414-86C556D447C3}"/>
              </a:ext>
            </a:extLst>
          </p:cNvPr>
          <p:cNvGrpSpPr/>
          <p:nvPr/>
        </p:nvGrpSpPr>
        <p:grpSpPr>
          <a:xfrm>
            <a:off x="5101400" y="4379190"/>
            <a:ext cx="164520" cy="63720"/>
            <a:chOff x="5101400" y="4379190"/>
            <a:chExt cx="16452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44C9D226-E595-4152-9A21-04B7E5B1CC1C}"/>
                    </a:ext>
                  </a:extLst>
                </p14:cNvPr>
                <p14:cNvContentPartPr/>
                <p14:nvPr/>
              </p14:nvContentPartPr>
              <p14:xfrm>
                <a:off x="5101400" y="4379190"/>
                <a:ext cx="108360" cy="2880"/>
              </p14:xfrm>
            </p:contentPart>
          </mc:Choice>
          <mc:Fallback xmlns=""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44C9D226-E595-4152-9A21-04B7E5B1CC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92760" y="4370190"/>
                  <a:ext cx="126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8654D773-E4C3-4B9D-92AF-1EA3CB4C8F99}"/>
                    </a:ext>
                  </a:extLst>
                </p14:cNvPr>
                <p14:cNvContentPartPr/>
                <p14:nvPr/>
              </p14:nvContentPartPr>
              <p14:xfrm>
                <a:off x="5110400" y="4434630"/>
                <a:ext cx="155520" cy="8280"/>
              </p14:xfrm>
            </p:contentPart>
          </mc:Choice>
          <mc:Fallback xmlns=""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8654D773-E4C3-4B9D-92AF-1EA3CB4C8F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01760" y="4425990"/>
                  <a:ext cx="1731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6B861E66-EEE0-46FC-B3B7-9783352D1908}"/>
              </a:ext>
            </a:extLst>
          </p:cNvPr>
          <p:cNvGrpSpPr/>
          <p:nvPr/>
        </p:nvGrpSpPr>
        <p:grpSpPr>
          <a:xfrm>
            <a:off x="754760" y="3741990"/>
            <a:ext cx="1722240" cy="729720"/>
            <a:chOff x="754760" y="3741990"/>
            <a:chExt cx="172224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AF16F28-38AC-479D-945B-11A79153F019}"/>
                    </a:ext>
                  </a:extLst>
                </p14:cNvPr>
                <p14:cNvContentPartPr/>
                <p14:nvPr/>
              </p14:nvContentPartPr>
              <p14:xfrm>
                <a:off x="1573760" y="3741990"/>
                <a:ext cx="268560" cy="30312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AF16F28-38AC-479D-945B-11A79153F0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65120" y="3733350"/>
                  <a:ext cx="286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4A6F154-EA73-421E-AA46-94FA221ECFA6}"/>
                    </a:ext>
                  </a:extLst>
                </p14:cNvPr>
                <p14:cNvContentPartPr/>
                <p14:nvPr/>
              </p14:nvContentPartPr>
              <p14:xfrm>
                <a:off x="2004680" y="3743070"/>
                <a:ext cx="111960" cy="33264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4A6F154-EA73-421E-AA46-94FA221ECFA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96040" y="3734430"/>
                  <a:ext cx="129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9E99016B-773E-43F8-A313-92B91D07667F}"/>
                    </a:ext>
                  </a:extLst>
                </p14:cNvPr>
                <p14:cNvContentPartPr/>
                <p14:nvPr/>
              </p14:nvContentPartPr>
              <p14:xfrm>
                <a:off x="2317880" y="3790950"/>
                <a:ext cx="159120" cy="25272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9E99016B-773E-43F8-A313-92B91D0766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9240" y="3782310"/>
                  <a:ext cx="176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2038F213-9D63-4AB1-8C43-B170E1F87E49}"/>
                    </a:ext>
                  </a:extLst>
                </p14:cNvPr>
                <p14:cNvContentPartPr/>
                <p14:nvPr/>
              </p14:nvContentPartPr>
              <p14:xfrm>
                <a:off x="2293760" y="3880230"/>
                <a:ext cx="111600" cy="684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2038F213-9D63-4AB1-8C43-B170E1F87E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5120" y="3871230"/>
                  <a:ext cx="129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5E2D901E-6EF9-4B84-8986-DC92F59F4205}"/>
                    </a:ext>
                  </a:extLst>
                </p14:cNvPr>
                <p14:cNvContentPartPr/>
                <p14:nvPr/>
              </p14:nvContentPartPr>
              <p14:xfrm>
                <a:off x="2224640" y="3938550"/>
                <a:ext cx="158040" cy="936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5E2D901E-6EF9-4B84-8986-DC92F59F42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16000" y="3929910"/>
                  <a:ext cx="175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BF53129F-FB06-44E8-B51F-BF1F78DC132C}"/>
                    </a:ext>
                  </a:extLst>
                </p14:cNvPr>
                <p14:cNvContentPartPr/>
                <p14:nvPr/>
              </p14:nvContentPartPr>
              <p14:xfrm>
                <a:off x="754760" y="4086150"/>
                <a:ext cx="187200" cy="360720"/>
              </p14:xfrm>
            </p:contentPart>
          </mc:Choice>
          <mc:Fallback xmlns=""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BF53129F-FB06-44E8-B51F-BF1F78DC13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5760" y="4077150"/>
                  <a:ext cx="2048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FEC10C3-B40A-44AF-9AF2-9A16D396DA07}"/>
                    </a:ext>
                  </a:extLst>
                </p14:cNvPr>
                <p14:cNvContentPartPr/>
                <p14:nvPr/>
              </p14:nvContentPartPr>
              <p14:xfrm>
                <a:off x="1051760" y="4083630"/>
                <a:ext cx="137160" cy="367560"/>
              </p14:xfrm>
            </p:contentPart>
          </mc:Choice>
          <mc:Fallback xmlns=""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FEC10C3-B40A-44AF-9AF2-9A16D396DA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3120" y="4074630"/>
                  <a:ext cx="1548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6E702EB6-CE50-45F1-8136-84112D210DB7}"/>
                    </a:ext>
                  </a:extLst>
                </p14:cNvPr>
                <p14:cNvContentPartPr/>
                <p14:nvPr/>
              </p14:nvContentPartPr>
              <p14:xfrm>
                <a:off x="1346600" y="4137990"/>
                <a:ext cx="171360" cy="310680"/>
              </p14:xfrm>
            </p:contentPart>
          </mc:Choice>
          <mc:Fallback xmlns=""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6E702EB6-CE50-45F1-8136-84112D210D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37960" y="4128990"/>
                  <a:ext cx="1890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9F42FE9D-D7DE-41C5-BEA4-F8DF1D22C7B7}"/>
                    </a:ext>
                  </a:extLst>
                </p14:cNvPr>
                <p14:cNvContentPartPr/>
                <p14:nvPr/>
              </p14:nvContentPartPr>
              <p14:xfrm>
                <a:off x="1280000" y="4251390"/>
                <a:ext cx="115200" cy="11520"/>
              </p14:xfrm>
            </p:contentPart>
          </mc:Choice>
          <mc:Fallback xmlns=""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9F42FE9D-D7DE-41C5-BEA4-F8DF1D22C7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71000" y="4242390"/>
                  <a:ext cx="132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035ABEBA-7136-428F-B88D-6567EA4C398D}"/>
                    </a:ext>
                  </a:extLst>
                </p14:cNvPr>
                <p14:cNvContentPartPr/>
                <p14:nvPr/>
              </p14:nvContentPartPr>
              <p14:xfrm>
                <a:off x="1267400" y="4327350"/>
                <a:ext cx="141480" cy="6120"/>
              </p14:xfrm>
            </p:contentPart>
          </mc:Choice>
          <mc:Fallback xmlns=""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035ABEBA-7136-428F-B88D-6567EA4C39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8400" y="4318710"/>
                  <a:ext cx="159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0161148A-6A84-4675-AFCC-B8C57D66335D}"/>
                    </a:ext>
                  </a:extLst>
                </p14:cNvPr>
                <p14:cNvContentPartPr/>
                <p14:nvPr/>
              </p14:nvContentPartPr>
              <p14:xfrm>
                <a:off x="1601840" y="4315830"/>
                <a:ext cx="172440" cy="8280"/>
              </p14:xfrm>
            </p:contentPart>
          </mc:Choice>
          <mc:Fallback xmlns=""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0161148A-6A84-4675-AFCC-B8C57D6633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92840" y="4306830"/>
                  <a:ext cx="190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412FC299-5638-47B8-814F-C9345EE8CB91}"/>
                    </a:ext>
                  </a:extLst>
                </p14:cNvPr>
                <p14:cNvContentPartPr/>
                <p14:nvPr/>
              </p14:nvContentPartPr>
              <p14:xfrm>
                <a:off x="1693280" y="4230510"/>
                <a:ext cx="7200" cy="158400"/>
              </p14:xfrm>
            </p:contentPart>
          </mc:Choice>
          <mc:Fallback xmlns=""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412FC299-5638-47B8-814F-C9345EE8CB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84640" y="4221510"/>
                  <a:ext cx="24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9F044557-52FD-45CA-B617-7C038D6ECD80}"/>
                    </a:ext>
                  </a:extLst>
                </p14:cNvPr>
                <p14:cNvContentPartPr/>
                <p14:nvPr/>
              </p14:nvContentPartPr>
              <p14:xfrm>
                <a:off x="1943120" y="4174350"/>
                <a:ext cx="69840" cy="287280"/>
              </p14:xfrm>
            </p:contentPart>
          </mc:Choice>
          <mc:Fallback xmlns=""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9F044557-52FD-45CA-B617-7C038D6ECD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34120" y="4165350"/>
                  <a:ext cx="8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8A6BF245-F045-4269-B507-484317359C29}"/>
                    </a:ext>
                  </a:extLst>
                </p14:cNvPr>
                <p14:cNvContentPartPr/>
                <p14:nvPr/>
              </p14:nvContentPartPr>
              <p14:xfrm>
                <a:off x="2232920" y="4201710"/>
                <a:ext cx="189360" cy="270000"/>
              </p14:xfrm>
            </p:contentPart>
          </mc:Choice>
          <mc:Fallback xmlns=""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8A6BF245-F045-4269-B507-484317359C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23920" y="4192710"/>
                  <a:ext cx="207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0A1F627A-A144-4484-A6D6-65CF0F15701A}"/>
                    </a:ext>
                  </a:extLst>
                </p14:cNvPr>
                <p14:cNvContentPartPr/>
                <p14:nvPr/>
              </p14:nvContentPartPr>
              <p14:xfrm>
                <a:off x="2186480" y="4279470"/>
                <a:ext cx="119880" cy="6120"/>
              </p14:xfrm>
            </p:contentPart>
          </mc:Choice>
          <mc:Fallback xmlns=""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0A1F627A-A144-4484-A6D6-65CF0F1570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77480" y="4270830"/>
                  <a:ext cx="13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F596F756-822A-4708-80DB-553D88303DDC}"/>
                    </a:ext>
                  </a:extLst>
                </p14:cNvPr>
                <p14:cNvContentPartPr/>
                <p14:nvPr/>
              </p14:nvContentPartPr>
              <p14:xfrm>
                <a:off x="2159480" y="4347150"/>
                <a:ext cx="176400" cy="11520"/>
              </p14:xfrm>
            </p:contentPart>
          </mc:Choice>
          <mc:Fallback xmlns=""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F596F756-822A-4708-80DB-553D88303D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50840" y="4338150"/>
                  <a:ext cx="194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ADF7289D-B851-40FD-8723-DEDDB09C7159}"/>
              </a:ext>
            </a:extLst>
          </p:cNvPr>
          <p:cNvGrpSpPr/>
          <p:nvPr/>
        </p:nvGrpSpPr>
        <p:grpSpPr>
          <a:xfrm>
            <a:off x="841520" y="4675830"/>
            <a:ext cx="1639800" cy="429480"/>
            <a:chOff x="841520" y="4675830"/>
            <a:chExt cx="16398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53629FE8-82D1-439C-8E90-C1F0A3BE625B}"/>
                    </a:ext>
                  </a:extLst>
                </p14:cNvPr>
                <p14:cNvContentPartPr/>
                <p14:nvPr/>
              </p14:nvContentPartPr>
              <p14:xfrm>
                <a:off x="841520" y="4684830"/>
                <a:ext cx="172080" cy="383400"/>
              </p14:xfrm>
            </p:contentPart>
          </mc:Choice>
          <mc:Fallback xmlns=""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53629FE8-82D1-439C-8E90-C1F0A3BE62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2520" y="4675830"/>
                  <a:ext cx="189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9FCE9479-318F-4C49-9D01-DC5A8D61BCD7}"/>
                    </a:ext>
                  </a:extLst>
                </p14:cNvPr>
                <p14:cNvContentPartPr/>
                <p14:nvPr/>
              </p14:nvContentPartPr>
              <p14:xfrm>
                <a:off x="1174520" y="4675830"/>
                <a:ext cx="139320" cy="429480"/>
              </p14:xfrm>
            </p:contentPart>
          </mc:Choice>
          <mc:Fallback xmlns=""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9FCE9479-318F-4C49-9D01-DC5A8D61BC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65520" y="4666830"/>
                  <a:ext cx="156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AC6CE528-6233-443D-B0DF-53759C232275}"/>
                    </a:ext>
                  </a:extLst>
                </p14:cNvPr>
                <p14:cNvContentPartPr/>
                <p14:nvPr/>
              </p14:nvContentPartPr>
              <p14:xfrm>
                <a:off x="1470080" y="4712550"/>
                <a:ext cx="139320" cy="366480"/>
              </p14:xfrm>
            </p:contentPart>
          </mc:Choice>
          <mc:Fallback xmlns=""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AC6CE528-6233-443D-B0DF-53759C2322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61080" y="4703910"/>
                  <a:ext cx="1569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4E343C8E-0F81-4CFE-84E4-A8B360C172F1}"/>
                    </a:ext>
                  </a:extLst>
                </p14:cNvPr>
                <p14:cNvContentPartPr/>
                <p14:nvPr/>
              </p14:nvContentPartPr>
              <p14:xfrm>
                <a:off x="1372880" y="4852590"/>
                <a:ext cx="129600" cy="11520"/>
              </p14:xfrm>
            </p:contentPart>
          </mc:Choice>
          <mc:Fallback xmlns=""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4E343C8E-0F81-4CFE-84E4-A8B360C172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64240" y="4843950"/>
                  <a:ext cx="147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5204F655-E171-4186-8B8C-CFB562A407D5}"/>
                    </a:ext>
                  </a:extLst>
                </p14:cNvPr>
                <p14:cNvContentPartPr/>
                <p14:nvPr/>
              </p14:nvContentPartPr>
              <p14:xfrm>
                <a:off x="1382600" y="4944030"/>
                <a:ext cx="208440" cy="360"/>
              </p14:xfrm>
            </p:contentPart>
          </mc:Choice>
          <mc:Fallback xmlns=""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5204F655-E171-4186-8B8C-CFB562A407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73960" y="4935030"/>
                  <a:ext cx="22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ED38F92B-A50A-4CF9-8AD3-7EA4CCE2AFB9}"/>
                    </a:ext>
                  </a:extLst>
                </p14:cNvPr>
                <p14:cNvContentPartPr/>
                <p14:nvPr/>
              </p14:nvContentPartPr>
              <p14:xfrm>
                <a:off x="1710200" y="4905510"/>
                <a:ext cx="155880" cy="3600"/>
              </p14:xfrm>
            </p:contentPart>
          </mc:Choice>
          <mc:Fallback xmlns=""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ED38F92B-A50A-4CF9-8AD3-7EA4CCE2AF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01200" y="4896510"/>
                  <a:ext cx="17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C3DDE06E-18A4-46E6-AE02-39B4C95B08AA}"/>
                    </a:ext>
                  </a:extLst>
                </p14:cNvPr>
                <p14:cNvContentPartPr/>
                <p14:nvPr/>
              </p14:nvContentPartPr>
              <p14:xfrm>
                <a:off x="1822520" y="4802550"/>
                <a:ext cx="9000" cy="208440"/>
              </p14:xfrm>
            </p:contentPart>
          </mc:Choice>
          <mc:Fallback xmlns=""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C3DDE06E-18A4-46E6-AE02-39B4C95B08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13520" y="4793910"/>
                  <a:ext cx="26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F63DDC6E-6FF7-42DB-84B1-A70D05A46448}"/>
                    </a:ext>
                  </a:extLst>
                </p14:cNvPr>
                <p14:cNvContentPartPr/>
                <p14:nvPr/>
              </p14:nvContentPartPr>
              <p14:xfrm>
                <a:off x="1964000" y="4747470"/>
                <a:ext cx="202320" cy="309240"/>
              </p14:xfrm>
            </p:contentPart>
          </mc:Choice>
          <mc:Fallback xmlns=""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F63DDC6E-6FF7-42DB-84B1-A70D05A464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55000" y="4738470"/>
                  <a:ext cx="219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036C12DC-A1EA-492C-99FC-06E8F78B9C10}"/>
                    </a:ext>
                  </a:extLst>
                </p14:cNvPr>
                <p14:cNvContentPartPr/>
                <p14:nvPr/>
              </p14:nvContentPartPr>
              <p14:xfrm>
                <a:off x="2334440" y="4767270"/>
                <a:ext cx="146880" cy="326880"/>
              </p14:xfrm>
            </p:contentPart>
          </mc:Choice>
          <mc:Fallback xmlns=""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036C12DC-A1EA-492C-99FC-06E8F78B9C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25440" y="4758270"/>
                  <a:ext cx="164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55E6F98F-4659-42FB-897A-7400D29BFCEE}"/>
                    </a:ext>
                  </a:extLst>
                </p14:cNvPr>
                <p14:cNvContentPartPr/>
                <p14:nvPr/>
              </p14:nvContentPartPr>
              <p14:xfrm>
                <a:off x="2268200" y="4861950"/>
                <a:ext cx="142920" cy="8280"/>
              </p14:xfrm>
            </p:contentPart>
          </mc:Choice>
          <mc:Fallback xmlns=""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55E6F98F-4659-42FB-897A-7400D29BFCE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59560" y="4853310"/>
                  <a:ext cx="160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1C70F8CC-4C8F-4D4D-8F2A-CDDD64943EC3}"/>
                    </a:ext>
                  </a:extLst>
                </p14:cNvPr>
                <p14:cNvContentPartPr/>
                <p14:nvPr/>
              </p14:nvContentPartPr>
              <p14:xfrm>
                <a:off x="2234360" y="4938270"/>
                <a:ext cx="136800" cy="5760"/>
              </p14:xfrm>
            </p:contentPart>
          </mc:Choice>
          <mc:Fallback xmlns=""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1C70F8CC-4C8F-4D4D-8F2A-CDDD64943E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25360" y="4929630"/>
                  <a:ext cx="1544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BA4B1535-A5B1-4357-A08F-DE88A2B826DF}"/>
              </a:ext>
            </a:extLst>
          </p:cNvPr>
          <p:cNvGrpSpPr/>
          <p:nvPr/>
        </p:nvGrpSpPr>
        <p:grpSpPr>
          <a:xfrm>
            <a:off x="2973440" y="4671870"/>
            <a:ext cx="3412080" cy="524880"/>
            <a:chOff x="2973440" y="4671870"/>
            <a:chExt cx="341208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5673CCD6-35DC-4B0A-84B5-B16720EB162B}"/>
                    </a:ext>
                  </a:extLst>
                </p14:cNvPr>
                <p14:cNvContentPartPr/>
                <p14:nvPr/>
              </p14:nvContentPartPr>
              <p14:xfrm>
                <a:off x="2973440" y="4671870"/>
                <a:ext cx="183600" cy="440280"/>
              </p14:xfrm>
            </p:contentPart>
          </mc:Choice>
          <mc:Fallback xmlns=""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5673CCD6-35DC-4B0A-84B5-B16720EB16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64800" y="4663230"/>
                  <a:ext cx="2012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50B4577B-2162-41DE-BE08-3F76D5A8903F}"/>
                    </a:ext>
                  </a:extLst>
                </p14:cNvPr>
                <p14:cNvContentPartPr/>
                <p14:nvPr/>
              </p14:nvContentPartPr>
              <p14:xfrm>
                <a:off x="3211400" y="4749270"/>
                <a:ext cx="285120" cy="352080"/>
              </p14:xfrm>
            </p:contentPart>
          </mc:Choice>
          <mc:Fallback xmlns=""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50B4577B-2162-41DE-BE08-3F76D5A890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02760" y="4740270"/>
                  <a:ext cx="302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18FBD80E-2295-47B5-897A-4164D69B887B}"/>
                    </a:ext>
                  </a:extLst>
                </p14:cNvPr>
                <p14:cNvContentPartPr/>
                <p14:nvPr/>
              </p14:nvContentPartPr>
              <p14:xfrm>
                <a:off x="3564920" y="4761510"/>
                <a:ext cx="232920" cy="341280"/>
              </p14:xfrm>
            </p:contentPart>
          </mc:Choice>
          <mc:Fallback xmlns=""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18FBD80E-2295-47B5-897A-4164D69B887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56280" y="4752870"/>
                  <a:ext cx="250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12C678DC-6819-4A4C-9BD3-5A6050DEE627}"/>
                    </a:ext>
                  </a:extLst>
                </p14:cNvPr>
                <p14:cNvContentPartPr/>
                <p14:nvPr/>
              </p14:nvContentPartPr>
              <p14:xfrm>
                <a:off x="3823040" y="4756830"/>
                <a:ext cx="293760" cy="318960"/>
              </p14:xfrm>
            </p:contentPart>
          </mc:Choice>
          <mc:Fallback xmlns=""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12C678DC-6819-4A4C-9BD3-5A6050DEE6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14040" y="4747830"/>
                  <a:ext cx="311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F34B9817-BAF7-44BC-A2FE-7DCDFAC7B743}"/>
                    </a:ext>
                  </a:extLst>
                </p14:cNvPr>
                <p14:cNvContentPartPr/>
                <p14:nvPr/>
              </p14:nvContentPartPr>
              <p14:xfrm>
                <a:off x="4196720" y="4943310"/>
                <a:ext cx="173520" cy="2880"/>
              </p14:xfrm>
            </p:contentPart>
          </mc:Choice>
          <mc:Fallback xmlns=""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F34B9817-BAF7-44BC-A2FE-7DCDFAC7B74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87720" y="4934310"/>
                  <a:ext cx="191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8DD71787-6E83-4D58-8FCA-8C9670A6184C}"/>
                    </a:ext>
                  </a:extLst>
                </p14:cNvPr>
                <p14:cNvContentPartPr/>
                <p14:nvPr/>
              </p14:nvContentPartPr>
              <p14:xfrm>
                <a:off x="4431800" y="4791750"/>
                <a:ext cx="169200" cy="271440"/>
              </p14:xfrm>
            </p:contentPart>
          </mc:Choice>
          <mc:Fallback xmlns=""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8DD71787-6E83-4D58-8FCA-8C9670A618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23160" y="4783110"/>
                  <a:ext cx="186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E03778AC-94E8-4415-B2CB-BE69D1F036E6}"/>
                    </a:ext>
                  </a:extLst>
                </p14:cNvPr>
                <p14:cNvContentPartPr/>
                <p14:nvPr/>
              </p14:nvContentPartPr>
              <p14:xfrm>
                <a:off x="4721600" y="4757550"/>
                <a:ext cx="156960" cy="331920"/>
              </p14:xfrm>
            </p:contentPart>
          </mc:Choice>
          <mc:Fallback xmlns=""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E03778AC-94E8-4415-B2CB-BE69D1F036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12960" y="4748910"/>
                  <a:ext cx="1746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A098CAE1-E2EA-40CD-A334-FFD57BAB6514}"/>
                    </a:ext>
                  </a:extLst>
                </p14:cNvPr>
                <p14:cNvContentPartPr/>
                <p14:nvPr/>
              </p14:nvContentPartPr>
              <p14:xfrm>
                <a:off x="4898720" y="4826670"/>
                <a:ext cx="188280" cy="224640"/>
              </p14:xfrm>
            </p:contentPart>
          </mc:Choice>
          <mc:Fallback xmlns=""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A098CAE1-E2EA-40CD-A334-FFD57BAB65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89720" y="4818030"/>
                  <a:ext cx="205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E54B6430-A77B-4DC6-AE7D-8ED5FAA662AD}"/>
                    </a:ext>
                  </a:extLst>
                </p14:cNvPr>
                <p14:cNvContentPartPr/>
                <p14:nvPr/>
              </p14:nvContentPartPr>
              <p14:xfrm>
                <a:off x="5175560" y="4932870"/>
                <a:ext cx="154080" cy="11520"/>
              </p14:xfrm>
            </p:contentPart>
          </mc:Choice>
          <mc:Fallback xmlns=""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E54B6430-A77B-4DC6-AE7D-8ED5FAA662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66560" y="4923870"/>
                  <a:ext cx="171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E21C5B74-9C31-456D-A409-CDB446E6E898}"/>
                    </a:ext>
                  </a:extLst>
                </p14:cNvPr>
                <p14:cNvContentPartPr/>
                <p14:nvPr/>
              </p14:nvContentPartPr>
              <p14:xfrm>
                <a:off x="5420000" y="4813350"/>
                <a:ext cx="126720" cy="292320"/>
              </p14:xfrm>
            </p:contentPart>
          </mc:Choice>
          <mc:Fallback xmlns=""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E21C5B74-9C31-456D-A409-CDB446E6E8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11360" y="4804710"/>
                  <a:ext cx="144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6BEDD42D-EAF9-4C95-A3EF-F71D34CB89A5}"/>
                    </a:ext>
                  </a:extLst>
                </p14:cNvPr>
                <p14:cNvContentPartPr/>
                <p14:nvPr/>
              </p14:nvContentPartPr>
              <p14:xfrm>
                <a:off x="5668760" y="4781670"/>
                <a:ext cx="136800" cy="415080"/>
              </p14:xfrm>
            </p:contentPart>
          </mc:Choice>
          <mc:Fallback xmlns=""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6BEDD42D-EAF9-4C95-A3EF-F71D34CB89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59760" y="4772670"/>
                  <a:ext cx="1544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32B61C48-7364-493E-9867-C561D1C1CCAC}"/>
                    </a:ext>
                  </a:extLst>
                </p14:cNvPr>
                <p14:cNvContentPartPr/>
                <p14:nvPr/>
              </p14:nvContentPartPr>
              <p14:xfrm>
                <a:off x="5861000" y="4857630"/>
                <a:ext cx="195480" cy="279720"/>
              </p14:xfrm>
            </p:contentPart>
          </mc:Choice>
          <mc:Fallback xmlns=""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32B61C48-7364-493E-9867-C561D1C1CC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52000" y="4848990"/>
                  <a:ext cx="213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72D32623-27E8-42AE-9A02-5E172EEEB24F}"/>
                    </a:ext>
                  </a:extLst>
                </p14:cNvPr>
                <p14:cNvContentPartPr/>
                <p14:nvPr/>
              </p14:nvContentPartPr>
              <p14:xfrm>
                <a:off x="6239720" y="4936830"/>
                <a:ext cx="129960" cy="19080"/>
              </p14:xfrm>
            </p:contentPart>
          </mc:Choice>
          <mc:Fallback xmlns=""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72D32623-27E8-42AE-9A02-5E172EEEB2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30720" y="4927830"/>
                  <a:ext cx="147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C85AC9FB-F314-4382-B819-3032672EF24F}"/>
                    </a:ext>
                  </a:extLst>
                </p14:cNvPr>
                <p14:cNvContentPartPr/>
                <p14:nvPr/>
              </p14:nvContentPartPr>
              <p14:xfrm>
                <a:off x="6188240" y="5025750"/>
                <a:ext cx="197280" cy="13320"/>
              </p14:xfrm>
            </p:contentPart>
          </mc:Choice>
          <mc:Fallback xmlns=""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C85AC9FB-F314-4382-B819-3032672EF2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79600" y="5017110"/>
                  <a:ext cx="2149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853547E4-8D6C-4611-8898-4406D09C7B22}"/>
              </a:ext>
            </a:extLst>
          </p:cNvPr>
          <p:cNvGrpSpPr/>
          <p:nvPr/>
        </p:nvGrpSpPr>
        <p:grpSpPr>
          <a:xfrm>
            <a:off x="6619880" y="4714350"/>
            <a:ext cx="851040" cy="414720"/>
            <a:chOff x="6619880" y="4714350"/>
            <a:chExt cx="8510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A4FE05B7-28CF-44A5-9F2F-7AD0EA4F1721}"/>
                    </a:ext>
                  </a:extLst>
                </p14:cNvPr>
                <p14:cNvContentPartPr/>
                <p14:nvPr/>
              </p14:nvContentPartPr>
              <p14:xfrm>
                <a:off x="6619880" y="4714350"/>
                <a:ext cx="133200" cy="406080"/>
              </p14:xfrm>
            </p:contentPart>
          </mc:Choice>
          <mc:Fallback xmlns=""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A4FE05B7-28CF-44A5-9F2F-7AD0EA4F172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10880" y="4705710"/>
                  <a:ext cx="1508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007AFDC9-A3A8-4D2C-94E6-9B9B200D27C5}"/>
                    </a:ext>
                  </a:extLst>
                </p14:cNvPr>
                <p14:cNvContentPartPr/>
                <p14:nvPr/>
              </p14:nvContentPartPr>
              <p14:xfrm>
                <a:off x="6893840" y="4734870"/>
                <a:ext cx="117720" cy="394200"/>
              </p14:xfrm>
            </p:contentPart>
          </mc:Choice>
          <mc:Fallback xmlns=""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007AFDC9-A3A8-4D2C-94E6-9B9B200D27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84840" y="4726230"/>
                  <a:ext cx="1353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67464EEF-129B-4A5C-A7C7-4B9D65EEEE6F}"/>
                    </a:ext>
                  </a:extLst>
                </p14:cNvPr>
                <p14:cNvContentPartPr/>
                <p14:nvPr/>
              </p14:nvContentPartPr>
              <p14:xfrm>
                <a:off x="7112000" y="4754310"/>
                <a:ext cx="112680" cy="341280"/>
              </p14:xfrm>
            </p:contentPart>
          </mc:Choice>
          <mc:Fallback xmlns=""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67464EEF-129B-4A5C-A7C7-4B9D65EEEE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03360" y="4745310"/>
                  <a:ext cx="130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C4BA2677-BD22-416C-8701-15E3A391B245}"/>
                    </a:ext>
                  </a:extLst>
                </p14:cNvPr>
                <p14:cNvContentPartPr/>
                <p14:nvPr/>
              </p14:nvContentPartPr>
              <p14:xfrm>
                <a:off x="7329440" y="4756830"/>
                <a:ext cx="141480" cy="328680"/>
              </p14:xfrm>
            </p:contentPart>
          </mc:Choice>
          <mc:Fallback xmlns=""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C4BA2677-BD22-416C-8701-15E3A391B2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20440" y="4747830"/>
                  <a:ext cx="15912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8AC32796-A870-44B1-909D-27CFCA320823}"/>
              </a:ext>
            </a:extLst>
          </p:cNvPr>
          <p:cNvGrpSpPr/>
          <p:nvPr/>
        </p:nvGrpSpPr>
        <p:grpSpPr>
          <a:xfrm>
            <a:off x="6254686" y="648572"/>
            <a:ext cx="253669" cy="353366"/>
            <a:chOff x="6254686" y="648572"/>
            <a:chExt cx="253669" cy="3533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E1366432-88E5-419F-AAE9-E0131D3746BD}"/>
                    </a:ext>
                  </a:extLst>
                </p14:cNvPr>
                <p14:cNvContentPartPr/>
                <p14:nvPr/>
              </p14:nvContentPartPr>
              <p14:xfrm>
                <a:off x="6254686" y="757981"/>
                <a:ext cx="130834" cy="152544"/>
              </p14:xfrm>
            </p:contentPart>
          </mc:Choice>
          <mc:Fallback xmlns=""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E1366432-88E5-419F-AAE9-E0131D3746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45700" y="748987"/>
                  <a:ext cx="148446" cy="170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8BAB6921-123A-43E3-9548-7596EA3168C5}"/>
                    </a:ext>
                  </a:extLst>
                </p14:cNvPr>
                <p14:cNvContentPartPr/>
                <p14:nvPr/>
              </p14:nvContentPartPr>
              <p14:xfrm>
                <a:off x="6457793" y="648572"/>
                <a:ext cx="50562" cy="353366"/>
              </p14:xfrm>
            </p:contentPart>
          </mc:Choice>
          <mc:Fallback xmlns=""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8BAB6921-123A-43E3-9548-7596EA3168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48828" y="639576"/>
                  <a:ext cx="68133" cy="3709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7989359E-BD4C-4348-B611-53C2A3A9E52D}"/>
              </a:ext>
            </a:extLst>
          </p:cNvPr>
          <p:cNvGrpSpPr/>
          <p:nvPr/>
        </p:nvGrpSpPr>
        <p:grpSpPr>
          <a:xfrm>
            <a:off x="7805839" y="877389"/>
            <a:ext cx="109124" cy="82557"/>
            <a:chOff x="7805839" y="877389"/>
            <a:chExt cx="109124" cy="825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523ED932-CF20-40E6-BB5A-16CAFAF0FBB0}"/>
                    </a:ext>
                  </a:extLst>
                </p14:cNvPr>
                <p14:cNvContentPartPr/>
                <p14:nvPr/>
              </p14:nvContentPartPr>
              <p14:xfrm>
                <a:off x="7805839" y="877389"/>
                <a:ext cx="103410" cy="1143"/>
              </p14:xfrm>
            </p:contentPart>
          </mc:Choice>
          <mc:Fallback xmlns=""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523ED932-CF20-40E6-BB5A-16CAFAF0FB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96831" y="867864"/>
                  <a:ext cx="121065" cy="19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3F64EFDB-6E4D-4324-B1E6-F68AFBBD7C4F}"/>
                    </a:ext>
                  </a:extLst>
                </p14:cNvPr>
                <p14:cNvContentPartPr/>
                <p14:nvPr/>
              </p14:nvContentPartPr>
              <p14:xfrm>
                <a:off x="7808696" y="959660"/>
                <a:ext cx="106267" cy="286"/>
              </p14:xfrm>
            </p:contentPart>
          </mc:Choice>
          <mc:Fallback xmlns=""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3F64EFDB-6E4D-4324-B1E6-F68AFBBD7C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00051" y="952796"/>
                  <a:ext cx="123918" cy="143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2" name="Käsinkirjoitus 131">
                <a:extLst>
                  <a:ext uri="{FF2B5EF4-FFF2-40B4-BE49-F238E27FC236}">
                    <a16:creationId xmlns:a16="http://schemas.microsoft.com/office/drawing/2014/main" id="{9CEAA374-21E3-459D-822A-C87CDE721BCD}"/>
                  </a:ext>
                </a:extLst>
              </p14:cNvPr>
              <p14:cNvContentPartPr/>
              <p14:nvPr/>
            </p14:nvContentPartPr>
            <p14:xfrm>
              <a:off x="9076185" y="697135"/>
              <a:ext cx="47991" cy="424211"/>
            </p14:xfrm>
          </p:contentPart>
        </mc:Choice>
        <mc:Fallback xmlns="">
          <p:pic>
            <p:nvPicPr>
              <p:cNvPr id="132" name="Käsinkirjoitus 131">
                <a:extLst>
                  <a:ext uri="{FF2B5EF4-FFF2-40B4-BE49-F238E27FC236}">
                    <a16:creationId xmlns:a16="http://schemas.microsoft.com/office/drawing/2014/main" id="{9CEAA374-21E3-459D-822A-C87CDE721BC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067590" y="688140"/>
                <a:ext cx="65540" cy="441841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B0421C70-43E0-484E-BF8E-63F19AB00238}"/>
              </a:ext>
            </a:extLst>
          </p:cNvPr>
          <p:cNvGrpSpPr/>
          <p:nvPr/>
        </p:nvGrpSpPr>
        <p:grpSpPr>
          <a:xfrm>
            <a:off x="8069507" y="697135"/>
            <a:ext cx="903268" cy="381646"/>
            <a:chOff x="8069507" y="697135"/>
            <a:chExt cx="903268" cy="3816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4695B233-F8F9-4BC6-B35C-ACB7D73CF289}"/>
                    </a:ext>
                  </a:extLst>
                </p14:cNvPr>
                <p14:cNvContentPartPr/>
                <p14:nvPr/>
              </p14:nvContentPartPr>
              <p14:xfrm>
                <a:off x="8069507" y="705419"/>
                <a:ext cx="54562" cy="363650"/>
              </p14:xfrm>
            </p:contentPart>
          </mc:Choice>
          <mc:Fallback xmlns=""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4695B233-F8F9-4BC6-B35C-ACB7D73CF28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60892" y="696427"/>
                  <a:ext cx="72151" cy="381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66ABD40E-C52A-4B58-9858-BEF80876DFD0}"/>
                    </a:ext>
                  </a:extLst>
                </p14:cNvPr>
                <p14:cNvContentPartPr/>
                <p14:nvPr/>
              </p14:nvContentPartPr>
              <p14:xfrm>
                <a:off x="8895931" y="697135"/>
                <a:ext cx="76844" cy="376505"/>
              </p14:xfrm>
            </p:contentPart>
          </mc:Choice>
          <mc:Fallback xmlns=""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66ABD40E-C52A-4B58-9858-BEF80876DF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86912" y="688136"/>
                  <a:ext cx="94522" cy="394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478C01DE-B035-48C9-917A-61FC4AEA808D}"/>
                    </a:ext>
                  </a:extLst>
                </p14:cNvPr>
                <p14:cNvContentPartPr/>
                <p14:nvPr/>
              </p14:nvContentPartPr>
              <p14:xfrm>
                <a:off x="8157491" y="763694"/>
                <a:ext cx="143403" cy="258526"/>
              </p14:xfrm>
            </p:contentPart>
          </mc:Choice>
          <mc:Fallback xmlns=""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478C01DE-B035-48C9-917A-61FC4AEA808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48506" y="754692"/>
                  <a:ext cx="161014" cy="276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C306FCD6-3827-4581-8102-D6774DE7B0F5}"/>
                    </a:ext>
                  </a:extLst>
                </p14:cNvPr>
                <p14:cNvContentPartPr/>
                <p14:nvPr/>
              </p14:nvContentPartPr>
              <p14:xfrm>
                <a:off x="8394592" y="787690"/>
                <a:ext cx="93412" cy="291091"/>
              </p14:xfrm>
            </p:contentPart>
          </mc:Choice>
          <mc:Fallback xmlns=""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C306FCD6-3827-4581-8102-D6774DE7B0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85575" y="778695"/>
                  <a:ext cx="111085" cy="308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50A44B15-13B3-4D42-B715-34BC4F5F88E8}"/>
                    </a:ext>
                  </a:extLst>
                </p14:cNvPr>
                <p14:cNvContentPartPr/>
                <p14:nvPr/>
              </p14:nvContentPartPr>
              <p14:xfrm>
                <a:off x="8422016" y="793975"/>
                <a:ext cx="76272" cy="286"/>
              </p14:xfrm>
            </p:contentPart>
          </mc:Choice>
          <mc:Fallback xmlns=""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50A44B15-13B3-4D42-B715-34BC4F5F88E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13022" y="787111"/>
                  <a:ext cx="93901" cy="1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9BDC4788-B84E-45C8-8B5E-77B46F46928A}"/>
                    </a:ext>
                  </a:extLst>
                </p14:cNvPr>
                <p14:cNvContentPartPr/>
                <p14:nvPr/>
              </p14:nvContentPartPr>
              <p14:xfrm>
                <a:off x="8553706" y="955375"/>
                <a:ext cx="75130" cy="4571"/>
              </p14:xfrm>
            </p:contentPart>
          </mc:Choice>
          <mc:Fallback xmlns=""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9BDC4788-B84E-45C8-8B5E-77B46F4692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45079" y="946585"/>
                  <a:ext cx="92744" cy="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B18CA993-D49D-4647-8AFF-7E7364E3B2BD}"/>
                    </a:ext>
                  </a:extLst>
                </p14:cNvPr>
                <p14:cNvContentPartPr/>
                <p14:nvPr/>
              </p14:nvContentPartPr>
              <p14:xfrm>
                <a:off x="8598841" y="901099"/>
                <a:ext cx="4856" cy="107981"/>
              </p14:xfrm>
            </p:contentPart>
          </mc:Choice>
          <mc:Fallback xmlns=""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B18CA993-D49D-4647-8AFF-7E7364E3B2B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89503" y="892489"/>
                  <a:ext cx="23159" cy="125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DE0A4744-E8FC-48C0-9424-E7EC9FC0D5D4}"/>
                    </a:ext>
                  </a:extLst>
                </p14:cNvPr>
                <p14:cNvContentPartPr/>
                <p14:nvPr/>
              </p14:nvContentPartPr>
              <p14:xfrm>
                <a:off x="8708822" y="845680"/>
                <a:ext cx="126263" cy="190538"/>
              </p14:xfrm>
            </p:contentPart>
          </mc:Choice>
          <mc:Fallback xmlns=""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DE0A4744-E8FC-48C0-9424-E7EC9FC0D5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99829" y="836675"/>
                  <a:ext cx="143889" cy="208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C17FA336-8D94-4BF0-B6D2-B76313B91D6A}"/>
                    </a:ext>
                  </a:extLst>
                </p14:cNvPr>
                <p14:cNvContentPartPr/>
                <p14:nvPr/>
              </p14:nvContentPartPr>
              <p14:xfrm>
                <a:off x="8729390" y="862820"/>
                <a:ext cx="140546" cy="145688"/>
              </p14:xfrm>
            </p:contentPart>
          </mc:Choice>
          <mc:Fallback xmlns=""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C17FA336-8D94-4BF0-B6D2-B76313B91D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20404" y="853827"/>
                  <a:ext cx="158159" cy="1633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Ryhmä 148">
            <a:extLst>
              <a:ext uri="{FF2B5EF4-FFF2-40B4-BE49-F238E27FC236}">
                <a16:creationId xmlns:a16="http://schemas.microsoft.com/office/drawing/2014/main" id="{5847B2BE-AE03-4624-B3F0-AF19936BCE3F}"/>
              </a:ext>
            </a:extLst>
          </p:cNvPr>
          <p:cNvGrpSpPr/>
          <p:nvPr/>
        </p:nvGrpSpPr>
        <p:grpSpPr>
          <a:xfrm>
            <a:off x="9195593" y="768551"/>
            <a:ext cx="527906" cy="263667"/>
            <a:chOff x="9195593" y="768551"/>
            <a:chExt cx="527906" cy="263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624F75B4-CE22-474D-9DD0-4E15D90B7CB9}"/>
                    </a:ext>
                  </a:extLst>
                </p14:cNvPr>
                <p14:cNvContentPartPr/>
                <p14:nvPr/>
              </p14:nvContentPartPr>
              <p14:xfrm>
                <a:off x="9195593" y="782548"/>
                <a:ext cx="83128" cy="243957"/>
              </p14:xfrm>
            </p:contentPart>
          </mc:Choice>
          <mc:Fallback xmlns=""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624F75B4-CE22-474D-9DD0-4E15D90B7C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86596" y="773553"/>
                  <a:ext cx="100761" cy="26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31E0D8FF-DF4D-4EED-AB13-BB8C0666577B}"/>
                    </a:ext>
                  </a:extLst>
                </p14:cNvPr>
                <p14:cNvContentPartPr/>
                <p14:nvPr/>
              </p14:nvContentPartPr>
              <p14:xfrm>
                <a:off x="9313857" y="768551"/>
                <a:ext cx="93698" cy="243100"/>
              </p14:xfrm>
            </p:contentPart>
          </mc:Choice>
          <mc:Fallback xmlns=""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31E0D8FF-DF4D-4EED-AB13-BB8C0666577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05241" y="759547"/>
                  <a:ext cx="111289" cy="260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59A7F005-66C1-42C3-9B87-5C9BC01CBED1}"/>
                    </a:ext>
                  </a:extLst>
                </p14:cNvPr>
                <p14:cNvContentPartPr/>
                <p14:nvPr/>
              </p14:nvContentPartPr>
              <p14:xfrm>
                <a:off x="9445262" y="781120"/>
                <a:ext cx="110837" cy="240529"/>
              </p14:xfrm>
            </p:contentPart>
          </mc:Choice>
          <mc:Fallback xmlns=""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59A7F005-66C1-42C3-9B87-5C9BC01CBE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36265" y="772491"/>
                  <a:ext cx="128470" cy="258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07CF5824-B387-480D-B23F-8DBD478F5E94}"/>
                    </a:ext>
                  </a:extLst>
                </p14:cNvPr>
                <p14:cNvContentPartPr/>
                <p14:nvPr/>
              </p14:nvContentPartPr>
              <p14:xfrm>
                <a:off x="9598378" y="821970"/>
                <a:ext cx="125121" cy="210248"/>
              </p14:xfrm>
            </p:contentPart>
          </mc:Choice>
          <mc:Fallback xmlns=""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07CF5824-B387-480D-B23F-8DBD478F5E9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89389" y="813330"/>
                  <a:ext cx="142739" cy="227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40A3B268-D396-461B-AB65-3DF6046160A8}"/>
                    </a:ext>
                  </a:extLst>
                </p14:cNvPr>
                <p14:cNvContentPartPr/>
                <p14:nvPr/>
              </p14:nvContentPartPr>
              <p14:xfrm>
                <a:off x="9488969" y="790832"/>
                <a:ext cx="67702" cy="24567"/>
              </p14:xfrm>
            </p:contentPart>
          </mc:Choice>
          <mc:Fallback xmlns=""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40A3B268-D396-461B-AB65-3DF6046160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80326" y="782287"/>
                  <a:ext cx="85348" cy="42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37F809B3-987B-4C2D-BD3A-F8B7B96BB1F3}"/>
                    </a:ext>
                  </a:extLst>
                </p14:cNvPr>
                <p14:cNvContentPartPr/>
                <p14:nvPr/>
              </p14:nvContentPartPr>
              <p14:xfrm>
                <a:off x="9359849" y="792832"/>
                <a:ext cx="48563" cy="40564"/>
              </p14:xfrm>
            </p:contentPart>
          </mc:Choice>
          <mc:Fallback xmlns=""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37F809B3-987B-4C2D-BD3A-F8B7B96BB1F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50856" y="783858"/>
                  <a:ext cx="66190" cy="581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Ryhmä 155">
            <a:extLst>
              <a:ext uri="{FF2B5EF4-FFF2-40B4-BE49-F238E27FC236}">
                <a16:creationId xmlns:a16="http://schemas.microsoft.com/office/drawing/2014/main" id="{B1E6A40C-0459-43E2-9E7F-ED0F90E7282B}"/>
              </a:ext>
            </a:extLst>
          </p:cNvPr>
          <p:cNvGrpSpPr/>
          <p:nvPr/>
        </p:nvGrpSpPr>
        <p:grpSpPr>
          <a:xfrm>
            <a:off x="9795200" y="838538"/>
            <a:ext cx="363650" cy="181968"/>
            <a:chOff x="9795200" y="838538"/>
            <a:chExt cx="363650" cy="1819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A287AF96-6594-4CDD-B01B-3F1BC665A094}"/>
                    </a:ext>
                  </a:extLst>
                </p14:cNvPr>
                <p14:cNvContentPartPr/>
                <p14:nvPr/>
              </p14:nvContentPartPr>
              <p14:xfrm>
                <a:off x="9795200" y="941949"/>
                <a:ext cx="82557" cy="17997"/>
              </p14:xfrm>
            </p:contentPart>
          </mc:Choice>
          <mc:Fallback xmlns=""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A287AF96-6594-4CDD-B01B-3F1BC665A09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86226" y="933310"/>
                  <a:ext cx="100145" cy="35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43C11063-CA8A-4445-A2F2-81B086F73307}"/>
                    </a:ext>
                  </a:extLst>
                </p14:cNvPr>
                <p14:cNvContentPartPr/>
                <p14:nvPr/>
              </p14:nvContentPartPr>
              <p14:xfrm>
                <a:off x="9914036" y="838538"/>
                <a:ext cx="104839" cy="181968"/>
              </p14:xfrm>
            </p:contentPart>
          </mc:Choice>
          <mc:Fallback xmlns=""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43C11063-CA8A-4445-A2F2-81B086F7330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05389" y="829547"/>
                  <a:ext cx="122492" cy="199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49411F1B-F318-4489-821D-3950C5C9CED1}"/>
                    </a:ext>
                  </a:extLst>
                </p14:cNvPr>
                <p14:cNvContentPartPr/>
                <p14:nvPr/>
              </p14:nvContentPartPr>
              <p14:xfrm>
                <a:off x="10079721" y="843966"/>
                <a:ext cx="79129" cy="174255"/>
              </p14:xfrm>
            </p:contentPart>
          </mc:Choice>
          <mc:Fallback xmlns=""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49411F1B-F318-4489-821D-3950C5C9CE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70729" y="834965"/>
                  <a:ext cx="96753" cy="1918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0D25BD55-28A7-43AB-A624-5F09B398F463}"/>
              </a:ext>
            </a:extLst>
          </p:cNvPr>
          <p:cNvGrpSpPr/>
          <p:nvPr/>
        </p:nvGrpSpPr>
        <p:grpSpPr>
          <a:xfrm>
            <a:off x="10234837" y="781691"/>
            <a:ext cx="333369" cy="399358"/>
            <a:chOff x="10234837" y="781691"/>
            <a:chExt cx="333369" cy="399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C91E95DD-4DB9-4C23-A9A5-B1EA36BE1D99}"/>
                    </a:ext>
                  </a:extLst>
                </p14:cNvPr>
                <p14:cNvContentPartPr/>
                <p14:nvPr/>
              </p14:nvContentPartPr>
              <p14:xfrm>
                <a:off x="10234837" y="858535"/>
                <a:ext cx="83699" cy="191966"/>
              </p14:xfrm>
            </p:contentPart>
          </mc:Choice>
          <mc:Fallback xmlns=""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C91E95DD-4DB9-4C23-A9A5-B1EA36BE1D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25856" y="849891"/>
                  <a:ext cx="101301" cy="209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64533EBD-DEB1-42EA-B3A5-6CDB93D2011B}"/>
                    </a:ext>
                  </a:extLst>
                </p14:cNvPr>
                <p14:cNvContentPartPr/>
                <p14:nvPr/>
              </p14:nvContentPartPr>
              <p14:xfrm>
                <a:off x="10399379" y="944805"/>
                <a:ext cx="57418" cy="85985"/>
              </p14:xfrm>
            </p:contentPart>
          </mc:Choice>
          <mc:Fallback xmlns=""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64533EBD-DEB1-42EA-B3A5-6CDB93D201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90407" y="936171"/>
                  <a:ext cx="75002" cy="103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D736CE5C-5730-408D-A4C4-A858ABE92F81}"/>
                    </a:ext>
                  </a:extLst>
                </p14:cNvPr>
                <p14:cNvContentPartPr/>
                <p14:nvPr/>
              </p14:nvContentPartPr>
              <p14:xfrm>
                <a:off x="10429088" y="957660"/>
                <a:ext cx="47134" cy="63989"/>
              </p14:xfrm>
            </p:contentPart>
          </mc:Choice>
          <mc:Fallback xmlns=""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D736CE5C-5730-408D-A4C4-A858ABE92F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20093" y="948673"/>
                  <a:ext cx="64764" cy="81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7370E58E-5BE2-4688-AD1B-8B34EC6558FD}"/>
                    </a:ext>
                  </a:extLst>
                </p14:cNvPr>
                <p14:cNvContentPartPr/>
                <p14:nvPr/>
              </p14:nvContentPartPr>
              <p14:xfrm>
                <a:off x="10497647" y="781691"/>
                <a:ext cx="70559" cy="399358"/>
              </p14:xfrm>
            </p:contentPart>
          </mc:Choice>
          <mc:Fallback xmlns=""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7370E58E-5BE2-4688-AD1B-8B34EC6558F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88647" y="772688"/>
                  <a:ext cx="88199" cy="4170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DE07B0C9-0499-4925-8B90-52285026E1E4}"/>
              </a:ext>
            </a:extLst>
          </p:cNvPr>
          <p:cNvGrpSpPr/>
          <p:nvPr/>
        </p:nvGrpSpPr>
        <p:grpSpPr>
          <a:xfrm>
            <a:off x="5458160" y="643430"/>
            <a:ext cx="2205133" cy="3908560"/>
            <a:chOff x="5458160" y="643430"/>
            <a:chExt cx="2205133" cy="39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97973B6A-F6FB-44DE-9923-2C0F3A859948}"/>
                    </a:ext>
                  </a:extLst>
                </p14:cNvPr>
                <p14:cNvContentPartPr/>
                <p14:nvPr/>
              </p14:nvContentPartPr>
              <p14:xfrm>
                <a:off x="5458160" y="4200630"/>
                <a:ext cx="145080" cy="329400"/>
              </p14:xfrm>
            </p:contentPart>
          </mc:Choice>
          <mc:Fallback xmlns=""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97973B6A-F6FB-44DE-9923-2C0F3A85994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49160" y="4191990"/>
                  <a:ext cx="162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B7328009-909E-4C53-98F5-45118BBCC03A}"/>
                    </a:ext>
                  </a:extLst>
                </p14:cNvPr>
                <p14:cNvContentPartPr/>
                <p14:nvPr/>
              </p14:nvContentPartPr>
              <p14:xfrm>
                <a:off x="5685680" y="4260750"/>
                <a:ext cx="126000" cy="232920"/>
              </p14:xfrm>
            </p:contentPart>
          </mc:Choice>
          <mc:Fallback xmlns=""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B7328009-909E-4C53-98F5-45118BBCC03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7040" y="4252110"/>
                  <a:ext cx="143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7FEC3A79-6862-4BD8-ABF4-7A3BDC67AD90}"/>
                    </a:ext>
                  </a:extLst>
                </p14:cNvPr>
                <p14:cNvContentPartPr/>
                <p14:nvPr/>
              </p14:nvContentPartPr>
              <p14:xfrm>
                <a:off x="5738960" y="4365510"/>
                <a:ext cx="144720" cy="13320"/>
              </p14:xfrm>
            </p:contentPart>
          </mc:Choice>
          <mc:Fallback xmlns=""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7FEC3A79-6862-4BD8-ABF4-7A3BDC67AD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29960" y="4356510"/>
                  <a:ext cx="162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96B7F2F0-BE7A-4BF2-81EC-35D0F60553A1}"/>
                    </a:ext>
                  </a:extLst>
                </p14:cNvPr>
                <p14:cNvContentPartPr/>
                <p14:nvPr/>
              </p14:nvContentPartPr>
              <p14:xfrm>
                <a:off x="5975120" y="4261110"/>
                <a:ext cx="101880" cy="290880"/>
              </p14:xfrm>
            </p:contentPart>
          </mc:Choice>
          <mc:Fallback xmlns=""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96B7F2F0-BE7A-4BF2-81EC-35D0F60553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66120" y="4252110"/>
                  <a:ext cx="119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A6192F42-117C-4D27-B718-9CF725CAC608}"/>
                    </a:ext>
                  </a:extLst>
                </p14:cNvPr>
                <p14:cNvContentPartPr/>
                <p14:nvPr/>
              </p14:nvContentPartPr>
              <p14:xfrm>
                <a:off x="6181040" y="4290630"/>
                <a:ext cx="102960" cy="221040"/>
              </p14:xfrm>
            </p:contentPart>
          </mc:Choice>
          <mc:Fallback xmlns=""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A6192F42-117C-4D27-B718-9CF725CAC60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72400" y="4281990"/>
                  <a:ext cx="120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00915292-50B1-47ED-929A-433E898BF4DF}"/>
                    </a:ext>
                  </a:extLst>
                </p14:cNvPr>
                <p14:cNvContentPartPr/>
                <p14:nvPr/>
              </p14:nvContentPartPr>
              <p14:xfrm>
                <a:off x="6880861" y="697420"/>
                <a:ext cx="312802" cy="307945"/>
              </p14:xfrm>
            </p:contentPart>
          </mc:Choice>
          <mc:Fallback xmlns=""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00915292-50B1-47ED-929A-433E898BF4D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71862" y="688426"/>
                  <a:ext cx="330440" cy="325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FD147898-317F-4ED1-871B-96907978F386}"/>
                    </a:ext>
                  </a:extLst>
                </p14:cNvPr>
                <p14:cNvContentPartPr/>
                <p14:nvPr/>
              </p14:nvContentPartPr>
              <p14:xfrm>
                <a:off x="7287931" y="659998"/>
                <a:ext cx="84271" cy="364792"/>
              </p14:xfrm>
            </p:contentPart>
          </mc:Choice>
          <mc:Fallback xmlns=""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FD147898-317F-4ED1-871B-96907978F3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78928" y="650995"/>
                  <a:ext cx="101917" cy="382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B8E34AB1-EF4C-4DB0-958B-48C13706C985}"/>
                    </a:ext>
                  </a:extLst>
                </p14:cNvPr>
                <p14:cNvContentPartPr/>
                <p14:nvPr/>
              </p14:nvContentPartPr>
              <p14:xfrm>
                <a:off x="7395055" y="821970"/>
                <a:ext cx="140261" cy="163400"/>
              </p14:xfrm>
            </p:contentPart>
          </mc:Choice>
          <mc:Fallback xmlns=""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B8E34AB1-EF4C-4DB0-958B-48C13706C98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86064" y="813332"/>
                  <a:ext cx="157884" cy="181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C6BD46F8-1DBD-491D-9ABB-F6943B99FA2F}"/>
                    </a:ext>
                  </a:extLst>
                </p14:cNvPr>
                <p14:cNvContentPartPr/>
                <p14:nvPr/>
              </p14:nvContentPartPr>
              <p14:xfrm>
                <a:off x="7438190" y="857678"/>
                <a:ext cx="68559" cy="119693"/>
              </p14:xfrm>
            </p:contentPart>
          </mc:Choice>
          <mc:Fallback xmlns=""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C6BD46F8-1DBD-491D-9ABB-F6943B99FA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29530" y="849025"/>
                  <a:ext cx="86240" cy="137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A6046291-DA59-48AF-97EC-794CE4723984}"/>
                    </a:ext>
                  </a:extLst>
                </p14:cNvPr>
                <p14:cNvContentPartPr/>
                <p14:nvPr/>
              </p14:nvContentPartPr>
              <p14:xfrm>
                <a:off x="7575594" y="643430"/>
                <a:ext cx="87699" cy="407071"/>
              </p14:xfrm>
            </p:contentPart>
          </mc:Choice>
          <mc:Fallback xmlns=""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A6046291-DA59-48AF-97EC-794CE47239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66608" y="634792"/>
                  <a:ext cx="105311" cy="42470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9" name="Käsinkirjoitus 178">
                <a:extLst>
                  <a:ext uri="{FF2B5EF4-FFF2-40B4-BE49-F238E27FC236}">
                    <a16:creationId xmlns:a16="http://schemas.microsoft.com/office/drawing/2014/main" id="{3D4E7048-E545-4A6D-8A73-1C40DB7D3496}"/>
                  </a:ext>
                </a:extLst>
              </p14:cNvPr>
              <p14:cNvContentPartPr/>
              <p14:nvPr/>
            </p14:nvContentPartPr>
            <p14:xfrm>
              <a:off x="5926220" y="3721600"/>
              <a:ext cx="15480" cy="30960"/>
            </p14:xfrm>
          </p:contentPart>
        </mc:Choice>
        <mc:Fallback xmlns="">
          <p:pic>
            <p:nvPicPr>
              <p:cNvPr id="179" name="Käsinkirjoitus 178">
                <a:extLst>
                  <a:ext uri="{FF2B5EF4-FFF2-40B4-BE49-F238E27FC236}">
                    <a16:creationId xmlns:a16="http://schemas.microsoft.com/office/drawing/2014/main" id="{3D4E7048-E545-4A6D-8A73-1C40DB7D349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872220" y="3613960"/>
                <a:ext cx="123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0" name="Käsinkirjoitus 179">
                <a:extLst>
                  <a:ext uri="{FF2B5EF4-FFF2-40B4-BE49-F238E27FC236}">
                    <a16:creationId xmlns:a16="http://schemas.microsoft.com/office/drawing/2014/main" id="{82E03155-AF78-47B0-B4CD-7B55BD2FB2EC}"/>
                  </a:ext>
                </a:extLst>
              </p14:cNvPr>
              <p14:cNvContentPartPr/>
              <p14:nvPr/>
            </p14:nvContentPartPr>
            <p14:xfrm>
              <a:off x="8291060" y="479440"/>
              <a:ext cx="1264320" cy="203040"/>
            </p14:xfrm>
          </p:contentPart>
        </mc:Choice>
        <mc:Fallback xmlns="">
          <p:pic>
            <p:nvPicPr>
              <p:cNvPr id="180" name="Käsinkirjoitus 179">
                <a:extLst>
                  <a:ext uri="{FF2B5EF4-FFF2-40B4-BE49-F238E27FC236}">
                    <a16:creationId xmlns:a16="http://schemas.microsoft.com/office/drawing/2014/main" id="{82E03155-AF78-47B0-B4CD-7B55BD2FB2E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237420" y="371440"/>
                <a:ext cx="13719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1" name="Käsinkirjoitus 180">
                <a:extLst>
                  <a:ext uri="{FF2B5EF4-FFF2-40B4-BE49-F238E27FC236}">
                    <a16:creationId xmlns:a16="http://schemas.microsoft.com/office/drawing/2014/main" id="{B130D347-0305-4C20-9C32-F132237C04E9}"/>
                  </a:ext>
                </a:extLst>
              </p14:cNvPr>
              <p14:cNvContentPartPr/>
              <p14:nvPr/>
            </p14:nvContentPartPr>
            <p14:xfrm>
              <a:off x="8387540" y="431920"/>
              <a:ext cx="1602360" cy="272880"/>
            </p14:xfrm>
          </p:contentPart>
        </mc:Choice>
        <mc:Fallback xmlns="">
          <p:pic>
            <p:nvPicPr>
              <p:cNvPr id="181" name="Käsinkirjoitus 180">
                <a:extLst>
                  <a:ext uri="{FF2B5EF4-FFF2-40B4-BE49-F238E27FC236}">
                    <a16:creationId xmlns:a16="http://schemas.microsoft.com/office/drawing/2014/main" id="{B130D347-0305-4C20-9C32-F132237C04E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333900" y="324280"/>
                <a:ext cx="17100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2" name="Käsinkirjoitus 181">
                <a:extLst>
                  <a:ext uri="{FF2B5EF4-FFF2-40B4-BE49-F238E27FC236}">
                    <a16:creationId xmlns:a16="http://schemas.microsoft.com/office/drawing/2014/main" id="{D1DA1853-70BB-4145-89B2-15BCBDD280CB}"/>
                  </a:ext>
                </a:extLst>
              </p14:cNvPr>
              <p14:cNvContentPartPr/>
              <p14:nvPr/>
            </p14:nvContentPartPr>
            <p14:xfrm>
              <a:off x="6049340" y="3763360"/>
              <a:ext cx="360" cy="6840"/>
            </p14:xfrm>
          </p:contentPart>
        </mc:Choice>
        <mc:Fallback xmlns="">
          <p:pic>
            <p:nvPicPr>
              <p:cNvPr id="182" name="Käsinkirjoitus 181">
                <a:extLst>
                  <a:ext uri="{FF2B5EF4-FFF2-40B4-BE49-F238E27FC236}">
                    <a16:creationId xmlns:a16="http://schemas.microsoft.com/office/drawing/2014/main" id="{D1DA1853-70BB-4145-89B2-15BCBDD280C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995700" y="3655360"/>
                <a:ext cx="108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3" name="Käsinkirjoitus 182">
                <a:extLst>
                  <a:ext uri="{FF2B5EF4-FFF2-40B4-BE49-F238E27FC236}">
                    <a16:creationId xmlns:a16="http://schemas.microsoft.com/office/drawing/2014/main" id="{69F7332E-BA90-475D-B4E8-502F2705AEEA}"/>
                  </a:ext>
                </a:extLst>
              </p14:cNvPr>
              <p14:cNvContentPartPr/>
              <p14:nvPr/>
            </p14:nvContentPartPr>
            <p14:xfrm>
              <a:off x="6046460" y="3806920"/>
              <a:ext cx="360" cy="360"/>
            </p14:xfrm>
          </p:contentPart>
        </mc:Choice>
        <mc:Fallback xmlns="">
          <p:pic>
            <p:nvPicPr>
              <p:cNvPr id="183" name="Käsinkirjoitus 182">
                <a:extLst>
                  <a:ext uri="{FF2B5EF4-FFF2-40B4-BE49-F238E27FC236}">
                    <a16:creationId xmlns:a16="http://schemas.microsoft.com/office/drawing/2014/main" id="{69F7332E-BA90-475D-B4E8-502F2705AEE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028460" y="377092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4" name="Käsinkirjoitus 183">
                <a:extLst>
                  <a:ext uri="{FF2B5EF4-FFF2-40B4-BE49-F238E27FC236}">
                    <a16:creationId xmlns:a16="http://schemas.microsoft.com/office/drawing/2014/main" id="{CF1A66BE-B4C9-4EB4-9C60-E30AA99E68CE}"/>
                  </a:ext>
                </a:extLst>
              </p14:cNvPr>
              <p14:cNvContentPartPr/>
              <p14:nvPr/>
            </p14:nvContentPartPr>
            <p14:xfrm>
              <a:off x="5956100" y="3850120"/>
              <a:ext cx="360" cy="360"/>
            </p14:xfrm>
          </p:contentPart>
        </mc:Choice>
        <mc:Fallback xmlns="">
          <p:pic>
            <p:nvPicPr>
              <p:cNvPr id="184" name="Käsinkirjoitus 183">
                <a:extLst>
                  <a:ext uri="{FF2B5EF4-FFF2-40B4-BE49-F238E27FC236}">
                    <a16:creationId xmlns:a16="http://schemas.microsoft.com/office/drawing/2014/main" id="{CF1A66BE-B4C9-4EB4-9C60-E30AA99E68C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938460" y="38144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5" name="Käsinkirjoitus 184">
                <a:extLst>
                  <a:ext uri="{FF2B5EF4-FFF2-40B4-BE49-F238E27FC236}">
                    <a16:creationId xmlns:a16="http://schemas.microsoft.com/office/drawing/2014/main" id="{345C4BAA-B7F1-4BB1-B8D1-7C87D21F1567}"/>
                  </a:ext>
                </a:extLst>
              </p14:cNvPr>
              <p14:cNvContentPartPr/>
              <p14:nvPr/>
            </p14:nvContentPartPr>
            <p14:xfrm>
              <a:off x="8643860" y="1138960"/>
              <a:ext cx="814680" cy="186480"/>
            </p14:xfrm>
          </p:contentPart>
        </mc:Choice>
        <mc:Fallback xmlns="">
          <p:pic>
            <p:nvPicPr>
              <p:cNvPr id="185" name="Käsinkirjoitus 184">
                <a:extLst>
                  <a:ext uri="{FF2B5EF4-FFF2-40B4-BE49-F238E27FC236}">
                    <a16:creationId xmlns:a16="http://schemas.microsoft.com/office/drawing/2014/main" id="{345C4BAA-B7F1-4BB1-B8D1-7C87D21F156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625860" y="1103320"/>
                <a:ext cx="8503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6" name="Käsinkirjoitus 185">
                <a:extLst>
                  <a:ext uri="{FF2B5EF4-FFF2-40B4-BE49-F238E27FC236}">
                    <a16:creationId xmlns:a16="http://schemas.microsoft.com/office/drawing/2014/main" id="{1DF0F99B-EBAD-4DB8-BB8F-AD6E19AE95C9}"/>
                  </a:ext>
                </a:extLst>
              </p14:cNvPr>
              <p14:cNvContentPartPr/>
              <p14:nvPr/>
            </p14:nvContentPartPr>
            <p14:xfrm>
              <a:off x="8601740" y="1081360"/>
              <a:ext cx="1433520" cy="322560"/>
            </p14:xfrm>
          </p:contentPart>
        </mc:Choice>
        <mc:Fallback xmlns="">
          <p:pic>
            <p:nvPicPr>
              <p:cNvPr id="186" name="Käsinkirjoitus 185">
                <a:extLst>
                  <a:ext uri="{FF2B5EF4-FFF2-40B4-BE49-F238E27FC236}">
                    <a16:creationId xmlns:a16="http://schemas.microsoft.com/office/drawing/2014/main" id="{1DF0F99B-EBAD-4DB8-BB8F-AD6E19AE95C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583740" y="1045360"/>
                <a:ext cx="146916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Ryhmä 192">
            <a:extLst>
              <a:ext uri="{FF2B5EF4-FFF2-40B4-BE49-F238E27FC236}">
                <a16:creationId xmlns:a16="http://schemas.microsoft.com/office/drawing/2014/main" id="{3E10137D-E2B4-4A2C-BC41-821436D338BB}"/>
              </a:ext>
            </a:extLst>
          </p:cNvPr>
          <p:cNvGrpSpPr/>
          <p:nvPr/>
        </p:nvGrpSpPr>
        <p:grpSpPr>
          <a:xfrm>
            <a:off x="5424500" y="1296667"/>
            <a:ext cx="837000" cy="461520"/>
            <a:chOff x="5424500" y="1296667"/>
            <a:chExt cx="8370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3EDAB224-32CB-441E-8416-98D88BF8FF39}"/>
                    </a:ext>
                  </a:extLst>
                </p14:cNvPr>
                <p14:cNvContentPartPr/>
                <p14:nvPr/>
              </p14:nvContentPartPr>
              <p14:xfrm>
                <a:off x="5424500" y="1296667"/>
                <a:ext cx="357480" cy="387720"/>
              </p14:xfrm>
            </p:contentPart>
          </mc:Choice>
          <mc:Fallback xmlns=""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3EDAB224-32CB-441E-8416-98D88BF8FF3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15860" y="1288027"/>
                  <a:ext cx="3751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4C02AE46-4143-443C-B40D-BB79721C41F8}"/>
                    </a:ext>
                  </a:extLst>
                </p14:cNvPr>
                <p14:cNvContentPartPr/>
                <p14:nvPr/>
              </p14:nvContentPartPr>
              <p14:xfrm>
                <a:off x="5845700" y="1300627"/>
                <a:ext cx="69480" cy="435240"/>
              </p14:xfrm>
            </p:contentPart>
          </mc:Choice>
          <mc:Fallback xmlns=""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4C02AE46-4143-443C-B40D-BB79721C41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36700" y="1291987"/>
                  <a:ext cx="871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1DC5A888-BCB9-4BA2-B4C0-7CE2B3193F42}"/>
                    </a:ext>
                  </a:extLst>
                </p14:cNvPr>
                <p14:cNvContentPartPr/>
                <p14:nvPr/>
              </p14:nvContentPartPr>
              <p14:xfrm>
                <a:off x="5959460" y="1455787"/>
                <a:ext cx="137160" cy="255240"/>
              </p14:xfrm>
            </p:contentPart>
          </mc:Choice>
          <mc:Fallback xmlns=""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1DC5A888-BCB9-4BA2-B4C0-7CE2B3193F4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50820" y="1446787"/>
                  <a:ext cx="154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934410D9-0FEA-468A-AF70-07863FA4FAE0}"/>
                    </a:ext>
                  </a:extLst>
                </p14:cNvPr>
                <p14:cNvContentPartPr/>
                <p14:nvPr/>
              </p14:nvContentPartPr>
              <p14:xfrm>
                <a:off x="6005180" y="1496827"/>
                <a:ext cx="120960" cy="184320"/>
              </p14:xfrm>
            </p:contentPart>
          </mc:Choice>
          <mc:Fallback xmlns=""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934410D9-0FEA-468A-AF70-07863FA4FAE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96180" y="1488187"/>
                  <a:ext cx="138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DB004A94-67A9-42D6-BEF3-4A0105EA3828}"/>
                    </a:ext>
                  </a:extLst>
                </p14:cNvPr>
                <p14:cNvContentPartPr/>
                <p14:nvPr/>
              </p14:nvContentPartPr>
              <p14:xfrm>
                <a:off x="6170420" y="1313587"/>
                <a:ext cx="91080" cy="444600"/>
              </p14:xfrm>
            </p:contentPart>
          </mc:Choice>
          <mc:Fallback xmlns=""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DB004A94-67A9-42D6-BEF3-4A0105EA38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61780" y="1304947"/>
                  <a:ext cx="10872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Ryhmä 199">
            <a:extLst>
              <a:ext uri="{FF2B5EF4-FFF2-40B4-BE49-F238E27FC236}">
                <a16:creationId xmlns:a16="http://schemas.microsoft.com/office/drawing/2014/main" id="{672D44F6-EBFA-441D-A63E-D134BABD832F}"/>
              </a:ext>
            </a:extLst>
          </p:cNvPr>
          <p:cNvGrpSpPr/>
          <p:nvPr/>
        </p:nvGrpSpPr>
        <p:grpSpPr>
          <a:xfrm>
            <a:off x="6355820" y="1462267"/>
            <a:ext cx="271800" cy="288360"/>
            <a:chOff x="6355820" y="1462267"/>
            <a:chExt cx="27180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BC6E0B65-8F72-4EF7-A518-5C2B6A09A9AF}"/>
                    </a:ext>
                  </a:extLst>
                </p14:cNvPr>
                <p14:cNvContentPartPr/>
                <p14:nvPr/>
              </p14:nvContentPartPr>
              <p14:xfrm>
                <a:off x="6360860" y="1573867"/>
                <a:ext cx="118800" cy="10080"/>
              </p14:xfrm>
            </p:contentPart>
          </mc:Choice>
          <mc:Fallback xmlns=""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BC6E0B65-8F72-4EF7-A518-5C2B6A09A9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51860" y="1565227"/>
                  <a:ext cx="136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8E477532-B476-4A6C-8B3C-9B395AC965AB}"/>
                    </a:ext>
                  </a:extLst>
                </p14:cNvPr>
                <p14:cNvContentPartPr/>
                <p14:nvPr/>
              </p14:nvContentPartPr>
              <p14:xfrm>
                <a:off x="6355820" y="1648747"/>
                <a:ext cx="139680" cy="360"/>
              </p14:xfrm>
            </p:contentPart>
          </mc:Choice>
          <mc:Fallback xmlns=""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8E477532-B476-4A6C-8B3C-9B395AC965A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47180" y="1639747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F2C8F064-A7F5-42F4-83C1-5C7A6726B1E7}"/>
                    </a:ext>
                  </a:extLst>
                </p14:cNvPr>
                <p14:cNvContentPartPr/>
                <p14:nvPr/>
              </p14:nvContentPartPr>
              <p14:xfrm>
                <a:off x="6596660" y="1462267"/>
                <a:ext cx="30960" cy="288360"/>
              </p14:xfrm>
            </p:contentPart>
          </mc:Choice>
          <mc:Fallback xmlns=""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F2C8F064-A7F5-42F4-83C1-5C7A6726B1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87660" y="1453627"/>
                  <a:ext cx="486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Ryhmä 206">
            <a:extLst>
              <a:ext uri="{FF2B5EF4-FFF2-40B4-BE49-F238E27FC236}">
                <a16:creationId xmlns:a16="http://schemas.microsoft.com/office/drawing/2014/main" id="{F2F7D452-4D52-46A9-B317-D4A51A836031}"/>
              </a:ext>
            </a:extLst>
          </p:cNvPr>
          <p:cNvGrpSpPr/>
          <p:nvPr/>
        </p:nvGrpSpPr>
        <p:grpSpPr>
          <a:xfrm>
            <a:off x="6705380" y="1480627"/>
            <a:ext cx="727200" cy="321840"/>
            <a:chOff x="6705380" y="1480627"/>
            <a:chExt cx="7272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AACD31ED-18A0-4C62-88E7-5B18DFF8414F}"/>
                    </a:ext>
                  </a:extLst>
                </p14:cNvPr>
                <p14:cNvContentPartPr/>
                <p14:nvPr/>
              </p14:nvContentPartPr>
              <p14:xfrm>
                <a:off x="6705380" y="1480627"/>
                <a:ext cx="121320" cy="297720"/>
              </p14:xfrm>
            </p:contentPart>
          </mc:Choice>
          <mc:Fallback xmlns=""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AACD31ED-18A0-4C62-88E7-5B18DFF8414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96380" y="1471627"/>
                  <a:ext cx="1389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9015A89D-F9BC-4C39-A1B8-3A4192788564}"/>
                    </a:ext>
                  </a:extLst>
                </p14:cNvPr>
                <p14:cNvContentPartPr/>
                <p14:nvPr/>
              </p14:nvContentPartPr>
              <p14:xfrm>
                <a:off x="6879980" y="1528867"/>
                <a:ext cx="101520" cy="245520"/>
              </p14:xfrm>
            </p:contentPart>
          </mc:Choice>
          <mc:Fallback xmlns=""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9015A89D-F9BC-4C39-A1B8-3A41927885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70980" y="1520227"/>
                  <a:ext cx="11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D55D7EF3-CC46-4F9A-9D23-1C0A3052FEB0}"/>
                    </a:ext>
                  </a:extLst>
                </p14:cNvPr>
                <p14:cNvContentPartPr/>
                <p14:nvPr/>
              </p14:nvContentPartPr>
              <p14:xfrm>
                <a:off x="7057820" y="1570627"/>
                <a:ext cx="90360" cy="211320"/>
              </p14:xfrm>
            </p:contentPart>
          </mc:Choice>
          <mc:Fallback xmlns=""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D55D7EF3-CC46-4F9A-9D23-1C0A3052FEB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49180" y="1561627"/>
                  <a:ext cx="108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541CAC8D-FFF8-4731-B370-A08B4010418A}"/>
                    </a:ext>
                  </a:extLst>
                </p14:cNvPr>
                <p14:cNvContentPartPr/>
                <p14:nvPr/>
              </p14:nvContentPartPr>
              <p14:xfrm>
                <a:off x="7190300" y="1579267"/>
                <a:ext cx="99720" cy="208800"/>
              </p14:xfrm>
            </p:contentPart>
          </mc:Choice>
          <mc:Fallback xmlns=""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541CAC8D-FFF8-4731-B370-A08B401041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81300" y="1570627"/>
                  <a:ext cx="117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2B5B20A3-7758-405D-B369-93D53330E01E}"/>
                    </a:ext>
                  </a:extLst>
                </p14:cNvPr>
                <p14:cNvContentPartPr/>
                <p14:nvPr/>
              </p14:nvContentPartPr>
              <p14:xfrm>
                <a:off x="7347980" y="1592587"/>
                <a:ext cx="84600" cy="209880"/>
              </p14:xfrm>
            </p:contentPart>
          </mc:Choice>
          <mc:Fallback xmlns=""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2B5B20A3-7758-405D-B369-93D53330E01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38980" y="1583587"/>
                  <a:ext cx="1022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Ryhmä 223">
            <a:extLst>
              <a:ext uri="{FF2B5EF4-FFF2-40B4-BE49-F238E27FC236}">
                <a16:creationId xmlns:a16="http://schemas.microsoft.com/office/drawing/2014/main" id="{BC6CB90B-8321-42D6-BF23-D624B6C3422D}"/>
              </a:ext>
            </a:extLst>
          </p:cNvPr>
          <p:cNvGrpSpPr/>
          <p:nvPr/>
        </p:nvGrpSpPr>
        <p:grpSpPr>
          <a:xfrm>
            <a:off x="7527980" y="1614547"/>
            <a:ext cx="1202640" cy="298080"/>
            <a:chOff x="7527980" y="1614547"/>
            <a:chExt cx="12026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879632E6-09FF-4646-82FA-8F08BDF82A33}"/>
                    </a:ext>
                  </a:extLst>
                </p14:cNvPr>
                <p14:cNvContentPartPr/>
                <p14:nvPr/>
              </p14:nvContentPartPr>
              <p14:xfrm>
                <a:off x="7527980" y="1720027"/>
                <a:ext cx="120240" cy="4320"/>
              </p14:xfrm>
            </p:contentPart>
          </mc:Choice>
          <mc:Fallback xmlns=""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879632E6-09FF-4646-82FA-8F08BDF82A3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18980" y="1711387"/>
                  <a:ext cx="137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D86BC5D6-50CD-46F3-B316-7DB6CEFDFAFF}"/>
                    </a:ext>
                  </a:extLst>
                </p14:cNvPr>
                <p14:cNvContentPartPr/>
                <p14:nvPr/>
              </p14:nvContentPartPr>
              <p14:xfrm>
                <a:off x="7755500" y="1614547"/>
                <a:ext cx="68760" cy="201600"/>
              </p14:xfrm>
            </p:contentPart>
          </mc:Choice>
          <mc:Fallback xmlns=""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D86BC5D6-50CD-46F3-B316-7DB6CEFDFAF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46860" y="1605907"/>
                  <a:ext cx="86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DA86F33C-E2D5-45FD-8043-2AE417FA31B8}"/>
                    </a:ext>
                  </a:extLst>
                </p14:cNvPr>
                <p14:cNvContentPartPr/>
                <p14:nvPr/>
              </p14:nvContentPartPr>
              <p14:xfrm>
                <a:off x="7896260" y="1649827"/>
                <a:ext cx="109440" cy="184680"/>
              </p14:xfrm>
            </p:contentPart>
          </mc:Choice>
          <mc:Fallback xmlns=""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DA86F33C-E2D5-45FD-8043-2AE417FA31B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87260" y="1641187"/>
                  <a:ext cx="127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67CC7D9F-EF5F-41FB-A68A-6029EFB72621}"/>
                    </a:ext>
                  </a:extLst>
                </p14:cNvPr>
                <p14:cNvContentPartPr/>
                <p14:nvPr/>
              </p14:nvContentPartPr>
              <p14:xfrm>
                <a:off x="8104700" y="1652707"/>
                <a:ext cx="57600" cy="227520"/>
              </p14:xfrm>
            </p:contentPart>
          </mc:Choice>
          <mc:Fallback xmlns=""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67CC7D9F-EF5F-41FB-A68A-6029EFB7262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96060" y="1644067"/>
                  <a:ext cx="75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988F3094-C2C3-4AE6-889B-AD087168B9B7}"/>
                    </a:ext>
                  </a:extLst>
                </p14:cNvPr>
                <p14:cNvContentPartPr/>
                <p14:nvPr/>
              </p14:nvContentPartPr>
              <p14:xfrm>
                <a:off x="8199380" y="1684027"/>
                <a:ext cx="119880" cy="215280"/>
              </p14:xfrm>
            </p:contentPart>
          </mc:Choice>
          <mc:Fallback xmlns=""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988F3094-C2C3-4AE6-889B-AD087168B9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90740" y="1675387"/>
                  <a:ext cx="137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79450469-58A2-44E8-B8F5-111F4EAE952A}"/>
                    </a:ext>
                  </a:extLst>
                </p14:cNvPr>
                <p14:cNvContentPartPr/>
                <p14:nvPr/>
              </p14:nvContentPartPr>
              <p14:xfrm>
                <a:off x="8387660" y="1783027"/>
                <a:ext cx="92520" cy="127440"/>
              </p14:xfrm>
            </p:contentPart>
          </mc:Choice>
          <mc:Fallback xmlns=""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79450469-58A2-44E8-B8F5-111F4EAE95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79020" y="1774027"/>
                  <a:ext cx="110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9586507E-B6E0-4EAA-921B-323F72B6EAFE}"/>
                    </a:ext>
                  </a:extLst>
                </p14:cNvPr>
                <p14:cNvContentPartPr/>
                <p14:nvPr/>
              </p14:nvContentPartPr>
              <p14:xfrm>
                <a:off x="8406020" y="1821547"/>
                <a:ext cx="83520" cy="91080"/>
              </p14:xfrm>
            </p:contentPart>
          </mc:Choice>
          <mc:Fallback xmlns=""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9586507E-B6E0-4EAA-921B-323F72B6EAF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97020" y="1812547"/>
                  <a:ext cx="10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A5F1CBFB-3604-4AE8-8632-5BB8A6926390}"/>
                    </a:ext>
                  </a:extLst>
                </p14:cNvPr>
                <p14:cNvContentPartPr/>
                <p14:nvPr/>
              </p14:nvContentPartPr>
              <p14:xfrm>
                <a:off x="8611460" y="1803880"/>
                <a:ext cx="119160" cy="1080"/>
              </p14:xfrm>
            </p:contentPart>
          </mc:Choice>
          <mc:Fallback xmlns=""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A5F1CBFB-3604-4AE8-8632-5BB8A692639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02460" y="1794880"/>
                  <a:ext cx="136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CCC96CE1-2127-490D-8A84-918DE062A1C7}"/>
                    </a:ext>
                  </a:extLst>
                </p14:cNvPr>
                <p14:cNvContentPartPr/>
                <p14:nvPr/>
              </p14:nvContentPartPr>
              <p14:xfrm>
                <a:off x="8712260" y="1704880"/>
                <a:ext cx="5040" cy="192240"/>
              </p14:xfrm>
            </p:contentPart>
          </mc:Choice>
          <mc:Fallback xmlns=""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CCC96CE1-2127-490D-8A84-918DE062A1C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03260" y="1695880"/>
                  <a:ext cx="226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Ryhmä 222">
            <a:extLst>
              <a:ext uri="{FF2B5EF4-FFF2-40B4-BE49-F238E27FC236}">
                <a16:creationId xmlns:a16="http://schemas.microsoft.com/office/drawing/2014/main" id="{68B8B70D-7284-4402-8E33-0B97E907A546}"/>
              </a:ext>
            </a:extLst>
          </p:cNvPr>
          <p:cNvGrpSpPr/>
          <p:nvPr/>
        </p:nvGrpSpPr>
        <p:grpSpPr>
          <a:xfrm>
            <a:off x="8887940" y="1656640"/>
            <a:ext cx="509400" cy="259920"/>
            <a:chOff x="8887940" y="1656640"/>
            <a:chExt cx="50940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972097D6-14DC-42C6-AA08-0A5CAEE98EC4}"/>
                    </a:ext>
                  </a:extLst>
                </p14:cNvPr>
                <p14:cNvContentPartPr/>
                <p14:nvPr/>
              </p14:nvContentPartPr>
              <p14:xfrm>
                <a:off x="8887940" y="1656640"/>
                <a:ext cx="117000" cy="254880"/>
              </p14:xfrm>
            </p:contentPart>
          </mc:Choice>
          <mc:Fallback xmlns=""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972097D6-14DC-42C6-AA08-0A5CAEE98EC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79300" y="1647640"/>
                  <a:ext cx="134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3578D2E8-E5F6-44DD-A67D-00585F1F1BD5}"/>
                    </a:ext>
                  </a:extLst>
                </p14:cNvPr>
                <p14:cNvContentPartPr/>
                <p14:nvPr/>
              </p14:nvContentPartPr>
              <p14:xfrm>
                <a:off x="9079100" y="1656640"/>
                <a:ext cx="125280" cy="259920"/>
              </p14:xfrm>
            </p:contentPart>
          </mc:Choice>
          <mc:Fallback xmlns=""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3578D2E8-E5F6-44DD-A67D-00585F1F1B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70460" y="1647640"/>
                  <a:ext cx="142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4F29A81F-87D0-4F81-A71D-B0926E3F7E9A}"/>
                    </a:ext>
                  </a:extLst>
                </p14:cNvPr>
                <p14:cNvContentPartPr/>
                <p14:nvPr/>
              </p14:nvContentPartPr>
              <p14:xfrm>
                <a:off x="9279620" y="1672840"/>
                <a:ext cx="117720" cy="240120"/>
              </p14:xfrm>
            </p:contentPart>
          </mc:Choice>
          <mc:Fallback xmlns=""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4F29A81F-87D0-4F81-A71D-B0926E3F7E9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70980" y="1663840"/>
                  <a:ext cx="13536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Ryhmä 227">
            <a:extLst>
              <a:ext uri="{FF2B5EF4-FFF2-40B4-BE49-F238E27FC236}">
                <a16:creationId xmlns:a16="http://schemas.microsoft.com/office/drawing/2014/main" id="{193C50B6-D75D-4E00-8468-1515C627C2A4}"/>
              </a:ext>
            </a:extLst>
          </p:cNvPr>
          <p:cNvGrpSpPr/>
          <p:nvPr/>
        </p:nvGrpSpPr>
        <p:grpSpPr>
          <a:xfrm>
            <a:off x="9490250" y="1723180"/>
            <a:ext cx="349920" cy="252360"/>
            <a:chOff x="9490250" y="1723180"/>
            <a:chExt cx="3499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77411F2F-824B-4D50-838E-73750ACF2556}"/>
                    </a:ext>
                  </a:extLst>
                </p14:cNvPr>
                <p14:cNvContentPartPr/>
                <p14:nvPr/>
              </p14:nvContentPartPr>
              <p14:xfrm>
                <a:off x="9490250" y="1723180"/>
                <a:ext cx="115920" cy="234000"/>
              </p14:xfrm>
            </p:contentPart>
          </mc:Choice>
          <mc:Fallback xmlns=""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77411F2F-824B-4D50-838E-73750ACF25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81610" y="1714540"/>
                  <a:ext cx="133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3FF26DB6-D850-4C8A-8168-2EBDD0CAB2B5}"/>
                    </a:ext>
                  </a:extLst>
                </p14:cNvPr>
                <p14:cNvContentPartPr/>
                <p14:nvPr/>
              </p14:nvContentPartPr>
              <p14:xfrm>
                <a:off x="9674210" y="1819660"/>
                <a:ext cx="128160" cy="155880"/>
              </p14:xfrm>
            </p:contentPart>
          </mc:Choice>
          <mc:Fallback xmlns=""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3FF26DB6-D850-4C8A-8168-2EBDD0CAB2B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65570" y="1811020"/>
                  <a:ext cx="145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B246FB47-07BF-495F-8830-746BFED6BF3F}"/>
                    </a:ext>
                  </a:extLst>
                </p14:cNvPr>
                <p14:cNvContentPartPr/>
                <p14:nvPr/>
              </p14:nvContentPartPr>
              <p14:xfrm>
                <a:off x="9717050" y="1822900"/>
                <a:ext cx="123120" cy="128160"/>
              </p14:xfrm>
            </p:contentPart>
          </mc:Choice>
          <mc:Fallback xmlns=""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B246FB47-07BF-495F-8830-746BFED6BF3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08050" y="1813900"/>
                  <a:ext cx="1407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Ryhmä 236">
            <a:extLst>
              <a:ext uri="{FF2B5EF4-FFF2-40B4-BE49-F238E27FC236}">
                <a16:creationId xmlns:a16="http://schemas.microsoft.com/office/drawing/2014/main" id="{A978DAA4-A16D-4859-AC45-5C34BA0B99DD}"/>
              </a:ext>
            </a:extLst>
          </p:cNvPr>
          <p:cNvGrpSpPr/>
          <p:nvPr/>
        </p:nvGrpSpPr>
        <p:grpSpPr>
          <a:xfrm>
            <a:off x="9958610" y="1742260"/>
            <a:ext cx="1148760" cy="326520"/>
            <a:chOff x="9958610" y="1742260"/>
            <a:chExt cx="114876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F32B8C95-ED9C-4D7C-8D39-18C6BFED2397}"/>
                    </a:ext>
                  </a:extLst>
                </p14:cNvPr>
                <p14:cNvContentPartPr/>
                <p14:nvPr/>
              </p14:nvContentPartPr>
              <p14:xfrm>
                <a:off x="9958610" y="1896700"/>
                <a:ext cx="118800" cy="27360"/>
              </p14:xfrm>
            </p:contentPart>
          </mc:Choice>
          <mc:Fallback xmlns=""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F32B8C95-ED9C-4D7C-8D39-18C6BFED239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49610" y="1888060"/>
                  <a:ext cx="136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0" name="Käsinkirjoitus 229">
                  <a:extLst>
                    <a:ext uri="{FF2B5EF4-FFF2-40B4-BE49-F238E27FC236}">
                      <a16:creationId xmlns:a16="http://schemas.microsoft.com/office/drawing/2014/main" id="{17149277-DB42-4A8F-B9FA-1BBCFE8C8737}"/>
                    </a:ext>
                  </a:extLst>
                </p14:cNvPr>
                <p14:cNvContentPartPr/>
                <p14:nvPr/>
              </p14:nvContentPartPr>
              <p14:xfrm>
                <a:off x="10182890" y="1751980"/>
                <a:ext cx="166320" cy="263880"/>
              </p14:xfrm>
            </p:contentPart>
          </mc:Choice>
          <mc:Fallback xmlns="">
            <p:pic>
              <p:nvPicPr>
                <p:cNvPr id="230" name="Käsinkirjoitus 229">
                  <a:extLst>
                    <a:ext uri="{FF2B5EF4-FFF2-40B4-BE49-F238E27FC236}">
                      <a16:creationId xmlns:a16="http://schemas.microsoft.com/office/drawing/2014/main" id="{17149277-DB42-4A8F-B9FA-1BBCFE8C873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73890" y="1743340"/>
                  <a:ext cx="183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1" name="Käsinkirjoitus 230">
                  <a:extLst>
                    <a:ext uri="{FF2B5EF4-FFF2-40B4-BE49-F238E27FC236}">
                      <a16:creationId xmlns:a16="http://schemas.microsoft.com/office/drawing/2014/main" id="{A6DDD809-EED4-4D81-B687-B6B75A1079DD}"/>
                    </a:ext>
                  </a:extLst>
                </p14:cNvPr>
                <p14:cNvContentPartPr/>
                <p14:nvPr/>
              </p14:nvContentPartPr>
              <p14:xfrm>
                <a:off x="10445690" y="1742260"/>
                <a:ext cx="131040" cy="326520"/>
              </p14:xfrm>
            </p:contentPart>
          </mc:Choice>
          <mc:Fallback xmlns="">
            <p:pic>
              <p:nvPicPr>
                <p:cNvPr id="231" name="Käsinkirjoitus 230">
                  <a:extLst>
                    <a:ext uri="{FF2B5EF4-FFF2-40B4-BE49-F238E27FC236}">
                      <a16:creationId xmlns:a16="http://schemas.microsoft.com/office/drawing/2014/main" id="{A6DDD809-EED4-4D81-B687-B6B75A1079D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37050" y="1733620"/>
                  <a:ext cx="1486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D817C4B6-5393-4D6D-9FA6-72BDB0BF049A}"/>
                    </a:ext>
                  </a:extLst>
                </p14:cNvPr>
                <p14:cNvContentPartPr/>
                <p14:nvPr/>
              </p14:nvContentPartPr>
              <p14:xfrm>
                <a:off x="10612730" y="1761700"/>
                <a:ext cx="152640" cy="301320"/>
              </p14:xfrm>
            </p:contentPart>
          </mc:Choice>
          <mc:Fallback xmlns=""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D817C4B6-5393-4D6D-9FA6-72BDB0BF049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03730" y="1753060"/>
                  <a:ext cx="170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04D100C0-50DA-44FC-A366-7CF27D249EFC}"/>
                    </a:ext>
                  </a:extLst>
                </p14:cNvPr>
                <p14:cNvContentPartPr/>
                <p14:nvPr/>
              </p14:nvContentPartPr>
              <p14:xfrm>
                <a:off x="10807490" y="1867900"/>
                <a:ext cx="122040" cy="180360"/>
              </p14:xfrm>
            </p:contentPart>
          </mc:Choice>
          <mc:Fallback xmlns=""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04D100C0-50DA-44FC-A366-7CF27D249E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98850" y="1859260"/>
                  <a:ext cx="13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CA0473FD-91CA-4C78-98FC-93610F0B0E49}"/>
                    </a:ext>
                  </a:extLst>
                </p14:cNvPr>
                <p14:cNvContentPartPr/>
                <p14:nvPr/>
              </p14:nvContentPartPr>
              <p14:xfrm>
                <a:off x="10871210" y="1892020"/>
                <a:ext cx="94680" cy="121680"/>
              </p14:xfrm>
            </p:contentPart>
          </mc:Choice>
          <mc:Fallback xmlns=""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CA0473FD-91CA-4C78-98FC-93610F0B0E4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62570" y="1883020"/>
                  <a:ext cx="11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7D26E3AE-63F9-4DDB-BAED-3CCA25FBFB57}"/>
                    </a:ext>
                  </a:extLst>
                </p14:cNvPr>
                <p14:cNvContentPartPr/>
                <p14:nvPr/>
              </p14:nvContentPartPr>
              <p14:xfrm>
                <a:off x="11011970" y="1779700"/>
                <a:ext cx="95400" cy="113040"/>
              </p14:xfrm>
            </p:contentPart>
          </mc:Choice>
          <mc:Fallback xmlns=""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7D26E3AE-63F9-4DDB-BAED-3CCA25FBFB5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02970" y="1771060"/>
                  <a:ext cx="1130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Ryhmä 259">
            <a:extLst>
              <a:ext uri="{FF2B5EF4-FFF2-40B4-BE49-F238E27FC236}">
                <a16:creationId xmlns:a16="http://schemas.microsoft.com/office/drawing/2014/main" id="{E67018A7-FD6F-4460-BC2E-641386224EEC}"/>
              </a:ext>
            </a:extLst>
          </p:cNvPr>
          <p:cNvGrpSpPr/>
          <p:nvPr/>
        </p:nvGrpSpPr>
        <p:grpSpPr>
          <a:xfrm>
            <a:off x="7064570" y="2137900"/>
            <a:ext cx="3312000" cy="499320"/>
            <a:chOff x="7064570" y="2137900"/>
            <a:chExt cx="33120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8" name="Käsinkirjoitus 237">
                  <a:extLst>
                    <a:ext uri="{FF2B5EF4-FFF2-40B4-BE49-F238E27FC236}">
                      <a16:creationId xmlns:a16="http://schemas.microsoft.com/office/drawing/2014/main" id="{0C5CD10E-CE26-4907-A8DA-51E05B7ABEEE}"/>
                    </a:ext>
                  </a:extLst>
                </p14:cNvPr>
                <p14:cNvContentPartPr/>
                <p14:nvPr/>
              </p14:nvContentPartPr>
              <p14:xfrm>
                <a:off x="7064570" y="2170660"/>
                <a:ext cx="339120" cy="311400"/>
              </p14:xfrm>
            </p:contentPart>
          </mc:Choice>
          <mc:Fallback xmlns="">
            <p:pic>
              <p:nvPicPr>
                <p:cNvPr id="238" name="Käsinkirjoitus 237">
                  <a:extLst>
                    <a:ext uri="{FF2B5EF4-FFF2-40B4-BE49-F238E27FC236}">
                      <a16:creationId xmlns:a16="http://schemas.microsoft.com/office/drawing/2014/main" id="{0C5CD10E-CE26-4907-A8DA-51E05B7ABEE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55570" y="2161660"/>
                  <a:ext cx="356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9" name="Käsinkirjoitus 238">
                  <a:extLst>
                    <a:ext uri="{FF2B5EF4-FFF2-40B4-BE49-F238E27FC236}">
                      <a16:creationId xmlns:a16="http://schemas.microsoft.com/office/drawing/2014/main" id="{76A7C713-6573-4F8B-BF78-D36A9EEAEAEA}"/>
                    </a:ext>
                  </a:extLst>
                </p14:cNvPr>
                <p14:cNvContentPartPr/>
                <p14:nvPr/>
              </p14:nvContentPartPr>
              <p14:xfrm>
                <a:off x="7466330" y="2154820"/>
                <a:ext cx="75960" cy="350640"/>
              </p14:xfrm>
            </p:contentPart>
          </mc:Choice>
          <mc:Fallback xmlns="">
            <p:pic>
              <p:nvPicPr>
                <p:cNvPr id="239" name="Käsinkirjoitus 238">
                  <a:extLst>
                    <a:ext uri="{FF2B5EF4-FFF2-40B4-BE49-F238E27FC236}">
                      <a16:creationId xmlns:a16="http://schemas.microsoft.com/office/drawing/2014/main" id="{76A7C713-6573-4F8B-BF78-D36A9EEAEA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57330" y="2145820"/>
                  <a:ext cx="936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0" name="Käsinkirjoitus 239">
                  <a:extLst>
                    <a:ext uri="{FF2B5EF4-FFF2-40B4-BE49-F238E27FC236}">
                      <a16:creationId xmlns:a16="http://schemas.microsoft.com/office/drawing/2014/main" id="{DEEDD721-2329-4F7F-90AA-9E56CBEE4499}"/>
                    </a:ext>
                  </a:extLst>
                </p14:cNvPr>
                <p14:cNvContentPartPr/>
                <p14:nvPr/>
              </p14:nvContentPartPr>
              <p14:xfrm>
                <a:off x="7588730" y="2279020"/>
                <a:ext cx="87480" cy="190800"/>
              </p14:xfrm>
            </p:contentPart>
          </mc:Choice>
          <mc:Fallback xmlns="">
            <p:pic>
              <p:nvPicPr>
                <p:cNvPr id="240" name="Käsinkirjoitus 239">
                  <a:extLst>
                    <a:ext uri="{FF2B5EF4-FFF2-40B4-BE49-F238E27FC236}">
                      <a16:creationId xmlns:a16="http://schemas.microsoft.com/office/drawing/2014/main" id="{DEEDD721-2329-4F7F-90AA-9E56CBEE449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80090" y="2270380"/>
                  <a:ext cx="105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1" name="Käsinkirjoitus 240">
                  <a:extLst>
                    <a:ext uri="{FF2B5EF4-FFF2-40B4-BE49-F238E27FC236}">
                      <a16:creationId xmlns:a16="http://schemas.microsoft.com/office/drawing/2014/main" id="{05F8CE7B-E937-4F34-ACA8-B4A24652B08C}"/>
                    </a:ext>
                  </a:extLst>
                </p14:cNvPr>
                <p14:cNvContentPartPr/>
                <p14:nvPr/>
              </p14:nvContentPartPr>
              <p14:xfrm>
                <a:off x="7607090" y="2285500"/>
                <a:ext cx="116280" cy="158760"/>
              </p14:xfrm>
            </p:contentPart>
          </mc:Choice>
          <mc:Fallback xmlns="">
            <p:pic>
              <p:nvPicPr>
                <p:cNvPr id="241" name="Käsinkirjoitus 240">
                  <a:extLst>
                    <a:ext uri="{FF2B5EF4-FFF2-40B4-BE49-F238E27FC236}">
                      <a16:creationId xmlns:a16="http://schemas.microsoft.com/office/drawing/2014/main" id="{05F8CE7B-E937-4F34-ACA8-B4A24652B08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98090" y="2276860"/>
                  <a:ext cx="133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2" name="Käsinkirjoitus 241">
                  <a:extLst>
                    <a:ext uri="{FF2B5EF4-FFF2-40B4-BE49-F238E27FC236}">
                      <a16:creationId xmlns:a16="http://schemas.microsoft.com/office/drawing/2014/main" id="{7F6AF782-234E-46B4-8B2C-A2DE8EFAD698}"/>
                    </a:ext>
                  </a:extLst>
                </p14:cNvPr>
                <p14:cNvContentPartPr/>
                <p14:nvPr/>
              </p14:nvContentPartPr>
              <p14:xfrm>
                <a:off x="7761890" y="2137900"/>
                <a:ext cx="98640" cy="390600"/>
              </p14:xfrm>
            </p:contentPart>
          </mc:Choice>
          <mc:Fallback xmlns="">
            <p:pic>
              <p:nvPicPr>
                <p:cNvPr id="242" name="Käsinkirjoitus 241">
                  <a:extLst>
                    <a:ext uri="{FF2B5EF4-FFF2-40B4-BE49-F238E27FC236}">
                      <a16:creationId xmlns:a16="http://schemas.microsoft.com/office/drawing/2014/main" id="{7F6AF782-234E-46B4-8B2C-A2DE8EFAD69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52890" y="2129260"/>
                  <a:ext cx="1162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4" name="Käsinkirjoitus 243">
                  <a:extLst>
                    <a:ext uri="{FF2B5EF4-FFF2-40B4-BE49-F238E27FC236}">
                      <a16:creationId xmlns:a16="http://schemas.microsoft.com/office/drawing/2014/main" id="{206F0394-1A0A-4D55-97B4-4DE0E80CC7B9}"/>
                    </a:ext>
                  </a:extLst>
                </p14:cNvPr>
                <p14:cNvContentPartPr/>
                <p14:nvPr/>
              </p14:nvContentPartPr>
              <p14:xfrm>
                <a:off x="7948730" y="2306380"/>
                <a:ext cx="123840" cy="11880"/>
              </p14:xfrm>
            </p:contentPart>
          </mc:Choice>
          <mc:Fallback xmlns="">
            <p:pic>
              <p:nvPicPr>
                <p:cNvPr id="244" name="Käsinkirjoitus 243">
                  <a:extLst>
                    <a:ext uri="{FF2B5EF4-FFF2-40B4-BE49-F238E27FC236}">
                      <a16:creationId xmlns:a16="http://schemas.microsoft.com/office/drawing/2014/main" id="{206F0394-1A0A-4D55-97B4-4DE0E80CC7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39730" y="2297740"/>
                  <a:ext cx="141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3FBAC73D-C81E-4CA2-86D2-CA23D1257AFB}"/>
                    </a:ext>
                  </a:extLst>
                </p14:cNvPr>
                <p14:cNvContentPartPr/>
                <p14:nvPr/>
              </p14:nvContentPartPr>
              <p14:xfrm>
                <a:off x="7942970" y="2401420"/>
                <a:ext cx="122760" cy="360"/>
              </p14:xfrm>
            </p:contentPart>
          </mc:Choice>
          <mc:Fallback xmlns=""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3FBAC73D-C81E-4CA2-86D2-CA23D1257AF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34330" y="2392420"/>
                  <a:ext cx="14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7" name="Käsinkirjoitus 246">
                  <a:extLst>
                    <a:ext uri="{FF2B5EF4-FFF2-40B4-BE49-F238E27FC236}">
                      <a16:creationId xmlns:a16="http://schemas.microsoft.com/office/drawing/2014/main" id="{3812045D-0698-4766-9E6F-85F7B06B96C4}"/>
                    </a:ext>
                  </a:extLst>
                </p14:cNvPr>
                <p14:cNvContentPartPr/>
                <p14:nvPr/>
              </p14:nvContentPartPr>
              <p14:xfrm>
                <a:off x="8183450" y="2141860"/>
                <a:ext cx="33480" cy="317880"/>
              </p14:xfrm>
            </p:contentPart>
          </mc:Choice>
          <mc:Fallback xmlns="">
            <p:pic>
              <p:nvPicPr>
                <p:cNvPr id="247" name="Käsinkirjoitus 246">
                  <a:extLst>
                    <a:ext uri="{FF2B5EF4-FFF2-40B4-BE49-F238E27FC236}">
                      <a16:creationId xmlns:a16="http://schemas.microsoft.com/office/drawing/2014/main" id="{3812045D-0698-4766-9E6F-85F7B06B96C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74450" y="2132860"/>
                  <a:ext cx="51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8" name="Käsinkirjoitus 247">
                  <a:extLst>
                    <a:ext uri="{FF2B5EF4-FFF2-40B4-BE49-F238E27FC236}">
                      <a16:creationId xmlns:a16="http://schemas.microsoft.com/office/drawing/2014/main" id="{AA3FBDED-18F3-4585-8FC3-F8582802543F}"/>
                    </a:ext>
                  </a:extLst>
                </p14:cNvPr>
                <p14:cNvContentPartPr/>
                <p14:nvPr/>
              </p14:nvContentPartPr>
              <p14:xfrm>
                <a:off x="8329970" y="2183620"/>
                <a:ext cx="135720" cy="349920"/>
              </p14:xfrm>
            </p:contentPart>
          </mc:Choice>
          <mc:Fallback xmlns="">
            <p:pic>
              <p:nvPicPr>
                <p:cNvPr id="248" name="Käsinkirjoitus 247">
                  <a:extLst>
                    <a:ext uri="{FF2B5EF4-FFF2-40B4-BE49-F238E27FC236}">
                      <a16:creationId xmlns:a16="http://schemas.microsoft.com/office/drawing/2014/main" id="{AA3FBDED-18F3-4585-8FC3-F8582802543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21330" y="2174620"/>
                  <a:ext cx="153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9" name="Käsinkirjoitus 248">
                  <a:extLst>
                    <a:ext uri="{FF2B5EF4-FFF2-40B4-BE49-F238E27FC236}">
                      <a16:creationId xmlns:a16="http://schemas.microsoft.com/office/drawing/2014/main" id="{6424DF9D-C9B9-460B-9F01-9FC4B20B8738}"/>
                    </a:ext>
                  </a:extLst>
                </p14:cNvPr>
                <p14:cNvContentPartPr/>
                <p14:nvPr/>
              </p14:nvContentPartPr>
              <p14:xfrm>
                <a:off x="8529770" y="2231140"/>
                <a:ext cx="93240" cy="266040"/>
              </p14:xfrm>
            </p:contentPart>
          </mc:Choice>
          <mc:Fallback xmlns="">
            <p:pic>
              <p:nvPicPr>
                <p:cNvPr id="249" name="Käsinkirjoitus 248">
                  <a:extLst>
                    <a:ext uri="{FF2B5EF4-FFF2-40B4-BE49-F238E27FC236}">
                      <a16:creationId xmlns:a16="http://schemas.microsoft.com/office/drawing/2014/main" id="{6424DF9D-C9B9-460B-9F01-9FC4B20B87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20770" y="2222140"/>
                  <a:ext cx="110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0" name="Käsinkirjoitus 249">
                  <a:extLst>
                    <a:ext uri="{FF2B5EF4-FFF2-40B4-BE49-F238E27FC236}">
                      <a16:creationId xmlns:a16="http://schemas.microsoft.com/office/drawing/2014/main" id="{9E5C87AD-7F03-42DA-AC4E-18DDF75892BF}"/>
                    </a:ext>
                  </a:extLst>
                </p14:cNvPr>
                <p14:cNvContentPartPr/>
                <p14:nvPr/>
              </p14:nvContentPartPr>
              <p14:xfrm>
                <a:off x="8725610" y="2314660"/>
                <a:ext cx="87120" cy="182160"/>
              </p14:xfrm>
            </p:contentPart>
          </mc:Choice>
          <mc:Fallback xmlns="">
            <p:pic>
              <p:nvPicPr>
                <p:cNvPr id="250" name="Käsinkirjoitus 249">
                  <a:extLst>
                    <a:ext uri="{FF2B5EF4-FFF2-40B4-BE49-F238E27FC236}">
                      <a16:creationId xmlns:a16="http://schemas.microsoft.com/office/drawing/2014/main" id="{9E5C87AD-7F03-42DA-AC4E-18DDF75892B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16610" y="2305660"/>
                  <a:ext cx="104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1" name="Käsinkirjoitus 250">
                  <a:extLst>
                    <a:ext uri="{FF2B5EF4-FFF2-40B4-BE49-F238E27FC236}">
                      <a16:creationId xmlns:a16="http://schemas.microsoft.com/office/drawing/2014/main" id="{0AD2676C-E679-4021-9889-11D0291A50E1}"/>
                    </a:ext>
                  </a:extLst>
                </p14:cNvPr>
                <p14:cNvContentPartPr/>
                <p14:nvPr/>
              </p14:nvContentPartPr>
              <p14:xfrm>
                <a:off x="8838290" y="2317900"/>
                <a:ext cx="112680" cy="219240"/>
              </p14:xfrm>
            </p:contentPart>
          </mc:Choice>
          <mc:Fallback xmlns="">
            <p:pic>
              <p:nvPicPr>
                <p:cNvPr id="251" name="Käsinkirjoitus 250">
                  <a:extLst>
                    <a:ext uri="{FF2B5EF4-FFF2-40B4-BE49-F238E27FC236}">
                      <a16:creationId xmlns:a16="http://schemas.microsoft.com/office/drawing/2014/main" id="{0AD2676C-E679-4021-9889-11D0291A50E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29290" y="2309260"/>
                  <a:ext cx="130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2" name="Käsinkirjoitus 251">
                  <a:extLst>
                    <a:ext uri="{FF2B5EF4-FFF2-40B4-BE49-F238E27FC236}">
                      <a16:creationId xmlns:a16="http://schemas.microsoft.com/office/drawing/2014/main" id="{ADBC2AE7-819E-4097-BF14-FB16DD0DCA0C}"/>
                    </a:ext>
                  </a:extLst>
                </p14:cNvPr>
                <p14:cNvContentPartPr/>
                <p14:nvPr/>
              </p14:nvContentPartPr>
              <p14:xfrm>
                <a:off x="9004250" y="2330860"/>
                <a:ext cx="101520" cy="201600"/>
              </p14:xfrm>
            </p:contentPart>
          </mc:Choice>
          <mc:Fallback xmlns="">
            <p:pic>
              <p:nvPicPr>
                <p:cNvPr id="252" name="Käsinkirjoitus 251">
                  <a:extLst>
                    <a:ext uri="{FF2B5EF4-FFF2-40B4-BE49-F238E27FC236}">
                      <a16:creationId xmlns:a16="http://schemas.microsoft.com/office/drawing/2014/main" id="{ADBC2AE7-819E-4097-BF14-FB16DD0DCA0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95250" y="2321860"/>
                  <a:ext cx="11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Käsinkirjoitus 252">
                  <a:extLst>
                    <a:ext uri="{FF2B5EF4-FFF2-40B4-BE49-F238E27FC236}">
                      <a16:creationId xmlns:a16="http://schemas.microsoft.com/office/drawing/2014/main" id="{60AB634C-8F0A-4975-80D0-337861899D4D}"/>
                    </a:ext>
                  </a:extLst>
                </p14:cNvPr>
                <p14:cNvContentPartPr/>
                <p14:nvPr/>
              </p14:nvContentPartPr>
              <p14:xfrm>
                <a:off x="9204410" y="2478460"/>
                <a:ext cx="109800" cy="3600"/>
              </p14:xfrm>
            </p:contentPart>
          </mc:Choice>
          <mc:Fallback xmlns="">
            <p:pic>
              <p:nvPicPr>
                <p:cNvPr id="253" name="Käsinkirjoitus 252">
                  <a:extLst>
                    <a:ext uri="{FF2B5EF4-FFF2-40B4-BE49-F238E27FC236}">
                      <a16:creationId xmlns:a16="http://schemas.microsoft.com/office/drawing/2014/main" id="{60AB634C-8F0A-4975-80D0-337861899D4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95410" y="2469460"/>
                  <a:ext cx="127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4" name="Käsinkirjoitus 253">
                  <a:extLst>
                    <a:ext uri="{FF2B5EF4-FFF2-40B4-BE49-F238E27FC236}">
                      <a16:creationId xmlns:a16="http://schemas.microsoft.com/office/drawing/2014/main" id="{11FE8729-7DC6-4335-AEFE-E2DB3B10BD6C}"/>
                    </a:ext>
                  </a:extLst>
                </p14:cNvPr>
                <p14:cNvContentPartPr/>
                <p14:nvPr/>
              </p14:nvContentPartPr>
              <p14:xfrm>
                <a:off x="9426530" y="2331580"/>
                <a:ext cx="159120" cy="255600"/>
              </p14:xfrm>
            </p:contentPart>
          </mc:Choice>
          <mc:Fallback xmlns="">
            <p:pic>
              <p:nvPicPr>
                <p:cNvPr id="254" name="Käsinkirjoitus 253">
                  <a:extLst>
                    <a:ext uri="{FF2B5EF4-FFF2-40B4-BE49-F238E27FC236}">
                      <a16:creationId xmlns:a16="http://schemas.microsoft.com/office/drawing/2014/main" id="{11FE8729-7DC6-4335-AEFE-E2DB3B10BD6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417530" y="2322940"/>
                  <a:ext cx="176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5" name="Käsinkirjoitus 254">
                  <a:extLst>
                    <a:ext uri="{FF2B5EF4-FFF2-40B4-BE49-F238E27FC236}">
                      <a16:creationId xmlns:a16="http://schemas.microsoft.com/office/drawing/2014/main" id="{DADDDB7D-B42C-42E0-9F60-3B3F81B9C8D7}"/>
                    </a:ext>
                  </a:extLst>
                </p14:cNvPr>
                <p14:cNvContentPartPr/>
                <p14:nvPr/>
              </p14:nvContentPartPr>
              <p14:xfrm>
                <a:off x="9655490" y="2341300"/>
                <a:ext cx="114480" cy="295920"/>
              </p14:xfrm>
            </p:contentPart>
          </mc:Choice>
          <mc:Fallback xmlns="">
            <p:pic>
              <p:nvPicPr>
                <p:cNvPr id="255" name="Käsinkirjoitus 254">
                  <a:extLst>
                    <a:ext uri="{FF2B5EF4-FFF2-40B4-BE49-F238E27FC236}">
                      <a16:creationId xmlns:a16="http://schemas.microsoft.com/office/drawing/2014/main" id="{DADDDB7D-B42C-42E0-9F60-3B3F81B9C8D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646850" y="2332660"/>
                  <a:ext cx="132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6" name="Käsinkirjoitus 255">
                  <a:extLst>
                    <a:ext uri="{FF2B5EF4-FFF2-40B4-BE49-F238E27FC236}">
                      <a16:creationId xmlns:a16="http://schemas.microsoft.com/office/drawing/2014/main" id="{364AAD09-F6A6-422F-8A49-DB662496FB6D}"/>
                    </a:ext>
                  </a:extLst>
                </p14:cNvPr>
                <p14:cNvContentPartPr/>
                <p14:nvPr/>
              </p14:nvContentPartPr>
              <p14:xfrm>
                <a:off x="9833330" y="2397460"/>
                <a:ext cx="126720" cy="217440"/>
              </p14:xfrm>
            </p:contentPart>
          </mc:Choice>
          <mc:Fallback xmlns="">
            <p:pic>
              <p:nvPicPr>
                <p:cNvPr id="256" name="Käsinkirjoitus 255">
                  <a:extLst>
                    <a:ext uri="{FF2B5EF4-FFF2-40B4-BE49-F238E27FC236}">
                      <a16:creationId xmlns:a16="http://schemas.microsoft.com/office/drawing/2014/main" id="{364AAD09-F6A6-422F-8A49-DB662496FB6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24690" y="2388460"/>
                  <a:ext cx="144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7" name="Käsinkirjoitus 256">
                  <a:extLst>
                    <a:ext uri="{FF2B5EF4-FFF2-40B4-BE49-F238E27FC236}">
                      <a16:creationId xmlns:a16="http://schemas.microsoft.com/office/drawing/2014/main" id="{F1EF2506-E728-4F5A-AC49-F87171491EF6}"/>
                    </a:ext>
                  </a:extLst>
                </p14:cNvPr>
                <p14:cNvContentPartPr/>
                <p14:nvPr/>
              </p14:nvContentPartPr>
              <p14:xfrm>
                <a:off x="10025210" y="2439940"/>
                <a:ext cx="101160" cy="190080"/>
              </p14:xfrm>
            </p:contentPart>
          </mc:Choice>
          <mc:Fallback xmlns="">
            <p:pic>
              <p:nvPicPr>
                <p:cNvPr id="257" name="Käsinkirjoitus 256">
                  <a:extLst>
                    <a:ext uri="{FF2B5EF4-FFF2-40B4-BE49-F238E27FC236}">
                      <a16:creationId xmlns:a16="http://schemas.microsoft.com/office/drawing/2014/main" id="{F1EF2506-E728-4F5A-AC49-F87171491E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16210" y="2430940"/>
                  <a:ext cx="118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8" name="Käsinkirjoitus 257">
                  <a:extLst>
                    <a:ext uri="{FF2B5EF4-FFF2-40B4-BE49-F238E27FC236}">
                      <a16:creationId xmlns:a16="http://schemas.microsoft.com/office/drawing/2014/main" id="{47CDEB6C-97A7-4A40-B93F-7AB77EFCDD54}"/>
                    </a:ext>
                  </a:extLst>
                </p14:cNvPr>
                <p14:cNvContentPartPr/>
                <p14:nvPr/>
              </p14:nvContentPartPr>
              <p14:xfrm>
                <a:off x="10050050" y="2478460"/>
                <a:ext cx="131040" cy="105480"/>
              </p14:xfrm>
            </p:contentPart>
          </mc:Choice>
          <mc:Fallback xmlns="">
            <p:pic>
              <p:nvPicPr>
                <p:cNvPr id="258" name="Käsinkirjoitus 257">
                  <a:extLst>
                    <a:ext uri="{FF2B5EF4-FFF2-40B4-BE49-F238E27FC236}">
                      <a16:creationId xmlns:a16="http://schemas.microsoft.com/office/drawing/2014/main" id="{47CDEB6C-97A7-4A40-B93F-7AB77EFCDD5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041050" y="2469460"/>
                  <a:ext cx="148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9" name="Käsinkirjoitus 258">
                  <a:extLst>
                    <a:ext uri="{FF2B5EF4-FFF2-40B4-BE49-F238E27FC236}">
                      <a16:creationId xmlns:a16="http://schemas.microsoft.com/office/drawing/2014/main" id="{380EE7DB-D8B7-492D-B88A-089F42C5BB1B}"/>
                    </a:ext>
                  </a:extLst>
                </p14:cNvPr>
                <p14:cNvContentPartPr/>
                <p14:nvPr/>
              </p14:nvContentPartPr>
              <p14:xfrm>
                <a:off x="10274690" y="2574220"/>
                <a:ext cx="101880" cy="7560"/>
              </p14:xfrm>
            </p:contentPart>
          </mc:Choice>
          <mc:Fallback xmlns="">
            <p:pic>
              <p:nvPicPr>
                <p:cNvPr id="259" name="Käsinkirjoitus 258">
                  <a:extLst>
                    <a:ext uri="{FF2B5EF4-FFF2-40B4-BE49-F238E27FC236}">
                      <a16:creationId xmlns:a16="http://schemas.microsoft.com/office/drawing/2014/main" id="{380EE7DB-D8B7-492D-B88A-089F42C5BB1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66050" y="2565220"/>
                  <a:ext cx="119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Ryhmä 263">
            <a:extLst>
              <a:ext uri="{FF2B5EF4-FFF2-40B4-BE49-F238E27FC236}">
                <a16:creationId xmlns:a16="http://schemas.microsoft.com/office/drawing/2014/main" id="{83D777A4-8BDB-4097-AEFB-8E2DC8AA4D75}"/>
              </a:ext>
            </a:extLst>
          </p:cNvPr>
          <p:cNvGrpSpPr/>
          <p:nvPr/>
        </p:nvGrpSpPr>
        <p:grpSpPr>
          <a:xfrm>
            <a:off x="10498610" y="2452540"/>
            <a:ext cx="447840" cy="263880"/>
            <a:chOff x="10498610" y="2452540"/>
            <a:chExt cx="44784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1" name="Käsinkirjoitus 260">
                  <a:extLst>
                    <a:ext uri="{FF2B5EF4-FFF2-40B4-BE49-F238E27FC236}">
                      <a16:creationId xmlns:a16="http://schemas.microsoft.com/office/drawing/2014/main" id="{73D5B710-773F-4BA3-80BA-D8D2AF5AC5CC}"/>
                    </a:ext>
                  </a:extLst>
                </p14:cNvPr>
                <p14:cNvContentPartPr/>
                <p14:nvPr/>
              </p14:nvContentPartPr>
              <p14:xfrm>
                <a:off x="10498610" y="2452900"/>
                <a:ext cx="128160" cy="248760"/>
              </p14:xfrm>
            </p:contentPart>
          </mc:Choice>
          <mc:Fallback xmlns="">
            <p:pic>
              <p:nvPicPr>
                <p:cNvPr id="261" name="Käsinkirjoitus 260">
                  <a:extLst>
                    <a:ext uri="{FF2B5EF4-FFF2-40B4-BE49-F238E27FC236}">
                      <a16:creationId xmlns:a16="http://schemas.microsoft.com/office/drawing/2014/main" id="{73D5B710-773F-4BA3-80BA-D8D2AF5AC5C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89970" y="2443900"/>
                  <a:ext cx="145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2" name="Käsinkirjoitus 261">
                  <a:extLst>
                    <a:ext uri="{FF2B5EF4-FFF2-40B4-BE49-F238E27FC236}">
                      <a16:creationId xmlns:a16="http://schemas.microsoft.com/office/drawing/2014/main" id="{EBEA7B83-F9DB-4202-A130-7F004FE22E74}"/>
                    </a:ext>
                  </a:extLst>
                </p14:cNvPr>
                <p14:cNvContentPartPr/>
                <p14:nvPr/>
              </p14:nvContentPartPr>
              <p14:xfrm>
                <a:off x="10698410" y="2460460"/>
                <a:ext cx="95040" cy="251640"/>
              </p14:xfrm>
            </p:contentPart>
          </mc:Choice>
          <mc:Fallback xmlns="">
            <p:pic>
              <p:nvPicPr>
                <p:cNvPr id="262" name="Käsinkirjoitus 261">
                  <a:extLst>
                    <a:ext uri="{FF2B5EF4-FFF2-40B4-BE49-F238E27FC236}">
                      <a16:creationId xmlns:a16="http://schemas.microsoft.com/office/drawing/2014/main" id="{EBEA7B83-F9DB-4202-A130-7F004FE22E7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89410" y="2451460"/>
                  <a:ext cx="112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3" name="Käsinkirjoitus 262">
                  <a:extLst>
                    <a:ext uri="{FF2B5EF4-FFF2-40B4-BE49-F238E27FC236}">
                      <a16:creationId xmlns:a16="http://schemas.microsoft.com/office/drawing/2014/main" id="{1EC93C78-1ED5-47CA-B8C4-3FDB34C7F16B}"/>
                    </a:ext>
                  </a:extLst>
                </p14:cNvPr>
                <p14:cNvContentPartPr/>
                <p14:nvPr/>
              </p14:nvContentPartPr>
              <p14:xfrm>
                <a:off x="10849970" y="2452540"/>
                <a:ext cx="96480" cy="263880"/>
              </p14:xfrm>
            </p:contentPart>
          </mc:Choice>
          <mc:Fallback xmlns="">
            <p:pic>
              <p:nvPicPr>
                <p:cNvPr id="263" name="Käsinkirjoitus 262">
                  <a:extLst>
                    <a:ext uri="{FF2B5EF4-FFF2-40B4-BE49-F238E27FC236}">
                      <a16:creationId xmlns:a16="http://schemas.microsoft.com/office/drawing/2014/main" id="{1EC93C78-1ED5-47CA-B8C4-3FDB34C7F1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40970" y="2443900"/>
                  <a:ext cx="1141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C3D31F60-A2FE-44BB-918B-841B6AE0C259}"/>
              </a:ext>
            </a:extLst>
          </p:cNvPr>
          <p:cNvGrpSpPr/>
          <p:nvPr/>
        </p:nvGrpSpPr>
        <p:grpSpPr>
          <a:xfrm>
            <a:off x="11003500" y="2420140"/>
            <a:ext cx="225000" cy="346320"/>
            <a:chOff x="11003500" y="2420140"/>
            <a:chExt cx="2250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5" name="Käsinkirjoitus 264">
                  <a:extLst>
                    <a:ext uri="{FF2B5EF4-FFF2-40B4-BE49-F238E27FC236}">
                      <a16:creationId xmlns:a16="http://schemas.microsoft.com/office/drawing/2014/main" id="{C1858E2F-3991-4AE4-BF79-921634A83048}"/>
                    </a:ext>
                  </a:extLst>
                </p14:cNvPr>
                <p14:cNvContentPartPr/>
                <p14:nvPr/>
              </p14:nvContentPartPr>
              <p14:xfrm>
                <a:off x="11010700" y="2617420"/>
                <a:ext cx="108360" cy="119160"/>
              </p14:xfrm>
            </p:contentPart>
          </mc:Choice>
          <mc:Fallback xmlns="">
            <p:pic>
              <p:nvPicPr>
                <p:cNvPr id="265" name="Käsinkirjoitus 264">
                  <a:extLst>
                    <a:ext uri="{FF2B5EF4-FFF2-40B4-BE49-F238E27FC236}">
                      <a16:creationId xmlns:a16="http://schemas.microsoft.com/office/drawing/2014/main" id="{C1858E2F-3991-4AE4-BF79-921634A8304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01700" y="2608780"/>
                  <a:ext cx="126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6" name="Käsinkirjoitus 265">
                  <a:extLst>
                    <a:ext uri="{FF2B5EF4-FFF2-40B4-BE49-F238E27FC236}">
                      <a16:creationId xmlns:a16="http://schemas.microsoft.com/office/drawing/2014/main" id="{99DDDB19-9D34-44C9-B64A-1153D2DCF935}"/>
                    </a:ext>
                  </a:extLst>
                </p14:cNvPr>
                <p14:cNvContentPartPr/>
                <p14:nvPr/>
              </p14:nvContentPartPr>
              <p14:xfrm>
                <a:off x="11003500" y="2594020"/>
                <a:ext cx="145080" cy="172440"/>
              </p14:xfrm>
            </p:contentPart>
          </mc:Choice>
          <mc:Fallback xmlns="">
            <p:pic>
              <p:nvPicPr>
                <p:cNvPr id="266" name="Käsinkirjoitus 265">
                  <a:extLst>
                    <a:ext uri="{FF2B5EF4-FFF2-40B4-BE49-F238E27FC236}">
                      <a16:creationId xmlns:a16="http://schemas.microsoft.com/office/drawing/2014/main" id="{99DDDB19-9D34-44C9-B64A-1153D2DCF9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94860" y="2585380"/>
                  <a:ext cx="162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7" name="Käsinkirjoitus 266">
                  <a:extLst>
                    <a:ext uri="{FF2B5EF4-FFF2-40B4-BE49-F238E27FC236}">
                      <a16:creationId xmlns:a16="http://schemas.microsoft.com/office/drawing/2014/main" id="{C3AAAAAC-6115-4A67-9DE1-718DE22F3C71}"/>
                    </a:ext>
                  </a:extLst>
                </p14:cNvPr>
                <p14:cNvContentPartPr/>
                <p14:nvPr/>
              </p14:nvContentPartPr>
              <p14:xfrm>
                <a:off x="11174140" y="2420140"/>
                <a:ext cx="54360" cy="113400"/>
              </p14:xfrm>
            </p:contentPart>
          </mc:Choice>
          <mc:Fallback xmlns="">
            <p:pic>
              <p:nvPicPr>
                <p:cNvPr id="267" name="Käsinkirjoitus 266">
                  <a:extLst>
                    <a:ext uri="{FF2B5EF4-FFF2-40B4-BE49-F238E27FC236}">
                      <a16:creationId xmlns:a16="http://schemas.microsoft.com/office/drawing/2014/main" id="{C3AAAAAC-6115-4A67-9DE1-718DE22F3C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65140" y="2411140"/>
                  <a:ext cx="72000" cy="131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0" name="Kuva 269">
            <a:extLst>
              <a:ext uri="{FF2B5EF4-FFF2-40B4-BE49-F238E27FC236}">
                <a16:creationId xmlns:a16="http://schemas.microsoft.com/office/drawing/2014/main" id="{CAA507D1-2337-4644-A5BB-5681A8491767}"/>
              </a:ext>
            </a:extLst>
          </p:cNvPr>
          <p:cNvPicPr>
            <a:picLocks noChangeAspect="1"/>
          </p:cNvPicPr>
          <p:nvPr/>
        </p:nvPicPr>
        <p:blipFill>
          <a:blip r:embed="rId386"/>
          <a:stretch>
            <a:fillRect/>
          </a:stretch>
        </p:blipFill>
        <p:spPr>
          <a:xfrm>
            <a:off x="8252227" y="2187460"/>
            <a:ext cx="3067478" cy="466790"/>
          </a:xfrm>
          <a:prstGeom prst="rect">
            <a:avLst/>
          </a:prstGeom>
        </p:spPr>
      </p:pic>
      <p:grpSp>
        <p:nvGrpSpPr>
          <p:cNvPr id="273" name="Ryhmä 272">
            <a:extLst>
              <a:ext uri="{FF2B5EF4-FFF2-40B4-BE49-F238E27FC236}">
                <a16:creationId xmlns:a16="http://schemas.microsoft.com/office/drawing/2014/main" id="{FE1F7F1D-AB6C-4E23-AEA7-30F1C28235DB}"/>
              </a:ext>
            </a:extLst>
          </p:cNvPr>
          <p:cNvGrpSpPr/>
          <p:nvPr/>
        </p:nvGrpSpPr>
        <p:grpSpPr>
          <a:xfrm>
            <a:off x="6744100" y="2724340"/>
            <a:ext cx="318960" cy="391680"/>
            <a:chOff x="6744100" y="2724340"/>
            <a:chExt cx="31896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1" name="Käsinkirjoitus 270">
                  <a:extLst>
                    <a:ext uri="{FF2B5EF4-FFF2-40B4-BE49-F238E27FC236}">
                      <a16:creationId xmlns:a16="http://schemas.microsoft.com/office/drawing/2014/main" id="{B382E7CA-AF10-45E4-BDEF-B8D6DE8B9EC5}"/>
                    </a:ext>
                  </a:extLst>
                </p14:cNvPr>
                <p14:cNvContentPartPr/>
                <p14:nvPr/>
              </p14:nvContentPartPr>
              <p14:xfrm>
                <a:off x="6744100" y="2724340"/>
                <a:ext cx="131400" cy="332280"/>
              </p14:xfrm>
            </p:contentPart>
          </mc:Choice>
          <mc:Fallback xmlns="">
            <p:pic>
              <p:nvPicPr>
                <p:cNvPr id="271" name="Käsinkirjoitus 270">
                  <a:extLst>
                    <a:ext uri="{FF2B5EF4-FFF2-40B4-BE49-F238E27FC236}">
                      <a16:creationId xmlns:a16="http://schemas.microsoft.com/office/drawing/2014/main" id="{B382E7CA-AF10-45E4-BDEF-B8D6DE8B9EC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735460" y="2715340"/>
                  <a:ext cx="1490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2" name="Käsinkirjoitus 271">
                  <a:extLst>
                    <a:ext uri="{FF2B5EF4-FFF2-40B4-BE49-F238E27FC236}">
                      <a16:creationId xmlns:a16="http://schemas.microsoft.com/office/drawing/2014/main" id="{168B9321-728B-4377-B7A8-E13C35ED677E}"/>
                    </a:ext>
                  </a:extLst>
                </p14:cNvPr>
                <p14:cNvContentPartPr/>
                <p14:nvPr/>
              </p14:nvContentPartPr>
              <p14:xfrm>
                <a:off x="6983860" y="2739460"/>
                <a:ext cx="79200" cy="376560"/>
              </p14:xfrm>
            </p:contentPart>
          </mc:Choice>
          <mc:Fallback xmlns="">
            <p:pic>
              <p:nvPicPr>
                <p:cNvPr id="272" name="Käsinkirjoitus 271">
                  <a:extLst>
                    <a:ext uri="{FF2B5EF4-FFF2-40B4-BE49-F238E27FC236}">
                      <a16:creationId xmlns:a16="http://schemas.microsoft.com/office/drawing/2014/main" id="{168B9321-728B-4377-B7A8-E13C35ED677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974860" y="2730820"/>
                  <a:ext cx="9684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Ryhmä 276">
            <a:extLst>
              <a:ext uri="{FF2B5EF4-FFF2-40B4-BE49-F238E27FC236}">
                <a16:creationId xmlns:a16="http://schemas.microsoft.com/office/drawing/2014/main" id="{FB0F415C-AB15-4615-A1F8-7C71650F1182}"/>
              </a:ext>
            </a:extLst>
          </p:cNvPr>
          <p:cNvGrpSpPr/>
          <p:nvPr/>
        </p:nvGrpSpPr>
        <p:grpSpPr>
          <a:xfrm>
            <a:off x="7180420" y="2810380"/>
            <a:ext cx="634320" cy="438480"/>
            <a:chOff x="7180420" y="2810380"/>
            <a:chExt cx="63432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5" name="Käsinkirjoitus 274">
                  <a:extLst>
                    <a:ext uri="{FF2B5EF4-FFF2-40B4-BE49-F238E27FC236}">
                      <a16:creationId xmlns:a16="http://schemas.microsoft.com/office/drawing/2014/main" id="{1E718877-0F46-4A17-B42A-505BCCC269A0}"/>
                    </a:ext>
                  </a:extLst>
                </p14:cNvPr>
                <p14:cNvContentPartPr/>
                <p14:nvPr/>
              </p14:nvContentPartPr>
              <p14:xfrm>
                <a:off x="7180420" y="2816140"/>
                <a:ext cx="433080" cy="347400"/>
              </p14:xfrm>
            </p:contentPart>
          </mc:Choice>
          <mc:Fallback xmlns="">
            <p:pic>
              <p:nvPicPr>
                <p:cNvPr id="275" name="Käsinkirjoitus 274">
                  <a:extLst>
                    <a:ext uri="{FF2B5EF4-FFF2-40B4-BE49-F238E27FC236}">
                      <a16:creationId xmlns:a16="http://schemas.microsoft.com/office/drawing/2014/main" id="{1E718877-0F46-4A17-B42A-505BCCC269A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171780" y="2807140"/>
                  <a:ext cx="4507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6" name="Käsinkirjoitus 275">
                  <a:extLst>
                    <a:ext uri="{FF2B5EF4-FFF2-40B4-BE49-F238E27FC236}">
                      <a16:creationId xmlns:a16="http://schemas.microsoft.com/office/drawing/2014/main" id="{9CB6513C-04CC-4980-8FC0-B812A82D1023}"/>
                    </a:ext>
                  </a:extLst>
                </p14:cNvPr>
                <p14:cNvContentPartPr/>
                <p14:nvPr/>
              </p14:nvContentPartPr>
              <p14:xfrm>
                <a:off x="7719700" y="2810380"/>
                <a:ext cx="95040" cy="438480"/>
              </p14:xfrm>
            </p:contentPart>
          </mc:Choice>
          <mc:Fallback xmlns="">
            <p:pic>
              <p:nvPicPr>
                <p:cNvPr id="276" name="Käsinkirjoitus 275">
                  <a:extLst>
                    <a:ext uri="{FF2B5EF4-FFF2-40B4-BE49-F238E27FC236}">
                      <a16:creationId xmlns:a16="http://schemas.microsoft.com/office/drawing/2014/main" id="{9CB6513C-04CC-4980-8FC0-B812A82D102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710700" y="2801380"/>
                  <a:ext cx="11268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Ryhmä 290">
            <a:extLst>
              <a:ext uri="{FF2B5EF4-FFF2-40B4-BE49-F238E27FC236}">
                <a16:creationId xmlns:a16="http://schemas.microsoft.com/office/drawing/2014/main" id="{66FBEDA3-858C-47EF-979E-39630C48CE8D}"/>
              </a:ext>
            </a:extLst>
          </p:cNvPr>
          <p:cNvGrpSpPr/>
          <p:nvPr/>
        </p:nvGrpSpPr>
        <p:grpSpPr>
          <a:xfrm>
            <a:off x="8566420" y="2808940"/>
            <a:ext cx="1171800" cy="442440"/>
            <a:chOff x="8566420" y="2808940"/>
            <a:chExt cx="11718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4" name="Käsinkirjoitus 283">
                  <a:extLst>
                    <a:ext uri="{FF2B5EF4-FFF2-40B4-BE49-F238E27FC236}">
                      <a16:creationId xmlns:a16="http://schemas.microsoft.com/office/drawing/2014/main" id="{9FF48409-2DE5-4577-88DD-2A8835EFD0C6}"/>
                    </a:ext>
                  </a:extLst>
                </p14:cNvPr>
                <p14:cNvContentPartPr/>
                <p14:nvPr/>
              </p14:nvContentPartPr>
              <p14:xfrm>
                <a:off x="8566420" y="2808940"/>
                <a:ext cx="27720" cy="353520"/>
              </p14:xfrm>
            </p:contentPart>
          </mc:Choice>
          <mc:Fallback xmlns="">
            <p:pic>
              <p:nvPicPr>
                <p:cNvPr id="284" name="Käsinkirjoitus 283">
                  <a:extLst>
                    <a:ext uri="{FF2B5EF4-FFF2-40B4-BE49-F238E27FC236}">
                      <a16:creationId xmlns:a16="http://schemas.microsoft.com/office/drawing/2014/main" id="{9FF48409-2DE5-4577-88DD-2A8835EFD0C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557420" y="2800300"/>
                  <a:ext cx="45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5" name="Käsinkirjoitus 284">
                  <a:extLst>
                    <a:ext uri="{FF2B5EF4-FFF2-40B4-BE49-F238E27FC236}">
                      <a16:creationId xmlns:a16="http://schemas.microsoft.com/office/drawing/2014/main" id="{12DF44B2-2764-445D-8225-8E90DEE30687}"/>
                    </a:ext>
                  </a:extLst>
                </p14:cNvPr>
                <p14:cNvContentPartPr/>
                <p14:nvPr/>
              </p14:nvContentPartPr>
              <p14:xfrm>
                <a:off x="8740660" y="2812900"/>
                <a:ext cx="136080" cy="234360"/>
              </p14:xfrm>
            </p:contentPart>
          </mc:Choice>
          <mc:Fallback xmlns="">
            <p:pic>
              <p:nvPicPr>
                <p:cNvPr id="285" name="Käsinkirjoitus 284">
                  <a:extLst>
                    <a:ext uri="{FF2B5EF4-FFF2-40B4-BE49-F238E27FC236}">
                      <a16:creationId xmlns:a16="http://schemas.microsoft.com/office/drawing/2014/main" id="{12DF44B2-2764-445D-8225-8E90DEE3068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31660" y="2803900"/>
                  <a:ext cx="153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6" name="Käsinkirjoitus 285">
                  <a:extLst>
                    <a:ext uri="{FF2B5EF4-FFF2-40B4-BE49-F238E27FC236}">
                      <a16:creationId xmlns:a16="http://schemas.microsoft.com/office/drawing/2014/main" id="{6E622721-6954-4DDF-A31C-55E6312C72C4}"/>
                    </a:ext>
                  </a:extLst>
                </p14:cNvPr>
                <p14:cNvContentPartPr/>
                <p14:nvPr/>
              </p14:nvContentPartPr>
              <p14:xfrm>
                <a:off x="8863420" y="2831980"/>
                <a:ext cx="19800" cy="377640"/>
              </p14:xfrm>
            </p:contentPart>
          </mc:Choice>
          <mc:Fallback xmlns="">
            <p:pic>
              <p:nvPicPr>
                <p:cNvPr id="286" name="Käsinkirjoitus 285">
                  <a:extLst>
                    <a:ext uri="{FF2B5EF4-FFF2-40B4-BE49-F238E27FC236}">
                      <a16:creationId xmlns:a16="http://schemas.microsoft.com/office/drawing/2014/main" id="{6E622721-6954-4DDF-A31C-55E6312C72C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54780" y="2822980"/>
                  <a:ext cx="374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7" name="Käsinkirjoitus 286">
                  <a:extLst>
                    <a:ext uri="{FF2B5EF4-FFF2-40B4-BE49-F238E27FC236}">
                      <a16:creationId xmlns:a16="http://schemas.microsoft.com/office/drawing/2014/main" id="{4AFA0C0D-A99C-420D-81EE-89750D09CA52}"/>
                    </a:ext>
                  </a:extLst>
                </p14:cNvPr>
                <p14:cNvContentPartPr/>
                <p14:nvPr/>
              </p14:nvContentPartPr>
              <p14:xfrm>
                <a:off x="9024340" y="2851780"/>
                <a:ext cx="136440" cy="370440"/>
              </p14:xfrm>
            </p:contentPart>
          </mc:Choice>
          <mc:Fallback xmlns="">
            <p:pic>
              <p:nvPicPr>
                <p:cNvPr id="287" name="Käsinkirjoitus 286">
                  <a:extLst>
                    <a:ext uri="{FF2B5EF4-FFF2-40B4-BE49-F238E27FC236}">
                      <a16:creationId xmlns:a16="http://schemas.microsoft.com/office/drawing/2014/main" id="{4AFA0C0D-A99C-420D-81EE-89750D09CA5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15340" y="2843140"/>
                  <a:ext cx="154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8" name="Käsinkirjoitus 287">
                  <a:extLst>
                    <a:ext uri="{FF2B5EF4-FFF2-40B4-BE49-F238E27FC236}">
                      <a16:creationId xmlns:a16="http://schemas.microsoft.com/office/drawing/2014/main" id="{56A1E6CA-D4E3-494B-AB6F-88329ECFD143}"/>
                    </a:ext>
                  </a:extLst>
                </p14:cNvPr>
                <p14:cNvContentPartPr/>
                <p14:nvPr/>
              </p14:nvContentPartPr>
              <p14:xfrm>
                <a:off x="9058180" y="3064180"/>
                <a:ext cx="164880" cy="15480"/>
              </p14:xfrm>
            </p:contentPart>
          </mc:Choice>
          <mc:Fallback xmlns="">
            <p:pic>
              <p:nvPicPr>
                <p:cNvPr id="288" name="Käsinkirjoitus 287">
                  <a:extLst>
                    <a:ext uri="{FF2B5EF4-FFF2-40B4-BE49-F238E27FC236}">
                      <a16:creationId xmlns:a16="http://schemas.microsoft.com/office/drawing/2014/main" id="{56A1E6CA-D4E3-494B-AB6F-88329ECFD14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49540" y="3055180"/>
                  <a:ext cx="18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9" name="Käsinkirjoitus 288">
                  <a:extLst>
                    <a:ext uri="{FF2B5EF4-FFF2-40B4-BE49-F238E27FC236}">
                      <a16:creationId xmlns:a16="http://schemas.microsoft.com/office/drawing/2014/main" id="{209A8188-8C01-4BBE-B9A9-7676D66F5391}"/>
                    </a:ext>
                  </a:extLst>
                </p14:cNvPr>
                <p14:cNvContentPartPr/>
                <p14:nvPr/>
              </p14:nvContentPartPr>
              <p14:xfrm>
                <a:off x="9323860" y="2896780"/>
                <a:ext cx="165240" cy="296640"/>
              </p14:xfrm>
            </p:contentPart>
          </mc:Choice>
          <mc:Fallback xmlns="">
            <p:pic>
              <p:nvPicPr>
                <p:cNvPr id="289" name="Käsinkirjoitus 288">
                  <a:extLst>
                    <a:ext uri="{FF2B5EF4-FFF2-40B4-BE49-F238E27FC236}">
                      <a16:creationId xmlns:a16="http://schemas.microsoft.com/office/drawing/2014/main" id="{209A8188-8C01-4BBE-B9A9-7676D66F539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14860" y="2887780"/>
                  <a:ext cx="182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0" name="Käsinkirjoitus 289">
                  <a:extLst>
                    <a:ext uri="{FF2B5EF4-FFF2-40B4-BE49-F238E27FC236}">
                      <a16:creationId xmlns:a16="http://schemas.microsoft.com/office/drawing/2014/main" id="{DF3ADE3C-5999-4E40-8B34-4195DC49D593}"/>
                    </a:ext>
                  </a:extLst>
                </p14:cNvPr>
                <p14:cNvContentPartPr/>
                <p14:nvPr/>
              </p14:nvContentPartPr>
              <p14:xfrm>
                <a:off x="9545620" y="2928460"/>
                <a:ext cx="192600" cy="322920"/>
              </p14:xfrm>
            </p:contentPart>
          </mc:Choice>
          <mc:Fallback xmlns="">
            <p:pic>
              <p:nvPicPr>
                <p:cNvPr id="290" name="Käsinkirjoitus 289">
                  <a:extLst>
                    <a:ext uri="{FF2B5EF4-FFF2-40B4-BE49-F238E27FC236}">
                      <a16:creationId xmlns:a16="http://schemas.microsoft.com/office/drawing/2014/main" id="{DF3ADE3C-5999-4E40-8B34-4195DC49D59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36620" y="2919460"/>
                  <a:ext cx="21024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Ryhmä 293">
            <a:extLst>
              <a:ext uri="{FF2B5EF4-FFF2-40B4-BE49-F238E27FC236}">
                <a16:creationId xmlns:a16="http://schemas.microsoft.com/office/drawing/2014/main" id="{89042BF1-5B1C-41E8-8321-29AC641F2102}"/>
              </a:ext>
            </a:extLst>
          </p:cNvPr>
          <p:cNvGrpSpPr/>
          <p:nvPr/>
        </p:nvGrpSpPr>
        <p:grpSpPr>
          <a:xfrm>
            <a:off x="6770380" y="3224020"/>
            <a:ext cx="303840" cy="423720"/>
            <a:chOff x="6770380" y="3224020"/>
            <a:chExt cx="3038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2" name="Käsinkirjoitus 291">
                  <a:extLst>
                    <a:ext uri="{FF2B5EF4-FFF2-40B4-BE49-F238E27FC236}">
                      <a16:creationId xmlns:a16="http://schemas.microsoft.com/office/drawing/2014/main" id="{E345AE61-5A87-421E-A0F5-BB84BA22F7A9}"/>
                    </a:ext>
                  </a:extLst>
                </p14:cNvPr>
                <p14:cNvContentPartPr/>
                <p14:nvPr/>
              </p14:nvContentPartPr>
              <p14:xfrm>
                <a:off x="6770380" y="3365860"/>
                <a:ext cx="135720" cy="196920"/>
              </p14:xfrm>
            </p:contentPart>
          </mc:Choice>
          <mc:Fallback xmlns="">
            <p:pic>
              <p:nvPicPr>
                <p:cNvPr id="292" name="Käsinkirjoitus 291">
                  <a:extLst>
                    <a:ext uri="{FF2B5EF4-FFF2-40B4-BE49-F238E27FC236}">
                      <a16:creationId xmlns:a16="http://schemas.microsoft.com/office/drawing/2014/main" id="{E345AE61-5A87-421E-A0F5-BB84BA22F7A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761380" y="3357220"/>
                  <a:ext cx="153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3" name="Käsinkirjoitus 292">
                  <a:extLst>
                    <a:ext uri="{FF2B5EF4-FFF2-40B4-BE49-F238E27FC236}">
                      <a16:creationId xmlns:a16="http://schemas.microsoft.com/office/drawing/2014/main" id="{1E6E8EA9-2DDB-4F88-84EF-7CB05FB0501C}"/>
                    </a:ext>
                  </a:extLst>
                </p14:cNvPr>
                <p14:cNvContentPartPr/>
                <p14:nvPr/>
              </p14:nvContentPartPr>
              <p14:xfrm>
                <a:off x="6955060" y="3224020"/>
                <a:ext cx="119160" cy="423720"/>
              </p14:xfrm>
            </p:contentPart>
          </mc:Choice>
          <mc:Fallback xmlns="">
            <p:pic>
              <p:nvPicPr>
                <p:cNvPr id="293" name="Käsinkirjoitus 292">
                  <a:extLst>
                    <a:ext uri="{FF2B5EF4-FFF2-40B4-BE49-F238E27FC236}">
                      <a16:creationId xmlns:a16="http://schemas.microsoft.com/office/drawing/2014/main" id="{1E6E8EA9-2DDB-4F88-84EF-7CB05FB0501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946420" y="3215380"/>
                  <a:ext cx="136800" cy="44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95" name="Käsinkirjoitus 294">
                <a:extLst>
                  <a:ext uri="{FF2B5EF4-FFF2-40B4-BE49-F238E27FC236}">
                    <a16:creationId xmlns:a16="http://schemas.microsoft.com/office/drawing/2014/main" id="{77F03C6F-209C-44C7-B476-770480A436E0}"/>
                  </a:ext>
                </a:extLst>
              </p14:cNvPr>
              <p14:cNvContentPartPr/>
              <p14:nvPr/>
            </p14:nvContentPartPr>
            <p14:xfrm>
              <a:off x="7248100" y="3335980"/>
              <a:ext cx="359280" cy="421920"/>
            </p14:xfrm>
          </p:contentPart>
        </mc:Choice>
        <mc:Fallback xmlns="">
          <p:pic>
            <p:nvPicPr>
              <p:cNvPr id="295" name="Käsinkirjoitus 294">
                <a:extLst>
                  <a:ext uri="{FF2B5EF4-FFF2-40B4-BE49-F238E27FC236}">
                    <a16:creationId xmlns:a16="http://schemas.microsoft.com/office/drawing/2014/main" id="{77F03C6F-209C-44C7-B476-770480A436E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239100" y="3326980"/>
                <a:ext cx="37692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Ryhmä 299">
            <a:extLst>
              <a:ext uri="{FF2B5EF4-FFF2-40B4-BE49-F238E27FC236}">
                <a16:creationId xmlns:a16="http://schemas.microsoft.com/office/drawing/2014/main" id="{7B9037F2-657A-4BA2-A6EB-DB7496AF2EFE}"/>
              </a:ext>
            </a:extLst>
          </p:cNvPr>
          <p:cNvGrpSpPr/>
          <p:nvPr/>
        </p:nvGrpSpPr>
        <p:grpSpPr>
          <a:xfrm>
            <a:off x="7776940" y="2806060"/>
            <a:ext cx="673200" cy="1005120"/>
            <a:chOff x="7776940" y="2806060"/>
            <a:chExt cx="673200" cy="10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8" name="Käsinkirjoitus 277">
                  <a:extLst>
                    <a:ext uri="{FF2B5EF4-FFF2-40B4-BE49-F238E27FC236}">
                      <a16:creationId xmlns:a16="http://schemas.microsoft.com/office/drawing/2014/main" id="{9387A378-5B4B-4C45-AD9F-004946E67520}"/>
                    </a:ext>
                  </a:extLst>
                </p14:cNvPr>
                <p14:cNvContentPartPr/>
                <p14:nvPr/>
              </p14:nvContentPartPr>
              <p14:xfrm>
                <a:off x="7833100" y="2924860"/>
                <a:ext cx="152640" cy="286200"/>
              </p14:xfrm>
            </p:contentPart>
          </mc:Choice>
          <mc:Fallback xmlns="">
            <p:pic>
              <p:nvPicPr>
                <p:cNvPr id="278" name="Käsinkirjoitus 277">
                  <a:extLst>
                    <a:ext uri="{FF2B5EF4-FFF2-40B4-BE49-F238E27FC236}">
                      <a16:creationId xmlns:a16="http://schemas.microsoft.com/office/drawing/2014/main" id="{9387A378-5B4B-4C45-AD9F-004946E6752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24100" y="2915860"/>
                  <a:ext cx="170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9" name="Käsinkirjoitus 278">
                  <a:extLst>
                    <a:ext uri="{FF2B5EF4-FFF2-40B4-BE49-F238E27FC236}">
                      <a16:creationId xmlns:a16="http://schemas.microsoft.com/office/drawing/2014/main" id="{6DF0058D-1F48-440E-BBE9-92776E149E38}"/>
                    </a:ext>
                  </a:extLst>
                </p14:cNvPr>
                <p14:cNvContentPartPr/>
                <p14:nvPr/>
              </p14:nvContentPartPr>
              <p14:xfrm>
                <a:off x="8077900" y="2806060"/>
                <a:ext cx="91440" cy="465120"/>
              </p14:xfrm>
            </p:contentPart>
          </mc:Choice>
          <mc:Fallback xmlns="">
            <p:pic>
              <p:nvPicPr>
                <p:cNvPr id="279" name="Käsinkirjoitus 278">
                  <a:extLst>
                    <a:ext uri="{FF2B5EF4-FFF2-40B4-BE49-F238E27FC236}">
                      <a16:creationId xmlns:a16="http://schemas.microsoft.com/office/drawing/2014/main" id="{6DF0058D-1F48-440E-BBE9-92776E149E3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068900" y="2797420"/>
                  <a:ext cx="1090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1" name="Käsinkirjoitus 280">
                  <a:extLst>
                    <a:ext uri="{FF2B5EF4-FFF2-40B4-BE49-F238E27FC236}">
                      <a16:creationId xmlns:a16="http://schemas.microsoft.com/office/drawing/2014/main" id="{6B9DDB6A-143C-4864-B11F-9616960C0458}"/>
                    </a:ext>
                  </a:extLst>
                </p14:cNvPr>
                <p14:cNvContentPartPr/>
                <p14:nvPr/>
              </p14:nvContentPartPr>
              <p14:xfrm>
                <a:off x="8316220" y="3086140"/>
                <a:ext cx="133920" cy="7200"/>
              </p14:xfrm>
            </p:contentPart>
          </mc:Choice>
          <mc:Fallback xmlns="">
            <p:pic>
              <p:nvPicPr>
                <p:cNvPr id="281" name="Käsinkirjoitus 280">
                  <a:extLst>
                    <a:ext uri="{FF2B5EF4-FFF2-40B4-BE49-F238E27FC236}">
                      <a16:creationId xmlns:a16="http://schemas.microsoft.com/office/drawing/2014/main" id="{6B9DDB6A-143C-4864-B11F-9616960C045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307580" y="3077140"/>
                  <a:ext cx="15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2" name="Käsinkirjoitus 281">
                  <a:extLst>
                    <a:ext uri="{FF2B5EF4-FFF2-40B4-BE49-F238E27FC236}">
                      <a16:creationId xmlns:a16="http://schemas.microsoft.com/office/drawing/2014/main" id="{00FC3ABC-BE2A-42F0-BD4A-0A3594F86DE2}"/>
                    </a:ext>
                  </a:extLst>
                </p14:cNvPr>
                <p14:cNvContentPartPr/>
                <p14:nvPr/>
              </p14:nvContentPartPr>
              <p14:xfrm>
                <a:off x="8294980" y="3159940"/>
                <a:ext cx="105840" cy="12240"/>
              </p14:xfrm>
            </p:contentPart>
          </mc:Choice>
          <mc:Fallback xmlns="">
            <p:pic>
              <p:nvPicPr>
                <p:cNvPr id="282" name="Käsinkirjoitus 281">
                  <a:extLst>
                    <a:ext uri="{FF2B5EF4-FFF2-40B4-BE49-F238E27FC236}">
                      <a16:creationId xmlns:a16="http://schemas.microsoft.com/office/drawing/2014/main" id="{00FC3ABC-BE2A-42F0-BD4A-0A3594F86DE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285980" y="3150940"/>
                  <a:ext cx="12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6" name="Käsinkirjoitus 295">
                  <a:extLst>
                    <a:ext uri="{FF2B5EF4-FFF2-40B4-BE49-F238E27FC236}">
                      <a16:creationId xmlns:a16="http://schemas.microsoft.com/office/drawing/2014/main" id="{F64BC185-C8E1-4772-9FA4-C2B381013056}"/>
                    </a:ext>
                  </a:extLst>
                </p14:cNvPr>
                <p14:cNvContentPartPr/>
                <p14:nvPr/>
              </p14:nvContentPartPr>
              <p14:xfrm>
                <a:off x="7776940" y="3320500"/>
                <a:ext cx="96840" cy="490680"/>
              </p14:xfrm>
            </p:contentPart>
          </mc:Choice>
          <mc:Fallback xmlns="">
            <p:pic>
              <p:nvPicPr>
                <p:cNvPr id="296" name="Käsinkirjoitus 295">
                  <a:extLst>
                    <a:ext uri="{FF2B5EF4-FFF2-40B4-BE49-F238E27FC236}">
                      <a16:creationId xmlns:a16="http://schemas.microsoft.com/office/drawing/2014/main" id="{F64BC185-C8E1-4772-9FA4-C2B38101305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68300" y="3311860"/>
                  <a:ext cx="1144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7" name="Käsinkirjoitus 296">
                  <a:extLst>
                    <a:ext uri="{FF2B5EF4-FFF2-40B4-BE49-F238E27FC236}">
                      <a16:creationId xmlns:a16="http://schemas.microsoft.com/office/drawing/2014/main" id="{1E4A8165-79C9-4886-95E7-21F5BC348D65}"/>
                    </a:ext>
                  </a:extLst>
                </p14:cNvPr>
                <p14:cNvContentPartPr/>
                <p14:nvPr/>
              </p14:nvContentPartPr>
              <p14:xfrm>
                <a:off x="8201020" y="3347140"/>
                <a:ext cx="95400" cy="459720"/>
              </p14:xfrm>
            </p:contentPart>
          </mc:Choice>
          <mc:Fallback xmlns="">
            <p:pic>
              <p:nvPicPr>
                <p:cNvPr id="297" name="Käsinkirjoitus 296">
                  <a:extLst>
                    <a:ext uri="{FF2B5EF4-FFF2-40B4-BE49-F238E27FC236}">
                      <a16:creationId xmlns:a16="http://schemas.microsoft.com/office/drawing/2014/main" id="{1E4A8165-79C9-4886-95E7-21F5BC348D6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192020" y="3338500"/>
                  <a:ext cx="1130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8" name="Käsinkirjoitus 297">
                  <a:extLst>
                    <a:ext uri="{FF2B5EF4-FFF2-40B4-BE49-F238E27FC236}">
                      <a16:creationId xmlns:a16="http://schemas.microsoft.com/office/drawing/2014/main" id="{AB0DDEBE-B50A-41D6-9168-0EBD3F045281}"/>
                    </a:ext>
                  </a:extLst>
                </p14:cNvPr>
                <p14:cNvContentPartPr/>
                <p14:nvPr/>
              </p14:nvContentPartPr>
              <p14:xfrm>
                <a:off x="7862260" y="3593020"/>
                <a:ext cx="119160" cy="5040"/>
              </p14:xfrm>
            </p:contentPart>
          </mc:Choice>
          <mc:Fallback xmlns="">
            <p:pic>
              <p:nvPicPr>
                <p:cNvPr id="298" name="Käsinkirjoitus 297">
                  <a:extLst>
                    <a:ext uri="{FF2B5EF4-FFF2-40B4-BE49-F238E27FC236}">
                      <a16:creationId xmlns:a16="http://schemas.microsoft.com/office/drawing/2014/main" id="{AB0DDEBE-B50A-41D6-9168-0EBD3F04528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853620" y="3584020"/>
                  <a:ext cx="13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9" name="Käsinkirjoitus 298">
                  <a:extLst>
                    <a:ext uri="{FF2B5EF4-FFF2-40B4-BE49-F238E27FC236}">
                      <a16:creationId xmlns:a16="http://schemas.microsoft.com/office/drawing/2014/main" id="{66BA3CBB-B621-4938-8344-A9BDFA5EC4E6}"/>
                    </a:ext>
                  </a:extLst>
                </p14:cNvPr>
                <p14:cNvContentPartPr/>
                <p14:nvPr/>
              </p14:nvContentPartPr>
              <p14:xfrm>
                <a:off x="8057020" y="3436060"/>
                <a:ext cx="129240" cy="351720"/>
              </p14:xfrm>
            </p:contentPart>
          </mc:Choice>
          <mc:Fallback xmlns="">
            <p:pic>
              <p:nvPicPr>
                <p:cNvPr id="299" name="Käsinkirjoitus 298">
                  <a:extLst>
                    <a:ext uri="{FF2B5EF4-FFF2-40B4-BE49-F238E27FC236}">
                      <a16:creationId xmlns:a16="http://schemas.microsoft.com/office/drawing/2014/main" id="{66BA3CBB-B621-4938-8344-A9BDFA5EC4E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048020" y="3427420"/>
                  <a:ext cx="14688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Ryhmä 304">
            <a:extLst>
              <a:ext uri="{FF2B5EF4-FFF2-40B4-BE49-F238E27FC236}">
                <a16:creationId xmlns:a16="http://schemas.microsoft.com/office/drawing/2014/main" id="{678C6DFD-04FA-45C7-A3E3-78DF1824681C}"/>
              </a:ext>
            </a:extLst>
          </p:cNvPr>
          <p:cNvGrpSpPr/>
          <p:nvPr/>
        </p:nvGrpSpPr>
        <p:grpSpPr>
          <a:xfrm>
            <a:off x="8442960" y="3508630"/>
            <a:ext cx="199080" cy="115920"/>
            <a:chOff x="8442960" y="3508630"/>
            <a:chExt cx="19908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3" name="Käsinkirjoitus 302">
                  <a:extLst>
                    <a:ext uri="{FF2B5EF4-FFF2-40B4-BE49-F238E27FC236}">
                      <a16:creationId xmlns:a16="http://schemas.microsoft.com/office/drawing/2014/main" id="{25C4BE85-86EB-4694-ACAC-380FCFAE3E98}"/>
                    </a:ext>
                  </a:extLst>
                </p14:cNvPr>
                <p14:cNvContentPartPr/>
                <p14:nvPr/>
              </p14:nvContentPartPr>
              <p14:xfrm>
                <a:off x="8442960" y="3620950"/>
                <a:ext cx="122040" cy="3600"/>
              </p14:xfrm>
            </p:contentPart>
          </mc:Choice>
          <mc:Fallback xmlns="">
            <p:pic>
              <p:nvPicPr>
                <p:cNvPr id="303" name="Käsinkirjoitus 302">
                  <a:extLst>
                    <a:ext uri="{FF2B5EF4-FFF2-40B4-BE49-F238E27FC236}">
                      <a16:creationId xmlns:a16="http://schemas.microsoft.com/office/drawing/2014/main" id="{25C4BE85-86EB-4694-ACAC-380FCFAE3E9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433960" y="3612310"/>
                  <a:ext cx="139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4" name="Käsinkirjoitus 303">
                  <a:extLst>
                    <a:ext uri="{FF2B5EF4-FFF2-40B4-BE49-F238E27FC236}">
                      <a16:creationId xmlns:a16="http://schemas.microsoft.com/office/drawing/2014/main" id="{F26B339E-27BC-467F-9FD3-88219206046D}"/>
                    </a:ext>
                  </a:extLst>
                </p14:cNvPr>
                <p14:cNvContentPartPr/>
                <p14:nvPr/>
              </p14:nvContentPartPr>
              <p14:xfrm>
                <a:off x="8500920" y="3508630"/>
                <a:ext cx="141120" cy="10080"/>
              </p14:xfrm>
            </p:contentPart>
          </mc:Choice>
          <mc:Fallback xmlns="">
            <p:pic>
              <p:nvPicPr>
                <p:cNvPr id="304" name="Käsinkirjoitus 303">
                  <a:extLst>
                    <a:ext uri="{FF2B5EF4-FFF2-40B4-BE49-F238E27FC236}">
                      <a16:creationId xmlns:a16="http://schemas.microsoft.com/office/drawing/2014/main" id="{F26B339E-27BC-467F-9FD3-88219206046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91920" y="3499990"/>
                  <a:ext cx="1587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Ryhmä 311">
            <a:extLst>
              <a:ext uri="{FF2B5EF4-FFF2-40B4-BE49-F238E27FC236}">
                <a16:creationId xmlns:a16="http://schemas.microsoft.com/office/drawing/2014/main" id="{731E5D49-29C2-4FA4-BB25-7FA0B55D9FC7}"/>
              </a:ext>
            </a:extLst>
          </p:cNvPr>
          <p:cNvGrpSpPr/>
          <p:nvPr/>
        </p:nvGrpSpPr>
        <p:grpSpPr>
          <a:xfrm>
            <a:off x="8875320" y="3390550"/>
            <a:ext cx="587160" cy="405360"/>
            <a:chOff x="8875320" y="3390550"/>
            <a:chExt cx="5871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6" name="Käsinkirjoitus 305">
                  <a:extLst>
                    <a:ext uri="{FF2B5EF4-FFF2-40B4-BE49-F238E27FC236}">
                      <a16:creationId xmlns:a16="http://schemas.microsoft.com/office/drawing/2014/main" id="{EDD09A99-554E-4CAD-A4F9-1FE1D72050C9}"/>
                    </a:ext>
                  </a:extLst>
                </p14:cNvPr>
                <p14:cNvContentPartPr/>
                <p14:nvPr/>
              </p14:nvContentPartPr>
              <p14:xfrm>
                <a:off x="8875320" y="3390550"/>
                <a:ext cx="9360" cy="358560"/>
              </p14:xfrm>
            </p:contentPart>
          </mc:Choice>
          <mc:Fallback xmlns="">
            <p:pic>
              <p:nvPicPr>
                <p:cNvPr id="306" name="Käsinkirjoitus 305">
                  <a:extLst>
                    <a:ext uri="{FF2B5EF4-FFF2-40B4-BE49-F238E27FC236}">
                      <a16:creationId xmlns:a16="http://schemas.microsoft.com/office/drawing/2014/main" id="{EDD09A99-554E-4CAD-A4F9-1FE1D72050C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866320" y="3381550"/>
                  <a:ext cx="270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7" name="Käsinkirjoitus 306">
                  <a:extLst>
                    <a:ext uri="{FF2B5EF4-FFF2-40B4-BE49-F238E27FC236}">
                      <a16:creationId xmlns:a16="http://schemas.microsoft.com/office/drawing/2014/main" id="{5CB2C2E5-F124-4DF9-B9E1-38E392587A64}"/>
                    </a:ext>
                  </a:extLst>
                </p14:cNvPr>
                <p14:cNvContentPartPr/>
                <p14:nvPr/>
              </p14:nvContentPartPr>
              <p14:xfrm>
                <a:off x="8994840" y="3402070"/>
                <a:ext cx="191880" cy="393840"/>
              </p14:xfrm>
            </p:contentPart>
          </mc:Choice>
          <mc:Fallback xmlns="">
            <p:pic>
              <p:nvPicPr>
                <p:cNvPr id="307" name="Käsinkirjoitus 306">
                  <a:extLst>
                    <a:ext uri="{FF2B5EF4-FFF2-40B4-BE49-F238E27FC236}">
                      <a16:creationId xmlns:a16="http://schemas.microsoft.com/office/drawing/2014/main" id="{5CB2C2E5-F124-4DF9-B9E1-38E392587A6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986200" y="3393430"/>
                  <a:ext cx="2095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8" name="Käsinkirjoitus 307">
                  <a:extLst>
                    <a:ext uri="{FF2B5EF4-FFF2-40B4-BE49-F238E27FC236}">
                      <a16:creationId xmlns:a16="http://schemas.microsoft.com/office/drawing/2014/main" id="{A2D9B176-BE14-448E-878A-0BF7F1653A62}"/>
                    </a:ext>
                  </a:extLst>
                </p14:cNvPr>
                <p14:cNvContentPartPr/>
                <p14:nvPr/>
              </p14:nvContentPartPr>
              <p14:xfrm>
                <a:off x="9263760" y="3441670"/>
                <a:ext cx="198720" cy="325080"/>
              </p14:xfrm>
            </p:contentPart>
          </mc:Choice>
          <mc:Fallback xmlns="">
            <p:pic>
              <p:nvPicPr>
                <p:cNvPr id="308" name="Käsinkirjoitus 307">
                  <a:extLst>
                    <a:ext uri="{FF2B5EF4-FFF2-40B4-BE49-F238E27FC236}">
                      <a16:creationId xmlns:a16="http://schemas.microsoft.com/office/drawing/2014/main" id="{A2D9B176-BE14-448E-878A-0BF7F1653A6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54760" y="3432670"/>
                  <a:ext cx="21636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Ryhmä 310">
            <a:extLst>
              <a:ext uri="{FF2B5EF4-FFF2-40B4-BE49-F238E27FC236}">
                <a16:creationId xmlns:a16="http://schemas.microsoft.com/office/drawing/2014/main" id="{5405CF20-443B-4DCA-9B33-2034A8545D64}"/>
              </a:ext>
            </a:extLst>
          </p:cNvPr>
          <p:cNvGrpSpPr/>
          <p:nvPr/>
        </p:nvGrpSpPr>
        <p:grpSpPr>
          <a:xfrm>
            <a:off x="9624840" y="3418630"/>
            <a:ext cx="411120" cy="342000"/>
            <a:chOff x="9624840" y="3418630"/>
            <a:chExt cx="4111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9" name="Käsinkirjoitus 308">
                  <a:extLst>
                    <a:ext uri="{FF2B5EF4-FFF2-40B4-BE49-F238E27FC236}">
                      <a16:creationId xmlns:a16="http://schemas.microsoft.com/office/drawing/2014/main" id="{DDEB4FB0-EC1D-4289-83C9-74F18D58C72E}"/>
                    </a:ext>
                  </a:extLst>
                </p14:cNvPr>
                <p14:cNvContentPartPr/>
                <p14:nvPr/>
              </p14:nvContentPartPr>
              <p14:xfrm>
                <a:off x="9624840" y="3421870"/>
                <a:ext cx="152280" cy="320040"/>
              </p14:xfrm>
            </p:contentPart>
          </mc:Choice>
          <mc:Fallback xmlns="">
            <p:pic>
              <p:nvPicPr>
                <p:cNvPr id="309" name="Käsinkirjoitus 308">
                  <a:extLst>
                    <a:ext uri="{FF2B5EF4-FFF2-40B4-BE49-F238E27FC236}">
                      <a16:creationId xmlns:a16="http://schemas.microsoft.com/office/drawing/2014/main" id="{DDEB4FB0-EC1D-4289-83C9-74F18D58C72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616200" y="3412870"/>
                  <a:ext cx="169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0" name="Käsinkirjoitus 309">
                  <a:extLst>
                    <a:ext uri="{FF2B5EF4-FFF2-40B4-BE49-F238E27FC236}">
                      <a16:creationId xmlns:a16="http://schemas.microsoft.com/office/drawing/2014/main" id="{A2D4A4C9-05F8-4D73-BBF8-569C7628EACF}"/>
                    </a:ext>
                  </a:extLst>
                </p14:cNvPr>
                <p14:cNvContentPartPr/>
                <p14:nvPr/>
              </p14:nvContentPartPr>
              <p14:xfrm>
                <a:off x="9858120" y="3418630"/>
                <a:ext cx="177840" cy="342000"/>
              </p14:xfrm>
            </p:contentPart>
          </mc:Choice>
          <mc:Fallback xmlns="">
            <p:pic>
              <p:nvPicPr>
                <p:cNvPr id="310" name="Käsinkirjoitus 309">
                  <a:extLst>
                    <a:ext uri="{FF2B5EF4-FFF2-40B4-BE49-F238E27FC236}">
                      <a16:creationId xmlns:a16="http://schemas.microsoft.com/office/drawing/2014/main" id="{A2D4A4C9-05F8-4D73-BBF8-569C7628EAC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849120" y="3409630"/>
                  <a:ext cx="19548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Ryhmä 319">
            <a:extLst>
              <a:ext uri="{FF2B5EF4-FFF2-40B4-BE49-F238E27FC236}">
                <a16:creationId xmlns:a16="http://schemas.microsoft.com/office/drawing/2014/main" id="{1DB4FEC4-E916-4003-AB50-DA28F9421D88}"/>
              </a:ext>
            </a:extLst>
          </p:cNvPr>
          <p:cNvGrpSpPr/>
          <p:nvPr/>
        </p:nvGrpSpPr>
        <p:grpSpPr>
          <a:xfrm>
            <a:off x="10110120" y="2889070"/>
            <a:ext cx="259920" cy="362520"/>
            <a:chOff x="10110120" y="2889070"/>
            <a:chExt cx="2599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3" name="Käsinkirjoitus 312">
                  <a:extLst>
                    <a:ext uri="{FF2B5EF4-FFF2-40B4-BE49-F238E27FC236}">
                      <a16:creationId xmlns:a16="http://schemas.microsoft.com/office/drawing/2014/main" id="{715B12F3-4BE8-418A-BA11-6F48FC8F1A80}"/>
                    </a:ext>
                  </a:extLst>
                </p14:cNvPr>
                <p14:cNvContentPartPr/>
                <p14:nvPr/>
              </p14:nvContentPartPr>
              <p14:xfrm>
                <a:off x="10191120" y="2889070"/>
                <a:ext cx="178920" cy="362520"/>
              </p14:xfrm>
            </p:contentPart>
          </mc:Choice>
          <mc:Fallback xmlns="">
            <p:pic>
              <p:nvPicPr>
                <p:cNvPr id="313" name="Käsinkirjoitus 312">
                  <a:extLst>
                    <a:ext uri="{FF2B5EF4-FFF2-40B4-BE49-F238E27FC236}">
                      <a16:creationId xmlns:a16="http://schemas.microsoft.com/office/drawing/2014/main" id="{715B12F3-4BE8-418A-BA11-6F48FC8F1A8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82480" y="2880070"/>
                  <a:ext cx="196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4" name="Käsinkirjoitus 313">
                  <a:extLst>
                    <a:ext uri="{FF2B5EF4-FFF2-40B4-BE49-F238E27FC236}">
                      <a16:creationId xmlns:a16="http://schemas.microsoft.com/office/drawing/2014/main" id="{0475DD81-ADEF-4CA2-8AF2-7FB0E0F4EDF8}"/>
                    </a:ext>
                  </a:extLst>
                </p14:cNvPr>
                <p14:cNvContentPartPr/>
                <p14:nvPr/>
              </p14:nvContentPartPr>
              <p14:xfrm>
                <a:off x="10110120" y="3028030"/>
                <a:ext cx="150120" cy="10440"/>
              </p14:xfrm>
            </p:contentPart>
          </mc:Choice>
          <mc:Fallback xmlns="">
            <p:pic>
              <p:nvPicPr>
                <p:cNvPr id="314" name="Käsinkirjoitus 313">
                  <a:extLst>
                    <a:ext uri="{FF2B5EF4-FFF2-40B4-BE49-F238E27FC236}">
                      <a16:creationId xmlns:a16="http://schemas.microsoft.com/office/drawing/2014/main" id="{0475DD81-ADEF-4CA2-8AF2-7FB0E0F4EDF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01120" y="3019390"/>
                  <a:ext cx="167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5" name="Käsinkirjoitus 314">
                  <a:extLst>
                    <a:ext uri="{FF2B5EF4-FFF2-40B4-BE49-F238E27FC236}">
                      <a16:creationId xmlns:a16="http://schemas.microsoft.com/office/drawing/2014/main" id="{62FE6A80-3423-4017-B291-F9E5670B7B8D}"/>
                    </a:ext>
                  </a:extLst>
                </p14:cNvPr>
                <p14:cNvContentPartPr/>
                <p14:nvPr/>
              </p14:nvContentPartPr>
              <p14:xfrm>
                <a:off x="10123440" y="3097150"/>
                <a:ext cx="100800" cy="360"/>
              </p14:xfrm>
            </p:contentPart>
          </mc:Choice>
          <mc:Fallback xmlns="">
            <p:pic>
              <p:nvPicPr>
                <p:cNvPr id="315" name="Käsinkirjoitus 314">
                  <a:extLst>
                    <a:ext uri="{FF2B5EF4-FFF2-40B4-BE49-F238E27FC236}">
                      <a16:creationId xmlns:a16="http://schemas.microsoft.com/office/drawing/2014/main" id="{62FE6A80-3423-4017-B291-F9E5670B7B8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114440" y="3088510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Ryhmä 318">
            <a:extLst>
              <a:ext uri="{FF2B5EF4-FFF2-40B4-BE49-F238E27FC236}">
                <a16:creationId xmlns:a16="http://schemas.microsoft.com/office/drawing/2014/main" id="{26EBBA72-642E-4A69-9C79-99479FE696F0}"/>
              </a:ext>
            </a:extLst>
          </p:cNvPr>
          <p:cNvGrpSpPr/>
          <p:nvPr/>
        </p:nvGrpSpPr>
        <p:grpSpPr>
          <a:xfrm>
            <a:off x="10294800" y="3384790"/>
            <a:ext cx="214920" cy="360360"/>
            <a:chOff x="10294800" y="3384790"/>
            <a:chExt cx="2149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6" name="Käsinkirjoitus 315">
                  <a:extLst>
                    <a:ext uri="{FF2B5EF4-FFF2-40B4-BE49-F238E27FC236}">
                      <a16:creationId xmlns:a16="http://schemas.microsoft.com/office/drawing/2014/main" id="{DCD5BF5D-237E-4D8F-AA86-DB15A011484A}"/>
                    </a:ext>
                  </a:extLst>
                </p14:cNvPr>
                <p14:cNvContentPartPr/>
                <p14:nvPr/>
              </p14:nvContentPartPr>
              <p14:xfrm>
                <a:off x="10364640" y="3384790"/>
                <a:ext cx="145080" cy="360360"/>
              </p14:xfrm>
            </p:contentPart>
          </mc:Choice>
          <mc:Fallback xmlns="">
            <p:pic>
              <p:nvPicPr>
                <p:cNvPr id="316" name="Käsinkirjoitus 315">
                  <a:extLst>
                    <a:ext uri="{FF2B5EF4-FFF2-40B4-BE49-F238E27FC236}">
                      <a16:creationId xmlns:a16="http://schemas.microsoft.com/office/drawing/2014/main" id="{DCD5BF5D-237E-4D8F-AA86-DB15A011484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55640" y="3376150"/>
                  <a:ext cx="162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7" name="Käsinkirjoitus 316">
                  <a:extLst>
                    <a:ext uri="{FF2B5EF4-FFF2-40B4-BE49-F238E27FC236}">
                      <a16:creationId xmlns:a16="http://schemas.microsoft.com/office/drawing/2014/main" id="{8559F074-24C4-4440-B348-43190F452DF6}"/>
                    </a:ext>
                  </a:extLst>
                </p14:cNvPr>
                <p14:cNvContentPartPr/>
                <p14:nvPr/>
              </p14:nvContentPartPr>
              <p14:xfrm>
                <a:off x="10298400" y="3535990"/>
                <a:ext cx="119520" cy="10800"/>
              </p14:xfrm>
            </p:contentPart>
          </mc:Choice>
          <mc:Fallback xmlns="">
            <p:pic>
              <p:nvPicPr>
                <p:cNvPr id="317" name="Käsinkirjoitus 316">
                  <a:extLst>
                    <a:ext uri="{FF2B5EF4-FFF2-40B4-BE49-F238E27FC236}">
                      <a16:creationId xmlns:a16="http://schemas.microsoft.com/office/drawing/2014/main" id="{8559F074-24C4-4440-B348-43190F452DF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89400" y="3526990"/>
                  <a:ext cx="13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8" name="Käsinkirjoitus 317">
                  <a:extLst>
                    <a:ext uri="{FF2B5EF4-FFF2-40B4-BE49-F238E27FC236}">
                      <a16:creationId xmlns:a16="http://schemas.microsoft.com/office/drawing/2014/main" id="{BB0A52A4-0DC8-4217-A0BB-C8DD42C3263B}"/>
                    </a:ext>
                  </a:extLst>
                </p14:cNvPr>
                <p14:cNvContentPartPr/>
                <p14:nvPr/>
              </p14:nvContentPartPr>
              <p14:xfrm>
                <a:off x="10294800" y="3622750"/>
                <a:ext cx="131760" cy="6120"/>
              </p14:xfrm>
            </p:contentPart>
          </mc:Choice>
          <mc:Fallback xmlns="">
            <p:pic>
              <p:nvPicPr>
                <p:cNvPr id="318" name="Käsinkirjoitus 317">
                  <a:extLst>
                    <a:ext uri="{FF2B5EF4-FFF2-40B4-BE49-F238E27FC236}">
                      <a16:creationId xmlns:a16="http://schemas.microsoft.com/office/drawing/2014/main" id="{BB0A52A4-0DC8-4217-A0BB-C8DD42C3263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286160" y="3613750"/>
                  <a:ext cx="14940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478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5AAAE667-770D-41EC-85F7-F1B9010B1987}"/>
                  </a:ext>
                </a:extLst>
              </p14:cNvPr>
              <p14:cNvContentPartPr/>
              <p14:nvPr/>
            </p14:nvContentPartPr>
            <p14:xfrm>
              <a:off x="3276480" y="965280"/>
              <a:ext cx="360" cy="3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5AAAE667-770D-41EC-85F7-F1B9010B19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7480" y="9562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Kuva 5">
            <a:extLst>
              <a:ext uri="{FF2B5EF4-FFF2-40B4-BE49-F238E27FC236}">
                <a16:creationId xmlns:a16="http://schemas.microsoft.com/office/drawing/2014/main" id="{D49174ED-AF39-4086-8517-22C31B5C8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802" y="847672"/>
            <a:ext cx="5489302" cy="955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DA14D843-CB86-4CD5-B7F3-61A48C11CB7D}"/>
                  </a:ext>
                </a:extLst>
              </p14:cNvPr>
              <p14:cNvContentPartPr/>
              <p14:nvPr/>
            </p14:nvContentPartPr>
            <p14:xfrm>
              <a:off x="2073360" y="977160"/>
              <a:ext cx="1063080" cy="22932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DA14D843-CB86-4CD5-B7F3-61A48C11CB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4360" y="968520"/>
                <a:ext cx="10807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458D5DA2-4D79-4E94-8D39-C2D9A5933BAA}"/>
                  </a:ext>
                </a:extLst>
              </p14:cNvPr>
              <p14:cNvContentPartPr/>
              <p14:nvPr/>
            </p14:nvContentPartPr>
            <p14:xfrm>
              <a:off x="2050680" y="803280"/>
              <a:ext cx="1509120" cy="420120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458D5DA2-4D79-4E94-8D39-C2D9A5933B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1680" y="794640"/>
                <a:ext cx="1526760" cy="43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Ryhmä 31">
            <a:extLst>
              <a:ext uri="{FF2B5EF4-FFF2-40B4-BE49-F238E27FC236}">
                <a16:creationId xmlns:a16="http://schemas.microsoft.com/office/drawing/2014/main" id="{9A7617E9-8C10-4C49-AF00-0DE8895B3FE9}"/>
              </a:ext>
            </a:extLst>
          </p:cNvPr>
          <p:cNvGrpSpPr/>
          <p:nvPr/>
        </p:nvGrpSpPr>
        <p:grpSpPr>
          <a:xfrm>
            <a:off x="1135920" y="2819640"/>
            <a:ext cx="190440" cy="186840"/>
            <a:chOff x="1135920" y="2819640"/>
            <a:chExt cx="1904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A82CD096-226B-4603-B4E3-388EF1A75569}"/>
                    </a:ext>
                  </a:extLst>
                </p14:cNvPr>
                <p14:cNvContentPartPr/>
                <p14:nvPr/>
              </p14:nvContentPartPr>
              <p14:xfrm>
                <a:off x="1142760" y="2819640"/>
                <a:ext cx="183600" cy="5580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A82CD096-226B-4603-B4E3-388EF1A755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4120" y="2811000"/>
                  <a:ext cx="20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2F8E009F-1D53-4034-98E3-39830CBD85C6}"/>
                    </a:ext>
                  </a:extLst>
                </p14:cNvPr>
                <p14:cNvContentPartPr/>
                <p14:nvPr/>
              </p14:nvContentPartPr>
              <p14:xfrm>
                <a:off x="1135920" y="2974080"/>
                <a:ext cx="127800" cy="3240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2F8E009F-1D53-4034-98E3-39830CBD85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7280" y="2965080"/>
                  <a:ext cx="1454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FBB43973-C999-46D8-9649-4CA7EED92A3B}"/>
              </a:ext>
            </a:extLst>
          </p:cNvPr>
          <p:cNvGrpSpPr/>
          <p:nvPr/>
        </p:nvGrpSpPr>
        <p:grpSpPr>
          <a:xfrm>
            <a:off x="1821720" y="1472520"/>
            <a:ext cx="2931120" cy="1131480"/>
            <a:chOff x="1821720" y="1472520"/>
            <a:chExt cx="2931120" cy="11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1CDC96AB-26F9-45B8-8E72-18EEC5930D9A}"/>
                    </a:ext>
                  </a:extLst>
                </p14:cNvPr>
                <p14:cNvContentPartPr/>
                <p14:nvPr/>
              </p14:nvContentPartPr>
              <p14:xfrm>
                <a:off x="2583480" y="1500960"/>
                <a:ext cx="437400" cy="151560"/>
              </p14:xfrm>
            </p:contentPart>
          </mc:Choice>
          <mc:Fallback xmlns=""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1CDC96AB-26F9-45B8-8E72-18EEC5930D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4480" y="1492320"/>
                  <a:ext cx="455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33684437-716F-4535-9802-8BA6C8F9D623}"/>
                    </a:ext>
                  </a:extLst>
                </p14:cNvPr>
                <p14:cNvContentPartPr/>
                <p14:nvPr/>
              </p14:nvContentPartPr>
              <p14:xfrm>
                <a:off x="2574840" y="1472520"/>
                <a:ext cx="1013400" cy="27576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33684437-716F-4535-9802-8BA6C8F9D6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65840" y="1463520"/>
                  <a:ext cx="1031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19A6F731-10E4-46E4-9DE4-84A42C7F66F2}"/>
                    </a:ext>
                  </a:extLst>
                </p14:cNvPr>
                <p14:cNvContentPartPr/>
                <p14:nvPr/>
              </p14:nvContentPartPr>
              <p14:xfrm>
                <a:off x="1821720" y="1883640"/>
                <a:ext cx="132120" cy="52740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19A6F731-10E4-46E4-9DE4-84A42C7F66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13080" y="1875000"/>
                  <a:ext cx="14976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2F81B77C-813E-4C8D-8319-649EED906384}"/>
                    </a:ext>
                  </a:extLst>
                </p14:cNvPr>
                <p14:cNvContentPartPr/>
                <p14:nvPr/>
              </p14:nvContentPartPr>
              <p14:xfrm>
                <a:off x="2076240" y="2082720"/>
                <a:ext cx="182880" cy="314280"/>
              </p14:xfrm>
            </p:contentPart>
          </mc:Choice>
          <mc:Fallback xmlns=""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2F81B77C-813E-4C8D-8319-649EED9063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67600" y="2074080"/>
                  <a:ext cx="2005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BD98D274-CC3D-47BC-B14F-DBB8BC41215D}"/>
                    </a:ext>
                  </a:extLst>
                </p14:cNvPr>
                <p14:cNvContentPartPr/>
                <p14:nvPr/>
              </p14:nvContentPartPr>
              <p14:xfrm>
                <a:off x="2095680" y="2131680"/>
                <a:ext cx="226440" cy="19332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BD98D274-CC3D-47BC-B14F-DBB8BC4121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86680" y="2123040"/>
                  <a:ext cx="244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84313435-5276-4677-AFC5-CDEE2051E330}"/>
                    </a:ext>
                  </a:extLst>
                </p14:cNvPr>
                <p14:cNvContentPartPr/>
                <p14:nvPr/>
              </p14:nvContentPartPr>
              <p14:xfrm>
                <a:off x="2386920" y="2327160"/>
                <a:ext cx="157320" cy="360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84313435-5276-4677-AFC5-CDEE2051E3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78280" y="2318520"/>
                  <a:ext cx="174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2C18D81-9972-409F-8814-ED0FA1923798}"/>
                    </a:ext>
                  </a:extLst>
                </p14:cNvPr>
                <p14:cNvContentPartPr/>
                <p14:nvPr/>
              </p14:nvContentPartPr>
              <p14:xfrm>
                <a:off x="2674920" y="2123400"/>
                <a:ext cx="167040" cy="296280"/>
              </p14:xfrm>
            </p:contentPart>
          </mc:Choice>
          <mc:Fallback xmlns=""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2C18D81-9972-409F-8814-ED0FA19237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66280" y="2114400"/>
                  <a:ext cx="184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3B6AAB68-B726-4562-AC93-0E2D9061FB33}"/>
                    </a:ext>
                  </a:extLst>
                </p14:cNvPr>
                <p14:cNvContentPartPr/>
                <p14:nvPr/>
              </p14:nvContentPartPr>
              <p14:xfrm>
                <a:off x="3052560" y="1961760"/>
                <a:ext cx="99720" cy="529920"/>
              </p14:xfrm>
            </p:contentPart>
          </mc:Choice>
          <mc:Fallback xmlns=""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3B6AAB68-B726-4562-AC93-0E2D9061FB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43920" y="1952760"/>
                  <a:ext cx="1173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A9CFCBAD-DC74-44A7-A2AD-17155A192250}"/>
                    </a:ext>
                  </a:extLst>
                </p14:cNvPr>
                <p14:cNvContentPartPr/>
                <p14:nvPr/>
              </p14:nvContentPartPr>
              <p14:xfrm>
                <a:off x="3361800" y="1973640"/>
                <a:ext cx="128160" cy="567720"/>
              </p14:xfrm>
            </p:contentPart>
          </mc:Choice>
          <mc:Fallback xmlns=""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A9CFCBAD-DC74-44A7-A2AD-17155A1922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3160" y="1964640"/>
                  <a:ext cx="1458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30F67E2A-13F8-4C44-8FE1-BF2429962AFA}"/>
                    </a:ext>
                  </a:extLst>
                </p14:cNvPr>
                <p14:cNvContentPartPr/>
                <p14:nvPr/>
              </p14:nvContentPartPr>
              <p14:xfrm>
                <a:off x="3582840" y="2142480"/>
                <a:ext cx="214200" cy="28800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30F67E2A-13F8-4C44-8FE1-BF2429962A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74200" y="2133840"/>
                  <a:ext cx="231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F460947B-DCFF-49D8-95AC-A64C92FCDABA}"/>
                    </a:ext>
                  </a:extLst>
                </p14:cNvPr>
                <p14:cNvContentPartPr/>
                <p14:nvPr/>
              </p14:nvContentPartPr>
              <p14:xfrm>
                <a:off x="3603360" y="2156880"/>
                <a:ext cx="231480" cy="206280"/>
              </p14:xfrm>
            </p:contentPart>
          </mc:Choice>
          <mc:Fallback xmlns=""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F460947B-DCFF-49D8-95AC-A64C92FCDA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94360" y="2148240"/>
                  <a:ext cx="249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6D35EA81-F1C4-487F-B213-1011B7D2711F}"/>
                    </a:ext>
                  </a:extLst>
                </p14:cNvPr>
                <p14:cNvContentPartPr/>
                <p14:nvPr/>
              </p14:nvContentPartPr>
              <p14:xfrm>
                <a:off x="4009080" y="2315280"/>
                <a:ext cx="128160" cy="6120"/>
              </p14:xfrm>
            </p:contentPart>
          </mc:Choice>
          <mc:Fallback xmlns=""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6D35EA81-F1C4-487F-B213-1011B7D271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00440" y="2306280"/>
                  <a:ext cx="145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71276E3F-E367-40F5-AB99-D85FB43D73E8}"/>
                    </a:ext>
                  </a:extLst>
                </p14:cNvPr>
                <p14:cNvContentPartPr/>
                <p14:nvPr/>
              </p14:nvContentPartPr>
              <p14:xfrm>
                <a:off x="4305360" y="2103240"/>
                <a:ext cx="225360" cy="366120"/>
              </p14:xfrm>
            </p:contentPart>
          </mc:Choice>
          <mc:Fallback xmlns=""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71276E3F-E367-40F5-AB99-D85FB43D73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96720" y="2094240"/>
                  <a:ext cx="243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85A5A73A-DD07-47D1-808F-4B61BD40C2C2}"/>
                    </a:ext>
                  </a:extLst>
                </p14:cNvPr>
                <p14:cNvContentPartPr/>
                <p14:nvPr/>
              </p14:nvContentPartPr>
              <p14:xfrm>
                <a:off x="4576080" y="1935120"/>
                <a:ext cx="176760" cy="668880"/>
              </p14:xfrm>
            </p:contentPart>
          </mc:Choice>
          <mc:Fallback xmlns=""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85A5A73A-DD07-47D1-808F-4B61BD40C2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67440" y="1926480"/>
                  <a:ext cx="194400" cy="68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7C0A7C07-0608-4B57-8778-10541D22670D}"/>
                  </a:ext>
                </a:extLst>
              </p14:cNvPr>
              <p14:cNvContentPartPr/>
              <p14:nvPr/>
            </p14:nvContentPartPr>
            <p14:xfrm>
              <a:off x="2225280" y="1735680"/>
              <a:ext cx="1452960" cy="264600"/>
            </p14:xfrm>
          </p:contentPart>
        </mc:Choice>
        <mc:Fallback xmlns=""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7C0A7C07-0608-4B57-8778-10541D22670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07640" y="1700040"/>
                <a:ext cx="14886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Käsinkirjoitus 42">
                <a:extLst>
                  <a:ext uri="{FF2B5EF4-FFF2-40B4-BE49-F238E27FC236}">
                    <a16:creationId xmlns:a16="http://schemas.microsoft.com/office/drawing/2014/main" id="{4402ED04-CEA6-4E95-A93D-D06AD830D99E}"/>
                  </a:ext>
                </a:extLst>
              </p14:cNvPr>
              <p14:cNvContentPartPr/>
              <p14:nvPr/>
            </p14:nvContentPartPr>
            <p14:xfrm>
              <a:off x="2192160" y="1947720"/>
              <a:ext cx="24840" cy="80640"/>
            </p14:xfrm>
          </p:contentPart>
        </mc:Choice>
        <mc:Fallback xmlns="">
          <p:pic>
            <p:nvPicPr>
              <p:cNvPr id="43" name="Käsinkirjoitus 42">
                <a:extLst>
                  <a:ext uri="{FF2B5EF4-FFF2-40B4-BE49-F238E27FC236}">
                    <a16:creationId xmlns:a16="http://schemas.microsoft.com/office/drawing/2014/main" id="{4402ED04-CEA6-4E95-A93D-D06AD830D99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74160" y="1912080"/>
                <a:ext cx="604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9BF13362-FE1B-4008-9F6F-1684845FFA91}"/>
                  </a:ext>
                </a:extLst>
              </p14:cNvPr>
              <p14:cNvContentPartPr/>
              <p14:nvPr/>
            </p14:nvContentPartPr>
            <p14:xfrm>
              <a:off x="16320" y="-50280"/>
              <a:ext cx="360" cy="360"/>
            </p14:xfrm>
          </p:contentPart>
        </mc:Choice>
        <mc:Fallback xmlns=""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9BF13362-FE1B-4008-9F6F-1684845FFA9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320" y="-8592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79BF3F3B-314E-4560-984C-E35AA1A956CB}"/>
                  </a:ext>
                </a:extLst>
              </p14:cNvPr>
              <p14:cNvContentPartPr/>
              <p14:nvPr/>
            </p14:nvContentPartPr>
            <p14:xfrm>
              <a:off x="2163360" y="1759800"/>
              <a:ext cx="2126880" cy="316080"/>
            </p14:xfrm>
          </p:contentPart>
        </mc:Choice>
        <mc:Fallback xmlns=""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79BF3F3B-314E-4560-984C-E35AA1A956C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45360" y="1724160"/>
                <a:ext cx="216252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Ryhmä 58">
            <a:extLst>
              <a:ext uri="{FF2B5EF4-FFF2-40B4-BE49-F238E27FC236}">
                <a16:creationId xmlns:a16="http://schemas.microsoft.com/office/drawing/2014/main" id="{05EA4080-0407-4142-9EC1-EC144EDA8278}"/>
              </a:ext>
            </a:extLst>
          </p:cNvPr>
          <p:cNvGrpSpPr/>
          <p:nvPr/>
        </p:nvGrpSpPr>
        <p:grpSpPr>
          <a:xfrm>
            <a:off x="2860960" y="2816570"/>
            <a:ext cx="1690920" cy="427320"/>
            <a:chOff x="2860960" y="2816570"/>
            <a:chExt cx="169092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54D47345-0D2E-4B3C-B133-90D93884F0F9}"/>
                    </a:ext>
                  </a:extLst>
                </p14:cNvPr>
                <p14:cNvContentPartPr/>
                <p14:nvPr/>
              </p14:nvContentPartPr>
              <p14:xfrm>
                <a:off x="2860960" y="3016010"/>
                <a:ext cx="294840" cy="4320"/>
              </p14:xfrm>
            </p:contentPart>
          </mc:Choice>
          <mc:Fallback xmlns=""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54D47345-0D2E-4B3C-B133-90D93884F0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52320" y="3007370"/>
                  <a:ext cx="31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3C6C3539-3914-4D3F-923C-3C2A1B2D2A14}"/>
                    </a:ext>
                  </a:extLst>
                </p14:cNvPr>
                <p14:cNvContentPartPr/>
                <p14:nvPr/>
              </p14:nvContentPartPr>
              <p14:xfrm>
                <a:off x="3004240" y="2928170"/>
                <a:ext cx="7560" cy="18792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3C6C3539-3914-4D3F-923C-3C2A1B2D2A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5600" y="2919530"/>
                  <a:ext cx="25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219BC8EE-2B0E-44F8-BB40-C2F1819CB1D2}"/>
                    </a:ext>
                  </a:extLst>
                </p14:cNvPr>
                <p14:cNvContentPartPr/>
                <p14:nvPr/>
              </p14:nvContentPartPr>
              <p14:xfrm>
                <a:off x="3326080" y="2841410"/>
                <a:ext cx="184680" cy="28152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219BC8EE-2B0E-44F8-BB40-C2F1819CB1D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17440" y="2832770"/>
                  <a:ext cx="202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EA089E8F-3CBE-496E-A007-9FA9107BECB4}"/>
                    </a:ext>
                  </a:extLst>
                </p14:cNvPr>
                <p14:cNvContentPartPr/>
                <p14:nvPr/>
              </p14:nvContentPartPr>
              <p14:xfrm>
                <a:off x="3272080" y="2897210"/>
                <a:ext cx="243720" cy="205200"/>
              </p14:xfrm>
            </p:contentPart>
          </mc:Choice>
          <mc:Fallback xmlns=""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EA089E8F-3CBE-496E-A007-9FA9107BEC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63440" y="2888570"/>
                  <a:ext cx="261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6D05F36B-A12C-4798-A64F-191477D3982C}"/>
                    </a:ext>
                  </a:extLst>
                </p14:cNvPr>
                <p14:cNvContentPartPr/>
                <p14:nvPr/>
              </p14:nvContentPartPr>
              <p14:xfrm>
                <a:off x="3670600" y="3020690"/>
                <a:ext cx="14040" cy="4320"/>
              </p14:xfrm>
            </p:contentPart>
          </mc:Choice>
          <mc:Fallback xmlns=""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6D05F36B-A12C-4798-A64F-191477D3982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61960" y="3012050"/>
                  <a:ext cx="31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5BC098C4-A22F-4F02-B770-704DF3185662}"/>
                    </a:ext>
                  </a:extLst>
                </p14:cNvPr>
                <p14:cNvContentPartPr/>
                <p14:nvPr/>
              </p14:nvContentPartPr>
              <p14:xfrm>
                <a:off x="3853120" y="2816570"/>
                <a:ext cx="157680" cy="333000"/>
              </p14:xfrm>
            </p:contentPart>
          </mc:Choice>
          <mc:Fallback xmlns=""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5BC098C4-A22F-4F02-B770-704DF31856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44120" y="2807930"/>
                  <a:ext cx="1753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5D54E8F8-E5BB-4966-B09B-88782B3C4F5C}"/>
                    </a:ext>
                  </a:extLst>
                </p14:cNvPr>
                <p14:cNvContentPartPr/>
                <p14:nvPr/>
              </p14:nvContentPartPr>
              <p14:xfrm>
                <a:off x="3968680" y="3025010"/>
                <a:ext cx="144360" cy="16560"/>
              </p14:xfrm>
            </p:contentPart>
          </mc:Choice>
          <mc:Fallback xmlns=""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5D54E8F8-E5BB-4966-B09B-88782B3C4F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60040" y="3016010"/>
                  <a:ext cx="162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84691A4F-BB44-4311-9B26-7B8C71AC72B8}"/>
                    </a:ext>
                  </a:extLst>
                </p14:cNvPr>
                <p14:cNvContentPartPr/>
                <p14:nvPr/>
              </p14:nvContentPartPr>
              <p14:xfrm>
                <a:off x="4244800" y="2909090"/>
                <a:ext cx="119880" cy="258480"/>
              </p14:xfrm>
            </p:contentPart>
          </mc:Choice>
          <mc:Fallback xmlns=""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84691A4F-BB44-4311-9B26-7B8C71AC72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36160" y="2900450"/>
                  <a:ext cx="137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E2ABA7F5-A1CE-4B34-89A9-48470C378B37}"/>
                    </a:ext>
                  </a:extLst>
                </p14:cNvPr>
                <p14:cNvContentPartPr/>
                <p14:nvPr/>
              </p14:nvContentPartPr>
              <p14:xfrm>
                <a:off x="4451800" y="2870570"/>
                <a:ext cx="100080" cy="373320"/>
              </p14:xfrm>
            </p:contentPart>
          </mc:Choice>
          <mc:Fallback xmlns=""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E2ABA7F5-A1CE-4B34-89A9-48470C378B3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42800" y="2861930"/>
                  <a:ext cx="11772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AC4DAD72-38AF-4EBE-BC8F-B8A5C1C8A6BE}"/>
                  </a:ext>
                </a:extLst>
              </p14:cNvPr>
              <p14:cNvContentPartPr/>
              <p14:nvPr/>
            </p14:nvContentPartPr>
            <p14:xfrm>
              <a:off x="360760" y="3580850"/>
              <a:ext cx="77760" cy="107280"/>
            </p14:xfrm>
          </p:contentPart>
        </mc:Choice>
        <mc:Fallback xmlns=""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AC4DAD72-38AF-4EBE-BC8F-B8A5C1C8A6B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2120" y="3572210"/>
                <a:ext cx="954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146EA071-CE76-4B00-8A4E-D814C0A3F99F}"/>
                  </a:ext>
                </a:extLst>
              </p14:cNvPr>
              <p14:cNvContentPartPr/>
              <p14:nvPr/>
            </p14:nvContentPartPr>
            <p14:xfrm>
              <a:off x="359680" y="3585890"/>
              <a:ext cx="49320" cy="164160"/>
            </p14:xfrm>
          </p:contentPart>
        </mc:Choice>
        <mc:Fallback xmlns=""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146EA071-CE76-4B00-8A4E-D814C0A3F99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2040" y="3549890"/>
                <a:ext cx="84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19566BD8-F6D8-472D-B7F0-E0FA24B8490D}"/>
                  </a:ext>
                </a:extLst>
              </p14:cNvPr>
              <p14:cNvContentPartPr/>
              <p14:nvPr/>
            </p14:nvContentPartPr>
            <p14:xfrm>
              <a:off x="2553520" y="2479250"/>
              <a:ext cx="1025280" cy="124200"/>
            </p14:xfrm>
          </p:contentPart>
        </mc:Choice>
        <mc:Fallback xmlns=""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19566BD8-F6D8-472D-B7F0-E0FA24B8490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35520" y="2443250"/>
                <a:ext cx="1060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223E1EE8-7B7D-4AE5-8793-97B9E88BB9E7}"/>
                  </a:ext>
                </a:extLst>
              </p14:cNvPr>
              <p14:cNvContentPartPr/>
              <p14:nvPr/>
            </p14:nvContentPartPr>
            <p14:xfrm>
              <a:off x="2541280" y="2507330"/>
              <a:ext cx="53640" cy="102240"/>
            </p14:xfrm>
          </p:contentPart>
        </mc:Choice>
        <mc:Fallback xmlns=""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223E1EE8-7B7D-4AE5-8793-97B9E88BB9E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23640" y="2471690"/>
                <a:ext cx="89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1EADC63B-026F-4106-85A3-14C5D7CD1233}"/>
                  </a:ext>
                </a:extLst>
              </p14:cNvPr>
              <p14:cNvContentPartPr/>
              <p14:nvPr/>
            </p14:nvContentPartPr>
            <p14:xfrm>
              <a:off x="2520760" y="2495450"/>
              <a:ext cx="1621080" cy="209160"/>
            </p14:xfrm>
          </p:contentPart>
        </mc:Choice>
        <mc:Fallback xmlns=""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1EADC63B-026F-4106-85A3-14C5D7CD123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02760" y="2459450"/>
                <a:ext cx="16567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085613DB-393C-4BF9-8C2C-82DFBE993E20}"/>
                  </a:ext>
                </a:extLst>
              </p14:cNvPr>
              <p14:cNvContentPartPr/>
              <p14:nvPr/>
            </p14:nvContentPartPr>
            <p14:xfrm>
              <a:off x="1307920" y="5174930"/>
              <a:ext cx="35280" cy="6336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085613DB-393C-4BF9-8C2C-82DFBE993E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90280" y="5138930"/>
                <a:ext cx="709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3401BB12-F337-4B70-B150-C4FF69217822}"/>
                  </a:ext>
                </a:extLst>
              </p14:cNvPr>
              <p14:cNvContentPartPr/>
              <p14:nvPr/>
            </p14:nvContentPartPr>
            <p14:xfrm>
              <a:off x="1248880" y="5239370"/>
              <a:ext cx="49680" cy="46080"/>
            </p14:xfrm>
          </p:contentPart>
        </mc:Choice>
        <mc:Fallback xmlns=""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3401BB12-F337-4B70-B150-C4FF692178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40240" y="5230370"/>
                <a:ext cx="6732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Ryhmä 71">
            <a:extLst>
              <a:ext uri="{FF2B5EF4-FFF2-40B4-BE49-F238E27FC236}">
                <a16:creationId xmlns:a16="http://schemas.microsoft.com/office/drawing/2014/main" id="{944DB24B-0464-49F0-B94E-605448CB2918}"/>
              </a:ext>
            </a:extLst>
          </p:cNvPr>
          <p:cNvGrpSpPr/>
          <p:nvPr/>
        </p:nvGrpSpPr>
        <p:grpSpPr>
          <a:xfrm>
            <a:off x="4729360" y="2882450"/>
            <a:ext cx="1047960" cy="298440"/>
            <a:chOff x="4729360" y="2882450"/>
            <a:chExt cx="10479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E0E1CCD9-54E7-4689-9CD0-D5289090D175}"/>
                    </a:ext>
                  </a:extLst>
                </p14:cNvPr>
                <p14:cNvContentPartPr/>
                <p14:nvPr/>
              </p14:nvContentPartPr>
              <p14:xfrm>
                <a:off x="4729360" y="3075410"/>
                <a:ext cx="164520" cy="1080"/>
              </p14:xfrm>
            </p:contentPart>
          </mc:Choice>
          <mc:Fallback xmlns=""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E0E1CCD9-54E7-4689-9CD0-D5289090D1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20360" y="3066770"/>
                  <a:ext cx="182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66B066EC-83F6-49BF-A33B-0A3BD185AEF0}"/>
                    </a:ext>
                  </a:extLst>
                </p14:cNvPr>
                <p14:cNvContentPartPr/>
                <p14:nvPr/>
              </p14:nvContentPartPr>
              <p14:xfrm>
                <a:off x="4998280" y="2882450"/>
                <a:ext cx="232920" cy="272160"/>
              </p14:xfrm>
            </p:contentPart>
          </mc:Choice>
          <mc:Fallback xmlns=""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66B066EC-83F6-49BF-A33B-0A3BD185AE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89640" y="2873450"/>
                  <a:ext cx="250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29674EE1-1BBD-434F-940A-BCECD5CF319C}"/>
                    </a:ext>
                  </a:extLst>
                </p14:cNvPr>
                <p14:cNvContentPartPr/>
                <p14:nvPr/>
              </p14:nvContentPartPr>
              <p14:xfrm>
                <a:off x="5377720" y="3016010"/>
                <a:ext cx="360" cy="360"/>
              </p14:xfrm>
            </p:contentPart>
          </mc:Choice>
          <mc:Fallback xmlns=""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29674EE1-1BBD-434F-940A-BCECD5CF31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9080" y="3007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BDB19D9E-F53B-4FAA-998B-9C2E1688EEE1}"/>
                    </a:ext>
                  </a:extLst>
                </p14:cNvPr>
                <p14:cNvContentPartPr/>
                <p14:nvPr/>
              </p14:nvContentPartPr>
              <p14:xfrm>
                <a:off x="5516680" y="2889650"/>
                <a:ext cx="221040" cy="291240"/>
              </p14:xfrm>
            </p:contentPart>
          </mc:Choice>
          <mc:Fallback xmlns=""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BDB19D9E-F53B-4FAA-998B-9C2E1688EE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7680" y="2881010"/>
                  <a:ext cx="238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493E72AD-2A79-45E6-B00B-7B6281820287}"/>
                    </a:ext>
                  </a:extLst>
                </p14:cNvPr>
                <p14:cNvContentPartPr/>
                <p14:nvPr/>
              </p14:nvContentPartPr>
              <p14:xfrm>
                <a:off x="5597680" y="2899730"/>
                <a:ext cx="179640" cy="181080"/>
              </p14:xfrm>
            </p:contentPart>
          </mc:Choice>
          <mc:Fallback xmlns=""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493E72AD-2A79-45E6-B00B-7B62818202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88680" y="2890730"/>
                  <a:ext cx="1972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903AA63D-DEE3-44C6-88FC-B177D049EC6B}"/>
              </a:ext>
            </a:extLst>
          </p:cNvPr>
          <p:cNvGrpSpPr/>
          <p:nvPr/>
        </p:nvGrpSpPr>
        <p:grpSpPr>
          <a:xfrm>
            <a:off x="6005920" y="2851490"/>
            <a:ext cx="722880" cy="336240"/>
            <a:chOff x="6005920" y="2851490"/>
            <a:chExt cx="72288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8F652AE7-3A18-4705-88AC-BCCEFC7C9E11}"/>
                    </a:ext>
                  </a:extLst>
                </p14:cNvPr>
                <p14:cNvContentPartPr/>
                <p14:nvPr/>
              </p14:nvContentPartPr>
              <p14:xfrm>
                <a:off x="6005920" y="3041930"/>
                <a:ext cx="165600" cy="6120"/>
              </p14:xfrm>
            </p:contentPart>
          </mc:Choice>
          <mc:Fallback xmlns=""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8F652AE7-3A18-4705-88AC-BCCEFC7C9E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96920" y="3032930"/>
                  <a:ext cx="18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82F2DF49-A9B5-4830-B9E1-9547671DE300}"/>
                    </a:ext>
                  </a:extLst>
                </p14:cNvPr>
                <p14:cNvContentPartPr/>
                <p14:nvPr/>
              </p14:nvContentPartPr>
              <p14:xfrm>
                <a:off x="6313720" y="2851490"/>
                <a:ext cx="259200" cy="336240"/>
              </p14:xfrm>
            </p:contentPart>
          </mc:Choice>
          <mc:Fallback xmlns=""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82F2DF49-A9B5-4830-B9E1-9547671DE30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04720" y="2842850"/>
                  <a:ext cx="2768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7D6E3FFD-9410-4676-A343-B1703BDAAAFC}"/>
                    </a:ext>
                  </a:extLst>
                </p14:cNvPr>
                <p14:cNvContentPartPr/>
                <p14:nvPr/>
              </p14:nvContentPartPr>
              <p14:xfrm>
                <a:off x="6707200" y="2995850"/>
                <a:ext cx="21600" cy="28800"/>
              </p14:xfrm>
            </p:contentPart>
          </mc:Choice>
          <mc:Fallback xmlns=""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7D6E3FFD-9410-4676-A343-B1703BDAAA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98200" y="2987210"/>
                  <a:ext cx="392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57EBCF2B-6F4C-49BD-8584-E083AE8D25DC}"/>
              </a:ext>
            </a:extLst>
          </p:cNvPr>
          <p:cNvGrpSpPr/>
          <p:nvPr/>
        </p:nvGrpSpPr>
        <p:grpSpPr>
          <a:xfrm>
            <a:off x="6915640" y="2698490"/>
            <a:ext cx="666000" cy="507600"/>
            <a:chOff x="6915640" y="2698490"/>
            <a:chExt cx="6660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1490B85-C0BC-414A-ACF5-B9614F7778F0}"/>
                    </a:ext>
                  </a:extLst>
                </p14:cNvPr>
                <p14:cNvContentPartPr/>
                <p14:nvPr/>
              </p14:nvContentPartPr>
              <p14:xfrm>
                <a:off x="6915640" y="2742050"/>
                <a:ext cx="73440" cy="424440"/>
              </p14:xfrm>
            </p:contentPart>
          </mc:Choice>
          <mc:Fallback xmlns=""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1490B85-C0BC-414A-ACF5-B9614F7778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07000" y="2733410"/>
                  <a:ext cx="910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0506E68-FC74-4C68-8C2E-E9FEF48FE905}"/>
                    </a:ext>
                  </a:extLst>
                </p14:cNvPr>
                <p14:cNvContentPartPr/>
                <p14:nvPr/>
              </p14:nvContentPartPr>
              <p14:xfrm>
                <a:off x="7015360" y="2979290"/>
                <a:ext cx="142200" cy="8280"/>
              </p14:xfrm>
            </p:contentPart>
          </mc:Choice>
          <mc:Fallback xmlns=""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0506E68-FC74-4C68-8C2E-E9FEF48FE9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06360" y="2970290"/>
                  <a:ext cx="159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DA5AD73F-8B94-4371-8705-C72ABCBA9562}"/>
                    </a:ext>
                  </a:extLst>
                </p14:cNvPr>
                <p14:cNvContentPartPr/>
                <p14:nvPr/>
              </p14:nvContentPartPr>
              <p14:xfrm>
                <a:off x="7227040" y="2848970"/>
                <a:ext cx="148680" cy="279000"/>
              </p14:xfrm>
            </p:contentPart>
          </mc:Choice>
          <mc:Fallback xmlns=""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DA5AD73F-8B94-4371-8705-C72ABCBA95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8040" y="2840330"/>
                  <a:ext cx="166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CF3B2178-F614-4ECE-A1D0-4B834E9726B3}"/>
                    </a:ext>
                  </a:extLst>
                </p14:cNvPr>
                <p14:cNvContentPartPr/>
                <p14:nvPr/>
              </p14:nvContentPartPr>
              <p14:xfrm>
                <a:off x="7484440" y="2698490"/>
                <a:ext cx="97200" cy="507600"/>
              </p14:xfrm>
            </p:contentPart>
          </mc:Choice>
          <mc:Fallback xmlns=""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CF3B2178-F614-4ECE-A1D0-4B834E9726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5440" y="2689850"/>
                  <a:ext cx="114840" cy="52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ADA444DF-41C2-4295-B341-BCCBD4750094}"/>
                  </a:ext>
                </a:extLst>
              </p14:cNvPr>
              <p14:cNvContentPartPr/>
              <p14:nvPr/>
            </p14:nvContentPartPr>
            <p14:xfrm>
              <a:off x="1218350" y="3389770"/>
              <a:ext cx="205560" cy="9360"/>
            </p14:xfrm>
          </p:contentPart>
        </mc:Choice>
        <mc:Fallback xmlns=""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ADA444DF-41C2-4295-B341-BCCBD475009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09710" y="3380770"/>
                <a:ext cx="223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3F7ACB59-8FD5-4E19-A9B7-127F651E2C23}"/>
                  </a:ext>
                </a:extLst>
              </p14:cNvPr>
              <p14:cNvContentPartPr/>
              <p14:nvPr/>
            </p14:nvContentPartPr>
            <p14:xfrm>
              <a:off x="1224830" y="3537370"/>
              <a:ext cx="154440" cy="20520"/>
            </p14:xfrm>
          </p:contentPart>
        </mc:Choice>
        <mc:Fallback xmlns=""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3F7ACB59-8FD5-4E19-A9B7-127F651E2C2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216190" y="3528730"/>
                <a:ext cx="1720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Ryhmä 89">
            <a:extLst>
              <a:ext uri="{FF2B5EF4-FFF2-40B4-BE49-F238E27FC236}">
                <a16:creationId xmlns:a16="http://schemas.microsoft.com/office/drawing/2014/main" id="{4DD030FD-5E24-47D4-85DE-5255770DE283}"/>
              </a:ext>
            </a:extLst>
          </p:cNvPr>
          <p:cNvGrpSpPr/>
          <p:nvPr/>
        </p:nvGrpSpPr>
        <p:grpSpPr>
          <a:xfrm>
            <a:off x="1685280" y="2751600"/>
            <a:ext cx="829800" cy="995290"/>
            <a:chOff x="1685280" y="2751600"/>
            <a:chExt cx="829800" cy="9952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CD2E4902-14DF-4593-994C-9B1941D7B203}"/>
                    </a:ext>
                  </a:extLst>
                </p14:cNvPr>
                <p14:cNvContentPartPr/>
                <p14:nvPr/>
              </p14:nvContentPartPr>
              <p14:xfrm>
                <a:off x="1685280" y="2751600"/>
                <a:ext cx="226080" cy="36648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CD2E4902-14DF-4593-994C-9B1941D7B2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76280" y="2742600"/>
                  <a:ext cx="243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EFE16B66-BDFF-47E6-994C-1B2CE0FC3C6E}"/>
                    </a:ext>
                  </a:extLst>
                </p14:cNvPr>
                <p14:cNvContentPartPr/>
                <p14:nvPr/>
              </p14:nvContentPartPr>
              <p14:xfrm>
                <a:off x="1698960" y="2790840"/>
                <a:ext cx="280080" cy="24300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EFE16B66-BDFF-47E6-994C-1B2CE0FC3C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89960" y="2782200"/>
                  <a:ext cx="297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65DEEF53-2808-41E8-ABC1-2F19B128FF9F}"/>
                    </a:ext>
                  </a:extLst>
                </p14:cNvPr>
                <p14:cNvContentPartPr/>
                <p14:nvPr/>
              </p14:nvContentPartPr>
              <p14:xfrm>
                <a:off x="2085960" y="2960400"/>
                <a:ext cx="360" cy="36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65DEEF53-2808-41E8-ABC1-2F19B128FF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6960" y="2951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2BA27130-D089-4251-AB16-FA9CD84C9C63}"/>
                    </a:ext>
                  </a:extLst>
                </p14:cNvPr>
                <p14:cNvContentPartPr/>
                <p14:nvPr/>
              </p14:nvContentPartPr>
              <p14:xfrm>
                <a:off x="2233920" y="2839080"/>
                <a:ext cx="214560" cy="30708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2BA27130-D089-4251-AB16-FA9CD84C9C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25280" y="2830080"/>
                  <a:ext cx="232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F2CB3F47-04E9-4087-8586-8E89E0AE6A4E}"/>
                    </a:ext>
                  </a:extLst>
                </p14:cNvPr>
                <p14:cNvContentPartPr/>
                <p14:nvPr/>
              </p14:nvContentPartPr>
              <p14:xfrm>
                <a:off x="2245080" y="2860680"/>
                <a:ext cx="270000" cy="22932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F2CB3F47-04E9-4087-8586-8E89E0AE6A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36440" y="2851680"/>
                  <a:ext cx="287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D75964D8-C2D1-4AA1-862F-F3FD91EEAFA2}"/>
                    </a:ext>
                  </a:extLst>
                </p14:cNvPr>
                <p14:cNvContentPartPr/>
                <p14:nvPr/>
              </p14:nvContentPartPr>
              <p14:xfrm>
                <a:off x="1814150" y="3302290"/>
                <a:ext cx="259560" cy="444600"/>
              </p14:xfrm>
            </p:contentPart>
          </mc:Choice>
          <mc:Fallback xmlns=""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D75964D8-C2D1-4AA1-862F-F3FD91EEAF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05510" y="3293290"/>
                  <a:ext cx="2772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4153C3A0-8CDB-4539-9EFD-932495CDF6CC}"/>
                    </a:ext>
                  </a:extLst>
                </p14:cNvPr>
                <p14:cNvContentPartPr/>
                <p14:nvPr/>
              </p14:nvContentPartPr>
              <p14:xfrm>
                <a:off x="1946270" y="3389410"/>
                <a:ext cx="218160" cy="260280"/>
              </p14:xfrm>
            </p:contentPart>
          </mc:Choice>
          <mc:Fallback xmlns=""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4153C3A0-8CDB-4539-9EFD-932495CDF6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37630" y="3380770"/>
                  <a:ext cx="235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72A97C1E-90F9-4280-8F40-0D79913B2C7B}"/>
                    </a:ext>
                  </a:extLst>
                </p14:cNvPr>
                <p14:cNvContentPartPr/>
                <p14:nvPr/>
              </p14:nvContentPartPr>
              <p14:xfrm>
                <a:off x="2251190" y="3240370"/>
                <a:ext cx="216720" cy="176040"/>
              </p14:xfrm>
            </p:contentPart>
          </mc:Choice>
          <mc:Fallback xmlns=""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72A97C1E-90F9-4280-8F40-0D79913B2C7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42550" y="3231370"/>
                  <a:ext cx="23436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1C0575A1-CDA5-43A7-918A-7DD268DBAAB2}"/>
              </a:ext>
            </a:extLst>
          </p:cNvPr>
          <p:cNvGrpSpPr/>
          <p:nvPr/>
        </p:nvGrpSpPr>
        <p:grpSpPr>
          <a:xfrm>
            <a:off x="2564390" y="3422170"/>
            <a:ext cx="975240" cy="394200"/>
            <a:chOff x="2564390" y="3422170"/>
            <a:chExt cx="9752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F7B2B81B-1B79-44CC-9280-DEB3457F7A27}"/>
                    </a:ext>
                  </a:extLst>
                </p14:cNvPr>
                <p14:cNvContentPartPr/>
                <p14:nvPr/>
              </p14:nvContentPartPr>
              <p14:xfrm>
                <a:off x="2564390" y="3600010"/>
                <a:ext cx="263160" cy="12240"/>
              </p14:xfrm>
            </p:contentPart>
          </mc:Choice>
          <mc:Fallback xmlns=""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F7B2B81B-1B79-44CC-9280-DEB3457F7A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55390" y="3591370"/>
                  <a:ext cx="280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20031993-0BA8-4E5F-A5D6-D1195CF52747}"/>
                    </a:ext>
                  </a:extLst>
                </p14:cNvPr>
                <p14:cNvContentPartPr/>
                <p14:nvPr/>
              </p14:nvContentPartPr>
              <p14:xfrm>
                <a:off x="2947430" y="3422170"/>
                <a:ext cx="215280" cy="343440"/>
              </p14:xfrm>
            </p:contentPart>
          </mc:Choice>
          <mc:Fallback xmlns=""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20031993-0BA8-4E5F-A5D6-D1195CF5274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38790" y="3413170"/>
                  <a:ext cx="232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3D6FCA88-1F4B-4E9B-9E12-66C469C0C76A}"/>
                    </a:ext>
                  </a:extLst>
                </p14:cNvPr>
                <p14:cNvContentPartPr/>
                <p14:nvPr/>
              </p14:nvContentPartPr>
              <p14:xfrm>
                <a:off x="3280070" y="3492370"/>
                <a:ext cx="210240" cy="324000"/>
              </p14:xfrm>
            </p:contentPart>
          </mc:Choice>
          <mc:Fallback xmlns=""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3D6FCA88-1F4B-4E9B-9E12-66C469C0C7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71430" y="3483730"/>
                  <a:ext cx="227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1363A0D2-482F-47FC-996D-16F63BD9466E}"/>
                    </a:ext>
                  </a:extLst>
                </p14:cNvPr>
                <p14:cNvContentPartPr/>
                <p14:nvPr/>
              </p14:nvContentPartPr>
              <p14:xfrm>
                <a:off x="3310310" y="3531250"/>
                <a:ext cx="229320" cy="254160"/>
              </p14:xfrm>
            </p:contentPart>
          </mc:Choice>
          <mc:Fallback xmlns=""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1363A0D2-482F-47FC-996D-16F63BD9466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01670" y="3522250"/>
                  <a:ext cx="2469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3057314E-39E8-4B92-B437-40A27F553FE9}"/>
              </a:ext>
            </a:extLst>
          </p:cNvPr>
          <p:cNvGrpSpPr/>
          <p:nvPr/>
        </p:nvGrpSpPr>
        <p:grpSpPr>
          <a:xfrm>
            <a:off x="3754910" y="3453850"/>
            <a:ext cx="1623960" cy="408240"/>
            <a:chOff x="3754910" y="3453850"/>
            <a:chExt cx="162396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2DBEEB44-0AEF-4F33-83A6-6867FBD57250}"/>
                    </a:ext>
                  </a:extLst>
                </p14:cNvPr>
                <p14:cNvContentPartPr/>
                <p14:nvPr/>
              </p14:nvContentPartPr>
              <p14:xfrm>
                <a:off x="3754910" y="3677410"/>
                <a:ext cx="184680" cy="11520"/>
              </p14:xfrm>
            </p:contentPart>
          </mc:Choice>
          <mc:Fallback xmlns=""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2DBEEB44-0AEF-4F33-83A6-6867FBD572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46270" y="3668770"/>
                  <a:ext cx="20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5B4F4C97-B7EF-4619-BD05-BF82BB37BCA4}"/>
                    </a:ext>
                  </a:extLst>
                </p14:cNvPr>
                <p14:cNvContentPartPr/>
                <p14:nvPr/>
              </p14:nvContentPartPr>
              <p14:xfrm>
                <a:off x="4088270" y="3472570"/>
                <a:ext cx="252360" cy="372240"/>
              </p14:xfrm>
            </p:contentPart>
          </mc:Choice>
          <mc:Fallback xmlns=""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5B4F4C97-B7EF-4619-BD05-BF82BB37BC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79630" y="3463570"/>
                  <a:ext cx="270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3FEFBA9C-F5C8-4E50-A408-09E1682F0407}"/>
                    </a:ext>
                  </a:extLst>
                </p14:cNvPr>
                <p14:cNvContentPartPr/>
                <p14:nvPr/>
              </p14:nvContentPartPr>
              <p14:xfrm>
                <a:off x="4486430" y="3589930"/>
                <a:ext cx="176040" cy="226080"/>
              </p14:xfrm>
            </p:contentPart>
          </mc:Choice>
          <mc:Fallback xmlns=""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3FEFBA9C-F5C8-4E50-A408-09E1682F04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77430" y="3580930"/>
                  <a:ext cx="193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D7597C7E-1B64-41DE-9020-AAEE50F214BB}"/>
                    </a:ext>
                  </a:extLst>
                </p14:cNvPr>
                <p14:cNvContentPartPr/>
                <p14:nvPr/>
              </p14:nvContentPartPr>
              <p14:xfrm>
                <a:off x="4514870" y="3576250"/>
                <a:ext cx="223560" cy="228240"/>
              </p14:xfrm>
            </p:contentPart>
          </mc:Choice>
          <mc:Fallback xmlns=""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D7597C7E-1B64-41DE-9020-AAEE50F214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05870" y="3567250"/>
                  <a:ext cx="241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94737EF5-D3D2-467B-B858-609B131106D5}"/>
                    </a:ext>
                  </a:extLst>
                </p14:cNvPr>
                <p14:cNvContentPartPr/>
                <p14:nvPr/>
              </p14:nvContentPartPr>
              <p14:xfrm>
                <a:off x="4864070" y="3675610"/>
                <a:ext cx="182880" cy="12240"/>
              </p14:xfrm>
            </p:contentPart>
          </mc:Choice>
          <mc:Fallback xmlns=""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94737EF5-D3D2-467B-B858-609B131106D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55070" y="3666610"/>
                  <a:ext cx="20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A5B15B80-5660-4158-8D5E-9A638600AB71}"/>
                    </a:ext>
                  </a:extLst>
                </p14:cNvPr>
                <p14:cNvContentPartPr/>
                <p14:nvPr/>
              </p14:nvContentPartPr>
              <p14:xfrm>
                <a:off x="4953350" y="3588850"/>
                <a:ext cx="19800" cy="198000"/>
              </p14:xfrm>
            </p:contentPart>
          </mc:Choice>
          <mc:Fallback xmlns=""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A5B15B80-5660-4158-8D5E-9A638600AB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44710" y="3580210"/>
                  <a:ext cx="3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193097B0-2C46-456D-A472-FC38B90512C0}"/>
                    </a:ext>
                  </a:extLst>
                </p14:cNvPr>
                <p14:cNvContentPartPr/>
                <p14:nvPr/>
              </p14:nvContentPartPr>
              <p14:xfrm>
                <a:off x="5235590" y="3453850"/>
                <a:ext cx="143280" cy="408240"/>
              </p14:xfrm>
            </p:contentPart>
          </mc:Choice>
          <mc:Fallback xmlns=""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193097B0-2C46-456D-A472-FC38B90512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26590" y="3445210"/>
                  <a:ext cx="16092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DD6241ED-868E-4858-933D-A8EA4BF4F5C3}"/>
              </a:ext>
            </a:extLst>
          </p:cNvPr>
          <p:cNvGrpSpPr/>
          <p:nvPr/>
        </p:nvGrpSpPr>
        <p:grpSpPr>
          <a:xfrm>
            <a:off x="1300070" y="4053250"/>
            <a:ext cx="219960" cy="105120"/>
            <a:chOff x="1300070" y="4053250"/>
            <a:chExt cx="21996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0AF08257-2A9D-4B3F-9049-5F161D30AF52}"/>
                    </a:ext>
                  </a:extLst>
                </p14:cNvPr>
                <p14:cNvContentPartPr/>
                <p14:nvPr/>
              </p14:nvContentPartPr>
              <p14:xfrm>
                <a:off x="1302230" y="4053250"/>
                <a:ext cx="188640" cy="24120"/>
              </p14:xfrm>
            </p:contentPart>
          </mc:Choice>
          <mc:Fallback xmlns=""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0AF08257-2A9D-4B3F-9049-5F161D30AF5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93590" y="4044610"/>
                  <a:ext cx="206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39F04CC2-47E9-411C-9B66-E74EF0596BCA}"/>
                    </a:ext>
                  </a:extLst>
                </p14:cNvPr>
                <p14:cNvContentPartPr/>
                <p14:nvPr/>
              </p14:nvContentPartPr>
              <p14:xfrm>
                <a:off x="1300070" y="4139290"/>
                <a:ext cx="219960" cy="19080"/>
              </p14:xfrm>
            </p:contentPart>
          </mc:Choice>
          <mc:Fallback xmlns=""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39F04CC2-47E9-411C-9B66-E74EF0596BC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91070" y="4130290"/>
                  <a:ext cx="237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Ryhmä 117">
            <a:extLst>
              <a:ext uri="{FF2B5EF4-FFF2-40B4-BE49-F238E27FC236}">
                <a16:creationId xmlns:a16="http://schemas.microsoft.com/office/drawing/2014/main" id="{E9F29471-3D37-40C2-8419-A40E07C645CD}"/>
              </a:ext>
            </a:extLst>
          </p:cNvPr>
          <p:cNvGrpSpPr/>
          <p:nvPr/>
        </p:nvGrpSpPr>
        <p:grpSpPr>
          <a:xfrm>
            <a:off x="1853750" y="3855970"/>
            <a:ext cx="859320" cy="419400"/>
            <a:chOff x="1853750" y="3855970"/>
            <a:chExt cx="8593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A7FE3654-9BC1-4764-9D0F-AB1E099257EF}"/>
                    </a:ext>
                  </a:extLst>
                </p14:cNvPr>
                <p14:cNvContentPartPr/>
                <p14:nvPr/>
              </p14:nvContentPartPr>
              <p14:xfrm>
                <a:off x="1853750" y="3970450"/>
                <a:ext cx="156600" cy="304920"/>
              </p14:xfrm>
            </p:contentPart>
          </mc:Choice>
          <mc:Fallback xmlns=""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A7FE3654-9BC1-4764-9D0F-AB1E099257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44750" y="3961810"/>
                  <a:ext cx="174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F899D0E3-CD77-4D42-BC32-95F265D8CFB4}"/>
                    </a:ext>
                  </a:extLst>
                </p14:cNvPr>
                <p14:cNvContentPartPr/>
                <p14:nvPr/>
              </p14:nvContentPartPr>
              <p14:xfrm>
                <a:off x="1879310" y="4020130"/>
                <a:ext cx="222480" cy="214200"/>
              </p14:xfrm>
            </p:contentPart>
          </mc:Choice>
          <mc:Fallback xmlns=""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F899D0E3-CD77-4D42-BC32-95F265D8CFB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70670" y="4011490"/>
                  <a:ext cx="240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A4FE18EC-EA07-48FA-912F-D6DB477486C3}"/>
                    </a:ext>
                  </a:extLst>
                </p14:cNvPr>
                <p14:cNvContentPartPr/>
                <p14:nvPr/>
              </p14:nvContentPartPr>
              <p14:xfrm>
                <a:off x="2188550" y="3855970"/>
                <a:ext cx="223200" cy="167040"/>
              </p14:xfrm>
            </p:contentPart>
          </mc:Choice>
          <mc:Fallback xmlns=""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A4FE18EC-EA07-48FA-912F-D6DB477486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79550" y="3846970"/>
                  <a:ext cx="240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7620AE7F-FB66-45C9-AD18-2B8CD302E848}"/>
                    </a:ext>
                  </a:extLst>
                </p14:cNvPr>
                <p14:cNvContentPartPr/>
                <p14:nvPr/>
              </p14:nvContentPartPr>
              <p14:xfrm>
                <a:off x="2463950" y="4167370"/>
                <a:ext cx="249120" cy="16200"/>
              </p14:xfrm>
            </p:contentPart>
          </mc:Choice>
          <mc:Fallback xmlns=""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7620AE7F-FB66-45C9-AD18-2B8CD302E8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54950" y="4158370"/>
                  <a:ext cx="2667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CB15AAFC-0206-4FE5-BBDC-47BA435B147E}"/>
              </a:ext>
            </a:extLst>
          </p:cNvPr>
          <p:cNvGrpSpPr/>
          <p:nvPr/>
        </p:nvGrpSpPr>
        <p:grpSpPr>
          <a:xfrm>
            <a:off x="2972270" y="3959650"/>
            <a:ext cx="892440" cy="436320"/>
            <a:chOff x="2972270" y="3959650"/>
            <a:chExt cx="89244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86510B5D-97CC-4DD6-93A0-5D4060A59DB1}"/>
                    </a:ext>
                  </a:extLst>
                </p14:cNvPr>
                <p14:cNvContentPartPr/>
                <p14:nvPr/>
              </p14:nvContentPartPr>
              <p14:xfrm>
                <a:off x="2972270" y="3959650"/>
                <a:ext cx="164520" cy="418320"/>
              </p14:xfrm>
            </p:contentPart>
          </mc:Choice>
          <mc:Fallback xmlns=""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86510B5D-97CC-4DD6-93A0-5D4060A59DB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63270" y="3950650"/>
                  <a:ext cx="1821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D1467F3F-9CD0-4FD0-9968-6FD580E17646}"/>
                    </a:ext>
                  </a:extLst>
                </p14:cNvPr>
                <p14:cNvContentPartPr/>
                <p14:nvPr/>
              </p14:nvContentPartPr>
              <p14:xfrm>
                <a:off x="3303830" y="4170610"/>
                <a:ext cx="142920" cy="195120"/>
              </p14:xfrm>
            </p:contentPart>
          </mc:Choice>
          <mc:Fallback xmlns=""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D1467F3F-9CD0-4FD0-9968-6FD580E176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95190" y="4161610"/>
                  <a:ext cx="160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89DE5848-4564-4790-94C1-0CB109EB56C8}"/>
                    </a:ext>
                  </a:extLst>
                </p14:cNvPr>
                <p14:cNvContentPartPr/>
                <p14:nvPr/>
              </p14:nvContentPartPr>
              <p14:xfrm>
                <a:off x="3340190" y="4187530"/>
                <a:ext cx="158760" cy="137520"/>
              </p14:xfrm>
            </p:contentPart>
          </mc:Choice>
          <mc:Fallback xmlns=""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89DE5848-4564-4790-94C1-0CB109EB56C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31190" y="4178530"/>
                  <a:ext cx="176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389A9590-F84F-443A-8310-CB1FF24F80E8}"/>
                    </a:ext>
                  </a:extLst>
                </p14:cNvPr>
                <p14:cNvContentPartPr/>
                <p14:nvPr/>
              </p14:nvContentPartPr>
              <p14:xfrm>
                <a:off x="3708110" y="4284010"/>
                <a:ext cx="156600" cy="12240"/>
              </p14:xfrm>
            </p:contentPart>
          </mc:Choice>
          <mc:Fallback xmlns=""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389A9590-F84F-443A-8310-CB1FF24F80E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99110" y="4275010"/>
                  <a:ext cx="174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A8F327E3-11AD-4817-AEBF-4F0464F64023}"/>
                    </a:ext>
                  </a:extLst>
                </p14:cNvPr>
                <p14:cNvContentPartPr/>
                <p14:nvPr/>
              </p14:nvContentPartPr>
              <p14:xfrm>
                <a:off x="3825830" y="4160890"/>
                <a:ext cx="23040" cy="235080"/>
              </p14:xfrm>
            </p:contentPart>
          </mc:Choice>
          <mc:Fallback xmlns=""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A8F327E3-11AD-4817-AEBF-4F0464F6402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16830" y="4152250"/>
                  <a:ext cx="4068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6" name="Käsinkirjoitus 115">
                <a:extLst>
                  <a:ext uri="{FF2B5EF4-FFF2-40B4-BE49-F238E27FC236}">
                    <a16:creationId xmlns:a16="http://schemas.microsoft.com/office/drawing/2014/main" id="{18EC4800-018B-411B-B87A-B9FC9E86C79F}"/>
                  </a:ext>
                </a:extLst>
              </p14:cNvPr>
              <p14:cNvContentPartPr/>
              <p14:nvPr/>
            </p14:nvContentPartPr>
            <p14:xfrm>
              <a:off x="4129670" y="4045330"/>
              <a:ext cx="200880" cy="455400"/>
            </p14:xfrm>
          </p:contentPart>
        </mc:Choice>
        <mc:Fallback xmlns="">
          <p:pic>
            <p:nvPicPr>
              <p:cNvPr id="116" name="Käsinkirjoitus 115">
                <a:extLst>
                  <a:ext uri="{FF2B5EF4-FFF2-40B4-BE49-F238E27FC236}">
                    <a16:creationId xmlns:a16="http://schemas.microsoft.com/office/drawing/2014/main" id="{18EC4800-018B-411B-B87A-B9FC9E86C79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20670" y="4036330"/>
                <a:ext cx="218520" cy="4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08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E3762D-EA6D-2904-32AA-C20F19A0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Tehtäviä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2908CF1-6445-695A-DF19-0093ADA2F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573146"/>
              </p:ext>
            </p:extLst>
          </p:nvPr>
        </p:nvGraphicFramePr>
        <p:xfrm>
          <a:off x="-4419600" y="1882442"/>
          <a:ext cx="10515600" cy="118872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4175936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17449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fi-FI" sz="2400"/>
                      </a:br>
                      <a:endParaRPr lang="fi-FI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2400" dirty="0"/>
                        <a:t>Aloita näistä: </a:t>
                      </a:r>
                      <a:r>
                        <a:rPr lang="fi-FI" sz="2400" b="1" dirty="0"/>
                        <a:t>2.2, 2.3, 2.4, 2.8, 2.13</a:t>
                      </a:r>
                      <a:br>
                        <a:rPr lang="fi-FI" sz="2400" dirty="0"/>
                      </a:br>
                      <a:r>
                        <a:rPr lang="fi-FI" sz="2400" dirty="0"/>
                        <a:t>Suosituksia: </a:t>
                      </a:r>
                      <a:r>
                        <a:rPr lang="fi-FI" sz="2400" b="1" dirty="0"/>
                        <a:t>2.10, 2.15</a:t>
                      </a:r>
                      <a:br>
                        <a:rPr lang="fi-FI" sz="2400" b="1" dirty="0"/>
                      </a:br>
                      <a:endParaRPr lang="fi-FI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91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2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F8412C0-52C2-8F18-B371-72A10E1D7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548" y="206047"/>
            <a:ext cx="8502445" cy="1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7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29DBC83-9050-FB14-DACC-E87BF884C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767" y="242632"/>
            <a:ext cx="7144214" cy="35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102</Words>
  <Application>Microsoft Office PowerPoint</Application>
  <PresentationFormat>Laajakuva</PresentationFormat>
  <Paragraphs>18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MAB2</vt:lpstr>
      <vt:lpstr>CAS-laskin</vt:lpstr>
      <vt:lpstr>Lausekkeen muodostaminen</vt:lpstr>
      <vt:lpstr>PowerPoint-esitys</vt:lpstr>
      <vt:lpstr>PowerPoint-esitys</vt:lpstr>
      <vt:lpstr>PowerPoint-esitys</vt:lpstr>
      <vt:lpstr> Tehtäviä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MAB2</dc:title>
  <dc:creator>Aleksi Mäkelä</dc:creator>
  <cp:lastModifiedBy>Aleksi Mäkelä</cp:lastModifiedBy>
  <cp:revision>15</cp:revision>
  <dcterms:created xsi:type="dcterms:W3CDTF">2026-03-03T08:46:18Z</dcterms:created>
  <dcterms:modified xsi:type="dcterms:W3CDTF">2026-03-05T17:20:19Z</dcterms:modified>
</cp:coreProperties>
</file>