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66" r:id="rId4"/>
    <p:sldId id="268" r:id="rId5"/>
    <p:sldId id="279" r:id="rId6"/>
    <p:sldId id="272" r:id="rId7"/>
    <p:sldId id="270" r:id="rId8"/>
    <p:sldId id="271" r:id="rId9"/>
    <p:sldId id="273" r:id="rId10"/>
    <p:sldId id="275" r:id="rId11"/>
    <p:sldId id="276" r:id="rId12"/>
    <p:sldId id="277" r:id="rId13"/>
    <p:sldId id="280" r:id="rId14"/>
    <p:sldId id="278" r:id="rId15"/>
    <p:sldId id="269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7B26C5-4107-4FEC-AEDC-1716B250A1EF}" styleName="Vaalea tyyli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5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6:26.8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1737 0,'2'45,"1"-21,-2 0,0 0,-2 0,-1 0,0 0,-2 0,-1 0,-1-1,-1 0,-1 0,0-1,-2 0,-1 0,-1-1,0-1,-2 0,0-1,-1 0,-1-1,-1-1,-10 9,-4-2,0-1,-1-2,-2-1,0-1,-1-2,0-2,-1-1,-1-1,-1-3,1-1,-1-1,-1-2,1-2,-1-2,0-1,0-2,1-2,-1-1,1-2,-31-9,43 10,1 0,0-2,1 0,0-2,0-1,0-1,2 0,-1-2,2-1,-1-1,2 0,0-2,1 0,1-1,0-1,2-1,-14-19,-64-115,-35 126,38-39,50 26,41 41,0 0,1-1,-1 1,0 0,0 0,1 0,-1 0,0 0,0 0,1 0,-1 0,0 0,1 0,-1-1,0 1,0 1,1-1,-1 0,0 0,0 0,1 0,-1 0,0 0,1 0,-1 0,0 0,0 0,0 1,1-1,-1 0,0 0,0 0,1 1,-1-1,0 0,-4-1,1 4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7:02.9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264 60,'-19'15,"0"0,1 2,1 0,0 0,2 2,0 0,0 1,2 0,1 1,1 0,0 1,2 1,0-1,2 2,0-1,2 1,-1 9,-3-5,1 0,1 0,1 1,2 0,1 0,1 1,2-1,1 0,1 1,2-1,0 0,2 0,1-1,5 9,-11-34,1 1,0 0,0 0,0-1,1 1,-1-1,1 0,0 0,0 0,0 0,0 0,1-1,-1 1,1-1,0 0,-1 0,1 0,0-1,0 1,0-1,0 0,0 0,0 0,1-1,-1 1,0-1,0 0,0 0,1-1,-1 1,0-1,0 0,0 0,0 0,0-1,0 0,3-1,6-4,0-1,0 0,-1-1,0 0,-1-1,1 0,-2-1,0 0,0-1,0-2,9-12,-2 0,-1-2,-1 0,-1-1,-2 0,-1-1,-1 0,-1-1,-2 0,-1 0,-2-1,-1 0,-1 0,-2 1,-1-1,-2 0,-1 0,-1 1,-2 0,-1 0,-1 0,-6-9,13 33,-1 1,0 0,0 0,0 0,-1 0,1 1,-2 0,1-1,0 1,-1 1,0-1,0 1,0-1,-1 2,0-1,1 1,-1-1,0 1,-1 1,1-1,0 1,-1 1,1-1,-1 1,0 0,1 0,-1 1,0 0,-13 4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5:56.8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438 32,'-22'12,"1"2,0 0,1 2,1 0,1 1,0 1,1 0,1 2,1 0,1 0,1 1,0 1,2 1,0-1,-2 13,-10 18,2 2,3 1,2 0,3 1,2 1,3 0,2 0,3 1,2-1,3 1,3-1,2 1,2-2,3 1,3-2,2 0,3 0,1-2,8 9,-21-47,0 0,1 0,1-1,0-1,1 1,1-2,0 1,0-2,2 0,-1 0,2-1,-1-1,1 0,1-1,0-1,0-1,1 0,0-1,0 0,0-2,0 0,1-1,0 0,0-2,0 0,10-1,-6-4,0 0,0-1,0-2,-1 0,1-1,-2-1,1-1,-2-1,1 0,-1-2,-1 0,-1-1,10-10,-18 17,0-1,-1-1,-1 1,1-1,-1-1,-1 1,1-1,-2 0,1-1,-2 1,1-1,-1 0,-1 0,0 0,-1-1,0 1,0-1,-2 0,1 1,-1-1,-1 1,0-1,-1 0,0 1,0 0,-5-11,-6 1,-2 1,0 1,-1 0,0 1,-2 1,0 1,-1 1,-1 0,0 1,-1 1,0 1,-1 1,0 1,-1 1,0 1,0 1,-1 1,0 1,0 1,0 1,0 1,-10 1,4-3,-1 2,1 1,-1 2,1 1,-1 1,1 1,0 2,0 1,1 2,0 0,0 2,-21 12,4 13,18-2</inkml:trace>
  <inkml:trace contextRef="#ctx0" brushRef="#br0" timeOffset="729.187">1476 1,'-39'22,"18"0,0 1,1 1,2 0,0 2,2 0,1 1,1 0,1 1,1 1,2 0,1 1,1 0,2 0,1 0,0 12,-8 65,4 1,6-1,3 1,6 0,4-1,5 0,5-1,4-1,5-1,11 20,-25-79,3 0,1 0,2-2,2 0,10 11,-28-45,1-1,0 0,0 0,0 0,1-1,1 0,-1 0,1 0,0-1,0-1,1 1,0-1,0-1,0 0,1 0,-1-1,1 0,0 0,-1-1,1 0,0-1,1 0,-1-1,0 0,0-1,0 0,0 0,3-2,-1-1,0-1,0 0,0 0,-1-2,0 1,0-2,0 1,-1-1,0-1,-1 0,0 0,0-1,-1 0,0 0,-1-1,0 0,-1-1,0 1,2-7,66-241,-64 192,-2-1,-3 0,-4-1,-2 1,-3 0,-3 0,-3 0,-4 1,-2 1,-2 0,-4 2,-3 0,-2 1,-3 2,-3 1,-2 1,-3 2,-41-47,-30 9,67 70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5:54.55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121 148,'-28'87,"3"1,4 0,4 2,3 0,5 1,4 0,4 0,3 1,5-1,4-1,3 0,16 46,-21-108,1 0,2-1,1 0,1-1,1 0,1-1,1-1,1-1,1 0,7 4,-17-19,-1 1,2-2,-1 1,1-2,0 1,0-1,1-1,0 1,0-2,0 0,1 0,-1-1,1 0,0-1,0-1,0 0,0 0,0-1,0-1,0 0,0 0,0-1,-1-1,1 0,-1-1,4-1,9-10,0-1,-1-1,0 0,-2-2,0-1,-2 0,0-2,-1 0,-1-1,-1-1,-1 0,-1-1,-2-1,0 0,-2 0,0-2,-2 1,-2-1,0 0,1-20,3-9,-1 0,-4-1,-2 0,-2 0,-3 0,-2 0,-3 0,-3 1,-2 0,-2 1,-3 0,-2 2,-3 0,-2 1,-2 1,-3 2,-1 0,-3 2,-11-10,37 49,-1 0,0 0,0 1,0 0,-1 1,0 0,-1 0,0 1,0 0,0 1,0 0,-1 1,0 0,0 0,-9-1,-10 4</inkml:trace>
  <inkml:trace contextRef="#ctx0" brushRef="#br0" timeOffset="420.136">1362 1384,'0'0,"0"0,-3 2,-5 5,-8 9,-7 11,-9 13,-6 13,-3 10,5-6,9-12,3-4,6-9,4-7,3-10,7-14,3-9</inkml:trace>
  <inkml:trace contextRef="#ctx0" brushRef="#br0" timeOffset="1148.637">1616 543,'-13'-37,"14"19,1 0,1 1,0-1,1 1,1 0,0 0,2 0,0 1,1 0,0 0,1 1,1 0,0 1,1 0,1 0,0 2,1-1,0 1,1 1,0 0,1 2,0-1,1 2,0-1,4-3,1 0,0 2,1 0,0 1,0 2,1 0,23-3,-39 8,0 1,0 0,0 0,0 0,0 1,0 0,0 1,0 0,0 0,0 0,0 1,0 0,0 1,-1-1,1 1,-1 0,1 1,-1-1,0 1,-1 1,1-1,-1 1,0 0,0 0,0 1,-1-1,0 1,2 2,0 10,0 0,-1 0,-1 1,-1 0,0 0,-1 0,-1 0,-1 0,-1 0,-1 0,0 0,-2 0,0 0,-1-1,0 0,-5 8,-37 114,-5-3,-7-2,-25 34,-112 271,192-435,1 1,0 0,0 0,0 0,1 0,0 1,1-1,-1 1,1-1,0 1,1-1,-1 1,1 0,1-1,-1 1,1 0,0-1,1 1,0-1,0 0,0 1,1-1,-1 0,2 0,-1-1,1 1,-1-1,1 1,1-1,-1 0,1-1,0 1,0-1,0 0,1 0,-1-1,1 1,1-1,21 3,0-1,0-2,1-1,-1-1,1-1,-1-2,1-1,-1-1,0-1,0-1,-1-2,25-10,-6 5,202-65,-139 37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6:19.84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1,'16'883,"-12"395,1-1196,-1-57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6:20.64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1 204,'0'0,"0"0,0 0,46-40,-24 22,1 0,1 2,0 0,1 2,1 0,0 2,1 1,0 1,0 2,1 0,0 2,0 1,1 1,0 2,-1 1,1 1,0 1,0 2,14 3,-35-3,1 1,-1 0,0 0,0 1,-1 0,1 0,-1 1,0 0,0 1,-1-1,0 1,0 0,-1 1,0-1,0 1,-1 0,1 0,-2 1,1-1,-1 1,-1 0,0 0,0 0,0 0,-1 1,2 23,-1 0,-2 0,-1 0,-2 0,-1 0,-5 19,-35 122,-8-2,-7-3,-7-2,-62 105,-117 221,241-486,2-5,0 0,0 1,0-1,0 1,0-1,0 1,1 0,-1-1,1 1,0 0,0 0,0 0,0 0,0 0,1 0,-1 0,1 0,0 1,0-1,0 0,0 0,1 0,-1 0,1 0,0 0,0 0,0 0,0 0,1 0,-1 0,1-1,-1 1,1 0,0-1,0 0,0 1,0-1,2 1,9 2,1 0,0-1,0-1,0 0,0-1,1-1,-1 0,1-1,-1 0,5-1,5 0,1091-87,-962 90,-26 4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6:21.76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0,'1'25,"92"1042,-92-1066,5 41,-6-42,0-1,1 1,-1 0,0-1,0 1,1 0,-1-1,0 1,1 0,-1-1,0 1,0 0,1 0,-1-1,1 1,-1 0,0 0,1 0,-1 0,0 0,1-1,-1 1,1 0,-1 0,1 0,-1 0,0 0,1 0,-1 0,1 0,-1 0,0 1,1-1,-1 0,1 0,-1 0,0 0,1 0,-1 1,0-1,1 0,-1 0,0 1,1-1,-1 0,0 1,1-1,-1 0,0 1,0-1,0 0,1 1,-1-1,0 0,0 1,0-1,0 1,0-1,81-295,-47 165,6 1,5 3,29-51,-73 171,0-1,1 1,0 0,0 0,1 0,0 0,0 0,0 1,0-1,1 1,0 0,0 0,1 0,-1 1,1-1,0 1,0 0,0 1,1-1,0 1,-1 0,1 0,0 1,0 0,0 0,1 0,-1 1,0 0,1 0,-1 0,1 1,-1 0,1 0,-1 1,0 0,1 0,-1 0,0 1,4 1,4 13,-1 0,-1 0,0 1,-1 1,0 0,-2 1,0-1,-1 2,-1-1,-1 1,-1 0,-1 1,0-1,-2 1,1 13,-3-33,16 152,-6 1,-6 0,-11 70,30-282,28-97,6 2,7 4,7 2,42-61,-109 198,0 1,0 0,0 0,1 1,0-1,1 1,0 0,0 0,1 1,0 0,0 0,1 1,0 0,0 0,0 1,1 0,0 0,0 1,0 0,0 1,1 0,-1 0,1 1,0 0,-1 1,1 0,0 0,0 1,0 1,0-1,0 2,5 0,3 14,0 1,-1 0,-1 1,-1 1,0 0,-1 1,-2 1,0 0,-1 1,-1 0,-1 0,-1 1,-1 0,-1 1,-1 0,-1 0,0 13,-2-31,89 599,-76-539,-1-20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6:22.0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0,'0'0,"0"0,1 5,2 12,3 14,3 21,2 20,2 20,-1 17,-2 14,-2 7,-3-18,-2-15,-3-19,0-28,-2-34,0-37,0-16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6:22.3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0,'0'0,"0"0,0 0,0 0,2 3,1 1,5 5,10 6,1 1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6:22.75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1 249,'54'366,"-54"-367,0 1,1-1,-1 1,0 0,1-1,-1 1,1-1,-1 1,1 0,-1-1,1 1,-1 0,1 0,-1 0,1-1,-1 1,1 0,-1 0,1 0,-1 0,1 0,0 0,-1 0,1 0,-1 0,1 0,-1 0,1 0,-1 0,1 1,0-1,-1 0,1 0,-1 1,1-1,-1 0,0 1,1-1,-1 0,1 1,-1-1,0 1,1-1,-1 0,0 1,1-1,-1 1,0-1,0 1,1-1,-1 1,0 0,0-1,0 1,0-1,0 1,0-1,0 1,0-1,0 1,0 0,0-1,0 1,0-1,0 1,0-1,-1 1,1 0,24-46,-21 39,32-71,-11 20,2 1,2 2,3 0,2 2,2 2,40-44,-70 87,0 1,0-1,1 1,0 1,0-1,0 1,1 0,-1 0,1 1,1 0,-1 0,0 1,1 0,0 0,0 1,0 0,0 0,0 1,0 0,0 0,0 1,1 0,-1 0,0 1,0 0,0 1,0 0,0 0,0 1,0-1,-1 2,1-1,-1 1,5 4,13 15,-2 2,0 1,-2 1,-1 0,-1 2,-2 0,0 1,-2 1,9 29,-11-33,66 154,-8-5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6:58.20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421 45,'186'269,"361"562,-539-819,23 70,-33-80,-1-1,1 0,0 0,-1 0,1-1,0 1,-1-1,1 1,-1-1,1 0,-1 0,1 0,-1 0,1 0,-1 0,1-1,-1 0,1 1,-1-1,1 0,0 0,-1 0,1 0,0 0,0-1,0 1,0-1,0 0,-2 1,-35-20</inkml:trace>
  <inkml:trace contextRef="#ctx0" brushRef="#br0" timeOffset="268.533">1 1343,'0'0,"0"0,0-4,5-13,12-23,19-34,45-63,57-62,52-37,34-7,16 23,-34 47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7:03.99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 0,'0'0,"-5"42,5 297,45-416,-35 49,-7 16,0 1,0 0,1-1,1 2,0-1,0 0,1 1,0 0,1 0,0 1,1 0,0 0,0 0,1 1,0 1,0 0,4-2,-6 9,-1 1,1 0,-1 1,0 0,0 0,0 0,0 1,0 0,0 0,0 0,-1 1,0-1,0 1,0 1,0-1,0 1,-1 0,0 0,0 0,0 0,-1 1,0 0,0-1,0 1,-1 0,0 1,0-1,0 0,-1 0,0 1,0 3,10 18,-10-27,-1-1,0 1,1 0,-1 0,0 0,1 0,-1 0,1 0,0 0,-1-1,1 1,0 0,-1 0,1-1,0 1,0-1,-1 1,1 0,0-1,0 0,0 1,0-1,0 1,0-1,0 0,0 0,0 0,0 1,0-1,0 0,0 0,0 0,0-1,0 1,0 0,0 0,0 0,0-1,0 1,0-1,0 1,0 0,-1-1,1 0,0 1,0-1,0 1,-1-1,1 0,0 0,-1 1,1-1,-1 0,1 0,-1 0,1 0,-1 0,1 0,-1 0,45-71,-33 49,-10 17,1 0,-1 0,1 0,0 0,1 1,-1-1,1 1,0 0,0 0,1 0,-1 0,1 1,0 0,1 0,-1 0,1 1,-1-1,1 1,0 1,0-1,0 1,1 0,-1 1,1-1,-1 1,1 0,-1 1,1 0,-1 0,1 0,-1 1,1 0,-1 0,1 0,-1 1,0 0,0 0,0 1,0 0,0 0,0 0,-1 1,5 3,1 11,-1 0,-1 0,0 1,-1 0,-1 1,-1-1,-1 1,-1 1,0-1,-2 1,0-1,-2 1,-1 17,7 50,-1-52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7:04.3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0,'0'0,"0"0,0 0,0 0,0 5,1 9,0 3,1 10,1 15,0-1,-1-7,0-9,0 0,1-3,0-4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7:04.55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0,'0'0,"0"0,0 0,0 0,0 0,1 4,0 1,0 0,0-2,3 6,1 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7:05.00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1,'8'39,"46"277,-54-316,0 1,0 0,0-1,0 1,1-1,-1 1,0 0,0-1,1 1,-1-1,0 1,1-1,-1 1,1-1,-1 1,1-1,-1 1,1-1,-1 1,1-1,-1 0,1 1,-1-1,1 0,0 0,-1 1,1-1,0 0,-1 0,1 0,-1 0,1 0,0 0,-1 0,1 0,0 0,-1 0,1 0,0 0,-1 0,1-1,0 1,-1 0,1 0,-1-1,1 1,-1 0,1-1,-1 1,1-1,-1 1,1-1,-1 1,1-1,-1 1,0-1,1 1,-1-1,0 0,1 1,-1-1,0 1,0-1,0 0,35-48,-30 41,15-25,86-107,-103 137,1 0,-1 0,1 0,0 1,0-1,0 1,0 0,0 0,1 0,-1 1,1-1,-1 1,1 0,-1 0,1 1,0-1,-1 1,1 0,0 1,-1-1,1 1,0 0,-1 0,1 0,-1 0,1 1,-1 0,0 0,0 0,0 1,0-1,0 1,0 0,-1 0,13 14,-1 1,-1 0,-1 1,-1 0,0 1,-1 0,-2 1,0 0,-1 1,-1 0,-1 0,-1 0,2 20,7 33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7:01.8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32 25,'-9'48,"6"-32,-17 221,21-228,0 0,1 0,0 0,0-1,1 1,0 0,0-1,1 0,0 1,1-2,-1 1,2 0,-1-1,1 0,0 0,0-1,1 0,0 0,0 0,1-1,-1 0,1 0,0-1,7 3,-2-3,-1 0,1 0,0-1,0-1,0 0,0-1,1 0,-1-1,0 0,0-2,12-1,25-8</inkml:trace>
  <inkml:trace contextRef="#ctx0" brushRef="#br0" timeOffset="311.797">373 0,'0'0,"-1"4,-2 10,-2 17,-1 18,-3 16,0 15,0 10,1 6,2-14,1-20,3-7,3 0,1-10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7:01.16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157 56,'-61'128,"53"-109,-9 16,3 0,1 1,1 0,2 1,2 0,1 1,1 12,5-46,1 1,0-1,0 0,1 0,-1 0,1 0,0 0,0 0,0 0,1 0,-1 0,1 0,0 0,0-1,0 1,1-1,-1 0,1 1,0-1,0 0,0-1,0 1,0 0,1-1,-1 0,1 0,-1 0,1 0,0 0,0-1,0 0,0 0,0 0,0 0,0 0,0-1,1 0,-1 0,0 0,0-1,0 1,0-1,0 0,0 0,0 0,22-6,-1-1,0-1,-1-2,0 0,0-1,-2-2,1 0,-2-2,1 0,27-22</inkml:trace>
  <inkml:trace contextRef="#ctx0" brushRef="#br0" timeOffset="297.125">463 0,'0'0,"-1"3,-1 9,-4 14,-1 17,-2 18,0 15,0 10,2-10,2-1,1-14,1-17,2-16,2-1,3 0,0-4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7:21.7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0 350,'32'-33,"-10"12,1 0,1 1,1 1,0 2,2 0,0 2,0 1,1 1,1 1,0 2,1 1,0 1,0 1,1 2,0 1,-1 2,1 1,20 2,-42 0,0 1,0 0,-1 1,1 0,-1 0,1 1,-1 0,-1 1,1-1,0 1,-1 1,0 0,-1 0,1 0,-1 0,0 1,-1 0,1 1,-1-1,-1 1,0 0,0 0,0 0,-1 1,0-1,-1 1,0 0,0 0,-1 0,0 0,-1 0,1 0,-2 4,-6 44,-1 0,-4 0,-2-2,-2 1,-3-2,-2-1,-2 0,-24 38,18-30,-220 462,246-517,-1 0,1 0,0 0,1 0,-1 0,1 1,1-1,-1 1,1-1,0 1,1 0,-1 0,1-1,1 1,-1 0,1-1,0 1,1-1,0 1,0-1,0 1,0-1,1 0,0 0,1 0,-1-1,1 1,0-1,1 0,-1 0,1 0,2 1,18 6,2-2,-1-1,1 0,1-2,-1-2,1 0,0-2,1-1,-1-1,0-1,0-2,14-2,-12 3,325-21,-182 7</inkml:trace>
  <inkml:trace contextRef="#ctx0" brushRef="#br0" timeOffset="651.529">1646 0,'-3'21,"-100"664,100-669,0-1,1 1,1 0,1-1,0 1,1 0,0 0,1-1,1 1,1-1,0 0,1 0,1 0,0 0,1-1,0 0,1-1,1 1,0-2,1 1,0-1,1-1,0 0,10 7,2-9,1-2,0 0,0-2,1 0,0-2,-1 0,1-2,0-1,0-1,0-1,0-1,0-1,12-5,58-9</inkml:trace>
  <inkml:trace contextRef="#ctx0" brushRef="#br0" timeOffset="978.257">2328 43,'-1'4,"-2"8,-1 15,-3 19,-2 22,-3 23,-2 23,-5 32,-5 35,0 21,3-24,3-9,6-33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7:26.03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0,'1'22,"31"855,-40-428,25-413,18-84,135-284,-166 325,0 0,0 0,0 1,1-1,0 1,1 0,-1 1,1-1,0 1,0 0,1 0,-1 1,1 0,0 0,0 1,0 0,1 0,-1 0,1 1,0 0,0 1,-1 0,1 0,0 1,0-1,0 2,0-1,0 1,0 0,0 1,-1 0,1 0,-1 1,1 0,-1 0,0 1,0 0,1 1,14 18,-1 0,-1 2,-1 1,-1 0,-1 1,-2 1,0 1,-3 0,0 1,-1 0,-2 0,-2 1,0 0,-2 1,-1 10,28 138,-24-137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7:52.1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1 279,'45'-103,"61"-61,-105 164,-1-1,1 0,0 0,0 0,-1 0,1 1,0-1,0 0,0 1,0-1,0 1,0-1,0 1,0-1,0 1,0 0,0-1,0 1,1 0,-1 0,0 0,0 0,0 0,0 0,0 0,0 0,1 0,-1 1,0-1,0 0,0 1,0-1,0 1,0-1,0 1,0 0,0-1,-1 1,1 0,0 0,0-1,0 1,-1 0,1 0,0 0,-1 0,1 0,-1 0,1 0,-1 0,0 0,1 0,-1 0,0 1,14 67,-12 21,-4 0,-4 0,-12 52,0 18,8-22,7 0,14 129,-10-242,-1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6:30.3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252 1,'0'0,"-2"3,-3 11,-6 15,-6 18,-7 18,-6 16,-5 12,-1 8,4-13,8-21,9-23,3-4,3-10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7:55.53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0,'0'0,"0"0,4 0,8 0,3 0,8 0,14 0,1 0,6 1,-4 0,4 1,-5 0,-10 0,0 0,2-2,-6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7:55.80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64,'4'-1,"6"-1,11-4,13-2,13-3,10 0,-5 2,1 1,-8 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7:54.23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104 1,'-1'24,"-101"920,104-874,1-40</inkml:trace>
  <inkml:trace contextRef="#ctx0" brushRef="#br0" timeOffset="695.8">386 798,'6'249,"-6"-246,1 0,-1 1,1-1,0 0,0 0,0 1,1-1,-1 0,1 0,-1-1,1 1,0 0,0 0,0-1,1 1,-1-1,1 0,-1 0,1 0,0 0,0 0,0 0,0-1,0 1,0-1,0 0,0 0,1 0,-1-1,0 1,1-1,-1 0,0 1,1-2,-1 1,0 0,1-1,-1 1,0-1,0 0,1 0,-1 0,0-1,0 1,0-1,0 1,0-1,-1 0,2-1,150-132,-154 134,1 0,-1 0,0 0,1 1,-1-1,1 0,0 1,-1-1,1 0,-1 1,1-1,0 1,0-1,-1 1,1-1,0 1,0-1,0 1,-1 0,1-1,0 1,0 0,0 0,0 0,0 0,0 0,-1 0,1 0,0 0,0 0,0 0,0 0,0 0,0 1,-1-1,1 0,0 1,0-1,0 1,-1-1,1 1,0-1,-1 1,1-1,0 1,-1 0,1-1,-1 1,1 0,-1-1,1 1,-1 0,1 0,-1 0,0 0,-1 56,-20 8,-4 0,-2-1,-3-2,-3-1,-32 45,57-93,-223 317,185-280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8:00.00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437 88,'-12'-26,"10"22,-1 0,1 0,-1 0,0 0,0 0,0 1,0-1,-1 1,1 0,-1 0,0 0,0 1,0-1,0 1,0 0,-1 0,1 0,-1 1,1 0,-1-1,1 2,-1-1,0 0,0 1,1 0,-1 0,0 1,0-1,1 1,-1 0,0 0,1 0,-1 1,1 0,0 0,-1 0,1 0,0 1,0-1,0 1,1 0,-1 0,1 1,-4 2,-18 24,0 1,2 1,1 1,2 1,1 0,1 2,3 0,0 1,3 0,1 1,2 0,-2 18,7-42,1-1,-1 1,2 1,0-1,1 0,0 1,1-1,1 0,0 1,1-1,2 5,-4-17,1-1,-1 1,1-1,-1 1,1-1,-1 0,1 1,0-1,0 0,0 1,0-1,0 0,0 0,0 0,0 0,0 0,0 0,1 0,-1 0,0 0,1 0,-1-1,1 1,-1-1,1 1,-1-1,1 0,-1 1,1-1,-1 0,1 0,-1 0,1 0,-1 0,1 0,-1-1,1 1,0 0,-1-1,0 1,1-1,-1 0,1 1,-1-1,0 0,1 0,-1 0,0 0,61-56,-16-6,-2-2,-4-2,-3-2,-2-1,12-42,-5-3,-31 176,27 630,-35-670,0 1,-2 0,-1 0,0-1,-2 1,0 0,-2-1,0 1,-1-1,-1 0,-2 0,0-1,-1 0,0-1,-2 0,0 0,-2-1,0 0,0-1,-2-1,0 0,-16 12,9-14,0-1,0-2,-1 0,-1-1,0-2,0 0,-1-1,0-2,-16 2,-1-3</inkml:trace>
  <inkml:trace contextRef="#ctx0" brushRef="#br0" timeOffset="322.488">765 1362,'-2'4,"-4"8,-7 11,-8 13,0 1,3-6,5-8,-3 2,0-3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8:04.7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390 1,'-15'20,"-29"56,4 2,4 1,3 2,3 2,4 0,4 2,3 1,5 0,-2 50,6-69,3-1,3 1,3 0,3 0,3 0,3-1,13 55,-20-115,-1 0,1 0,0 0,0-1,0 1,1 0,0-1,0 1,0-1,1 0,0 0,0 0,0 0,1 0,-1-1,1 1,0-1,1 0,-1 0,1 0,-1-1,1 0,0 0,1 0,-1 0,0-1,1 0,-1 0,1-1,0 1,-1-1,1 0,0-1,0 1,1-1,5-9,1 1,-1-2,-1 1,0-2,0 1,-1-2,-1 1,1-1,-2-1,0 0,0 0,-2 0,1-1,-2 0,0 0,0-1,0-5,2-2,-1 1,-1-2,-1 1,-1 0,-1-1,-1 0,-1 1,-2-9,2 24,0 0,-1 1,0-1,-1 1,1-1,-1 1,0 0,-1 0,1-1,-1 2,-1-1,1 0,-1 1,0-1,0 1,0 0,-1 0,0 1,0 0,0-1,0 2,-1-1,1 0,-1 1,0 0,0 1,0-1,-1 1,1 1,-3-2,-8 3,0 0,0 0,0 2,0 0,0 1,1 0,-1 2,1 0,0 0,0 2,1 0,0 1,0 0,-13 10,-21 15</inkml:trace>
  <inkml:trace contextRef="#ctx0" brushRef="#br0" timeOffset="593.07">946 128,'-27'28,"2"1,0 1,3 2,0 0,2 1,1 2,2-1,-6 23,-12 22,5 1,3 2,3 0,4 2,4 0,3 1,4 1,4 0,4 0,3 0,6 15,-6-75,3 0,0 0,1 0,1-1,2 0,1 0,0-1,4 3,-12-21,1-1,0 0,1 0,-1-1,1 1,0-1,0 1,0-1,1 0,-1-1,1 1,0-1,0 0,0 0,0 0,1-1,-1 0,1 0,0 0,-1-1,1 0,0 0,0 0,0-1,0 0,0 0,0 0,-1-1,1 0,0 0,0 0,-1-1,1 0,0 0,-1 0,0-1,0 0,3-2,20-14,-2-1,0-2,-1 0,-2-2,0-1,-2 0,0-2,-2 0,-1-2,-1 0,-2 0,-1-2,0-2,7-7,-3 0,-1-2,-2 0,-1 0,-3-1,-1-1,-3 0,-1 0,-2 0,-2-1,-2 0,-2 1,-2-1,-2 1,-2 0,-2 1,-2 0,-1 0,-8-12,-73-59,42 74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8:03.8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148 0,'-4'21,"-51"235,30-157,4 1,5 1,-4 102,18-196,0 1,1 0,0 1,0-1,1 0,0 0,1 0,-1 0,1 0,1 0,0 0,0 0,0 0,1-1,1 1,-1-1,1 0,0 0,0 0,1 0,0-1,0 0,1 0,0 0,0-1,0 1,1-2,-1 1,1-1,0 0,0 0,1-1,-1 0,1 0,0 0,0-1,4 0,19-4,0-2,1-1,-1-1,-1-2,0 0,0-3,0 0,-2-2,1-1,-2-1,0-2,-1-1,8-7,30-26</inkml:trace>
  <inkml:trace contextRef="#ctx0" brushRef="#br0" timeOffset="293.939">575 239,'-1'6,"-1"9,-2 20,-3 22,-3 24,-2 22,-2 30,-3 26,2 14,2-1,4-16,3-34,4-39,2-24,2-23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8:07.62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439 50,'0'0,"-29"-26,28 24,-1 0,0 0,0 0,-1 0,1 1,0-1,0 1,-1-1,1 1,-1 0,1 0,-1 0,0 0,1 1,-1-1,0 1,0-1,1 1,-1 0,0 0,0 0,1 0,-1 1,0-1,0 1,1 0,-1-1,1 1,-1 1,0-1,1 0,0 0,-1 1,1 0,0-1,0 1,0 0,-2 2,-58 90,-31 236,55-162,3-85,47-117,-8 27,-1 1,1-1,0 1,1 0,0 0,0 0,0 1,1 0,-1 0,1 0,0 0,1 1,-1 0,1 1,0-1,0 1,0 1,0-1,0 1,1 0,-1 1,1 0,-1 0,1 0,-1 1,1 1,0-1,-1 1,1 0,-1 1,0-1,1 2,-1-1,0 1,0 0,0 0,-1 1,1 0,-1 0,0 1,4 3,6 11,-1 1,-1 1,-1 0,-1 0,-1 1,-1 1,-1-1,-1 2,-1-1,-1 1,-1 0,-1 1,-1-1,-1 1,-2-1,0 1,-1 0,-2-1,0 1,-2-1,-1 0,0-1,-2 1,-1-1,-1 0,0-1,-2-1,-1 1,-10 13,12-19,-1-1,0 0,0-1,-2 0,0-1,0 0,-1-1,-1-1,0 0,0-1,-1-1,0-1,-1 0,0-1,0-1,-1-1,1 0,-1-1,0-1,-16 0,-11-9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8:12.1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 26,'0'20,"-3"702,46-766,17-56,-21 29,3 2,3 2,3 2,3 3,2 1,38-31,-86 86,1 0,-1 1,1-1,1 1,-1 1,1-1,0 1,-1 0,2 0,-1 1,0 0,1 1,0-1,-1 1,1 1,0 0,0 0,0 0,0 1,0 0,0 0,0 1,0 0,0 1,0 0,-1 0,1 1,-1-1,1 2,-1-1,0 1,0 0,2 2,5 14,-2 1,0 0,-1 1,-1 0,-1 1,-1 0,-1 0,-1 1,-1 0,-1 0,-2 0,0 1,-1-1,-2 13,1-27,-5 262,52-362,0-5,4 3,4 2,4 3,4 2,7-2,-59 75,-1 0,2 1,0 0,0 1,1 0,0 1,0 0,1 1,0 1,7-2,-15 7,0 0,0 0,0 1,1 0,-1 0,0 1,1 0,-1 0,1 0,-1 1,0 0,1 0,-1 0,0 1,0 0,0 0,0 1,0 0,-1 0,1 0,-1 1,1-1,-1 1,-1 1,1-1,3 5,15 22,-1 1,-2 1,-1 0,-2 2,-1 0,-2 1,-1 1,-2 0,-2 0,2 21,6 5,87 320,-72-280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8:10.24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224 30,'0'0,"11"56,-9 19,-3-1,-3 0,-4-1,-3 1,-8 23,9-41,-166 903,169-840,13-82</inkml:trace>
  <inkml:trace contextRef="#ctx0" brushRef="#br0" timeOffset="771.275">74 34,'158'-22,"-97"15,0 4,0 2,1 2,-1 4,22 5,-62-7,1 1,-1 1,0 1,-1 1,1 0,-1 2,0 0,-1 2,-1 0,1 1,-2 0,1 2,-2 0,0 1,-1 0,10 14,-18-20,-1 0,0 0,-1 1,0-1,0 1,-1 0,0 1,-1-1,0 1,-1-1,0 1,-1 0,0 0,-1 0,0 0,0 0,-1 0,-1 0,0-1,0 1,-1 0,0-1,-1 0,0 0,-1 0,0 0,-1-1,0 1,0-1,-1-1,0 1,0-1,-4 2,-28 23,-1-2,-1-1,-1-3,-2-1,-1-2,-1-3,0-1,-2-2,0-3,-1-1,0-3,-1-1,-22-1,-104-11,153-6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8:08.4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195 27,'-27'42,"-3"28,4 3,2 0,4 1,3 1,3 1,0 29,9-70,-12 113,45-166,-18 7,1 0,0 0,1 2,-1-1,2 2,-1-1,1 2,1 0,-1 0,1 1,0 1,0 0,1 1,0 1,-1 0,1 1,0 0,0 1,1 1,-1 1,0 0,0 1,-1 0,1 1,0 1,-1 0,1 1,-2 1,1 0,0 1,-1 1,5 3,2 5,-1 0,-1 1,0 1,-2 1,0 0,-1 1,-1 1,-1 0,-1 1,0 0,-2 1,-1 0,-1 1,-1 0,0 0,-2 0,-1 1,0 12,-2-17,-1 0,-1 0,0 0,-2 0,0 0,-1-1,-1 1,-1-1,0 1,-2-2,0 1,-1-1,-1 0,-1 0,0-1,-1-1,-1 0,-1 0,0-1,-1-1,-1 0,0-1,-4 3,-8 0,0-1,-1-1,0-2,-1 0,-1-2,0-1,0-2,0-1,-1-1,0-1,-12-2,-12 0</inkml:trace>
  <inkml:trace contextRef="#ctx0" brushRef="#br0" timeOffset="870.967">189 0,'26'19,"21"6,1-3,1-2,1-2,0-2,1-2,1-3,0-2,1-2,-1-3,35-1,-21-1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6:31.2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674 93,'-26'-23,"20"16,1 1,-1 1,0-1,0 1,-1 0,1 1,-1-1,0 1,0 0,-1 1,1 0,-1 0,0 1,0 0,0 0,0 1,0 0,0 0,0 1,0 0,0 0,0 1,0 0,0 0,0 1,0 0,0 1,1 0,-1 0,1 0,0 1,0 0,0 0,0 1,1 0,-3 2,-18 26,1 1,2 0,1 2,1 1,3 1,1 0,1 2,3 0,-1 7,6-23,-154 480,241-539,-58 25,0 1,1 0,0 2,0 0,1 2,-1 0,1 1,1 2,-1 0,0 1,0 1,0 1,1 1,-1 1,0 1,-1 1,1 1,-1 1,0 1,-1 0,1 2,-2 0,0 2,0 0,-1 1,0 0,-1 2,-1 0,0 1,-1 0,-1 1,-1 1,0 0,-1 1,-1 1,2 5,-6-14,0 1,-1-1,0 1,0 0,-2 1,1-1,-2 1,1 0,-2 0,0 0,0 0,-2 1,1-1,-2 0,1 0,-2 1,0-1,-1 0,0 0,0-1,-2 1,0-1,0 1,-1-2,0 1,-1-1,-1 1,1-2,-2 1,1-1,-2-1,-1 2,-25 7,0-3,-1 0,-1-3,1-1,-2-2,0-1,0-2,0-2,-6-2,-78-8,83-8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00:39.58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133 0,'-22'94,"-14"57,6 2,-9 152,36-282,1 1,1-1,1 1,1-1,1 1,1-1,2 0,0 0,1 0,1-1,1 1,1-2,1 1,1-1,1-1,0 0,2-1,0 0,1-1,1-1,1 0,0-1,1-1,5 2,2-2,0-1,0-2,2 0,-1-2,1-1,0-1,1-1,0-2,0-1,1-1,-1-1,0-1,1-2,-1-1,1-1,5-2,30-14</inkml:trace>
  <inkml:trace contextRef="#ctx0" brushRef="#br0" timeOffset="342.31">676 142,'0'0,"-1"5,-2 14,-5 24,-4 28,-6 28,-8 39,-9 40,-3 24,1 8,6-8,8-24,9-30,6-40,7-31,7-27,2-23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04:11.88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493 30,'0'0,"0"0,0 0,-31-7,25 6,-6-4,1 1,-1 1,1 0,-1 1,0 0,0 1,0 0,-1 1,1 0,0 1,0 0,0 1,0 0,1 1,-1 1,0 0,1 0,0 1,0 0,1 1,-8 5,4 4,1 0,0 1,1 1,0 0,2 0,0 1,1 0,1 1,0 0,2 0,0 1,1 0,1 0,1 0,0 14,4-32,0 0,-1 0,1 0,0 0,1 0,-1-1,0 1,0-1,1 1,-1-1,1 1,-1-1,1 0,0 1,-1-1,1 0,0 0,0 0,0-1,0 1,0 0,0-1,0 1,0-1,0 0,0 1,0-1,0 0,0 0,0-1,0 1,0 0,0-1,0 1,0-1,0 0,27 3,-8 5,-1 0,0 2,0 0,-1 1,0 1,-1 0,0 2,-1 0,0 1,-1 1,-1 0,0 1,-2 1,1 0,-2 1,0 0,-2 1,0 0,0 0,-2 1,-1 1,4 17,-8-27,-1 0,-1 0,0 1,-1-1,0 1,0-1,-1 0,-1 1,0-1,0 0,-1 0,-1 0,0 0,0-1,-1 0,-1 0,1 0,-2 0,1-1,-1 0,-1 0,1-1,-1 0,-1 0,0-1,0 0,0 0,-1-1,0-1,-9 5,3-1,-1-1,0 0,0-1,0-1,-1 0,0-2,0 0,0-1,0-1,0 0,-1-2,1 0,-1-1,1 0,0-2,-15-3,9-7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04:12.41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57 1,'0'0,"-5"26,-15 87,6 1,4 0,6 85,2-191,1 1,1 0,0 0,0 0,1 0,0 0,0 0,1-1,0 1,1 0,0-1,0 0,1 0,0 0,0 0,1 0,0-1,0 0,1 0,0 0,0-1,1 0,0 0,0 0,0-1,0 0,1-1,0 1,7 1,2-1,1 0,0-2,0 0,0-1,0-1,1-1,-1-1,0 0,0-1,1-1,-2-1,1 0,0-1,-1-1,10-5,31-16</inkml:trace>
  <inkml:trace contextRef="#ctx0" brushRef="#br0" timeOffset="326.22">435 295,'-2'5,"0"8,-3 15,-1 17,-1 19,1 15,0 11,3 5,1 2,5-4,1-17,4-10,-1-17,5-7,7-6,0-9,4-10,-1-8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00:40.60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394 364,'-19'18,"-11"20,2 2,2 0,2 2,2 1,1 0,2 2,3 0,1 1,2 1,3 0,-3 29,-2 17,3 0,5 1,4-1,3 1,5 0,4 0,5-1,3-1,14 38,-24-105,2 0,1-1,0-1,2 0,1 0,0-1,2 0,1-2,8 9,-20-23,2-1,-1 0,1 0,-1 0,1-1,1 1,-1-2,1 1,-1-1,1 0,0 0,0 0,0-1,0 0,1-1,-1 0,1 0,-1-1,1 1,-1-1,0-1,1 0,-1 0,1 0,-1-1,0 0,0 0,0-1,0 0,0 0,-1-1,1 0,-1 0,1-1,15-17,-1 0,-1-2,-1 0,-1-1,-1-1,-1-1,-1 0,-2-1,-1 0,-1-1,-2 0,0-1,-2 0,-2 0,0-1,-2 1,-1-1,-2 0,-2-19,2-13,-3-1,-3 1,-2 0,-3 1,-3 0,-2 0,-3 2,-3 0,-2 1,-3 2,-2 0,-3 2,-2 2,-2 1,-3 1,-43-43,44 58</inkml:trace>
  <inkml:trace contextRef="#ctx0" brushRef="#br0" timeOffset="712.313">1550 292,'-14'18,"-13"32,2 2,2 0,3 1,2 1,2 1,3 0,2 1,2 0,1 31,-6 24,5 0,5 0,5 1,4 0,6-1,19 87,-23-169,1-1,1 0,2-1,1 1,0-2,2 0,1-1,17 22,-25-39,-1 1,2-1,-1 0,1-1,0 1,1-2,0 1,0-1,0 0,1-1,-1 0,1-1,1 0,-1-1,0 0,1 0,0-1,0 0,-1-1,1-1,0 1,0-2,0 1,0-2,2 0,11-7,-1-1,0-2,-1 0,0-1,0-2,-2 0,0-1,-1-1,0 0,-1-2,-2 0,0-1,0-1,-2 0,-1-1,-1 0,0-1,-2-1,-1 1,4-18,8-9,-3-1,-1-1,-3-1,-3 0,-1-1,-3 0,-3 0,-2-1,-2 1,-2-1,-3 1,-2 0,-3 0,-2 1,-2 0,-3 1,-2 1,-2 1,-2 0,-2 2,-20-27,25 51,0 1,-2 1,0 1,-1 1,-1 1,-1 1,-11-5,-54-26</inkml:trace>
  <inkml:trace contextRef="#ctx0" brushRef="#br0" timeOffset="1350.405">2717 227,'-14'20,"-12"32,3 1,2 0,2 2,3 0,2 1,3 1,2 0,3 0,1 47,-4 25,6 1,5 0,6-1,6 0,5 0,23 71,-38-177,0-1,2 0,0-1,2 1,0-1,1-1,1 0,1 0,1 0,1-2,0 0,1 0,1-1,1-1,0 0,1-2,18 13,-28-24,0-1,1 1,-1-2,0 1,1-1,-1 0,0 0,1-1,-1 0,1-1,-1 1,1-1,-1-1,0 0,1 0,-1 0,0-1,0 0,-1 0,1 0,-1-1,1 0,-1-1,0 1,-1-1,1 0,-1-1,0 1,0-1,-1 0,1 0,12-18,-1 0,0-1,-2-1,-1 0,-1 0,-2-2,4-12,2-25,-2-1,-3 0,-3-1,-3 0,-3 0,-3 0,-3-1,-3 1,-2 1,-4 0,-2 0,-3 1,-3 2,-3 0,-3 1,-2 1,-3 2,-2 1,-12-12,17 32,-2 0,-1 2,-1 2,-3 1,-15-11,-4 3</inkml:trace>
  <inkml:trace contextRef="#ctx0" brushRef="#br0" timeOffset="1970.599">3742 401,'-13'14,"1"1,1-1,0 2,1-1,1 2,0-1,1 1,1 0,0 1,-3 15,-9 45,3 1,4 0,2 1,5 0,3 0,3 0,4 0,3 0,4-1,4 0,4 7,-8-20,2-1,4 0,2-1,3 0,2-2,4-1,2-2,2-1,8 7,-37-58,1-1,-1 1,1-1,1 0,-1 0,1 0,0-1,0 0,0 0,1-1,0 1,0-1,0-1,0 0,1 0,-1 0,1-1,0 0,0 0,0-1,-1 0,1 0,0-1,0 0,1 0,-2-1,1 0,0-1,6-1,2-8,0 0,0 0,-1-2,-1 0,0-1,0 0,-2-1,0-1,0 0,-2 0,0-1,-1 0,0-1,-2 0,0 0,1-9,14-30,-2-1,-3-1,-2-1,-3 0,-3 0,-2-1,-3-1,-3 1,-2 0,-3 0,-2 0,-4 0,-2 1,-2 0,-3 1,-3 1,-2 1,-3 1,-2 1,-3 1,-1 2,-3 1,-3 1,-1 2,-33-30,-58-10,71 63</inkml:trace>
  <inkml:trace contextRef="#ctx0" brushRef="#br0" timeOffset="2517.72">5586 0,'9'1058,"-50"-315,42-743,-1-1,1 0,0 0,0 1,-1-1,1 1,0-1,0 1,0-1,-1 1,1-1,0 1,0 0,0 0,0-1,0 1,0 0,0 0,0 0,0 0,0 0,0 0,0 0,0 0,0 0,0 1,-1-1,1 0,0 1,0-1,0 1,0-1,0 1,-1-1,1 1,0-1,0 1,-1 0,1-1,0 1,-1 0,1 0,-1-1,1 1,-1 0,1 0,-1 0,0 0,1 0,-1 0,0 0,0-1,0 1,1 0,-1 0,0 0,0 0,-1 0,1 0,0 1,23-22</inkml:trace>
  <inkml:trace contextRef="#ctx0" brushRef="#br0" timeOffset="2854.508">6059 1007,'-20'14,"-17"16,2 2,2 1,1 2,1 1,2 1,2 2,1 1,2 1,2 1,2 0,2 2,-3 13,16-47,1 0,-1 1,2-1,0 1,0 0,1 0,0 1,1-1,0 0,0 1,2-1,-1 0,2 0,-1 1,1-1,1 0,0 0,1-1,0 1,0-1,1 1,1-1,0-1,0 1,1-1,0 0,0-1,4 3,10 0,0-2,1 0,1-1,-1-2,1 0,0-2,1 0,-1-1,1-2,0 0,-1-2,1 0,-1-2,1 0,-1-2,6-2,52-12</inkml:trace>
  <inkml:trace contextRef="#ctx0" brushRef="#br0" timeOffset="3689.245">6610 1113,'-31'912,"31"-912,-1 1,0 0,1 0,-1 0,0-1,1 1,-1 0,1 0,-1 0,1 0,0 0,-1 0,1 1,0-1,0 0,0 0,-1 0,1 0,0 0,0 0,1 0,-1 0,0 0,0 0,1 0,-1 1,0-1,1 0,-1 0,1 0,-1-1,1 1,-1 0,1 0,0 0,0 0,-1-1,1 1,0 0,0 0,0-1,0 1,0-1,0 1,0-1,0 1,0-1,0 0,1 1,129-352,61-5,-134 287,-56 68,-1-1,0 1,0-1,1 1,-1 0,1-1,-1 1,1 0,0 0,0 0,-1 0,1 1,0-1,0 0,0 1,0-1,0 1,-1-1,1 1,0 0,0 0,0 0,0 0,0 0,0 1,0-1,0 1,0-1,0 1,0-1,-1 1,1 0,0 0,0 0,-1 0,1 0,-1 1,1-1,-1 0,1 1,-1-1,5 11,-1 0,0 0,0 0,-2 1,1-1,-2 1,0 0,0 0,-1-1,-1 1,0 0,-2 12,2 3,-25 504,49-596,-4 6,2 1,2 2,3 0,2 1,3 2,2 1,1 2,3 1,41-38,-72 78,1-1,0 2,1-1,0 1,0 1,0 0,1 0,0 1,0 0,0 0,1 1,0 1,-1 0,1 0,0 1,1 0,-1 1,0 1,0 0,0 0,1 1,-1 0,0 1,0 0,0 1,0 0,-1 1,1 0,-1 1,0 0,1 1,9 15,-1 0,-1 2,-1 0,-1 1,-1 0,-2 1,0 1,-1 0,-2 1,-1 0,-1 1,-1 0,2 21,54 258,-41-166</inkml:trace>
  <inkml:trace contextRef="#ctx0" brushRef="#br0" timeOffset="212652.849">112 2833,'-24'35,"8"1,1 0,3 0,0 2,3-1,1 1,2 1,1-1,2 1,2 0,1 0,3-1,1 1,1-1,2 1,9 23,50 72,-64-131,1 1,-1-1,1 0,0 0,1 0,-1-1,0 1,1-1,-1 0,1 0,0 0,0 0,0-1,0 0,0 1,0-1,0-1,0 1,0-1,0 1,1-1,-1 0,0-1,0 1,0-1,0 0,0 0,1 0,-2 0,1-1,0 0,0 1,2-3,7-9,0-1,0-1,-1 0,-1-1,-1 0,0-1,-1 0,-1-1,0 1,-2-1,0-1,-1 1,-1-1,0 0,-2 0,0 0,-1-1,-1 1,-1 0,0 0,-2-3,3-4,0-1,-2 1,-1 0,-1 0,-1 0,-1 0,-2 1,0 0,-2 1,0-1,-2 2,-1 0,0 0,-2 1,-4-4,-12-2</inkml:trace>
  <inkml:trace contextRef="#ctx0" brushRef="#br0" timeOffset="213026.896">1066 2965,'0'0,"0"0,0 0,0 0,0 0,0 0,0 0,0 0</inkml:trace>
  <inkml:trace contextRef="#ctx0" brushRef="#br0" timeOffset="213291.576">1035 3446,'0'0,"0"0,0 0,0 0,0 0</inkml:trace>
  <inkml:trace contextRef="#ctx0" brushRef="#br0" timeOffset="215402.833">2764 2741,'-26'45,"-6"19,2 1,3 1,4 2,2 0,3 2,3 0,3 0,1 32,9-71,2 0,1 0,1 0,2 0,1-1,2 1,0-1,9 19,-12-38,0 0,1 1,1-2,0 1,0-1,1 1,0-2,0 1,1-1,1 0,-1-1,2 0,-1 0,1-1,0 0,0-1,1 0,0-1,0 0,0-1,1 0,-1 0,5-1,-10-2,1 0,0-1,0 0,-1 0,1-1,0 0,-1 0,1 0,0-1,-1 0,1 0,-1-1,0 0,0 0,0 0,0-1,-1 0,1 0,-1 0,0-1,0 1,-1-1,1 0,-1-1,0 1,-1-1,1 0,-1 0,0 0,0-3,5-9,0 0,-2-1,0 0,-1 0,-1-1,-1 1,0-1,-2 0,-1-19,-1 28,-1-1,0 1,-1 0,0 0,-1 0,0 0,0 1,-2-1,1 1,-1 0,0 1,-1 0,0 0,-1 0,0 1,0 0,-1 0,0 1,0 0,-1 1,0 0,0 0,0 1,-1 0,1 1,-1 1,0-1,-1 2,1-1,-6 1,-111-26,92 16</inkml:trace>
  <inkml:trace contextRef="#ctx0" brushRef="#br0" timeOffset="216196.43">3862 3229,'0'0,"3"0,12-1,15-1,4 0,10 0,15 1,13 1,11 1,-9 0,-17 0,-1 1,-11-1,5-2,-7-2</inkml:trace>
  <inkml:trace contextRef="#ctx0" brushRef="#br0" timeOffset="216584.657">3911 3512,'0'0,"0"0,4 0,9 0,15 0,16 0,17-1,15-1,15-3,11-2,10-4,-15 1</inkml:trace>
  <inkml:trace contextRef="#ctx0" brushRef="#br0" timeOffset="214378.096">1531 2929,'24'-23,"-19"18,1 0,1 0,-1 1,0-1,1 1,0 1,0-1,0 1,1 1,-1-1,1 1,-1 0,1 1,0 0,-1 0,1 1,0 0,0 0,0 1,-1 0,1 0,0 1,-1 0,1 0,-1 1,0-1,0 2,0-1,1 2,-6 2,-1 0,0 0,0 0,-1 1,0-1,0 0,-1 0,0 0,0 0,-1 0,0 0,0 0,0 0,-1 0,0-1,0 1,-1-1,0 0,0 0,0-1,-1 1,0-1,0 0,0 0,-1 0,1-1,-1 0,-3 2,-146 98,152-101,1 0,0 1,0-1,0 1,0 0,1 0,-1 0,1 0,0 0,0 0,0 0,1 0,0 0,0 0,0 0,0 0,0 0,1 0,-1 1,1-1,1 0,-1-1,0 1,1 0,0 0,0 0,0-1,0 1,0-1,1 0,0 0,-1 0,1 0,0 0,1 0,-1-1,0 0,1 1,-1-1,1-1,0 1,0 0,0-1,209 104,-209-103,0 0,0 1,0 0,-1-1,1 1,-1 0,0 1,0-1,0 1,0-1,0 1,-1 0,0 0,0 0,0 0,0 0,-1 0,1 1,-1-1,0 1,0-1,-1 1,0-1,1 1,-1-1,-1 1,1-1,-1 1,0-1,0 1,0-1,0 0,-1 1,0-1,0 0,0 0,0 0,0 0,-1-1,0 1,0-1,0 1,0-1,-1 0,1 0,-1 0,1-1,-3 1,-27 26,-1-2,-1-1,-1-1,-2-3,-34 16,34-20</inkml:trace>
  <inkml:trace contextRef="#ctx0" brushRef="#br0" timeOffset="214689.455">2153 3661,'0'0,"0"0,-3 4,-4 8,-5 10,-1 2,3-3,0 1,0 0,2-6,2-5</inkml:trace>
  <inkml:trace contextRef="#ctx0" brushRef="#br0" timeOffset="238017.274">5590 2593,'40'1207,"-26"-1115,-6-72</inkml:trace>
  <inkml:trace contextRef="#ctx0" brushRef="#br0" timeOffset="238971.045">6705 2575,'-95'-32,"87"27,1 1,-1 0,0 1,0-1,0 1,0 1,0 0,-1 0,1 0,-1 1,1 0,-1 1,1 0,-1 0,0 1,1 0,-1 1,1 0,0 0,0 1,0 0,0 0,0 0,-5 5,-2 9,0 2,2 0,0 0,2 1,0 1,1 0,1 0,1 1,1 0,1 0,1 1,1 0,1 0,1 0,0 16,0-23,-15 211,18-226,0 0,0 0,0 0,0-1,0 1,0 0,1-1,-1 1,0-1,0 1,0-1,1 1,-1-1,0 0,0 0,1 0,-1 1,0-1,1-1,-1 1,0 0,1 0,-1 0,0-1,0 1,0 0,1-1,-1 1,0-1,0 0,0 1,0-1,0 0,0 0,0 0,0 0,0 1,0-1,0-1,0 1,-1 0,1 0,-1 0,1 0,0 0,-1-1,0 1,1 0,-1 0,0-1,1 0,13-10,-6 6,0 1,0 1,0 0,0 0,1 0,0 1,-1 0,1 1,0 0,1 0,-1 1,0 1,0-1,1 1,-1 1,0 0,0 0,0 0,0 2,0-1,0 1,0 0,-1 1,1 0,-1 0,0 1,0 0,-1 0,1 1,-1 0,-1 0,1 1,5 6,10 12,-1 0,-2 1,0 2,-1 0,-2 0,-1 2,-2 0,0 1,-2 0,-2 0,-1 1,-1 1,-1-1,-2 1,-2 0,-1 0,-1 0,-2 0,-1 0,-2-1,-1 1,-1-1,-3 2,6-23,-1 1,0-1,-1 0,0 0,-1-1,0 0,-1 0,0 0,-1-1,0-1,0 1,0-1,-1-1,0 0,-1 0,0-1,0 0,0-1,-1-1,1 1,-1-2,0 0,-1 0,1-1,0 0,-1-1,1-1,0 0,-1-1,1 0,-2-1,-103-27,66 9</inkml:trace>
  <inkml:trace contextRef="#ctx0" brushRef="#br0" timeOffset="239719.297">7317 2458,'-40'34,"12"2,2 2,1 1,3 1,1 1,1 1,3 1,2 0,1 1,3 1,1 0,2 0,1 14,-1-8,2 1,2-1,3 1,1 0,3 0,3-1,1 1,3-2,2 1,2-1,2-1,3-1,1 0,3-2,2 1,-19-36,1 0,0 0,0 0,1-1,1 0,-1-1,2 0,-1 0,1-1,1 0,-1-1,1 0,0-1,1 0,0-1,0 0,0 0,0-2,1 1,0-2,-1 0,1 0,0-1,0-1,0 0,0 0,0-2,0 1,-1-2,11-3,-1-8,0-1,0-1,-2-2,0 0,-1-1,-1 0,0-2,-2 0,-1-1,0-1,-2 0,0-1,-2 0,-1-1,0 0,-2 0,-1-1,0-8,4-6,-1 0,-2-1,-2 0,-2 0,-2-1,-1 1,-3-1,-1 1,-2 0,-1 0,-3 0,-1 1,-2 0,-2 1,-1 0,-2 2,-2-1,-1 2,-2 1,-1 1,-9-9,-125-119,88 103</inkml:trace>
  <inkml:trace contextRef="#ctx0" brushRef="#br0" timeOffset="242434.195">1970 4243,'-15'48,"1"0,3 0,1 1,3 0,2 1,2 5,-4 22,-38 444,65-436,-7-68</inkml:trace>
  <inkml:trace contextRef="#ctx0" brushRef="#br0" timeOffset="243380.628">2941 4204,'-79'-35,"71"29,0 0,-1 1,0 0,0 1,0 0,0 0,-1 1,1 0,-1 1,0 0,0 0,0 1,0 1,0-1,0 2,0-1,0 1,0 1,0 0,1 0,-1 1,1 0,-1 1,1 0,0 0,0 1,1 0,-1 1,1 0,0 0,-2 3,-4 21,0 1,3 0,0 0,2 1,1 1,2-1,1 1,2 0,1 1,1-1,4 28,-4-56,0 0,0 0,1-1,-1 1,1 0,0 0,1 0,-1 0,1 0,0-1,0 1,0 0,1-1,0 1,0-1,0 1,0-1,1 0,-1 0,1 0,0 0,1 0,-1-1,1 0,-1 1,1-1,0 0,0-1,0 1,0-1,1 0,-1 0,1 0,-1 0,1-1,0 0,0 0,-1 0,1-1,4 1,13-1,0 0,0 2,0 1,0 0,-1 2,1 0,-1 2,-1 0,1 1,-1 1,-1 1,1 1,-2 1,0 0,11 10,-12-7,0 0,0 0,-2 2,0 0,-1 0,-1 1,0 1,-2 0,0 1,-1 1,-1-1,-1 1,0 1,-2-1,-1 1,-1 0,0 1,-2-1,0 1,-2-1,0 1,-2-1,-3 18,-3-28,0 0,-1 0,-1 0,0-1,0 0,-1-1,0-1,-1 1,0-2,0 0,-1 0,0-1,-1 0,1-2,-1 1,-1-2,1 0,0 0,-1-2,0 1,0-2,-11 0,-25-5,31-2</inkml:trace>
  <inkml:trace contextRef="#ctx0" brushRef="#br0" timeOffset="243969.905">3712 4167,'-29'20,"14"2,2 0,0 1,1 0,2 1,0 0,1 1,2 0,1 1,0-1,2 1,1 0,1 0,1 0,2 0,0 1,2-1,2 3,-2 27,4 0,1-1,3 0,3-1,2 0,2-1,2-1,3-1,11 17,-32-63,-1 0,2 0,-1-1,0 1,1 0,0-1,0 0,0 0,1 0,-1 0,1 0,0-1,0 0,0 0,1 0,-1 0,1 0,-1-1,1 0,0 0,0 0,0-1,0 1,0-1,0-1,1 1,-1-1,0 0,0 0,1 0,-1-1,0 1,0-1,0-1,2 0,5-9,0-1,-1-1,0 0,-1 0,0-1,-1 0,-1-1,0 0,-1 0,-1-1,0 0,-1 0,-1 0,0-1,-2 1,0-1,0-16,3 3,-2 1,-1-1,-2 0,0 1,-2-1,-1 1,-2-1,-1 1,-1 0,-1 1,-2 0,-1 0,-1 1,-1 0,-1 1,-2 1,0 0,-2 2,0-1,-2 2,-1 1,0 0,-1 2,-13-9,2 9</inkml:trace>
  <inkml:trace contextRef="#ctx0" brushRef="#br0" timeOffset="244545.648">4435 4035,'2'28,"3"65,5-1,3 0,5 0,4 0,-22-90,0 1,0-1,0 1,0-1,1 1,-1-1,1 1,-1-1,1 1,0-1,0 1,0-1,0 0,1 0,-1 1,1-1,-1 0,1 0,0 0,0-1,0 1,0 0,0-1,0 1,0-1,0 0,0 0,1 1,-1-2,1 1,-1 0,1 0,-1-1,1 1,-1-1,1 0,-1 0,1 0,0 0,-1 0,1-1,-1 1,1-1,-1 1,1-1,-1 0,1 0,17-17</inkml:trace>
  <inkml:trace contextRef="#ctx0" brushRef="#br0" timeOffset="244904.798">4955 4077,'-34'13,"19"-8,0 0,0 1,1 1,0 1,1 0,0 0,0 1,0 1,1 0,1 1,0 0,0 1,1 0,1 1,0 0,0 0,2 1,0 0,0 1,1-1,1 1,0 0,-1 12,6-24,1 1,0-1,0 1,0-1,0 1,0-1,1 0,-1 0,1 0,0 0,0 0,0 0,0 0,0-1,1 1,-1-1,1 0,0 1,0-1,0 0,0-1,0 1,0 0,0-1,1 0,-1 0,0 0,1 0,-1 0,1-1,-1 1,1-1,-1 0,4-1,124-18,-76-3,-3-2</inkml:trace>
  <inkml:trace contextRef="#ctx0" brushRef="#br0" timeOffset="245573.645">5189 4099,'0'29,"-2"19,-1-15,1 0,2 0,1 0,2 0,1 0,1-1,10 29,-15-60,0 0,0-1,1 1,-1 0,0 0,1-1,-1 1,1 0,-1-1,1 1,-1-1,1 1,-1-1,1 1,-1-1,1 1,0-1,-1 1,1-1,0 0,0 1,-1-1,1 0,0 0,0 0,-1 1,1-1,0 0,0 0,-1 0,1 0,0 0,0 0,0-1,-1 1,1 0,0 0,0 0,-1-1,1 1,0 0,-1-1,1 1,0-1,-1 1,1-1,-1 1,1-1,-1 1,1-1,-1 0,1 1,-1-1,1 0,-1 1,0-1,1 0,-1 1,0-1,0 0,1 0,-1 1,0-1,0-1,30-56,-28 53,98-221,-98 224,-1 0,0 0,1 0,-1 0,1 0,0 0,0 1,0-1,0 1,0-1,0 1,0 0,0-1,0 1,1 0,-1 0,0 1,1-1,-1 0,1 1,-1 0,1-1,-1 1,1 0,-1 0,1 0,-1 1,0-1,1 1,-1-1,1 1,-1 0,0 0,1 0,-1 0,0 0,0 1,0-1,0 0,2 2,61 82,-58-74,1-1,0 0,0 0,1-1,0 0,0-1,1 0,0 0,1-1,0-1,0 0,0 0,9 3,79 52,-26 16,-59-59</inkml:trace>
  <inkml:trace contextRef="#ctx0" brushRef="#br0" timeOffset="246045.21">4351 4818,'54'5,"287"18,1-14,-1-15,38-19,-291 13,-16-1</inkml:trace>
  <inkml:trace contextRef="#ctx0" brushRef="#br0" timeOffset="246796.921">4731 4977,'-7'96,"4"1,4-1,4 1,16 83,15 36,-36-215,0 1,1 0,-1-1,0 1,1-1,-1 1,1-1,-1 1,1-1,0 1,-1-1,1 0,0 1,0-1,0 0,0 0,0 0,0 0,1 0,-1 0,0 0,0 0,1 0,-1 0,1-1,-1 1,1 0,-1-1,1 1,-1-1,1 0,-1 0,1 1,-1-1,1 0,0 0,-1-1,1 1,-1 0,1 0,-1-1,1 1,-1-1,1 1,-1-1,1 0,-1 0,0 1,1-1,0-1,53-60,126-213,-179 272,1 0,0 0,0 0,0 1,0-1,1 1,-1-1,1 1,0 1,-1-1,1 0,0 1,0 0,0-1,0 2,0-1,0 0,1 1,-1 0,0 0,0 0,0 0,0 1,0 0,0 0,0 0,0 0,0 0,0 1,0 0,-1 0,1 0,0 0,-1 0,0 1,0-1,0 1,0 0,0 0,0 0,-1 1,1-1,-1 1,0-1,0 1,107 222,-87-167,-8-23</inkml:trace>
  <inkml:trace contextRef="#ctx0" brushRef="#br0" timeOffset="247772.973">5782 4419,'0'-10,"1"0,0 0,1 0,0 0,0 1,1-1,0 1,1-1,0 1,1 0,0 1,0-1,1 1,4-6,-7 11,0 0,0 0,0 0,0 0,0 1,1-1,-1 1,1 0,-1 0,1 0,0 1,0-1,0 1,0 0,0 0,0 0,0 0,0 1,0 0,0 0,0 0,1 0,-1 0,0 1,0 0,0 0,0 0,0 0,0 1,-1 0,1 0,0 0,-1 0,1 0,1 2,6 5,-1-1,-1 1,0 1,0 0,0 0,-2 0,1 1,-1 1,-1-1,0 1,0 0,-2 0,1 1,-1-1,-1 1,-1 0,1 0,-2 0,0 0,-1 0,0 8,-3 4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05:05.19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1,'4'40,"76"581,-80-622,0 1,1-1,-1 1,0-1,0 1,1-1,-1 1,1-1,-1 1,0-1,1 1,-1 0,1-1,-1 1,1 0,-1-1,1 1,-1 0,1 0,0 0,-1-1,1 1,-1 0,1 0,-1 0,1 0,0 0,-1 0,1 0,-1 0,1 0,0 0,-1 0,1 0,-1 1,1-1,-1 0,1 0,-1 1,1-1,-1 0,1 1,-1-1,1 0,-1 1,1-1,-1 1,0-1,1 1,-1-1,0 1,1-1,-1 1,0-1,0 1,1 0,23-65,-22 59,107-332,-108 334,-1 0,1 0,0 0,0 0,0 1,0-1,0 0,0 0,1 1,-1-1,1 1,0-1,0 1,0 0,0 0,0-1,1 2,-1-1,0 0,1 0,0 1,-1-1,1 1,0 0,0 0,-1 0,1 0,0 0,0 1,0-1,0 1,0 0,0 0,0 0,0 0,0 1,0-1,0 1,0 0,0-1,0 1,0 1,-1-1,3 1,13 15,-2 0,0 0,0 2,-2-1,-1 2,0 0,-1 1,-2 0,0 1,-1 0,-1 0,-1 1,2 12,-5-25,-1-1,0 0,-1 0,1 1,-2 0,1-1,-2 1,1 0,-1 0,-1-1,0 1,0 0,-2 4,-6-48,11 16,1 1,1-1,0 1,1 1,1-1,0 0,2 1,0 1,0-1,1 1,1 1,1 0,0 0,1 1,0 0,1 1,10-8,-14 13,-1 1,1-1,1 2,-1-1,1 1,0 1,0 0,0 0,1 1,-1 0,1 1,0 0,0 1,-1 0,1 1,0 0,0 0,0 1,0 1,0 0,-1 0,1 1,-1 1,0-1,0 2,0-1,0 1,8 7,7 8,0 1,-1 2,-2 1,0 0,-1 2,-2 0,-1 1,11 21,-7-10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05:12.21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1501 244,'-6'2,"1"1,-1-1,1 1,0 0,0 0,0 0,0 1,0-1,1 1,0 0,0 1,0-1,0 1,0 0,1 0,0 0,0 0,1 1,-1-1,1 1,0-1,1 1,-1 0,1-3,0 0,0 0,1 0,-1 0,1 0,-1 0,1 0,0 0,0 0,1 1,-1-1,0 0,1 0,0 0,0 0,0 0,0-1,0 1,1 0,-1 0,1-1,0 1,-1-1,1 1,1-1,-1 0,0 0,0 0,1 0,-1 0,1 0,0-1,-1 1,1-1,0 0,0 0,0 0,0 0,0 0,0-1,0 1,0-1,2 0,-1 0,1 0,-1 0,0-1,0 1,0-1,1 0,-1 0,0-1,0 1,-1-1,1 0,0 0,-1 0,1-1,-1 1,1-1,-1 0,0 0,0 0,-1 0,1-1,0 1,-1-1,0 1,0-1,0 0,0 0,-1 0,0 0,0 0,0 0,0 0,0 0,-1-1,0 1,0 0,0 0,0 0,-1-1,1 1,-1 0,0 0,0 0,-1 0,1 0,-1 0,0 0,0 1,0-1,-1 0,1 1,-1 0,0 0,0 0,0 0,0 0,-3-2,-26 3,14 6</inkml:trace>
  <inkml:trace contextRef="#ctx0" brushRef="#br0" timeOffset="-11824.618">0 1647,'0'0,"0"0,0 5,0 11,0 13,1 16,1 15,1 13,-1 11,0 7,1 1,-1-15,2-9,1-17,-1-16,2-6,4-4,1-6</inkml:trace>
  <inkml:trace contextRef="#ctx0" brushRef="#br0" timeOffset="-11201.467">449 1911,'0'0,"0"0,0 0,0 0,0 0,-15 9,-2 3,1 0,1 1,0 0,0 1,2 1,0 0,0 1,2 0,0 1,1 0,0 1,-2 8,10-17,0 0,1 0,0 1,0-1,1 0,0 0,1 1,0-1,0 0,1 0,0 0,1 0,0 0,0-1,1 1,0-1,0 0,1 0,0 0,1-1,0 0,3 4,159 128,-95-112,-44-26</inkml:trace>
  <inkml:trace contextRef="#ctx0" brushRef="#br0" timeOffset="-10361.956">704 1857,'46'328,"2"-112,-47-217,0 1,1 0,-1 0,0 0,0 0,0-1,1 1,-1-1,0 1,0-1,0 1,0-1,0 0,0 1,0-1,0 0,0 0,0 0,-1 0,1 0,0 0,0 0,-1 0,1 0,-1 0,1 0,-1 0,1 0,-1-1,0 1,1 0,-1 0,0 0,0-1,0 1,0 0,0 0,0-1,0 1,-1 0,1 0,0 0,-1-1,1 1,-1 0,1 0,-1 0,0 0,2 0,2-51,-4 43,0-1,1 1,0-1,0 1,1-1,0 1,1 0,0-1,0 1,1 0,0 0,1 1,0-1,0 1,1 0,0 0,1 0,0 0,0 1,6-6,-10 12,0 0,0 1,0-1,0 1,0-1,0 1,0 0,0 0,0 0,0 0,0 0,0 0,0 0,0 1,0-1,0 1,0-1,0 1,0 0,0 0,0 0,-1 0,1 0,0 0,-1 1,1-1,-1 0,1 1,-1-1,0 1,1 0,-1-1,0 1,0 0,0 0,0 0,-1-1,1 1,0 0,-1 1,26 83,-25-85,19 169,13-230,-32 54,0-1,1 1,-1-1,1 1,1-1,-1 1,1 0,0 0,0 0,1 1,0-1,0 1,0 0,0 0,1 0,0 0,0 1,0 0,1 0,0 0,-1 1,1 0,0 0,1 0,-1 1,0 0,1 0,-1 1,1-1,-1 1,1 1,0 0,0-1,-1 2,1-1,5 2,3 5,-1 1,0 1,0 0,-1 1,0 0,0 1,-2 0,1 1,-1 0,0 2,51 50,-41-47</inkml:trace>
  <inkml:trace contextRef="#ctx0" brushRef="#br0" timeOffset="-1059.725">1384 1461,'3'-30,"5"2,1 0,2 1,1 0,1 1,1 0,2 1,0 1,1 0,2 2,0 0,1 1,2 1,0 0,1 2,0 1,2 1,4-1,13-14,2 3,1 1,1 3,1 1,1 3,1 2,1 1,0 3,1 3,1 1,0 3,0 2,0 2,0 3,0 2,0 2,0 2,0 3,-1 2,0 2,-1 2,-1 3,-1 1,0 3,-2 2,0 1,2 5,265 250,-195-216,-84-123,42-129,-315 464,238-276,-1 1,1 0,0 0,-1 0,1 0,0 0,0 0,0 1,0-1,0 0,0 0,0 1,0-1,1 1,-1-1,0 1,1-1,-1 1,1-1,0 1,-1-1,1 1,0 0,0-1,0 1,0 0,0-1,0 1,1-1,-1 1,0-1,1 1,-1-1,1 1,0-1,0 1,-1-1,1 1,0-1,0 0,0 0,0 1,1-1,-1 0,0 0,0 0,1 0,-1 0,0-1,1 1,-1 0,1-1,-1 1,1-1,-1 1,1-1,0 0,-1 1,1-1,-1 0,1 0,0 0,-1 0,1-1,-1 1,1 0,0-1,-1 1,1-1,0 0,87-13,-48 0</inkml:trace>
  <inkml:trace contextRef="#ctx0" brushRef="#br0" timeOffset="2122.199">1695 246,'11'-15,"0"1,2 0,-1 0,2 2,-1 0,2 0,0 1,0 1,1 0,0 1,17-6,-21 8,0 1,0 0,0 1,1 0,0 1,0 1,0 0,1 1,-1 0,1 1,-1 0,1 1,-1 1,1 0,-1 1,0 0,1 1,-1 1,0 0,-1 0,1 2,-1-1,9 7,-18-9,-1 1,0 0,1 0,-2 0,1 0,0 0,-1 0,0 1,1-1,-2 0,1 1,-1-1,1 1,-1-1,0 1,-1-1,1 0,-1 1,0-1,0 1,0-1,-1 0,1 0,-1 0,0 0,0 0,0 0,-1 0,0-1,1 1,-1-1,0 0,-1 0,1 0,-1 0,1 0,-1-1,0 0,0 1,0-1,0-1,0 1,0-1,0 1,-1-1,1-1,-1 1,1 0,-1-1,1 0,0 0,-5-1,9 0,0-1,0 0,1 1,-1-1,0 1,0-1,1 1,-1 0,1-1,-1 1,1-1,0 1,-1 0,1-1,0 1,0 0,0 0,0 0,0 0,0 0,0 0,1 0,-1 0,0 0,0 0,1 1,-1-1,1 0,-1 1,0-1,1 1,-1 0,1-1,-1 1,1 0,0 0,-1 0,1 0,-1 0,12-4,0 0,-1 0,1 2,1-1,-1 2,0 0,0 0,1 1,-1 1,0 0,0 1,0 0,0 1,0 1,0 0,-1 1,1 0,-1 1,0 0,-1 1,7 5,-15-8,0 0,-1 0,1 1,-1-1,0 1,0 0,-1 0,1-1,-1 1,0 0,0 0,-1 0,0 0,0 1,0-1,0 0,-1 0,0 0,0 0,0 0,0-1,-1 1,0 0,0 0,0-1,-1 1,-2 2,-83 112,79-108,0 0,-1-1,0 0,0 0,-1-1,0-1,-1 0,0 0,0-1,0-1,-1 0,0-1,0 0,-9 2,0-8</inkml:trace>
  <inkml:trace contextRef="#ctx0" brushRef="#br0" timeOffset="2436.169">2870 513,'0'-9,"0"-4,-3 6,-6 11,-4 13,-4 13,1 1,3-5,5-6,1 0,4-4</inkml:trace>
  <inkml:trace contextRef="#ctx0" brushRef="#br0" timeOffset="3358.411">3311 1,'-11'3,"1"1,0 0,0 0,0 1,0 0,1 1,0 0,0 1,1 0,0 0,0 0,0 1,1 1,0-1,1 1,0 0,0 0,1 1,-1 2,-5 9,1 1,1 0,1 1,1 0,1 0,1 0,1 1,1-1,1 1,1 0,1 0,1 0,2 0,3 16,-5-28,2 0,-1 1,2-1,0 0,0-1,1 1,0-1,1 1,1-2,0 1,0-1,1 0,0 0,0-1,1 0,1-1,-1 0,1 0,1-1,-1-1,1 1,1-2,-1 1,1-2,0 0,0 0,0-1,6 1,-4-3,1 0,-1-2,1 1,-1-2,1 0,-1 0,0-2,0 0,0 0,-1-1,1-1,-1 0,0-1,-1 0,1-1,-8 5,0-1,0 1,0 0,0-1,-1 0,0 0,0-1,0 1,0-1,-1 0,1 0,-1 0,0 0,-1 0,1-1,-1 1,0-1,-1 0,0 0,1 1,-2-1,1 0,-1 0,0 0,0 0,0 0,-1 0,0 0,0 0,0 1,-1-1,0 0,0 1,-1-1,1 1,-1 0,-1-1,-5-3,0 1,0-1,-1 1,-1 1,1 0,-1 1,0 0,-1 0,1 1,-1 0,0 1,0 1,-1 0,1 1,-1 0,0 0,1 2,-1 0,0 0,1 1,-1 0,1 1,-1 1,1 0,0 1,0 0,0 0,0 2,-6 3,-17 4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05:02.27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1 177,'0'0,"2"0,9 0,15 0,18 0,17-1,19-1,16 0,15-1,11 1,9-1,4 0,4-3,-2-5,-4-6,-9-6,-26 0</inkml:trace>
  <inkml:trace contextRef="#ctx0" brushRef="#br0" timeOffset="718.095">673 414,'1'25,"106"712,-104-641,-33-143,28 28,0-1,1 1,0 0,2-1,0 1,1 0,1 0,6-19,-8 34,0 0,0-1,0 1,1 0,0 0,0 0,0 0,0 0,0 0,1 1,0-1,0 1,0 0,0 0,0 0,0 0,1 0,0 1,-1-1,1 1,0 0,0 0,0 1,1-1,-1 1,0 0,1 0,-1 0,0 1,1-1,-1 1,1 0,-1 0,0 1,1-1,-1 1,1 0,-1 0,0 1,0-1,0 1,18 9,-1 1,0 1,-1 1,0 0,-1 2,-1 0,-1 1,0 1,-1 0,-1 2,10 15,-20-27,18 20</inkml:trace>
  <inkml:trace contextRef="#ctx0" brushRef="#br0" timeOffset="3316.686">4331 154,'5'0,"6"0,18 0,21 0,21 0,21-2,18-3,13-4,8-6,2-8,-3-7,-8-6,-25 2</inkml:trace>
  <inkml:trace contextRef="#ctx0" brushRef="#br0" timeOffset="3910.48">5238 504,'-24'3,"1"0,-1 2,0 0,1 2,0 1,1 0,0 2,0 0,1 2,0 0,1 2,0 0,0 2,15-13,0-1,0 1,0 0,1 0,-1 0,1 0,0 1,0 0,0 0,0 0,1 0,0 1,0-1,0 1,0 0,1 0,0 0,0 0,0 0,0 0,1 1,0-1,0 1,1-1,-1 0,1 1,0-1,1 1,-1-1,1 1,0-1,1 1,-1-1,1 0,0 0,0 0,1 0,-1 0,1 0,0-1,1 1,17 9,0-1,1-1,0-1,1-1,0-1,1-1,0-1,0-1,0-2,8 1,14 5,31 6,161 52,-235-67,0 0,0 0,0 0,0 1,0-1,0 1,-1-1,1 1,-1 0,1 0,-1 0,0 1,0-1,0 0,0 1,0-1,0 1,-1 0,1 0,-1 0,0-1,0 1,0 0,0 0,0 1,-1-1,1 0,-1 0,0 0,0 0,0 0,-1 0,1 1,-1-1,1 0,-1 0,0 0,0 0,0 0,-1 0,1-1,-1 1,0 0,1-1,-1 1,0-1,0 0,-1 1,1-1,0 0,-1 0,0-1,1 1,-1 0,0-1,-2 1,-305 186,235-149,-105 53,109-59</inkml:trace>
  <inkml:trace contextRef="#ctx0" brushRef="#br0" timeOffset="14995.506">4086 1091,'-24'44,"6"-1,-1 0,-3-2,-1 0,-2-1,-2-2,-2-1,-1-1,-1-1,-3-2,0-1,-2-2,-1-2,-1-1,-37 19,39-31,-1-2,0-2,-1-1,1-2,-2-2,1-1,-1-2,0-2,1-2,-1-1,0-1,1-3,0-1,-7-3,-41-15,0-4,2-3,1-4,2-4,-41-28,-287-174,387 230</inkml:trace>
  <inkml:trace contextRef="#ctx0" brushRef="#br0" timeOffset="16084.461">2101 1292,'25'-35,"2"0,1 2,1 1,2 1,31-23,-139 97,44-21,2 1,0 1,2 2,0 0,2 2,1 2,2 0,0 1,2 2,2 0,-2 8,11-20,1 0,0 2,2-1,1 1,1 0,1 0,-2 25,7-49,0 1,1-1,-1 1,1 0,-1-1,0 1,1 0,-1-1,1 1,-1 0,1 0,-1 0,1-1,0 1,-1 0,1 0,-1 0,1 0,-1 0,1 0,-1 0,1 0,0 0,-1 0,1 0,-1 0,1 1,-1-1,1 0,-1 0,1 1,-1-1,1 0,-1 0,1 1,-1-1,1 1,-1-1,0 0,1 1,-1-1,0 1,1-1,-1 1,0-1,0 1,1-1,-1 1,0-1,0 1,0-1,0 1,0 0,0-1,0 1,0-1,0 1,0-1,0 1,0-1,0 1,0 0,33-45,-32 43,115-191,-76 119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05:21.7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264 1,'-32'37,"10"3,1 0,2 1,2 1,2 1,2 0,1 1,3 1,1-1,2 1,3 1,1-1,4 37,-3-52,1 1,2-1,1 0,1-1,2 1,0-1,2 1,2-2,0 0,2 0,1-1,1 0,2-1,0-1,2 0,0-2,2 0,13 13,-26-32,-1-1,1 1,-1-1,1 0,0 0,0-1,0 0,1 0,-1-1,0 0,1 0,-1-1,1 0,-1 0,0-1,1 0,-1 0,0 0,1-1,-1 0,0-1,0 0,-1 0,1 0,-1-1,1 0,-1 0,0-1,-1 1,1-1,-1 0,0-1,0 0,0 1,-1-1,0-1,0 1,-1-1,1 1,-2-1,1 0,-1 0,0 0,0-1,-1 1,0 0,0-1,0-2,0 1,0 1,0-1,0 1,-1-1,-1 1,1-1,-1 1,-1-1,0 1,0-1,0 1,-1 0,-1 0,1 0,-1 1,0-1,-1 1,0 0,0 0,0 0,-1 1,0 0,0 0,-1 1,0-1,0 1,0 1,0-1,-1 1,0 1,0-1,0 1,0 1,0-1,-1 1,1 1,0 0,-1 0,0 0,-18 2,0 0,0 2,0 0,1 2,-1 1,1 2,1 0,-1 1,1 2,1 1,-10 6,-18 12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05:19.4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203 176,'0'0,"0"0,0 0,0 0,0 0</inkml:trace>
  <inkml:trace contextRef="#ctx0" brushRef="#br0" timeOffset="326.776">28 881,'0'-1,"0"-1,1-3,1-1,1 0</inkml:trace>
  <inkml:trace contextRef="#ctx0" brushRef="#br0" timeOffset="1431.424">534 259,'29'-39,"-8"12,2 1,1 1,1 2,0 0,2 2,1 0,27-14,-53 33,0 1,0-1,0 0,0 1,1-1,-1 1,1 0,-1 0,1 0,-1 0,1 0,-1 0,1 1,0-1,-1 1,1 0,0 0,0 0,-1 0,1 0,0 1,-1-1,1 1,-1 0,1 0,0 0,-1 0,0 0,1 0,-1 1,0-1,1 1,-1-1,0 1,0 0,0 0,-1 0,1 0,0 0,-1 0,1 1,-1-1,0 1,0-1,0 1,0-1,0 1,0-1,-1 1,1 0,-1-1,0 1,0 0,0-1,0 3,-103 298,102-300,1 1,0-1,0 0,0 0,0 0,0 1,1-1,0 0,-1 0,1 0,0 0,0 0,1 0,-1 0,1 0,-1 0,1-1,0 1,0-1,0 1,0-1,1 0,-1 0,1 0,-1 0,1 0,0 0,0-1,-1 1,1-1,0 0,0 0,0 0,1 0,0 0,130 12,-89-12,166 38,-203-37,0 0,0 1,0 0,-1 1,1 0,-1 0,0 0,0 1,0 0,0 1,-1-1,0 1,0 1,-1-1,0 1,0 0,0 0,-1 0,0 1,-1-1,1 1,-1 0,1 8,-3-7,-1 1,0 0,0-1,-1 1,-1-1,0 1,0-1,-1 1,0-1,0 0,-1 0,0 0,-1-1,0 0,0 0,-1 0,0 0,0-1,-7 6,-144 117,124-106,-1-1,-1-2,0-2,-1-1,-2-2,1-1,-2-2,-24 4,31-13</inkml:trace>
  <inkml:trace contextRef="#ctx0" brushRef="#br0" timeOffset="1709.653">1401 1176,'-4'8,"-3"9,-6 15,-3 16,1-1,3-1,6-5,4-10</inkml:trace>
  <inkml:trace contextRef="#ctx0" brushRef="#br0" timeOffset="3403.852">279 183,'-96'48,"89"-159,7 108,-1 1,1-1,-1 1,0-1,1 1,-1-1,0 1,0-1,-1 1,1 0,0 0,-1-1,1 1,-1 0,0 0,0 1,0-1,0 0,0 1,0-1,0 1,0-1,-1 1,1 0,-1 0,1 0,-1 0,1 1,-1-1,1 1,-1-1,1 1,-1 0,0 0,1 0,-1 0,0 1,1-1,-1 1,1-1,-1 1,-8 5,1 1</inkml:trace>
  <inkml:trace contextRef="#ctx0" brushRef="#br0" timeOffset="4042.764">4 952,'7'-164,"-17"198,10-31,0-1,0 1,0 0,0-1,0 1,1 0,-1-1,1 1,0-1,0 1,0-1,0 1,0-1,1 0,-1 1,1-1,-1 0,1 0,0 0,0 0,0-1,0 1,0 0,0-1,1 1,-1-1,0 0,1 0,-1 0,1 0,-1 0,1 0,0-1,-1 1,1-1,0 0,-1 0,1 0,0 0,-1 0,1-1,0 1,-1-1,1 0,-1 1,1-1,-1 0,1-1,-1 1,0 0,1-1,-1 1,0-1,0 0,0 1,0-1,-1 0,1 0,0-1,-1 1,1 0,-1 0,0-1,0 1,0-1,0 1,0-1,0 1,-1-4,0 0,0 0,0 1,-1-1,0 0,0 0,0 1,-1-1,0 1,0-1,0 1,-1 0,0 0,0 0,0 0,0 0,-1 1,0-1,0 1,0 0,-3-2,-18-11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12:05.7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5403 67,'-16'7,"0"1,1 0,0 2,1 0,0 0,0 1,1 1,0 0,1 1,1 0,0 1,1 1,0-1,-7 16,-14 25,1 1,3 1,3 1,2 1,3 1,2 1,3 1,3 0,3 0,2 1,3 0,3 0,2 0,3 0,6 19,-9-65,-1 0,2 0,0 0,1 0,1-1,0 1,2-1,0 0,0-1,1 0,1 0,1-1,0 0,1-1,0 0,1 0,0-1,1-1,0 0,1-1,1 0,-1-1,1-1,1 0,-1-1,1-1,1 0,-1-2,18 4,-18-9,0 0,0-1,0-1,-1 0,1-2,-1 1,0-2,0 0,0-1,-1 0,0-1,-1-1,1 0,-2-1,1 0,-1-1,-1 0,9-12,5-8,-1 0,-1-1,-2-2,-2 0,-1-1,-1 0,0-8,-1 0,-2-2,-1 1,-3-2,-2 0,-1 0,-3 0,-2-1,-2 1,-1-1,-5-11,4 33,-2 0,-1 0,-1 1,-2 0,0 0,-1 0,-1 1,-1 1,-2 0,0 0,-1 1,-1 1,0 1,-2 0,-1 1,0 0,-1 2,0 0,-17-9,8 10,-1 1,0 1,0 1,-2 2,1 1,-1 1,0 2,-1 1,-6 1,-48-2</inkml:trace>
  <inkml:trace contextRef="#ctx0" brushRef="#br0" timeOffset="-1336.975">3234 409,'0'-15,"-2"1,0-1,0 1,-2 0,0-1,0 2,-1-1,-1 0,0 1,-1 0,0 1,-1 0,-1 0,0 0,0 1,-1 0,0 1,-1 0,0 1,-1 0,0 1,0 0,-1 1,0 0,0 1,-1 1,0 0,0 1,0 0,0 1,0 0,-1 2,1-1,-1 2,0 0,1 1,-6 1,-2 3,1 2,0 1,1 0,-1 2,2 0,-1 1,2 1,-1 1,2 1,0 0,0 1,2 1,-10 12,16-18,0 1,1 0,0 0,1 1,1 0,-1 0,2 0,0 1,0 0,2 0,-1 0,2 1,-1-1,2 1,0 0,1-1,0 1,1 0,0-1,1 1,1-1,3 11,12 10,1-1,2-1,1-1,2-1,1-1,1-1,1-2,2 0,0-2,2-1,0-1,26 12,-13-3,20 13,-23-19,0 3,-2 1,-1 1,-2 3,0 1,-3 1,-1 2,-2 1,1 4,-27-34,1-1,-1 1,-1 1,1-1,-2 0,1 1,-1-1,0 1,-1 0,0 0,0 0,-1 0,0 0,-1-1,0 1,0 0,-1 0,0-1,0 1,-1-1,0 1,-1-1,0 0,0 0,-1-1,0 1,0-1,-1 0,1 0,-2-1,1 0,-1 0,0 0,0-1,-3 1,-8 7,-1-2,-1-1,0 0,-1-2,1 0,-1-1,-1-1,1-1,-1-1,0-1,0-1,0-1,-1-1,1-1,0-1,0 0,0-2,1-1,-1 0,1-2,0 0,0-2,1 0,1-1,-1-1,1-1,0-1,10 4,0 0,1-1,0 0,1 0,0 0,0-1,1 0,1-1,0 1,0-1,1 0,1 0,0 0,0-1,2 1,-1-1,1 1,1-1,1 1,0-1,0 0,3-7,2-14,3 1,1 0,1 1,1 0,2 1,2 0,15-23,-4 13,1 0,2 2,2 0,2 3,1 1,2 1,1 2,1 2,2 2,12-6,14-3</inkml:trace>
  <inkml:trace contextRef="#ctx0" brushRef="#br0" timeOffset="-839.535">3576 418,'178'-98,"-144"83,12-6,1 1,1 2,1 3,1 2,-1 1,2 3,0 3,37-1,-80 7,0 0,-1 0,1 0,0 1,-1 0,1 1,-1 0,1 0,-1 1,0-1,0 2,0-1,0 1,0 0,-1 0,0 1,0 0,0 0,0 0,-1 1,0 0,0 0,0 0,-1 0,0 1,-1 0,1 0,-1 0,0 0,-1 0,0 1,0-1,0 1,-1 2,0 36,-1 1,-3-1,-1 0,-3 0,-2-1,-1 0,-6 10,-4 28,-90 416,94-419</inkml:trace>
  <inkml:trace contextRef="#ctx0" brushRef="#br0" timeOffset="-542.946">3729 1006,'5'-1,"10"0,16-3,22-2,24-2,24-1,34-1,-7 1</inkml:trace>
  <inkml:trace contextRef="#ctx0" brushRef="#br0" timeOffset="55057.754">5780 2678,'-36'0,"-108"21,126-10,0 1,1 1,0 0,1 1,1 1,0 0,1 1,0 0,2 1,0 1,1 0,0 1,2 0,0 0,2 1,0 0,1 1,0-1,2 1,1 0,1 0,0 1,2-1,0 0,1 0,1 1,2-1,0-1,1 1,1 0,6 13,-7-23,1-1,1 0,0 0,0 0,1-1,0 0,0-1,1 1,0-2,1 1,0-1,0-1,0 0,1 0,0-1,0 0,0-1,1-1,-1 0,1 0,0-1,0 0,0-1,0-1,8 0,55-5</inkml:trace>
  <inkml:trace contextRef="#ctx0" brushRef="#br0" timeOffset="1337.274">6727 774,'-29'-17,"19"17,-1 0,0 1,0 1,1 0,-1 0,1 1,0 0,0 1,0 0,0 1,0 0,1 0,0 1,0 0,1 1,-1 0,2 0,-1 0,1 1,0 1,0-1,1 1,0 0,0 2,-9 11,2 0,0 1,1 0,1 1,1 1,2-1,0 1,2 1,0-1,2 1,1 0,1 1,1 12,1-26,0 0,1 0,0 0,1 0,1-1,0 1,1-1,0 1,1-1,0-1,1 1,0-1,1 1,0-2,1 1,0-1,0 0,1-1,1 0,-1-1,2 1,-1-2,1 0,0 0,0-1,1 0,12 4,-8-5,1-1,-1-1,1 0,0-1,0-1,0 0,0-2,0 0,0-1,1 0,73-15</inkml:trace>
  <inkml:trace contextRef="#ctx0" brushRef="#br0" timeOffset="2162.021">7549 815,'0'24,"1"567,27-703,-23 86,0-7,2 1,0-1,3 1,0 0,2 1,2 1,0 0,2 0,19-25,-33 51,1 1,-1-1,1 1,0 0,0 0,0 0,0 0,1 0,-1 1,1-1,-1 1,1 0,0 0,0 0,0 1,0-1,0 1,1 0,-1 0,0 1,0-1,1 1,-1 0,0 0,1 0,-1 1,0 0,0-1,1 2,-1-1,0 0,0 1,0-1,0 1,-1 1,1-1,0 0,-1 1,1-1,-1 1,0 0,0 0,0 1,-1-1,1 1,-1-1,1 1,-1 0,-1 0,2 2,12 29,-3 0,0 2,-2-1,-2 1,-2 0,-1 1,0 27,2 7,-7-72,-1 1,1 0,-1-1,1 1,-1 0,1-1,0 1,-1 0,1 0,0-1,0 1,-1 0,1 0,0-1,0 1,0 0,0 0,0 0,0 0,0-1,0 1,0 0,1 0,-1-1,0 1,0 0,1 0,-1-1,0 1,1 0,-1 0,1-1,-1 1,1-1,-1 1,1 0,0-1,-1 1,1-1,0 1,-1-1,1 0,0 1,-1-1,1 0,0 1,0-1,-1 0,1 0,0 0,0 0,0 0,-1 0,1 0,0 0,0 0,0 0,-1 0,1 0,0 0,0-1,0 1,-1 0,1-1,0 1,0-1,29-53,8-44,84-156,-120 251,-1 0,1 0,-1 1,1-1,0 1,0-1,0 1,1 0,-1 0,0 0,1 0,-1 0,1 0,0 1,0-1,-1 1,1 0,0-1,0 1,0 1,0-1,0 0,1 1,-1 0,0 0,0 0,0 0,0 0,0 0,1 1,-1 0,0-1,0 1,0 0,0 1,-1-1,1 0,0 1,0 0,-1-1,1 1,-1 0,0 1,1-1,-1 0,0 1,16 24,-2 0,0 2,-2-1,-2 2,0 0,-2 0,-2 1,0 0,1 23,3-1,0-1,-10-32,2-1,0 0,2 0,0-1,1 1,0-1,2-1,0 0,7 11,6-7</inkml:trace>
  <inkml:trace contextRef="#ctx0" brushRef="#br0" timeOffset="2689.495">8557 50,'64'-15,"-37"9,1-2,1 1,0 2,1 1,-1 1,0 1,1 2,-1 1,15 3,-41-3,1 0,0 0,0 0,0 0,-1 1,1-1,0 1,-1 0,0 0,1 0,-1 1,0-1,0 1,0 0,-1 0,1 0,-1 0,1 0,-1 0,0 1,0-1,-1 1,1-1,-1 1,0 0,0 0,0-1,0 1,0 0,-1 0,0 0,0 0,0 0,0 0,-1 0,1 0,-46 139,-4-50,-39 114,88-204,1-1,-1 1,1 0,0 0,0 0,0 0,0 0,1-1,-1 1,1 0,-1 0,1 0,0-1,0 1,0 0,1-1,-1 1,1-1,-1 1,1-1,0 0,0 0,0 0,0 0,0 0,0 0,0 0,1-1,-1 1,1-1,-1 0,1 0,0 0,0 0,-1 0,1 0,0-1,0 1,0-1,1 0,130-4,-124 3,494-104,-329 59</inkml:trace>
  <inkml:trace contextRef="#ctx0" brushRef="#br0" timeOffset="55818.14">6411 2848,'12'553,"-14"-534,-1-29,-2-34,1-5,2 1,2-1,2 1,2-1,2 1,3 0,10-33,34 0,-52 79,1 1,0 0,-1 0,1-1,0 1,0 1,0-1,0 0,0 0,0 1,0-1,0 1,0 0,0-1,0 1,0 0,0 0,1 0,-1 1,0-1,0 0,0 1,0-1,0 1,0 0,0 0,0 0,-1 0,1 0,0 0,0 0,-1 1,1-1,-1 0,1 1,-1 0,0-1,1 1,-1 0,0-1,0 1,0 0,0 0,0 0,65 199,-66-200,0 0,0-1,0 1,0 0,0 0,0-1,1 1,-1 0,0-1,0 1,0 0,1-1,-1 1,0 0,1-1,-1 1,0-1,1 1,-1 0,1-1,-1 1,1-1,-1 0,1 1,0-1,-1 1,1-1,-1 0,1 1,0-1,-1 0,1 0,0 1,-1-1,1 0,0 0,-1 0,1 0,0 0,0 0,-1 0,1 0,0 0,-1 0,1-1,0 1,-1 0,1 0,0-1,-1 1,1 0,0-1,-1 1,1-1,-1 1,1 0,-1-1,1 0,-1 1,1-1,-1 1,0-1,1 1,-1-1,0 0,1 1,-1-2,37-55,-29 43,3-9,2 1,0 0,1 1,1 1,1 0,1 1,1 1,0 0,1 2,1 0,1 1,0 1,1 1,0 1,23-9,-38 20,1 0,-1 0,1 0,0 1,-1 0,1 1,-1 0,1 0,-1 0,1 1,-1 0,0 1,0 0,0 0,0 0,0 1,-1 0,0 0,1 0,-2 1,1 0,0 0,-1 1,0 0,0 0,-1 0,0 0,0 1,0-1,-1 1,84 219,-10 85,-64-266</inkml:trace>
  <inkml:trace contextRef="#ctx0" brushRef="#br0" timeOffset="56656.775">7315 2032,'0'0,"5"-5,23-21,2 1,0 2,2 1,0 1,2 2,15-6,-48 23,1 1,-1 0,1 0,0 0,-1 0,1 0,0 0,0 0,0 1,0-1,0 1,0-1,-1 1,1 0,0 0,0 0,0 0,0 0,0 0,0 0,0 1,0-1,0 1,0-1,0 1,0 0,-1 0,1 0,0 0,-1 0,1 0,0 0,-1 0,0 1,1-1,-1 1,0-1,1 1,-1-1,0 1,0 0,-1 0,1-1,0 1,0 0,-1 0,1 0,-1 0,0 0,1 0,-1 0,0 0,0 0,0 0,-1 0,1 0,0 0,-1 0,1-1,-1 1,0 0,1 0,-1 0,0-1,-1 2,-204 435,204-435,0 1,1 0,-1 0,1-1,0 1,0 0,1 0,-1 0,1 0,0 0,0 0,0 0,0 0,1 0,0 0,0 0,0 0,0 0,0 0,1 0,0-1,0 1,0-1,0 1,0-1,1 0,0 0,-1 0,1 0,0 0,0-1,1 1,-1-1,0 0,1 0,0 0,-1 0,1-1,0 0,0 1,3-1,20 2,-1-1,1-2,0 0,0-2,0-1,-1-1,11-4,326-72,-180 33</inkml:trace>
  <inkml:trace contextRef="#ctx0" brushRef="#br0" timeOffset="52649.524">1872 2089,'18'931,"10"-803,-12-98</inkml:trace>
  <inkml:trace contextRef="#ctx0" brushRef="#br0" timeOffset="53302.822">2275 2346,'11'-16,"1"1,0 0,1 1,0 0,1 1,1 1,0 0,1 1,0 0,0 1,1 1,1 1,-1 1,1 0,14-3,-30 10,1 0,0 0,-1 0,1 0,0 1,-1-1,1 1,-1-1,1 1,0 0,-1 0,1 0,-1 0,0 1,1-1,-1 0,0 1,0 0,0 0,0-1,0 1,-1 0,1 1,0-1,-1 0,1 0,-1 1,0-1,0 0,0 1,0 0,0-1,-1 1,1-1,-1 1,0 0,0-1,1 1,-2 1,-10 115,-17-16,-6-2,-3-1,-21 34,-76 210,130-338,1 0,0 0,0 0,1 0,-1 1,1-1,1 1,-1-1,1 1,0 0,1 0,-1-1,2 1,-1 0,1 0,-1 0,2-1,-1 1,1-1,0 1,1-1,-1 0,1 1,0-1,1-1,-1 1,1 0,1-1,-1 0,1 0,0 0,0 0,0-1,0 0,1 0,4 2,31 3,0-1,0-2,1-2,-1-2,1-1,0-3,-1-1,1-2,31-8,55-10</inkml:trace>
  <inkml:trace contextRef="#ctx0" brushRef="#br0" timeOffset="53861.583">3595 2249,'-22'11,"0"1,0 1,2 2,0 0,0 1,1 0,1 2,1 0,1 1,0 1,2 0,0 1,1 1,1 0,1 1,2 0,0 0,1 1,1 0,1 1,2-1,-2 24,-1-9,2 1,1 0,2 0,2 0,2 0,1 0,3 0,1-1,1 0,3 0,1-1,1 0,3-1,0-1,3 0,1-1,17 21,-33-48,1 0,0-1,0 0,1 0,0 0,0-1,0 0,1 0,0 0,0-1,0 0,1-1,-1 1,1-1,0-1,1 0,-1 0,0 0,1-1,0 0,-1-1,1 0,0 0,0-1,0 0,0-1,-1 0,1 0,0-1,-1 0,1-1,-1 1,1-2,-1 1,0-1,0-1,8-13,-1 0,-1-2,0 0,-2 0,0-2,-1 1,-1-1,-2-1,0 0,-1 0,-1 0,-1-1,-2 0,0 0,-1-8,7-28,-2-1,-3 0,-3 0,-2 0,-3 0,-3 0,-2 1,-3 0,-2 0,-3 2,-3 0,-26-54,37 95,-1 0,0 1,-1 1,0 0,-2 0,1 1,-2 0,0 1,-1 1,0 1,0 0,-1 0,-1 2,0 0,0 1,-1 1,0 0,0 1,0 1,-1 1,0 1,-9-1,-23 5</inkml:trace>
  <inkml:trace contextRef="#ctx0" brushRef="#br0" timeOffset="54437.143">4220 2226,'-10'3,"0"0,0 0,0 1,0 1,1 0,0 0,0 0,0 1,1 1,0-1,0 1,0 1,-4 6,-9 9,1 0,1 2,2 0,0 1,2 0,0 2,2 0,2 0,0 1,2 1,1-1,1 1,2 1,1-1,0 19,2-4,2 0,1 0,3 0,1 0,3-1,1 0,3-1,1 0,2 0,9 15,-12-33,1 0,2-1,0 0,1-2,2 1,0-2,1-1,3 2,-15-15,1 0,0-1,0 0,0 0,1-1,0 0,0 0,0-1,1 0,-1-1,1 0,0 0,0-1,0 0,0-1,0 0,0-1,1 0,-1-1,0 0,0 0,0-1,6-2,7-9,-1-1,-1-1,0-1,-1-1,-1-1,0 0,-2-2,0 0,-1-1,-1 0,-1-1,-1-1,-1 0,-1-1,-1 0,-1-1,-1 0,-1 0,1-15,5-9,-1-1,-3-1,-3 0,-1 0,-3 0,-2 0,-3-19,1 43,-2 0,0 0,-2 1,0 0,-2 0,-1 0,-1 1,-1 1,-2 0,0 0,-1 1,-1 1,-2 0,-14-15,-123-61,82 76</inkml:trace>
  <inkml:trace contextRef="#ctx0" brushRef="#br0" timeOffset="124975.6">2359 3875,'-6'-6,"-1"0,0 0,0 1,0 0,0 0,-1 0,0 1,1 0,-2 1,1 0,0 0,-1 1,1 0,-1 0,0 1,1 0,-1 1,0 0,0 0,0 1,1 0,-1 0,0 1,1 0,-1 1,1 0,0 0,0 1,0 0,0 0,1 1,0 0,-1 0,2 1,-1-1,1 2,0-1,0 1,-2 3,-13 26,1 1,2 1,1 1,3 0,1 1,1 0,3 1,1 0,2 0,2 1,2 0,1 0,3 0,1 3,-1 20,3 0,3 0,3 0,2-1,3-1,3 0,3-1,2-1,3-2,-19-43,1 0,1-1,0 0,1-1,1 0,0 0,1-2,0 1,1-2,9 6,-18-13,1-1,0 0,0 0,0 0,0-1,0 1,1-2,-1 1,1-1,-1 0,1 0,0-1,-1 0,1 0,0 0,-1-1,1 0,-1 0,1-1,-1 0,1 0,-1-1,0 1,0-1,0 0,-1-1,1 0,-1 0,4-3,13-18,-1 0,-2-1,0-1,-2-1,-1 0,-1-2,-2 1,-1-2,-1 1,-2-2,-1 1,-1-1,-2-1,2-31,1 12,-2 1,-3-1,-1 0,-3 0,-2 0,-3 0,-1 1,-3 0,-2 1,-3 0,-1 0,-3 2,-1 0,-3 2,-2 0,-17-22,32 54,-2-1,0 2,-1-1,0 2,-1 0,0 0,-1 2,0-1,-1 2,0 0,0 1,-9-2,-27-5</inkml:trace>
  <inkml:trace contextRef="#ctx0" brushRef="#br0" timeOffset="125302.418">3294 4973,'-2'5,"-5"5,-5 13,-6 15,-3 14,-3 11,4-6,2-1,5-10,3-4,4-9</inkml:trace>
  <inkml:trace contextRef="#ctx0" brushRef="#br0" timeOffset="125660.069">3812 3822,'-1'4,"0"8,-2 18,-2 22,0 26,1 26,4 36,3 34,3 18,4 1,1-20,-2-39,-1-33,2-29,-1-27</inkml:trace>
  <inkml:trace contextRef="#ctx0" brushRef="#br0" timeOffset="126233.948">4307 4103,'0'0,"57"-36,-9 6,-16 7,2 2,0 1,1 2,0 1,2 2,0 1,0 2,25-3,-58 14,0 0,0 0,0 1,-1 0,1 0,0 0,0 0,0 0,0 1,-1 0,1 0,0 0,0 0,-1 0,1 1,-1 0,1-1,-1 1,0 1,0-1,0 0,0 1,0 0,0-1,-1 1,1 0,-1 0,0 1,0-1,0 0,0 1,-1-1,1 1,-1 0,0-1,0 2,-7 151,-36 11,-8-1,-32 61,-26 86,99-285,3-16,1 1,0-1,1 1,1 0,0 0,1 0,0 0,1 1,0-1,1 1,0-1,1 0,1 1,0-1,1 0,4 10,-2-18,1 1,0-1,1-1,-1 1,1-1,0 0,0 0,0-1,1 0,-1-1,1 1,-1-1,1-1,0 1,0-1,0-1,0 0,0 0,0 0,-1-1,1 0,0 0,2-2,3 3,365-38,-253 25</inkml:trace>
  <inkml:trace contextRef="#ctx0" brushRef="#br0" timeOffset="126826.135">6411 4399,'-45'-3,"26"5,1 0,-1 1,1 0,0 2,0 0,0 1,1 1,0 1,0 0,1 1,0 1,0 0,1 2,1-1,0 2,0 0,1 0,1 1,1 1,0 0,-5 10,-3 4,1 2,2 0,1 1,2 1,1 0,2 0,1 1,1 1,2-1,1 1,2 3,2-33,-1 1,1-1,0 0,0 1,1-1,0 1,0-1,0 0,1 1,-1-1,1 1,0-1,1 0,-1 0,1 0,0 0,1 0,-1 0,1 0,0-1,0 1,0-1,1 0,0 0,-1 0,1 0,1-1,-1 1,0-1,1 0,0-1,-1 1,1-1,0 0,1 0,-1 0,0-1,0 0,1 0,-1 0,1-1,12-7,1-2,-1 0,0-1,-1-1,0-1,-1 0,-1-1,0-1,0-1,-1 0,-1 0,-1-1,0-1,-1 0,-1-1,5-12,113-212,-128 241,0 0,0 0,0-1,1 1,-1 0,0 0,1 0,-1-1,1 1,0 0,-1 0,1 0,0 0,-1 0,1 0,0 0,0 1,0-1,0 0,0 0,0 1,0-1,0 0,0 1,0-1,1 1,-1-1,0 1,0 0,0 0,1-1,-1 1,0 0,0 0,1 0,-1 0,0 0,0 1,1-1,-1 0,0 1,0-1,0 0,0 1,1-1,-1 1,0 0,0-1,0 2,41 58,221 470,-184-378</inkml:trace>
  <inkml:trace contextRef="#ctx0" brushRef="#br0" timeOffset="149372.874">2247 5396,'-15'1,"0"1,1 0,-1 1,0 0,1 2,0-1,0 2,1 0,-1 0,1 2,0-1,1 2,0-1,0 2,1-1,0 2,1 0,-7 9,-8 11,1 2,1 0,2 2,2 0,1 1,-5 18,-3 18,2 1,4 2,3 0,4 1,2 0,4 1,4 0,2 0,5 0,2 0,16 68,-20-121,1 0,1 0,2-1,0 0,2 0,0 0,1-1,2 0,0-1,1 0,1-1,1 0,1-1,0-1,2 0,0-2,1 1,0-2,1-1,13 7,-19-19,0 0,0-2,1 0,-1 0,0-1,0-1,1 0,-1-1,-1 0,1-1,0-1,-1 0,0 0,0-1,-1-1,1 0,-2-1,1 0,-1 0,0-1,0 0,-1-1,-1 0,0-1,0 0,-1 0,0 0,4-12,22-31,-2-1,-3-1,-3-2,-1-1,-4 0,-2-2,-3 0,-2-1,-4 0,-1-1,-4 0,-2 0,-4 0,-2 0,-6-30,3 55,0 1,-3 0,-1 1,-2 0,-1 0,-2 1,-1 1,-2 1,-1 1,-1 0,-2 2,-1 0,-2 2,-21-19,-54-11,60 48</inkml:trace>
  <inkml:trace contextRef="#ctx0" brushRef="#br0" timeOffset="149688.351">3195 6489,'0'0,"0"0,0 0,-1 6,-3 13,-3 16,-6 19,-7 17,-5 12,2-8,-2-4,5-14</inkml:trace>
  <inkml:trace contextRef="#ctx0" brushRef="#br0" timeOffset="150547.696">4028 5561,'-52'-13,"44"9,0 1,0 0,0 0,0 1,-1 0,1 1,-1 0,1 0,-1 0,1 1,-1 1,0 0,1 0,-1 0,1 1,0 0,0 1,-1 0,2 0,-1 1,0 0,1 0,-4 3,-4 13,1 0,2 0,0 1,1 1,1 0,1 0,1 1,1 0,1 1,1 0,1 0,1 0,1 0,2 0,1 15,-2-29,6 197,-4-206,0 0,0 1,0-1,0 0,1 0,-1 0,0 1,0-1,1-1,-1 1,1 0,-1 0,1 0,-1-1,1 1,-1-1,1 1,-1-1,1 0,0 1,-1-1,1 0,0 0,-1 0,1-1,0 1,-1 0,1 0,0-1,-1 1,1-1,-1 0,1 1,-1-1,1 0,-1 0,0 0,1 0,-1 0,0 0,0 0,0 0,0-1,0 1,0 0,0-1,0 1,0-1,-1 1,1-1,0 1,-1-1,1 1,-1-1,0-1,14-11,-5 6,0 0,0 0,0 1,1 1,0-1,0 1,1 1,-1 0,1 1,1 0,-1 0,0 1,1 1,0 0,-1 0,1 1,0 1,0 0,0 1,-1 0,1 0,0 1,-1 1,1 0,-1 1,0 0,0 0,0 2,4 2,5 7,0 1,-2 1,1 1,-2 1,-1 0,0 1,-1 1,-1 0,-1 1,-2 1,0-1,-1 2,-1 0,-1 0,-1 0,-1 1,-2 0,0 0,-2 1,-1-1,0 1,-2-1,-1 0,-1 1,-3 6,-4-8,-1 0,-2-1,0 0,-1-1,-1-1,-1 0,-1-1,-1-1,-1 0,0-1,-1-2,-1 0,-1-1,0-1,-1-1,0-1,-1 0,0-3,-1 0,0-1,-1-1,-3-1,-150 21,134-31</inkml:trace>
  <inkml:trace contextRef="#ctx0" brushRef="#br0" timeOffset="151217.202">4430 5868,'11'-42,"-6"31,1 0,0 1,1-1,0 1,0 1,1-1,1 1,-1 0,1 1,1 0,0 1,0 0,0 0,1 1,0 0,0 1,0 0,1 1,0 0,-1 1,1 1,1 0,-1 0,0 1,0 0,1 1,-1 1,0 0,0 1,0 0,4 1,-9 6,0-1,0 1,-1 1,0-1,-1 1,0 0,0 1,-1-1,0 1,-1-1,0 1,-1 0,0 1,-1-1,0 0,-1 0,0 0,-1 1,0-1,-1 0,0 0,-1 0,0 0,0-1,-1 1,-1-1,-1 3,-40 117,-4-2,-7-2,-7 0,8-15,4 2,5 2,-31 118,75-228,0 1,0 0,0 0,1 0,0 0,0 0,0 0,1 1,0-1,0 0,0 1,1-1,0 1,1-1,-1 1,1-1,1 1,-1-1,1 0,0 0,0 0,1 0,-1 0,2 0,-1-1,0 1,1-1,0 0,0 0,1 0,0-1,-1 1,1-1,1 0,-1-1,1 1,-1-1,1 0,0 0,21-2,0-1,-1-2,1 0,-1-1,0-2,0-1,0-1,-1-1,3-2,14-3,105-33,-7-1</inkml:trace>
  <inkml:trace contextRef="#ctx0" brushRef="#br0" timeOffset="151872.271">6108 6241,'-13'5,"-1"0,1 1,-1 0,1 1,1 1,0 0,0 1,0 0,1 0,1 1,0 1,0 0,1 0,0 1,1 0,0 1,1 0,1 0,0 0,0 1,-2 10,-1 6,1-1,2 1,0 1,2-1,2 1,1-1,1 1,1 0,5 27,-5-45,0 0,0 0,1-1,1 1,0 0,1-1,0 0,1 1,1-2,-1 1,2-1,0 0,0 0,1 0,0-1,1-1,0 1,0-1,1-1,1 0,-1 0,2 0,-2-9,0-1,0 1,0-2,0 1,0-1,-1-1,1 0,-1 0,0-1,0 0,-1 0,1-1,-1 0,-1-1,1 0,-1 0,0 0,-1-1,1 0,-2-1,1 1,-1-1,0 0,-1 0,0-1,0-2,124-307,-128 318,0 0,-1 0,1 0,0 0,0 0,0 0,0 0,0-1,0 1,1 0,-1 0,0 0,0 0,1 0,-1 0,1 1,-1-1,1 0,-1 0,1 0,-1 0,1 0,0 1,-1-1,1 0,0 0,0 1,0-1,0 1,0-1,-1 1,1-1,0 1,0-1,0 1,0 0,0 0,0-1,0 1,0 0,1 0,-1 0,0 0,0 0,0 0,0 1,0-1,0 0,0 0,0 1,0-1,0 1,0-1,-1 1,1-1,0 1,0 0,40 60,-38-55,355 606,-244-442</inkml:trace>
  <inkml:trace contextRef="#ctx0" brushRef="#br0" timeOffset="166408.08">2004 7772,'-2'20,"-3"21,-4 31,-6 45,-5 41,-2 21,1 2,5-29,5-27,6-24,3-28</inkml:trace>
  <inkml:trace contextRef="#ctx0" brushRef="#br0" timeOffset="167093.096">2829 7590,'-23'38,"1"2,1 0,3 1,1 0,2 2,2 0,1 0,3 1,-2 30,1 2,3 0,3 0,3 1,4-1,4 0,2 0,4-1,20 63,49 41,-79-174,0 0,1 0,0 0,0 0,0-1,0 0,1 1,0-1,-1-1,1 1,1-1,-1 0,0 0,1-1,0 1,0-1,-1-1,1 1,0-1,0 0,1 0,-1 0,0-1,0 0,0-1,0 1,0-1,0 0,0 0,1-1,12-11,0 0,-1 0,-1-2,0 0,-1-1,-1-1,-1 0,0-1,-1-1,-1 0,-1 0,0-1,-2-1,0 0,-2 0,0 0,2-13,8-20,-1-1,-3 0,-3-1,-2 0,-2 0,-3-1,-2 0,-5-26,3 55,-2 1,-1 0,-1 0,-2 1,0-1,-2 1,-1 1,0 0,-2 0,-1 1,-1 0,-1 2,-2 0,1 0,-2 1,-1 2,-1-1,-10-5,15 14,0 0,-1 2,0 0,-1 1,0 1,0 0,-1 1,0 1,-13-2,-17 0</inkml:trace>
  <inkml:trace contextRef="#ctx0" brushRef="#br0" timeOffset="167702.713">3713 7716,'-11'1,"0"0,0 1,1 0,-1 0,0 1,1 1,0-1,0 2,0-1,0 2,1-1,0 1,0 1,0-1,1 2,0-1,0 1,1 0,0 1,1-1,-1 1,2 1,-1-1,0 3,-7 15,0 1,2 0,1 0,2 1,0 1,2-1,1 1,1 8,1-1,1 1,2 0,1 0,2-1,2 1,2-1,1 0,1 0,3-1,0 0,3-1,1-1,1 0,2-1,1-1,2-1,9 10,-24-32,1 0,-1-1,2 0,-1 0,1-1,0 0,0 0,1-1,0-1,0 1,0-1,1-1,0 0,0-1,0 0,0 0,0-1,0-1,1 0,-1 0,1-1,-1-1,1 0,-1-1,0 0,0 0,0-1,0 0,1-2,9-11,-1-1,0 0,-1-2,-1 0,-1-1,-1-1,-1-1,-1 0,-1-1,0 0,-2-1,-1 0,-1-1,-1 0,-1 0,-1-1,-1 0,0-19,2-1,-3 0,-1 0,-2-1,-3 1,-1-1,-2 1,-3 0,-11-38,12 57,-1 1,-1 0,-2 0,0 1,-2 0,0 1,-2 1,-1 0,-1 1,0 1,-2 0,0 1,-2 1,0 2,-11-8,-32-9,9 15</inkml:trace>
  <inkml:trace contextRef="#ctx0" brushRef="#br0" timeOffset="168623.274">4845 8070,'-2'22,"-3"99,6 1,5 0,8 24,-1-97,-12-48,-1-1,1 1,0-1,0 1,-1-1,1 1,0-1,0 0,0 0,0 1,-1-1,1 0,0 0,0 0,0 0,0 0,0 0,-1 0,1 0,0 0,0-1,0 1,0 0,-1 0,1-1,0 1,0-1,-1 1,1-1,0 1,-1-1,1 1,0-1,-1 1,1-1,-1 0,1 1,-1-1,1 0,-1 0,1 1,-1-1,0 0,1 0,-1 0,0 1,0-1,0 0,0 0,0 0,0 0,0 0,0 1,0-1,0 0,0 0,180-417,-179 416,-1 0,1 1,-1-1,1 0,-1 0,1 1,0-1,0 0,0 1,0-1,0 1,1-1,-1 1,0-1,1 1,-1 0,1 0,-1 0,1 0,-1 0,1 0,0 0,0 0,-1 1,1-1,0 1,0-1,0 1,0 0,-1-1,1 1,0 0,0 0,0 1,0-1,0 0,0 1,-1-1,1 1,0-1,0 1,0 0,-1 0,1 0,-1 0,1 0,-1 0,1 0,-1 0,1 1,-1-1,0 1,0-1,0 1,0-1,0 1,0 0,0-1,0 1,-1 0,1 0,-1 0,1 0,7 27,-1-1,-2 1,-1 0,-1 0,-1 0,-1 0,-3 18,2 39,-1-85,1 0,-1 0,1 0,-1 0,1 0,0 0,-1 0,1 0,0 0,0 0,-1 0,1 0,0 0,0 0,0 0,1 0,-1 0,0 0,0 0,0 0,1 0,-1 0,1 0,-1 0,0 0,1-1,0 1,-1 0,1 0,-1 0,1 0,0-1,0 1,0 0,-1-1,1 1,0-1,0 1,0-1,0 1,0-1,0 0,0 1,0-1,0 0,0 0,0 0,0 1,0-1,0 0,0-1,0 1,0 0,0 0,0 0,0-1,0 1,0 0,0-1,0 1,0-1,0 1,0-1,-1 1,1-1,0 0,0 0,56-61,-50 52,15-18,-15 16,1 1,0 0,1 1,0 0,0 0,1 1,1 0,-1 0,1 1,1 1,-1 0,8-3,-15 10,-1-1,1 1,0 0,-1 0,1 0,0 0,0 1,-1-1,1 1,0 0,-1 0,1 0,-1 1,0-1,1 1,-1 0,0 0,0 0,0 0,0 0,0 1,0 0,-1-1,1 1,-1 0,0 0,0 0,0 0,0 1,-1-1,2 3,40 112,-42-113,42 221,-37-198</inkml:trace>
  <inkml:trace contextRef="#ctx0" brushRef="#br0" timeOffset="169263.119">5760 7462,'7'-2,"-1"1,1 0,-1 0,1 0,0 1,-1 0,1 0,0 1,-1 0,1 0,-1 0,1 1,-1 0,0 0,1 1,-1-1,0 2,-1-1,1 0,0 1,-1 0,0 1,0-1,0 1,-1 0,0 0,1 0,-2 0,1 1,-1 0,0 0,0 0,0 0,-1 0,0 1,0-1,-1 0,1 1,-1 4,-1 19,-2 0,-1 0,-1 0,-2-1,-1 1,-1-2,-1 1,-2-1,-1 0,-1-1,-6 21,16-45,1 0,0 1,0-1,0 1,1 0,-1 0,1 0,0 0,0 0,0 0,0 0,1 0,0 0,0 0,0 0,0 0,0 0,1 0,0 1,0-1,0-1,0 1,1 0,-1 0,1 0,0-1,0 1,1-1,-1 1,1-1,-1 0,1 0,0 0,0-1,1 1,11 1,0-1,0-1,0 0,1-1,-1 0,0-2,1 1,-1-2,0 0,0-1,0-1,1 0,26-4,260-47,-148 27</inkml:trace>
  <inkml:trace contextRef="#ctx0" brushRef="#br0" timeOffset="234461.013">2145 9948,'0'0,"0"0,0 0,0 5,0 8,1 3,2 7,1 0</inkml:trace>
  <inkml:trace contextRef="#ctx0" brushRef="#br0" timeOffset="234909.834">2628 9505,'0'0,"0"3,-1 10,-1 18,-2 21,-2 21,-1 21,0 16,2 13,2 5,2-20,0-27,3-15,5-11,0-15</inkml:trace>
  <inkml:trace contextRef="#ctx0" brushRef="#br0" timeOffset="235502.088">3228 9561,'-22'46,"-3"38,4 2,4 0,3 1,4 0,4 1,5 84,-1-125,3-1,1 1,2 0,3-1,1 0,3 0,1-1,3 0,1-1,18 32,-32-71,0 0,1 0,0 0,0-1,0 1,0-1,1 0,0 0,0 0,0-1,0 1,0-1,1 0,0 0,-1 0,1-1,0 0,0 0,0 0,1 0,-1-1,0 0,1 0,-1-1,1 1,-1-1,1 0,-1 0,0-1,1 0,-1 0,1 0,-1-1,0 1,0-1,0-1,0 1,0-1,-1 1,1-1,-1-1,4-2,17-21,-2 0,-1-2,-1 0,-2-2,0 0,-3-1,0-1,-2 0,-2-1,-1 0,-1-1,-2 0,-2-1,-1 0,-1-12,1 13,-1 0,-2 0,-2 0,-1 0,-1 1,-2-1,-2 0,-1 1,-2 0,-1 1,-1 0,-2 0,-1 1,-2 1,-1 1,-2 0,0 1,-2 1,-10-9,-39-17,40 38</inkml:trace>
  <inkml:trace contextRef="#ctx0" brushRef="#br0" timeOffset="236029.352">3494 9344,'0'0,"0"0,0 0,4 0,9 0,11 0,14 0,12 2,10 0,5 1,3-1,1-2,-2-4,-12-1</inkml:trace>
  <inkml:trace contextRef="#ctx0" brushRef="#br0" timeOffset="231440.125">128 9356,'-32'347,"-52"583,78-882,1-6</inkml:trace>
  <inkml:trace contextRef="#ctx0" brushRef="#br0" timeOffset="232328.379">745 9440,'-42'-9,"35"6,-1 1,1 0,0 0,-1 0,1 1,0 1,-1-1,1 1,-1 0,1 1,-1 0,1 0,-1 0,1 1,0 0,0 1,0-1,0 1,0 1,1-1,-2 2,-15 17,2 1,1 0,1 2,0 0,2 1,2 1,0 1,1 0,2 0,1 2,2-1,0 1,2 1,1-1,1 14,-9 23,3 0,3 0,3 1,3 0,3 0,3 0,7 27,-12-87,1-1,1 1,0-1,0 1,0-1,1 0,0 1,0-1,1 0,0 0,0 0,0-1,1 1,0-1,1 0,-1 0,1 0,0-1,1 1,-1-1,1 0,0-1,0 0,1 0,-1 0,1 0,0-1,0 0,0-1,0 0,0 0,1 0,-1-1,1 0,-1 0,1-1,-1 0,1-1,-1 1,6-2,10-12,-1-1,-1-1,0-1,-1 0,-1-2,-1 0,-1-1,0-1,-1 0,-2-1,0-1,-2 0,0-1,0-4,16-27,-2-2,-3 0,-2-2,-3-1,-2 0,-2-7,-9 40,-1 0,-2-1,0 1,-2-1,0 1,-2-1,-2 1,0 0,-2 0,0 0,-2 1,-1 0,-2 0,-11-21,15 35,0 1,-1 0,0 0,-1 1,0 0,-1 1,0 0,0 0,-1 1,0 0,-3 0,-9-5</inkml:trace>
  <inkml:trace contextRef="#ctx0" brushRef="#br0" timeOffset="234103.795">1371 9425,'-38'11,"17"3,2 2,-1 0,2 1,0 1,1 0,1 2,1 0,0 0,2 2,0 0,2 0,0 1,2 0,0 1,2 0,0 0,2 1,0 0,-5 9,1 0,2 1,2 0,1 0,1 1,2-1,2 1,1-1,1 1,3-1,0 0,3-1,0 0,3 0,1 0,-10-26,1 0,1 0,-1-1,1 1,1-1,-1 0,1-1,1 1,-1-1,1-1,0 1,0-1,1 0,-1-1,1 1,0-2,1 1,-1-1,0 0,1-1,0 0,-1 0,1-1,0 0,0-1,0 0,0 0,0-1,-1 0,1 0,0-1,0 0,-1-1,0 0,1 0,-1-1,0 0,0 0,-1-1,4-3,8-6,0-2,-1 0,-1-1,0-1,-1 0,-1-1,-1-1,-1 0,-1-1,0 0,-2-1,0-1,-2 1,0-1,-2-1,4-19,-2-1,-2 0,-2-1,-2 1,-2-1,-1 1,-3 0,-1-1,-10-32,11 52,-1 1,-1 0,-2 0,0 1,-2 0,0 0,-1 1,-2 0,0 1,-1 1,-1 0,-1 1,-13-12,-34 2,33 24</inkml:trace>
  <inkml:trace contextRef="#ctx0" brushRef="#br0" timeOffset="237481.548">4485 8928,'-20'164,"3"405,17-538</inkml:trace>
  <inkml:trace contextRef="#ctx0" brushRef="#br0" timeOffset="238286.825">5014 9425,'9'-20,"135"-322,-133 261,-11 79,0 1,0-1,0 0,0 1,0-1,-1 1,1-1,0 0,-1 1,1-1,-1 1,0-1,1 1,-1 0,0-1,0 1,0 0,0-1,0 1,0 0,0 0,0 0,0 0,-1 0,1 0,0 0,-1 0,1 1,-1-1,1 0,-1 1,1-1,-1 1,1 0,-1-1,0 1,1 0,-1 0,1 0,-1 0,0 0,1 1,-1-1,1 0,-1 1,1-1,-2 2,-16 8,2 1,-1 1,2 0,0 1,0 1,1 1,1 0,0 1,1 1,1 0,1 0,0 1,1 1,-1 4,1-9,1 1,1 0,0 0,0 1,2 0,0 1,1-1,1 1,0 0,1 1,1-1,1 0,0 1,1-1,1 0,1 1,0-1,1 0,1 0,1 0,0-1,2 1,-1-1,2-1,4 7,256 244,-265-265,-1 1,0 0,0-1,0 1,0 0,0 0,0 0,0 1,-1-1,1 0,-1 1,0-1,1 1,-1-1,0 1,-1 0,1-1,0 1,-1 0,0 0,1-1,-1 1,0 0,0 0,-1 0,1-1,0 1,-1 0,0 0,0-1,0 1,0-1,0 1,0-1,-1 1,1-1,-1 0,1 1,-1-1,0 0,0 0,0 0,0-1,-1 1,1 0,0-1,-1 1,1-1,-1 0,1 0,-1 0,0 0,1 0,-1-1,0 1,0-1,1 0,-8 1,1-1,0 0,-1-1,1 1,0-2,0 0,-1 0,1 0,1-1,-1-1,0 1,1-1,0-1,0 0,0 0,0 0,1-1,0 0,0 0,0-1,1 0,0 0,1-1,0 0,0 0,-3-5,1 0,1 0,0 0,1-1,0 0,1 0,0 0,1 0,1-1,1 1,0-1,0 1,2-1,0 1,0-1,1 1,4-14,0 13,0 0,1 1,0 0,1 0,0 0,2 1,-1 0,2 1,-1 0,12-9,20-16</inkml:trace>
  <inkml:trace contextRef="#ctx0" brushRef="#br0" timeOffset="239303.857">6189 9926,'-5'216,"10"212,8-378,-13-49,0 0,1-1,-1 1,1-1,-1 1,1-1,0 1,-1-1,1 0,0 1,-1-1,1 0,0 1,-1-1,1 0,0 0,-1 1,1-1,0 0,0 0,-1 0,1 0,0 0,0 0,-1 0,1-1,0 1,-1 0,1 0,0 0,0-1,-1 1,1 0,0-1,-1 1,1-1,-1 1,1 0,-1-1,1 1,-1-1,1 0,-1 1,1-1,-1 1,1-1,-1 0,0 1,0-1,1 0,-1 1,0-1,0 0,0 0,1 1,-1-1,0 0,0 0,0 1,-1-1,1 0,0 0,0 1,0-1,154-397,-154 393,2 1,-1 0,0-1,1 1,0 0,0 0,0 0,0 0,0 0,1 0,0 1,0-1,0 1,0 0,1-1,-1 2,1-1,0 0,0 1,0 0,0 0,0 0,0 0,0 0,1 1,-1 0,1 0,-1 0,1 1,-1-1,1 1,-1 0,1 1,-1-1,1 1,-1-1,1 2,-1-1,1 0,-1 1,0 0,0 0,0 0,0 0,0 0,0 1,-1 0,1 0,-1 0,3 3,4 20,-1 0,-1 0,-1 1,-1 0,-1 0,-2 0,-1 1,-1-1,-1 1,-2-1,-1 2,3-10,-13 127,53-205,-26 28,11-28,2 1,3 1,3 2,2 1,18-19,-50 68,0 0,0 0,0 1,1-1,0 1,0 0,0 0,0 1,1-1,-1 1,1 0,0 0,0 0,0 1,0 0,0 0,1 0,-1 0,1 1,-1 0,1 0,-1 1,1-1,0 1,-1 1,1-1,0 1,-1 0,1 0,-1 0,1 1,-1 0,0 0,0 0,0 1,0 0,0 0,0 0,-1 0,1 1,-1-1,0 1,0 1,1 1,13 26,0 1,-3 0,0 2,-2 0,-2 0,-1 1,-2 0,-2 1,2 30,-1-22,13 79,-14-80</inkml:trace>
  <inkml:trace contextRef="#ctx0" brushRef="#br0" timeOffset="240164.825">7195 9198,'25'-32,"-15"20,0-1,1 1,0 1,1 0,0 0,1 1,0 1,0 0,1 1,0 0,1 1,-1 1,1 0,1 1,-1 1,2 0,-12 6,-1 0,0 1,0-1,0 1,-1 0,1 0,0 1,-1-1,0 1,0-1,0 1,0 0,-1 0,0 0,1 1,-1-1,-1 0,1 1,-1 0,0-1,0 1,0 0,0-1,-1 1,0 0,0 0,0 0,-1-1,1 1,-1 0,-1-1,1 1,0 0,-1-1,0 0,0 1,-1 0,-149 410,150-412,0 0,1 0,-1 0,1 0,-1 0,1 0,0 0,0 1,0-1,1 0,-1 1,1-1,0 0,0 1,0-1,0 1,1-1,-1 0,1 1,0-1,0 0,0 1,0-1,1 0,-1 0,1 0,0 0,0-1,0 1,0 0,0-1,1 1,-1-1,1 0,0 0,-1 0,1 0,0 0,0-1,0 1,0-1,2 1,14 0,0-2,0 1,0-2,0-1,0 0,0-1,-1-1,15-5,8-1,69-15,-5 0</inkml:trace>
  <inkml:trace contextRef="#ctx0" brushRef="#br0" timeOffset="249523.822">8449 9890,'0'0,"2"0,8 1,11 1,12 0,1 0,6 1,-4-1,8 0,-3-1,6 0,-4 0,-10 0,1-3,4-5,-6 0</inkml:trace>
  <inkml:trace contextRef="#ctx0" brushRef="#br0" timeOffset="249881.067">8326 10299,'0'0,"0"0,0 0,0 0,0 0,4 0,10-2,13-3,13-1,13-3,9-3,8 0,5-1,3-2,1-5,-12 2</inkml:trace>
  <inkml:trace contextRef="#ctx0" brushRef="#br0" timeOffset="258572.869">9940 9153,'-18'498,"-37"131,43-505,0 7,11-103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6:31.7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341 1,'0'0,"-1"5,-2 15,-2 23,-3 26,-5 26,-8 33,-8 32,-8 19,-4 3,-2-8,2-21,4-26,9-34,9-34,8-20,7-17,5-12</inkml:trace>
  <inkml:trace contextRef="#ctx0" brushRef="#br0" timeOffset="370.838">704 600,'-34'19,"1"3,0 0,2 2,1 1,0 2,2 1,0 2,19-20,-55 54,4 3,3 2,2 2,4 3,-21 45,65-112,2 0,-1 1,1 0,0 0,1 0,-1 0,2 1,-1 0,1 0,1 0,0 0,0 0,0 1,2-1,-1 0,1 1,0-1,1 1,0-1,0 0,1 0,1 1,-1-1,1 0,1-1,0 1,0-1,1 1,-1-1,5 3,10-2,1-1,0-1,1-1,0-1,0-1,0-1,0 0,0-2,1 0,-1-2,0 0,1-1,-1-1,0-2,11-3,64-11</inkml:trace>
  <inkml:trace contextRef="#ctx0" brushRef="#br0" timeOffset="1203.124">1191 792,'-90'430,"50"-186,40-245,0 0,0 0,0 0,0 0,0 0,0 0,0 0,0 0,0 0,0 0,1 1,-1-1,0 0,1 0,-1 0,0 0,1 0,0 0,-1 1,1-1,-1 0,1 0,0 1,-1-1,1 0,0 1,0-1,0 1,-1-1,1 1,0-1,0 1,0 0,0-1,0 1,0 0,0 0,0 0,0 0,0 0,0 0,0 0,0 0,0 0,0 0,-1 0,1 1,0-1,0 0,0 1,0-1,0 1,0-1,0 1,-1-1,1 1,0-1,0 1,-1 0,1-1,0 1,-1 0,1 0,-1 0,1-1,-1 1,0 0,1 0,-1 0,1 1,199-399,-175 345,-18 33,0 1,2 1,0-1,1 1,1 1,1 0,0 0,1 1,5-4,-15 18,-1 0,1 0,0 1,0-1,-1 1,1-1,0 1,0 0,0 0,-1 0,1 1,0-1,0 1,-1-1,1 1,0 0,-1 0,1 0,-1 1,1-1,-1 0,1 1,-1 0,0-1,0 1,0 0,0 0,0 0,0 0,-1 1,1-1,-1 0,1 1,-1-1,0 1,0 0,0-1,0 1,-1 0,1-1,-1 1,1 0,-1 0,0 0,0-1,0 1,-1 0,1 0,-1 0,1-1,-1 1,0 0,-11 285,-4-87,17-202,0 0,0 0,0 0,0 0,1 0,-1 0,0 0,0 1,0-1,1 1,-1-1,0 1,1-1,-1 1,1-1,-1 1,0 0,1 0,-1 0,1 0,-1 0,0 0,1 0,-1 1,1-1,-1 0,0 1,1-1,-1 1,0-1,1 1,-1 0,0 0,0 0,0-1,0 1,0 0,0 0,0 0,0 0,0 1,0-1,0 0,-1 0,1 1,0-1,-1 0,1 0,-1 1,0-1,1 1,-1-1,0 0,0 1,0-1,0 1,0-1,0 1,0-1,-1 0,1 1,0-1,132-177,-111 142,1 0,1 1,2 2,1 0,2 2,1 1,1 1,1 2,1 1,29-16,-55 36,1 1,0-1,0 1,0 1,0-1,0 1,1 1,-1-1,0 1,1 0,-1 1,1 0,0 0,-1 1,1 0,-1 0,0 0,1 1,-1 1,0-1,0 1,0 0,0 0,-1 1,1 0,-1 0,0 1,0 0,-1 0,1 0,-1 0,2 4,10 19,-2 1,0 0,-2 1,-2 1,0 0,-2 1,-2 0,0 0,-3 0,0 8,0-16,23 176,-6-4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16:27.28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120 7,'-22'10,"15"-8,1 1,0 0,0 1,0 0,0 0,1 0,-1 0,1 1,0 0,1 0,-1 0,1 1,0-1,0 1,1 0,0 0,0 1,0-1,1 1,0-1,-1 5,4-11,-1 1,1 0,0-1,-1 1,1-1,0 1,0 0,-1-1,1 1,0-1,0 0,0 1,0-1,0 0,0 0,-1 1,1-1,0 0,0 0,0 0,0 0,0 0,0 0,0 0,0-1,0 1,0 0,0 0,-1-1,1 1,0-1,0 1,0 0,0-1,-1 0,1 1,0-1,-1 1,1-1,0 0,-1 0,1 1,-1-1,1 0,-1 0,1 0,-1 1,0-1,1 0,-1 0,0 0,0 0,1 0,-1 0,0 0,0 0,0 0,0 0,-1 0,1 1,0-1,0 0,0 0,-1 0,1 0,0 0,-1 0,1 1,-1-2,-11-89,5 77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16:28.3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120 0,'-2'18,"-76"1118,38-548,42-547,1-13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16:30.0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52 1,'0'5,"0"9,0 18,0 25,-1 26,-1 23,-3 28,-2 25,-1-14,-1-3,2-25,0-7,3-23,3-8,4-12,4-17,2-16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16:30.68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178 1,'-12'18,"-16"41,3 2,2 1,3 1,3 1,3 0,2 1,4 0,2 1,3 14,-3-15,3 0,2 0,4 0,2 0,3-1,3 0,3 0,2-1,19 42,-34-97,1-1,0 0,1 0,0 1,0-2,0 1,1 0,0-1,0 1,0-1,1 0,0-1,1 1,-1-1,1 0,0 0,0-1,0 0,1 0,-1 0,1-1,0 0,0 0,0-1,1 0,-1 0,1 0,-1-1,1-1,-1 1,1-1,-1 0,1-1,-1 0,1 0,-1 0,1-1,-1 0,3-2,7-9,-2-1,0 0,0-1,-1-1,-1 0,-1-1,0-1,-1 1,-1-2,-1 1,0-2,-2 1,0-1,-1 0,-1 0,-1-1,-1 0,0 1,-2-1,0 0,-3-14,3 24,-2 1,0-1,0 0,-1 0,0 1,-1-1,0 1,-1 0,0 0,0 0,-1 0,-1 1,1 0,-1 0,-1 0,0 1,0 0,-1 0,0 1,0 0,0 0,-1 1,0 0,-1 1,1-1,-1 2,0 0,0 0,0 1,-1 0,1 0,-1 1,0 1,-1 0,-5 1,0 0,0 2,0 0,0 1,1 1,-1 1,1 0,0 1,0 0,1 2,-10 5,-14 11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16:29.02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232 63,'-10'16,"-25"68,3 2,3 0,5 2,4 1,3 1,-3 72,-1-4,6 1,7 0,8 1,6-1,7 0,13 39,-26-187,0 0,0-1,1 1,0-1,1 1,0-1,1 0,0 1,1-1,0-1,0 1,1-1,0 1,1-1,0-1,0 1,1-1,0 0,1-1,-1 1,1-1,1-1,0 0,-1 0,2-1,-1 0,1 0,-1-1,1 0,6 0,-5-4,1-2,0 1,-1-2,1 1,-1-2,0 1,0-2,0 1,-1-2,0 1,1-1,-2-1,1 0,-1 0,0-1,-1 0,0 0,0-1,-1 0,0-1,0 0,117-222,-93 144,-4-1,-4-2,-4 0,-4-1,-4-1,-4 0,-4 0,-4 0,-5-1,-3 2,-4-1,-18-58,28 126,-2 0,0 0,-1 0,-2 0,-1 1,0 1,-2 0,0 0,-2 1,-1 0,0 1,-2 1,0 0,-1 1,-1 1,-1 1,0 0,-1 1,-1 2,-2-1,-26-5</inkml:trace>
  <inkml:trace contextRef="#ctx0" brushRef="#br0" timeOffset="436.672">901 1,'0'0,"0"0,5 1,9 2,14 2,17 2,14-1,13 0,9-4,-9-2,0-3,-13-1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16:31.9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121 0,'-28'115,"4"1,6 1,0 79,11-124,-18 317,50-465,13-65,7 2,5 2,27-43,-72 167,0 1,0 0,1-1,1 2,0-1,0 1,1 0,1 1,0-1,0 2,1-1,0 2,1-1,0 1,0 1,1 0,7-3,-16 9,0 1,0 0,0 0,0 1,0-1,0 1,0-1,-1 1,1 0,0 0,0 0,-1 0,1 1,0-1,-1 1,1 0,-1 0,0-1,0 1,0 1,0-1,0 0,0 0,0 1,-1-1,1 1,-1 0,0-1,0 1,0 0,0 0,0 2,23 102,-24-104,11 137,-6 1,-12 120,1-61,5-199,1-1,-1 1,0 0,0-1,1 1,-1 0,1-1,-1 1,1 0,-1 0,1-1,-1 1,1 0,0 0,-1 0,1 0,0 0,0 0,0-1,-1 1,1 0,0 0,0 0,0 0,1 0,-1 0,0 0,0 0,0 0,1-1,-1 1,0 0,1 0,-1 0,1 0,-1-1,1 1,-1 0,1 0,0-1,-1 1,1-1,0 1,-1 0,1-1,0 1,0-1,0 0,0 1,-1-1,1 0,0 1,0-1,0 0,0 0,0 0,0 0,0 0,0 0,-1 0,1 0,0 0,0 0,1 0,32-60,224-538,-142 446,-113 149,0 0,0 0,0 0,1 0,-1 1,1-1,0 1,0 0,0 0,0 0,0 1,0-1,1 1,-1 0,0 0,1 1,-1-1,1 1,-1 0,0 0,1 1,-1-1,1 1,-1 0,0 0,1 0,-1 1,0-1,0 1,0 0,0 0,0 1,-1-1,1 1,-1 0,0 0,1 0,-1 0,0 1,0 0,8 14,-1-1,0 2,-2-1,0 1,-1 0,-1 1,0 0,-2 0,0 0,-2 0,0 0,-1 6,1-6,45 725,-44-693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16:32.8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40 181,'18'-42,"-13"32,-1 0,1 1,1 0,0 0,0 0,1 1,0 0,0 0,1 1,0 0,0 0,1 0,-1 1,1 1,1 0,-1 0,1 0,2 1,-10 4,-1 0,1 0,0 1,-1-1,1 0,0 1,-1-1,1 1,-1 0,1 0,-1-1,1 1,-1 0,1 0,-1 0,0 1,1-1,-1 0,0 0,0 1,0-1,0 1,0-1,0 1,-1-1,1 1,0-1,-1 1,1 0,-1-1,0 1,0 0,1-1,-1 1,0 0,0 0,0-1,-1 1,1 0,0-1,-1 1,1 0,-1-1,0 2,-20 83,-167 312,185-393,0 0,0-1,0 1,0 0,1 1,0-1,0 0,1 1,-1-1,1 1,0 0,0-1,1 1,0 0,0-1,0 1,1 0,0-1,0 1,0-1,1 1,-1-1,1 1,1-1,-1 0,1 0,0 0,0 0,0-1,1 1,0-1,-1 0,2 0,-1 0,0 0,1-1,1 1,10 0,1 0,0-1,0-1,0-1,0-1,1 0,-1-1,0 0,0-2,0 0,4-2,3 1,719-144,-603 119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17:32.05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1352 1,'0'0,"0"0,0 0,0 0,-30 28,-59 120,81-129,0-1,-1 0,-1-1,-1 0,0 0,-1-1,-1-1,0 0,-1 0,-1-2,-10 8,-8 0,-1-2,0-2,-1-1,-1-2,0-1,-1-1,0-3,-1-1,0-1,0-3,-1-1,1-1,-1-3,1-1,-1-1,1-3,0-1,1-1,-12-6,32 7,0 0,1-1,-1 0,2-2,-1 0,1 0,1-2,0 0,0 0,1-1,1-1,0 0,1-1,1 0,0-1,1 0,1 0,0-1,1 0,1 0,0-1,2 0,-2-10,-36-79,28 92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17:35.11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498 662,'1'-52,"2"7,-2 0,-2 0,-1 0,-3 0,-2 1,-1-1,-3 2,-1-1,-2 2,-10-18,21 53,0 0,-1 1,-1-1,1 1,-1-1,0 1,0 1,-1-1,1 1,-1 0,0 0,-1 1,1-1,-1 1,0 1,0 0,0 0,-1 0,1 1,-1-1,1 2,-1-1,0 1,0 1,1-1,-1 1,0 1,0-1,1 1,-1 1,0-1,1 1,-1 1,1-1,0 1,0 1,0-1,0 1,0 0,1 1,0 0,0 0,-3 2,-3 6,-1 1,1 0,1 1,1 0,0 0,1 1,0 0,2 1,0 0,0 0,2 1,0 0,1 0,1 0,1 0,0 0,1 1,2-1,-1 0,2 1,0-1,2 0,0 0,1 0,0-1,1 0,1 0,1 0,1-1,0 0,1 0,1-1,0-1,5 5,24 26,1-3,3-1,1-2,2-2,2-2,4 0,-7-6,-2 2,0 3,-3 1,0 2,-3 1,-1 2,12 20,-44-54,0 0,-1 0,1 0,-2 1,1 0,-1 0,0 0,0 0,0 0,-1 0,-1 1,1-1,-1 1,0 0,-1-1,0 1,0 0,-1-1,1 1,-2 0,1-1,-1 0,0 1,-1-1,0 0,0 0,0 0,-1 0,0-1,0 1,-1-1,0 0,0-1,0 1,-1-1,0 0,0 0,0-1,-1 1,-8 2,0-1,0 0,0-1,-1-1,0-1,0 0,0-1,0 0,0-2,-1 0,1 0,0-2,0 0,0-1,0 0,0-1,1-1,0-1,0 0,0-1,0 0,1-1,1-1,-1-1,1 1,1-2,0 0,1 0,0-1,0-1,1 0,1 0,0-1,1 0,1 0,0-1,1 0,0 0,1 0,-2-16,3 6,2 0,1 0,1 0,1 0,1 0,1 0,2 1,0-1,2 1,0 0,2 1,0 0,2 0,0 1,13-18,2 0,2 2,1 1,2 1,1 1,2 2,2 1,33-22,15-4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17:36.5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505 1,'-41'0,"18"3,1 2,-1 1,0 0,1 2,1 0,-1 2,1 0,1 2,0 0,1 1,0 1,1 1,0 0,2 1,0 1,0 1,2 0,0 1,1 1,1 0,1 0,1 1,0 1,2-1,1 2,0-1,2 1,0 0,2 0,0 0,2 9,0-23,1 0,0 0,0 0,1 0,0 0,1 0,0 0,0 0,1 0,0-1,0 1,1-1,0 0,1 0,0 0,0-1,1 0,-1 0,2 0,-1-1,1 1,0-2,0 1,0-1,1 0,0 0,0-1,0 0,1-1,-1 0,1 0,0-1,0 0,0 0,0-1,0 0,0-1,4 0,16-2,0-1,0-2,0-1,-1-1,0-2,0 0,-1-2,0-1,-1-1,0-2,8-6,45-31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6:29.6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0 478,'117'-84,"4"6,3 5,3 6,3 5,42-9,-30 31,-138 39,0 0,0 1,0 0,0 0,0 0,0 0,1 1,-1-1,0 1,0 0,-1 0,1 1,0-1,0 1,-1 0,1 0,0 0,-1 0,0 1,0-1,0 1,0 0,0 0,0 0,-1 0,1 0,-1 1,0-1,0 1,0 0,-1-1,1 1,0 4,1 14,-1 1,-1 0,-2 0,0 0,-1 0,-1-1,-1 1,-1-1,-1 0,-1 0,-7 14,2 2,-135 397,68-219,10 3,-38 218,101-350,10-69</inkml:trace>
  <inkml:trace contextRef="#ctx0" brushRef="#br0" timeOffset="388.02">80 1238,'0'0,"0"0,0 0,7 0,12 0,21 0,22-1,22-1,19-2,15-1,9 0,4 0,-3-5,-7-10,-24-1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17:37.43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12 881,'-2'24,"-7"478,25-431,-16-70,1 0,-1 0,1 0,-1 0,1 0,0 0,-1-1,1 1,0 0,-1-1,1 1,0 0,0-1,0 1,0-1,0 1,0-1,0 0,-1 1,1-1,0 0,0 1,0-1,0 0,0 0,1 0,-1 0,0 0,0 0,0 0,0-1,0 1,0 0,0-1,-1 1,1 0,0-1,0 1,0-1,0 1,0-1,0 0,-1 1,1-1,0 0,-1 1,1-1,0 0,-1 0,1 0,-1 0,1 0,-1 0,0 0,1 1,-1-1,0 0,1 0,-1 0,0 0,0 0,0-1,0 1,0 0,0 0,0 0,-1 0,50-124,-43 104,0 1,1-1,1 2,1-1,1 1,1 1,0-1,1 2,1 0,1 0,1 0,-13 15,0 0,0 0,0 0,0 0,1 0,-1 0,0 1,1-1,0 1,-1 0,1-1,0 1,-1 1,1-1,0 0,0 1,0-1,0 1,0 0,0 0,0 0,0 0,0 0,-1 1,1-1,0 1,0 0,0 0,-1 0,1 0,0 1,-1-1,1 0,-1 1,1 0,-1 0,0 0,0 0,0 0,0 0,0 0,0 1,-1-1,1 2,48 122,-27 99,-22-225,-1 1,1-1,0 0,0 1,-1-1,1 0,0 0,0 0,-1 0,1 0,0 0,0 0,-1 0,1 0,0 0,0 0,-1 0,1 0,0-1,0 1,-1 0,1-1,0 1,-1 0,1-1,0 1,-1-1,1 1,-1-1,1 1,-1-1,1 1,-1-1,1 0,-1 1,0-1,1 0,-1 1,0-1,1 0,-1 1,0-1,0 0,0 0,0 1,0-1,0 0,0 0,0 0,0 1,0-1,0 0,0 0,0 1,-1-1,1 0,0 1,0-1,-1 0,1 0,0 1,25-78,-19 52,0 0,2 1,1 0,1 1,1 0,1 0,1 2,1-1,1 2,1 0,1 0,1 2,4-3,-17 18,0 1,0-1,1 1,-1 0,1 1,-1-1,1 1,0 0,0 1,0-1,0 1,1 1,-1-1,0 1,0 0,0 0,1 1,-1-1,0 2,0-1,0 1,0-1,0 2,0-1,-1 1,1 0,-1 0,0 0,0 1,0-1,0 1,0 1,-1-1,0 1,3 4,121 189,-35-11,-68-147</inkml:trace>
  <inkml:trace contextRef="#ctx0" brushRef="#br0" timeOffset="875.074">867 218,'30'-36,"-17"20,1 0,0 2,1-1,1 2,0 0,1 1,0 1,1 0,0 2,1 0,0 0,0 2,1 1,0 0,0 1,0 2,1 0,0 1,11 0,-27 3,0 1,-1-1,1 1,-1 0,1 0,-1 1,0-1,1 1,-2 0,1 0,0 0,0 1,-1-1,0 1,0 0,0 0,0 0,0 0,-1 0,0 1,0-1,0 1,0 0,-1-1,0 1,0 0,0 0,-1 0,1 0,-1 0,0 0,-1-1,1 1,-1 0,0 0,0 0,0 0,-1-1,0 1,0-1,0 1,0-1,-1 0,0 0,0 0,0 0,0 0,0 0,-1-1,0 0,1 0,-5 3,-4 6,1-1,-2 0,1-1,-2 0,1-1,-1 0,-1-1,1-1,-1 0,-1-1,1-1,-1 0,-4-1,45-5,0 1,-1 0,1 2,0 1,-1 1,1 1,14 5,-13-4,-1 0,0 2,0 1,-1 1,0 0,-1 2,0 1,-1 1,0 1,6 6,-26-19,0-1,0 1,0 0,0-1,0 1,0 0,0 0,-1 0,1 0,-1 1,1-1,-1 0,0 1,0-1,0 0,0 1,-1-1,1 1,-1 0,1-1,-1 1,0-1,0 1,0 0,0-1,-1 1,1-1,-1 1,1 0,-1-1,0 0,0 1,0-1,0 1,-1-1,1 0,-1 0,1 0,-1 0,0 0,0 0,1 0,-1 0,-1-1,1 1,0-1,0 0,0 1,-1-1,-127 45,-12-8,103-22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17:35.62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0 289,'49'-32,"0"3,3 1,0 3,1 2,35-9,-49 18,11-7,0 2,2 3,0 2,1 2,0 3,0 2,7 1,-53 6,-1-1,0 1,1 0,-1 0,0 1,0-1,1 2,-1-1,0 1,0-1,0 2,0-1,0 1,-1 0,1 0,-1 0,0 1,0 0,0 0,0 0,-1 1,0-1,1 1,-2 0,1 0,-1 1,1-1,-1 1,-1-1,1 1,-1 0,0 0,-1 0,1 1,-1-1,0 0,-1 0,0 1,0-1,0 3,-6 51,-2-1,-4 0,-1 0,-3-1,-3-1,-4 3,-7 29,-163 471,171-514</inkml:trace>
  <inkml:trace contextRef="#ctx0" brushRef="#br0" timeOffset="294.675">301 795,'0'0,"3"0,11 0,17-1,19 0,19-1,20 0,16 0,14 0,8 0,-18 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18:05.79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34 0,'-2'22,"-20"256,13 1,12 0,24 136,-24-368,0-6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18:06.51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0 300,'12'-16,"2"-6,2 0,0 1,1 1,1 1,1 0,1 2,0 0,1 1,1 1,0 1,1 1,1 1,14-5,-34 16,0 0,0 0,0 0,0 0,0 1,0 0,0-1,0 1,0 1,0-1,0 1,0 0,0 0,0 0,0 0,0 0,0 1,-1 0,1 0,0 0,-1 0,0 1,1-1,-1 1,0 0,0 0,-1 0,1 0,-1 0,1 1,-1-1,0 1,0-1,0 4,17 141,-34-57,-3 0,-4-2,-4 0,-5-2,-28 57,-8 31,30-34,37-136,-1 0,1 0,-1 0,1 0,1 0,-1-1,1 1,0 0,0 0,0 0,1-1,0 1,-1-1,2 1,-1-1,0 0,1 0,0 0,0 0,0 0,0-1,1 1,0-1,-1 0,1 0,0 0,0-1,2 2,21 4,0 0,0-2,0-1,1-1,0-2,-1 0,1-2,26-3,3 2,55 0,-8-2</inkml:trace>
  <inkml:trace contextRef="#ctx0" brushRef="#br0" timeOffset="966.325">1298 26,'-35'42,"16"0,2 1,2 0,1 1,3 1,1 0,2 0,3 1,1-1,2 1,3 0,1 0,9 44,-7-29,2 0,4 0,2-1,2 0,4-1,1-1,4-1,26 49,-47-100,-1-1,2 1,-1-1,0 1,1-1,0 0,0 0,1 0,-1 0,1-1,0 0,1 1,-1-1,1-1,-1 1,1-1,0 0,0 0,1 0,-1 0,1-1,-1 0,1-1,0 1,-1-1,1 0,0 0,0-1,0 1,0-1,0-1,0 1,-1-1,1 0,0-1,0 1,-1-1,1 0,-1 0,1-1,-1 0,0 0,0 0,3-2,8-18,0-1,-1-1,-2 0,0-1,-2 0,-1-1,0 0,-3 0,0-1,-2 0,0 0,-2-1,-2 1,0-1,-2-1,2-25,-3 1,-2-1,-2 1,-3 0,-2 1,-2 0,-2 0,-3 2,-7-10,15 36,-2 0,0 2,-2-1,0 2,-2 0,0 0,-2 2,0 0,-1 1,-1 1,-1 1,0 0,-1 2,-1 1,-1 0,1 2,-2 1,0 1,-13-4,-22 0</inkml:trace>
  <inkml:trace contextRef="#ctx0" brushRef="#br0" timeOffset="1560.794">2057 157,'-18'35,"2"2,1-1,1 2,3 0,1 0,1 1,3 0,1 1,1 24,0-14,3 1,1-1,3 1,2-1,3 0,1 0,3-1,2 0,2-1,2-1,2-1,2 0,2-2,2 0,2-2,7 6,-31-40,1-1,-1 1,2-1,-1 0,1-1,0 1,0-1,1 0,0-1,0 0,0 0,1 0,0-1,0 0,0 0,0-1,0 0,1-1,-1 0,1 0,0-1,0 0,-1 0,1-1,0 0,0-1,0 0,-1 0,1-1,0 0,-1 0,1-1,2-10,0 0,-1-1,-1 0,0-1,-1 0,-1 0,0-1,-1 0,0 0,-2 0,0-1,0 0,-2 1,0-1,-1 0,-1 0,-1-8,6-45,-4 0,-4 1,-2-1,-3 0,-3 1,-3 1,-3 0,-3 1,-3 1,-3 1,-22-38,38 82,-1 1,-1 1,0 0,-2 0,0 2,-1-1,0 2,-2 0,0 1,-1 1,0 0,-1 1,0 1,-1 1,0 1,-1 1,0 1,-1 0,0 2,0 0,0 2,-10-1,-36 5</inkml:trace>
  <inkml:trace contextRef="#ctx0" brushRef="#br0" timeOffset="2264.501">2778 198,'-5'22,"-11"41,3 2,3-1,2 2,4-1,2 0,3 1,10 61,-6-92,2 1,1-1,1 0,3-1,0 0,2-1,2 0,1-1,1-1,2-1,1 0,1-2,2 0,0-2,7 4,-16-16,2-1,-1-1,1 0,1-1,0-1,1-1,0 0,0-2,1 0,6 1,-17-6,-1 0,1-1,-1 0,0 0,1-1,0 0,-1-1,1 1,-1-2,0 1,1-1,-1-1,0 1,0-1,0-1,-1 1,1-1,-1-1,0 1,0-1,0-1,0 1,-1-1,0 0,-1 0,2-2,2-6,0-1,0 0,-2-1,0 1,0-1,-2-1,0 1,-1-1,0 0,-2 0,0 0,-1 0,0 0,-2-1,0 1,-1-3,-3-23,-2-1,-2 1,-2 0,-2 1,-14-32,5 24,-1 1,-3 2,-2 0,-1 2,-3 1,-2 2,-1 1,-2 1,-2 3,-2 1,-1 1,-1 3,-45-25,-28-5</inkml:trace>
  <inkml:trace contextRef="#ctx0" brushRef="#br0" timeOffset="5913.644">3760 168,'-74'28,"59"-12,1 0,0 2,2 0,0 0,0 1,2 0,1 1,0 0,1 1,2 0,0 0,1 0,1 1,1 0,1 0,1-1,0 1,2 0,1 0,1 0,0 0,5 10,-3 15,2 0,2-1,2 0,2-1,2 0,2-1,2-1,2 0,1-2,3-1,1 0,2-2,1-1,2-2,1-1,2-1,10 5,-36-31,0-1,1 0,0 0,0-1,0 0,0 0,1-1,-1 0,1-1,0 0,0-1,1 0,-1 0,0-1,1-1,-1 0,0 0,1-1,-1 0,0-1,1 0,-1 0,0-1,-1-1,1 0,0 0,-1-1,0 0,0 0,-1-1,1 0,-1-1,3-3,2-14,-1 0,-2-1,0 0,-2 0,0-1,-2 0,-1 0,-1-1,-1 1,-1-1,-2 0,-1 0,0 1,-3-1,0 1,-1-1,-2 1,0 1,-11-24,1-12,-3 1,-3 1,-2 1,-3 1,-2 1,-3 1,-1 2,-4 2,-1 1,-3 2,-1 2,-3 2,-1 2,-30-19,15 19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18:30.51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392 635,'-16'7,"1"0,0 1,1 1,0 0,0 1,1 1,0 0,1 1,1 0,-1 0,0 3,-13 15,0 2,2 0,1 1,2 2,1 0,2 1,2 0,1 1,1 1,3 1,1-1,2 1,1 1,2-1,2 1,3 34,-1-64,0 0,1-1,1 1,-1-1,1 1,1-1,0 1,0-1,1 0,0-1,1 1,0-1,0 1,1-1,0-1,0 1,1-1,0 0,0-1,0 0,1 0,0 0,0-1,1 0,-1-1,1 0,0 0,0-1,1 0,-1-1,1 1,-1-2,1 0,0 0,11-1,-1 0,0-2,1 0,-1-2,0 0,-1-1,1-1,-1-1,0-1,-1 0,1-1,-2-1,1-1,-2-1,13-10,39-36</inkml:trace>
  <inkml:trace contextRef="#ctx0" brushRef="#br0" timeOffset="998.415">955 700,'0'20,"0"43,2 99,-8-1,-24 141,96-546,51-9,-116 250,1 0,-1 0,1 1,0-1,0 0,0 1,0-1,1 1,-1 0,1 0,-1 0,1 0,0 0,0 1,0-1,0 1,0-1,0 1,0 0,0 1,0-1,1 0,-1 1,0 0,1 0,-1 0,0 0,0 0,1 1,-1-1,0 1,0 0,0 0,1 0,-1 0,0 1,-1-1,1 1,0 0,0 0,-1 0,1 0,-1 0,1 0,-1 1,0-1,0 1,0 0,0 0,-1-1,1 3,14 26,-2 1,-2 1,-1 1,-1-1,-2 1,-1 1,-2 0,-1-1,-2 1,-2 15,4 0,8 60,2-149,60-348,-72 382,1 1,-1-1,1 1,-1 0,1 0,0 0,1 0,-1 1,1 0,-1-1,1 1,0 0,0 1,1-1,-1 1,1 0,-1 0,1 0,-1 0,1 1,0 0,0 0,0 0,0 1,0-1,0 1,-1 0,1 1,0-1,0 1,0 0,0 0,0 1,-1-1,1 1,-1 0,1 1,-1-1,0 1,0-1,0 1,0 0,0 1,-1-1,1 1,-1-1,0 1,0 0,0 1,-1-1,1 0,1 5,18 27,0 2,-3 0,-1 2,-2 0,-1 1,-2 0,-3 1,-1 0,2 24,-7-37,-2-7</inkml:trace>
  <inkml:trace contextRef="#ctx0" brushRef="#br0" timeOffset="1903.778">1590 290,'19'-21,"15"-10,2 1,1 2,1 2,1 1,2 2,0 1,1 3,1 1,40-10,-75 25,-1 0,1 0,-1 1,1 0,0 0,0 0,0 1,0 1,1-1,-1 1,0 1,0-1,0 1,0 1,0 0,0 0,0 0,-1 1,1 0,-1 1,0-1,0 1,3 3,-9 0,-1 1,0-1,-1 1,0-1,0 1,0-1,-1 0,0 0,-1 1,0-1,0-1,0 1,-1 0,0-1,0 0,0 0,-1 0,0 0,0-1,-1 1,1-2,-1 1,-2 1,8-6,-191 146,226-153,1 2,-1 2,1 1,0 2,0 1,0 2,-1 2,1 1,-1 1,11 6,-41-12,0 0,-1 0,1 1,0-1,-1 1,1 0,-1 1,0-1,0 1,0 0,0 0,0 0,-1 0,1 1,-1 0,0-1,0 1,0 0,-1 0,1 1,-1-1,0 1,0-1,-1 1,1-1,-1 1,0 0,0 0,-1 0,1-1,-1 1,0 0,0 0,-1 0,0 0,0 0,0-1,0 1,-1 0,1-1,-1 1,0-1,-1 1,-1 2,-19 16,0-1,-2 0,0-2,-1-1,-1-1,-1-1,-1-1,0-2,-1-1,0-1,-1-2,-30 6,-39 14,12-8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0:31.14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0:32.19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0:54.85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0 251,'10'-35,"85"-180,-95 215,0 1,0 0,0-1,0 1,0 0,0-1,0 1,0-1,1 1,-1 0,0-1,1 1,-1-1,0 1,1-1,-1 1,0-1,1 1,-1-1,1 1,-1-1,1 1,-1-1,1 0,-1 1,1-1,0 0,-1 0,1 1,-1-1,1 0,0 0,-1 0,1 0,0 0,-1 0,1 0,0 0,-1 0,1 0,-1 0,1 0,0 0,-1 0,1-1,-1 1,1 0,0 0,-1-1,1 1,-1 0,1-1,-1 1,1-1,-1 1,1-1,-1 1,0-1,1 1,-1-1,0 1,1-1,-1 1,0-1,1 0,-1 1,0-1,9 59,-24 409,-1-221,15-236,-4 116,4 0,15 104,-7-184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0:55.7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132 0,'-4'22,"-48"691,-12-244,62-467,1 0,0 0,0 0,0 0,0 0,0 0,0 1,0-1,1 0,-1 0,1 1,0-1,0 1,-1-1,2 0,-1 1,0-1,0 0,1 1,-1-1,1 0,0 1,0-1,0 0,0 0,0 0,0 0,0 0,1 0,-1 0,1 0,-1-1,1 1,0 0,0-1,0 1,0-1,0 0,0 0,0 0,0 0,0 0,0 0,1 0,-1-1,0 1,1-1,-1 0,0 0,1 1,-1-2,1 1,-1 0,0 0,1-1,-1 1,1-1,88-42,-44 15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1:39.45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155 0,'-1'5,"-2"5,-3 11,-2 12,-3 13,-3 11,0 8,-1 6,0 4,0 1,1 0,2 0,2 0,3-14,2-17,3-7,0-4,1-8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6:55.50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57,'30'39,"-9"-10,2-1,1-1,1-1,1-1,1-1,1-2,2 0,0-2,1-2,0-1,2-1,0-1,0-2,25 5,-33-13,1-1,0-2,1 0,-1-2,0 0,0-2,0-1,0-1,0-2,-1 0,0-2,0 0,-1-2,0 0,0-2,-1-1,-1-1,0 0,-1-2,13-13,219-237,-243 261,-2 2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1:40.16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252 1,'0'0,"-33"21,12 3,2 2,0 0,1 1,2 1,1 0,1 1,1 1,2 0,1 1,1 0,-2 21,0-10,1 0,2 1,2 0,1 0,3 0,2 0,1 1,3-1,1 0,2 0,2 0,2-1,1-1,3 0,1-1,2 0,2-2,22 34,-37-64,1 1,0-2,0 1,1-1,0 1,0-2,1 1,0-1,0 0,0-1,1 0,0 0,0-1,0 0,0-1,1 0,-1 0,1-1,0 0,0-1,0 0,-1-1,1 0,0 0,0-1,0 0,0-1,0 0,-1 0,1-1,-1-1,0 0,0 0,5-3,7-13,-1 0,-1-2,0 0,-2-1,0-1,-2-1,-1 0,-1-1,-1 0,-1-1,-1 0,-2-1,-1 0,-1 0,-1 0,-1-1,-2-7,5-3,-3-1,0 0,-3 0,-1 0,-3-1,-1 1,-1 1,-3-1,-1 1,-2 0,-1 1,-2 1,-2 0,-1 0,-2 2,-14-19,27 46,-1 0,0 0,-1 1,1 0,-1 0,-1 1,1 0,-1 1,0 0,0 0,-1 0,1 2,-1-1,0 1,0 0,0 1,0 1,-1-1,1 1,0 1,-1 0,1 1,0 0,-3 0,-38 12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1:40.86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268 0,'-14'25,"-28"71,5 1,4 2,4 1,4 1,5 2,4 6,6-52,-5 12,4 1,3 1,3-1,3 1,3 1,-2-67,1-1,0 1,0 0,0-1,1 1,-1-1,1 1,0 0,1-1,-1 0,1 1,0-1,0 0,0 0,0 0,1 0,0 0,0 0,0-1,0 0,0 1,1-1,-1 0,1-1,0 1,0-1,0 1,0-1,0 0,1-1,-1 1,1-1,-1 0,1 0,-1 0,1 0,0-1,-1 0,1 0,0 0,-1-1,234-88,-147 48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1:41.8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80,'0'0,"2"0,9 0,12-1,15-4,12-3,12-3,7-1,-8 2,-3-1,-2-1,-9 2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1:42.29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86,'0'0,"3"-1,8-3,12-3,11-4,12 0,9 0,8 1,5 0,3-1,-10 1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1:43.52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189 0,'-9'160,"-6"-1,-8-1,-40 150,15-81,18 11,30-185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1:44.21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200 35,'-1'-1,"1"-1,-1 0,0 0,0 0,0 0,0 1,0-1,0 0,-1 0,1 1,-1-1,1 1,-1 0,1-1,-1 1,0 0,0 0,1 0,-1 0,0 0,0 0,0 0,0 1,0-1,0 1,0 0,0-1,-1 1,1 0,0 0,0 0,0 0,0 1,0-1,0 1,0-1,0 1,0 0,0 0,0-1,0 1,0 1,1-1,-1 0,0 0,1 1,-1-1,1 1,-1-1,1 1,0 0,-1-1,1 1,0 0,0 0,0 0,0 1,-15 38,2 0,2 2,2-1,1 1,3 0,0 17,3-43,-13 115,6 0,5 0,6 1,6-1,7 12,-10-113,2 1,1-1,2-1,0 1,2-2,14 28,-22-51,1 1,-1-1,1 1,0-1,1 0,-1 0,1-1,0 1,1-1,-1-1,1 1,0-1,0 1,1-2,-1 1,1-1,0 0,0 0,0-1,0 0,0 0,0-1,1 0,-1 0,0 0,1-1,-1 0,1-1,-1 0,0 0,1 0,-1-1,14-8,1-2,-2 0,1-1,-2 0,0-2,-1 0,0-2,-1 0,-1 0,-1-2,0 0,-2 0,0-2,-1 1,-1-2,-1 1,-1-1,-1-1,1-7,10-21,-3 0,-1-1,-4-1,-1 0,-3-1,-2 1,-2-1,-3-4,-1 31,0 0,-2-1,0 1,-3 0,0 0,-1 1,-2 0,0 0,-2 1,-1 0,-1 1,-1 0,-1 1,-1 0,0 2,-15-14,13 20,-1 0,-1 1,0 1,0 2,-1-1,-1 2,0 1,0 1,0 1,-1 0,-1 2,1 1,-4 0,-41-4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1:44.98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192 885,'-32'23,"17"-10,0 2,2 0,0 0,0 2,1-1,2 1,-1 1,2 0,0 1,2-1,0 2,0-1,2 1,1 0,0 0,2 0,0 0,1 1,1-1,1 0,1 1,0-1,2 0,0 0,1 0,2-1,-1 0,2 0,1-1,0 1,12 15,-17-29,0 0,1 0,-1 0,1-1,0 1,0-1,1 0,-1-1,1 1,0-1,-1-1,1 1,1-1,-1 0,0 0,1 0,-1-1,0 0,1-1,0 1,-1-1,1-1,-1 1,1-1,-1 0,1 0,-1-1,0 0,0 0,0 0,0-1,0 0,2-2,11-6,-1-1,-1-1,0-1,-1 0,0-1,-1-1,-1 0,-1-1,6-9,28-45</inkml:trace>
  <inkml:trace contextRef="#ctx0" brushRef="#br0" timeOffset="385.617">473 1,'-1'5,"-1"6,1 13,1 17,2 17,4 18,6 16,6 15,7 12,4 8,5 4,2-1,-5-23,-2-12,-6-21,-2-10,1-5,-3-13</inkml:trace>
  <inkml:trace contextRef="#ctx0" brushRef="#br0" timeOffset="1163.074">1039 839,'30'604,"-19"-578,-1-85,-10 53,1 0,7-64,2 0,4 0,3 1,10-22,-27 89,0 0,0 1,0-1,0 0,1 1,-1-1,0 0,1 1,0-1,-1 0,1 1,0-1,0 1,0-1,0 1,0 0,0-1,0 1,0 0,1 0,-1 0,0 0,1 0,-1 0,1 0,-1 0,1 1,-1-1,1 0,0 1,-1 0,1-1,0 1,-1 0,1 0,0 0,-1 0,1 0,0 0,-1 0,1 0,0 1,-1-1,1 1,0-1,-1 1,1 0,-1 0,1 0,-1-1,1 1,-1 1,0-1,0 0,2 1,51 80,-7 85,-47-168,0 1,0-1,1 1,-1 0,0-1,1 1,-1 0,0-1,1 1,-1 0,0-1,1 1,-1 0,1 0,-1-1,1 1,-1 0,0 0,1 0,-1 0,1 0,-1 0,1-1,-1 1,1 0,-1 0,1 1,-1-1,1 0,-1 0,1 0,-1 0,1 0,-1 0,0 1,1-1,-1 0,1 0,-1 1,0-1,1 0,-1 0,1 1,-1-1,0 1,0-1,1 0,-1 1,0-1,0 1,1-1,-1 0,0 1,0-1,0 1,0-1,0 1,1 0,17-49,-17 43,83-182,-82 185,0 0,-1 0,1 1,0-1,0 0,0 1,0 0,0-1,0 1,0 0,1 0,-1 0,0 1,0-1,1 0,-1 1,1 0,-1-1,1 1,-1 0,0 0,1 0,-1 1,1-1,-1 1,0-1,1 1,-1 0,0-1,1 1,-1 1,0-1,0 0,0 0,0 1,0-1,0 1,0 1,66 73,90 223,-129-238</inkml:trace>
  <inkml:trace contextRef="#ctx0" brushRef="#br0" timeOffset="2019.082">1635 118,'5'-8,"0"-1,0 1,1 1,1-1,-1 1,1 0,0 0,1 1,-1 0,1 0,1 1,-1 0,1 0,0 1,0 0,0 1,0 0,1 0,-1 1,1 0,-1 1,1 0,0 0,0 1,0 0,-1 1,1 0,3 2,-8 3,0 1,0 0,-1 0,0 0,0 0,-1 1,0 0,0 0,0 0,-1 0,-1 0,1 0,-1 0,-1 1,1-1,-1 0,-1 1,0-1,0 0,0 0,-1 1,-1-1,1 0,-1-1,0 1,-1-1,0 1,0-1,-1 0,0 1,2-2,1 0,-1-1,-1 1,1 0,-1-1,0 0,0 0,0 0,-1 0,1-1,-1 0,0 0,-1 0,1 0,-1-1,0 0,1 0,-1-1,0 1,-1-1,-4 1,11-5,-1 1,0-1,1 0,-1 1,1-1,-1 0,1 1,0-1,-1 0,1 1,0-1,0 0,1 0,-1 1,0-1,0 0,1 1,-1-1,1 0,0 1,-1-1,1 1,0-1,0 1,0-1,0 1,0 0,0-1,0 1,0 0,1 0,-1 0,1 0,-1 0,0 0,1 0,0 1,-1-1,1 0,0 1,10-10,0 1,0 1,1 0,1 1,-1 1,1 0,0 0,0 2,1 0,-1 0,1 1,0 1,0 1,0 0,6 1,-12 0,-1 0,1 1,-1 0,1 1,-1 0,0 0,0 1,0 0,0 0,0 1,-1 0,1 1,-1-1,0 1,0 1,-1-1,0 1,0 0,0 1,-1-1,0 1,0 0,0 0,-1 1,0 0,-1-1,3 9,-4-1,0 0,-1 0,-1 0,0 0,-1 1,-1-1,0 0,-1 0,-1-1,0 1,-1-1,0 1,-1-2,-1 1,0-1,-1 0,-1 0,0-1,0 0,-1 0,-1-1,0-1,0 0,-1 0,0-1,-1-1,0 0,0-1,-1 0,0-1,0 0,0-1,-1-1,-7 1,-23 6,6-4</inkml:trace>
  <inkml:trace contextRef="#ctx0" brushRef="#br0" timeOffset="2921.519">589 785,'-45'-17,"31"14,0-1,0 2,0-1,0 2,0 0,-1 1,1 0,0 1,0 1,0 0,0 1,0 1,0 0,1 0,-1 2,1-1,1 2,-1 0,1 0,0 1,1 1,0 0,0 0,1 1,0 0,-4 7,-2 1,1 1,0 0,2 1,0 0,1 1,1 1,1 0,1 0,1 1,1 0,1 0,1 1,1 0,2 0,-1 23,4-41,0 1,1-1,-1 1,1-1,1 1,-1-1,1 0,0 0,0-1,1 1,0 0,0-1,0 0,1 0,0 0,-1-1,2 0,-1 0,0 0,1 0,0-1,0 0,0 0,0 0,0-1,1 0,-1 0,1-1,-1 0,15 3,1 0,-1-2,0-1,1 0,-1-2,1 0,-1-1,12-4,98-34,-71 15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22.28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47 1,'-1'14,"-1"17,-1 25,-2 27,-2 22,-1 17,1 9,0 3,3-2,1-3,4-6,3-10,1-23,5-15,0-19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24.48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205 85,'-37'33,"13"9,2 2,2 0,1 2,3 0,1 1,3 0,2 1,1 0,3 1,2 0,3 34,-5-2,3 0,4 0,3 0,4 0,4-1,3 0,3-1,12 24,-22-81,2-1,0 0,1-1,1 0,1-1,1 0,0-1,1 0,1-2,1 0,1 0,2 0,-10-8,1-2,-1 1,1-1,0-1,1 0,-1-1,1 0,0 0,0-1,0-1,0 0,0-1,1 0,-1-1,0 0,1-1,-1-1,0 0,0 0,0-1,0-1,0 0,4-2,5-5,1-2,-1 0,-1-1,0-1,-1 0,-1-2,-1 0,0-1,-1-1,-1-1,0 0,-2 0,6-14,10-20,-3 0,-2-2,-3-1,14-57,-22 71,-3-1,-2 0,-1 0,-2-1,-3 0,-1 0,-2 1,-3-1,-1 0,-2 1,-2 0,-2 1,-2 0,-1 0,-3 2,-1 0,-2 1,-2 0,-2 2,-1 1,-16-17,-140-116,135 139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23.11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346 0,'-61'11,"43"0,1 2,0 0,1 1,1 1,0 0,1 1,1 0,0 1,2 1,0 0,0 0,2 1,0 1,2-1,0 1,1 1,1-1,-2 19,-11 22,4 0,2 1,3 1,3-1,2 1,3 0,3 0,3 0,3 0,2-1,3 0,2-1,7 11,-14-50,2-1,0-1,1 0,1-1,0 0,2 0,0-1,8 6,-17-18,1 0,0-1,0 0,0 0,1-1,-1 1,1-1,0-1,1 0,-1 0,0 0,1 0,0-1,-1-1,1 1,0-1,0-1,0 1,0-1,0-1,0 0,-1 0,1 0,0-1,5-1,8-10,-1 0,0-1,-1-1,0-1,-2 0,0-2,0 0,-2 0,0-2,-1 0,-2 0,0-1,-1-1,0 0,-2-1,-1 0,-1 0,0-5,10-24,-1-1,-4-1,-1 0,-3-1,-2 0,-3 0,-2 0,-3 0,-2-1,-2-1,2 31,0 1,-2-1,-1 1,-1 0,-1 1,-1 0,-1 1,-1 0,-1 0,-1 1,-1 1,0 0,-2 1,-1 1,0 1,-1 0,-1 2,-1 0,0 1,-1 1,-1 1,-7-2,-35-5,41 18</inkml:trace>
  <inkml:trace contextRef="#ctx0" brushRef="#br0" timeOffset="685.414">1499 270,'-3'-7,"0"0,0 0,-1 0,0 0,0 0,0 1,-1-1,0 1,0 0,-1 1,0 0,0-1,0 2,-1-1,1 1,-1 0,0 0,0 1,0 0,-1 0,1 1,-1 0,0 0,1 1,-1 0,0 0,0 1,0-1,0 2,0 0,1 0,-1 0,-1 1,-11 15,0 1,1 1,1 0,1 2,1 0,1 0,1 2,1 0,0 0,2 1,1 1,1 0,1 0,1 1,2 0,-1 6,-8 15,2 0,2 1,2 0,3 0,1 1,3 0,1 0,3-1,2 1,2-1,2 0,2 0,3-1,1-1,2 0,3-1,1-1,2-1,28 37,-44-70,1 0,0 0,1-1,0-1,0 1,1-2,0 1,0-1,1-1,0 0,0 0,0-1,1-1,0 0,-1 0,2-1,-1-1,0 0,1 0,-1-2,0 1,1-2,-1 1,1-2,-1 0,0 0,0-1,0 0,0-1,8-4,9-12,0-1,-2-2,0 0,-2-2,0-1,-2 0,-1-2,-1-1,-2-1,-1 0,-1-1,-1-1,-2-1,-2 0,3-14,3 5,-2-2,-2 0,-2 0,-3-2,-1 1,-2-1,-2 0,-2 0,-2 0,-2 0,-2 0,-2 0,-2 1,-2 0,-2 0,-2 1,-2 1,-2 0,-1 1,-23-34,35 65,-1 0,0 1,0 1,-1-1,0 1,-1 1,0-1,0 2,-1-1,0 2,0-1,-1 2,1-1,-1 2,0-1,-1 2,1-1,-1 2,0 0,1 0,-1 1,-13 1,-31 10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6:59.6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1,'0'0,"0"0,0 0,0 0,4 0,9 1,12 1,14 2,12 0,11 0,-6-1,1-1,-9-2,-13-1,-2-1,-7-2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27.26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16,'0'0,"0"0,0 0,0 0,20-2,736-11,-726 13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27.63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0 158,'0'0,"0"0,5 0,10-1,14-2,16-1,17-4,14-4,11-2,10-2,4-4,0-4,-5-5,-20 3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28.0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1,'1'22,"68"1169,-65-1128,-3-5,3 1,3-1,2 0,2-1,15 39,-9-60,1-12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29.35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0,'0'5,"0"9,0 18,0 24,0 25,1 24,0 30,2 27,0 14,1-1,0-16,1-22,1-23,3-21,-1-26,3-18,5-14,0-12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28.38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143 0,'0'0,"0"0,0 0,0 0,0 0,0 0</inkml:trace>
  <inkml:trace contextRef="#ctx0" brushRef="#br0" timeOffset="3768.793">112 22,'0'0,"-39"-17,34 19,1 1,-1 0,0 0,1 0,0 1,0-1,0 1,0 0,0 0,1 0,-1 1,1-1,1 1,-1 0,0 0,1 0,0 0,0 0,1 0,0 1,0-1,0 0,0 1,1-1,0 1,0-1,0 1,1-1,0 4,-1-6,-1 0,1-1,0 1,0 0,0 0,0 0,1-1,-1 1,1 0,0-1,0 1,0 0,0-1,0 1,0-1,1 1,-1-1,1 0,0 0,-1 1,1-1,0 0,0-1,0 1,1 0,-1-1,0 1,1-1,-1 0,1 1,-1-1,1 0,0-1,-1 1,1 0,0-1,0 0,-1 1,1-1,0 0,0 0,0-1,-1 1,1-1,0 1,-1-1,1 0,0 0,-1 0,1 0,-1-1,1 1,-1 0,0-1,0 0,1 0,-1 0,-1 0,1 0,0 0,0 0,-1 0,1-1,-1 1,1-1,0-2,0 1,0-1,-1 0,0 1,1-1,-2 0,1 0,0 0,-1 0,0 0,0 1,-1-1,1 0,-1 0,0 0,0 0,-1 1,1-1,-1 1,0-1,0 1,-1-1,1 1,-1 0,0 0,0 0,-3-2,3 7,-1 0,1 0,-1 1,1-1,0 1,0-1,-1 1,1 0,1 0,-1 0,0 1,0-1,1 1,-1-1,1 1,0 0,0 0,0 0,0 0,1 1,-1-1,1 0,0 1,0-1,0 1,0-1,0 1,1-1,0 1,0-1,0 1,0 2,-1-4,1 0,-1-1,1 1,-1 0,1-1,0 1,0 0,0-1,0 1,0 0,0 0,0-1,0 1,1 0,-1-1,1 1,-1 0,1-1,0 1,-1-1,1 1,0-1,0 1,0-1,0 0,0 1,1-1,-1 0,0 0,1 0,-1 0,0 0,1 0,-1 0,1-1,0 1,-1 0,1-1,-1 1,1-1,0 0,0 1,-1-1,1 0,0 0,-1 0,1 0,0-1,1 1,5-16,-6 6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29.97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171 734,'-12'24,"-23"77,3 1,6 1,3 2,6 0,3 2,6-1,4 1,5 0,5 0,5 6,-9-47,3 0,4 0,2-1,3 0,3-1,2-1,3-1,3 0,33 56,-55-111,1 1,0-1,0 0,1-1,-1 1,2-1,-1 0,1 0,0 0,0-1,0 0,1 0,0-1,0 1,0-2,0 1,1-1,-1 0,1 0,0-1,0 0,0-1,0 0,0 0,0 0,0-1,0-1,1 1,-1-1,0 0,0-1,0 0,-1 0,1-1,6-3,3-9,-1 0,0-1,-1-1,-1 0,0-1,-2-1,0 0,-1 0,0-1,-2-1,-1 0,0 0,-2 0,4-22,8-17,-3 0,-2-1,-3 0,-3-1,-3 0,-2 0,-3-1,-2 1,-4 0,-2 1,-3 0,-2 0,-3 1,-3 1,-2 1,-2 1,-4 1,-1 1,-36-48,-74-32,80 94</inkml:trace>
  <inkml:trace contextRef="#ctx0" brushRef="#br0" timeOffset="1057.816">607 98,'35'-27,"-17"17,2 0,-1 1,1 0,1 2,0 1,0 0,0 2,19-3,-33 6,0 0,0 1,0 0,0 0,0 0,0 1,-1-1,1 2,0-1,0 1,-1 0,1 1,-1-1,1 1,-1 0,0 1,0 0,-1 0,1 0,-1 0,0 1,0 0,0 0,-1 1,0-1,0 1,0 0,0 0,0 2,-1 0,-1 1,0-1,0 1,-1 0,0-1,-1 1,0 0,0 0,-1 0,0-1,0 1,-1 0,0-1,-1 1,0-1,0 0,-1 0,0 0,0 0,-1-1,0 0,-3 5,-144 136,151-148,-7 7,-1 0,-1-1,1 0,-1 0,0-1,-1 0,1-1,-1-1,0 1,0-1,0-1,0 0,-1-1,12-2,-1 1,1-1,-1 0,1 1,0-1,-1 0,1 0,0 1,0-1,-1 0,1 0,0 1,0-1,0 0,0 0,0 0,0 1,0-1,0 0,1 0,-1 0,0 1,0-1,1 0,-1 0,0 1,1-1,-1 0,1 1,-1-1,1 0,-1 1,1-1,-1 1,1-1,0 1,-1-1,1 1,0-1,-1 1,1 0,0-1,0 1,-1 0,1 0,0-1,0 1,0 0,-1 0,1 0,0 0,0 0,22-11,0 0,0 2,1 0,0 2,1 1,0 0,0 2,0 1,0 1,0 1,1 2,-1 0,0 2,0 0,0 2,0 0,-1 2,0 1,22 10,-31-11,-1 1,1 1,-1 0,-1 0,1 2,-2-1,1 2,-2-1,0 2,0 0,-1 0,0 1,-1 0,-1 0,-1 1,0 0,0 1,-2-1,0 1,0 1,-2-1,0 0,-1 1,-1-1,0 1,-1 0,-1-1,0 1,-2 0,0-1,0 0,-2 0,0 0,-1 0,0-1,-1 0,-1 0,-1-1,-4 7,-1-3,0-2,-1 1,0-2,-2 0,0 0,0-2,-1 0,-1-1,0-1,-1-1,0-1,0 0,-1-2,-13 3,-15 1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40.21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156 0,'0'29,"-58"851,-40 227,104-998,2-68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35.9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678 2376,'7'1,"6"2,2 0</inkml:trace>
  <inkml:trace contextRef="#ctx0" brushRef="#br0" timeOffset="2771.933">268 54,'-9'16,"-33"82,5 2,5 1,3 1,6 1,4 2,3 12,-10 46,7 2,8 0,6 1,8-1,19 116,-20-261,0 4,2-1,0 1,1 0,1-1,1 0,1-1,1 0,10 16,-18-35,1 0,0 0,0 0,0 0,0-1,0 1,1-1,-1 1,1-1,0 0,0 0,0 0,0 0,0-1,0 1,0-1,0 0,1 0,-1 0,0 0,1-1,-1 1,1-1,-1 0,1 0,-1 0,0 0,1-1,-1 1,1-1,-1 0,0 0,1 0,-1 0,0-1,0 1,0-1,0 0,0 0,2-2,99-108,-62 35,-4-2,-3-2,-4-1,-3-1,-4-2,-4 0,-3-1,2-61,-7 69,-3 0,-3 0,-4-1,-4 0,-2 1,-5 0,-2 0,-4 1,-4 0,-3 2,-3 0,-3 2,-8-10,29 69,0 1,0-1,-1 2,-1-1,0 1,-1 1,0 0,-1 0,0 1,-1 0,0 1,-1 0,-24-8</inkml:trace>
  <inkml:trace contextRef="#ctx0" brushRef="#br0" timeOffset="3567.402">1100 189,'-19'18,"-3"16,1 1,1 0,2 2,2 1,1 0,2 0,2 2,2-1,1 1,2 1,1 9,-11 98,8 1,5 1,7-1,7 0,29 146,-33-243,3 0,1-1,3 0,2-1,2-1,14 26,-29-67,0-1,0 0,0 0,1-1,0 1,0-1,1 0,0 0,0 0,0 0,1-1,-1 0,1 0,1-1,-1 1,1-2,-1 1,1-1,0 1,0-2,1 1,-1-1,1 0,-1-1,1 0,-1 0,1-1,0 1,-1-2,1 1,0-1,-1 0,1-1,-1 0,1 0,-1 0,0-1,0 0,0-1,0 0,-1 0,3-1,8-17,-1 0,0-1,-2 0,0-2,-2 1,-1-1,0-1,-2 0,-1-1,-2 1,0-4,-5 27,29-108,-5-1,-5-1,-5-1,-5-1,-5 0,-5 0,-5 1,-5-1,-6-5,11 81,-2 0,-2 1,-2 0,-1 0,-2 1,-1 1,-2 0,-2 1,-1 1,-1 1,-2 1,-2 1,0 1,-27-23,16 28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36.16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306 1559,'3'8,"0"-1,1 0,-1 0,1-1,1 1,-1-1,1 0,0 0,1 0,-1 0,1-1,0 0,1-1,-1 1,1-1,0 0,0-1,0 0,0 0,0 0,1-1,-1 0,1-1,0 1,0-1,-1-1,1 0,0 0,0 0,0-1,0 0,-1-1,1 1,-1-2,1 1,-1-1,0 0,0 0,0-1,0 0,-1-1,23-23,-3-2,0-1,-2-1,-1-1,-2-1,-1-1,-2-1,-2 0,-1-1,-1-1,-3 0,2-12,13-36,-4 0,-4-1,-4-1,-3-1,-4-7,-5 56,-2-1,-1 0,-3 0,-1 0,-2 1,-2 0,-1 0,-2 1,-2 0,-2 1,-1 1,-4-4,18 32,-1 1,0 0,0 0,-1 0,0 1,0-1,-1 1,0 0,0 1,-1-1,1 1,-1 1,-1-1,1 1,-1 1,0-1,0 1,0 0,-1 1,1 0,-1 1,0-1,0 2,0-1,0 1,0 0,0 1,-6 1,-15 12</inkml:trace>
  <inkml:trace contextRef="#ctx0" brushRef="#br0" timeOffset="1134.44">278 1737,'-27'-16,"10"0,2-1,0-1,1 0,1-1,0 0,2-1,0-1,1 0,1 0,1-1,1 0,0-7,-17-46,3 0,3-2,4 0,3-1,4 0,2-37,5 74,2-1,1 0,2 0,3 1,0 0,3 0,2 1,1 1,2 0,1 1,2 1,21-30,-32 55,1 0,-1 0,2 1,0 1,0 0,0 0,2 1,-1 0,1 1,0 0,1 1,0 0,0 1,0 0,1 2,0-1,-1 2,2-1,-1 2,0 0,12 0,25 4</inkml:trace>
  <inkml:trace contextRef="#ctx0" brushRef="#br0" timeOffset="1727.507">1220 1639,'0'0,"-2"3,-6 6,-7 13,-7 13,-5 14,2-1,1 4,1 5,4-6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41.22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47,'0'0,"4"0,9 0,16-2,15 0,14-2,11-1,7-1,-9 0,-3 0,-11 2,-16 1,-4 0,-4 0,-8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6:59.99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0 151,'0'0,"0"0,0 0,3 0,9-3,11-2,14-5,14-5,12-4,9-2,6-1,1 2,-3 3,-7 6,-15 4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41.58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7,'0'0,"4"0,11 0,17-1,19-1,19 0,17 1,14 1,12 1,6-1,-17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42.67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18 163,'6'-44,"-3"24,34-79,-36 99,1 1,0-1,-1 0,1 0,-1 1,1-1,-1 1,1 0,-1-1,1 1,-1 0,1 0,-1 0,0 0,1 0,-1 0,0 0,0 0,0 0,0 1,0-1,0 0,0 1,-1-1,1 1,0-1,-1 1,1-1,-1 1,0-1,1 1,-1 0,0-1,0 1,0-1,0 1,0 0,0-1,-1 2,9 315,-11-255,-100 1811,109-1692,0-168,0-8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43.26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72 1,'-22'27,"15"-15,1-1,0 1,0 1,1-1,1 1,0 0,0 0,2 0,0 0,0 0,1 1,0-1,2 1,-1-1,2 1,0-1,0 0,5 12,-8-24,1 0,0 0,0 0,0 0,0 0,0 0,1 0,-1 0,0 0,0 0,1 0,-1 0,0 0,1 0,-1 0,1 0,-1 0,1-1,0 1,-1 0,1 0,0-1,0 1,-1 0,1-1,0 1,0-1,0 1,0-1,0 1,0-1,0 0,-1 1,1-1,0 0,0 0,0 0,1 1,-1-1,0 0,0-1,0 1,0 0,0 0,0 0,0-1,0 1,-1 0,1-1,0 1,0-1,0 1,0-1,0 1,0-1,-1 0,1 1,0-1,26-57,-26 54,0 0,0 0,0-1,0 1,-1-1,1 1,-1 0,0-1,0 1,-1-1,0 1,1 0,-2-1,1 1,0 0,-1 0,0 0,1 0,-2 0,1 0,0 0,-1 1,0-1,0 1,0 0,0 0,0 0,-1 0,1 0,-1 1,0-1,0 1,-10 6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44.6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156 0,'-23'51,"-5"45,5 1,4 2,4-1,4 2,4 10,6-93,-23 311,19 301,12-556,-1-48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46.82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69,'39'-11,"-31"9,27-11,0 3,1 0,-1 3,2 0,-1 3,1 1,-1 2,28 2,-56 1,0 0,0 0,0 1,0 0,0 0,0 1,-1 0,1 0,-1 1,0 0,-1 0,1 1,-1 0,0 0,-1 0,1 1,-1 0,-1 0,1 0,-1 1,0-1,-1 1,0 0,0 0,-1 0,0 1,0-1,-1 0,0 1,0-1,-1 1,0-1,-1 1,0-1,0 1,-1-1,0 0,0 0,-1 1,0-2,0 1,-5 7,-9 16,-2 0,-1 0,-1-2,-2-1,-1-1,-1-1,-1-1,-1-1,-1-1,-2-2,0 0,-15 5,47-26,-1 0,0 0,1 1,-1-1,0 0,0 0,1 1,-1-1,0 1,0-1,1 1,-1-1,0 1,0 0,0-1,0 1,0 0,0 0,0 0,0 0,0 0,-1 0,1 0,0 0,-1 1,1-1,-1 0,1 0,-1 0,1 1,-1-1,0 0,1 1,-1-1,0 0,0 0,0 1,0-1,0 0,-1 1,1-1,0 0,-1 1,1-1,-1 0,1 0,-1 0,1 1,-1-1,0 0,1 0,-1 0,0 0,0 0,0 0,0 0,0-1,0 1,0 0,0 0,0-1,-1 1,1-1,0 1,0-1,-1 1,1-1,0 0,0 0,-2 1,148 56,-100-42,0 1,-1 3,-2 1,0 2,-1 2,-1 2,-1 2,15 15,-52-41,1 0,-1 1,0-1,-1 1,1 0,0 0,-1 0,1 0,-1 0,0 0,0 0,0 0,-1 0,1 0,-1 1,1-1,-1 0,0 0,-1 1,1-1,0 0,-1 0,0 0,1 0,-1 1,-1-1,1 0,0 0,-1-1,1 1,-1 0,0 0,0-1,0 1,0-1,-1 0,1 0,-1 1,1-2,-1 1,-1 1,-119 75,45-45,-2-4,0-3,-2-4,-68 9,89-20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26:45.36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310 338,'-15'13,"1"0,0 1,0 0,2 1,0 1,0-1,2 2,0 0,1 0,0 1,2 0,-2 7,7-22,-34 101,4 1,5 2,4 0,5 2,5 0,5 1,4 0,5 0,7 22,-6-52,4 0,3 0,3-1,4-1,4 0,2-1,4-1,4-2,2 0,4-3,31 46,-49-85,2-1,1-1,2 0,0-2,2-1,1-1,2-1,0-1,1-2,1-1,17 8,-41-26,-1-1,1 0,0 0,0 0,0-1,0 1,0-2,0 1,0-1,0 1,0-2,0 1,0-1,0 0,0 0,0 0,0-1,0 0,-1 0,1-1,-1 0,1 0,-1 0,0 0,0-1,0 0,-1 0,0 0,1-1,-1 1,2-4,6-10,1-1,-2-1,-1 0,0 0,-2-1,0 0,-1-1,-1-1,19-99,-4 0,-6-1,-5-1,-6-1,-5 1,-7-20,7 62,-3 1,-4 0,-3 0,-4 1,-3 0,-4 1,-3 2,-3 0,-4 2,-3 2,-4 0,-2 3,-3 2,-35-39,-127-90,177 171</inkml:trace>
  <inkml:trace contextRef="#ctx0" brushRef="#br0" timeOffset="543.553">743 56,'0'0,"0"0,4-1,8-2,12-1,17-3,16-1,16-1,13 1,8 1,5 1,-1 4,-2 1,-6 3,-17 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0:41.35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0 150,'246'259,"396"424,-572-636,-46-39</inkml:trace>
  <inkml:trace contextRef="#ctx0" brushRef="#br0" timeOffset="453.674">64 1153,'0'0,"2"-3,7-14,14-21,18-25,32-39,35-37,24-21,10-4,-4 13,-16 20,-21 24,-28 29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1:47.87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0 118,'21'23,"-5"-3,2-2,0 0,1-1,1 0,0-2,1-1,1 0,0-1,1-2,0 0,1-2,0 0,0-2,1 0,0-2,0-1,1-1,-1-1,1-1,-1-1,1-1,-1-2,1 0,-1-2,11-4,10-10,-1-2,-1-1,-1-3,-1-2,-1-1,-2-2,-1-2,4-6,43-32,-55 110,-16-15,2-2,1 0,0 0,2-2,0 0,2-1,0-2,1 0,1-1,1-1,12 6,1-6,1-1,1-3,0 0,0-3,1-1,0-2,1-2,-1-2,1-1,-1-2,1-2,-1-2,1-1,-2-2,1-2,-1-2,-1-1,0-2,-1-1,-1-2,0-2,27-21,-53 35,0-1,-1 0,0 0,-1-1,0 0,0-1,0 1,-1-2,-1 1,1-1,-2 0,1 0,-1-1,-1 1,0-1,0 0,-1 0,-1-1,0 1,1-11,-8 3,8 50,17 1,2 0,1-1,1-1,1-1,2-2,0 0,2-2,1-1,1-2,1-1,1-1,1-2,21 8,-25-9,0-2,2-1,-1-1,2-2,-1-1,1-2,1-1,0-2,0-1,0-1,0-3,0 0,0-2,0-2,0-1,-1-1,1-2,-2-2,1 0,-1-3,-1 0,0-2,-1-1,-1-2,0-1,-2-1,10-10,-24 17,-1-1,-1-1,0 0,-1 0,-1-1,-1 0,0-1,-1 0,0 0,-2 0,0-1,2-15,-7 30,-1 2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1:05.92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98 15,'32'47,"196"277,167 174,-345-456,-31-32</inkml:trace>
  <inkml:trace contextRef="#ctx0" brushRef="#br0" timeOffset="357.53">1 1022,'3'-6,"5"-10,12-20,13-23,16-19,15-17,20-19,21-15,14-7,3 2,-8 11,-23 27</inkml:trace>
  <inkml:trace contextRef="#ctx0" brushRef="#br0" timeOffset="48422.605">5 1213,'150'160,"-111"-116,240 238,-255-262,1-1,0-1,2-1,0-1,1-2,0-1,1-1,0-1,1-1,0-2,17 2,-11-6</inkml:trace>
  <inkml:trace contextRef="#ctx0" brushRef="#br0" timeOffset="48810.622">45 1976,'2'-6,"5"-8,9-19,17-23,19-26,31-32,29-27,-5 10,2 1,-18 23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2:26.35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1064 8,'-969'0,"967"-1,-1 0,0 0,1 0,-1 0,0 0,1 1,-1-1,0 1,0 0,1 0,-1 0,0 0,0 0,0 0,1 1,-1 0,0-1,1 1,-1 0,0 0,1 0,-1 1,1-1,0 1,-1-1,1 1,0 0,0 0,0 0,0 0,0 0,1 0,-1 0,0 1,1-1,0 1,0-1,0 1,0-1,0 1,0 0,1 0,-1-1,1 1,-1 0,1 0,0 0,1-1,-1 1,0 0,1 2,9 5,1 0,0-1,0 0,1-1,0 0,1-1,-1 0,2-1,-1-1,0 0,1-1,0 0,0-1,0 0,0-1,1-1,-1-1,0 0,1 0,-1-1,0-1,7-2,12 3,717-4,-650-11,-141-5,-478 17,136 5,235 38,148-40,1 1,0 0,0 0,0 0,0 0,0 0,-1 0,1 1,0-1,0 0,0 0,-1 0,1 1,0-1,0 1,0-1,-1 0,1 1,0-1,-1 1,1 0,-1-1,1 1,0-1,-1 1,1 0,-1 0,0-1,1 1,-1 0,1 0,-1-1,0 1,0 0,1 0,-1 0,0-1,0 1,0 0,0 0,0 0,0 0,0 0,-1-1,1 1,0 0,0 0,0 0,-1-1,1 1,-1 0,1 0,0-1,-1 1,1 0,-1-1,0 1,1 0,-1-1,0 1,389 12,-260-16,-82 4,133-13,-172 11,-1-1,0 1,0-1,0-1,0 1,0-1,-1 0,1 0,-1 0,0-1,0 0,0 0,0-1,0 1,-1-1,0 0,0 0,-1 0,1 0,-1-1,0 0,-1 0,1 1,-1-1,0-2,-1 5,0 0,-1 1,1-1,-1 0,0 1,0-1,0 0,0 1,0-1,0 0,-1 1,0-1,1 1,-1-1,0 1,0-1,0 1,-1-1,1 1,0 0,-1 0,0 0,1-1,-1 2,0-1,0 0,0 0,0 1,-1-1,1 1,0-1,-1 1,1 0,-1 0,1 0,-1 0,1 1,-2-1,-107-11,107 12,-305 6,268-6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6:57:00.61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43 0,'0'0,"0"3,-3 9,-1 14,-1 17,-1 17,0 16,2 12,0 9,1 3,-1 0,2-18,0-23,2-8,1-14,2-3,1-8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2:19.10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935 281,'0'0</inkml:trace>
  <inkml:trace contextRef="#ctx0" brushRef="#br0" timeOffset="4614.799">1620 0,'-1015'0,"885"37,54-7,-189 24,186-22,83-27,194 16,-64-6,1-6,0-6,52-7,186-63,-373 66,0 1,-1-1,1 1,0-1,0 1,0-1,0 1,0-1,0 1,0-1,1 1,-1-1,0 1,0-1,0 1,0-1,1 1,-1-1,0 1,0-1,1 1,-1 0,0-1,1 1,-1-1,1 1,-1 0,0-1,1 1,-65-2,59 2,-586 2,587-3,0 1,0-1,0 1,0-1,1 1,-1 0,0 0,0 1,0-1,0 1,0 0,0 0,1 0,-1 1,0-1,1 1,-1 0,1 0,0 0,-1 0,1 1,0-1,0 1,1 0,-1 0,1 0,-1 0,0 2,86 46,-33-39,0-3,1-2,0-2,0-2,0-2,38-5,6 2,423-1,-1102 3,549 0</inkml:trace>
  <inkml:trace contextRef="#ctx0" brushRef="#br0" timeOffset="9280.807">1 559,'0'0,"0"3,1 9,1 12,0 13,2 11,0 9,0 7,-1 5,-2 2,-1-10,-1-3,-1-13,1 0,0-9,1-1,1-8</inkml:trace>
  <inkml:trace contextRef="#ctx0" brushRef="#br0" timeOffset="9994.998">352 553,'0'0,"-14"13,-13 19,2 2,1 2,1 0,2 1,2 1,1 0,3 2,0 0,3 0,1 2,3-1,1 1,-2 43,6-63,1 0,1 0,1 0,1 0,1 0,1 0,0 0,2 0,1-1,0 1,2-2,0 1,-6-17,1-1,-1 1,1-1,-1 0,1 1,0-1,0-1,1 1,-1 0,1-1,-1 0,1 0,0 0,-1 0,1 0,0-1,0 1,1-1,-1 0,0-1,0 1,0-1,1 0,-1 0,0 0,0 0,0-1,1 0,-1 0,0 0,0 0,0 0,0-1,0 0,2-1,6-3,0-1,0 0,-1-1,0 0,0 0,-1-1,0-1,0 1,-1-2,5-7,-2-1,-1-1,0 0,-2-1,0 0,-2 0,0-1,-1 1,-1-2,-1 1,-2 0,0-1,-1 0,-1 1,-1-1,-1 1,-1-1,-1 1,-1 0,-1 0,-1 0,-1 1,-1 0,0 1,-2 0,0 0,-2 1,0 1,-6-7,1 6</inkml:trace>
  <inkml:trace contextRef="#ctx0" brushRef="#br0" timeOffset="11242.09">559 546,'18'1,"0"-2,1 0,-1-2,0 0,0-1,0 0,0-2,-1 0,0-1,5-2,2-6</inkml:trace>
  <inkml:trace contextRef="#ctx0" brushRef="#br0" timeOffset="11634.883">1048 313,'0'0,"0"0,0 5,0 8,-1 10,0 2,0 9,-1-3,1-5,0 5,-1-3,1-7,0-5,1 3,-1 0,1-4,-1 1,1-3</inkml:trace>
  <inkml:trace contextRef="#ctx0" brushRef="#br0" timeOffset="12103.987">1299 326,'-12'44,"-56"201,69-241,-1 0,1 0,0-1,0 1,0 0,0 0,1 0,0-1,-1 1,1-1,1 1,-1-1,0 0,1 0,0 0,0 0,0 0,0-1,0 1,0-1,0 0,1 0,0 0,-1 0,1-1,0 1,-1-1,1 0,0 0,0-1,0 1,0-1,0 1,0-1,0-1,0 1,0-1,0 1,0-1,0 0,0 0,0-1,-1 1,1-1,0 0,-1 0,1 0,25-13</inkml:trace>
  <inkml:trace contextRef="#ctx0" brushRef="#br0" timeOffset="12356.777">1417 379,'0'0,"0"0,-1 5,-3 9,-3 13,-2 15,-1 15,-1 10,2 7,2-9,2-16,2-3,1 1,0-8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2:32.76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0,'0'0,"0"0,0 0,0 5,0 9,0 13,0 16,0 14,2 13,0 10,2 6,2 1,0-14,-1-20,-1-18,0-7,0-8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2:34.76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96 1,'-12'18,"0"1,1 0,1 1,1 0,0 1,2 0,0 0,2 1,0 0,1 0,2 0,0 0,1 0,2 1,0-1,1 0,1 0,6 20,-10-37,1 0,0 0,1 0,-1 0,1 0,0 0,0 0,1 0,0 0,-1-1,1 1,1-1,-1 1,1-1,0 0,0 0,0 0,0 0,1 0,-1-1,1 0,0 1,0-2,0 1,1 0,-1-1,1 0,-1 0,1 0,0 0,0-1,0 0,-1 0,1 0,0 0,0-1,1 0,-1 0,0-1,0 1,0-1,2-1,1-4,0-2,-1 1,0-1,-1 0,0-1,0 1,0-1,-1 0,-1-1,1 1,-2-1,1 0,-1 0,-1 0,0 0,0-1,-1 1,0-1,-1 1,0-1,-1 1,0 0,0-1,-1 1,-1 0,0 0,0 0,-1 0,0 0,-1 1,0 0,0 0,-1 0,0 1,-1 0,-5-6,-21-18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2:33.35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132 117,'-30'35,"14"-9,2 0,2 2,0-1,2 1,0 1,3 0,0 0,2 1,0 0,3-1,0 1,2 0,1 0,2 0,1 0,1 0,3 6,-7-25,0 0,1-1,0 1,1-1,0 0,1 0,0 0,1 0,0-1,0 1,1-1,0 0,1-1,-1 0,2 0,-1 0,1-1,0 0,1-1,0 1,0-2,0 1,1-1,5 2,-11-7,1-1,-1 1,1-1,-1 1,1-1,-1-1,0 1,0 0,1-1,-1 0,0 0,0 0,-1-1,1 1,0-1,-1 0,0 0,1 0,-1-1,-1 1,1-1,0 1,-1-1,0 0,1 0,-2 0,1 0,0 0,-1-1,1-3,26-137,-25 109,-2 1,-1-1,-1 1,-2-1,-2 1,-1 0,-2 0,-1 1,-2 0,-1 0,-1 1,-2 1,-16-24,26 49,0 1,0-1,-1 1,0 0,-1 0,1 1,-1 0,0 0,0 0,-1 1,1 0,-1 0,0 1,0 0,0 1,-1 0,-3-1,-29 0</inkml:trace>
  <inkml:trace contextRef="#ctx0" brushRef="#br0" timeOffset="557.575">504 148,'0'0,"0"0,4 0,8 1,12 0,11 0,1 1,5-2,-5 0,4-1,7-4,-4 0</inkml:trace>
  <inkml:trace contextRef="#ctx0" brushRef="#br0" timeOffset="916.191">1054 0,'0'0,"-1"3,1 9,-1 11,1 14,0 11,1-3,1 3,0-6,-1-11,0-10,1 1,1 6,1-3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4:30.6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4:34.7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222 618,'6'7,"9"8,18 19,21 22,25 26,18 26,9 14,-3 2,-13-10,-16-16,-20-24,-15-17,-13-18,-9-10,-3-8,-4-8</inkml:trace>
  <inkml:trace contextRef="#ctx0" brushRef="#br0" timeOffset="357.326">1 1608,'3'-5,"5"-9,14-26,34-53,46-65,39-54,23-25,5 1,-13 24,-20 38,-25 39,-30 43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5:03.24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272 171,'23'26,"691"830,-694-833,-13-14,0-1,0 1,1-1,0 0,0-1,1 0,0 0,0-1,1 0,-1-1,1 0,7 2,-2-5</inkml:trace>
  <inkml:trace contextRef="#ctx0" brushRef="#br0" timeOffset="310.539">1 1180,'0'-1,"0"-3,6-14,14-22,21-31,41-48,48-46,37-25,20-1,-22 32,-16 30,-33 37</inkml:trace>
  <inkml:trace contextRef="#ctx0" brushRef="#br0" timeOffset="31331.619">330 1507,'450'392,"-194"-129,-252-258,0 0,0-1,1 1,-1-1,1 0,0-1,0 1,0-1,1 0,-1 0,1-1,0 0,0 0,0 0,0 0,0-1,0 0,0 0,0-1,0 0,1 0,-1 0,0-1,0 0,1 0,7-11</inkml:trace>
  <inkml:trace contextRef="#ctx0" brushRef="#br0" timeOffset="31672.765">174 2285,'0'0,"0"0,4-6,10-16,17-25,31-46,39-50,30-34,17-13,3 9,-8 24,-18 30,-30 37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5:56.0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26 1,'0'0,"0"0,0 0,-2 4,-3 9,-2 12,1 11,1-1,5 3,3-5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5:58.4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0,'0'0,"2"1,11 0,14 1,14 1,14 0,11 0,9-1,5-2,4 0,-13-2,-18 1,-18 0,-1 0,-4-1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1-26T17:35:58.80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33,'0'0,"3"0,9 0,17-3,19-1,22-1,21-2,20 0,-9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93927C-C3A0-FCD3-5DDF-6246FEF899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DF6DC72-3C93-8A98-59EF-7570B1139E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7228A2D-167E-7EEA-0FBC-F4A1B887C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7B118-C85E-4C67-9430-1EE58F0B7051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43D9E8-BE80-008B-72EC-5918B938C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0F5655-7769-CBAD-2223-3941787AA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A60-19DE-47DA-8923-A36C2AA11F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8713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554D79-F5C4-B392-D104-FD6E3C0B3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9AD9963-9B17-6BDB-FDD2-C3DCA9DB6D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ADCC7CC-518B-DF47-C0A0-176D71F20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7B118-C85E-4C67-9430-1EE58F0B7051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69C472E-B08C-BBDB-19BC-E9612F12E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7F53CEC-5107-46C6-3F3E-A6FF97BD3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A60-19DE-47DA-8923-A36C2AA11F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513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BF70470-4790-8F7A-424F-B694BC416A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6A46F75-A8E9-E756-F570-17D605939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2672C1-34A4-6EAE-57BC-55C9A7694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7B118-C85E-4C67-9430-1EE58F0B7051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A5E1B6-F383-7D9F-5CA5-56D581B80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CE641F-0889-BACF-18A3-20398ECF2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A60-19DE-47DA-8923-A36C2AA11F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76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C8FA90-1A81-168B-B9B7-97F8D9363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1925CE-A6AE-6B94-7611-B98FA2881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CA9FF3-0470-7D2A-66B0-3906DE22F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7B118-C85E-4C67-9430-1EE58F0B7051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B70F5C4-7590-3EEB-7DAD-472251AEA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E784A0-53A1-2E9F-8D48-CFFEC075D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A60-19DE-47DA-8923-A36C2AA11F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5753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814A57-56F2-C7DE-E3A6-96EF86F72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CE7DFC6-3341-86AC-4A57-53040FB8C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F386DF-E3B2-631A-9FC8-066250B2F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7B118-C85E-4C67-9430-1EE58F0B7051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BFD1EEB-E7D7-955A-4BA1-AE07E9837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2933D9-F15B-A1AD-56D8-7A3F45F40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A60-19DE-47DA-8923-A36C2AA11F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412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60D84E-5407-ED9F-1753-9A6F33EC6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A5ADC9-A045-6E80-94A2-AB075338A8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BDD019C-153C-9AE0-A8A1-72A6A3D97F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3DC98BD-3B89-8D0F-E833-B0B4269F5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7B118-C85E-4C67-9430-1EE58F0B7051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61FC9AD-E41D-3B41-1900-131F4859F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C6E3563-11D9-A9AA-5187-FE2F1192D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A60-19DE-47DA-8923-A36C2AA11F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2494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F52989-B377-C1E4-2EDC-4A5B9C128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5EAA911-6D8E-D32C-E0DC-6FB64C2D8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FA13908-79AE-986E-3589-358024E62A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826C342-2970-2F07-BDB7-396AAD58D8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BB2C9B9-580A-0AF9-A68A-7F84025358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9B36470-F4C1-5E1E-A762-E3F4C01A0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7B118-C85E-4C67-9430-1EE58F0B7051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9460ADB-3DA5-32FE-7AD8-6C9AAEFCF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C8BA1EB-8FC1-C106-F46E-6207D7689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A60-19DE-47DA-8923-A36C2AA11F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094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C5548E-5510-8F24-1F45-96139CB8F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55B588D-4B47-BBEF-E8E0-D7AA6E08C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7B118-C85E-4C67-9430-1EE58F0B7051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9F5322C-DDF7-018A-81EA-1C194D931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CA91494-DF7B-23B3-BB3D-02724D8BA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A60-19DE-47DA-8923-A36C2AA11F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0681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AC697DF-A012-DEB6-EB5F-E05C4E91E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7B118-C85E-4C67-9430-1EE58F0B7051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D8435B3-7324-F82D-D41E-BCF92C128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79DA700-7B70-A067-084E-37833FB00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A60-19DE-47DA-8923-A36C2AA11F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5252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9D0BD9-3FED-F6DC-F953-B3D93F6CC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EBF040-CDF0-EDBB-0D6C-1BC282F1D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CF695B2-D659-EE3E-C555-8CFEE66C41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206A808-193E-9EC3-832A-4D6405D1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7B118-C85E-4C67-9430-1EE58F0B7051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08D59E6-DABA-9C03-A47D-10704C078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B181176-722E-FCB2-2B80-DA88E8B93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A60-19DE-47DA-8923-A36C2AA11F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91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405086-25C3-70D1-BFC1-B937D7CA3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4759455-92FE-3594-356D-9F71A010CB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C110665-47A1-BC20-36E3-B18EADBB1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2016948-8A46-DC4B-8522-6F4B3ABBB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7B118-C85E-4C67-9430-1EE58F0B7051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8280FDF-AB76-A71A-5C8C-F3A200510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E1909EB-2785-D0F5-A014-8D24D6402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BAA60-19DE-47DA-8923-A36C2AA11F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1846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7DD543F-C3F1-57D1-D766-C246F4C8B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C13AF64-855A-8DED-8D0F-5D83FCFB6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0CD2547-686B-FC2A-AA6A-F517E6D12B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77B118-C85E-4C67-9430-1EE58F0B7051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19893D7-710E-D14D-929E-417C14A4F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4023CE-9E64-B1E4-551E-9FF24BC303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5BAA60-19DE-47DA-8923-A36C2AA11F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489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7.png"/><Relationship Id="rId18" Type="http://schemas.openxmlformats.org/officeDocument/2006/relationships/customXml" Target="../ink/ink75.xml"/><Relationship Id="rId26" Type="http://schemas.openxmlformats.org/officeDocument/2006/relationships/customXml" Target="../ink/ink79.xml"/><Relationship Id="rId39" Type="http://schemas.openxmlformats.org/officeDocument/2006/relationships/image" Target="../media/image90.png"/><Relationship Id="rId21" Type="http://schemas.openxmlformats.org/officeDocument/2006/relationships/image" Target="../media/image81.png"/><Relationship Id="rId34" Type="http://schemas.openxmlformats.org/officeDocument/2006/relationships/customXml" Target="../ink/ink83.xml"/><Relationship Id="rId7" Type="http://schemas.openxmlformats.org/officeDocument/2006/relationships/image" Target="../media/image74.png"/><Relationship Id="rId12" Type="http://schemas.openxmlformats.org/officeDocument/2006/relationships/customXml" Target="../ink/ink72.xml"/><Relationship Id="rId17" Type="http://schemas.openxmlformats.org/officeDocument/2006/relationships/image" Target="../media/image79.png"/><Relationship Id="rId25" Type="http://schemas.openxmlformats.org/officeDocument/2006/relationships/image" Target="../media/image83.png"/><Relationship Id="rId33" Type="http://schemas.openxmlformats.org/officeDocument/2006/relationships/image" Target="../media/image87.png"/><Relationship Id="rId38" Type="http://schemas.openxmlformats.org/officeDocument/2006/relationships/customXml" Target="../ink/ink85.xml"/><Relationship Id="rId2" Type="http://schemas.openxmlformats.org/officeDocument/2006/relationships/customXml" Target="../ink/ink67.xml"/><Relationship Id="rId16" Type="http://schemas.openxmlformats.org/officeDocument/2006/relationships/customXml" Target="../ink/ink74.xml"/><Relationship Id="rId20" Type="http://schemas.openxmlformats.org/officeDocument/2006/relationships/customXml" Target="../ink/ink76.xml"/><Relationship Id="rId29" Type="http://schemas.openxmlformats.org/officeDocument/2006/relationships/image" Target="../media/image85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9.xml"/><Relationship Id="rId11" Type="http://schemas.openxmlformats.org/officeDocument/2006/relationships/image" Target="../media/image76.png"/><Relationship Id="rId24" Type="http://schemas.openxmlformats.org/officeDocument/2006/relationships/customXml" Target="../ink/ink78.xml"/><Relationship Id="rId32" Type="http://schemas.openxmlformats.org/officeDocument/2006/relationships/customXml" Target="../ink/ink82.xml"/><Relationship Id="rId37" Type="http://schemas.openxmlformats.org/officeDocument/2006/relationships/image" Target="../media/image89.png"/><Relationship Id="rId5" Type="http://schemas.openxmlformats.org/officeDocument/2006/relationships/image" Target="../media/image73.png"/><Relationship Id="rId15" Type="http://schemas.openxmlformats.org/officeDocument/2006/relationships/image" Target="../media/image78.png"/><Relationship Id="rId23" Type="http://schemas.openxmlformats.org/officeDocument/2006/relationships/image" Target="../media/image82.png"/><Relationship Id="rId28" Type="http://schemas.openxmlformats.org/officeDocument/2006/relationships/customXml" Target="../ink/ink80.xml"/><Relationship Id="rId36" Type="http://schemas.openxmlformats.org/officeDocument/2006/relationships/customXml" Target="../ink/ink84.xml"/><Relationship Id="rId10" Type="http://schemas.openxmlformats.org/officeDocument/2006/relationships/customXml" Target="../ink/ink71.xml"/><Relationship Id="rId19" Type="http://schemas.openxmlformats.org/officeDocument/2006/relationships/image" Target="../media/image80.png"/><Relationship Id="rId31" Type="http://schemas.openxmlformats.org/officeDocument/2006/relationships/image" Target="../media/image86.png"/><Relationship Id="rId4" Type="http://schemas.openxmlformats.org/officeDocument/2006/relationships/customXml" Target="../ink/ink68.xml"/><Relationship Id="rId9" Type="http://schemas.openxmlformats.org/officeDocument/2006/relationships/image" Target="../media/image75.png"/><Relationship Id="rId14" Type="http://schemas.openxmlformats.org/officeDocument/2006/relationships/customXml" Target="../ink/ink73.xml"/><Relationship Id="rId22" Type="http://schemas.openxmlformats.org/officeDocument/2006/relationships/customXml" Target="../ink/ink77.xml"/><Relationship Id="rId27" Type="http://schemas.openxmlformats.org/officeDocument/2006/relationships/image" Target="../media/image84.png"/><Relationship Id="rId30" Type="http://schemas.openxmlformats.org/officeDocument/2006/relationships/customXml" Target="../ink/ink81.xml"/><Relationship Id="rId35" Type="http://schemas.openxmlformats.org/officeDocument/2006/relationships/image" Target="../media/image88.png"/><Relationship Id="rId8" Type="http://schemas.openxmlformats.org/officeDocument/2006/relationships/customXml" Target="../ink/ink70.xml"/><Relationship Id="rId3" Type="http://schemas.openxmlformats.org/officeDocument/2006/relationships/image" Target="../media/image72.png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6.png"/><Relationship Id="rId18" Type="http://schemas.openxmlformats.org/officeDocument/2006/relationships/customXml" Target="../ink/ink94.xml"/><Relationship Id="rId26" Type="http://schemas.openxmlformats.org/officeDocument/2006/relationships/customXml" Target="../ink/ink98.xml"/><Relationship Id="rId39" Type="http://schemas.openxmlformats.org/officeDocument/2006/relationships/image" Target="../media/image108.png"/><Relationship Id="rId21" Type="http://schemas.openxmlformats.org/officeDocument/2006/relationships/image" Target="../media/image99.png"/><Relationship Id="rId34" Type="http://schemas.openxmlformats.org/officeDocument/2006/relationships/customXml" Target="../ink/ink102.xml"/><Relationship Id="rId42" Type="http://schemas.openxmlformats.org/officeDocument/2006/relationships/customXml" Target="../ink/ink106.xml"/><Relationship Id="rId47" Type="http://schemas.openxmlformats.org/officeDocument/2006/relationships/image" Target="../media/image112.png"/><Relationship Id="rId7" Type="http://schemas.openxmlformats.org/officeDocument/2006/relationships/image" Target="../media/image93.png"/><Relationship Id="rId2" Type="http://schemas.openxmlformats.org/officeDocument/2006/relationships/customXml" Target="../ink/ink86.xml"/><Relationship Id="rId16" Type="http://schemas.openxmlformats.org/officeDocument/2006/relationships/customXml" Target="../ink/ink93.xml"/><Relationship Id="rId29" Type="http://schemas.openxmlformats.org/officeDocument/2006/relationships/image" Target="../media/image103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88.xml"/><Relationship Id="rId11" Type="http://schemas.openxmlformats.org/officeDocument/2006/relationships/image" Target="../media/image95.png"/><Relationship Id="rId24" Type="http://schemas.openxmlformats.org/officeDocument/2006/relationships/customXml" Target="../ink/ink97.xml"/><Relationship Id="rId32" Type="http://schemas.openxmlformats.org/officeDocument/2006/relationships/customXml" Target="../ink/ink101.xml"/><Relationship Id="rId37" Type="http://schemas.openxmlformats.org/officeDocument/2006/relationships/image" Target="../media/image107.png"/><Relationship Id="rId40" Type="http://schemas.openxmlformats.org/officeDocument/2006/relationships/customXml" Target="../ink/ink105.xml"/><Relationship Id="rId45" Type="http://schemas.openxmlformats.org/officeDocument/2006/relationships/image" Target="../media/image111.png"/><Relationship Id="rId5" Type="http://schemas.openxmlformats.org/officeDocument/2006/relationships/image" Target="../media/image92.png"/><Relationship Id="rId15" Type="http://schemas.openxmlformats.org/officeDocument/2006/relationships/image" Target="../media/image97.png"/><Relationship Id="rId23" Type="http://schemas.openxmlformats.org/officeDocument/2006/relationships/image" Target="../media/image100.png"/><Relationship Id="rId28" Type="http://schemas.openxmlformats.org/officeDocument/2006/relationships/customXml" Target="../ink/ink99.xml"/><Relationship Id="rId36" Type="http://schemas.openxmlformats.org/officeDocument/2006/relationships/customXml" Target="../ink/ink103.xml"/><Relationship Id="rId10" Type="http://schemas.openxmlformats.org/officeDocument/2006/relationships/customXml" Target="../ink/ink90.xml"/><Relationship Id="rId19" Type="http://schemas.openxmlformats.org/officeDocument/2006/relationships/image" Target="../media/image61.png"/><Relationship Id="rId31" Type="http://schemas.openxmlformats.org/officeDocument/2006/relationships/image" Target="../media/image104.png"/><Relationship Id="rId44" Type="http://schemas.openxmlformats.org/officeDocument/2006/relationships/customXml" Target="../ink/ink107.xml"/><Relationship Id="rId4" Type="http://schemas.openxmlformats.org/officeDocument/2006/relationships/customXml" Target="../ink/ink87.xml"/><Relationship Id="rId9" Type="http://schemas.openxmlformats.org/officeDocument/2006/relationships/image" Target="../media/image94.png"/><Relationship Id="rId14" Type="http://schemas.openxmlformats.org/officeDocument/2006/relationships/customXml" Target="../ink/ink92.xml"/><Relationship Id="rId22" Type="http://schemas.openxmlformats.org/officeDocument/2006/relationships/customXml" Target="../ink/ink96.xml"/><Relationship Id="rId27" Type="http://schemas.openxmlformats.org/officeDocument/2006/relationships/image" Target="../media/image102.png"/><Relationship Id="rId30" Type="http://schemas.openxmlformats.org/officeDocument/2006/relationships/customXml" Target="../ink/ink100.xml"/><Relationship Id="rId35" Type="http://schemas.openxmlformats.org/officeDocument/2006/relationships/image" Target="../media/image106.png"/><Relationship Id="rId43" Type="http://schemas.openxmlformats.org/officeDocument/2006/relationships/image" Target="../media/image110.png"/><Relationship Id="rId8" Type="http://schemas.openxmlformats.org/officeDocument/2006/relationships/customXml" Target="../ink/ink89.xml"/><Relationship Id="rId3" Type="http://schemas.openxmlformats.org/officeDocument/2006/relationships/image" Target="../media/image91.png"/><Relationship Id="rId12" Type="http://schemas.openxmlformats.org/officeDocument/2006/relationships/customXml" Target="../ink/ink91.xml"/><Relationship Id="rId17" Type="http://schemas.openxmlformats.org/officeDocument/2006/relationships/image" Target="../media/image98.png"/><Relationship Id="rId25" Type="http://schemas.openxmlformats.org/officeDocument/2006/relationships/image" Target="../media/image101.png"/><Relationship Id="rId33" Type="http://schemas.openxmlformats.org/officeDocument/2006/relationships/image" Target="../media/image105.png"/><Relationship Id="rId38" Type="http://schemas.openxmlformats.org/officeDocument/2006/relationships/customXml" Target="../ink/ink104.xml"/><Relationship Id="rId46" Type="http://schemas.openxmlformats.org/officeDocument/2006/relationships/customXml" Target="../ink/ink108.xml"/><Relationship Id="rId20" Type="http://schemas.openxmlformats.org/officeDocument/2006/relationships/customXml" Target="../ink/ink95.xml"/><Relationship Id="rId41" Type="http://schemas.openxmlformats.org/officeDocument/2006/relationships/image" Target="../media/image10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png"/><Relationship Id="rId2" Type="http://schemas.openxmlformats.org/officeDocument/2006/relationships/image" Target="../media/image1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png"/><Relationship Id="rId2" Type="http://schemas.openxmlformats.org/officeDocument/2006/relationships/image" Target="../media/image1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3.png"/><Relationship Id="rId21" Type="http://schemas.openxmlformats.org/officeDocument/2006/relationships/customXml" Target="../ink/ink10.xml"/><Relationship Id="rId42" Type="http://schemas.openxmlformats.org/officeDocument/2006/relationships/image" Target="../media/image22.png"/><Relationship Id="rId47" Type="http://schemas.openxmlformats.org/officeDocument/2006/relationships/customXml" Target="../ink/ink23.xml"/><Relationship Id="rId63" Type="http://schemas.openxmlformats.org/officeDocument/2006/relationships/customXml" Target="../ink/ink31.xml"/><Relationship Id="rId68" Type="http://schemas.openxmlformats.org/officeDocument/2006/relationships/image" Target="../media/image35.png"/><Relationship Id="rId16" Type="http://schemas.openxmlformats.org/officeDocument/2006/relationships/image" Target="../media/image8.png"/><Relationship Id="rId11" Type="http://schemas.openxmlformats.org/officeDocument/2006/relationships/customXml" Target="../ink/ink5.xml"/><Relationship Id="rId24" Type="http://schemas.openxmlformats.org/officeDocument/2006/relationships/image" Target="../media/image12.png"/><Relationship Id="rId32" Type="http://schemas.openxmlformats.org/officeDocument/2006/relationships/image" Target="../media/image17.png"/><Relationship Id="rId37" Type="http://schemas.openxmlformats.org/officeDocument/2006/relationships/customXml" Target="../ink/ink18.xml"/><Relationship Id="rId40" Type="http://schemas.openxmlformats.org/officeDocument/2006/relationships/image" Target="../media/image21.png"/><Relationship Id="rId45" Type="http://schemas.openxmlformats.org/officeDocument/2006/relationships/customXml" Target="../ink/ink22.xml"/><Relationship Id="rId53" Type="http://schemas.openxmlformats.org/officeDocument/2006/relationships/customXml" Target="../ink/ink26.xml"/><Relationship Id="rId58" Type="http://schemas.openxmlformats.org/officeDocument/2006/relationships/image" Target="../media/image30.png"/><Relationship Id="rId66" Type="http://schemas.openxmlformats.org/officeDocument/2006/relationships/image" Target="../media/image34.png"/><Relationship Id="rId74" Type="http://schemas.openxmlformats.org/officeDocument/2006/relationships/image" Target="../media/image38.png"/><Relationship Id="rId5" Type="http://schemas.openxmlformats.org/officeDocument/2006/relationships/customXml" Target="../ink/ink2.xml"/><Relationship Id="rId61" Type="http://schemas.openxmlformats.org/officeDocument/2006/relationships/customXml" Target="../ink/ink30.xml"/><Relationship Id="rId19" Type="http://schemas.openxmlformats.org/officeDocument/2006/relationships/customXml" Target="../ink/ink9.xml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customXml" Target="../ink/ink13.xml"/><Relationship Id="rId30" Type="http://schemas.openxmlformats.org/officeDocument/2006/relationships/image" Target="../media/image16.png"/><Relationship Id="rId35" Type="http://schemas.openxmlformats.org/officeDocument/2006/relationships/customXml" Target="../ink/ink17.xml"/><Relationship Id="rId43" Type="http://schemas.openxmlformats.org/officeDocument/2006/relationships/customXml" Target="../ink/ink21.xml"/><Relationship Id="rId48" Type="http://schemas.openxmlformats.org/officeDocument/2006/relationships/image" Target="../media/image25.png"/><Relationship Id="rId56" Type="http://schemas.openxmlformats.org/officeDocument/2006/relationships/image" Target="../media/image29.png"/><Relationship Id="rId64" Type="http://schemas.openxmlformats.org/officeDocument/2006/relationships/image" Target="../media/image33.png"/><Relationship Id="rId69" Type="http://schemas.openxmlformats.org/officeDocument/2006/relationships/customXml" Target="../ink/ink34.xml"/><Relationship Id="rId77" Type="http://schemas.openxmlformats.org/officeDocument/2006/relationships/customXml" Target="../ink/ink38.xml"/><Relationship Id="rId8" Type="http://schemas.openxmlformats.org/officeDocument/2006/relationships/image" Target="../media/image4.png"/><Relationship Id="rId51" Type="http://schemas.openxmlformats.org/officeDocument/2006/relationships/customXml" Target="../ink/ink25.xml"/><Relationship Id="rId72" Type="http://schemas.openxmlformats.org/officeDocument/2006/relationships/image" Target="../media/image37.png"/><Relationship Id="rId3" Type="http://schemas.openxmlformats.org/officeDocument/2006/relationships/customXml" Target="../ink/ink1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25" Type="http://schemas.openxmlformats.org/officeDocument/2006/relationships/customXml" Target="../ink/ink12.xml"/><Relationship Id="rId33" Type="http://schemas.openxmlformats.org/officeDocument/2006/relationships/customXml" Target="../ink/ink16.xml"/><Relationship Id="rId38" Type="http://schemas.openxmlformats.org/officeDocument/2006/relationships/image" Target="../media/image20.png"/><Relationship Id="rId46" Type="http://schemas.openxmlformats.org/officeDocument/2006/relationships/image" Target="../media/image24.png"/><Relationship Id="rId59" Type="http://schemas.openxmlformats.org/officeDocument/2006/relationships/customXml" Target="../ink/ink29.xml"/><Relationship Id="rId67" Type="http://schemas.openxmlformats.org/officeDocument/2006/relationships/customXml" Target="../ink/ink33.xml"/><Relationship Id="rId20" Type="http://schemas.openxmlformats.org/officeDocument/2006/relationships/image" Target="../media/image10.png"/><Relationship Id="rId41" Type="http://schemas.openxmlformats.org/officeDocument/2006/relationships/customXml" Target="../ink/ink20.xml"/><Relationship Id="rId54" Type="http://schemas.openxmlformats.org/officeDocument/2006/relationships/image" Target="../media/image28.png"/><Relationship Id="rId62" Type="http://schemas.openxmlformats.org/officeDocument/2006/relationships/image" Target="../media/image32.png"/><Relationship Id="rId70" Type="http://schemas.openxmlformats.org/officeDocument/2006/relationships/image" Target="../media/image36.png"/><Relationship Id="rId75" Type="http://schemas.openxmlformats.org/officeDocument/2006/relationships/customXml" Target="../ink/ink3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28" Type="http://schemas.openxmlformats.org/officeDocument/2006/relationships/image" Target="../media/image14.png"/><Relationship Id="rId36" Type="http://schemas.openxmlformats.org/officeDocument/2006/relationships/image" Target="../media/image19.png"/><Relationship Id="rId49" Type="http://schemas.openxmlformats.org/officeDocument/2006/relationships/customXml" Target="../ink/ink24.xml"/><Relationship Id="rId57" Type="http://schemas.openxmlformats.org/officeDocument/2006/relationships/customXml" Target="../ink/ink28.xml"/><Relationship Id="rId10" Type="http://schemas.openxmlformats.org/officeDocument/2006/relationships/image" Target="../media/image5.png"/><Relationship Id="rId31" Type="http://schemas.openxmlformats.org/officeDocument/2006/relationships/customXml" Target="../ink/ink15.xml"/><Relationship Id="rId44" Type="http://schemas.openxmlformats.org/officeDocument/2006/relationships/image" Target="../media/image23.png"/><Relationship Id="rId52" Type="http://schemas.openxmlformats.org/officeDocument/2006/relationships/image" Target="../media/image27.png"/><Relationship Id="rId60" Type="http://schemas.openxmlformats.org/officeDocument/2006/relationships/image" Target="../media/image31.png"/><Relationship Id="rId65" Type="http://schemas.openxmlformats.org/officeDocument/2006/relationships/customXml" Target="../ink/ink32.xml"/><Relationship Id="rId73" Type="http://schemas.openxmlformats.org/officeDocument/2006/relationships/customXml" Target="../ink/ink36.xml"/><Relationship Id="rId78" Type="http://schemas.openxmlformats.org/officeDocument/2006/relationships/image" Target="../media/image40.png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39" Type="http://schemas.openxmlformats.org/officeDocument/2006/relationships/customXml" Target="../ink/ink19.xml"/><Relationship Id="rId34" Type="http://schemas.openxmlformats.org/officeDocument/2006/relationships/image" Target="../media/image18.png"/><Relationship Id="rId50" Type="http://schemas.openxmlformats.org/officeDocument/2006/relationships/image" Target="../media/image26.png"/><Relationship Id="rId55" Type="http://schemas.openxmlformats.org/officeDocument/2006/relationships/customXml" Target="../ink/ink27.xml"/><Relationship Id="rId76" Type="http://schemas.openxmlformats.org/officeDocument/2006/relationships/image" Target="../media/image39.png"/><Relationship Id="rId7" Type="http://schemas.openxmlformats.org/officeDocument/2006/relationships/customXml" Target="../ink/ink3.xml"/><Relationship Id="rId71" Type="http://schemas.openxmlformats.org/officeDocument/2006/relationships/customXml" Target="../ink/ink35.xml"/><Relationship Id="rId2" Type="http://schemas.openxmlformats.org/officeDocument/2006/relationships/image" Target="../media/image15.png"/><Relationship Id="rId29" Type="http://schemas.openxmlformats.org/officeDocument/2006/relationships/customXml" Target="../ink/ink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42.xml"/><Relationship Id="rId13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5.png"/><Relationship Id="rId12" Type="http://schemas.openxmlformats.org/officeDocument/2006/relationships/customXml" Target="../ink/ink44.xml"/><Relationship Id="rId17" Type="http://schemas.openxmlformats.org/officeDocument/2006/relationships/image" Target="../media/image50.png"/><Relationship Id="rId2" Type="http://schemas.openxmlformats.org/officeDocument/2006/relationships/customXml" Target="../ink/ink39.xml"/><Relationship Id="rId16" Type="http://schemas.openxmlformats.org/officeDocument/2006/relationships/customXml" Target="../ink/ink46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1.xml"/><Relationship Id="rId11" Type="http://schemas.openxmlformats.org/officeDocument/2006/relationships/image" Target="../media/image47.png"/><Relationship Id="rId5" Type="http://schemas.openxmlformats.org/officeDocument/2006/relationships/image" Target="../media/image44.png"/><Relationship Id="rId15" Type="http://schemas.openxmlformats.org/officeDocument/2006/relationships/image" Target="../media/image49.png"/><Relationship Id="rId10" Type="http://schemas.openxmlformats.org/officeDocument/2006/relationships/customXml" Target="../ink/ink43.xml"/><Relationship Id="rId4" Type="http://schemas.openxmlformats.org/officeDocument/2006/relationships/customXml" Target="../ink/ink40.xml"/><Relationship Id="rId9" Type="http://schemas.openxmlformats.org/officeDocument/2006/relationships/image" Target="../media/image46.png"/><Relationship Id="rId14" Type="http://schemas.openxmlformats.org/officeDocument/2006/relationships/customXml" Target="../ink/ink4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8.png"/><Relationship Id="rId18" Type="http://schemas.openxmlformats.org/officeDocument/2006/relationships/customXml" Target="../ink/ink55.xml"/><Relationship Id="rId26" Type="http://schemas.openxmlformats.org/officeDocument/2006/relationships/image" Target="../media/image64.png"/><Relationship Id="rId39" Type="http://schemas.openxmlformats.org/officeDocument/2006/relationships/customXml" Target="../ink/ink66.xml"/><Relationship Id="rId21" Type="http://schemas.openxmlformats.org/officeDocument/2006/relationships/customXml" Target="../ink/ink57.xml"/><Relationship Id="rId34" Type="http://schemas.openxmlformats.org/officeDocument/2006/relationships/image" Target="../media/image68.png"/><Relationship Id="rId7" Type="http://schemas.openxmlformats.org/officeDocument/2006/relationships/image" Target="../media/image55.png"/><Relationship Id="rId12" Type="http://schemas.openxmlformats.org/officeDocument/2006/relationships/customXml" Target="../ink/ink52.xml"/><Relationship Id="rId17" Type="http://schemas.openxmlformats.org/officeDocument/2006/relationships/image" Target="../media/image60.png"/><Relationship Id="rId25" Type="http://schemas.openxmlformats.org/officeDocument/2006/relationships/customXml" Target="../ink/ink59.xml"/><Relationship Id="rId33" Type="http://schemas.openxmlformats.org/officeDocument/2006/relationships/customXml" Target="../ink/ink63.xml"/><Relationship Id="rId38" Type="http://schemas.openxmlformats.org/officeDocument/2006/relationships/image" Target="../media/image70.png"/><Relationship Id="rId2" Type="http://schemas.openxmlformats.org/officeDocument/2006/relationships/customXml" Target="../ink/ink47.xml"/><Relationship Id="rId16" Type="http://schemas.openxmlformats.org/officeDocument/2006/relationships/customXml" Target="../ink/ink54.xml"/><Relationship Id="rId20" Type="http://schemas.openxmlformats.org/officeDocument/2006/relationships/customXml" Target="../ink/ink56.xml"/><Relationship Id="rId29" Type="http://schemas.openxmlformats.org/officeDocument/2006/relationships/customXml" Target="../ink/ink6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9.xml"/><Relationship Id="rId11" Type="http://schemas.openxmlformats.org/officeDocument/2006/relationships/image" Target="../media/image57.png"/><Relationship Id="rId24" Type="http://schemas.openxmlformats.org/officeDocument/2006/relationships/image" Target="../media/image63.png"/><Relationship Id="rId32" Type="http://schemas.openxmlformats.org/officeDocument/2006/relationships/image" Target="../media/image67.png"/><Relationship Id="rId37" Type="http://schemas.openxmlformats.org/officeDocument/2006/relationships/customXml" Target="../ink/ink65.xml"/><Relationship Id="rId40" Type="http://schemas.openxmlformats.org/officeDocument/2006/relationships/image" Target="../media/image71.png"/><Relationship Id="rId5" Type="http://schemas.openxmlformats.org/officeDocument/2006/relationships/image" Target="../media/image54.png"/><Relationship Id="rId15" Type="http://schemas.openxmlformats.org/officeDocument/2006/relationships/image" Target="../media/image59.png"/><Relationship Id="rId23" Type="http://schemas.openxmlformats.org/officeDocument/2006/relationships/customXml" Target="../ink/ink58.xml"/><Relationship Id="rId28" Type="http://schemas.openxmlformats.org/officeDocument/2006/relationships/image" Target="../media/image65.png"/><Relationship Id="rId36" Type="http://schemas.openxmlformats.org/officeDocument/2006/relationships/image" Target="../media/image69.png"/><Relationship Id="rId10" Type="http://schemas.openxmlformats.org/officeDocument/2006/relationships/customXml" Target="../ink/ink51.xml"/><Relationship Id="rId19" Type="http://schemas.openxmlformats.org/officeDocument/2006/relationships/image" Target="../media/image61.png"/><Relationship Id="rId31" Type="http://schemas.openxmlformats.org/officeDocument/2006/relationships/customXml" Target="../ink/ink62.xml"/><Relationship Id="rId4" Type="http://schemas.openxmlformats.org/officeDocument/2006/relationships/customXml" Target="../ink/ink48.xml"/><Relationship Id="rId9" Type="http://schemas.openxmlformats.org/officeDocument/2006/relationships/image" Target="../media/image56.png"/><Relationship Id="rId14" Type="http://schemas.openxmlformats.org/officeDocument/2006/relationships/customXml" Target="../ink/ink53.xml"/><Relationship Id="rId22" Type="http://schemas.openxmlformats.org/officeDocument/2006/relationships/image" Target="../media/image62.png"/><Relationship Id="rId27" Type="http://schemas.openxmlformats.org/officeDocument/2006/relationships/customXml" Target="../ink/ink60.xml"/><Relationship Id="rId30" Type="http://schemas.openxmlformats.org/officeDocument/2006/relationships/image" Target="../media/image66.png"/><Relationship Id="rId35" Type="http://schemas.openxmlformats.org/officeDocument/2006/relationships/customXml" Target="../ink/ink64.xml"/><Relationship Id="rId8" Type="http://schemas.openxmlformats.org/officeDocument/2006/relationships/customXml" Target="../ink/ink50.xml"/><Relationship Id="rId3" Type="http://schemas.openxmlformats.org/officeDocument/2006/relationships/image" Target="../media/image5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1E4028-98F4-D117-4396-041F9FD434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Oppitunnit 5-6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D15F7D5-FC5B-F832-0882-2042C78BDC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Yksikkömuunnokset</a:t>
            </a:r>
          </a:p>
        </p:txBody>
      </p:sp>
    </p:spTree>
    <p:extLst>
      <p:ext uri="{BB962C8B-B14F-4D97-AF65-F5344CB8AC3E}">
        <p14:creationId xmlns:p14="http://schemas.microsoft.com/office/powerpoint/2010/main" val="3451827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>
                <a:latin typeface="Arial" panose="020B0604020202020204" pitchFamily="34" charset="0"/>
                <a:cs typeface="Arial" panose="020B0604020202020204" pitchFamily="34" charset="0"/>
              </a:rPr>
              <a:t>Mitä tulisi osata suureista ja yksikkömuunnoksista?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Ymmärrä käsitteet:</a:t>
            </a:r>
          </a:p>
          <a:p>
            <a:pPr lvl="1"/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Suure, vektorisuure ja skalaarisuure</a:t>
            </a:r>
          </a:p>
          <a:p>
            <a:pPr lvl="1"/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SI-järjestelmä</a:t>
            </a:r>
          </a:p>
          <a:p>
            <a:pPr lvl="1"/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Suureiden tunnukset ja yksiköt</a:t>
            </a:r>
          </a:p>
          <a:p>
            <a:pPr lvl="1"/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Suureiden väliset riippuvuuden</a:t>
            </a:r>
          </a:p>
          <a:p>
            <a:pPr lvl="2"/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Suoraan- ja kääntäen verrannollisuus</a:t>
            </a:r>
          </a:p>
          <a:p>
            <a:pPr lvl="1"/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Kaava</a:t>
            </a:r>
          </a:p>
          <a:p>
            <a:pPr lvl="1"/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Suuret ja pienet luvut</a:t>
            </a:r>
          </a:p>
          <a:p>
            <a:pPr lvl="2"/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Kymmenpotenssit ja kerrannaisyksiköt</a:t>
            </a:r>
          </a:p>
          <a:p>
            <a:pPr lvl="1"/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Merkitsevät numerot</a:t>
            </a:r>
          </a:p>
          <a:p>
            <a:pPr lvl="1"/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Yksikkömuunnokset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Käsinkirjoitus 3">
                <a:extLst>
                  <a:ext uri="{FF2B5EF4-FFF2-40B4-BE49-F238E27FC236}">
                    <a16:creationId xmlns:a16="http://schemas.microsoft.com/office/drawing/2014/main" id="{A781F946-E77D-4D61-A385-68FF615CA224}"/>
                  </a:ext>
                </a:extLst>
              </p14:cNvPr>
              <p14:cNvContentPartPr/>
              <p14:nvPr/>
            </p14:nvContentPartPr>
            <p14:xfrm>
              <a:off x="6543143" y="4549143"/>
              <a:ext cx="17280" cy="502200"/>
            </p14:xfrm>
          </p:contentPart>
        </mc:Choice>
        <mc:Fallback>
          <p:pic>
            <p:nvPicPr>
              <p:cNvPr id="4" name="Käsinkirjoitus 3">
                <a:extLst>
                  <a:ext uri="{FF2B5EF4-FFF2-40B4-BE49-F238E27FC236}">
                    <a16:creationId xmlns:a16="http://schemas.microsoft.com/office/drawing/2014/main" id="{A781F946-E77D-4D61-A385-68FF615CA22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534143" y="4540503"/>
                <a:ext cx="34920" cy="519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Käsinkirjoitus 6">
                <a:extLst>
                  <a:ext uri="{FF2B5EF4-FFF2-40B4-BE49-F238E27FC236}">
                    <a16:creationId xmlns:a16="http://schemas.microsoft.com/office/drawing/2014/main" id="{C89702D6-E95B-4F1B-BEC7-E48A0006559F}"/>
                  </a:ext>
                </a:extLst>
              </p14:cNvPr>
              <p14:cNvContentPartPr/>
              <p14:nvPr/>
            </p14:nvContentPartPr>
            <p14:xfrm>
              <a:off x="7662743" y="4545903"/>
              <a:ext cx="355320" cy="633240"/>
            </p14:xfrm>
          </p:contentPart>
        </mc:Choice>
        <mc:Fallback>
          <p:pic>
            <p:nvPicPr>
              <p:cNvPr id="7" name="Käsinkirjoitus 6">
                <a:extLst>
                  <a:ext uri="{FF2B5EF4-FFF2-40B4-BE49-F238E27FC236}">
                    <a16:creationId xmlns:a16="http://schemas.microsoft.com/office/drawing/2014/main" id="{C89702D6-E95B-4F1B-BEC7-E48A0006559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654103" y="4536903"/>
                <a:ext cx="372960" cy="650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8" name="Käsinkirjoitus 7">
                <a:extLst>
                  <a:ext uri="{FF2B5EF4-FFF2-40B4-BE49-F238E27FC236}">
                    <a16:creationId xmlns:a16="http://schemas.microsoft.com/office/drawing/2014/main" id="{DB33615A-88B0-49AB-A8AA-CE970283DF06}"/>
                  </a:ext>
                </a:extLst>
              </p14:cNvPr>
              <p14:cNvContentPartPr/>
              <p14:nvPr/>
            </p14:nvContentPartPr>
            <p14:xfrm>
              <a:off x="6765983" y="4567863"/>
              <a:ext cx="714600" cy="591120"/>
            </p14:xfrm>
          </p:contentPart>
        </mc:Choice>
        <mc:Fallback>
          <p:pic>
            <p:nvPicPr>
              <p:cNvPr id="8" name="Käsinkirjoitus 7">
                <a:extLst>
                  <a:ext uri="{FF2B5EF4-FFF2-40B4-BE49-F238E27FC236}">
                    <a16:creationId xmlns:a16="http://schemas.microsoft.com/office/drawing/2014/main" id="{DB33615A-88B0-49AB-A8AA-CE970283DF0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756983" y="4558858"/>
                <a:ext cx="732240" cy="60877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9" name="Käsinkirjoitus 8">
                <a:extLst>
                  <a:ext uri="{FF2B5EF4-FFF2-40B4-BE49-F238E27FC236}">
                    <a16:creationId xmlns:a16="http://schemas.microsoft.com/office/drawing/2014/main" id="{DBFC2EB9-9F67-4181-BCEF-F28E6195D8B6}"/>
                  </a:ext>
                </a:extLst>
              </p14:cNvPr>
              <p14:cNvContentPartPr/>
              <p14:nvPr/>
            </p14:nvContentPartPr>
            <p14:xfrm>
              <a:off x="8248823" y="4769463"/>
              <a:ext cx="290520" cy="5760"/>
            </p14:xfrm>
          </p:contentPart>
        </mc:Choice>
        <mc:Fallback>
          <p:pic>
            <p:nvPicPr>
              <p:cNvPr id="9" name="Käsinkirjoitus 8">
                <a:extLst>
                  <a:ext uri="{FF2B5EF4-FFF2-40B4-BE49-F238E27FC236}">
                    <a16:creationId xmlns:a16="http://schemas.microsoft.com/office/drawing/2014/main" id="{DBFC2EB9-9F67-4181-BCEF-F28E6195D8B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8240183" y="4760823"/>
                <a:ext cx="308160" cy="23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0" name="Käsinkirjoitus 9">
                <a:extLst>
                  <a:ext uri="{FF2B5EF4-FFF2-40B4-BE49-F238E27FC236}">
                    <a16:creationId xmlns:a16="http://schemas.microsoft.com/office/drawing/2014/main" id="{A0747608-73CD-4A41-BE7C-93933D722B2E}"/>
                  </a:ext>
                </a:extLst>
              </p14:cNvPr>
              <p14:cNvContentPartPr/>
              <p14:nvPr/>
            </p14:nvContentPartPr>
            <p14:xfrm>
              <a:off x="8264303" y="4927143"/>
              <a:ext cx="284760" cy="56880"/>
            </p14:xfrm>
          </p:contentPart>
        </mc:Choice>
        <mc:Fallback>
          <p:pic>
            <p:nvPicPr>
              <p:cNvPr id="10" name="Käsinkirjoitus 9">
                <a:extLst>
                  <a:ext uri="{FF2B5EF4-FFF2-40B4-BE49-F238E27FC236}">
                    <a16:creationId xmlns:a16="http://schemas.microsoft.com/office/drawing/2014/main" id="{A0747608-73CD-4A41-BE7C-93933D722B2E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255303" y="4918503"/>
                <a:ext cx="302400" cy="74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1" name="Käsinkirjoitus 10">
                <a:extLst>
                  <a:ext uri="{FF2B5EF4-FFF2-40B4-BE49-F238E27FC236}">
                    <a16:creationId xmlns:a16="http://schemas.microsoft.com/office/drawing/2014/main" id="{C058D30F-2CB9-4ED7-921A-49B84F9227D0}"/>
                  </a:ext>
                </a:extLst>
              </p14:cNvPr>
              <p14:cNvContentPartPr/>
              <p14:nvPr/>
            </p14:nvContentPartPr>
            <p14:xfrm>
              <a:off x="8941103" y="4468503"/>
              <a:ext cx="60480" cy="620280"/>
            </p14:xfrm>
          </p:contentPart>
        </mc:Choice>
        <mc:Fallback>
          <p:pic>
            <p:nvPicPr>
              <p:cNvPr id="11" name="Käsinkirjoitus 10">
                <a:extLst>
                  <a:ext uri="{FF2B5EF4-FFF2-40B4-BE49-F238E27FC236}">
                    <a16:creationId xmlns:a16="http://schemas.microsoft.com/office/drawing/2014/main" id="{C058D30F-2CB9-4ED7-921A-49B84F9227D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932463" y="4459863"/>
                <a:ext cx="78120" cy="637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3" name="Käsinkirjoitus 12">
                <a:extLst>
                  <a:ext uri="{FF2B5EF4-FFF2-40B4-BE49-F238E27FC236}">
                    <a16:creationId xmlns:a16="http://schemas.microsoft.com/office/drawing/2014/main" id="{88B6FBED-7B71-4951-B101-0A0CB3E5E4CC}"/>
                  </a:ext>
                </a:extLst>
              </p14:cNvPr>
              <p14:cNvContentPartPr/>
              <p14:nvPr/>
            </p14:nvContentPartPr>
            <p14:xfrm>
              <a:off x="9649943" y="4514223"/>
              <a:ext cx="31320" cy="582840"/>
            </p14:xfrm>
          </p:contentPart>
        </mc:Choice>
        <mc:Fallback>
          <p:pic>
            <p:nvPicPr>
              <p:cNvPr id="13" name="Käsinkirjoitus 12">
                <a:extLst>
                  <a:ext uri="{FF2B5EF4-FFF2-40B4-BE49-F238E27FC236}">
                    <a16:creationId xmlns:a16="http://schemas.microsoft.com/office/drawing/2014/main" id="{88B6FBED-7B71-4951-B101-0A0CB3E5E4C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9640943" y="4505223"/>
                <a:ext cx="48960" cy="600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17" name="Käsinkirjoitus 16">
                <a:extLst>
                  <a:ext uri="{FF2B5EF4-FFF2-40B4-BE49-F238E27FC236}">
                    <a16:creationId xmlns:a16="http://schemas.microsoft.com/office/drawing/2014/main" id="{C489005E-A3DD-4BA8-A8DD-56B3DCED3571}"/>
                  </a:ext>
                </a:extLst>
              </p14:cNvPr>
              <p14:cNvContentPartPr/>
              <p14:nvPr/>
            </p14:nvContentPartPr>
            <p14:xfrm>
              <a:off x="9215783" y="4731303"/>
              <a:ext cx="51840" cy="79560"/>
            </p14:xfrm>
          </p:contentPart>
        </mc:Choice>
        <mc:Fallback>
          <p:pic>
            <p:nvPicPr>
              <p:cNvPr id="17" name="Käsinkirjoitus 16">
                <a:extLst>
                  <a:ext uri="{FF2B5EF4-FFF2-40B4-BE49-F238E27FC236}">
                    <a16:creationId xmlns:a16="http://schemas.microsoft.com/office/drawing/2014/main" id="{C489005E-A3DD-4BA8-A8DD-56B3DCED3571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9207143" y="4722262"/>
                <a:ext cx="69480" cy="9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8" name="Käsinkirjoitus 17">
                <a:extLst>
                  <a:ext uri="{FF2B5EF4-FFF2-40B4-BE49-F238E27FC236}">
                    <a16:creationId xmlns:a16="http://schemas.microsoft.com/office/drawing/2014/main" id="{580B04BB-A62F-427D-8AB2-07760D3AFE6D}"/>
                  </a:ext>
                </a:extLst>
              </p14:cNvPr>
              <p14:cNvContentPartPr/>
              <p14:nvPr/>
            </p14:nvContentPartPr>
            <p14:xfrm>
              <a:off x="9876023" y="4241343"/>
              <a:ext cx="518760" cy="983520"/>
            </p14:xfrm>
          </p:contentPart>
        </mc:Choice>
        <mc:Fallback>
          <p:pic>
            <p:nvPicPr>
              <p:cNvPr id="18" name="Käsinkirjoitus 17">
                <a:extLst>
                  <a:ext uri="{FF2B5EF4-FFF2-40B4-BE49-F238E27FC236}">
                    <a16:creationId xmlns:a16="http://schemas.microsoft.com/office/drawing/2014/main" id="{580B04BB-A62F-427D-8AB2-07760D3AFE6D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9867023" y="4232703"/>
                <a:ext cx="536400" cy="1001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25" name="Käsinkirjoitus 24">
                <a:extLst>
                  <a:ext uri="{FF2B5EF4-FFF2-40B4-BE49-F238E27FC236}">
                    <a16:creationId xmlns:a16="http://schemas.microsoft.com/office/drawing/2014/main" id="{CAC7D189-9BAD-45B4-80E2-86A8CDE526D0}"/>
                  </a:ext>
                </a:extLst>
              </p14:cNvPr>
              <p14:cNvContentPartPr/>
              <p14:nvPr/>
            </p14:nvContentPartPr>
            <p14:xfrm>
              <a:off x="8167463" y="5445183"/>
              <a:ext cx="56520" cy="780120"/>
            </p14:xfrm>
          </p:contentPart>
        </mc:Choice>
        <mc:Fallback>
          <p:pic>
            <p:nvPicPr>
              <p:cNvPr id="25" name="Käsinkirjoitus 24">
                <a:extLst>
                  <a:ext uri="{FF2B5EF4-FFF2-40B4-BE49-F238E27FC236}">
                    <a16:creationId xmlns:a16="http://schemas.microsoft.com/office/drawing/2014/main" id="{CAC7D189-9BAD-45B4-80E2-86A8CDE526D0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8158463" y="5436183"/>
                <a:ext cx="74160" cy="79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26" name="Käsinkirjoitus 25">
                <a:extLst>
                  <a:ext uri="{FF2B5EF4-FFF2-40B4-BE49-F238E27FC236}">
                    <a16:creationId xmlns:a16="http://schemas.microsoft.com/office/drawing/2014/main" id="{5CA664AD-6230-4075-AA31-AD7A238DE6E7}"/>
                  </a:ext>
                </a:extLst>
              </p14:cNvPr>
              <p14:cNvContentPartPr/>
              <p14:nvPr/>
            </p14:nvContentPartPr>
            <p14:xfrm>
              <a:off x="7318583" y="5388303"/>
              <a:ext cx="565920" cy="858240"/>
            </p14:xfrm>
          </p:contentPart>
        </mc:Choice>
        <mc:Fallback>
          <p:pic>
            <p:nvPicPr>
              <p:cNvPr id="26" name="Käsinkirjoitus 25">
                <a:extLst>
                  <a:ext uri="{FF2B5EF4-FFF2-40B4-BE49-F238E27FC236}">
                    <a16:creationId xmlns:a16="http://schemas.microsoft.com/office/drawing/2014/main" id="{5CA664AD-6230-4075-AA31-AD7A238DE6E7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7309583" y="5379303"/>
                <a:ext cx="583560" cy="87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27" name="Käsinkirjoitus 26">
                <a:extLst>
                  <a:ext uri="{FF2B5EF4-FFF2-40B4-BE49-F238E27FC236}">
                    <a16:creationId xmlns:a16="http://schemas.microsoft.com/office/drawing/2014/main" id="{C391A3F0-8AE4-4E8F-ADA1-17C30DE7D797}"/>
                  </a:ext>
                </a:extLst>
              </p14:cNvPr>
              <p14:cNvContentPartPr/>
              <p14:nvPr/>
            </p14:nvContentPartPr>
            <p14:xfrm>
              <a:off x="6738983" y="5299383"/>
              <a:ext cx="439200" cy="707400"/>
            </p14:xfrm>
          </p:contentPart>
        </mc:Choice>
        <mc:Fallback>
          <p:pic>
            <p:nvPicPr>
              <p:cNvPr id="27" name="Käsinkirjoitus 26">
                <a:extLst>
                  <a:ext uri="{FF2B5EF4-FFF2-40B4-BE49-F238E27FC236}">
                    <a16:creationId xmlns:a16="http://schemas.microsoft.com/office/drawing/2014/main" id="{C391A3F0-8AE4-4E8F-ADA1-17C30DE7D797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6730343" y="5290388"/>
                <a:ext cx="456840" cy="72503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28" name="Käsinkirjoitus 27">
                <a:extLst>
                  <a:ext uri="{FF2B5EF4-FFF2-40B4-BE49-F238E27FC236}">
                    <a16:creationId xmlns:a16="http://schemas.microsoft.com/office/drawing/2014/main" id="{F3757E04-ECD6-4F80-ABDB-AAD567F36E52}"/>
                  </a:ext>
                </a:extLst>
              </p14:cNvPr>
              <p14:cNvContentPartPr/>
              <p14:nvPr/>
            </p14:nvContentPartPr>
            <p14:xfrm>
              <a:off x="8672543" y="5742903"/>
              <a:ext cx="215280" cy="16920"/>
            </p14:xfrm>
          </p:contentPart>
        </mc:Choice>
        <mc:Fallback>
          <p:pic>
            <p:nvPicPr>
              <p:cNvPr id="28" name="Käsinkirjoitus 27">
                <a:extLst>
                  <a:ext uri="{FF2B5EF4-FFF2-40B4-BE49-F238E27FC236}">
                    <a16:creationId xmlns:a16="http://schemas.microsoft.com/office/drawing/2014/main" id="{F3757E04-ECD6-4F80-ABDB-AAD567F36E52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8663543" y="5734263"/>
                <a:ext cx="232920" cy="3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29" name="Käsinkirjoitus 28">
                <a:extLst>
                  <a:ext uri="{FF2B5EF4-FFF2-40B4-BE49-F238E27FC236}">
                    <a16:creationId xmlns:a16="http://schemas.microsoft.com/office/drawing/2014/main" id="{7C6A6776-5177-411F-9877-DADE757E2F7B}"/>
                  </a:ext>
                </a:extLst>
              </p14:cNvPr>
              <p14:cNvContentPartPr/>
              <p14:nvPr/>
            </p14:nvContentPartPr>
            <p14:xfrm>
              <a:off x="8624303" y="5932983"/>
              <a:ext cx="250200" cy="2520"/>
            </p14:xfrm>
          </p:contentPart>
        </mc:Choice>
        <mc:Fallback>
          <p:pic>
            <p:nvPicPr>
              <p:cNvPr id="29" name="Käsinkirjoitus 28">
                <a:extLst>
                  <a:ext uri="{FF2B5EF4-FFF2-40B4-BE49-F238E27FC236}">
                    <a16:creationId xmlns:a16="http://schemas.microsoft.com/office/drawing/2014/main" id="{7C6A6776-5177-411F-9877-DADE757E2F7B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8615303" y="5924343"/>
                <a:ext cx="267840" cy="20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30" name="Käsinkirjoitus 29">
                <a:extLst>
                  <a:ext uri="{FF2B5EF4-FFF2-40B4-BE49-F238E27FC236}">
                    <a16:creationId xmlns:a16="http://schemas.microsoft.com/office/drawing/2014/main" id="{41A40826-E84B-44BF-A493-3CD5BB97C330}"/>
                  </a:ext>
                </a:extLst>
              </p14:cNvPr>
              <p14:cNvContentPartPr/>
              <p14:nvPr/>
            </p14:nvContentPartPr>
            <p14:xfrm>
              <a:off x="9334583" y="5428263"/>
              <a:ext cx="38520" cy="901080"/>
            </p14:xfrm>
          </p:contentPart>
        </mc:Choice>
        <mc:Fallback>
          <p:pic>
            <p:nvPicPr>
              <p:cNvPr id="30" name="Käsinkirjoitus 29">
                <a:extLst>
                  <a:ext uri="{FF2B5EF4-FFF2-40B4-BE49-F238E27FC236}">
                    <a16:creationId xmlns:a16="http://schemas.microsoft.com/office/drawing/2014/main" id="{41A40826-E84B-44BF-A493-3CD5BB97C330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9325943" y="5419263"/>
                <a:ext cx="56160" cy="918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31" name="Käsinkirjoitus 30">
                <a:extLst>
                  <a:ext uri="{FF2B5EF4-FFF2-40B4-BE49-F238E27FC236}">
                    <a16:creationId xmlns:a16="http://schemas.microsoft.com/office/drawing/2014/main" id="{2218B670-415F-4B3E-9116-26C061685E42}"/>
                  </a:ext>
                </a:extLst>
              </p14:cNvPr>
              <p14:cNvContentPartPr/>
              <p14:nvPr/>
            </p14:nvContentPartPr>
            <p14:xfrm>
              <a:off x="9684143" y="5803743"/>
              <a:ext cx="31320" cy="112680"/>
            </p14:xfrm>
          </p:contentPart>
        </mc:Choice>
        <mc:Fallback>
          <p:pic>
            <p:nvPicPr>
              <p:cNvPr id="31" name="Käsinkirjoitus 30">
                <a:extLst>
                  <a:ext uri="{FF2B5EF4-FFF2-40B4-BE49-F238E27FC236}">
                    <a16:creationId xmlns:a16="http://schemas.microsoft.com/office/drawing/2014/main" id="{2218B670-415F-4B3E-9116-26C061685E42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9675143" y="5795103"/>
                <a:ext cx="48960" cy="13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32" name="Käsinkirjoitus 31">
                <a:extLst>
                  <a:ext uri="{FF2B5EF4-FFF2-40B4-BE49-F238E27FC236}">
                    <a16:creationId xmlns:a16="http://schemas.microsoft.com/office/drawing/2014/main" id="{D2CDFA36-55CA-4CF2-B95D-969FCA40EC48}"/>
                  </a:ext>
                </a:extLst>
              </p14:cNvPr>
              <p14:cNvContentPartPr/>
              <p14:nvPr/>
            </p14:nvContentPartPr>
            <p14:xfrm>
              <a:off x="10085543" y="5520783"/>
              <a:ext cx="56520" cy="620640"/>
            </p14:xfrm>
          </p:contentPart>
        </mc:Choice>
        <mc:Fallback>
          <p:pic>
            <p:nvPicPr>
              <p:cNvPr id="32" name="Käsinkirjoitus 31">
                <a:extLst>
                  <a:ext uri="{FF2B5EF4-FFF2-40B4-BE49-F238E27FC236}">
                    <a16:creationId xmlns:a16="http://schemas.microsoft.com/office/drawing/2014/main" id="{D2CDFA36-55CA-4CF2-B95D-969FCA40EC48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10076543" y="5511783"/>
                <a:ext cx="74160" cy="63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35" name="Käsinkirjoitus 34">
                <a:extLst>
                  <a:ext uri="{FF2B5EF4-FFF2-40B4-BE49-F238E27FC236}">
                    <a16:creationId xmlns:a16="http://schemas.microsoft.com/office/drawing/2014/main" id="{2089C66D-5AD9-4FBF-8274-346813D7A289}"/>
                  </a:ext>
                </a:extLst>
              </p14:cNvPr>
              <p14:cNvContentPartPr/>
              <p14:nvPr/>
            </p14:nvContentPartPr>
            <p14:xfrm>
              <a:off x="10985903" y="5140263"/>
              <a:ext cx="274320" cy="473040"/>
            </p14:xfrm>
          </p:contentPart>
        </mc:Choice>
        <mc:Fallback>
          <p:pic>
            <p:nvPicPr>
              <p:cNvPr id="35" name="Käsinkirjoitus 34">
                <a:extLst>
                  <a:ext uri="{FF2B5EF4-FFF2-40B4-BE49-F238E27FC236}">
                    <a16:creationId xmlns:a16="http://schemas.microsoft.com/office/drawing/2014/main" id="{2089C66D-5AD9-4FBF-8274-346813D7A289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10976903" y="5131623"/>
                <a:ext cx="291960" cy="49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36" name="Käsinkirjoitus 35">
                <a:extLst>
                  <a:ext uri="{FF2B5EF4-FFF2-40B4-BE49-F238E27FC236}">
                    <a16:creationId xmlns:a16="http://schemas.microsoft.com/office/drawing/2014/main" id="{BA3754C8-DF17-448E-8C73-195A0A2C0936}"/>
                  </a:ext>
                </a:extLst>
              </p14:cNvPr>
              <p14:cNvContentPartPr/>
              <p14:nvPr/>
            </p14:nvContentPartPr>
            <p14:xfrm>
              <a:off x="10274903" y="5350143"/>
              <a:ext cx="572400" cy="1065960"/>
            </p14:xfrm>
          </p:contentPart>
        </mc:Choice>
        <mc:Fallback>
          <p:pic>
            <p:nvPicPr>
              <p:cNvPr id="36" name="Käsinkirjoitus 35">
                <a:extLst>
                  <a:ext uri="{FF2B5EF4-FFF2-40B4-BE49-F238E27FC236}">
                    <a16:creationId xmlns:a16="http://schemas.microsoft.com/office/drawing/2014/main" id="{BA3754C8-DF17-448E-8C73-195A0A2C0936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10265909" y="5341143"/>
                <a:ext cx="590029" cy="1083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03670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Esimerkkejä koekysymyksistä kpl 1-3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0091660"/>
              </p:ext>
            </p:extLst>
          </p:nvPr>
        </p:nvGraphicFramePr>
        <p:xfrm>
          <a:off x="838200" y="1825625"/>
          <a:ext cx="10515600" cy="377952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466221">
                  <a:extLst>
                    <a:ext uri="{9D8B030D-6E8A-4147-A177-3AD203B41FA5}">
                      <a16:colId xmlns:a16="http://schemas.microsoft.com/office/drawing/2014/main" val="3134116766"/>
                    </a:ext>
                  </a:extLst>
                </a:gridCol>
                <a:gridCol w="1010653">
                  <a:extLst>
                    <a:ext uri="{9D8B030D-6E8A-4147-A177-3AD203B41FA5}">
                      <a16:colId xmlns:a16="http://schemas.microsoft.com/office/drawing/2014/main" val="3682381252"/>
                    </a:ext>
                  </a:extLst>
                </a:gridCol>
                <a:gridCol w="1038726">
                  <a:extLst>
                    <a:ext uri="{9D8B030D-6E8A-4147-A177-3AD203B41FA5}">
                      <a16:colId xmlns:a16="http://schemas.microsoft.com/office/drawing/2014/main" val="35388251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Väite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Kyllä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Ei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82561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Vahva vuorovaikutus pitää Kuun Maata kiertävällä</a:t>
                      </a:r>
                      <a:r>
                        <a:rPr lang="fi-FI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radalla.</a:t>
                      </a:r>
                      <a:endParaRPr lang="fi-FI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00062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Suure on mitattava ominaisuus.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90174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0,000 000 045</a:t>
                      </a:r>
                      <a:r>
                        <a:rPr lang="fi-FI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 on sama kuin 45 </a:t>
                      </a:r>
                      <a:r>
                        <a:rPr lang="fi-FI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nm</a:t>
                      </a:r>
                      <a:r>
                        <a:rPr lang="fi-FI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22307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 atomin ytimen halkaisijan suuruusluokka on 10−14 m ja koko atomin 10−10 m, atomin</a:t>
                      </a:r>
                    </a:p>
                    <a:p>
                      <a:r>
                        <a:rPr lang="fi-FI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halkaisija on n. 10 000-kertainen ytimeen verrattuna.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476645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Tunnus m tarkoittaa miljoonaa.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8981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 h on sama kuin 3h 20 min.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13794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Kappaleeseen kohdistuva paino on gravitaatiovuorovaikutuksesta aiheutuva voima.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40262561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" name="Käsinkirjoitus 5">
                <a:extLst>
                  <a:ext uri="{FF2B5EF4-FFF2-40B4-BE49-F238E27FC236}">
                    <a16:creationId xmlns:a16="http://schemas.microsoft.com/office/drawing/2014/main" id="{1DC1A0D5-3088-496D-8555-5C9FD96E92F8}"/>
                  </a:ext>
                </a:extLst>
              </p14:cNvPr>
              <p14:cNvContentPartPr/>
              <p14:nvPr/>
            </p14:nvContentPartPr>
            <p14:xfrm>
              <a:off x="10576943" y="2167023"/>
              <a:ext cx="370440" cy="415440"/>
            </p14:xfrm>
          </p:contentPart>
        </mc:Choice>
        <mc:Fallback>
          <p:pic>
            <p:nvPicPr>
              <p:cNvPr id="6" name="Käsinkirjoitus 5">
                <a:extLst>
                  <a:ext uri="{FF2B5EF4-FFF2-40B4-BE49-F238E27FC236}">
                    <a16:creationId xmlns:a16="http://schemas.microsoft.com/office/drawing/2014/main" id="{1DC1A0D5-3088-496D-8555-5C9FD96E92F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567943" y="2158023"/>
                <a:ext cx="388080" cy="43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0" name="Käsinkirjoitus 9">
                <a:extLst>
                  <a:ext uri="{FF2B5EF4-FFF2-40B4-BE49-F238E27FC236}">
                    <a16:creationId xmlns:a16="http://schemas.microsoft.com/office/drawing/2014/main" id="{DF69C705-A676-41F2-B32A-48872FD1C5F0}"/>
                  </a:ext>
                </a:extLst>
              </p14:cNvPr>
              <p14:cNvContentPartPr/>
              <p14:nvPr/>
            </p14:nvContentPartPr>
            <p14:xfrm>
              <a:off x="1057103" y="3169983"/>
              <a:ext cx="1387080" cy="181080"/>
            </p14:xfrm>
          </p:contentPart>
        </mc:Choice>
        <mc:Fallback>
          <p:pic>
            <p:nvPicPr>
              <p:cNvPr id="10" name="Käsinkirjoitus 9">
                <a:extLst>
                  <a:ext uri="{FF2B5EF4-FFF2-40B4-BE49-F238E27FC236}">
                    <a16:creationId xmlns:a16="http://schemas.microsoft.com/office/drawing/2014/main" id="{DF69C705-A676-41F2-B32A-48872FD1C5F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48103" y="3160983"/>
                <a:ext cx="1404720" cy="198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3" name="Käsinkirjoitus 12">
                <a:extLst>
                  <a:ext uri="{FF2B5EF4-FFF2-40B4-BE49-F238E27FC236}">
                    <a16:creationId xmlns:a16="http://schemas.microsoft.com/office/drawing/2014/main" id="{00519445-D4CE-4405-AFA2-BA80677BE367}"/>
                  </a:ext>
                </a:extLst>
              </p14:cNvPr>
              <p14:cNvContentPartPr/>
              <p14:nvPr/>
            </p14:nvContentPartPr>
            <p14:xfrm>
              <a:off x="9662903" y="2585703"/>
              <a:ext cx="309240" cy="711360"/>
            </p14:xfrm>
          </p:contentPart>
        </mc:Choice>
        <mc:Fallback>
          <p:pic>
            <p:nvPicPr>
              <p:cNvPr id="13" name="Käsinkirjoitus 12">
                <a:extLst>
                  <a:ext uri="{FF2B5EF4-FFF2-40B4-BE49-F238E27FC236}">
                    <a16:creationId xmlns:a16="http://schemas.microsoft.com/office/drawing/2014/main" id="{00519445-D4CE-4405-AFA2-BA80677BE36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654263" y="2576708"/>
                <a:ext cx="326880" cy="72899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6" name="Käsinkirjoitus 15">
                <a:extLst>
                  <a:ext uri="{FF2B5EF4-FFF2-40B4-BE49-F238E27FC236}">
                    <a16:creationId xmlns:a16="http://schemas.microsoft.com/office/drawing/2014/main" id="{F3D8564A-18CA-414F-B446-E903DA6C697B}"/>
                  </a:ext>
                </a:extLst>
              </p14:cNvPr>
              <p14:cNvContentPartPr/>
              <p14:nvPr/>
            </p14:nvContentPartPr>
            <p14:xfrm>
              <a:off x="8427383" y="3465903"/>
              <a:ext cx="430200" cy="77040"/>
            </p14:xfrm>
          </p:contentPart>
        </mc:Choice>
        <mc:Fallback>
          <p:pic>
            <p:nvPicPr>
              <p:cNvPr id="16" name="Käsinkirjoitus 15">
                <a:extLst>
                  <a:ext uri="{FF2B5EF4-FFF2-40B4-BE49-F238E27FC236}">
                    <a16:creationId xmlns:a16="http://schemas.microsoft.com/office/drawing/2014/main" id="{F3D8564A-18CA-414F-B446-E903DA6C697B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8418383" y="3457263"/>
                <a:ext cx="447840" cy="94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5" name="Käsinkirjoitus 24">
                <a:extLst>
                  <a:ext uri="{FF2B5EF4-FFF2-40B4-BE49-F238E27FC236}">
                    <a16:creationId xmlns:a16="http://schemas.microsoft.com/office/drawing/2014/main" id="{E368F14C-E620-4F98-BD39-9711369FA154}"/>
                  </a:ext>
                </a:extLst>
              </p14:cNvPr>
              <p14:cNvContentPartPr/>
              <p14:nvPr/>
            </p14:nvContentPartPr>
            <p14:xfrm>
              <a:off x="5846543" y="3425223"/>
              <a:ext cx="583560" cy="532800"/>
            </p14:xfrm>
          </p:contentPart>
        </mc:Choice>
        <mc:Fallback>
          <p:pic>
            <p:nvPicPr>
              <p:cNvPr id="25" name="Käsinkirjoitus 24">
                <a:extLst>
                  <a:ext uri="{FF2B5EF4-FFF2-40B4-BE49-F238E27FC236}">
                    <a16:creationId xmlns:a16="http://schemas.microsoft.com/office/drawing/2014/main" id="{E368F14C-E620-4F98-BD39-9711369FA15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837903" y="3416223"/>
                <a:ext cx="601200" cy="55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6" name="Käsinkirjoitus 25">
                <a:extLst>
                  <a:ext uri="{FF2B5EF4-FFF2-40B4-BE49-F238E27FC236}">
                    <a16:creationId xmlns:a16="http://schemas.microsoft.com/office/drawing/2014/main" id="{C3697EF9-C702-4D77-AB76-254E4B023BCA}"/>
                  </a:ext>
                </a:extLst>
              </p14:cNvPr>
              <p14:cNvContentPartPr/>
              <p14:nvPr/>
            </p14:nvContentPartPr>
            <p14:xfrm>
              <a:off x="8347463" y="3606663"/>
              <a:ext cx="13680" cy="244440"/>
            </p14:xfrm>
          </p:contentPart>
        </mc:Choice>
        <mc:Fallback>
          <p:pic>
            <p:nvPicPr>
              <p:cNvPr id="26" name="Käsinkirjoitus 25">
                <a:extLst>
                  <a:ext uri="{FF2B5EF4-FFF2-40B4-BE49-F238E27FC236}">
                    <a16:creationId xmlns:a16="http://schemas.microsoft.com/office/drawing/2014/main" id="{C3697EF9-C702-4D77-AB76-254E4B023BC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338823" y="3597663"/>
                <a:ext cx="31320" cy="26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30" name="Käsinkirjoitus 29">
                <a:extLst>
                  <a:ext uri="{FF2B5EF4-FFF2-40B4-BE49-F238E27FC236}">
                    <a16:creationId xmlns:a16="http://schemas.microsoft.com/office/drawing/2014/main" id="{4AEE46EB-2709-40B2-9647-58774C408C54}"/>
                  </a:ext>
                </a:extLst>
              </p14:cNvPr>
              <p14:cNvContentPartPr/>
              <p14:nvPr/>
            </p14:nvContentPartPr>
            <p14:xfrm>
              <a:off x="8966303" y="3604863"/>
              <a:ext cx="88560" cy="197280"/>
            </p14:xfrm>
          </p:contentPart>
        </mc:Choice>
        <mc:Fallback>
          <p:pic>
            <p:nvPicPr>
              <p:cNvPr id="30" name="Käsinkirjoitus 29">
                <a:extLst>
                  <a:ext uri="{FF2B5EF4-FFF2-40B4-BE49-F238E27FC236}">
                    <a16:creationId xmlns:a16="http://schemas.microsoft.com/office/drawing/2014/main" id="{4AEE46EB-2709-40B2-9647-58774C408C5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8957303" y="3596223"/>
                <a:ext cx="106200" cy="21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31" name="Käsinkirjoitus 30">
                <a:extLst>
                  <a:ext uri="{FF2B5EF4-FFF2-40B4-BE49-F238E27FC236}">
                    <a16:creationId xmlns:a16="http://schemas.microsoft.com/office/drawing/2014/main" id="{8C952A0C-4A6C-4B93-BB9F-594A7684ED6C}"/>
                  </a:ext>
                </a:extLst>
              </p14:cNvPr>
              <p14:cNvContentPartPr/>
              <p14:nvPr/>
            </p14:nvContentPartPr>
            <p14:xfrm>
              <a:off x="8466263" y="3632223"/>
              <a:ext cx="384480" cy="320760"/>
            </p14:xfrm>
          </p:contentPart>
        </mc:Choice>
        <mc:Fallback>
          <p:pic>
            <p:nvPicPr>
              <p:cNvPr id="31" name="Käsinkirjoitus 30">
                <a:extLst>
                  <a:ext uri="{FF2B5EF4-FFF2-40B4-BE49-F238E27FC236}">
                    <a16:creationId xmlns:a16="http://schemas.microsoft.com/office/drawing/2014/main" id="{8C952A0C-4A6C-4B93-BB9F-594A7684ED6C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8457263" y="3623223"/>
                <a:ext cx="402120" cy="33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32" name="Käsinkirjoitus 31">
                <a:extLst>
                  <a:ext uri="{FF2B5EF4-FFF2-40B4-BE49-F238E27FC236}">
                    <a16:creationId xmlns:a16="http://schemas.microsoft.com/office/drawing/2014/main" id="{46C854EF-7822-40C4-8AA1-12743722532B}"/>
                  </a:ext>
                </a:extLst>
              </p14:cNvPr>
              <p14:cNvContentPartPr/>
              <p14:nvPr/>
            </p14:nvContentPartPr>
            <p14:xfrm>
              <a:off x="11103623" y="3991143"/>
              <a:ext cx="360" cy="360"/>
            </p14:xfrm>
          </p:contentPart>
        </mc:Choice>
        <mc:Fallback>
          <p:pic>
            <p:nvPicPr>
              <p:cNvPr id="32" name="Käsinkirjoitus 31">
                <a:extLst>
                  <a:ext uri="{FF2B5EF4-FFF2-40B4-BE49-F238E27FC236}">
                    <a16:creationId xmlns:a16="http://schemas.microsoft.com/office/drawing/2014/main" id="{46C854EF-7822-40C4-8AA1-12743722532B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11094623" y="3982503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35" name="Käsinkirjoitus 34">
                <a:extLst>
                  <a:ext uri="{FF2B5EF4-FFF2-40B4-BE49-F238E27FC236}">
                    <a16:creationId xmlns:a16="http://schemas.microsoft.com/office/drawing/2014/main" id="{5BFA42C6-DA10-448C-954F-7D65B83BA62D}"/>
                  </a:ext>
                </a:extLst>
              </p14:cNvPr>
              <p14:cNvContentPartPr/>
              <p14:nvPr/>
            </p14:nvContentPartPr>
            <p14:xfrm>
              <a:off x="9688823" y="3451143"/>
              <a:ext cx="414000" cy="580320"/>
            </p14:xfrm>
          </p:contentPart>
        </mc:Choice>
        <mc:Fallback>
          <p:pic>
            <p:nvPicPr>
              <p:cNvPr id="35" name="Käsinkirjoitus 34">
                <a:extLst>
                  <a:ext uri="{FF2B5EF4-FFF2-40B4-BE49-F238E27FC236}">
                    <a16:creationId xmlns:a16="http://schemas.microsoft.com/office/drawing/2014/main" id="{5BFA42C6-DA10-448C-954F-7D65B83BA62D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680183" y="3442143"/>
                <a:ext cx="431640" cy="59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41" name="Käsinkirjoitus 40">
                <a:extLst>
                  <a:ext uri="{FF2B5EF4-FFF2-40B4-BE49-F238E27FC236}">
                    <a16:creationId xmlns:a16="http://schemas.microsoft.com/office/drawing/2014/main" id="{2168FACF-70D4-41C9-BB8E-BA5300A1D2A0}"/>
                  </a:ext>
                </a:extLst>
              </p14:cNvPr>
              <p14:cNvContentPartPr/>
              <p14:nvPr/>
            </p14:nvContentPartPr>
            <p14:xfrm>
              <a:off x="10554623" y="4142343"/>
              <a:ext cx="429840" cy="822960"/>
            </p14:xfrm>
          </p:contentPart>
        </mc:Choice>
        <mc:Fallback>
          <p:pic>
            <p:nvPicPr>
              <p:cNvPr id="41" name="Käsinkirjoitus 40">
                <a:extLst>
                  <a:ext uri="{FF2B5EF4-FFF2-40B4-BE49-F238E27FC236}">
                    <a16:creationId xmlns:a16="http://schemas.microsoft.com/office/drawing/2014/main" id="{2168FACF-70D4-41C9-BB8E-BA5300A1D2A0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0545983" y="4133699"/>
                <a:ext cx="447480" cy="84060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45" name="Käsinkirjoitus 44">
                <a:extLst>
                  <a:ext uri="{FF2B5EF4-FFF2-40B4-BE49-F238E27FC236}">
                    <a16:creationId xmlns:a16="http://schemas.microsoft.com/office/drawing/2014/main" id="{2E1C3F99-76E5-4F7E-8DE6-4B5A5B45C63F}"/>
                  </a:ext>
                </a:extLst>
              </p14:cNvPr>
              <p14:cNvContentPartPr/>
              <p14:nvPr/>
            </p14:nvContentPartPr>
            <p14:xfrm>
              <a:off x="3284423" y="5946663"/>
              <a:ext cx="9720" cy="66600"/>
            </p14:xfrm>
          </p:contentPart>
        </mc:Choice>
        <mc:Fallback>
          <p:pic>
            <p:nvPicPr>
              <p:cNvPr id="45" name="Käsinkirjoitus 44">
                <a:extLst>
                  <a:ext uri="{FF2B5EF4-FFF2-40B4-BE49-F238E27FC236}">
                    <a16:creationId xmlns:a16="http://schemas.microsoft.com/office/drawing/2014/main" id="{2E1C3F99-76E5-4F7E-8DE6-4B5A5B45C63F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3275783" y="5938023"/>
                <a:ext cx="27360" cy="84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48" name="Käsinkirjoitus 47">
                <a:extLst>
                  <a:ext uri="{FF2B5EF4-FFF2-40B4-BE49-F238E27FC236}">
                    <a16:creationId xmlns:a16="http://schemas.microsoft.com/office/drawing/2014/main" id="{FA9ECDE4-5BDE-4187-AA53-E78524A310C1}"/>
                  </a:ext>
                </a:extLst>
              </p14:cNvPr>
              <p14:cNvContentPartPr/>
              <p14:nvPr/>
            </p14:nvContentPartPr>
            <p14:xfrm>
              <a:off x="4597703" y="6012183"/>
              <a:ext cx="240120" cy="5760"/>
            </p14:xfrm>
          </p:contentPart>
        </mc:Choice>
        <mc:Fallback>
          <p:pic>
            <p:nvPicPr>
              <p:cNvPr id="48" name="Käsinkirjoitus 47">
                <a:extLst>
                  <a:ext uri="{FF2B5EF4-FFF2-40B4-BE49-F238E27FC236}">
                    <a16:creationId xmlns:a16="http://schemas.microsoft.com/office/drawing/2014/main" id="{FA9ECDE4-5BDE-4187-AA53-E78524A310C1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4589063" y="6003183"/>
                <a:ext cx="257760" cy="23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49" name="Käsinkirjoitus 48">
                <a:extLst>
                  <a:ext uri="{FF2B5EF4-FFF2-40B4-BE49-F238E27FC236}">
                    <a16:creationId xmlns:a16="http://schemas.microsoft.com/office/drawing/2014/main" id="{0B492AFB-B56D-46E9-B29C-2CA238F77B9E}"/>
                  </a:ext>
                </a:extLst>
              </p14:cNvPr>
              <p14:cNvContentPartPr/>
              <p14:nvPr/>
            </p14:nvContentPartPr>
            <p14:xfrm>
              <a:off x="4628303" y="6147903"/>
              <a:ext cx="168120" cy="12240"/>
            </p14:xfrm>
          </p:contentPart>
        </mc:Choice>
        <mc:Fallback>
          <p:pic>
            <p:nvPicPr>
              <p:cNvPr id="49" name="Käsinkirjoitus 48">
                <a:extLst>
                  <a:ext uri="{FF2B5EF4-FFF2-40B4-BE49-F238E27FC236}">
                    <a16:creationId xmlns:a16="http://schemas.microsoft.com/office/drawing/2014/main" id="{0B492AFB-B56D-46E9-B29C-2CA238F77B9E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4619303" y="6138903"/>
                <a:ext cx="185760" cy="2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50" name="Käsinkirjoitus 49">
                <a:extLst>
                  <a:ext uri="{FF2B5EF4-FFF2-40B4-BE49-F238E27FC236}">
                    <a16:creationId xmlns:a16="http://schemas.microsoft.com/office/drawing/2014/main" id="{7F1FD31E-FA47-4A2A-A1DC-9A9338C9533D}"/>
                  </a:ext>
                </a:extLst>
              </p14:cNvPr>
              <p14:cNvContentPartPr/>
              <p14:nvPr/>
            </p14:nvContentPartPr>
            <p14:xfrm>
              <a:off x="3545063" y="5680983"/>
              <a:ext cx="725400" cy="739440"/>
            </p14:xfrm>
          </p:contentPart>
        </mc:Choice>
        <mc:Fallback>
          <p:pic>
            <p:nvPicPr>
              <p:cNvPr id="50" name="Käsinkirjoitus 49">
                <a:extLst>
                  <a:ext uri="{FF2B5EF4-FFF2-40B4-BE49-F238E27FC236}">
                    <a16:creationId xmlns:a16="http://schemas.microsoft.com/office/drawing/2014/main" id="{7F1FD31E-FA47-4A2A-A1DC-9A9338C9533D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3536423" y="5672343"/>
                <a:ext cx="743040" cy="75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51" name="Käsinkirjoitus 50">
                <a:extLst>
                  <a:ext uri="{FF2B5EF4-FFF2-40B4-BE49-F238E27FC236}">
                    <a16:creationId xmlns:a16="http://schemas.microsoft.com/office/drawing/2014/main" id="{19A701A5-62D6-4B0E-BC93-9F43CACFA069}"/>
                  </a:ext>
                </a:extLst>
              </p14:cNvPr>
              <p14:cNvContentPartPr/>
              <p14:nvPr/>
            </p14:nvContentPartPr>
            <p14:xfrm>
              <a:off x="2154743" y="5689983"/>
              <a:ext cx="945720" cy="650880"/>
            </p14:xfrm>
          </p:contentPart>
        </mc:Choice>
        <mc:Fallback>
          <p:pic>
            <p:nvPicPr>
              <p:cNvPr id="51" name="Käsinkirjoitus 50">
                <a:extLst>
                  <a:ext uri="{FF2B5EF4-FFF2-40B4-BE49-F238E27FC236}">
                    <a16:creationId xmlns:a16="http://schemas.microsoft.com/office/drawing/2014/main" id="{19A701A5-62D6-4B0E-BC93-9F43CACFA069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146103" y="5680983"/>
                <a:ext cx="963360" cy="66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52" name="Käsinkirjoitus 51">
                <a:extLst>
                  <a:ext uri="{FF2B5EF4-FFF2-40B4-BE49-F238E27FC236}">
                    <a16:creationId xmlns:a16="http://schemas.microsoft.com/office/drawing/2014/main" id="{6F066D5E-FA70-4C41-8652-021AB330BF26}"/>
                  </a:ext>
                </a:extLst>
              </p14:cNvPr>
              <p14:cNvContentPartPr/>
              <p14:nvPr/>
            </p14:nvContentPartPr>
            <p14:xfrm>
              <a:off x="5252543" y="5652903"/>
              <a:ext cx="10440" cy="816840"/>
            </p14:xfrm>
          </p:contentPart>
        </mc:Choice>
        <mc:Fallback>
          <p:pic>
            <p:nvPicPr>
              <p:cNvPr id="52" name="Käsinkirjoitus 51">
                <a:extLst>
                  <a:ext uri="{FF2B5EF4-FFF2-40B4-BE49-F238E27FC236}">
                    <a16:creationId xmlns:a16="http://schemas.microsoft.com/office/drawing/2014/main" id="{6F066D5E-FA70-4C41-8652-021AB330BF26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5243543" y="5644263"/>
                <a:ext cx="28080" cy="83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53" name="Käsinkirjoitus 52">
                <a:extLst>
                  <a:ext uri="{FF2B5EF4-FFF2-40B4-BE49-F238E27FC236}">
                    <a16:creationId xmlns:a16="http://schemas.microsoft.com/office/drawing/2014/main" id="{1F0F8A91-3F72-4C6E-88D1-FFFD90E3EE72}"/>
                  </a:ext>
                </a:extLst>
              </p14:cNvPr>
              <p14:cNvContentPartPr/>
              <p14:nvPr/>
            </p14:nvContentPartPr>
            <p14:xfrm>
              <a:off x="5493383" y="5705103"/>
              <a:ext cx="614520" cy="730440"/>
            </p14:xfrm>
          </p:contentPart>
        </mc:Choice>
        <mc:Fallback>
          <p:pic>
            <p:nvPicPr>
              <p:cNvPr id="53" name="Käsinkirjoitus 52">
                <a:extLst>
                  <a:ext uri="{FF2B5EF4-FFF2-40B4-BE49-F238E27FC236}">
                    <a16:creationId xmlns:a16="http://schemas.microsoft.com/office/drawing/2014/main" id="{1F0F8A91-3F72-4C6E-88D1-FFFD90E3EE72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5484743" y="5696463"/>
                <a:ext cx="632160" cy="74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54" name="Käsinkirjoitus 53">
                <a:extLst>
                  <a:ext uri="{FF2B5EF4-FFF2-40B4-BE49-F238E27FC236}">
                    <a16:creationId xmlns:a16="http://schemas.microsoft.com/office/drawing/2014/main" id="{790101F3-D505-4159-B736-A192EDA1CD91}"/>
                  </a:ext>
                </a:extLst>
              </p14:cNvPr>
              <p14:cNvContentPartPr/>
              <p14:nvPr/>
            </p14:nvContentPartPr>
            <p14:xfrm>
              <a:off x="6296903" y="5945943"/>
              <a:ext cx="615960" cy="451800"/>
            </p14:xfrm>
          </p:contentPart>
        </mc:Choice>
        <mc:Fallback>
          <p:pic>
            <p:nvPicPr>
              <p:cNvPr id="54" name="Käsinkirjoitus 53">
                <a:extLst>
                  <a:ext uri="{FF2B5EF4-FFF2-40B4-BE49-F238E27FC236}">
                    <a16:creationId xmlns:a16="http://schemas.microsoft.com/office/drawing/2014/main" id="{790101F3-D505-4159-B736-A192EDA1CD91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6287903" y="5936943"/>
                <a:ext cx="633600" cy="46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55" name="Käsinkirjoitus 54">
                <a:extLst>
                  <a:ext uri="{FF2B5EF4-FFF2-40B4-BE49-F238E27FC236}">
                    <a16:creationId xmlns:a16="http://schemas.microsoft.com/office/drawing/2014/main" id="{48E5D378-0067-4125-9D37-0CFF25C84CF6}"/>
                  </a:ext>
                </a:extLst>
              </p14:cNvPr>
              <p14:cNvContentPartPr/>
              <p14:nvPr/>
            </p14:nvContentPartPr>
            <p14:xfrm>
              <a:off x="7182863" y="6155103"/>
              <a:ext cx="29880" cy="354600"/>
            </p14:xfrm>
          </p:contentPart>
        </mc:Choice>
        <mc:Fallback>
          <p:pic>
            <p:nvPicPr>
              <p:cNvPr id="55" name="Käsinkirjoitus 54">
                <a:extLst>
                  <a:ext uri="{FF2B5EF4-FFF2-40B4-BE49-F238E27FC236}">
                    <a16:creationId xmlns:a16="http://schemas.microsoft.com/office/drawing/2014/main" id="{48E5D378-0067-4125-9D37-0CFF25C84CF6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7174223" y="6146103"/>
                <a:ext cx="47520" cy="372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56" name="Käsinkirjoitus 55">
                <a:extLst>
                  <a:ext uri="{FF2B5EF4-FFF2-40B4-BE49-F238E27FC236}">
                    <a16:creationId xmlns:a16="http://schemas.microsoft.com/office/drawing/2014/main" id="{8F4C8FEC-6FD8-4F9A-9C41-FB9606E2349C}"/>
                  </a:ext>
                </a:extLst>
              </p14:cNvPr>
              <p14:cNvContentPartPr/>
              <p14:nvPr/>
            </p14:nvContentPartPr>
            <p14:xfrm>
              <a:off x="7206263" y="5797623"/>
              <a:ext cx="18360" cy="17280"/>
            </p14:xfrm>
          </p:contentPart>
        </mc:Choice>
        <mc:Fallback>
          <p:pic>
            <p:nvPicPr>
              <p:cNvPr id="56" name="Käsinkirjoitus 55">
                <a:extLst>
                  <a:ext uri="{FF2B5EF4-FFF2-40B4-BE49-F238E27FC236}">
                    <a16:creationId xmlns:a16="http://schemas.microsoft.com/office/drawing/2014/main" id="{8F4C8FEC-6FD8-4F9A-9C41-FB9606E2349C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7197623" y="5788623"/>
                <a:ext cx="36000" cy="3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57" name="Käsinkirjoitus 56">
                <a:extLst>
                  <a:ext uri="{FF2B5EF4-FFF2-40B4-BE49-F238E27FC236}">
                    <a16:creationId xmlns:a16="http://schemas.microsoft.com/office/drawing/2014/main" id="{5CEF5B0C-6E3F-4CEE-A5E3-0E170096F4BC}"/>
                  </a:ext>
                </a:extLst>
              </p14:cNvPr>
              <p14:cNvContentPartPr/>
              <p14:nvPr/>
            </p14:nvContentPartPr>
            <p14:xfrm>
              <a:off x="7564463" y="6088863"/>
              <a:ext cx="366480" cy="260640"/>
            </p14:xfrm>
          </p:contentPart>
        </mc:Choice>
        <mc:Fallback>
          <p:pic>
            <p:nvPicPr>
              <p:cNvPr id="57" name="Käsinkirjoitus 56">
                <a:extLst>
                  <a:ext uri="{FF2B5EF4-FFF2-40B4-BE49-F238E27FC236}">
                    <a16:creationId xmlns:a16="http://schemas.microsoft.com/office/drawing/2014/main" id="{5CEF5B0C-6E3F-4CEE-A5E3-0E170096F4BC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7555823" y="6080223"/>
                <a:ext cx="384120" cy="27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60" name="Käsinkirjoitus 59">
                <a:extLst>
                  <a:ext uri="{FF2B5EF4-FFF2-40B4-BE49-F238E27FC236}">
                    <a16:creationId xmlns:a16="http://schemas.microsoft.com/office/drawing/2014/main" id="{F3D98625-884C-4A99-9AC1-73352ACF90B2}"/>
                  </a:ext>
                </a:extLst>
              </p14:cNvPr>
              <p14:cNvContentPartPr/>
              <p14:nvPr/>
            </p14:nvContentPartPr>
            <p14:xfrm>
              <a:off x="9677663" y="5057103"/>
              <a:ext cx="429480" cy="483840"/>
            </p14:xfrm>
          </p:contentPart>
        </mc:Choice>
        <mc:Fallback>
          <p:pic>
            <p:nvPicPr>
              <p:cNvPr id="60" name="Käsinkirjoitus 59">
                <a:extLst>
                  <a:ext uri="{FF2B5EF4-FFF2-40B4-BE49-F238E27FC236}">
                    <a16:creationId xmlns:a16="http://schemas.microsoft.com/office/drawing/2014/main" id="{F3D98625-884C-4A99-9AC1-73352ACF90B2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9669023" y="5048103"/>
                <a:ext cx="447120" cy="501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07629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Selitystehtäviä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63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Seuraavat kysymykset liittyvät perusvuorovaikutuksiin.</a:t>
            </a:r>
          </a:p>
          <a:p>
            <a:pPr marL="0" indent="0">
              <a:buNone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a) Esittele perusvuorovaikutukset. Anna kustakin jokin esimerkki-ilmiö, jossa kyseinen vuorovaikutus</a:t>
            </a:r>
          </a:p>
          <a:p>
            <a:pPr marL="0" indent="0">
              <a:buNone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ilmenee. (8 p.)</a:t>
            </a:r>
          </a:p>
          <a:p>
            <a:pPr marL="0" indent="0">
              <a:buNone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b) Luettele vuorovaikutukset voimakkuusjärjestyksessä heikoimmasta vahvimpaan. (4 p.)</a:t>
            </a:r>
          </a:p>
          <a:p>
            <a:pPr marL="0" indent="0">
              <a:buNone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c) Nimeä kunkin vuorovaikutuksen välittäjähiukkanen. (4 p.)</a:t>
            </a:r>
          </a:p>
          <a:p>
            <a:pPr marL="0" indent="0">
              <a:buNone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d) Mikä perusvuorovaikutus on vallitseva seuraavissa tapauksissa? (4 p.)</a:t>
            </a:r>
          </a:p>
          <a:p>
            <a:pPr marL="0" indent="0">
              <a:buNone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i) Kaksi protonia ja kaksi neutronia liittyvät toisiinsa ja muodostavat heliumytimen.</a:t>
            </a:r>
          </a:p>
          <a:p>
            <a:pPr marL="0" indent="0">
              <a:buNone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ii) Auringossa syntyy neutriinoja.</a:t>
            </a:r>
          </a:p>
          <a:p>
            <a:pPr marL="0" indent="0">
              <a:buNone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iii) Styroksimurut tarttuvat sormiin.</a:t>
            </a:r>
          </a:p>
          <a:p>
            <a:pPr marL="0" indent="0">
              <a:buNone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iv) Komeetta kaartaa Auringon ympäri.</a:t>
            </a:r>
          </a:p>
        </p:txBody>
      </p:sp>
    </p:spTree>
    <p:extLst>
      <p:ext uri="{BB962C8B-B14F-4D97-AF65-F5344CB8AC3E}">
        <p14:creationId xmlns:p14="http://schemas.microsoft.com/office/powerpoint/2010/main" val="1406831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866AC000-4912-4427-A559-6A9FF88786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0554" y="1389031"/>
            <a:ext cx="10515600" cy="1563233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C79541AD-0069-4F73-B653-68AF9BD375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394" y="3168214"/>
            <a:ext cx="12192000" cy="3579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046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Selitystehtävä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a) Maailman pisin silta, </a:t>
            </a:r>
            <a:r>
              <a:rPr lang="fi-FI" dirty="0" err="1">
                <a:latin typeface="Arial" panose="020B0604020202020204" pitchFamily="34" charset="0"/>
                <a:cs typeface="Arial" panose="020B0604020202020204" pitchFamily="34" charset="0"/>
              </a:rPr>
              <a:t>Causeway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, sijaitsee Yhdysvaltain Louisianassa. Linda ajaa autolla keskivauhdilla 40 </a:t>
            </a:r>
            <a:r>
              <a:rPr lang="fi-FI" dirty="0" err="1">
                <a:latin typeface="Arial" panose="020B0604020202020204" pitchFamily="34" charset="0"/>
                <a:cs typeface="Arial" panose="020B0604020202020204" pitchFamily="34" charset="0"/>
              </a:rPr>
              <a:t>mph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 (mailia</a:t>
            </a:r>
          </a:p>
          <a:p>
            <a:pPr marL="0" indent="0">
              <a:buNone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tunnissa), jolloin sillan ylittäminen kestää 36 minuuttia. Laske sillan pituus. Ilmoita vastaus kilometreinä.</a:t>
            </a:r>
          </a:p>
          <a:p>
            <a:pPr marL="0" indent="0">
              <a:buNone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b) Protonin massa on ja elektronin</a:t>
            </a:r>
          </a:p>
          <a:p>
            <a:pPr marL="0" indent="0">
              <a:buNone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i) Kuinka monen merkitsevän numeron tarkkuudella massat on ilmoitettu? (4 p)</a:t>
            </a:r>
          </a:p>
          <a:p>
            <a:pPr marL="0" indent="0">
              <a:buNone/>
            </a:pP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ii) Vetyatomi koostuu protonista ja elektronista. Laske näiden tietojen perusteella vetyatomin massa. (5 p)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031C8E23-219B-4126-9C92-85F62900EA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268" y="213027"/>
            <a:ext cx="11160775" cy="1281877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8F94C28C-615B-4395-91CF-F1A57700EB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24" y="3557535"/>
            <a:ext cx="6767328" cy="443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838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CB07C0-5E64-459B-83D0-039D2C193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BE7ABE-4B8C-40C8-A78B-A99627E85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3-8, 3-9, 3-10, 3-12, 3-13</a:t>
            </a:r>
          </a:p>
        </p:txBody>
      </p:sp>
    </p:spTree>
    <p:extLst>
      <p:ext uri="{BB962C8B-B14F-4D97-AF65-F5344CB8AC3E}">
        <p14:creationId xmlns:p14="http://schemas.microsoft.com/office/powerpoint/2010/main" val="992191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MAOL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Koulun kirjastosta voi lainaa MAOL-taulukkokirjan.</a:t>
            </a:r>
          </a:p>
          <a:p>
            <a:pPr lvl="1"/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Niitä oli jäljellä noin 10 kappaletta tänään aamulla. (26.11.)</a:t>
            </a:r>
          </a:p>
          <a:p>
            <a:pPr lvl="1"/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Jos haluat oman taulukkokirjan, se pitää ostaa sähköisenä Otavan sivuilta tai paperisena.</a:t>
            </a:r>
          </a:p>
          <a:p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Huom. Abitissa eli sähköisessä kokeessa MAOL on kaikilla käytössä.</a:t>
            </a:r>
          </a:p>
        </p:txBody>
      </p:sp>
    </p:spTree>
    <p:extLst>
      <p:ext uri="{BB962C8B-B14F-4D97-AF65-F5344CB8AC3E}">
        <p14:creationId xmlns:p14="http://schemas.microsoft.com/office/powerpoint/2010/main" val="2488472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04964B-D82A-4758-648A-342024AE3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Yksikkömuunnokset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06128B14-87BA-0061-2856-3217B77A2A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75368"/>
                <a:ext cx="10817994" cy="4351338"/>
              </a:xfrm>
            </p:spPr>
            <p:txBody>
              <a:bodyPr>
                <a:normAutofit/>
              </a:bodyPr>
              <a:lstStyle/>
              <a:p>
                <a:r>
                  <a:rPr lang="fi-FI" dirty="0">
                    <a:latin typeface="Arial" panose="020B0604020202020204" pitchFamily="34" charset="0"/>
                    <a:cs typeface="Arial" panose="020B0604020202020204" pitchFamily="34" charset="0"/>
                  </a:rPr>
                  <a:t>Yksikkömuunnoksissa siirrytään yksiköstä toiseen, esimerkiksi maileista kilometreihin.</a:t>
                </a:r>
              </a:p>
              <a:p>
                <a:r>
                  <a:rPr lang="fi-FI" dirty="0">
                    <a:latin typeface="Arial" panose="020B0604020202020204" pitchFamily="34" charset="0"/>
                    <a:cs typeface="Arial" panose="020B0604020202020204" pitchFamily="34" charset="0"/>
                  </a:rPr>
                  <a:t>Muuntokertoimet löytää taulukkokirjasta.</a:t>
                </a:r>
              </a:p>
              <a:p>
                <a:r>
                  <a:rPr lang="fi-FI" dirty="0">
                    <a:latin typeface="Arial" panose="020B0604020202020204" pitchFamily="34" charset="0"/>
                    <a:cs typeface="Arial" panose="020B0604020202020204" pitchFamily="34" charset="0"/>
                  </a:rPr>
                  <a:t>1 maili = 1,609344 kilometriä.</a:t>
                </a:r>
              </a:p>
              <a:p>
                <a:r>
                  <a:rPr lang="fi-FI" dirty="0">
                    <a:latin typeface="Arial" panose="020B0604020202020204" pitchFamily="34" charset="0"/>
                    <a:cs typeface="Arial" panose="020B0604020202020204" pitchFamily="34" charset="0"/>
                  </a:rPr>
                  <a:t>Joten 4,6 mailia on </a:t>
                </a:r>
                <a14:m>
                  <m:oMath xmlns:m="http://schemas.openxmlformats.org/officeDocument/2006/math">
                    <m:r>
                      <a:rPr lang="fi-FI" i="1" dirty="0" smtClean="0">
                        <a:latin typeface="Cambria Math" panose="02040503050406030204" pitchFamily="18" charset="0"/>
                      </a:rPr>
                      <m:t>4,6</m:t>
                    </m:r>
                    <m:r>
                      <a:rPr lang="fi-FI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i-FI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∙1,609344 </m:t>
                    </m:r>
                    <m:r>
                      <m:rPr>
                        <m:sty m:val="p"/>
                      </m:rPr>
                      <a:rPr lang="fi-FI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km</m:t>
                    </m:r>
                    <m:r>
                      <a:rPr lang="fi-FI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=7,4029824 </m:t>
                    </m:r>
                    <m:r>
                      <m:rPr>
                        <m:sty m:val="p"/>
                      </m:rPr>
                      <a:rPr lang="fi-FI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km</m:t>
                    </m:r>
                    <m:r>
                      <a:rPr lang="fi-FI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≈7,4 </m:t>
                    </m:r>
                    <m:r>
                      <m:rPr>
                        <m:sty m:val="p"/>
                      </m:rPr>
                      <a:rPr lang="fi-FI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km</m:t>
                    </m:r>
                  </m:oMath>
                </a14:m>
                <a:r>
                  <a:rPr lang="fi-FI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fi-FI" dirty="0">
                    <a:latin typeface="Arial" panose="020B0604020202020204" pitchFamily="34" charset="0"/>
                    <a:cs typeface="Arial" panose="020B0604020202020204" pitchFamily="34" charset="0"/>
                  </a:rPr>
                  <a:t>Vastaavasti 7,4 kilometriä on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i="1" dirty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,4</m:t>
                        </m:r>
                      </m:num>
                      <m:den>
                        <m:r>
                          <a:rPr lang="fi-FI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1,609344</m:t>
                        </m:r>
                      </m:den>
                    </m:f>
                    <m:r>
                      <a:rPr lang="fi-FI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fi-FI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mi</m:t>
                    </m:r>
                  </m:oMath>
                </a14:m>
                <a:r>
                  <a:rPr lang="fi-FI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i-FI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=4,59814…</m:t>
                    </m:r>
                    <m:r>
                      <a:rPr lang="fi-FI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fi-FI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mi</m:t>
                    </m:r>
                  </m:oMath>
                </a14:m>
                <a:r>
                  <a:rPr lang="fi-FI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i-FI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fi-FI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4,6</m:t>
                    </m:r>
                  </m:oMath>
                </a14:m>
                <a:r>
                  <a:rPr lang="fi-FI" dirty="0">
                    <a:latin typeface="Arial" panose="020B0604020202020204" pitchFamily="34" charset="0"/>
                    <a:cs typeface="Arial" panose="020B0604020202020204" pitchFamily="34" charset="0"/>
                  </a:rPr>
                  <a:t> mi. 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06128B14-87BA-0061-2856-3217B77A2A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75368"/>
                <a:ext cx="10817994" cy="4351338"/>
              </a:xfrm>
              <a:blipFill>
                <a:blip r:embed="rId2"/>
                <a:stretch>
                  <a:fillRect l="-1015" t="-2381" r="-140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797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D2B1F3-5441-A639-2807-C5559D641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/>
              <a:t>Ilmaise luvut tilanteeseen sopivalla yksiköllä.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ulukko 3">
                <a:extLst>
                  <a:ext uri="{FF2B5EF4-FFF2-40B4-BE49-F238E27FC236}">
                    <a16:creationId xmlns:a16="http://schemas.microsoft.com/office/drawing/2014/main" id="{B45F1B6C-E9B1-FE95-313C-780D7C170B97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838200" y="1504060"/>
              <a:ext cx="10826810" cy="487110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13405">
                      <a:extLst>
                        <a:ext uri="{9D8B030D-6E8A-4147-A177-3AD203B41FA5}">
                          <a16:colId xmlns:a16="http://schemas.microsoft.com/office/drawing/2014/main" val="1496332662"/>
                        </a:ext>
                      </a:extLst>
                    </a:gridCol>
                    <a:gridCol w="5413405">
                      <a:extLst>
                        <a:ext uri="{9D8B030D-6E8A-4147-A177-3AD203B41FA5}">
                          <a16:colId xmlns:a16="http://schemas.microsoft.com/office/drawing/2014/main" val="4204829076"/>
                        </a:ext>
                      </a:extLst>
                    </a:gridCol>
                  </a:tblGrid>
                  <a:tr h="1006186">
                    <a:tc>
                      <a:txBody>
                        <a:bodyPr/>
                        <a:lstStyle/>
                        <a:p>
                          <a:r>
                            <a:rPr lang="fi-FI" sz="2800" b="0" dirty="0"/>
                            <a:t>Tilanteeseen sopimaton yksikkö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sz="2800" b="0" dirty="0"/>
                            <a:t>Sopiva yksikkö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4678227"/>
                      </a:ext>
                    </a:extLst>
                  </a:tr>
                  <a:tr h="819004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i-FI" dirty="0"/>
                            <a:t>Työmatkan pituus on 750000 cm.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27980848"/>
                      </a:ext>
                    </a:extLst>
                  </a:tr>
                  <a:tr h="10335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Päivän pituus on 1,440 kmin.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32497801"/>
                      </a:ext>
                    </a:extLst>
                  </a:tr>
                  <a:tr h="1006186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Maapallon ympärysmitta on </a:t>
                          </a:r>
                          <a14:m>
                            <m:oMath xmlns:m="http://schemas.openxmlformats.org/officeDocument/2006/math">
                              <m:r>
                                <a:rPr lang="fi-FI" i="1" dirty="0" smtClean="0">
                                  <a:latin typeface="Cambria Math" panose="02040503050406030204" pitchFamily="18" charset="0"/>
                                </a:rPr>
                                <m:t>4,228</m:t>
                              </m:r>
                              <m:r>
                                <a:rPr lang="fi-FI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sSup>
                                <m:sSupPr>
                                  <m:ctrlPr>
                                    <a:rPr lang="fi-FI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i-FI" b="0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fi-FI" b="0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−9</m:t>
                                  </m:r>
                                </m:sup>
                              </m:sSup>
                            </m:oMath>
                          </a14:m>
                          <a:r>
                            <a:rPr lang="fi-FI" dirty="0"/>
                            <a:t> valovuotta.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77972060"/>
                      </a:ext>
                    </a:extLst>
                  </a:tr>
                  <a:tr h="1006186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Autoni huippunopeus on 540 m/s.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345603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ulukko 3">
                <a:extLst>
                  <a:ext uri="{FF2B5EF4-FFF2-40B4-BE49-F238E27FC236}">
                    <a16:creationId xmlns:a16="http://schemas.microsoft.com/office/drawing/2014/main" id="{B45F1B6C-E9B1-FE95-313C-780D7C170B9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46766320"/>
                  </p:ext>
                </p:extLst>
              </p:nvPr>
            </p:nvGraphicFramePr>
            <p:xfrm>
              <a:off x="838200" y="1504060"/>
              <a:ext cx="10826810" cy="487110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13405">
                      <a:extLst>
                        <a:ext uri="{9D8B030D-6E8A-4147-A177-3AD203B41FA5}">
                          <a16:colId xmlns:a16="http://schemas.microsoft.com/office/drawing/2014/main" val="1496332662"/>
                        </a:ext>
                      </a:extLst>
                    </a:gridCol>
                    <a:gridCol w="5413405">
                      <a:extLst>
                        <a:ext uri="{9D8B030D-6E8A-4147-A177-3AD203B41FA5}">
                          <a16:colId xmlns:a16="http://schemas.microsoft.com/office/drawing/2014/main" val="4204829076"/>
                        </a:ext>
                      </a:extLst>
                    </a:gridCol>
                  </a:tblGrid>
                  <a:tr h="1006186">
                    <a:tc>
                      <a:txBody>
                        <a:bodyPr/>
                        <a:lstStyle/>
                        <a:p>
                          <a:r>
                            <a:rPr lang="fi-FI" sz="2800" b="0" dirty="0"/>
                            <a:t>Tilanteeseen sopimaton yksikkö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sz="2800" b="0" dirty="0"/>
                            <a:t>Sopiva yksikkö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4678227"/>
                      </a:ext>
                    </a:extLst>
                  </a:tr>
                  <a:tr h="819004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i-FI" dirty="0"/>
                            <a:t>Työmatkan pituus on 750000 cm.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fi-FI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27980848"/>
                      </a:ext>
                    </a:extLst>
                  </a:tr>
                  <a:tr h="10335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Päivän pituus on 1,440 kmin.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32497801"/>
                      </a:ext>
                    </a:extLst>
                  </a:tr>
                  <a:tr h="1006186"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>
                          <a:blip r:embed="rId2"/>
                          <a:stretch>
                            <a:fillRect l="-112" t="-290303" r="-100337" b="-1012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i-FI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77972060"/>
                      </a:ext>
                    </a:extLst>
                  </a:tr>
                  <a:tr h="1006186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Autoni huippunopeus on 540 m/s.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3456035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Käsinkirjoitus 4">
                <a:extLst>
                  <a:ext uri="{FF2B5EF4-FFF2-40B4-BE49-F238E27FC236}">
                    <a16:creationId xmlns:a16="http://schemas.microsoft.com/office/drawing/2014/main" id="{D65CF9C6-ED59-4CC7-A510-FDDCF9765599}"/>
                  </a:ext>
                </a:extLst>
              </p14:cNvPr>
              <p14:cNvContentPartPr/>
              <p14:nvPr/>
            </p14:nvContentPartPr>
            <p14:xfrm>
              <a:off x="3032423" y="2705223"/>
              <a:ext cx="627840" cy="265680"/>
            </p14:xfrm>
          </p:contentPart>
        </mc:Choice>
        <mc:Fallback>
          <p:pic>
            <p:nvPicPr>
              <p:cNvPr id="5" name="Käsinkirjoitus 4">
                <a:extLst>
                  <a:ext uri="{FF2B5EF4-FFF2-40B4-BE49-F238E27FC236}">
                    <a16:creationId xmlns:a16="http://schemas.microsoft.com/office/drawing/2014/main" id="{D65CF9C6-ED59-4CC7-A510-FDDCF976559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23783" y="2696223"/>
                <a:ext cx="645480" cy="283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8" name="Käsinkirjoitus 7">
                <a:extLst>
                  <a:ext uri="{FF2B5EF4-FFF2-40B4-BE49-F238E27FC236}">
                    <a16:creationId xmlns:a16="http://schemas.microsoft.com/office/drawing/2014/main" id="{1F5D2438-422E-4C20-85A5-8D459DF9A5D1}"/>
                  </a:ext>
                </a:extLst>
              </p14:cNvPr>
              <p14:cNvContentPartPr/>
              <p14:nvPr/>
            </p14:nvContentPartPr>
            <p14:xfrm>
              <a:off x="7924823" y="2961903"/>
              <a:ext cx="91080" cy="253440"/>
            </p14:xfrm>
          </p:contentPart>
        </mc:Choice>
        <mc:Fallback>
          <p:pic>
            <p:nvPicPr>
              <p:cNvPr id="8" name="Käsinkirjoitus 7">
                <a:extLst>
                  <a:ext uri="{FF2B5EF4-FFF2-40B4-BE49-F238E27FC236}">
                    <a16:creationId xmlns:a16="http://schemas.microsoft.com/office/drawing/2014/main" id="{1F5D2438-422E-4C20-85A5-8D459DF9A5D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915823" y="2953263"/>
                <a:ext cx="108720" cy="271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9" name="Käsinkirjoitus 8">
                <a:extLst>
                  <a:ext uri="{FF2B5EF4-FFF2-40B4-BE49-F238E27FC236}">
                    <a16:creationId xmlns:a16="http://schemas.microsoft.com/office/drawing/2014/main" id="{EE81F6CB-DAC6-4062-908F-85B3CCDA15E3}"/>
                  </a:ext>
                </a:extLst>
              </p14:cNvPr>
              <p14:cNvContentPartPr/>
              <p14:nvPr/>
            </p14:nvContentPartPr>
            <p14:xfrm>
              <a:off x="8169263" y="2579223"/>
              <a:ext cx="301680" cy="595080"/>
            </p14:xfrm>
          </p:contentPart>
        </mc:Choice>
        <mc:Fallback>
          <p:pic>
            <p:nvPicPr>
              <p:cNvPr id="9" name="Käsinkirjoitus 8">
                <a:extLst>
                  <a:ext uri="{FF2B5EF4-FFF2-40B4-BE49-F238E27FC236}">
                    <a16:creationId xmlns:a16="http://schemas.microsoft.com/office/drawing/2014/main" id="{EE81F6CB-DAC6-4062-908F-85B3CCDA15E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8160263" y="2570583"/>
                <a:ext cx="319320" cy="61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3" name="Käsinkirjoitus 12">
                <a:extLst>
                  <a:ext uri="{FF2B5EF4-FFF2-40B4-BE49-F238E27FC236}">
                    <a16:creationId xmlns:a16="http://schemas.microsoft.com/office/drawing/2014/main" id="{45FB7A4C-60E4-49D6-93AC-B09D1E136E5E}"/>
                  </a:ext>
                </a:extLst>
              </p14:cNvPr>
              <p14:cNvContentPartPr/>
              <p14:nvPr/>
            </p14:nvContentPartPr>
            <p14:xfrm>
              <a:off x="8730863" y="2605863"/>
              <a:ext cx="865440" cy="623520"/>
            </p14:xfrm>
          </p:contentPart>
        </mc:Choice>
        <mc:Fallback>
          <p:pic>
            <p:nvPicPr>
              <p:cNvPr id="13" name="Käsinkirjoitus 12">
                <a:extLst>
                  <a:ext uri="{FF2B5EF4-FFF2-40B4-BE49-F238E27FC236}">
                    <a16:creationId xmlns:a16="http://schemas.microsoft.com/office/drawing/2014/main" id="{45FB7A4C-60E4-49D6-93AC-B09D1E136E5E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721863" y="2597218"/>
                <a:ext cx="883080" cy="6411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4" name="Käsinkirjoitus 13">
                <a:extLst>
                  <a:ext uri="{FF2B5EF4-FFF2-40B4-BE49-F238E27FC236}">
                    <a16:creationId xmlns:a16="http://schemas.microsoft.com/office/drawing/2014/main" id="{609730AC-4518-4A52-8EA1-1A5B95868736}"/>
                  </a:ext>
                </a:extLst>
              </p14:cNvPr>
              <p14:cNvContentPartPr/>
              <p14:nvPr/>
            </p14:nvContentPartPr>
            <p14:xfrm>
              <a:off x="7332263" y="2557983"/>
              <a:ext cx="402480" cy="649800"/>
            </p14:xfrm>
          </p:contentPart>
        </mc:Choice>
        <mc:Fallback>
          <p:pic>
            <p:nvPicPr>
              <p:cNvPr id="14" name="Käsinkirjoitus 13">
                <a:extLst>
                  <a:ext uri="{FF2B5EF4-FFF2-40B4-BE49-F238E27FC236}">
                    <a16:creationId xmlns:a16="http://schemas.microsoft.com/office/drawing/2014/main" id="{609730AC-4518-4A52-8EA1-1A5B9586873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323263" y="2549343"/>
                <a:ext cx="420120" cy="66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5" name="Käsinkirjoitus 14">
                <a:extLst>
                  <a:ext uri="{FF2B5EF4-FFF2-40B4-BE49-F238E27FC236}">
                    <a16:creationId xmlns:a16="http://schemas.microsoft.com/office/drawing/2014/main" id="{2A15A0A2-3CA3-4948-86C7-9A432A28630C}"/>
                  </a:ext>
                </a:extLst>
              </p14:cNvPr>
              <p14:cNvContentPartPr/>
              <p14:nvPr/>
            </p14:nvContentPartPr>
            <p14:xfrm>
              <a:off x="2638223" y="3567783"/>
              <a:ext cx="462240" cy="154800"/>
            </p14:xfrm>
          </p:contentPart>
        </mc:Choice>
        <mc:Fallback>
          <p:pic>
            <p:nvPicPr>
              <p:cNvPr id="15" name="Käsinkirjoitus 14">
                <a:extLst>
                  <a:ext uri="{FF2B5EF4-FFF2-40B4-BE49-F238E27FC236}">
                    <a16:creationId xmlns:a16="http://schemas.microsoft.com/office/drawing/2014/main" id="{2A15A0A2-3CA3-4948-86C7-9A432A28630C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629583" y="3558783"/>
                <a:ext cx="479880" cy="172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6" name="Käsinkirjoitus 15">
                <a:extLst>
                  <a:ext uri="{FF2B5EF4-FFF2-40B4-BE49-F238E27FC236}">
                    <a16:creationId xmlns:a16="http://schemas.microsoft.com/office/drawing/2014/main" id="{325C6A93-9CF1-41A0-9C82-CE239C78FFB4}"/>
                  </a:ext>
                </a:extLst>
              </p14:cNvPr>
              <p14:cNvContentPartPr/>
              <p14:nvPr/>
            </p14:nvContentPartPr>
            <p14:xfrm>
              <a:off x="2169863" y="3904023"/>
              <a:ext cx="162360" cy="7560"/>
            </p14:xfrm>
          </p:contentPart>
        </mc:Choice>
        <mc:Fallback>
          <p:pic>
            <p:nvPicPr>
              <p:cNvPr id="16" name="Käsinkirjoitus 15">
                <a:extLst>
                  <a:ext uri="{FF2B5EF4-FFF2-40B4-BE49-F238E27FC236}">
                    <a16:creationId xmlns:a16="http://schemas.microsoft.com/office/drawing/2014/main" id="{325C6A93-9CF1-41A0-9C82-CE239C78FFB4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161223" y="3895383"/>
                <a:ext cx="180000" cy="25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7" name="Käsinkirjoitus 16">
                <a:extLst>
                  <a:ext uri="{FF2B5EF4-FFF2-40B4-BE49-F238E27FC236}">
                    <a16:creationId xmlns:a16="http://schemas.microsoft.com/office/drawing/2014/main" id="{0859C207-48E8-4A78-97A4-EE0B2C720D5F}"/>
                  </a:ext>
                </a:extLst>
              </p14:cNvPr>
              <p14:cNvContentPartPr/>
              <p14:nvPr/>
            </p14:nvContentPartPr>
            <p14:xfrm>
              <a:off x="2128103" y="3995463"/>
              <a:ext cx="222480" cy="54720"/>
            </p14:xfrm>
          </p:contentPart>
        </mc:Choice>
        <mc:Fallback>
          <p:pic>
            <p:nvPicPr>
              <p:cNvPr id="17" name="Käsinkirjoitus 16">
                <a:extLst>
                  <a:ext uri="{FF2B5EF4-FFF2-40B4-BE49-F238E27FC236}">
                    <a16:creationId xmlns:a16="http://schemas.microsoft.com/office/drawing/2014/main" id="{0859C207-48E8-4A78-97A4-EE0B2C720D5F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119103" y="3986823"/>
                <a:ext cx="240120" cy="7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8" name="Käsinkirjoitus 17">
                <a:extLst>
                  <a:ext uri="{FF2B5EF4-FFF2-40B4-BE49-F238E27FC236}">
                    <a16:creationId xmlns:a16="http://schemas.microsoft.com/office/drawing/2014/main" id="{7549DFEC-1EFD-4CE1-86B5-CC7A4DFD2CC6}"/>
                  </a:ext>
                </a:extLst>
              </p14:cNvPr>
              <p14:cNvContentPartPr/>
              <p14:nvPr/>
            </p14:nvContentPartPr>
            <p14:xfrm>
              <a:off x="2586023" y="3847503"/>
              <a:ext cx="15840" cy="322200"/>
            </p14:xfrm>
          </p:contentPart>
        </mc:Choice>
        <mc:Fallback>
          <p:pic>
            <p:nvPicPr>
              <p:cNvPr id="18" name="Käsinkirjoitus 17">
                <a:extLst>
                  <a:ext uri="{FF2B5EF4-FFF2-40B4-BE49-F238E27FC236}">
                    <a16:creationId xmlns:a16="http://schemas.microsoft.com/office/drawing/2014/main" id="{7549DFEC-1EFD-4CE1-86B5-CC7A4DFD2CC6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2577023" y="3838503"/>
                <a:ext cx="33480" cy="339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23" name="Käsinkirjoitus 22">
                <a:extLst>
                  <a:ext uri="{FF2B5EF4-FFF2-40B4-BE49-F238E27FC236}">
                    <a16:creationId xmlns:a16="http://schemas.microsoft.com/office/drawing/2014/main" id="{187411DD-4A8E-4111-A735-A1EE30687801}"/>
                  </a:ext>
                </a:extLst>
              </p14:cNvPr>
              <p14:cNvContentPartPr/>
              <p14:nvPr/>
            </p14:nvContentPartPr>
            <p14:xfrm>
              <a:off x="3310343" y="3900063"/>
              <a:ext cx="159840" cy="336240"/>
            </p14:xfrm>
          </p:contentPart>
        </mc:Choice>
        <mc:Fallback>
          <p:pic>
            <p:nvPicPr>
              <p:cNvPr id="23" name="Käsinkirjoitus 22">
                <a:extLst>
                  <a:ext uri="{FF2B5EF4-FFF2-40B4-BE49-F238E27FC236}">
                    <a16:creationId xmlns:a16="http://schemas.microsoft.com/office/drawing/2014/main" id="{187411DD-4A8E-4111-A735-A1EE30687801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3301343" y="3891423"/>
                <a:ext cx="177480" cy="353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24" name="Käsinkirjoitus 23">
                <a:extLst>
                  <a:ext uri="{FF2B5EF4-FFF2-40B4-BE49-F238E27FC236}">
                    <a16:creationId xmlns:a16="http://schemas.microsoft.com/office/drawing/2014/main" id="{F7FB2D02-48C2-493D-BDCD-0B210427D7D8}"/>
                  </a:ext>
                </a:extLst>
              </p14:cNvPr>
              <p14:cNvContentPartPr/>
              <p14:nvPr/>
            </p14:nvContentPartPr>
            <p14:xfrm>
              <a:off x="3710663" y="4033263"/>
              <a:ext cx="270000" cy="186120"/>
            </p14:xfrm>
          </p:contentPart>
        </mc:Choice>
        <mc:Fallback>
          <p:pic>
            <p:nvPicPr>
              <p:cNvPr id="24" name="Käsinkirjoitus 23">
                <a:extLst>
                  <a:ext uri="{FF2B5EF4-FFF2-40B4-BE49-F238E27FC236}">
                    <a16:creationId xmlns:a16="http://schemas.microsoft.com/office/drawing/2014/main" id="{F7FB2D02-48C2-493D-BDCD-0B210427D7D8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3702023" y="4024263"/>
                <a:ext cx="287640" cy="203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25" name="Käsinkirjoitus 24">
                <a:extLst>
                  <a:ext uri="{FF2B5EF4-FFF2-40B4-BE49-F238E27FC236}">
                    <a16:creationId xmlns:a16="http://schemas.microsoft.com/office/drawing/2014/main" id="{CFA5A43D-8C90-465A-B9CE-E75A262197E8}"/>
                  </a:ext>
                </a:extLst>
              </p14:cNvPr>
              <p14:cNvContentPartPr/>
              <p14:nvPr/>
            </p14:nvContentPartPr>
            <p14:xfrm>
              <a:off x="4104863" y="4097703"/>
              <a:ext cx="8280" cy="97560"/>
            </p14:xfrm>
          </p:contentPart>
        </mc:Choice>
        <mc:Fallback>
          <p:pic>
            <p:nvPicPr>
              <p:cNvPr id="25" name="Käsinkirjoitus 24">
                <a:extLst>
                  <a:ext uri="{FF2B5EF4-FFF2-40B4-BE49-F238E27FC236}">
                    <a16:creationId xmlns:a16="http://schemas.microsoft.com/office/drawing/2014/main" id="{CFA5A43D-8C90-465A-B9CE-E75A262197E8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4096223" y="4088703"/>
                <a:ext cx="25920" cy="115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26" name="Käsinkirjoitus 25">
                <a:extLst>
                  <a:ext uri="{FF2B5EF4-FFF2-40B4-BE49-F238E27FC236}">
                    <a16:creationId xmlns:a16="http://schemas.microsoft.com/office/drawing/2014/main" id="{F2673DE0-A8AC-4766-8EE9-DC7BCB30073C}"/>
                  </a:ext>
                </a:extLst>
              </p14:cNvPr>
              <p14:cNvContentPartPr/>
              <p14:nvPr/>
            </p14:nvContentPartPr>
            <p14:xfrm>
              <a:off x="4120703" y="3944703"/>
              <a:ext cx="5400" cy="13320"/>
            </p14:xfrm>
          </p:contentPart>
        </mc:Choice>
        <mc:Fallback>
          <p:pic>
            <p:nvPicPr>
              <p:cNvPr id="26" name="Käsinkirjoitus 25">
                <a:extLst>
                  <a:ext uri="{FF2B5EF4-FFF2-40B4-BE49-F238E27FC236}">
                    <a16:creationId xmlns:a16="http://schemas.microsoft.com/office/drawing/2014/main" id="{F2673DE0-A8AC-4766-8EE9-DC7BCB30073C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4112063" y="3935703"/>
                <a:ext cx="23040" cy="3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27" name="Käsinkirjoitus 26">
                <a:extLst>
                  <a:ext uri="{FF2B5EF4-FFF2-40B4-BE49-F238E27FC236}">
                    <a16:creationId xmlns:a16="http://schemas.microsoft.com/office/drawing/2014/main" id="{F16F44F8-847C-4E67-8110-CD06C58A7259}"/>
                  </a:ext>
                </a:extLst>
              </p14:cNvPr>
              <p14:cNvContentPartPr/>
              <p14:nvPr/>
            </p14:nvContentPartPr>
            <p14:xfrm>
              <a:off x="4239863" y="4082223"/>
              <a:ext cx="203400" cy="180360"/>
            </p14:xfrm>
          </p:contentPart>
        </mc:Choice>
        <mc:Fallback>
          <p:pic>
            <p:nvPicPr>
              <p:cNvPr id="27" name="Käsinkirjoitus 26">
                <a:extLst>
                  <a:ext uri="{FF2B5EF4-FFF2-40B4-BE49-F238E27FC236}">
                    <a16:creationId xmlns:a16="http://schemas.microsoft.com/office/drawing/2014/main" id="{F16F44F8-847C-4E67-8110-CD06C58A7259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4231223" y="4073583"/>
                <a:ext cx="221040" cy="19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28" name="Käsinkirjoitus 27">
                <a:extLst>
                  <a:ext uri="{FF2B5EF4-FFF2-40B4-BE49-F238E27FC236}">
                    <a16:creationId xmlns:a16="http://schemas.microsoft.com/office/drawing/2014/main" id="{4723552D-CB99-49E0-A741-EE2CE1D8C57C}"/>
                  </a:ext>
                </a:extLst>
              </p14:cNvPr>
              <p14:cNvContentPartPr/>
              <p14:nvPr/>
            </p14:nvContentPartPr>
            <p14:xfrm>
              <a:off x="3030983" y="3896103"/>
              <a:ext cx="134280" cy="262440"/>
            </p14:xfrm>
          </p:contentPart>
        </mc:Choice>
        <mc:Fallback>
          <p:pic>
            <p:nvPicPr>
              <p:cNvPr id="28" name="Käsinkirjoitus 27">
                <a:extLst>
                  <a:ext uri="{FF2B5EF4-FFF2-40B4-BE49-F238E27FC236}">
                    <a16:creationId xmlns:a16="http://schemas.microsoft.com/office/drawing/2014/main" id="{4723552D-CB99-49E0-A741-EE2CE1D8C57C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3021983" y="3887103"/>
                <a:ext cx="151920" cy="28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29" name="Käsinkirjoitus 28">
                <a:extLst>
                  <a:ext uri="{FF2B5EF4-FFF2-40B4-BE49-F238E27FC236}">
                    <a16:creationId xmlns:a16="http://schemas.microsoft.com/office/drawing/2014/main" id="{0193D7A7-2325-45C9-899B-640478B7D961}"/>
                  </a:ext>
                </a:extLst>
              </p14:cNvPr>
              <p14:cNvContentPartPr/>
              <p14:nvPr/>
            </p14:nvContentPartPr>
            <p14:xfrm>
              <a:off x="2725343" y="3874503"/>
              <a:ext cx="167040" cy="240840"/>
            </p14:xfrm>
          </p:contentPart>
        </mc:Choice>
        <mc:Fallback>
          <p:pic>
            <p:nvPicPr>
              <p:cNvPr id="29" name="Käsinkirjoitus 28">
                <a:extLst>
                  <a:ext uri="{FF2B5EF4-FFF2-40B4-BE49-F238E27FC236}">
                    <a16:creationId xmlns:a16="http://schemas.microsoft.com/office/drawing/2014/main" id="{0193D7A7-2325-45C9-899B-640478B7D961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2716343" y="3865503"/>
                <a:ext cx="184680" cy="25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33" name="Käsinkirjoitus 32">
                <a:extLst>
                  <a:ext uri="{FF2B5EF4-FFF2-40B4-BE49-F238E27FC236}">
                    <a16:creationId xmlns:a16="http://schemas.microsoft.com/office/drawing/2014/main" id="{35A780BA-3D7D-4E28-8E0B-BE807FD9432D}"/>
                  </a:ext>
                </a:extLst>
              </p14:cNvPr>
              <p14:cNvContentPartPr/>
              <p14:nvPr/>
            </p14:nvContentPartPr>
            <p14:xfrm>
              <a:off x="7329383" y="3396783"/>
              <a:ext cx="838080" cy="614520"/>
            </p14:xfrm>
          </p:contentPart>
        </mc:Choice>
        <mc:Fallback>
          <p:pic>
            <p:nvPicPr>
              <p:cNvPr id="33" name="Käsinkirjoitus 32">
                <a:extLst>
                  <a:ext uri="{FF2B5EF4-FFF2-40B4-BE49-F238E27FC236}">
                    <a16:creationId xmlns:a16="http://schemas.microsoft.com/office/drawing/2014/main" id="{35A780BA-3D7D-4E28-8E0B-BE807FD9432D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7320387" y="3387783"/>
                <a:ext cx="855712" cy="63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34" name="Käsinkirjoitus 33">
                <a:extLst>
                  <a:ext uri="{FF2B5EF4-FFF2-40B4-BE49-F238E27FC236}">
                    <a16:creationId xmlns:a16="http://schemas.microsoft.com/office/drawing/2014/main" id="{B1E42F02-3330-46A8-A1B1-F8D6FBEA4111}"/>
                  </a:ext>
                </a:extLst>
              </p14:cNvPr>
              <p14:cNvContentPartPr/>
              <p14:nvPr/>
            </p14:nvContentPartPr>
            <p14:xfrm>
              <a:off x="8654903" y="3511623"/>
              <a:ext cx="275760" cy="582120"/>
            </p14:xfrm>
          </p:contentPart>
        </mc:Choice>
        <mc:Fallback>
          <p:pic>
            <p:nvPicPr>
              <p:cNvPr id="34" name="Käsinkirjoitus 33">
                <a:extLst>
                  <a:ext uri="{FF2B5EF4-FFF2-40B4-BE49-F238E27FC236}">
                    <a16:creationId xmlns:a16="http://schemas.microsoft.com/office/drawing/2014/main" id="{B1E42F02-3330-46A8-A1B1-F8D6FBEA4111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8645903" y="3502623"/>
                <a:ext cx="293400" cy="59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9">
            <p14:nvContentPartPr>
              <p14:cNvPr id="35" name="Käsinkirjoitus 34">
                <a:extLst>
                  <a:ext uri="{FF2B5EF4-FFF2-40B4-BE49-F238E27FC236}">
                    <a16:creationId xmlns:a16="http://schemas.microsoft.com/office/drawing/2014/main" id="{CA01ACED-5CE1-4C9D-B975-5D0CAB200276}"/>
                  </a:ext>
                </a:extLst>
              </p14:cNvPr>
              <p14:cNvContentPartPr/>
              <p14:nvPr/>
            </p14:nvContentPartPr>
            <p14:xfrm>
              <a:off x="1024703" y="4724823"/>
              <a:ext cx="77400" cy="452880"/>
            </p14:xfrm>
          </p:contentPart>
        </mc:Choice>
        <mc:Fallback>
          <p:pic>
            <p:nvPicPr>
              <p:cNvPr id="35" name="Käsinkirjoitus 34">
                <a:extLst>
                  <a:ext uri="{FF2B5EF4-FFF2-40B4-BE49-F238E27FC236}">
                    <a16:creationId xmlns:a16="http://schemas.microsoft.com/office/drawing/2014/main" id="{CA01ACED-5CE1-4C9D-B975-5D0CAB200276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1016063" y="4716183"/>
                <a:ext cx="95040" cy="47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1">
            <p14:nvContentPartPr>
              <p14:cNvPr id="38" name="Käsinkirjoitus 37">
                <a:extLst>
                  <a:ext uri="{FF2B5EF4-FFF2-40B4-BE49-F238E27FC236}">
                    <a16:creationId xmlns:a16="http://schemas.microsoft.com/office/drawing/2014/main" id="{EB6AB00B-140E-4531-8DBD-6F47FA46AC19}"/>
                  </a:ext>
                </a:extLst>
              </p14:cNvPr>
              <p14:cNvContentPartPr/>
              <p14:nvPr/>
            </p14:nvContentPartPr>
            <p14:xfrm>
              <a:off x="1781063" y="4908423"/>
              <a:ext cx="147960" cy="3960"/>
            </p14:xfrm>
          </p:contentPart>
        </mc:Choice>
        <mc:Fallback>
          <p:pic>
            <p:nvPicPr>
              <p:cNvPr id="38" name="Käsinkirjoitus 37">
                <a:extLst>
                  <a:ext uri="{FF2B5EF4-FFF2-40B4-BE49-F238E27FC236}">
                    <a16:creationId xmlns:a16="http://schemas.microsoft.com/office/drawing/2014/main" id="{EB6AB00B-140E-4531-8DBD-6F47FA46AC19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1772063" y="4899423"/>
                <a:ext cx="165600" cy="2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3">
            <p14:nvContentPartPr>
              <p14:cNvPr id="39" name="Käsinkirjoitus 38">
                <a:extLst>
                  <a:ext uri="{FF2B5EF4-FFF2-40B4-BE49-F238E27FC236}">
                    <a16:creationId xmlns:a16="http://schemas.microsoft.com/office/drawing/2014/main" id="{4BCBE593-1E70-4D74-A583-0D51E6B285ED}"/>
                  </a:ext>
                </a:extLst>
              </p14:cNvPr>
              <p14:cNvContentPartPr/>
              <p14:nvPr/>
            </p14:nvContentPartPr>
            <p14:xfrm>
              <a:off x="1837583" y="4993743"/>
              <a:ext cx="116640" cy="23040"/>
            </p14:xfrm>
          </p:contentPart>
        </mc:Choice>
        <mc:Fallback>
          <p:pic>
            <p:nvPicPr>
              <p:cNvPr id="39" name="Käsinkirjoitus 38">
                <a:extLst>
                  <a:ext uri="{FF2B5EF4-FFF2-40B4-BE49-F238E27FC236}">
                    <a16:creationId xmlns:a16="http://schemas.microsoft.com/office/drawing/2014/main" id="{4BCBE593-1E70-4D74-A583-0D51E6B285ED}"/>
                  </a:ext>
                </a:extLst>
              </p:cNvPr>
              <p:cNvPicPr/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1828943" y="4985103"/>
                <a:ext cx="134280" cy="4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5">
            <p14:nvContentPartPr>
              <p14:cNvPr id="40" name="Käsinkirjoitus 39">
                <a:extLst>
                  <a:ext uri="{FF2B5EF4-FFF2-40B4-BE49-F238E27FC236}">
                    <a16:creationId xmlns:a16="http://schemas.microsoft.com/office/drawing/2014/main" id="{90755003-4B14-4F6C-97DD-72320B84150A}"/>
                  </a:ext>
                </a:extLst>
              </p14:cNvPr>
              <p14:cNvContentPartPr/>
              <p14:nvPr/>
            </p14:nvContentPartPr>
            <p14:xfrm>
              <a:off x="1321343" y="4744623"/>
              <a:ext cx="256320" cy="662040"/>
            </p14:xfrm>
          </p:contentPart>
        </mc:Choice>
        <mc:Fallback>
          <p:pic>
            <p:nvPicPr>
              <p:cNvPr id="40" name="Käsinkirjoitus 39">
                <a:extLst>
                  <a:ext uri="{FF2B5EF4-FFF2-40B4-BE49-F238E27FC236}">
                    <a16:creationId xmlns:a16="http://schemas.microsoft.com/office/drawing/2014/main" id="{90755003-4B14-4F6C-97DD-72320B84150A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1312703" y="4735978"/>
                <a:ext cx="273960" cy="67969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7">
            <p14:nvContentPartPr>
              <p14:cNvPr id="43" name="Käsinkirjoitus 42">
                <a:extLst>
                  <a:ext uri="{FF2B5EF4-FFF2-40B4-BE49-F238E27FC236}">
                    <a16:creationId xmlns:a16="http://schemas.microsoft.com/office/drawing/2014/main" id="{0C426753-37E8-4568-80DB-291B20F9A31C}"/>
                  </a:ext>
                </a:extLst>
              </p14:cNvPr>
              <p14:cNvContentPartPr/>
              <p14:nvPr/>
            </p14:nvContentPartPr>
            <p14:xfrm>
              <a:off x="2169503" y="4741023"/>
              <a:ext cx="275760" cy="567000"/>
            </p14:xfrm>
          </p:contentPart>
        </mc:Choice>
        <mc:Fallback>
          <p:pic>
            <p:nvPicPr>
              <p:cNvPr id="43" name="Käsinkirjoitus 42">
                <a:extLst>
                  <a:ext uri="{FF2B5EF4-FFF2-40B4-BE49-F238E27FC236}">
                    <a16:creationId xmlns:a16="http://schemas.microsoft.com/office/drawing/2014/main" id="{0C426753-37E8-4568-80DB-291B20F9A31C}"/>
                  </a:ext>
                </a:extLst>
              </p:cNvPr>
              <p:cNvPicPr/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2160503" y="4732029"/>
                <a:ext cx="293400" cy="58462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9">
            <p14:nvContentPartPr>
              <p14:cNvPr id="48" name="Käsinkirjoitus 47">
                <a:extLst>
                  <a:ext uri="{FF2B5EF4-FFF2-40B4-BE49-F238E27FC236}">
                    <a16:creationId xmlns:a16="http://schemas.microsoft.com/office/drawing/2014/main" id="{82D9A3D1-F666-4E49-9D1D-6B6190CF2DFF}"/>
                  </a:ext>
                </a:extLst>
              </p14:cNvPr>
              <p14:cNvContentPartPr/>
              <p14:nvPr/>
            </p14:nvContentPartPr>
            <p14:xfrm>
              <a:off x="2913623" y="4690983"/>
              <a:ext cx="452520" cy="636480"/>
            </p14:xfrm>
          </p:contentPart>
        </mc:Choice>
        <mc:Fallback>
          <p:pic>
            <p:nvPicPr>
              <p:cNvPr id="48" name="Käsinkirjoitus 47">
                <a:extLst>
                  <a:ext uri="{FF2B5EF4-FFF2-40B4-BE49-F238E27FC236}">
                    <a16:creationId xmlns:a16="http://schemas.microsoft.com/office/drawing/2014/main" id="{82D9A3D1-F666-4E49-9D1D-6B6190CF2DFF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2904983" y="4682343"/>
                <a:ext cx="470160" cy="65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1">
            <p14:nvContentPartPr>
              <p14:cNvPr id="49" name="Käsinkirjoitus 48">
                <a:extLst>
                  <a:ext uri="{FF2B5EF4-FFF2-40B4-BE49-F238E27FC236}">
                    <a16:creationId xmlns:a16="http://schemas.microsoft.com/office/drawing/2014/main" id="{0BC575A8-6EF4-48F6-A40A-C5E8E369A933}"/>
                  </a:ext>
                </a:extLst>
              </p14:cNvPr>
              <p14:cNvContentPartPr/>
              <p14:nvPr/>
            </p14:nvContentPartPr>
            <p14:xfrm>
              <a:off x="2537063" y="4724823"/>
              <a:ext cx="229320" cy="586800"/>
            </p14:xfrm>
          </p:contentPart>
        </mc:Choice>
        <mc:Fallback>
          <p:pic>
            <p:nvPicPr>
              <p:cNvPr id="49" name="Käsinkirjoitus 48">
                <a:extLst>
                  <a:ext uri="{FF2B5EF4-FFF2-40B4-BE49-F238E27FC236}">
                    <a16:creationId xmlns:a16="http://schemas.microsoft.com/office/drawing/2014/main" id="{0BC575A8-6EF4-48F6-A40A-C5E8E369A933}"/>
                  </a:ext>
                </a:extLst>
              </p:cNvPr>
              <p:cNvPicPr/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2528063" y="4715823"/>
                <a:ext cx="246960" cy="60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3">
            <p14:nvContentPartPr>
              <p14:cNvPr id="50" name="Käsinkirjoitus 49">
                <a:extLst>
                  <a:ext uri="{FF2B5EF4-FFF2-40B4-BE49-F238E27FC236}">
                    <a16:creationId xmlns:a16="http://schemas.microsoft.com/office/drawing/2014/main" id="{3261514A-A80A-4067-BFB5-D89174576A01}"/>
                  </a:ext>
                </a:extLst>
              </p14:cNvPr>
              <p14:cNvContentPartPr/>
              <p14:nvPr/>
            </p14:nvContentPartPr>
            <p14:xfrm>
              <a:off x="3548663" y="4802943"/>
              <a:ext cx="182520" cy="544680"/>
            </p14:xfrm>
          </p:contentPart>
        </mc:Choice>
        <mc:Fallback>
          <p:pic>
            <p:nvPicPr>
              <p:cNvPr id="50" name="Käsinkirjoitus 49">
                <a:extLst>
                  <a:ext uri="{FF2B5EF4-FFF2-40B4-BE49-F238E27FC236}">
                    <a16:creationId xmlns:a16="http://schemas.microsoft.com/office/drawing/2014/main" id="{3261514A-A80A-4067-BFB5-D89174576A01}"/>
                  </a:ext>
                </a:extLst>
              </p:cNvPr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3540023" y="4794303"/>
                <a:ext cx="200160" cy="562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5">
            <p14:nvContentPartPr>
              <p14:cNvPr id="55" name="Käsinkirjoitus 54">
                <a:extLst>
                  <a:ext uri="{FF2B5EF4-FFF2-40B4-BE49-F238E27FC236}">
                    <a16:creationId xmlns:a16="http://schemas.microsoft.com/office/drawing/2014/main" id="{20E64D90-2C78-4C72-B79C-67ED4A784F53}"/>
                  </a:ext>
                </a:extLst>
              </p14:cNvPr>
              <p14:cNvContentPartPr/>
              <p14:nvPr/>
            </p14:nvContentPartPr>
            <p14:xfrm>
              <a:off x="5040863" y="4949103"/>
              <a:ext cx="663840" cy="361800"/>
            </p14:xfrm>
          </p:contentPart>
        </mc:Choice>
        <mc:Fallback>
          <p:pic>
            <p:nvPicPr>
              <p:cNvPr id="55" name="Käsinkirjoitus 54">
                <a:extLst>
                  <a:ext uri="{FF2B5EF4-FFF2-40B4-BE49-F238E27FC236}">
                    <a16:creationId xmlns:a16="http://schemas.microsoft.com/office/drawing/2014/main" id="{20E64D90-2C78-4C72-B79C-67ED4A784F53}"/>
                  </a:ext>
                </a:extLst>
              </p:cNvPr>
              <p:cNvPicPr/>
              <p:nvPr/>
            </p:nvPicPr>
            <p:blipFill>
              <a:blip r:embed="rId56"/>
              <a:stretch>
                <a:fillRect/>
              </a:stretch>
            </p:blipFill>
            <p:spPr>
              <a:xfrm>
                <a:off x="5031863" y="4940463"/>
                <a:ext cx="681480" cy="37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7">
            <p14:nvContentPartPr>
              <p14:cNvPr id="56" name="Käsinkirjoitus 55">
                <a:extLst>
                  <a:ext uri="{FF2B5EF4-FFF2-40B4-BE49-F238E27FC236}">
                    <a16:creationId xmlns:a16="http://schemas.microsoft.com/office/drawing/2014/main" id="{DEE05AF1-FEF6-4DC1-BFE5-5017A9CD1AA2}"/>
                  </a:ext>
                </a:extLst>
              </p14:cNvPr>
              <p14:cNvContentPartPr/>
              <p14:nvPr/>
            </p14:nvContentPartPr>
            <p14:xfrm>
              <a:off x="4560983" y="4739943"/>
              <a:ext cx="361800" cy="620640"/>
            </p14:xfrm>
          </p:contentPart>
        </mc:Choice>
        <mc:Fallback>
          <p:pic>
            <p:nvPicPr>
              <p:cNvPr id="56" name="Käsinkirjoitus 55">
                <a:extLst>
                  <a:ext uri="{FF2B5EF4-FFF2-40B4-BE49-F238E27FC236}">
                    <a16:creationId xmlns:a16="http://schemas.microsoft.com/office/drawing/2014/main" id="{DEE05AF1-FEF6-4DC1-BFE5-5017A9CD1AA2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4552334" y="4731303"/>
                <a:ext cx="379458" cy="63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9">
            <p14:nvContentPartPr>
              <p14:cNvPr id="57" name="Käsinkirjoitus 56">
                <a:extLst>
                  <a:ext uri="{FF2B5EF4-FFF2-40B4-BE49-F238E27FC236}">
                    <a16:creationId xmlns:a16="http://schemas.microsoft.com/office/drawing/2014/main" id="{0D9D5E49-44FD-4396-9B83-02FEDFAB6E2C}"/>
                  </a:ext>
                </a:extLst>
              </p14:cNvPr>
              <p14:cNvContentPartPr/>
              <p14:nvPr/>
            </p14:nvContentPartPr>
            <p14:xfrm>
              <a:off x="3878423" y="4737423"/>
              <a:ext cx="314280" cy="603000"/>
            </p14:xfrm>
          </p:contentPart>
        </mc:Choice>
        <mc:Fallback>
          <p:pic>
            <p:nvPicPr>
              <p:cNvPr id="57" name="Käsinkirjoitus 56">
                <a:extLst>
                  <a:ext uri="{FF2B5EF4-FFF2-40B4-BE49-F238E27FC236}">
                    <a16:creationId xmlns:a16="http://schemas.microsoft.com/office/drawing/2014/main" id="{0D9D5E49-44FD-4396-9B83-02FEDFAB6E2C}"/>
                  </a:ext>
                </a:extLst>
              </p:cNvPr>
              <p:cNvPicPr/>
              <p:nvPr/>
            </p:nvPicPr>
            <p:blipFill>
              <a:blip r:embed="rId60"/>
              <a:stretch>
                <a:fillRect/>
              </a:stretch>
            </p:blipFill>
            <p:spPr>
              <a:xfrm>
                <a:off x="3869783" y="4728423"/>
                <a:ext cx="331920" cy="62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1">
            <p14:nvContentPartPr>
              <p14:cNvPr id="65" name="Käsinkirjoitus 64">
                <a:extLst>
                  <a:ext uri="{FF2B5EF4-FFF2-40B4-BE49-F238E27FC236}">
                    <a16:creationId xmlns:a16="http://schemas.microsoft.com/office/drawing/2014/main" id="{EC170EA1-4302-4B9E-97B9-581F5C1826F5}"/>
                  </a:ext>
                </a:extLst>
              </p14:cNvPr>
              <p14:cNvContentPartPr/>
              <p14:nvPr/>
            </p14:nvContentPartPr>
            <p14:xfrm>
              <a:off x="6963623" y="4553103"/>
              <a:ext cx="273600" cy="683280"/>
            </p14:xfrm>
          </p:contentPart>
        </mc:Choice>
        <mc:Fallback>
          <p:pic>
            <p:nvPicPr>
              <p:cNvPr id="65" name="Käsinkirjoitus 64">
                <a:extLst>
                  <a:ext uri="{FF2B5EF4-FFF2-40B4-BE49-F238E27FC236}">
                    <a16:creationId xmlns:a16="http://schemas.microsoft.com/office/drawing/2014/main" id="{EC170EA1-4302-4B9E-97B9-581F5C1826F5}"/>
                  </a:ext>
                </a:extLst>
              </p:cNvPr>
              <p:cNvPicPr/>
              <p:nvPr/>
            </p:nvPicPr>
            <p:blipFill>
              <a:blip r:embed="rId62"/>
              <a:stretch>
                <a:fillRect/>
              </a:stretch>
            </p:blipFill>
            <p:spPr>
              <a:xfrm>
                <a:off x="6954623" y="4544103"/>
                <a:ext cx="291240" cy="70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3">
            <p14:nvContentPartPr>
              <p14:cNvPr id="70" name="Käsinkirjoitus 69">
                <a:extLst>
                  <a:ext uri="{FF2B5EF4-FFF2-40B4-BE49-F238E27FC236}">
                    <a16:creationId xmlns:a16="http://schemas.microsoft.com/office/drawing/2014/main" id="{ACE56C36-4143-49C0-AF0B-ABD8D433498E}"/>
                  </a:ext>
                </a:extLst>
              </p14:cNvPr>
              <p14:cNvContentPartPr/>
              <p14:nvPr/>
            </p14:nvContentPartPr>
            <p14:xfrm>
              <a:off x="6714863" y="5436183"/>
              <a:ext cx="179280" cy="396000"/>
            </p14:xfrm>
          </p:contentPart>
        </mc:Choice>
        <mc:Fallback>
          <p:pic>
            <p:nvPicPr>
              <p:cNvPr id="70" name="Käsinkirjoitus 69">
                <a:extLst>
                  <a:ext uri="{FF2B5EF4-FFF2-40B4-BE49-F238E27FC236}">
                    <a16:creationId xmlns:a16="http://schemas.microsoft.com/office/drawing/2014/main" id="{ACE56C36-4143-49C0-AF0B-ABD8D433498E}"/>
                  </a:ext>
                </a:extLst>
              </p:cNvPr>
              <p:cNvPicPr/>
              <p:nvPr/>
            </p:nvPicPr>
            <p:blipFill>
              <a:blip r:embed="rId64"/>
              <a:stretch>
                <a:fillRect/>
              </a:stretch>
            </p:blipFill>
            <p:spPr>
              <a:xfrm>
                <a:off x="6705863" y="5427543"/>
                <a:ext cx="196920" cy="41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5">
            <p14:nvContentPartPr>
              <p14:cNvPr id="83" name="Käsinkirjoitus 82">
                <a:extLst>
                  <a:ext uri="{FF2B5EF4-FFF2-40B4-BE49-F238E27FC236}">
                    <a16:creationId xmlns:a16="http://schemas.microsoft.com/office/drawing/2014/main" id="{6F669435-7C02-4C59-83CE-56ECACFBB847}"/>
                  </a:ext>
                </a:extLst>
              </p14:cNvPr>
              <p14:cNvContentPartPr/>
              <p14:nvPr/>
            </p14:nvContentPartPr>
            <p14:xfrm>
              <a:off x="7024463" y="5415303"/>
              <a:ext cx="185040" cy="441720"/>
            </p14:xfrm>
          </p:contentPart>
        </mc:Choice>
        <mc:Fallback>
          <p:pic>
            <p:nvPicPr>
              <p:cNvPr id="83" name="Käsinkirjoitus 82">
                <a:extLst>
                  <a:ext uri="{FF2B5EF4-FFF2-40B4-BE49-F238E27FC236}">
                    <a16:creationId xmlns:a16="http://schemas.microsoft.com/office/drawing/2014/main" id="{6F669435-7C02-4C59-83CE-56ECACFBB847}"/>
                  </a:ext>
                </a:extLst>
              </p:cNvPr>
              <p:cNvPicPr/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7015806" y="5406656"/>
                <a:ext cx="202714" cy="4593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7">
            <p14:nvContentPartPr>
              <p14:cNvPr id="97" name="Käsinkirjoitus 96">
                <a:extLst>
                  <a:ext uri="{FF2B5EF4-FFF2-40B4-BE49-F238E27FC236}">
                    <a16:creationId xmlns:a16="http://schemas.microsoft.com/office/drawing/2014/main" id="{13863B7B-68F3-4356-978D-FC4414CCD07C}"/>
                  </a:ext>
                </a:extLst>
              </p14:cNvPr>
              <p14:cNvContentPartPr/>
              <p14:nvPr/>
            </p14:nvContentPartPr>
            <p14:xfrm>
              <a:off x="7381583" y="4486143"/>
              <a:ext cx="2886120" cy="2086200"/>
            </p14:xfrm>
          </p:contentPart>
        </mc:Choice>
        <mc:Fallback>
          <p:pic>
            <p:nvPicPr>
              <p:cNvPr id="97" name="Käsinkirjoitus 96">
                <a:extLst>
                  <a:ext uri="{FF2B5EF4-FFF2-40B4-BE49-F238E27FC236}">
                    <a16:creationId xmlns:a16="http://schemas.microsoft.com/office/drawing/2014/main" id="{13863B7B-68F3-4356-978D-FC4414CCD07C}"/>
                  </a:ext>
                </a:extLst>
              </p:cNvPr>
              <p:cNvPicPr/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7372942" y="4477143"/>
                <a:ext cx="2903762" cy="2103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9">
            <p14:nvContentPartPr>
              <p14:cNvPr id="106" name="Käsinkirjoitus 105">
                <a:extLst>
                  <a:ext uri="{FF2B5EF4-FFF2-40B4-BE49-F238E27FC236}">
                    <a16:creationId xmlns:a16="http://schemas.microsoft.com/office/drawing/2014/main" id="{70C7184C-BA1E-4D5D-AE30-1EE85B036BDF}"/>
                  </a:ext>
                </a:extLst>
              </p14:cNvPr>
              <p14:cNvContentPartPr/>
              <p14:nvPr/>
            </p14:nvContentPartPr>
            <p14:xfrm>
              <a:off x="11693663" y="527223"/>
              <a:ext cx="435960" cy="238680"/>
            </p14:xfrm>
          </p:contentPart>
        </mc:Choice>
        <mc:Fallback>
          <p:pic>
            <p:nvPicPr>
              <p:cNvPr id="106" name="Käsinkirjoitus 105">
                <a:extLst>
                  <a:ext uri="{FF2B5EF4-FFF2-40B4-BE49-F238E27FC236}">
                    <a16:creationId xmlns:a16="http://schemas.microsoft.com/office/drawing/2014/main" id="{70C7184C-BA1E-4D5D-AE30-1EE85B036BDF}"/>
                  </a:ext>
                </a:extLst>
              </p:cNvPr>
              <p:cNvPicPr/>
              <p:nvPr/>
            </p:nvPicPr>
            <p:blipFill>
              <a:blip r:embed="rId70"/>
              <a:stretch>
                <a:fillRect/>
              </a:stretch>
            </p:blipFill>
            <p:spPr>
              <a:xfrm>
                <a:off x="11685023" y="518583"/>
                <a:ext cx="453600" cy="256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1">
            <p14:nvContentPartPr>
              <p14:cNvPr id="115" name="Käsinkirjoitus 114">
                <a:extLst>
                  <a:ext uri="{FF2B5EF4-FFF2-40B4-BE49-F238E27FC236}">
                    <a16:creationId xmlns:a16="http://schemas.microsoft.com/office/drawing/2014/main" id="{8F17CF93-5D77-47C2-8FAA-D197FFE7876A}"/>
                  </a:ext>
                </a:extLst>
              </p14:cNvPr>
              <p14:cNvContentPartPr/>
              <p14:nvPr/>
            </p14:nvContentPartPr>
            <p14:xfrm>
              <a:off x="10148903" y="-93040"/>
              <a:ext cx="1304640" cy="897463"/>
            </p14:xfrm>
          </p:contentPart>
        </mc:Choice>
        <mc:Fallback>
          <p:pic>
            <p:nvPicPr>
              <p:cNvPr id="115" name="Käsinkirjoitus 114">
                <a:extLst>
                  <a:ext uri="{FF2B5EF4-FFF2-40B4-BE49-F238E27FC236}">
                    <a16:creationId xmlns:a16="http://schemas.microsoft.com/office/drawing/2014/main" id="{8F17CF93-5D77-47C2-8FAA-D197FFE7876A}"/>
                  </a:ext>
                </a:extLst>
              </p:cNvPr>
              <p:cNvPicPr/>
              <p:nvPr/>
            </p:nvPicPr>
            <p:blipFill>
              <a:blip r:embed="rId72"/>
              <a:stretch>
                <a:fillRect/>
              </a:stretch>
            </p:blipFill>
            <p:spPr>
              <a:xfrm>
                <a:off x="10139903" y="-101680"/>
                <a:ext cx="1322280" cy="9151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3">
            <p14:nvContentPartPr>
              <p14:cNvPr id="118" name="Käsinkirjoitus 117">
                <a:extLst>
                  <a:ext uri="{FF2B5EF4-FFF2-40B4-BE49-F238E27FC236}">
                    <a16:creationId xmlns:a16="http://schemas.microsoft.com/office/drawing/2014/main" id="{3695813F-62B7-4465-9A32-8B3D654EFDC7}"/>
                  </a:ext>
                </a:extLst>
              </p14:cNvPr>
              <p14:cNvContentPartPr/>
              <p14:nvPr/>
            </p14:nvContentPartPr>
            <p14:xfrm>
              <a:off x="10104623" y="898743"/>
              <a:ext cx="1999800" cy="632537"/>
            </p14:xfrm>
          </p:contentPart>
        </mc:Choice>
        <mc:Fallback>
          <p:pic>
            <p:nvPicPr>
              <p:cNvPr id="118" name="Käsinkirjoitus 117">
                <a:extLst>
                  <a:ext uri="{FF2B5EF4-FFF2-40B4-BE49-F238E27FC236}">
                    <a16:creationId xmlns:a16="http://schemas.microsoft.com/office/drawing/2014/main" id="{3695813F-62B7-4465-9A32-8B3D654EFDC7}"/>
                  </a:ext>
                </a:extLst>
              </p:cNvPr>
              <p:cNvPicPr/>
              <p:nvPr/>
            </p:nvPicPr>
            <p:blipFill>
              <a:blip r:embed="rId74"/>
              <a:stretch>
                <a:fillRect/>
              </a:stretch>
            </p:blipFill>
            <p:spPr>
              <a:xfrm>
                <a:off x="10095981" y="889743"/>
                <a:ext cx="2017443" cy="65017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5">
            <p14:nvContentPartPr>
              <p14:cNvPr id="123" name="Käsinkirjoitus 122">
                <a:extLst>
                  <a:ext uri="{FF2B5EF4-FFF2-40B4-BE49-F238E27FC236}">
                    <a16:creationId xmlns:a16="http://schemas.microsoft.com/office/drawing/2014/main" id="{B086C2FE-EEAC-405B-90F8-B65C3B35C8B4}"/>
                  </a:ext>
                </a:extLst>
              </p14:cNvPr>
              <p14:cNvContentPartPr/>
              <p14:nvPr/>
            </p14:nvContentPartPr>
            <p14:xfrm>
              <a:off x="11715623" y="1643600"/>
              <a:ext cx="203760" cy="432720"/>
            </p14:xfrm>
          </p:contentPart>
        </mc:Choice>
        <mc:Fallback>
          <p:pic>
            <p:nvPicPr>
              <p:cNvPr id="123" name="Käsinkirjoitus 122">
                <a:extLst>
                  <a:ext uri="{FF2B5EF4-FFF2-40B4-BE49-F238E27FC236}">
                    <a16:creationId xmlns:a16="http://schemas.microsoft.com/office/drawing/2014/main" id="{B086C2FE-EEAC-405B-90F8-B65C3B35C8B4}"/>
                  </a:ext>
                </a:extLst>
              </p:cNvPr>
              <p:cNvPicPr/>
              <p:nvPr/>
            </p:nvPicPr>
            <p:blipFill>
              <a:blip r:embed="rId76"/>
              <a:stretch>
                <a:fillRect/>
              </a:stretch>
            </p:blipFill>
            <p:spPr>
              <a:xfrm>
                <a:off x="11706983" y="1634960"/>
                <a:ext cx="221400" cy="450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7">
            <p14:nvContentPartPr>
              <p14:cNvPr id="127" name="Käsinkirjoitus 126">
                <a:extLst>
                  <a:ext uri="{FF2B5EF4-FFF2-40B4-BE49-F238E27FC236}">
                    <a16:creationId xmlns:a16="http://schemas.microsoft.com/office/drawing/2014/main" id="{532AE1D9-F70C-4F8E-AEAD-9FFF8B9955C4}"/>
                  </a:ext>
                </a:extLst>
              </p14:cNvPr>
              <p14:cNvContentPartPr/>
              <p14:nvPr/>
            </p14:nvContentPartPr>
            <p14:xfrm>
              <a:off x="11038103" y="1660880"/>
              <a:ext cx="504720" cy="520560"/>
            </p14:xfrm>
          </p:contentPart>
        </mc:Choice>
        <mc:Fallback>
          <p:pic>
            <p:nvPicPr>
              <p:cNvPr id="127" name="Käsinkirjoitus 126">
                <a:extLst>
                  <a:ext uri="{FF2B5EF4-FFF2-40B4-BE49-F238E27FC236}">
                    <a16:creationId xmlns:a16="http://schemas.microsoft.com/office/drawing/2014/main" id="{532AE1D9-F70C-4F8E-AEAD-9FFF8B9955C4}"/>
                  </a:ext>
                </a:extLst>
              </p:cNvPr>
              <p:cNvPicPr/>
              <p:nvPr/>
            </p:nvPicPr>
            <p:blipFill>
              <a:blip r:embed="rId78"/>
              <a:stretch>
                <a:fillRect/>
              </a:stretch>
            </p:blipFill>
            <p:spPr>
              <a:xfrm>
                <a:off x="11029463" y="1652240"/>
                <a:ext cx="522360" cy="538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05580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B527F0-BE69-4B87-B63C-213EAE6B0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D17734C7-CF49-49C6-8CC5-3386481AB3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4897" y="1690688"/>
            <a:ext cx="5315692" cy="2143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70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2914C4-46B4-4019-9384-50F2F3937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Pinta-alojen yksikkömuunnokset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CE2AE2A9-60AD-46ED-9E5C-4DF75CB555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3411" y="1690688"/>
            <a:ext cx="7754941" cy="4351338"/>
          </a:xfrm>
        </p:spPr>
      </p:pic>
    </p:spTree>
    <p:extLst>
      <p:ext uri="{BB962C8B-B14F-4D97-AF65-F5344CB8AC3E}">
        <p14:creationId xmlns:p14="http://schemas.microsoft.com/office/powerpoint/2010/main" val="2852068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028422-1474-4184-869F-8F3069F26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Pinta-alojen yksikkömuunnoksia</a:t>
            </a:r>
          </a:p>
        </p:txBody>
      </p:sp>
      <p:graphicFrame>
        <p:nvGraphicFramePr>
          <p:cNvPr id="4" name="Taulukko 4">
            <a:extLst>
              <a:ext uri="{FF2B5EF4-FFF2-40B4-BE49-F238E27FC236}">
                <a16:creationId xmlns:a16="http://schemas.microsoft.com/office/drawing/2014/main" id="{EE0EF1AF-03EA-4063-9F59-CC3FCE1A42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6272853"/>
              </p:ext>
            </p:extLst>
          </p:nvPr>
        </p:nvGraphicFramePr>
        <p:xfrm>
          <a:off x="838200" y="1825624"/>
          <a:ext cx="10515600" cy="4566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92509061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705041597"/>
                    </a:ext>
                  </a:extLst>
                </a:gridCol>
              </a:tblGrid>
              <a:tr h="652328">
                <a:tc>
                  <a:txBody>
                    <a:bodyPr/>
                    <a:lstStyle/>
                    <a:p>
                      <a:r>
                        <a:rPr lang="fi-FI" dirty="0"/>
                        <a:t>Alkuperäinen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Haluttu yksikkö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7252738"/>
                  </a:ext>
                </a:extLst>
              </a:tr>
              <a:tr h="652328">
                <a:tc>
                  <a:txBody>
                    <a:bodyPr/>
                    <a:lstStyle/>
                    <a:p>
                      <a:r>
                        <a:rPr lang="fi-FI" dirty="0"/>
                        <a:t>8 7000</a:t>
                      </a:r>
                      <a:r>
                        <a:rPr lang="fi-FI" baseline="0" dirty="0"/>
                        <a:t> mm^2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(cm^2)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4134420"/>
                  </a:ext>
                </a:extLst>
              </a:tr>
              <a:tr h="652328">
                <a:tc>
                  <a:txBody>
                    <a:bodyPr/>
                    <a:lstStyle/>
                    <a:p>
                      <a:r>
                        <a:rPr lang="fi-FI" dirty="0"/>
                        <a:t>0,12 m</a:t>
                      </a:r>
                      <a:r>
                        <a:rPr lang="fi-FI" baseline="0" dirty="0"/>
                        <a:t>^2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(cm^2)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1339657"/>
                  </a:ext>
                </a:extLst>
              </a:tr>
              <a:tr h="652328">
                <a:tc>
                  <a:txBody>
                    <a:bodyPr/>
                    <a:lstStyle/>
                    <a:p>
                      <a:r>
                        <a:rPr lang="fi-FI" dirty="0"/>
                        <a:t>1200 dm^2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(a^2)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430609"/>
                  </a:ext>
                </a:extLst>
              </a:tr>
              <a:tr h="652328">
                <a:tc>
                  <a:txBody>
                    <a:bodyPr/>
                    <a:lstStyle/>
                    <a:p>
                      <a:r>
                        <a:rPr lang="fi-FI" dirty="0"/>
                        <a:t>0,0052</a:t>
                      </a:r>
                      <a:r>
                        <a:rPr lang="fi-FI" baseline="0" dirty="0"/>
                        <a:t> ha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/>
                        <a:t>(a^2)</a:t>
                      </a:r>
                    </a:p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079221"/>
                  </a:ext>
                </a:extLst>
              </a:tr>
              <a:tr h="652328">
                <a:tc>
                  <a:txBody>
                    <a:bodyPr/>
                    <a:lstStyle/>
                    <a:p>
                      <a:r>
                        <a:rPr lang="fi-FI" dirty="0"/>
                        <a:t>1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(m^2)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639576"/>
                  </a:ext>
                </a:extLst>
              </a:tr>
              <a:tr h="652328">
                <a:tc>
                  <a:txBody>
                    <a:bodyPr/>
                    <a:lstStyle/>
                    <a:p>
                      <a:r>
                        <a:rPr lang="fi-FI" dirty="0"/>
                        <a:t>100 nm^2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(m^2)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567612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9" name="Käsinkirjoitus 58">
                <a:extLst>
                  <a:ext uri="{FF2B5EF4-FFF2-40B4-BE49-F238E27FC236}">
                    <a16:creationId xmlns:a16="http://schemas.microsoft.com/office/drawing/2014/main" id="{95E273C6-9158-4829-AD2F-DE32FD8F0A8A}"/>
                  </a:ext>
                </a:extLst>
              </p14:cNvPr>
              <p14:cNvContentPartPr/>
              <p14:nvPr/>
            </p14:nvContentPartPr>
            <p14:xfrm>
              <a:off x="7028063" y="2488503"/>
              <a:ext cx="3578760" cy="3927600"/>
            </p14:xfrm>
          </p:contentPart>
        </mc:Choice>
        <mc:Fallback>
          <p:pic>
            <p:nvPicPr>
              <p:cNvPr id="59" name="Käsinkirjoitus 58">
                <a:extLst>
                  <a:ext uri="{FF2B5EF4-FFF2-40B4-BE49-F238E27FC236}">
                    <a16:creationId xmlns:a16="http://schemas.microsoft.com/office/drawing/2014/main" id="{95E273C6-9158-4829-AD2F-DE32FD8F0A8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19423" y="2479504"/>
                <a:ext cx="3596400" cy="394523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60" name="Käsinkirjoitus 59">
                <a:extLst>
                  <a:ext uri="{FF2B5EF4-FFF2-40B4-BE49-F238E27FC236}">
                    <a16:creationId xmlns:a16="http://schemas.microsoft.com/office/drawing/2014/main" id="{E05DF7A5-9D9E-4197-83AB-48891833D4CB}"/>
                  </a:ext>
                </a:extLst>
              </p14:cNvPr>
              <p14:cNvContentPartPr/>
              <p14:nvPr/>
            </p14:nvContentPartPr>
            <p14:xfrm>
              <a:off x="10835063" y="5991663"/>
              <a:ext cx="43560" cy="50400"/>
            </p14:xfrm>
          </p:contentPart>
        </mc:Choice>
        <mc:Fallback>
          <p:pic>
            <p:nvPicPr>
              <p:cNvPr id="60" name="Käsinkirjoitus 59">
                <a:extLst>
                  <a:ext uri="{FF2B5EF4-FFF2-40B4-BE49-F238E27FC236}">
                    <a16:creationId xmlns:a16="http://schemas.microsoft.com/office/drawing/2014/main" id="{E05DF7A5-9D9E-4197-83AB-48891833D4C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826063" y="5982663"/>
                <a:ext cx="61200" cy="68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1" name="Käsinkirjoitus 60">
                <a:extLst>
                  <a:ext uri="{FF2B5EF4-FFF2-40B4-BE49-F238E27FC236}">
                    <a16:creationId xmlns:a16="http://schemas.microsoft.com/office/drawing/2014/main" id="{3A3533A4-EA89-4D29-8050-944B6CFB2E6C}"/>
                  </a:ext>
                </a:extLst>
              </p14:cNvPr>
              <p14:cNvContentPartPr/>
              <p14:nvPr/>
            </p14:nvContentPartPr>
            <p14:xfrm>
              <a:off x="11079143" y="5718783"/>
              <a:ext cx="43560" cy="652320"/>
            </p14:xfrm>
          </p:contentPart>
        </mc:Choice>
        <mc:Fallback>
          <p:pic>
            <p:nvPicPr>
              <p:cNvPr id="61" name="Käsinkirjoitus 60">
                <a:extLst>
                  <a:ext uri="{FF2B5EF4-FFF2-40B4-BE49-F238E27FC236}">
                    <a16:creationId xmlns:a16="http://schemas.microsoft.com/office/drawing/2014/main" id="{3A3533A4-EA89-4D29-8050-944B6CFB2E6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070143" y="5709783"/>
                <a:ext cx="61200" cy="669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64" name="Käsinkirjoitus 63">
                <a:extLst>
                  <a:ext uri="{FF2B5EF4-FFF2-40B4-BE49-F238E27FC236}">
                    <a16:creationId xmlns:a16="http://schemas.microsoft.com/office/drawing/2014/main" id="{C14D5A38-07CC-42DA-970D-0349078F4A8B}"/>
                  </a:ext>
                </a:extLst>
              </p14:cNvPr>
              <p14:cNvContentPartPr/>
              <p14:nvPr/>
            </p14:nvContentPartPr>
            <p14:xfrm>
              <a:off x="11899943" y="5448783"/>
              <a:ext cx="18720" cy="512280"/>
            </p14:xfrm>
          </p:contentPart>
        </mc:Choice>
        <mc:Fallback>
          <p:pic>
            <p:nvPicPr>
              <p:cNvPr id="64" name="Käsinkirjoitus 63">
                <a:extLst>
                  <a:ext uri="{FF2B5EF4-FFF2-40B4-BE49-F238E27FC236}">
                    <a16:creationId xmlns:a16="http://schemas.microsoft.com/office/drawing/2014/main" id="{C14D5A38-07CC-42DA-970D-0349078F4A8B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1891303" y="5440143"/>
                <a:ext cx="36360" cy="52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65" name="Käsinkirjoitus 64">
                <a:extLst>
                  <a:ext uri="{FF2B5EF4-FFF2-40B4-BE49-F238E27FC236}">
                    <a16:creationId xmlns:a16="http://schemas.microsoft.com/office/drawing/2014/main" id="{432131A6-3CB7-4B10-AFE2-3F038BC3E516}"/>
                  </a:ext>
                </a:extLst>
              </p14:cNvPr>
              <p14:cNvContentPartPr/>
              <p14:nvPr/>
            </p14:nvContentPartPr>
            <p14:xfrm>
              <a:off x="12051863" y="5445903"/>
              <a:ext cx="185400" cy="538560"/>
            </p14:xfrm>
          </p:contentPart>
        </mc:Choice>
        <mc:Fallback>
          <p:pic>
            <p:nvPicPr>
              <p:cNvPr id="65" name="Käsinkirjoitus 64">
                <a:extLst>
                  <a:ext uri="{FF2B5EF4-FFF2-40B4-BE49-F238E27FC236}">
                    <a16:creationId xmlns:a16="http://schemas.microsoft.com/office/drawing/2014/main" id="{432131A6-3CB7-4B10-AFE2-3F038BC3E51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2042863" y="5437263"/>
                <a:ext cx="203040" cy="55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66" name="Käsinkirjoitus 65">
                <a:extLst>
                  <a:ext uri="{FF2B5EF4-FFF2-40B4-BE49-F238E27FC236}">
                    <a16:creationId xmlns:a16="http://schemas.microsoft.com/office/drawing/2014/main" id="{801B436E-5A1E-45EF-AD52-57EC8A7ED4D4}"/>
                  </a:ext>
                </a:extLst>
              </p14:cNvPr>
              <p14:cNvContentPartPr/>
              <p14:nvPr/>
            </p14:nvContentPartPr>
            <p14:xfrm>
              <a:off x="11251583" y="5707983"/>
              <a:ext cx="506880" cy="780840"/>
            </p14:xfrm>
          </p:contentPart>
        </mc:Choice>
        <mc:Fallback>
          <p:pic>
            <p:nvPicPr>
              <p:cNvPr id="66" name="Käsinkirjoitus 65">
                <a:extLst>
                  <a:ext uri="{FF2B5EF4-FFF2-40B4-BE49-F238E27FC236}">
                    <a16:creationId xmlns:a16="http://schemas.microsoft.com/office/drawing/2014/main" id="{801B436E-5A1E-45EF-AD52-57EC8A7ED4D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1242943" y="5699339"/>
                <a:ext cx="524520" cy="79848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67" name="Käsinkirjoitus 66">
                <a:extLst>
                  <a:ext uri="{FF2B5EF4-FFF2-40B4-BE49-F238E27FC236}">
                    <a16:creationId xmlns:a16="http://schemas.microsoft.com/office/drawing/2014/main" id="{B94CEF50-28C4-4DA8-BBB4-C9EA1F0E158D}"/>
                  </a:ext>
                </a:extLst>
              </p14:cNvPr>
              <p14:cNvContentPartPr/>
              <p14:nvPr/>
            </p14:nvContentPartPr>
            <p14:xfrm>
              <a:off x="12369383" y="5951703"/>
              <a:ext cx="437040" cy="491040"/>
            </p14:xfrm>
          </p:contentPart>
        </mc:Choice>
        <mc:Fallback>
          <p:pic>
            <p:nvPicPr>
              <p:cNvPr id="67" name="Käsinkirjoitus 66">
                <a:extLst>
                  <a:ext uri="{FF2B5EF4-FFF2-40B4-BE49-F238E27FC236}">
                    <a16:creationId xmlns:a16="http://schemas.microsoft.com/office/drawing/2014/main" id="{B94CEF50-28C4-4DA8-BBB4-C9EA1F0E158D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360743" y="5942703"/>
                <a:ext cx="454680" cy="50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68" name="Käsinkirjoitus 67">
                <a:extLst>
                  <a:ext uri="{FF2B5EF4-FFF2-40B4-BE49-F238E27FC236}">
                    <a16:creationId xmlns:a16="http://schemas.microsoft.com/office/drawing/2014/main" id="{0423558B-67AF-45FF-B6B6-DF8A7A6FCAC7}"/>
                  </a:ext>
                </a:extLst>
              </p14:cNvPr>
              <p14:cNvContentPartPr/>
              <p14:nvPr/>
            </p14:nvContentPartPr>
            <p14:xfrm>
              <a:off x="12771143" y="5508543"/>
              <a:ext cx="423720" cy="268920"/>
            </p14:xfrm>
          </p:contentPart>
        </mc:Choice>
        <mc:Fallback>
          <p:pic>
            <p:nvPicPr>
              <p:cNvPr id="68" name="Käsinkirjoitus 67">
                <a:extLst>
                  <a:ext uri="{FF2B5EF4-FFF2-40B4-BE49-F238E27FC236}">
                    <a16:creationId xmlns:a16="http://schemas.microsoft.com/office/drawing/2014/main" id="{0423558B-67AF-45FF-B6B6-DF8A7A6FCAC7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2762503" y="5499903"/>
                <a:ext cx="441360" cy="286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97855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48D5B2-84C0-4F4B-984F-9E3182AA2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Tilavuuksien yksikkömuunnokset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3FFDD4F8-CF5D-4972-8172-FC512416FF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4011" y="1690688"/>
            <a:ext cx="7862943" cy="4351338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D5A55AF2-75CB-484F-9355-C72E5A56BD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6614" y="1690688"/>
            <a:ext cx="2476846" cy="2543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374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028422-1474-4184-869F-8F3069F26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Tilavuuden yksikkömuunnoksia</a:t>
            </a:r>
          </a:p>
        </p:txBody>
      </p:sp>
      <p:graphicFrame>
        <p:nvGraphicFramePr>
          <p:cNvPr id="4" name="Taulukko 4">
            <a:extLst>
              <a:ext uri="{FF2B5EF4-FFF2-40B4-BE49-F238E27FC236}">
                <a16:creationId xmlns:a16="http://schemas.microsoft.com/office/drawing/2014/main" id="{EE0EF1AF-03EA-4063-9F59-CC3FCE1A42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5443292"/>
              </p:ext>
            </p:extLst>
          </p:nvPr>
        </p:nvGraphicFramePr>
        <p:xfrm>
          <a:off x="838200" y="1825624"/>
          <a:ext cx="10515600" cy="4566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92509061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705041597"/>
                    </a:ext>
                  </a:extLst>
                </a:gridCol>
              </a:tblGrid>
              <a:tr h="652328">
                <a:tc>
                  <a:txBody>
                    <a:bodyPr/>
                    <a:lstStyle/>
                    <a:p>
                      <a:r>
                        <a:rPr lang="fi-FI" dirty="0"/>
                        <a:t>Alkuperäinen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Haluttu yksikkö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7252738"/>
                  </a:ext>
                </a:extLst>
              </a:tr>
              <a:tr h="652328">
                <a:tc>
                  <a:txBody>
                    <a:bodyPr/>
                    <a:lstStyle/>
                    <a:p>
                      <a:r>
                        <a:rPr lang="fi-FI" dirty="0"/>
                        <a:t>8 7000</a:t>
                      </a:r>
                      <a:r>
                        <a:rPr lang="fi-FI" baseline="0" dirty="0"/>
                        <a:t> mm^3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(cm^3)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4134420"/>
                  </a:ext>
                </a:extLst>
              </a:tr>
              <a:tr h="652328">
                <a:tc>
                  <a:txBody>
                    <a:bodyPr/>
                    <a:lstStyle/>
                    <a:p>
                      <a:r>
                        <a:rPr lang="fi-FI" dirty="0"/>
                        <a:t>0,12 m</a:t>
                      </a:r>
                      <a:r>
                        <a:rPr lang="fi-FI" baseline="0" dirty="0"/>
                        <a:t>^3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(cm^3)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1339657"/>
                  </a:ext>
                </a:extLst>
              </a:tr>
              <a:tr h="652328">
                <a:tc>
                  <a:txBody>
                    <a:bodyPr/>
                    <a:lstStyle/>
                    <a:p>
                      <a:r>
                        <a:rPr lang="fi-FI" dirty="0"/>
                        <a:t>1200 dm^3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(m^3)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430609"/>
                  </a:ext>
                </a:extLst>
              </a:tr>
              <a:tr h="652328">
                <a:tc>
                  <a:txBody>
                    <a:bodyPr/>
                    <a:lstStyle/>
                    <a:p>
                      <a:r>
                        <a:rPr lang="fi-FI" dirty="0"/>
                        <a:t>0,0052 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(l)</a:t>
                      </a:r>
                    </a:p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079221"/>
                  </a:ext>
                </a:extLst>
              </a:tr>
              <a:tr h="652328">
                <a:tc>
                  <a:txBody>
                    <a:bodyPr/>
                    <a:lstStyle/>
                    <a:p>
                      <a:r>
                        <a:rPr lang="fi-FI" dirty="0"/>
                        <a:t>1 dm^3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(l)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639576"/>
                  </a:ext>
                </a:extLst>
              </a:tr>
              <a:tr h="652328">
                <a:tc>
                  <a:txBody>
                    <a:bodyPr/>
                    <a:lstStyle/>
                    <a:p>
                      <a:r>
                        <a:rPr lang="fi-FI" dirty="0"/>
                        <a:t>100</a:t>
                      </a:r>
                      <a:r>
                        <a:rPr lang="fi-FI" baseline="0" dirty="0"/>
                        <a:t> dl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(dm^3)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567612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Käsinkirjoitus 2">
                <a:extLst>
                  <a:ext uri="{FF2B5EF4-FFF2-40B4-BE49-F238E27FC236}">
                    <a16:creationId xmlns:a16="http://schemas.microsoft.com/office/drawing/2014/main" id="{0A09FD1E-9279-4917-B33C-83593CA0347D}"/>
                  </a:ext>
                </a:extLst>
              </p14:cNvPr>
              <p14:cNvContentPartPr/>
              <p14:nvPr/>
            </p14:nvContentPartPr>
            <p14:xfrm>
              <a:off x="1144223" y="2690463"/>
              <a:ext cx="486720" cy="188280"/>
            </p14:xfrm>
          </p:contentPart>
        </mc:Choice>
        <mc:Fallback>
          <p:pic>
            <p:nvPicPr>
              <p:cNvPr id="3" name="Käsinkirjoitus 2">
                <a:extLst>
                  <a:ext uri="{FF2B5EF4-FFF2-40B4-BE49-F238E27FC236}">
                    <a16:creationId xmlns:a16="http://schemas.microsoft.com/office/drawing/2014/main" id="{0A09FD1E-9279-4917-B33C-83593CA0347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35223" y="2681823"/>
                <a:ext cx="504360" cy="205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Käsinkirjoitus 4">
                <a:extLst>
                  <a:ext uri="{FF2B5EF4-FFF2-40B4-BE49-F238E27FC236}">
                    <a16:creationId xmlns:a16="http://schemas.microsoft.com/office/drawing/2014/main" id="{CDD1B1DE-8F95-4E91-BCB6-740036ADBB88}"/>
                  </a:ext>
                </a:extLst>
              </p14:cNvPr>
              <p14:cNvContentPartPr/>
              <p14:nvPr/>
            </p14:nvContentPartPr>
            <p14:xfrm>
              <a:off x="7787303" y="2493903"/>
              <a:ext cx="293400" cy="548280"/>
            </p14:xfrm>
          </p:contentPart>
        </mc:Choice>
        <mc:Fallback>
          <p:pic>
            <p:nvPicPr>
              <p:cNvPr id="5" name="Käsinkirjoitus 4">
                <a:extLst>
                  <a:ext uri="{FF2B5EF4-FFF2-40B4-BE49-F238E27FC236}">
                    <a16:creationId xmlns:a16="http://schemas.microsoft.com/office/drawing/2014/main" id="{CDD1B1DE-8F95-4E91-BCB6-740036ADBB8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778303" y="2484903"/>
                <a:ext cx="311040" cy="565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8" name="Käsinkirjoitus 7">
                <a:extLst>
                  <a:ext uri="{FF2B5EF4-FFF2-40B4-BE49-F238E27FC236}">
                    <a16:creationId xmlns:a16="http://schemas.microsoft.com/office/drawing/2014/main" id="{C07F95F6-EA01-446D-9B2A-60EACCC81014}"/>
                  </a:ext>
                </a:extLst>
              </p14:cNvPr>
              <p14:cNvContentPartPr/>
              <p14:nvPr/>
            </p14:nvContentPartPr>
            <p14:xfrm>
              <a:off x="8974943" y="2789103"/>
              <a:ext cx="229320" cy="270360"/>
            </p14:xfrm>
          </p:contentPart>
        </mc:Choice>
        <mc:Fallback>
          <p:pic>
            <p:nvPicPr>
              <p:cNvPr id="8" name="Käsinkirjoitus 7">
                <a:extLst>
                  <a:ext uri="{FF2B5EF4-FFF2-40B4-BE49-F238E27FC236}">
                    <a16:creationId xmlns:a16="http://schemas.microsoft.com/office/drawing/2014/main" id="{C07F95F6-EA01-446D-9B2A-60EACCC810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966303" y="2780463"/>
                <a:ext cx="246960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1" name="Käsinkirjoitus 10">
                <a:extLst>
                  <a:ext uri="{FF2B5EF4-FFF2-40B4-BE49-F238E27FC236}">
                    <a16:creationId xmlns:a16="http://schemas.microsoft.com/office/drawing/2014/main" id="{AD7D67D1-7E27-447F-9DCB-A6E67F5E0278}"/>
                  </a:ext>
                </a:extLst>
              </p14:cNvPr>
              <p14:cNvContentPartPr/>
              <p14:nvPr/>
            </p14:nvContentPartPr>
            <p14:xfrm>
              <a:off x="9395783" y="2458623"/>
              <a:ext cx="579960" cy="540360"/>
            </p14:xfrm>
          </p:contentPart>
        </mc:Choice>
        <mc:Fallback>
          <p:pic>
            <p:nvPicPr>
              <p:cNvPr id="11" name="Käsinkirjoitus 10">
                <a:extLst>
                  <a:ext uri="{FF2B5EF4-FFF2-40B4-BE49-F238E27FC236}">
                    <a16:creationId xmlns:a16="http://schemas.microsoft.com/office/drawing/2014/main" id="{AD7D67D1-7E27-447F-9DCB-A6E67F5E027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387143" y="2449623"/>
                <a:ext cx="597600" cy="5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2" name="Käsinkirjoitus 11">
                <a:extLst>
                  <a:ext uri="{FF2B5EF4-FFF2-40B4-BE49-F238E27FC236}">
                    <a16:creationId xmlns:a16="http://schemas.microsoft.com/office/drawing/2014/main" id="{4383BA78-6FBB-48F7-8404-260A35401D6E}"/>
                  </a:ext>
                </a:extLst>
              </p14:cNvPr>
              <p14:cNvContentPartPr/>
              <p14:nvPr/>
            </p14:nvContentPartPr>
            <p14:xfrm>
              <a:off x="8251343" y="2511183"/>
              <a:ext cx="366120" cy="455400"/>
            </p14:xfrm>
          </p:contentPart>
        </mc:Choice>
        <mc:Fallback>
          <p:pic>
            <p:nvPicPr>
              <p:cNvPr id="12" name="Käsinkirjoitus 11">
                <a:extLst>
                  <a:ext uri="{FF2B5EF4-FFF2-40B4-BE49-F238E27FC236}">
                    <a16:creationId xmlns:a16="http://schemas.microsoft.com/office/drawing/2014/main" id="{4383BA78-6FBB-48F7-8404-260A35401D6E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242352" y="2502543"/>
                <a:ext cx="383743" cy="47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3" name="Käsinkirjoitus 12">
                <a:extLst>
                  <a:ext uri="{FF2B5EF4-FFF2-40B4-BE49-F238E27FC236}">
                    <a16:creationId xmlns:a16="http://schemas.microsoft.com/office/drawing/2014/main" id="{15F006CE-A447-4132-8FE1-501307CC83A7}"/>
                  </a:ext>
                </a:extLst>
              </p14:cNvPr>
              <p14:cNvContentPartPr/>
              <p14:nvPr/>
            </p14:nvContentPartPr>
            <p14:xfrm>
              <a:off x="7790543" y="3173223"/>
              <a:ext cx="13680" cy="490320"/>
            </p14:xfrm>
          </p:contentPart>
        </mc:Choice>
        <mc:Fallback>
          <p:pic>
            <p:nvPicPr>
              <p:cNvPr id="13" name="Käsinkirjoitus 12">
                <a:extLst>
                  <a:ext uri="{FF2B5EF4-FFF2-40B4-BE49-F238E27FC236}">
                    <a16:creationId xmlns:a16="http://schemas.microsoft.com/office/drawing/2014/main" id="{15F006CE-A447-4132-8FE1-501307CC83A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7781903" y="3164223"/>
                <a:ext cx="31320" cy="50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1" name="Käsinkirjoitus 20">
                <a:extLst>
                  <a:ext uri="{FF2B5EF4-FFF2-40B4-BE49-F238E27FC236}">
                    <a16:creationId xmlns:a16="http://schemas.microsoft.com/office/drawing/2014/main" id="{3988DFAA-13A0-49E7-87F8-A73CFE0A00E3}"/>
                  </a:ext>
                </a:extLst>
              </p14:cNvPr>
              <p14:cNvContentPartPr/>
              <p14:nvPr/>
            </p14:nvContentPartPr>
            <p14:xfrm>
              <a:off x="7988183" y="3203823"/>
              <a:ext cx="1568160" cy="534960"/>
            </p14:xfrm>
          </p:contentPart>
        </mc:Choice>
        <mc:Fallback>
          <p:pic>
            <p:nvPicPr>
              <p:cNvPr id="21" name="Käsinkirjoitus 20">
                <a:extLst>
                  <a:ext uri="{FF2B5EF4-FFF2-40B4-BE49-F238E27FC236}">
                    <a16:creationId xmlns:a16="http://schemas.microsoft.com/office/drawing/2014/main" id="{3988DFAA-13A0-49E7-87F8-A73CFE0A00E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979183" y="3194823"/>
                <a:ext cx="1585800" cy="55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34" name="Käsinkirjoitus 33">
                <a:extLst>
                  <a:ext uri="{FF2B5EF4-FFF2-40B4-BE49-F238E27FC236}">
                    <a16:creationId xmlns:a16="http://schemas.microsoft.com/office/drawing/2014/main" id="{299A5EDA-8647-4F08-901B-307F2DF7543D}"/>
                  </a:ext>
                </a:extLst>
              </p14:cNvPr>
              <p14:cNvContentPartPr/>
              <p14:nvPr/>
            </p14:nvContentPartPr>
            <p14:xfrm>
              <a:off x="9774503" y="3140103"/>
              <a:ext cx="886320" cy="589680"/>
            </p14:xfrm>
          </p:contentPart>
        </mc:Choice>
        <mc:Fallback>
          <p:pic>
            <p:nvPicPr>
              <p:cNvPr id="34" name="Käsinkirjoitus 33">
                <a:extLst>
                  <a:ext uri="{FF2B5EF4-FFF2-40B4-BE49-F238E27FC236}">
                    <a16:creationId xmlns:a16="http://schemas.microsoft.com/office/drawing/2014/main" id="{299A5EDA-8647-4F08-901B-307F2DF7543D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9765507" y="3131103"/>
                <a:ext cx="903953" cy="607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35" name="Käsinkirjoitus 34">
                <a:extLst>
                  <a:ext uri="{FF2B5EF4-FFF2-40B4-BE49-F238E27FC236}">
                    <a16:creationId xmlns:a16="http://schemas.microsoft.com/office/drawing/2014/main" id="{29252758-FFB5-4119-B2AA-F9D4F19778BD}"/>
                  </a:ext>
                </a:extLst>
              </p14:cNvPr>
              <p14:cNvContentPartPr/>
              <p14:nvPr/>
            </p14:nvContentPartPr>
            <p14:xfrm>
              <a:off x="1727063" y="4643823"/>
              <a:ext cx="360" cy="360"/>
            </p14:xfrm>
          </p:contentPart>
        </mc:Choice>
        <mc:Fallback>
          <p:pic>
            <p:nvPicPr>
              <p:cNvPr id="35" name="Käsinkirjoitus 34">
                <a:extLst>
                  <a:ext uri="{FF2B5EF4-FFF2-40B4-BE49-F238E27FC236}">
                    <a16:creationId xmlns:a16="http://schemas.microsoft.com/office/drawing/2014/main" id="{29252758-FFB5-4119-B2AA-F9D4F19778BD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1718063" y="4634823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36" name="Käsinkirjoitus 35">
                <a:extLst>
                  <a:ext uri="{FF2B5EF4-FFF2-40B4-BE49-F238E27FC236}">
                    <a16:creationId xmlns:a16="http://schemas.microsoft.com/office/drawing/2014/main" id="{0A1A4295-C7FB-43E2-B8A8-E06DE8E05EA2}"/>
                  </a:ext>
                </a:extLst>
              </p14:cNvPr>
              <p14:cNvContentPartPr/>
              <p14:nvPr/>
            </p14:nvContentPartPr>
            <p14:xfrm>
              <a:off x="7024463" y="4774503"/>
              <a:ext cx="360" cy="360"/>
            </p14:xfrm>
          </p:contentPart>
        </mc:Choice>
        <mc:Fallback>
          <p:pic>
            <p:nvPicPr>
              <p:cNvPr id="36" name="Käsinkirjoitus 35">
                <a:extLst>
                  <a:ext uri="{FF2B5EF4-FFF2-40B4-BE49-F238E27FC236}">
                    <a16:creationId xmlns:a16="http://schemas.microsoft.com/office/drawing/2014/main" id="{0A1A4295-C7FB-43E2-B8A8-E06DE8E05EA2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7015823" y="4765863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37" name="Käsinkirjoitus 36">
                <a:extLst>
                  <a:ext uri="{FF2B5EF4-FFF2-40B4-BE49-F238E27FC236}">
                    <a16:creationId xmlns:a16="http://schemas.microsoft.com/office/drawing/2014/main" id="{557ABF6B-8164-4EF3-B751-7F461451EC50}"/>
                  </a:ext>
                </a:extLst>
              </p14:cNvPr>
              <p14:cNvContentPartPr/>
              <p14:nvPr/>
            </p14:nvContentPartPr>
            <p14:xfrm>
              <a:off x="7742663" y="5217303"/>
              <a:ext cx="51480" cy="473040"/>
            </p14:xfrm>
          </p:contentPart>
        </mc:Choice>
        <mc:Fallback>
          <p:pic>
            <p:nvPicPr>
              <p:cNvPr id="37" name="Käsinkirjoitus 36">
                <a:extLst>
                  <a:ext uri="{FF2B5EF4-FFF2-40B4-BE49-F238E27FC236}">
                    <a16:creationId xmlns:a16="http://schemas.microsoft.com/office/drawing/2014/main" id="{557ABF6B-8164-4EF3-B751-7F461451EC50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7733663" y="5208663"/>
                <a:ext cx="69120" cy="49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38" name="Käsinkirjoitus 37">
                <a:extLst>
                  <a:ext uri="{FF2B5EF4-FFF2-40B4-BE49-F238E27FC236}">
                    <a16:creationId xmlns:a16="http://schemas.microsoft.com/office/drawing/2014/main" id="{9CB44153-12B2-4EB1-9C66-2C6344EEEB32}"/>
                  </a:ext>
                </a:extLst>
              </p14:cNvPr>
              <p14:cNvContentPartPr/>
              <p14:nvPr/>
            </p14:nvContentPartPr>
            <p14:xfrm>
              <a:off x="8170343" y="5161863"/>
              <a:ext cx="75960" cy="465120"/>
            </p14:xfrm>
          </p:contentPart>
        </mc:Choice>
        <mc:Fallback>
          <p:pic>
            <p:nvPicPr>
              <p:cNvPr id="38" name="Käsinkirjoitus 37">
                <a:extLst>
                  <a:ext uri="{FF2B5EF4-FFF2-40B4-BE49-F238E27FC236}">
                    <a16:creationId xmlns:a16="http://schemas.microsoft.com/office/drawing/2014/main" id="{9CB44153-12B2-4EB1-9C66-2C6344EEEB32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8161343" y="5152863"/>
                <a:ext cx="93600" cy="482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39" name="Käsinkirjoitus 38">
                <a:extLst>
                  <a:ext uri="{FF2B5EF4-FFF2-40B4-BE49-F238E27FC236}">
                    <a16:creationId xmlns:a16="http://schemas.microsoft.com/office/drawing/2014/main" id="{5DE78EE0-221E-4A48-A605-BAA317A18A8F}"/>
                  </a:ext>
                </a:extLst>
              </p14:cNvPr>
              <p14:cNvContentPartPr/>
              <p14:nvPr/>
            </p14:nvContentPartPr>
            <p14:xfrm>
              <a:off x="7856423" y="5909583"/>
              <a:ext cx="56160" cy="321480"/>
            </p14:xfrm>
          </p:contentPart>
        </mc:Choice>
        <mc:Fallback>
          <p:pic>
            <p:nvPicPr>
              <p:cNvPr id="39" name="Käsinkirjoitus 38">
                <a:extLst>
                  <a:ext uri="{FF2B5EF4-FFF2-40B4-BE49-F238E27FC236}">
                    <a16:creationId xmlns:a16="http://schemas.microsoft.com/office/drawing/2014/main" id="{5DE78EE0-221E-4A48-A605-BAA317A18A8F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7847423" y="5900583"/>
                <a:ext cx="73800" cy="33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40" name="Käsinkirjoitus 39">
                <a:extLst>
                  <a:ext uri="{FF2B5EF4-FFF2-40B4-BE49-F238E27FC236}">
                    <a16:creationId xmlns:a16="http://schemas.microsoft.com/office/drawing/2014/main" id="{8E3B3BFB-FDB7-4C3C-9E76-B0324F95A955}"/>
                  </a:ext>
                </a:extLst>
              </p14:cNvPr>
              <p14:cNvContentPartPr/>
              <p14:nvPr/>
            </p14:nvContentPartPr>
            <p14:xfrm>
              <a:off x="8076023" y="5859903"/>
              <a:ext cx="254160" cy="476640"/>
            </p14:xfrm>
          </p:contentPart>
        </mc:Choice>
        <mc:Fallback>
          <p:pic>
            <p:nvPicPr>
              <p:cNvPr id="40" name="Käsinkirjoitus 39">
                <a:extLst>
                  <a:ext uri="{FF2B5EF4-FFF2-40B4-BE49-F238E27FC236}">
                    <a16:creationId xmlns:a16="http://schemas.microsoft.com/office/drawing/2014/main" id="{8E3B3BFB-FDB7-4C3C-9E76-B0324F95A955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8067383" y="5851263"/>
                <a:ext cx="271800" cy="49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41" name="Käsinkirjoitus 40">
                <a:extLst>
                  <a:ext uri="{FF2B5EF4-FFF2-40B4-BE49-F238E27FC236}">
                    <a16:creationId xmlns:a16="http://schemas.microsoft.com/office/drawing/2014/main" id="{A8312F63-070F-4ECF-84A9-987BC447ACCB}"/>
                  </a:ext>
                </a:extLst>
              </p14:cNvPr>
              <p14:cNvContentPartPr/>
              <p14:nvPr/>
            </p14:nvContentPartPr>
            <p14:xfrm>
              <a:off x="8622503" y="5877183"/>
              <a:ext cx="162000" cy="479520"/>
            </p14:xfrm>
          </p:contentPart>
        </mc:Choice>
        <mc:Fallback>
          <p:pic>
            <p:nvPicPr>
              <p:cNvPr id="41" name="Käsinkirjoitus 40">
                <a:extLst>
                  <a:ext uri="{FF2B5EF4-FFF2-40B4-BE49-F238E27FC236}">
                    <a16:creationId xmlns:a16="http://schemas.microsoft.com/office/drawing/2014/main" id="{A8312F63-070F-4ECF-84A9-987BC447ACCB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8613863" y="5868183"/>
                <a:ext cx="179640" cy="497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42" name="Käsinkirjoitus 41">
                <a:extLst>
                  <a:ext uri="{FF2B5EF4-FFF2-40B4-BE49-F238E27FC236}">
                    <a16:creationId xmlns:a16="http://schemas.microsoft.com/office/drawing/2014/main" id="{BFDDD9DD-49A1-4BCE-942C-983EBC127577}"/>
                  </a:ext>
                </a:extLst>
              </p14:cNvPr>
              <p14:cNvContentPartPr/>
              <p14:nvPr/>
            </p14:nvContentPartPr>
            <p14:xfrm>
              <a:off x="9198503" y="6031263"/>
              <a:ext cx="172080" cy="29160"/>
            </p14:xfrm>
          </p:contentPart>
        </mc:Choice>
        <mc:Fallback>
          <p:pic>
            <p:nvPicPr>
              <p:cNvPr id="42" name="Käsinkirjoitus 41">
                <a:extLst>
                  <a:ext uri="{FF2B5EF4-FFF2-40B4-BE49-F238E27FC236}">
                    <a16:creationId xmlns:a16="http://schemas.microsoft.com/office/drawing/2014/main" id="{BFDDD9DD-49A1-4BCE-942C-983EBC127577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9189863" y="6022263"/>
                <a:ext cx="189720" cy="4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43" name="Käsinkirjoitus 42">
                <a:extLst>
                  <a:ext uri="{FF2B5EF4-FFF2-40B4-BE49-F238E27FC236}">
                    <a16:creationId xmlns:a16="http://schemas.microsoft.com/office/drawing/2014/main" id="{690A774E-50FE-4D96-8C02-1F80CAD62BE6}"/>
                  </a:ext>
                </a:extLst>
              </p14:cNvPr>
              <p14:cNvContentPartPr/>
              <p14:nvPr/>
            </p14:nvContentPartPr>
            <p14:xfrm>
              <a:off x="9147743" y="6163023"/>
              <a:ext cx="156960" cy="31320"/>
            </p14:xfrm>
          </p:contentPart>
        </mc:Choice>
        <mc:Fallback>
          <p:pic>
            <p:nvPicPr>
              <p:cNvPr id="43" name="Käsinkirjoitus 42">
                <a:extLst>
                  <a:ext uri="{FF2B5EF4-FFF2-40B4-BE49-F238E27FC236}">
                    <a16:creationId xmlns:a16="http://schemas.microsoft.com/office/drawing/2014/main" id="{690A774E-50FE-4D96-8C02-1F80CAD62BE6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9138743" y="6154023"/>
                <a:ext cx="174600" cy="4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44" name="Käsinkirjoitus 43">
                <a:extLst>
                  <a:ext uri="{FF2B5EF4-FFF2-40B4-BE49-F238E27FC236}">
                    <a16:creationId xmlns:a16="http://schemas.microsoft.com/office/drawing/2014/main" id="{CA9AE849-104C-4113-B468-C7EF90F0ADFD}"/>
                  </a:ext>
                </a:extLst>
              </p14:cNvPr>
              <p14:cNvContentPartPr/>
              <p14:nvPr/>
            </p14:nvContentPartPr>
            <p14:xfrm>
              <a:off x="9732383" y="5788623"/>
              <a:ext cx="68040" cy="469440"/>
            </p14:xfrm>
          </p:contentPart>
        </mc:Choice>
        <mc:Fallback>
          <p:pic>
            <p:nvPicPr>
              <p:cNvPr id="44" name="Käsinkirjoitus 43">
                <a:extLst>
                  <a:ext uri="{FF2B5EF4-FFF2-40B4-BE49-F238E27FC236}">
                    <a16:creationId xmlns:a16="http://schemas.microsoft.com/office/drawing/2014/main" id="{CA9AE849-104C-4113-B468-C7EF90F0ADFD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9723743" y="5779623"/>
                <a:ext cx="85680" cy="48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45" name="Käsinkirjoitus 44">
                <a:extLst>
                  <a:ext uri="{FF2B5EF4-FFF2-40B4-BE49-F238E27FC236}">
                    <a16:creationId xmlns:a16="http://schemas.microsoft.com/office/drawing/2014/main" id="{1A6203C8-2170-4C59-9F52-9AF458EB1FA2}"/>
                  </a:ext>
                </a:extLst>
              </p14:cNvPr>
              <p14:cNvContentPartPr/>
              <p14:nvPr/>
            </p14:nvContentPartPr>
            <p14:xfrm>
              <a:off x="10036223" y="5800503"/>
              <a:ext cx="247680" cy="545040"/>
            </p14:xfrm>
          </p:contentPart>
        </mc:Choice>
        <mc:Fallback>
          <p:pic>
            <p:nvPicPr>
              <p:cNvPr id="45" name="Käsinkirjoitus 44">
                <a:extLst>
                  <a:ext uri="{FF2B5EF4-FFF2-40B4-BE49-F238E27FC236}">
                    <a16:creationId xmlns:a16="http://schemas.microsoft.com/office/drawing/2014/main" id="{1A6203C8-2170-4C59-9F52-9AF458EB1FA2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10027223" y="5791503"/>
                <a:ext cx="265320" cy="56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9">
            <p14:nvContentPartPr>
              <p14:cNvPr id="51" name="Käsinkirjoitus 50">
                <a:extLst>
                  <a:ext uri="{FF2B5EF4-FFF2-40B4-BE49-F238E27FC236}">
                    <a16:creationId xmlns:a16="http://schemas.microsoft.com/office/drawing/2014/main" id="{5F6421FC-B95F-4A90-ABE0-4ABD1128B74D}"/>
                  </a:ext>
                </a:extLst>
              </p14:cNvPr>
              <p14:cNvContentPartPr/>
              <p14:nvPr/>
            </p14:nvContentPartPr>
            <p14:xfrm>
              <a:off x="10490903" y="5782143"/>
              <a:ext cx="799920" cy="569160"/>
            </p14:xfrm>
          </p:contentPart>
        </mc:Choice>
        <mc:Fallback>
          <p:pic>
            <p:nvPicPr>
              <p:cNvPr id="51" name="Käsinkirjoitus 50">
                <a:extLst>
                  <a:ext uri="{FF2B5EF4-FFF2-40B4-BE49-F238E27FC236}">
                    <a16:creationId xmlns:a16="http://schemas.microsoft.com/office/drawing/2014/main" id="{5F6421FC-B95F-4A90-ABE0-4ABD1128B74D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10482263" y="5773149"/>
                <a:ext cx="817560" cy="58678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31484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547</Words>
  <Application>Microsoft Office PowerPoint</Application>
  <PresentationFormat>Laajakuva</PresentationFormat>
  <Paragraphs>97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Cambria Math</vt:lpstr>
      <vt:lpstr>Office-teema</vt:lpstr>
      <vt:lpstr>Oppitunnit 5-6</vt:lpstr>
      <vt:lpstr>MAOL</vt:lpstr>
      <vt:lpstr>Yksikkömuunnokset</vt:lpstr>
      <vt:lpstr>Ilmaise luvut tilanteeseen sopivalla yksiköllä.</vt:lpstr>
      <vt:lpstr>PowerPoint-esitys</vt:lpstr>
      <vt:lpstr>Pinta-alojen yksikkömuunnokset</vt:lpstr>
      <vt:lpstr>Pinta-alojen yksikkömuunnoksia</vt:lpstr>
      <vt:lpstr>Tilavuuksien yksikkömuunnokset</vt:lpstr>
      <vt:lpstr>Tilavuuden yksikkömuunnoksia</vt:lpstr>
      <vt:lpstr>Mitä tulisi osata suureista ja yksikkömuunnoksista?</vt:lpstr>
      <vt:lpstr>Esimerkkejä koekysymyksistä kpl 1-3</vt:lpstr>
      <vt:lpstr>Selitystehtäviä</vt:lpstr>
      <vt:lpstr>PowerPoint-esitys</vt:lpstr>
      <vt:lpstr>Selitystehtävä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Oppitunnit 5-6</dc:title>
  <dc:creator>Brenda Simenson</dc:creator>
  <cp:lastModifiedBy>Opettaja</cp:lastModifiedBy>
  <cp:revision>19</cp:revision>
  <dcterms:created xsi:type="dcterms:W3CDTF">2024-11-24T16:10:42Z</dcterms:created>
  <dcterms:modified xsi:type="dcterms:W3CDTF">2024-11-26T18:06:59Z</dcterms:modified>
</cp:coreProperties>
</file>