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8" r:id="rId5"/>
    <p:sldId id="265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94660"/>
  </p:normalViewPr>
  <p:slideViewPr>
    <p:cSldViewPr snapToGrid="0">
      <p:cViewPr varScale="1">
        <p:scale>
          <a:sx n="77" d="100"/>
          <a:sy n="77" d="100"/>
        </p:scale>
        <p:origin x="8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6:59:59.4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1,'1684'0,"-1649"0,-30 4,-29 0,-405 11,315-16,-911 1,983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1:20.6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209 0,'0'1118,"20"-843,-18-254</inkml:trace>
  <inkml:trace contextRef="#ctx0" brushRef="#br0" timeOffset="1040.979">1 785,'787'0,"-768"0</inkml:trace>
  <inkml:trace contextRef="#ctx0" brushRef="#br0" timeOffset="1694.081">785 346,'8'33,"-1"0,-2 1,-1 0,-2 0,-1 0,-3 26,1 1,0 497,1-539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7:33.6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64,'13'87,"6"659,-4-394,-9-393,2 1,1 0,3 1,15-35,11-40,-21 53,69-195,20 99,-105 157,1-1,-1 1,0-1,1 1,-1 0,0 0,1 0,-1 0,0 0,1 0,-1 0,0 0,1 0,-1 1,0-1,1 0,-1 1,0-1,0 1,0 0,1-1,-1 1,0 0,0 0,0 0,0 0,0 0,0 0,0 0,-1 0,1 0,0 0,0 0,-1 0,1 1,-1-1,1 0,-1 0,0 1,1-1,-1 0,0 1,0-1,0 0,0 1,0-1,0 1,0-1,-1 0,1 1,0-1,-1 0,1 0,-1 1,11 70,-3 0,-3 0,-4 51,-1-58,0 455,20-367,-19-152,0 1,0-1,0 0,0 0,0 1,1-1,-1 0,0 0,1 0,-1 0,1 1,-1-1,1 0,-1 0,1 0,0 0,0 0,0 0,-1-1,1 1,0 0,0 0,0 0,0-1,0 1,0-1,1 1,-1-1,0 1,0-1,0 1,0-1,1 0,-1 0,0 0,0 0,0 0,1 0,-1 0,0 0,0 0,1 0,-1-1,46-40,-7-28,-3-1,-3-2,-4-1,17-60,-41 117,320-978,-291 903,-28 76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39:52.7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3272 1734,'0'500,"1"-516,0 1,1-1,1 1,0 0,1 0,1 0,0 1,1-1,0 1,1 0,1 1,0 0,1 0,3-2,-7 9,1-1,-1 1,1 0,1 0,-1 0,1 1,0 0,1 0,-1 1,1 0,-1 1,1-1,1 1,-1 1,0 0,0 0,1 0,-1 1,1 0,0 1,-1 0,1 0,-1 1,1 0,-1 1,3 0,0 3,0 1,0-1,0 2,-1-1,0 2,0-1,-1 1,0 1,0 0,-1 0,0 0,0 1,-1 1,-1-1,0 1,0 0,-1 0,0 1,0 2,7 71,-11-98,-1 1,2 0,-1-1,2 1,0 0,0 0,1 0,0 1,1-1,1 1,-1 0,2 1,0-1,0 1,1 1,0-1,0 1,1 1,0-1,1 1,0 1,0 0,1 1,5-3,-10 9,0 1,0 0,0 1,0 0,0-1,-1 2,1-1,-1 1,0 0,1 0,-1 0,0 1,-1-1,1 1,-1 1,1-1,-1 0,-1 1,1 0,-1 0,1 0,-2 1,1-1,0 0,-1 1,0 0,0 0,-1 0,0 0,7 11,23 79,-30-76</inkml:trace>
  <inkml:trace contextRef="#ctx0" brushRef="#br0" timeOffset="2424.935">4564 1943,'0'-2,"0"0,-1 0,1 0,0 0,-1 0,0 0,1 0,-1 0,0 0,0 1,0-1,0 0,0 0,-1 1,1-1,0 1,-1 0,1-1,-1 1,0 0,1 0,-1 0,0 0,0 0,1 0,-1 0,0 1,0-1,0 1,0-1,0 1,-2-1,-73-2,62 3,5 1,1 0,-1 0,0 1,1 0,0 1,0 0,-1 0,2 1,-1 0,0 1,1 0,0 0,0 1,1 0,-1 0,1 1,0 0,1 0,0 1,0-1,1 2,0-1,0 0,1 1,0 0,0 0,1 0,0 0,1 1,-1 3,2-9,0 1,0-1,0 1,1 0,-1-1,1 1,1-1,-1 1,0 0,1-1,0 1,0-1,1 1,-1-1,1 1,0-1,0 0,0 0,0 0,1 0,0 0,0-1,0 1,0-1,0 0,1 0,0 0,-1 0,1-1,0 1,0-1,0 0,1 0,-1 0,0-1,1 0,-1 0,1 0,0 0,-1-1,1 1,0-1,4-1,103-47,-102 42,0-1,0-1,-1 0,1 0,-2 0,1-1,-2-1,8-9,26-28,-9 9,-31 39,0 0,1 0,-1 0,0 0,0 0,0 0,-1 1,1-1,0 0,0 0,-1 1,1-1,-1 0,1 1,-1-1,1 1,-1-1,0 1,0-1,0 0,1 1,-2-1,1 1,0-1,0 1,0-1,-1 1,1-1,-1 0,1 1,0-1,-3 545,-27-400,17-102,11-40,1 0,-1 0,0 0,0-1,0 1,0-1,-1 1,0-1,1 0,-1 0,0 0,-1 0,1 0,0-1,-1 1,0-1,1 0,-1 0,0-1,0 1,0-1,0 0,0 0,0 0,0 0,-5-1,-113-3,116 2,1 0,-1-1,1 1,-1-1,1 0,0-1,0 1,0-1,0 0,0 0,1-1,0 1,-1-1,1 0,0 0,1-1,-1 1,1-1,-2-2,-14-16,5 9,0 4</inkml:trace>
  <inkml:trace contextRef="#ctx0" brushRef="#br0" timeOffset="7883.406">5050 1250,'13'201,"-4"153,14-210,-21 36,41-27,-40-226,0 61,0 0,1 0,0 0,1 1,0 0,1 0,1 0,-1 1,1 0,1 0,0 1,1-1,-1 2,2-1,9-12,-9 13,1 0,0 1,0 0,0 0,1 1,0 1,0 0,1 0,-1 2,1-1,0 2,0 0,0 0,0 1,0 1,0 0,0 0,1 2,11 2,-17-1,-1 0,0 1,0-1,-1 1,1 1,-1 0,0-1,0 2,0-1,-1 1,0 0,0 0,0 0,-1 1,0 0,0-1,-1 1,0 1,0-1,0 0,-1 1,0 0,-1-1,0 1,0 0,0 2,4 13,10 162,2-111,-14-57</inkml:trace>
  <inkml:trace contextRef="#ctx0" brushRef="#br0" timeOffset="-5500.425">1955 1435,'14'248,"-4"-104,-9 131,-2-125,1 60,0-207,0 0,1-1,-1 1,0-1,1 1,0-1,-1 1,1-1,0 1,1-1,-1 0,0 0,0 1,1-1,0 0,-1 0,1 0,0 0,0-1,0 1,0 0,0-1,0 0,0 1,1-1,-1 0,0 0,1 0,-1 0,1-1,-1 1,1-1,0 1,-1-1,1 0,-1 0,1 0,0 0,-1-1,2 1,281-45,-230 27,-38 7</inkml:trace>
  <inkml:trace contextRef="#ctx0" brushRef="#br0" timeOffset="-4597.501">2048 1919,'8'0,"6"0,5 0,3 0,2 0,-3-4,-2-1,1 0,0-2,1-1,0 1,2 2,-1 1,1 3,1 0,-5 1</inkml:trace>
  <inkml:trace contextRef="#ctx0" brushRef="#br0" timeOffset="-3730.795">1909 1550,'49'-41,"-39"35,1 1,0 0,1 1,-1 0,1 1,-1 0,1 1,0 0,0 1,0 0,0 1,0 1,0 0,12 2,19-1,142-1,-164-1</inkml:trace>
  <inkml:trace contextRef="#ctx0" brushRef="#br0" timeOffset="-2203.087">2578 2127,'2'2,"0"1,0-1,0-1,1 1,-1 0,0 0,1-1,-1 1,1-1,0 0,-1 0,1 0,0 0,0 0,0-1,-1 1,1-1,0 0,0 0,0 0,0 0,0 0,0-1,1 1,99-23,-15-1,-12 19,-57 1</inkml:trace>
  <inkml:trace contextRef="#ctx0" brushRef="#br0" timeOffset="-1549.266">2532 1758,'4'0,"5"0,6 0,3 0,3 0,2 0,4 0,2 0,1 0,-2 0,-2 0,0 0,-6 0</inkml:trace>
  <inkml:trace contextRef="#ctx0" brushRef="#br0" timeOffset="167332.702">2510 2312,'-25'-1,"20"0,1 0,-1 0,1 0,-1 0,0 1,0-1,1 1,-1 0,0 1,1-1,-1 1,0 0,1 0,-1 1,1-1,-1 1,1 0,0 0,0 1,0-1,0 1,0 0,0 0,1 0,-1 0,1 1,0-1,0 1,1 0,-1 0,1 0,-1 0,1 0,0 1,1 0,-2 4,1 1,1 0,0-1,0 1,1 0,0 0,1 0,0 0,0-1,1 1,0 0,1-1,0 1,1-1,0 0,0 0,1-1,0 1,1 0,0-6,0 1,0-1,1 0,-1 0,1-1,0 0,0 0,0-1,0 1,0-2,0 1,0-1,0 0,0 0,0-1,0 0,0 0,0-1,0 0,0 0,-1 0,1-1,-1 0,3-2,-4 0,-1-1,-1 0,1 1,-1-1,0 0,0-1,-1 1,0 0,0-1,0 1,-1-1,0 0,0 1,-1-1,1 0,-2 0,1 1,-1-1,0 0,0 0,-1 0,0-20,2 16,1 8,-1 0,1 0,-1 0,0 0,0 0,0 0,0 0,0 0,-1 1,1-1,-1 0,0 0,0 0,0 0,0 1,0-1,-1 0,1 1,-1-1,0 1,1 0,-1-1,0 1,-1 0,1 0,0 0,0 1,-1-1,1 0,-1 1,0 0,1-1,-1 1,-2 0,-12-2</inkml:trace>
  <inkml:trace contextRef="#ctx0" brushRef="#br0" timeOffset="514132.155">893 903,'36'521,"-2"1102,-34-1571,0-49,1 0,-1-1,1 1,0 0,0 0,0-1,0 1,0 0,1-1,-1 0,1 1,0-1,-1 0,1 1,0-1,1 0,-1-1,0 1,0 0,1-1,-1 1,1-1,-1 1,1-1,0 0,0 0,-1-1,1 1,0-1,0 1,0-1,0 0,0 0,-1 0,1 0,1 0,148 19,134-3,111-5,118-4,111-3,2469-5,-2696 0,-90 1,65-1,55 1,-425 0,-1-1,0 1,-1-1,1 0,0 0,0 0,0 0,0 0,-1 0,1-1,0 1,-1-1,1 0,-1 0,0 0,0 0,0 0,0 0,0-1,0 1,0-1,-1 1,1-1,-1 0,0 0,0 1,0-1,0 0,0 0,-1 0,1 0,-1 0,0-2,9-36,-3 1,-1-1,-1 0,-3-20,2-136,-14-2147,12 2007,-2 335,1 0,0 1,0-1,-1 1,1-1,0 1,-1-1,0 1,1-1,-1 1,0 0,0-1,0 1,0 0,0 0,0 0,0-1,0 1,0 0,-1 1,1-1,0 0,-1 0,1 0,0 1,-1-1,1 1,-1-1,1 1,-1-1,1 1,-1 0,0 0,1 0,-1 0,1 0,-1 0,1 0,-1 1,1-1,-1 0,0 1,-235-8,0 6,-75 6,-66 5,-1463 57,679-37,-2261 24,3370-55,41 1,34 0,2 0,-12-1,1 0,-1 1,0 1,0 0,0 0,0 1,0 1,0 0,-1 1,1 0,-1 0,1 2,0 1,1-1,0 0,0 0,0-1,1-1,0 0,-1-1,1-1,6 0,142 41,-152-44,0 0,0 0,0-1,0 0,0-1,0 0,0 0,-1-1,1 0,-1-1,0 0,4-4,-11 9,0 0,-1 0,1 0,0 0,0 0,-1 0,1 0,0 1,0-1,-1 1,1-1,-1 1,1 0,0 0,-1 0,1 0,-1 0,0 0,1 0,-1 0,0 0,0 1,1-1,-1 0,0 1,0-1,-1 1,1-1,0 1,0-1,-1 1,1 0,-1 0,1-1,-1 1,0 0,0-1,0 1,0 0,0 0,0-1,0 1,-1 0,1 0,0-1,-1 1,0 0,2 1,15 320,18 355,-29-546,-6-580,1 11,10 365,-10 72,1 0,-1-1,0 1,1 0,-1-1,0 1,1 0,-1 0,0-1,1 1,-1 0,1 0,-1 0,0 0,1-1,-1 1,1 0,-1 0,1 0,-1 0,1 0,-1 0,0 0,1 0,-1 0,1 1,-1-1,1 0,-1 0,0 0,1 0,-1 1,1-1,-1 0,0 0,1 1,-1-1,0 0,1 1,-1-1,0 0,0 1,1-1,-1 0,0 1,0-1,1 1,-1-1,0 0,0 1,0-1,0 1,0-1,0 1,0-1,0 0,0 1,0-1,0 1,0-1,0 1,0-1,0 1,12 35,-12-35,53 246,26 88,-72-316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38:31.2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1253 2527,'-1'256,"-1"-235,0 1,-2-1,0 0,-2-1,0 1,-1-1,-1 0,-1-1,-1 0,0 0,-12 14,0 6,39-99,-16 57,2-8,0-1,1 1,0 0,1 0,0 0,0 0,1 1,1 0,0 0,0 1,1 0,0 0,0 0,1 1,0 1,1 0,0 0,0 0,0 1,120-48,-127 52,1 0,-1-1,1 1,-1 0,1 1,0-1,0 1,0 0,0 0,0 0,0 0,0 1,0-1,0 1,1 0,-1 0,0 1,0-1,0 1,0 0,0 0,0 0,0 1,-1 0,1-1,0 1,-1 0,1 1,-1-1,0 1,1-1,-1 1,0 0,-1 0,1 0,-1 1,1-1,-1 1,0-1,0 2,26 169,-26 365,-27-355,27-115,0-53,-1 0,-1-1,0 1,-1 0,-1 0,0-1,-1 1,-1-1,0 1,-6 12,-41 83,50-107,1-4,0 1,0 0,0 0,0-1,0 1,0 0,0 0,0-1,-1 1,1 0,0 0,0-1,-1 1,1 0,0-1,-1 1,1 0,-1-1,1 1,-1-1,1 1,-1-1,1 1,-1-1,0 1,1-1,-1 1,1-1,-1 0,0 1,0-1,1 0,-1 0,0 1,1-1,-1 0,0 0,0 0,0 0,1 0,-1 0,0 0,0 0,1 0,-1-1,0 1,0 0,-7-13</inkml:trace>
  <inkml:trace contextRef="#ctx0" brushRef="#br0" timeOffset="791.622">1923 2874,'4'0,"5"0,5 0,8 0,8 0,3 0,-1 0,3 0,3 0,-1 0,9 0,0 0,1 0,-4 0,-9 0</inkml:trace>
  <inkml:trace contextRef="#ctx0" brushRef="#br0" timeOffset="1567.738">1991 3059,'4'0,"5"0,6 0,7 0,8 0,7 0,1 0,2 0,2 0,-3 0,1 0,-3 0,0 0,-2 0,-4 0,-2 0,-3 0,-5 0</inkml:trace>
  <inkml:trace contextRef="#ctx0" brushRef="#br0" timeOffset="6052.299">3054 2781,'626'0,"-303"24,37-24,-236 17,-104-14</inkml:trace>
  <inkml:trace contextRef="#ctx0" brushRef="#br0" timeOffset="15545.341">4971 2757,'4'0,"9"0,6 0,4 0,2 0,0 0,1 0,-1 0,-1 0,0 0,-4 0</inkml:trace>
  <inkml:trace contextRef="#ctx0" brushRef="#br0" timeOffset="16420.437">4971 3011,'4'0,"5"0,5 0,4 0,7 0,3 0,0 0,0 0,-1 0,-1 0,-1 0,-1 0,-5 0</inkml:trace>
  <inkml:trace contextRef="#ctx0" brushRef="#br0" timeOffset="11494.783">3400 2920,'0'762,"-13"-682,14-76,1-1,0 1,-1-1,1 0,1 1,-1-1,0 0,1 0,0-1,-1 1,1 0,0-1,0 0,1 0,-1 0,0 0,1 0,-1-1,1 1,0-1,-1 0,1 0,0 0,0-1,-1 1,1-1,0 0,0 0,0-1,2 1,213 2,-182-7,-27 0</inkml:trace>
  <inkml:trace contextRef="#ctx0" brushRef="#br0" timeOffset="12223.434">3354 3265,'4'0,"9"0,6 0,4 0,2 0,5 0,1 0,3 0,-1 0,-1 0,-3 0,-2 0,-5 0</inkml:trace>
  <inkml:trace contextRef="#ctx0" brushRef="#br0" timeOffset="12983.107">3423 2966,'4'0,"5"-4,9-1,10 0,7 1,2 1,-2 2,2-4,2-1,-2 1,-3 1,-3 1,-4 2,-5 0</inkml:trace>
  <inkml:trace contextRef="#ctx0" brushRef="#br0" timeOffset="14612.877">4024 3636,'-4'-1,"1"0,-1 1,0 0,0 0,0 0,1 0,-1 0,0 1,0-1,1 1,-1 0,0 0,1 1,-1-1,1 1,-1 0,1-1,0 2,0-1,0 0,0 1,0-1,0 1,1 0,-1 0,1 0,0 0,-1 1,1-1,-1 1,1-1,0 0,0 1,0-1,0 1,1-1,0 1,-1 0,1 0,0 0,1 0,-1 0,1 0,0-1,0 1,0 0,0 0,1 0,0 0,-1 0,1 0,1 0,-1-1,1 1,-1 0,1-1,0 1,0-1,1 0,-1 0,1 0,-1 0,1 0,0 0,0-1,0 1,0-1,1 0,2 1,0 0,-1-1,1-1,0 1,0-1,0 0,0 0,0-1,1 0,-1 0,0 0,0-1,0 0,0 0,0 0,0-1,0 0,-1 0,1-1,0 1,-1-1,0 0,0-1,0 1,0-1,0 0,-1 0,0-1,0 1,0-1,0 0,-1 0,1 0,-1-1,0 0,-2 3,1-1,-1 1,0 0,0-1,0 1,-1-1,1 1,-1-1,1 1,-1-1,-1 1,1-1,0 0,-1 1,0-1,1 1,-1 0,-1-1,1 1,0 0,-1-1,0 1,0 0,0 0,0 0,0 1,0-1,-1 0,0 1,1 0,-1 0,0-1,0 1,0 1,0-1,0 0,-1 1,-14-2</inkml:trace>
  <inkml:trace contextRef="#ctx0" brushRef="#br0" timeOffset="2781.126">3400 1835,'0'530,"-1"-517,1-9,-1-1,1 0,0 1,0-1,0 1,0-1,0 1,1-1,0 0,0 1,0-1,0 0,0 0,0 1,1-1,0 0,-1-1,1 1,0 0,1 0,0 0,8 3,1 0,0-2,0 1,1-1,-1-1,1 0,0-1,-1-1,1 0,4 0,10 2,141 9,-1-6,4-8,-164 2,-8 0</inkml:trace>
  <inkml:trace contextRef="#ctx0" brushRef="#br0" timeOffset="3480.634">3493 2089,'556'0,"-536"0</inkml:trace>
  <inkml:trace contextRef="#ctx0" brushRef="#br0" timeOffset="4314.235">3400 1765,'8'0,"6"0,9 0,9 0,10 0,6 0,2 0,1 0,0 0,-5 0,-7 0,-5 0,-6 0,-2 0,-3 0,-1 0,0 0,-4 0</inkml:trace>
  <inkml:trace contextRef="#ctx0" brushRef="#br0" timeOffset="9334.922">4393 2273,'-4'7,"1"0,-1 0,1 0,1 1,-1-1,1 1,0-1,1 1,0 0,0-1,1 1,0 0,0 0,2 7,-2 2,-8 124,8-139,0-1,-1 1,1-1,0 1,0 0,0-1,0 1,0 0,1-1,-1 1,0-1,1 1,-1 0,1-1,0 1,-1-1,1 0,0 1,0-1,0 1,0-1,0 0,0 0,0 0,0 0,1 0,-1 0,0 0,1 0,-1 0,1 0,-1-1,1 1,-1 0,2-1,66 5,-24-4,-29 3</inkml:trace>
  <inkml:trace contextRef="#ctx0" brushRef="#br0" timeOffset="10221.815">4278 2458,'4'0,"5"0,5 0,4 0,3 0,2 0,1 0,0 0,0 0,-4 0</inkml:trace>
  <inkml:trace contextRef="#ctx0" brushRef="#br0" timeOffset="22492.915">5848 2805,'11'-8,"1"1,0 1,0 0,1 1,0 0,0 1,0 0,0 1,1 1,-1 0,1 1,-1 0,1 1,0 0,-1 2,6 0,18-1,1032 0,-876 23,-172-23</inkml:trace>
  <inkml:trace contextRef="#ctx0" brushRef="#br0" timeOffset="18565.578">6333 1650,'6'8,"-1"0,-1 0,1 0,-1 1,-1-1,0 1,0 0,-1 0,0 0,0 1,-1 2,8 240,-11-167,1 213,1-279</inkml:trace>
  <inkml:trace contextRef="#ctx0" brushRef="#br0" timeOffset="19733.139">6333 1557,'36'-1,"-25"0,0 0,0 0,0 1,0 0,0 1,0 1,0-1,-1 2,1-1,-1 1,1 1,-1 0,0 1,0 0,-1 0,1 1,7 6,-8-4,-1 0,0 0,0 1,-1 0,0 1,0-1,-1 1,-1 1,0-1,0 1,-1 0,0 0,-1 0,0 1,-1-1,0 1,-1-1,0 1,-1 1,-8 121,6-132,0 1,0-1,0 1,0-1,-1 0,1 0,-1 1,1-2,-1 1,0 0,0-1,0 1,0-1,0 0,0 0,0 0,0 0,-1 0,1-1,0 0,-3 1,-31 8,20-2,-1-1,1-1,-1-1,-1 0,1-1,0-2,-1 1,1-2,-16-2,14 2</inkml:trace>
  <inkml:trace contextRef="#ctx0" brushRef="#br0" timeOffset="20793.77">6725 2273,'-20'134,"18"-131,1 1,0 0,1 0,-1 0,1 0,-1 0,1 0,0 0,1 0,-1 0,1 0,0-1,0 1,0 0,0 0,0 0,1-1,0 1,0-1,0 1,0-1,0 0,1 0,-1 0,1 0,0 0,0-1,0 1,0-1,1 0,-1 0,0 0,1 0,0-1,-1 1,1-1,0 0,2 1,60 1,-46-4</inkml:trace>
  <inkml:trace contextRef="#ctx0" brushRef="#br0" timeOffset="21480.062">6540 2412,'4'0,"6"0,4 0,4 0,3 0,2 0,1 0,0 0,4 0,1 0,-1 0,0 0,-6 0</inkml:trace>
  <inkml:trace contextRef="#ctx0" brushRef="#br0" timeOffset="23781.73">6401 3035,'-2'1,"-1"0,0 1,1-1,-1 1,1-1,-1 1,1 0,0 0,-1 0,1 0,0 1,1-1,-1 0,0 1,1-1,-1 1,1 0,0-1,0 1,0 0,0 0,0 0,1 0,-1 0,1 0,0 0,0 0,0 1,-3 7,-28 313,-7 63,38-369</inkml:trace>
  <inkml:trace contextRef="#ctx0" brushRef="#br0" timeOffset="24698.97">6310 3104,'11'-7,"0"1,0 0,1 0,0 1,0 1,1 0,-1 0,1 2,0-1,-1 2,1-1,0 2,0 0,0 0,11 3,-14-3,-2-1,0 0,1 1,-1 0,0 0,0 1,1 0,-1 1,0 0,0 0,0 0,0 1,-1 0,1 1,-1 0,0 0,0 0,0 1,0 0,-1 1,0-1,0 1,-1 0,1 1,-1-1,-1 1,4 6,-5-6,-1 1,0-1,-1 0,0 1,0-1,0 1,-1-1,0 1,-1-1,1 1,-1-1,-1 1,0-1,0 0,0 0,-1 0,0 0,0 0,-1 0,1-1,-2 1,1-1,-1 0,0-1,-3 4,1-4,0 1,-1-1,1-1,-1 1,-1-1,1-1,0 1,-1-2,0 1,1-1,-1 0,0-1,0 0,0 0,0-1,-1 0,-1-1,-129 7,126-2</inkml:trace>
  <inkml:trace contextRef="#ctx0" brushRef="#br0" timeOffset="26270.299">6610 3612,'-18'49,"13"110,6-157,-1 1,0-1,1 1,0-1,-1 0,1 1,0-1,0 0,0 0,1 0,-1 0,0 0,1 0,-1 0,1 0,0-1,0 1,-1 0,1-1,0 0,0 1,1-1,-1 0,0 0,0 0,0 0,1-1,-1 1,0 0,1-1,-1 0,1 0,-1 0,1 0,1 0,2 0,-1 0,1-1,-1 0,1 0,-1 0,1-1,-1 1,0-1,0-1,0 1,0-1,0 0,0 0,-1 0,2-2,-3 1,1 0,-1 0,0 0,-1-1,1 0,-1 1,0-1,0 0,0 0,-1 0,0 0,0 0,0-1,0 1,-1 0,0 0,0-1,-1 1,1 0,-1 0,0-1,0 1,-1 0,0 0,0 0,0 1,0-1,-1 0,0 1,0 0,0-1,0 1,-1-1,0 3,0-1,0 1,-1-1,1 1,0 1,-1-1,0 0,1 1,-1 0,0 0,1 1,-1-1,0 1,0 0,0 0,-14 0</inkml:trace>
  <inkml:trace contextRef="#ctx0" brushRef="#br0" timeOffset="262517.835">5848 3797,'29'-79,"-16"57,182-393,-127 248,7 3,7 3,8 5,61-78,-122 193,-2 0,-2-2,-1 0,14-41,-32 70,1 0,0 0,1 0,0 1,1 0,1 1,0 0,4-3,-5 2,0-1,-1 1,0-1,-1-1,0 0,-2 0,0 0,0 0,-1-1,1-13,20-64,57-112,-72 185</inkml:trace>
  <inkml:trace contextRef="#ctx0" brushRef="#br0" timeOffset="263398.724">5917 1396,'29'114,"37"59,4-48,90 182,56 169,-54-98,39 39,-128-282,-8-18,-4 4,-6 2,32 105,-24 30,-53-227,-1-11</inkml:trace>
  <inkml:trace contextRef="#ctx0" brushRef="#br0" timeOffset="603739.273">144 888,'0'2620,"24"-2119,-25-224,3-273,-1 0,0 0,1-1,0 1,0 0,0-1,0 1,1-1,-1 0,1 1,0-1,0-1,0 1,0 0,1-1,-1 1,0-1,1 0,0 0,0-1,-1 1,1-1,0 0,0 0,1 0,-1 0,0-1,0 1,0-1,0 0,0-1,0 1,1-1,-1 1,3-2,0 2,697-2,1477 2,-1615 18,273 29,353-66,-1059 18,233 11,-140 13,124-7,590-17,-936 1,0-1,0 1,0-1,0 1,1-1,-1 0,-1-1,1 1,0-1,0 1,0-1,-1-1,1 1,-1 0,0-1,1 1,-1-1,0 0,-1 0,1 0,0-1,-1 1,0-1,0 1,0-1,0 0,-1 0,1 0,-1 0,0 0,0 0,0 0,-1 0,1-1,24-212,-1-696,11-2259,-34 3170,-1 0,0 0,0 0,0 0,-1 0,1 0,0 0,-1 0,0 0,1 0,-1 1,0-1,0 0,0 0,0 1,0-1,0 0,0 1,0-1,-1 1,1 0,-1-1,1 1,-1 0,0 0,1 0,-1 0,0 0,0 0,1 1,-1-1,0 1,0-1,0 1,0-1,0 1,0 0,0 0,0 0,0 0,0 1,0-1,0 0,1 1,-1-1,0 1,0 0,-202-1,12 1,-63 1,-5383 1,4126-3,1507 2,0 0,1 0,-1 1,1 0,-1 0,1 0,0 1,0-1,1 1,-1 0,1 0,0 0,0 1,0-1,0 1,1-1,0 1,0 0,0 0,0 0,1 0,0 0,0 1,0-1,1 0,0 0,0 1,0-1,1 1,-3 6,-15 136,6-1,7 1,8 32,-2-14,-2-143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0:27.4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 0,'-4'0,"7"0,6 0,10 0,5 0,7 0,6 0,4 0,0 0,0 0,-7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0:29.0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0,'0'12,"0"12,0 9,0 7,0 5,0 3,0 0,0 1,0-1,0-4,0-6,0-6,0-3,0-4,0-2,0-4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0:29.6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1,'4'0,"9"0,7 0,7 0,7 0,6 0,8 0,-1 0,0 0,-5 0,-4 0,-6 0,-8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0:30.9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26,'1'-2,"1"1,-1-1,0 1,0 0,1-1,-1 1,1 0,-1 0,1 0,-1 0,1 0,0 0,0 0,-1 1,1-1,0 0,0 1,0 0,0-1,-1 1,1 0,0 0,0 0,0 0,0 0,1 0,-1-1,1 0,0 0,0 0,0 1,0-1,0 1,0 0,0-1,0 1,0 1,0-1,0 0,0 1,0 0,0-1,0 1,-1 0,1 1,0-1,-1 0,1 1,0-1,-1 1,0 0,1 0,-1 0,0 0,0 0,0 1,0-1,-1 1,1-1,-1 1,1-1,-1 1,0 0,0 1,2 13,-2-1,0 1,-2 0,1 0,-2 0,0 0,-1-1,-1 1,-1-1,0 0,-1 0,0 0,-2-1,0 0,0 0,-1-1,-1 0,-1-1,0 0,-2 1,12-14,1 0,-1 1,0-1,0 1,0-1,0 1,1-1,-1 1,0-1,0 1,1 0,-1-1,1 1,-1 0,0 0,1-1,-1 1,1 0,0 0,-1 0,1 0,0 0,-1-1,1 1,0 0,0 0,0 0,0 0,0 0,0 0,0 0,0 0,0 0,0 0,1 0,-1 0,0-1,1 1,-1 0,0 0,1 0,-1 0,1-1,0 1,-1 0,1 0,-1-1,1 1,0-1,0 1,-1 0,1-1,1 1,142 4,-90-7,91 1,-118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0:26.6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 46,'4'0,"5"0,5 0,1 0</inkml:trace>
  <inkml:trace contextRef="#ctx0" brushRef="#br0" timeOffset="1602.532">1 0,'4'0,"5"0,5 0,4 0,3 0,2 0,1 0,0 0,0 0,0 0,0 0,-5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0:24.8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 71,'-18'124,"11"237,9-217,-2-127,-1-13,0 1,0 0,1-1,-1 1,1 0,0-1,1 1,-1-1,1 1,0 0,0-1,1 1,-1-1,1 0,0 1,0-1,0 0,1 0,-1 0,1 0,0-1,0 1,0-1,1 0,-1 0,1 0,0 0,3 1,11 2,1-1,-1-1,1 0,0-2,0 0,1-1,-1-1,13-2,-4 2,40-6,-44 1</inkml:trace>
  <inkml:trace contextRef="#ctx0" brushRef="#br0" timeOffset="555.594">27 417,'4'0,"13"0,12 0,8 0,6 0,11 0,5 0,0 0,-3 0,-6 0,-8 0,-11-4,-11-2</inkml:trace>
  <inkml:trace contextRef="#ctx0" brushRef="#br0" timeOffset="1191.182">119 71,'0'-4,"12"-1,11-1,19 2,8-3,13 0,-1 1,-3 2,-4-3,-7 0,-8 2,-7 1,-5 1,-3 2,-6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0:32.8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0,'0'385,"4"-336,-3-49,-1 0,1 0,-1 0,1 1,0-1,-1 0,1 0,-1 0,1 0,-1 0,1 0,0 0,-1 0,1-1,-1 1,1 0,-1 0,1 0,-1-1,1 1,-1 0,1 0,-1-1,1 1,-1-1,1 1,-1 0,0-1,1 1,-1-1,0 1,1-1,-1 1,0-1,1 1,-1-1,0 1,0-1,0 1,0-1,0 0,1 1,-1-1,0 1,0-1,0 1,0-1,-1 0,1 1,0-1,0 1,0-1,0 1,-1-1,1 1,0-1,0 1,-1-1,1 1,0-1,-1 1,1-1,0-1,3-14,1 0,0 0,1 1,1-1,0 1,1 0,1 1,1 0,-1 0,2 1,0 0,1 0,0 1,1 1,7-6,-17 15,1 0,0 0,1 0,-1 0,0 0,0 1,1-1,-1 1,1 0,-1 0,1 0,-1 1,1-1,0 1,-1 0,1 0,0 0,-1 1,1-1,0 1,-1 0,1 0,-1 0,1 0,-1 0,0 1,1 0,-1 0,0 0,0 0,0 0,-1 0,1 1,0 0,-1-1,1 1,-1 0,0 0,0 0,0 0,-1 1,1-1,-1 1,1 0,36 179,-38-183,1 0,0 1,0-1,-1 0,1 1,0-1,0 0,-1 0,1 1,0-1,0 0,0 0,0 0,-1 0,1 0,0-1,0 1,0 0,0 0,-1 0,1-1,0 1,0 0,-1-1,1 1,0-1,-1 1,1 0,0-1,-1 0,1 1,-1-1,1 1,0-1,-1 0,0 1,1-1,-1 0,1 0,-1 1,0-1,0 0,1 0,-1 0,0 1,0-1,0 0,0 0,0 0,0 0,0 1,0-1,0 0,0 0,-1 0,4-4,87-112,-87 114,1 1,-1-1,0 1,1 0,-1 0,1 0,0 1,-1-1,1 1,0 0,0 0,0 0,0 0,0 1,0 0,0-1,0 2,0-1,0 0,1 1,-1 0,-1 0,1 0,0 0,0 1,0-1,-1 1,1 0,-1 0,1 0,-1 1,0-1,0 1,0 0,0 0,0 0,-1 0,1 0,-1 1,0-1,0 1,0-1,-1 1,1 0,-1 0,0-1,0 1,0 0,0 0,-1 2,17 136,-14-122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1:17.8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383 1,'-5'0,"1"1,-1 0,0 1,1-1,-1 1,1 0,0 0,0 0,0 0,0 1,0 0,0 0,0 0,1 0,-3 3,-17 13,-16 9,3 0,0 3,2 1,1 1,1 2,-4 9,29-28,0-1,0 1,2 1,0-1,1 1,0 0,2 0,0 0,1 0,0 0,2 0,0 0,0 0,4 9,-1 48,-3-56,1-1,1 1,0-1,2 0,0 0,1 0,0-1,1 0,1 0,1 0,0-1,1-1,0 1,2-2,-1 0,2 0,0-1,0 0,1-1,0-1,1 0,5 2,-16-9,1-1,0 1,0-1,0 0,0 0,0-1,1 1,-1-1,1 0,-1 0,1-1,-1 0,1 0,-1 0,1-1,-1 0,0 0,1 0,-1 0,0-1,0 0,0 0,0-1,0 1,0-1,0 0,-1 0,0-1,1 1,-1-1,3-4,88-121,103-88,-192 206,-1-2,0 1,0-1,-1 1,-1-1,0 0,-1 0,0-1,-1 1,-1 0,0-1,-1 1,0 0,-1-3,0-27,1 30,-1 1,0 0,0 0,-1 0,0 0,-1 0,-1 1,0-1,0 1,-1 0,-1 1,0 0,0 0,-1 0,0 1,-6-5,5 5,-1 0,-1 1,0 1,0 0,0 0,-1 1,0 0,0 1,0 1,-1 0,1 0,-1 2,0-1,0 1,-2 1,-4 1</inkml:trace>
  <inkml:trace contextRef="#ctx0" brushRef="#br0" timeOffset="609.29">336 647,'4'8,"5"7,5 8,9 4,7 6,3 4,3 5,-3 3,-5-7,-6-6,-4-3,-4-8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0:33.9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57,'7'2,"-1"1,0 0,1 1,-1-1,-1 1,1 0,0 1,-1-1,0 1,0 0,-1 0,1 1,-1-1,0 1,0 0,-1 0,0 1,1 2,-3-8,68 168,-70-168,1 0,0 0,0 0,0 0,0 0,-1 0,1 0,1 0,-1 0,0 0,0 0,0 0,0 0,1 0,-1 0,0-1,1 1,-1 0,1 0,-1 0,1 0,-1-1,1 1,-1 0,1 0,0-1,0 1,-1-1,1 1,0 0,0-1,0 1,-1-1,1 0,0 1,0-1,0 0,0 0,0 1,0-1,0 0,0 0,0 0,0 0,0 0,0 0,0 0,0-1,0 1,-1 0,1 0,0-1,0 1,0-1,0 1,0-1,-1 1,1-1,0 1,0-1,-1 0,1 1,0-1,-1 0,1 0,0 0,145-296,-129 274,-4 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0:35.6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57,'2'-4,"0"1,0-1,0 0,1 1,-1 0,1-1,0 1,0 0,0 0,1 1,-1-1,0 1,1-1,0 1,-1 0,1 1,0-1,0 1,0-1,0 1,1 0,0 1,2 1,1 1,-1 0,0 1,0 0,0 0,0 1,-1 0,1 0,-1 0,0 1,0 0,-1 0,1 0,-1 1,0 0,-1 0,1 0,-1 0,0 1,-1 0,0 0,0 0,1 4,2 3,-1 1,-1-1,0 1,0 0,-2-1,0 2,-1-1,0 0,-1 0,-1 0,-2 14,2-25,0 1,-1-1,1 1,-1-1,0 0,0 0,0 1,-1-1,1-1,-1 1,0 0,0-1,0 1,-1-1,1 0,-1 0,0 0,0-1,0 1,0-1,0 0,0 0,-1 0,1-1,-1 0,1 0,-1 0,0 0,-30 13,35-14,0 0,1 0,-1 0,0 0,1 1,-1-1,0 0,1 0,-1 0,0 1,0-1,1 0,-1 0,0 1,0-1,1 0,-1 0,0 1,0-1,0 0,1 1,-1-1,0 0,0 1,0-1,0 0,0 1,0-1,0 0,0 1,0-1,0 1,0-1,0 0,0 1,0-1,0 0,0 1,-1-1,1 0,0 1,0-1,0 0,0 0,-1 1,1-1,0 0,43 2,-40-2,213-2,-196 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1:28.5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0,'4'12,"1"16,0 22,0 11,-3 7,0-5,-1-4,0-5,-1-8,-1-8,1-5,0-10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1:29.0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1,'16'0,"12"0,11 0,9 0,1 0,0 0,-5 0,3 0,-8 4,-5 1,-6 0,-3-1,-2-1,-5-1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1:29.8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 41,'50'-35,"-49"35,0-1,0 0,1 1,-1-1,0 1,1-1,-1 1,0 0,1-1,-1 1,1 0,-1 0,0 0,1 0,-1 0,1 0,-1 1,0-1,1 0,-1 1,0-1,1 1,-1-1,0 1,0 0,1 0,-1-1,0 1,0 0,0 0,0 0,0 0,0 0,0 0,0 1,-1-1,1 0,0 0,-1 1,1 5,-1 1,0 0,-1-1,1 1,-2-1,1 0,-1 1,0-1,0 0,-1 0,0 0,0 0,-1-1,0 1,0-1,-2 2,-17 26,-24 55,47-86,1-1,0 1,0-1,0 0,1 1,-1-1,0 0,1 0,0 0,-1 0,1 0,0 0,0-1,0 1,0-1,0 1,0-1,0 0,1 1,-1-1,1-1,-1 1,0 0,1 0,-1-1,1 0,0 1,-1-1,1 0,-1 0,1 0,-1-1,1 1,1-1,11 3,263 43,-215-41,-40-7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1:30.8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1,'9'49,"-2"1,-2 0,-3 0,-3 49,3 60,-2-158,0-1,0 1,0 0,0 0,0-1,0 1,0 0,0-1,0 1,1 0,-1-1,0 1,0-1,1 1,-1 0,0-1,0 1,1-1,-1 1,1-1,-1 1,1-1,-1 1,1-1,-1 1,1-1,-1 1,1-1,-1 0,1 1,0-1,-1 0,1 0,0 0,-1 1,1-1,0 0,-1 0,1 0,0 0,-1 0,1 0,0 0,-1 0,1 0,0-1,-1 1,1 0,-1 0,1-1,0 1,-1 0,1 0,-1-1,1 1,-1-1,1 1,-1-1,1 1,-1-1,1 1,42-37,-34 28,41-39,112-88,-160 135,-1 0,1 0,0 0,0 0,0 0,0 1,0-1,0 0,0 1,0 0,0-1,1 1,-1 0,0 0,0 0,0 0,0 0,0 1,0-1,0 1,1 0,-1-1,0 1,-1 0,1 0,0 0,0 0,0 0,-1 1,1-1,0 0,-1 1,1 0,-1-1,0 1,1 0,-1-1,0 1,0 0,0 0,0 0,-1 0,1 1,24 90,-18 14,-6-107,0 1,1 0,-1-1,0 1,0-1,0 1,0-1,1 0,-1 0,0 1,0-1,1 0,-1 0,0 0,1 0,-1 0,0 0,0-1,1 1,-1 0,0-1,0 1,0-1,0 1,1-1,-1 1,0-1,0 0,0 0,0 1,0-1,0 0,-1 0,1 0,0 0,0 0,-1 0,1 0,0-1,-1 1,1 0,-1 0,0 0,1-1,8-7,149-116,-155 122,-1-1,1 1,0 0,1 1,-1-1,1 0,-1 1,1 0,0 0,-1 0,1 0,0 1,0 0,0-1,1 1,-1 1,0-1,0 1,0-1,1 1,-1 0,0 1,1-1,-1 1,0 0,0 0,0 0,0 0,0 1,0 0,0 0,1 1,10 12,0 1,-2 0,0 1,0 1,-2 0,0 0,-1 2,-1-1,-1 1,1 6,-8-23,0 0,-1-1,1 1,0 0,0 0,1-1,-1 1,1-1,-1 1,1-1,0 0,0 0,0 1,0-1,0 0,0-1,0 1,1 0,-1-1,1 1,-1-1,1 0,0 0,-1 0,2 0,20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1:31.4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1,'32'27,"-20"-7,-1 0,-1 0,-1 1,-1 0,0 1,-2 0,-1 0,0 1,-2-1,0 1,-1 8,7 146,-9-176,0 0,0-1,0 1,1 0,-1-1,0 1,0 0,0-1,1 1,-1 0,0-1,1 1,-1-1,0 1,1 0,-1-1,1 1,-1-1,1 1,-1-1,1 0,0 1,-1-1,1 0,-1 1,1-1,0 0,-1 1,1-1,0 0,-1 0,1 0,0 0,-1 0,1 0,0 0,0 0,-1 0,1 0,0 0,-1 0,1 0,0-1,-1 1,1 0,0 0,-1-1,1 1,-1 0,1-1,0 1,-1-1,1 1,-1-1,1 1,-1-1,0 1,1-1,-1 0,1 1,-1-1,0 1,1-2,33-42,-31 40,156-209,-85 144,-56 59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1:37.8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54,'2'-3,"-1"-1,1 1,0 0,0 0,0 0,1 0,-1 0,1 0,-1 0,1 1,0 0,0-1,0 1,0 0,1 0,-1 1,0-1,1 1,-1-1,1 1,0 0,-1 1,1-1,0 1,0-1,-1 1,1 0,0 0,0 1,-1-1,1 1,0 0,-1 0,2 0,7-1,135 7,-143-5,-1 1,0 0,0 0,0 0,0 1,0-1,-1 0,1 1,-1 0,0 0,0 0,0 0,-1 0,1 0,-1 0,0 0,0 0,-1 1,1-1,-1 0,0 1,0-1,0 0,-1 1,0-1,1 0,-1 1,-2 2,2 11,1-12,-1 0,1 1,-1-1,0 0,-1 1,0-1,0 0,0 0,0-1,-1 1,0 0,-1-1,1 1,-1-1,0 0,0 0,0-1,-1 1,0-1,0 0,0 0,0-1,0 1,-1-1,0 0,1-1,-2 1,-27 11,58-3,311-11,-316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2:04.3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1,'31'227,"13"-53,7-65,-48-108,0 0,1 0,-1 0,1 0,-1-1,1 1,0-1,-1 0,1 0,0 0,-1-1,1 1,-1-1,1 0,-1 0,1 0,-1 0,0 0,1-1,-1 0,0 0,0 1,0-2,2-1,0 1,34-21,-2-1,-1-2,-1-2,-2-1,0-2,-3-1,4-7,47-66,-66 97,-1 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2:04.8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1,'4'0,"5"0,6 0,7 0,8 0,3 0,0 0,-2 0,-3 0,-5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1:35.9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0,'4'0,"5"0,9 0,9 0,5 0,3 0,5 0,-1 0,1 0,1 0,-2 0,-4 0,-4 0,-3 0,-3 0,-1 0,-5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2:05.3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1,'8'0,"6"0,5 0,3 0,6 0,2 4,-1 1,0-1,-6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2:08.9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0,'22'116,"-16"-57,13 36,-18-105,1-1,1 1,0 0,0 0,1 0,1 0,-1 1,2-1,-1 1,1 0,0 1,1 0,0 0,1 0,-1 1,1 0,1 0,-1 1,2-1,7-7,-16 13,0-1,0 1,0 0,0 0,1 0,-1 0,0 0,1 0,-1 0,1 0,-1 1,1-1,-1 0,1 1,-1-1,1 1,0 0,-1 0,1-1,-1 1,1 0,0 0,-1 1,1-1,0 0,-1 0,1 1,0-1,-1 1,1 0,-1-1,1 1,-1 0,0 0,1 0,-1 0,0 0,1 0,-1 0,0 0,0 0,0 1,0-1,0 1,0-1,-1 0,1 1,0 1,33 124,-34-126,0 1,1 0,-1 0,0-1,0 1,1 0,-1-1,1 1,0 0,-1-1,1 1,0-1,0 1,0-1,0 1,0-1,0 0,0 1,1-1,-1 0,0 0,1 0,-1 0,1 0,-1 0,1 0,-1-1,1 1,0 0,-1-1,1 0,0 1,0-1,-1 0,1 0,0 0,0 0,-1 0,1 0,0 0,0-1,-1 1,1-1,0 1,-1-1,1 0,-1 1,1-1,0 0,16-7,-13 4,0 1,-1 0,1 0,0 0,1 0,-1 1,0 0,1 0,-1 1,1-1,0 1,-1 0,1 1,0 0,0 0,-1 0,1 0,0 1,0 0,-1 0,1 0,-1 1,1 0,-1 0,0 0,1 1,-1 0,0 0,-1 0,1 1,-1-1,5 5,13 29,-20-32,1 0,-1 0,1 0,0 0,0-1,0 1,0-1,1 0,0 0,0 0,0-1,0 1,1-1,-1 0,1 0,0-1,0 1,2 0,22 2,-1-2</inkml:trace>
  <inkml:trace contextRef="#ctx0" brushRef="#br0" timeOffset="469.84">1364 23,'0'4,"-8"13,-14 19,-12 24,-11 13,-10 29,-8 17,0 1,6-17,9-18,8-20,8-16,9-13,8-13</inkml:trace>
  <inkml:trace contextRef="#ctx0" brushRef="#br0" timeOffset="1400.286">1641 554,'-191'1,"185"0,1 0,-1 0,1 1,-1-1,1 1,-1 1,1-1,0 1,0 0,0 0,0 0,1 1,0 0,-1 0,1 0,0 0,1 0,-1 1,1 0,0 0,0 0,0 0,1 0,0 1,0-1,0 1,1-1,0 1,0-1,0 1,0 0,1 0,0 0,1-1,-1 1,1 0,0 0,0-1,1 1,1 4,1-4,1 0,-1 0,1 0,0-1,1 0,-1 0,1 0,0-1,0 1,0-2,1 1,-1-1,1 1,1-1,29 18,-28-16,-1 1,0 0,-1 1,1 0,-1 0,0 1,-1 0,0 0,0 0,-1 1,0 0,0 0,-1 0,0 1,-1-1,0 1,-1 0,0 0,0 0,-1 0,0 0,-1 0,0 8,-1-15,0 1,1-1,-1 1,0-1,0 0,-1 1,1-1,-1 0,0 0,0 0,0 0,0 0,0-1,0 1,-1-1,1 1,-1-1,0 0,0 0,0 0,0 0,0-1,0 1,0-1,-1 0,1 0,0 0,-1 0,1 0,-1-1,1 0,-1 1,1-1,-1-1,1 1,-1 0,-127-27,107 15,5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2:06.4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378 0,'-24'32,"10"-16,-22 22,3 1,1 1,2 2,-7 15,22-29,-7 4,3 1,0 1,2 0,2 2,1 0,2 0,1 1,3 1,0 0,3 0,-1 27,6-61,0-1,1 1,-1 0,1-1,0 1,0 0,0-1,0 1,1-1,0 1,-1-1,1 0,1 0,-1 0,0 0,1 0,-1 0,1-1,0 1,0-1,0 0,0 0,0 0,0 0,1 0,-1-1,1 1,-1-1,1 0,0 0,-1-1,1 1,0-1,-1 1,1-1,0 0,3-1,2 0,1 0,0 0,0-1,-1 0,1-1,-1 0,0-1,0 0,0 0,-1-1,1 0,-1-1,0 0,0 0,-1 0,0-1,0 0,-1-1,1 1,-2-1,1 0,-1-1,0 1,-1-1,0 0,-1 0,1-1,-2 1,1-1,-1 1,-1-1,0 0,0 0,-1-7,-1 13,0 0,-1 1,1-1,-1 0,0 1,0 0,0-1,0 1,-1 0,1 0,-1 0,1 0,-1 0,0 1,-1 0,1-1,0 1,0 0,-1 0,0 1,1-1,-1 1,0 0,1 0,-1 0,0 0,0 1,0-1,-2 1,-16-3</inkml:trace>
  <inkml:trace contextRef="#ctx0" brushRef="#br0" timeOffset="468.049">585 808,'0'4,"0"9,0 7,0 3,-4 2,-5 5,-5 0,-4-4,-3-6,-2-8,3-5</inkml:trace>
  <inkml:trace contextRef="#ctx0" brushRef="#br0" timeOffset="1348.592">793 254,'67'-18,"-60"17,-1 0,1 0,0 0,0 1,0 0,-1 1,1-1,0 1,0 1,-1-1,1 1,-1 0,1 1,-1 0,0-1,0 2,0-1,-1 1,1 0,-1 0,0 1,0-1,0 1,0 0,-1 1,0-1,2 4,2 7,-1 0,-1 0,0 1,-1 0,-1 0,0 0,-1 0,-1 1,-1-1,0 1,-1-1,-1 1,-1 0,-1-1,0 0,-1 0,-1 0,0 0,-2 0,0-1,0 0,-6 7,4-6,0 0,-1-1,-1 0,-1-1,0 0,-1-1,-11 9,24-22,-1-1,0 0,1 1,-1-1,0 1,1-1,-1 1,1-1,-1 1,1 0,-1-1,1 1,0 0,-1-1,1 1,-1 0,1-1,0 1,0 0,0 0,-1-1,1 1,0 0,0 0,0-1,0 1,0 0,0 0,0-1,1 1,-1 0,0 0,0-1,0 1,1 0,-1-1,0 1,1 0,-1-1,1 1,-1 0,1-1,-1 1,1-1,-1 1,1-1,0 1,-1-1,1 1,0-1,-1 0,1 1,0-1,-1 0,1 0,0 1,0-1,-1 0,1 0,1 0,48 8,212-9,-230-3,-5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2:14.7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1,'0'350,"6"-312,-6-38,0 1,0 0,0-1,1 1,-1-1,0 1,0-1,1 1,-1-1,0 1,1-1,-1 1,1-1,-1 1,1-1,-1 0,1 1,-1-1,1 0,-1 1,1-1,-1 0,1 0,0 1,-1-1,1 0,-1 0,1 0,0 0,-1 0,1 0,0 0,-1 0,1 0,-1 0,1 0,0-1,-1 1,1 0,-1 0,1 0,-1-1,1 1,-1 0,1-1,-1 1,1-1,-1 1,1 0,-1-1,1 1,-1-1,0 1,1-1,-1 1,0-1,0 0,1 1,-1-1,0 1,147-164,-132 148,-8 8,0 0,0 0,1 1,-1 0,2 0,-1 1,1 0,0 0,0 1,0 0,1 1,0 0,0 0,0 1,3 0,-9 1,1 0,-1 1,1-1,-1 1,1 0,-1 1,1-1,0 1,-1 0,1 0,0 0,-1 1,1 0,-1 0,1 0,-1 0,1 1,-1-1,0 1,1 0,-1 1,0-1,-1 1,1-1,0 1,-1 1,1-1,-1 0,0 1,0-1,0 1,-1 0,0 0,2 3,1 14,-1 1,-2 0,0 0,-1 0,-1 1,-3 17,2 10,22 519,-22-416,-8-127,4-22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2:15.2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0,'4'0,"9"0,10 0,5 0,6 0,1 0,-2 0,-2 0,-2 0,-3 4,-2 2,0 3,-5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2:15.7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0,'8'4,"10"2,2 2,2 2,1 1,0 0,1-2,0-3,-1-2,-3-2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2:16.5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217 10,'-2'-1,"1"0,0 0,0 0,0 0,0 1,-1-1,1 0,0 1,-1-1,1 1,-1 0,1-1,0 1,-1 0,1 0,-1 0,1 0,-1 0,1 0,0 0,-1 0,1 1,-1-1,1 0,0 1,-1-1,1 1,0 0,-1-1,1 1,0 0,0 0,0 0,0 0,-1 0,-12 11,1 1,-1 1,2 0,0 1,1 0,0 1,1 0,1 0,1 1,0 0,1 1,1 0,-2 10,1-4,1-1,2 1,0 0,1 0,2 1,0-1,2 0,3 20,-4-40,1-1,0 1,0-1,0 0,0 1,0-1,1 0,-1 0,1 0,0 0,0 0,0-1,0 1,1 0,-1-1,1 0,0 1,-1-1,1 0,0 0,0-1,0 1,0-1,1 1,-1-1,0 0,1 0,-1-1,0 1,1-1,-1 1,1-1,-1 0,1 0,-1-1,1 1,-1-1,1 0,-1 0,0 0,0 0,1 0,1-2,6-2,0-1,0 0,0-1,-1 0,0-1,-1 0,0-1,0 1,-1-2,0 1,0-1,-1-1,0 1,-1-1,-1 0,1 0,-2-1,0 0,0 0,-1 0,0 0,-1 0,0-1,-1 1,-1-1,1-7,-11-136,5 140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2:16.9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95 0,'0'4,"0"6,0 4,0 4,-4 3,-5 2,-5-3,-4-2,0 2,1-4,2-4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2:18.0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24,'6'-3,"0"-1,0 2,0-1,0 0,1 1,-1 0,1 1,-1 0,1 0,0 0,0 0,-1 1,1 1,6 0,-8-2,0 1,0-1,0 1,0 1,0-1,0 1,0-1,-1 1,1 1,0-1,0 1,-1 0,1 0,-1 0,0 1,1-1,-1 1,0 0,0 0,-1 1,1-1,-1 1,0 0,0-1,0 1,0 1,-1-1,1 0,-1 1,0-1,-1 1,1 0,-1 0,0-1,0 1,0 0,-1 0,1 3,-2-4,0 1,0 0,0-1,0 1,-1 0,0-1,0 0,0 1,0-1,-1 0,0 0,1 0,-2-1,1 1,-1 0,-23 34,27-34,1-1,-1 0,0 0,1 0,0 1,-1-1,1 0,0 0,1 0,-1 0,1-1,-1 1,1 0,0 0,0-1,0 1,0-1,0 0,1 0,-1 0,3 2,5 7,5 7,-3-6,0 0,-1 2,0-1,-1 1,-1 1,0 0,-1 0,-1 1,0-1,-1 2,-1-1,0 1,-5-14,0 0,0 0,0 0,0 0,-1 0,1 0,-1 0,0 0,1 0,-1 0,0 0,-1 0,1-1,-1 1,1-1,-1 1,0-1,0 1,0-1,0 0,0 0,0 0,0 0,-1 0,1-1,-1 1,0-1,1 0,-1 1,0-1,-2 0,-95 20,92-19,1-1,-1 0,1 0,-1-1,1 0,-1 0,1-1,-1 0,1-1,-1 1,1-1,0-1,0 1,0-1,0-1,0 1,0-1,1 0,-6-5,1-3</inkml:trace>
  <inkml:trace contextRef="#ctx0" brushRef="#br0" timeOffset="890.767">532 92,'207'1,"-199"1,-1 0,0 1,0 0,0 0,0 0,-1 1,1 0,-1 1,0-1,0 1,-1 0,1 1,-1-1,0 1,-1 0,1 0,-1 1,0-1,-1 1,0 0,0 0,0 0,-1 0,0 1,0-1,-1 1,0-1,0 1,-1-1,0 1,0 0,-1 3,-3 2,0 0,-1-1,0 0,-1 0,0 0,-1-1,0 0,-1 0,0-1,-1 0,0 0,-1-1,-6 5,-11 8,-1 0,-1-2,0-2,-2 0,-8 2,-1 1,39-21,1 0,-1 0,1 1,-1-1,1 0,-1 1,1-1,-1 0,1 1,0-1,-1 1,1-1,-1 0,1 1,0-1,-1 1,1-1,0 1,0-1,-1 1,1 0,0-1,0 1,0-1,0 1,0-1,0 1,0 0,0-1,0 1,0-1,0 1,0-1,0 1,0 0,0-1,1 1,-1-1,0 1,0-1,1 1,-1-1,0 1,1-1,-1 1,1-1,-1 0,0 1,1-1,-1 1,1-1,-1 0,1 0,-1 1,1-1,-1 0,1 0,0 0,-1 1,1-1,-1 0,1 0,46 19,-39-16,15 6,1-2,0-1,1 0,0-2,-1-1,1-1,14-1,-19-1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2:42.2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234 0,'-36'38,"13"-12,2 0,0 2,2 0,1 1,2 1,0 1,-9 30,13-18,3 0,2 1,1 1,3-1,1 1,2-1,3 4,-1 108,2-150,-1 0,1-1,0 0,1 0,0 0,-1-1,1 1,1-1,-1 0,1 0,-1-1,1 0,0 0,0 0,1-1,-1 0,0 0,1-1,-1 1,1-1,0-1,-1 1,1-1,-1 0,3-1,-5 1,183 15,0-9,0-8,-55 1,729 0,-795-3,-1-2,-1-4,1-2,19-9,-81 20,50-7,0 1,1 3,0 3,45 4,0-1,1143-2,-1238 1,-1-1,1 1,0-1,-1 0,1 0,0 0,0 0,-1-1,1 1,0-1,-1 0,1 0,0-1,-1 1,0-1,1 1,-1-1,0 0,0 0,0-1,0 1,0-1,0 1,-1-1,0 0,1 0,-1 0,0 0,0-1,0 1,-1-1,5-149,-9 96,16-202,-4 81,-10 173,-1 0,0 1,-1-1,1 1,-1-1,0 1,0 0,-1 0,1 0,-1 0,1 1,-1-1,-1 1,1 0,0 1,-1-1,1 1,-1-1,0 1,1 1,-1-1,0 1,0-1,0 2,-1-1,1 0,0 1,0 0,0 0,-3 1,-161-12,-126 9,184 3,-2605 4,2598-27,100 20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1:36.6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1,'7'0,"16"0,6 0,15 0,7 0,4 0,-1 0,-1 0,-6 0,-6 0,-7 0,-10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2:46.1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165 0,'-45'43,"33"-24,2 0,0 0,2 1,0 0,1 1,1 0,1 0,-2 16,-12 44,11-47,1 0,1 1,2 0,2 0,1 1,3 23,22-196,-11 102,2 0,1 1,2 1,1 0,2 2,1 0,10-9,1-4,-32 41,1 0,-1 0,1 0,0 0,0 1,0-1,0 1,0 0,1-1,-1 1,1 0,-1 0,1 1,0-1,0 0,0 1,0 0,0 0,0 0,0 0,0 0,0 0,0 1,1 0,-1-1,0 1,0 0,1 1,-1-1,0 1,0-1,0 1,0 0,0 0,0 0,0 1,0-1,0 1,0-1,0 2,9 10,0 0,-2 1,0 1,0-1,-2 2,0-1,0 1,-2 0,0 1,0-1,-2 1,0 0,-1 2,6 59,-9-87,-1 1,1-1,1 1,0-1,0 1,0 0,1 0,1-1,-1 1,1 0,1 1,-1-1,1 1,0-1,1 1,0 0,0 1,1-1,0 1,0 0,0 0,4-1,-3 1,1 0,0 1,0 0,1 0,-1 1,1 0,0 1,0 0,0 0,1 1,-1 0,1 0,-1 1,1 1,0 0,-1 0,1 0,-1 2,1-1,-1 1,1 0,-1 1,0 0,0 1,0 0,-1 0,1 1,-1 0,0 0,0 1,-1 0,0 0,0 1,4 4,-1 8,-2-1,0 1,0 0,-2 1,-1 0,0 0,-2 0,0 0,-1 1,-1-1,-1 1,0-1,-2 0,-1 4,1 27,2-32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2:47.1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1,'4'0,"29"0,47 0,27 0,22 0,29 0,-1 0,-20 0,-28 0,-30 0,-27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2:48.2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0,'0'8,"8"38,2 18,1 11,-3 12,-2-1,-3-7,-1-9,-1-9,-1-11,0-13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2:49.4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151 0,'-55'33,"44"-21,1 0,1 1,0 0,1 1,0-1,1 2,1-1,0 1,1 0,1 0,0 0,1 1,0 0,2-1,-1 1,2 0,0 0,1 0,1-1,1 1,0 3,0 53,-2-52,0-1,2 0,0 0,2 0,0 0,0-1,2 0,0 0,1 0,9 12,-16-27,0-1,0 0,0 0,0 0,0 0,0 0,0 0,1 0,-1-1,1 1,-1 0,1-1,0 1,0-1,0 0,0 1,0-1,0 0,0 0,0 0,0 0,0-1,1 1,-1-1,0 1,0-1,1 0,-1 0,0 0,1 0,-1 0,0 0,0-1,1 1,-1-1,0 0,13-12,-1-1,0 0,-2-1,1 0,-2-1,0-1,-1 0,6-14,-7 16,-1-1,0 0,-2 0,0-1,0 1,-2-1,0-1,-1 1,0 0,-2-1,0 0,-1 1,0-1,-2 1,0-1,-1 1,-2-6,-63-93,11 50,42 48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2:50.6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69,'22'-12,"1"2,1 0,-1 2,2 0,-1 2,1 1,0 1,18-1,-34 6,1 0,-1 1,0 0,1 1,-1-1,0 2,-1-1,1 2,-1-1,1 1,-1 0,-1 1,1-1,-1 2,0-1,0 1,-1 0,0 0,0 1,-1 0,0 0,0 0,-1 1,0-1,0 1,-1 0,0 0,-1 0,1 3,-2-9,0 1,-1-1,1 1,0-1,-1 1,0-1,0 1,0-1,-1 1,1 0,-1-1,1 0,-1 1,0-1,-1 1,1-1,-1 0,1 0,-1 0,0 0,0 0,0 0,0 0,-1-1,1 1,-1-1,0 0,0 1,0-1,0 0,0-1,0 1,0-1,0 1,-1-1,0 0,-131 19,87-22,112 60,-50-47,0 0,-2 1,1 1,-1 0,-1 0,0 1,-1 1,-1 0,0 0,-1 1,-1 0,0 0,-1 1,-1 0,-1 0,0 0,0 7,-3-18,0 0,-1 0,0 0,0 0,0 0,0 0,-1 0,0 0,-1 0,1 0,-1 0,0-1,0 1,-1-1,0 1,0-1,0 0,-1 0,1 0,-1-1,0 1,-1-1,1 0,-1 0,1 0,-1-1,-1 0,1 0,-3 2,0-2,0 0,0 0,-1 0,1-1,0 0,-1-1,0 1,1-2,-1 1,1-1,-1-1,0 0,1 0,-1 0,1-1,0 0,-1-1,1 0,0 0,0-1,1 0,-1 0,1-1,0 0,-1-1,-19-12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2:53.3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144 113,'-15'16,"1"0,0 1,1 1,1 1,1-1,1 2,1 0,0 0,1 0,1 1,2 0,0 0,1 1,0 0,2 0,1-1,1 1,1 10,1-19,1-1,0 1,1 0,1-1,0 0,0 0,1 0,1 0,0-1,0 0,1-1,0 0,9 8,-15-16,0 1,0-1,0 0,1 0,-1 0,0-1,1 1,-1-1,1 1,0-1,-1 0,1 0,0 0,0 0,0 0,0-1,0 1,0-1,-1 0,1 0,0 0,0 0,0-1,0 1,0-1,0 1,0-1,0 0,-1 0,1-1,0 1,-1 0,1-1,-1 0,1 1,-1-1,0 0,0 0,0 0,0-1,13-7,-1 0,0-2,-1 0,0 0,0-1,-2 0,0-1,0-1,-1 0,-1 0,-1 0,0-2,-1 1,0 0,-2-1,0-1,-1 1,0 0,-2-1,2-6,-2 0,-1 0,0-1,-2 1,-1 0,-1 0,-1 0,-1 0,-1 1,-1 0,-1 0,-4-8,-43-23,36 45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2:55.7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165 41,'-2'-3,"0"0,0 0,0 0,-1 1,1-1,-1 1,1-1,-1 1,0 0,0 0,0 0,0 1,0-1,0 1,0-1,-1 1,1 0,0 1,-1-1,1 0,-1 1,0 0,1-1,-1 1,1 0,-1 0,1 1,-1-1,1 1,-1 0,1 0,-1 0,1 0,0 0,-1 1,1-1,0 1,0 0,0 0,0 0,1 1,-1-1,1 1,-1-1,1 1,0 0,0 0,0 0,0 0,0 0,1 0,0 0,-1 1,1-1,0 1,1-1,-1 3,-2 4,1 1,1-1,0 1,0 0,1-1,0 1,1 0,0-1,1 1,0 0,1 1,-3-10,0-1,0 1,1 0,-1-1,0 1,1-1,-1 1,1-1,0 1,-1-1,1 1,0-1,0 1,0-1,0 0,0 0,0 1,1-1,-1 0,0 0,1 0,-1 0,0-1,1 1,-1 0,1 0,-1-1,1 1,0-1,-1 0,1 1,0-1,-1 0,1 0,0 0,-1 0,1 0,-1 0,1-1,0 1,-1 0,1-1,-1 1,1-1,-1 0,1 1,-1-1,1 0,-1 0,0 0,1 0,-1 0,0-1,0 1,0 0,0 0,0-1,90-120,-91 121,1 0,-1 0,1 0,0 0,-1 0,1 0,0 0,0 0,0 0,0 1,0-1,0 0,0 0,0 1,0-1,0 1,0-1,0 1,0-1,1 1,-1 0,0 0,0-1,1 1,-1 0,0 0,0 0,0 0,1 0,-1 1,0-1,0 0,1 1,-1-1,0 1,0-1,0 1,0-1,0 1,0 0,0-1,0 1,0 0,0 0,0 0,0 0,-1 0,1 0,0 0,-1 0,1 0,-1 0,1 0,0 1,7 14,0 0,-1 0,0 1,-1 0,-1 1,-1-1,-1 1,0 0,-1 0,-1 14,2 194,-4-219,0-1,0 1,-1-1,1 1,-1-1,-1 0,1 1,-1-1,0-1,-1 1,1 0,-1-1,0 1,-1-1,1 0,-1-1,0 1,0-1,0 0,-1 0,0-1,1 1,-7 1,-2 1,-1-1,1 0,-1-1,0 0,-1-2,1 0,-1 0,1-2,-13 0,8-1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2:53.9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1,'0'8,"0"18,0 16,0 18,0 5,0 4,0-2,0-4,0-10,0-5,0-7,0-7,0-5,0-7</inkml:trace>
  <inkml:trace contextRef="#ctx0" brushRef="#br0" timeOffset="626.05">256 348,'-12'1,"0"1,0 1,1 0,-1 0,1 1,0 1,0 0,0 0,1 1,0 0,0 1,1 0,-1 1,1 0,1 0,-7 9,13-14,-1 0,1 1,0-1,0 1,1 0,-1-1,1 1,0 0,0 0,0 0,1 0,-1 0,1 0,0 0,0 0,0 0,0 0,1 0,0 0,0-1,0 1,0 0,1 0,-1 0,1-1,0 1,0-1,69 95,-57-81,43 27,-44-43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2:51.7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169 48,'-5'1,"0"1,0 0,0 0,0 0,0 1,0 0,1 0,-1 0,1 0,0 1,0-1,0 1,0 0,1 1,0-1,-3 4,3-4,-8 11,1 0,0 0,1 1,1 0,0 1,2 0,-1 0,2 1,1-1,0 1,1 0,1 0,0 1,2-1,0 0,1 4,5 193,-7-210,0 1,1 0,0 0,0 0,1 0,0 0,0-1,0 1,0 0,1-1,0 1,0-1,1 1,0-1,-1 0,2 0,-1 0,1-1,-1 1,1-1,0 0,1 0,-1 0,1 0,0-1,0 0,0 0,0 0,0-1,1 1,2 0,3-5,-1 0,1-1,-1 0,0-1,0 0,0 0,0-1,-1 0,0-1,0 0,0 0,-1-1,0 0,0-1,-1 0,0 0,0 0,-1-1,0 0,0 0,-1-1,-1 1,1-1,-1-3,7-9,-2-1,0 0,-1-1,-2 0,0-1,-2 1,0-1,-2 0,-1 0,-1 1,-1-1,-2-8,1 24,0 0,-1 0,0 0,-1 0,0 0,0 1,-1 0,0 0,0 0,-1 0,0 1,0 0,-1 0,0 1,0 0,0 0,-1 0,0 1,-7-4,-53-46,15 0,42 39</inkml:trace>
  <inkml:trace contextRef="#ctx0" brushRef="#br0" timeOffset="840.593">746 348,'-9'3,"1"0,-1 0,1 1,0 1,-1-1,2 1,-1 1,1-1,0 1,0 1,0-1,1 1,0 0,0 0,1 1,0 0,-4 8,-3 3,1 0,1 1,1 1,1-1,0 1,2 1,0-1,2 1,0 0,1 1,1-1,2 0,0 1,2 12,1-27,0 0,0 0,1-1,-1 1,2-1,-1 0,1 0,0-1,0 1,1-1,0 0,0-1,1 1,-1-1,1-1,0 1,0-1,1 0,-1-1,1 0,0 0,0 0,0-1,1 0,0-3,-1 0,1 0,0 0,0-1,0-1,-1 0,1 0,-1 0,0-1,0 0,0-1,-1 0,1 0,-1 0,0-1,-1 0,1-1,-1 1,-1-1,1 0,-1-1,0 1,-1-1,0 0,0 0,-1 0,3-8,0-10,-1 1,-1-2,-1 1,-2 0,0-1,-2 1,-2-15,0-24,3 46,0-1,-2 0,0 1,-1-1,-1 1,-1 0,0 0,-2 0,0 1,-1 0,-4-5,-3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2:46.5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47,'8'0,"7"0,8 0,8 0,3 0,4 0,2 0,0 0,-4 0,-8 0</inkml:trace>
  <inkml:trace contextRef="#ctx0" brushRef="#br0" timeOffset="10633.403">185 1,'82'14,"173"10,10-16,-246-8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0:41.5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3326 2218,'21'374,"-1"111,-11-426,0-63,31-134,-28 98,1 1,2 1,2 1,1 0,2 1,2 1,1 0,1 2,2 1,2 2,2-2,108-108,-137 139,0 0,0 0,0 0,0 0,0 0,0 0,0 1,0-1,0 0,0 1,0-1,1 1,-1-1,0 1,0-1,1 1,-1 0,0 0,1-1,-1 1,0 0,0 0,1 0,-1 1,0-1,1 0,-1 0,0 1,0-1,1 1,-1-1,0 1,0-1,0 1,0 0,0 0,0-1,0 1,0 0,0 0,0 0,0 0,0 0,-1 0,1 1,0-1,-1 0,1 1,23 68,-22-61,11 58,-3 0,-3 1,-3 37,14 117,11-55,-12-240,5-5,4 2,2 0,4 2,6-4,82-83,-117 158,0 0,0 0,1 0,-1 0,1 1,0 0,0-1,0 1,0 0,0 1,0-1,0 1,1 0,-1 0,5-1,9 0</inkml:trace>
  <inkml:trace contextRef="#ctx0" brushRef="#br0" timeOffset="-2130.651">2310 2079,'4'0,"1"31,-1 23,0 9,-1 2,-1 2,-1 1,-1 9,0-1,0-1,0-6,-4-3,-1-5,0-8,1-10,1-9,9-9,3-9</inkml:trace>
  <inkml:trace contextRef="#ctx0" brushRef="#br0" timeOffset="-1337.184">2610 2841,'-6'1,"0"1,1 0,0 0,-1 1,1 0,0 0,0 0,1 0,-1 1,1-1,-1 1,1 1,-3 3,-2 0,-5 5,11-12,1 0,0 0,-1 0,1 0,0 0,0 1,0-1,0 1,0-1,0 1,0 0,1 0,-1 0,0 0,1 0,0 0,-1 0,1 0,0 1,0-1,0 1,1-1,-1 0,0 1,1 0,0-1,0 1,0-1,0 1,0-1,0 1,0-1,1 1,-1-1,1 1,0-1,0 1,0-1,0 0,0 0,0 1,2 0,148 113,-94-77,73 68,-101-78,-15-19</inkml:trace>
  <inkml:trace contextRef="#ctx0" brushRef="#br0" timeOffset="-5030.772">463 1686,'0'371,"45"-113,-45-253,1 0,0-1,0 1,0-1,1 1,0-1,0 0,0 0,0 0,0 0,1 0,0 0,0-1,0 1,0-1,1 0,-1 0,1 0,-1 0,1 0,0-1,0 0,1 0,-1 0,0 0,1-1,0 0,129 16,-121-16,381 12,-357-9,-7-1</inkml:trace>
  <inkml:trace contextRef="#ctx0" brushRef="#br0" timeOffset="-4468.681">1109 2009,'0'1122,"0"-1104</inkml:trace>
  <inkml:trace contextRef="#ctx0" brushRef="#br0" timeOffset="-3048.47">1524 2795,'38'-67,"187"-156,-216 214,0-1,-1 0,0-1,-1 0,0 0,0 0,-1-1,-1 0,0 0,-1 0,0-1,-1 0,0 0,-1 1,0-2,-1 1,-1 0,0 0,0 0,-2 0,0-3,1 13,1 0,-1-1,0 1,-1 0,1 0,0 0,-1 0,0 0,0 0,0 0,0 0,0 1,0-1,-1 1,1-1,-1 1,0 0,0 0,1 0,-1 1,-1-1,1 1,0-1,0 1,0 0,-1 0,1 0,0 1,-1-1,-102-3,102 5,-22 1,1 1,-1 1,0 1,1 1,0 2,1 0,-1 2,2 1,-20 11,38-18,0 1,1 0,0 0,0 0,0 0,1 1,-1-1,1 1,1 0,-1 0,1 0,0 0,0 0,1 1,0-1,0 0,0 1,1-1,0 1,0-1,1 1,0-1,0 1,0-1,3 6,-1 29,-4-34,1 0,0-1,0 1,1-1,0 1,0-1,0 1,1-1,0 0,0 0,1 0,0 0,0 0,0 0,1-1,0 1,0-1,0 0,0 0,2 0,81 81,-15-21,-63-59,0 1,0 0,0 1,-1 0,0 0,0 1,-1-1,0 2,0-1,0 4,92 149,-96-157,0-1,0 1,-1 0,1 0,-1 0,0 0,-1 0,1 1,-1-1,0 1,0-1,-1 0,1 1,-1-1,0 1,-1-1,0 1,1-1,-2 1,1-1,-1 0,1 1,-2-1,1 0,0 0,-1-1,0 1,0 0,0-1,-1 0,-1 3,0-1,0 0,-1-1,0 1,0-1,-1 0,1-1,-1 1,0-1,0-1,0 1,-1-1,1-1,-1 1,0-1,0 0,0-1,-3 0,4 0,-1 0,1-1,-1 1,0-2,1 1,-1-1,1 0,-1-1,1 0,0 0,-1-1,1 0,0 0,1 0,-1-1,0 0,1 0,0-1,0 0,-2-3,-1-1,1 0,0-1,0-1,1 1,0-1,1 0,1-1,0 1,0-1,1 0,0 0,1-1,1 1,0-1,1 1,0-1,1 0,0 0,1 1,0-1,1 1,0-1,2 1,-1 0,1-1,1 2,0-1,1 1,0-1,7-8,3-6,-13 21,0 0,0 0,0 0,1 0,-1 1,1-1,0 1,1 0,-1 0,1 0,-1 1,1-1,2 0,9-1</inkml:trace>
  <inkml:trace contextRef="#ctx0" brushRef="#br0" timeOffset="55778.714">1 0,'0'16,"0"9,0 11,0 9,0 19,0 11,0 1,0-5,0-7,4-6,1-5,0-4,3-6,0-7,-2-5,-1-12,-2-10</inkml:trace>
  <inkml:trace contextRef="#ctx0" brushRef="#br0" timeOffset="57096.514">393 532,'37'-37,"-9"11,-21 21,-1 0,0 0,-1 0,1-1,-1 1,0-1,-1-1,1 1,-1-1,0 1,-1-1,0 0,0 0,0-1,-1 0,3-23,-3 0,0-1,-2 1,-1-1,-4-15,6 44,0 0,-1-1,0 1,0 0,0-1,0 1,0 0,-1-1,1 1,-1 0,0 0,0-1,0 1,-1 0,1 0,-1 0,0 0,1 1,-1-1,0 0,-1 1,1-1,0 1,-1 0,1 0,-1 0,0 0,0 0,0 0,0 1,0-1,0 1,0 0,0 0,0 0,-1 1,1-1,0 1,-1 0,1-1,0 2,-1-1,1 0,0 1,-1-1,1 1,0 0,0 0,-2 1,-14 11,0 1,0 1,2 0,0 2,0 0,2 1,-6 9,14-18,0 1,1-1,0 2,0-1,1 1,1 0,-1 0,2 0,0 0,-1 7,3-14,0 1,1-1,-1 1,1 0,0-1,1 1,-1 0,1-1,0 1,0-1,0 1,0-1,1 0,0 1,0-1,0 0,0 0,1 0,0-1,0 1,0-1,0 1,0-1,1 0,-1 0,1 0,3 2,180 86,-85-1,-99-86,1-1,-1 0,0 1,0 0,0 0,0 0,-1 0,0 0,0 0,0 1,0-1,-1 1,1-1,-1 1,0 0,-1-1,1 1,-1 0,0 0,0 0,0-1,-1 1,0 0,0 0,0-1,0 1,-1-1,0 1,1-1,-2 0,1 1,0-1,-1 0,-2 2,-23 31,24-31,0 1,0-1,-1 0,0 0,0-1,0 1,-1-1,0 0,0-1,0 1,-1-1,1 0,-4 0,-6 3,0-2,0 0,-1-1,0-1,0 0,0-1,0-1,0-1,-4-1,18 1,-1-1,1 0,0 0,0 0,0 0,0 0,0-1,0 1,1-1,-1 0,0 0,1 0,0 0,-1 0,1 0,0-1,0 1,0-1,0 0,1 0,-1 1,1-1,-1 0,1 0,0 0,0-1,1 1,-1-3,-8-92,11 88,0 0,0 1,1-1,0 1,1 0,0-1,0 2,1-1,0 0,1 1,-1 0,2 0,-1 1,1 0,0 0,1 0,6-4,32-35,31-35,-60 70</inkml:trace>
  <inkml:trace contextRef="#ctx0" brushRef="#br0" timeOffset="58779.839">923 946,'4'-27,"0"-1,2 1,1 0,1 0,2 0,0 1,2 1,0 0,2 1,4-4,-9 10,19-29,1 1,3 1,1 2,33-32,-65 74,-1 0,0 1,1-1,-1 1,0-1,1 0,-1 1,1-1,-1 1,1-1,-1 1,1 0,-1-1,1 1,-1 0,1-1,0 1,-1 0,1-1,0 1,-1 0,1 0,0 0,-1 0,1 0,0 0,-1 0,1 0,0 0,-1 0,1 0,0 0,-1 0,1 0,0 1,-1-1,1 0,-1 1,1-1,0 0,-1 1,1-1,-1 0,1 1,-1-1,1 1,-1-1,0 1,1 0,-1-1,1 1,-1-1,0 1,0 0,1-1,-1 1,0 0,10 46,-4 253,-9-214,4 0,11 72,2-114,-14-43,1-1,0 1,0-1,-1 0,1 1,0-1,0 0,0 0,-1 1,1-1,0 0,0 0,0 0,0 0,-1 0,1 0,0 0,0-1,0 1,0 0,-1 0,1-1,0 1,0 0,-1-1,1 1,0-1,0 1,-1-1,1 1,-1-1,1 0,0 1,-1-1,1 0,-1 1,0-1,1 0,-1 0,1 1,-1-1,0 0,0 0,1 0,-1 1,0-2,221-324,-117 186,-102 141,-1-1,1 1,-1 0,1-1,-1 1,1 0,-1 0,0 0,1 0,-1 0,0 1,0-1,0 0,0 1,0-1,0 0,0 1,0-1,-1 1,1-1,0 1,-1 0,1-1,-1 1,0-1,0 1,1 0,-1-1,0 1,-1 0,1 1,2 3,74 239,-51-142,-24-84</inkml:trace>
  <inkml:trace contextRef="#ctx0" brushRef="#br0" timeOffset="59484.094">2310 439,'17'37,"-10"214,-8-162,-4 84,3-168,1 0,-1-1,-1 1,1-1,-1 1,0-1,0 0,0 0,0 0,-1 0,1-1,-1 1,0-1,0 0,-1 0,1 0,0-1,-1 0,0 0,0 0,1 0,-1-1,0 1,0-1,0-1,0 1,-1-1,1 1,0-2,0 1,0 0,0-1,0 0,0 0,-3-2,1 1,0 0,1 0,-1-1,1 0,0 0,0 0,0-1,0 0,1 0,-1-1,1 0,0 0,0 0,1 0,0-1,0 1,0-1,0 0,1 0,0-1,1 1,-1-2,-10-15,3 6</inkml:trace>
  <inkml:trace contextRef="#ctx0" brushRef="#br0" timeOffset="60353.251">3002 393,'-51'86,"-3"-2,-5-2,-59 63,56-69,22-28,-1-3,-3-1,-1-2,-21 13,45-39</inkml:trace>
  <inkml:trace contextRef="#ctx0" brushRef="#br0" timeOffset="60975.917">3118 508,'0'4,"0"9,0 11,0 8,0 7,-4 17,-6 6,-4 4,-4 0,1-9,0-5,2-8,4-7,4-11</inkml:trace>
  <inkml:trace contextRef="#ctx0" brushRef="#br0" timeOffset="61648.923">3417 901,'-11'1,"0"1,1 0,-1 1,0 1,1-1,0 2,0-1,0 1,0 1,1 0,0 0,0 1,1 0,-1 0,-2 5,-23 16,30-25,2-2,1-1,0 1,-1 0,1-1,0 1,0 0,0 0,-1 0,1 0,0 0,0 0,0 0,1 0,-1 0,0 1,0-1,1 0,-1 0,0 1,1-1,-1 1,1-1,0 0,-1 1,1-1,0 1,0-1,0 1,0-1,0 1,0-1,1 0,-1 1,0-1,1 1,-1-1,1 0,0 1,105 110,-62-87,-25-18</inkml:trace>
  <inkml:trace contextRef="#ctx0" brushRef="#br0" timeOffset="62888.618">3741 946,'-41'43,"-1"-3,35-36,0 1,1 1,0-1,0 1,1 0,-1 0,1 1,0 0,1 0,0 0,0 0,1 1,-1-1,2 1,-1 0,1 1,0-4,0-1,1 1,0-1,0 1,0 0,0-1,1 1,0 0,0-1,0 1,0 0,1-1,0 1,0 0,0-1,1 1,-1-1,1 0,0 1,0-1,1 0,-1 0,1 0,0 0,0-1,0 1,0-1,1 0,0 0,-1 0,1 0,0-1,0 0,0 1,1-1,-1-1,4 2,0 0,1 0,1-1,-1 0,0-1,0 0,1 0,-1-1,1 0,-1-1,0 0,1 0,-1-1,0-1,0 1,0-1,0-1,-1 1,1-2,-1 1,0-1,0 0,-1-1,1 0,-1 0,-1 0,1-1,-1 0,0-1,0 1,-1-1,3-7,19-48,-15 101,-12 415,-1-444,0 1,-1-1,0 0,0 1,-1-1,-1-1,1 1,-1 0,-1-1,1 0,-1 0,-1 0,0 0,0-1,0 0,-1-1,-1 2,2-1,0 1,-1-2,0 1,0-1,0 0,-1 0,1-1,-1 0,-1 0,1-1,-1 0,0-1,0 0,0 0,0-1,0 0,0 0,-6-1,7 0,1 0,-1 0,1-1,-1 0,0 0,1-1,-1 0,1 0,-1-1,1 0,-1 0,1-1,0 0,0 0,0-1,1 1,-1-1,1-1,0 0,0 0,-5-5,-11-27,13 22</inkml:trace>
  <inkml:trace contextRef="#ctx0" brushRef="#br0" timeOffset="63713.703">3925 1178,'0'-4,"0"-5,0-5,0-4,0-3,0-2,-3-1,-7 4,0 1,-2 4,0 1,2 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2:58.9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1062,'78'-15,"318"-76,-189 55,69 1,53-2,784-76,-778 76,-54 3,256-34,-502 62,-17 1</inkml:trace>
  <inkml:trace contextRef="#ctx0" brushRef="#br0" timeOffset="639.518">856 0,'23'43,"2"-2,1 0,3-2,1-1,1-1,29 24,-8-15,3-1,1-4,3-1,1-4,1-1,16 2,-42-18,698 361,-438-212,-207-105,-75-55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1:56.9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1110 278,'-2'-3,"0"1,0-1,0 1,0-1,0 1,0 0,0 0,-1 0,1 0,-1 0,0 1,1-1,-1 1,0 0,0 0,0 0,0 0,0 0,0 1,0-1,0 1,-3-1,-54-7,-1 3,0 2,-49 5,32-1,22-1,29-2,1 1,-1 1,0 2,0 0,1 2,0 1,-1 1,2 1,-1 2,-16 7,-63 57,94-68,0 0,1 1,0 0,0 0,0 1,1 0,0 1,0 0,1 0,0 1,1 0,0 1,0-1,1 2,0-1,0 0,2 1,-1 0,1 0,1 0,0 1,0 4,5 192,0-203,-1 0,1 0,0 0,0-1,1 1,-1-1,1 1,0-1,0 0,1 0,-1-1,1 1,0-1,-1 1,2-1,-1 0,3 1,10 10,50 25,-49-25,0 0,1-1,0-1,1 0,0-2,1 0,0-2,1 0,0-1,0-2,0 0,1-1,-1-1,11-1,753-4,-770 0,0 0,0-2,0 0,-1-1,0 0,0-1,0-1,-1 0,8-6,-7 5,14-9,-1-3,0 0,-1-2,-2 0,1-3,-13 13,-6 4,0-1,-1 1,0-1,0-1,-1 1,0-1,0 0,-2 0,3-7,8-19,-9 19,0 0,-1-1,-1 0,-1 0,-1 0,0 0,-1 0,-1 0,-3-16,0 20,0 1,-1 0,-1 1,0-1,-1 1,0 0,0 1,-2 0,1 0,-1 0,-1 1,0 1,0 0,-1 0,0 1,-1 0,1 1,-2 0,1 1,-11-3,12 2,-7 0,0 0,-1 0,0 2,0 1,0 0,-1 1,1 1,-1 1,1 1,-1 0,0 2,-5 1,-46 0,-184-3,236 0</inkml:trace>
  <inkml:trace contextRef="#ctx0" brushRef="#br0" timeOffset="64829.929">394 925,'4'-4,"36"-29,20-17,43-23,38-11,87-11,50-13,62-3,-8 8,-49 19,-68 19,-67 21,-59 14,-44 12</inkml:trace>
  <inkml:trace contextRef="#ctx0" brushRef="#br0" timeOffset="65919.91">1 0,'161'159,"302"222,-225-143,-55-54,-46-47,-123-119,-2-2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3:46.8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172 1,'-36'229,"15"-26,8 0,12 173,-1-307,-4 0,-3 0,-18 64,12-58,13-56,2-15,1-1,-1 1,0-1,-1 1,1-1,-1 0,1 1,-1-1,0 0,0 1,0-1,-1 0,1 0,-1 0,0 0,1 0,-1 0,-1-1,1 1,0 0,-1-1,1 0,-2 1,-5-3</inkml:trace>
  <inkml:trace contextRef="#ctx0" brushRef="#br0" timeOffset="945.552">11 810,'27'-49,"94"-180,-10 81,-104 142,-1 0,1 0,0 1,1 0,-1 0,1 1,0 0,0 0,0 1,1 0,-1 0,1 1,-1 0,1 1,0 0,0 0,0 1,0 0,0 0,-1 1,1 1,0-1,0 1,-1 1,1-1,-1 2,0-1,0 1,0 0,0 1,-1-1,0 2,0-1,0 1,6 6,3 3,-1 0,0 1,-1 1,-1 0,-1 1,0 1,-1 0,-1 0,-1 1,-1 0,0 0,-2 1,3 12,41 124,-48-138</inkml:trace>
  <inkml:trace contextRef="#ctx0" brushRef="#br0" timeOffset="1476.605">1027 439,'4'0,"5"0,5 0,8 0,5 0,4 0,2 0,-1 0,-2 0,-2 0,-2 0,-2 0,-4 0</inkml:trace>
  <inkml:trace contextRef="#ctx0" brushRef="#br0" timeOffset="2003.574">1142 740,'4'0,"5"0,6 0,3 0,7 0,3 0,1 0,-1 0,-1 0,2 0,1 0,-1 0,2 0,0 0,-5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3:56.1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50 70,'-44'464,"43"-457,0-4,0 0,0 0,1 0,-1 0,1 0,0 0,-1 0,1 0,1 0,-1 0,0 0,1 0,0 0,-1 0,1 0,0 0,0 0,1-1,-1 1,1 0,-1-1,1 1,0-1,0 0,0 1,0-1,0 0,1 0,-1 0,1-1,-1 1,1 0,0-1,141 10,85-3,-219-8</inkml:trace>
  <inkml:trace contextRef="#ctx0" brushRef="#br0" timeOffset="483.937">73 302,'4'0,"5"0,5 0,8 0,8 0,7 0,1 0,2 0,2 0,-2 0,-5 0,-3 0,-8 0</inkml:trace>
  <inkml:trace contextRef="#ctx0" brushRef="#br0" timeOffset="1058.191">95 1,'32'0,"18"0,8 0,-1 0,-3 0,-7 0,-7 0,-7 0,-4 0,-4 0,-3 0,-4 0</inkml:trace>
  <inkml:trace contextRef="#ctx0" brushRef="#br0" timeOffset="2195.395">696 509,'-3'-1,"0"1,-1 0,1 1,0-1,-1 1,1-1,0 1,0 0,-1 0,1 0,0 1,0-1,0 1,0-1,1 1,-1 0,0 0,1 1,0-1,-1 0,1 1,0 0,0-1,0 1,0 0,1 0,-1 1,-2 0,1 0,-1 0,1 0,0 0,0 0,1 1,0 0,-1-1,1 1,1 0,-1 0,1 0,0 0,0 0,0 0,1 0,0 0,0 1,0-1,0 0,1 0,0 0,0 0,0 0,1 0,0 0,0 0,0-1,1 1,-1 0,1-1,0 0,0 0,0 0,3 2,-4-4,0 0,0 0,0-1,1 1,-1-1,0 0,0 0,1 0,-1 0,1 0,-1 0,1 0,-1-1,1 1,-1-1,1 0,-1 0,1 0,0 0,-1 0,1-1,-1 1,1-1,-1 1,1-1,-1 0,1 0,-1 0,0-1,1 1,-1 0,0-1,0 0,0 1,0-1,-1 0,1 0,0 0,-1 0,1 0,-1 0,0-1,1 1,-1 0,0-1,0 1,0-3,1-11,-1-1,-1 1,0-1,-1 1,-1-1,0 1,-1-1,-1 1,-1 0,1-4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3:50.1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555 2,'0'61,"1"98,-6-1,-8 0,-7 8,1-74,20-89,1-1,0 1,-1 0,1 0,0-1,0 1,1-1,-1 0,1 1,-1-1,1 0,-1-1,1 1,0 0,0-1,0 1,0-1,0 0,0 0,0 0,1-1,-1 1,0-1,0 0,2 1,1 0,260 30,-178-24,-69-6</inkml:trace>
  <inkml:trace contextRef="#ctx0" brushRef="#br0" timeOffset="510.372">578 418,'4'0,"9"-4,6-1,16 0,6 0,3 3,-1 0,-4 1,-5 0,-1 1,-1 1,-3-1,-2 0,-6 0</inkml:trace>
  <inkml:trace contextRef="#ctx0" brushRef="#br0" timeOffset="1198.623">578 47,'49'-17,"238"-12,-193 39,-78-5</inkml:trace>
  <inkml:trace contextRef="#ctx0" brushRef="#br0" timeOffset="2693.584">1 926,'1060'0,"-851"23,-46-24,-143 1</inkml:trace>
  <inkml:trace contextRef="#ctx0" brushRef="#br0" timeOffset="4751.522">1247 464,'-22'184,"23"-181,0 0,1 1,-1-1,1 0,0 0,0 0,0 0,0-1,1 1,-1-1,1 1,-1-1,1 0,0 0,0 0,0 0,0 0,0-1,0 1,1-1,-1 0,0 0,1 0,-1-1,1 1,-1-1,1 1,-1-1,1 0,-1-1,1 1,-1-1,1 1,-1-1,0 0,1-1,3 2,13-1</inkml:trace>
  <inkml:trace contextRef="#ctx0" brushRef="#br0" timeOffset="5173.884">1110 486,'7'0,"12"0,5 0,3 0,5 0,0 0,3 0,0 0,-3 0,-6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3:27.4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113 671,'-23'27,"16"0,0 0,2 0,1 1,1-1,1 1,2 0,3 25,-2-3,-1 6,2 14,-3 0,-3 0,-3-1,-12 52,1 129,15-227,-10-54,10 1</inkml:trace>
  <inkml:trace contextRef="#ctx0" brushRef="#br0" timeOffset="1705.179">20 625,'25'-12,"1"1,0 1,0 1,1 1,0 2,0 0,0 2,1 1,0 1,12 2,3 0,-28-2,1 1,0 1,0 1,0 0,-1 0,1 2,-1 0,1 1,-1 0,0 1,-1 1,1 1,-1 0,12 8,98 106,-114-106,-1 1,0-1,-1 1,-1 1,0-1,-2 1,0 1,0-1,-2 1,0-1,-1 1,-1 0,-1 0,0 4,0-17,1 2,-1 0,0 1,0-1,0 1,-1-1,0 1,0-1,-1 0,0 1,0-1,-1 0,0 0,0-1,-1 1,0-1,0 1,-2 1,-11 8,-1 0,-1-1,-1-1,0 0,0-2,-1 0,-1-2,0 0,-4 0,2-3,-1-1,0-1,0-1,0-1,0-2,0 0,-1-2,-16-2,-34 0,-107 3,162 0</inkml:trace>
  <inkml:trace contextRef="#ctx0" brushRef="#br0" timeOffset="5677.514">1314 1063,'11'0,"13"0,5 0,6 0,13 0,2 0,-4 0,-5 0,-10 0</inkml:trace>
  <inkml:trace contextRef="#ctx0" brushRef="#br0" timeOffset="6254.181">1153 1317,'7'0,"8"0,7 0,6 0,4 0,6-4,12-1,0 0,-3-3,-6 0,-6 1,-5 2,-8 1</inkml:trace>
  <inkml:trace contextRef="#ctx0" brushRef="#br0" timeOffset="7129.032">2353 70,'0'724,"-1"-721,1 0,0 1,-1-1,1 0,0 1,1-1,-1 0,1 1,-1-1,1 0,0 0,0 0,0 1,1-1,-1 0,1-1,-1 1,1 0,0 0,0-1,1 1,-1-1,0 1,1-1,-1 0,1 0,0 0,0-1,0 1,0-1,0 1,0-1,0 0,1 0,155 1,-93-7,9 3,-45 2</inkml:trace>
  <inkml:trace contextRef="#ctx0" brushRef="#br0" timeOffset="7673.533">2353 486,'8'-4,"10"-5,6-2,3 2,13-6,3 0,-2 3,1 2,-4 4,-4 3,-4 1,-6 2</inkml:trace>
  <inkml:trace contextRef="#ctx0" brushRef="#br0" timeOffset="8372.08">2238 0,'388'15,"-209"9,12-11,-175-8</inkml:trace>
  <inkml:trace contextRef="#ctx0" brushRef="#br0" timeOffset="9195.498">1960 1109,'249'19,"749"-14,-487-5,-491 0</inkml:trace>
  <inkml:trace contextRef="#ctx0" brushRef="#br0" timeOffset="10175.861">2653 1456,'-24'385,"-11"-219,27-139,0 0,2 0,1 1,1 0,2-1,0 28,2-52,0 0,0 1,0-1,0 1,1-1,-1 0,1 1,0-1,0 0,0 0,1 0,-1 0,1 0,-1 0,1 0,0 0,0 0,1-1,-1 1,0-1,1 0,-1 0,1 0,0 0,0 0,0 0,0-1,0 1,0-1,2 1,16 1,0 0,1-2,-1 0,0-2,0 0,1-1,-1-1,0-1,-1-1,1-1,-1-1,13-6,-27 11,0-1,0 0,-1 0,1-1,-1 0,0 0,0 0,0-1,0 1,-1-1,0 0,3-5,3-9</inkml:trace>
  <inkml:trace contextRef="#ctx0" brushRef="#br0" timeOffset="10958.656">2353 1641,'419'0,"-324"17,-79-14</inkml:trace>
  <inkml:trace contextRef="#ctx0" brushRef="#br0" timeOffset="15091.782">2607 925,'0'-4,"4"-2,5 1,5 1,4 1,3 1,6 2,2-1,0 1,-1 0,-5 1</inkml:trace>
  <inkml:trace contextRef="#ctx0" brushRef="#br0" timeOffset="16920.256">2468 508,'-2'0,"0"0,-1-1,1 1,0-1,0 0,-1 1,1-1,0 0,0-1,0 1,0 0,0 0,0-1,1 0,-1 1,0-1,1 0,-1 1,1-1,0 0,0 0,-1 0,1 0,0-1,5-2,0 1,0 0,0 0,1 1,0-1,-1 1,1 0,0 0,1 1,-1-1,0 1,1 0,-1 1,1-1,-1 1,1 0,2 0,40-6,-1 2,0 2,1 3,29 3,18-1,-85-2</inkml:trace>
  <inkml:trace contextRef="#ctx0" brushRef="#br0" timeOffset="34788.269">3161 601,'0'232,"1"-229,-1-1,1 0,0 1,-1-1,1 0,0 0,0 0,0 0,1 0,-1 0,1 0,-1 0,1 0,-1 0,1-1,0 1,0-1,0 1,0-1,0 0,0 1,0-1,0 0,0-1,1 1,-1 0,0-1,1 1,-1-1,1 1,80 2,-67-4,74-2,-64 2</inkml:trace>
  <inkml:trace contextRef="#ctx0" brushRef="#br0" timeOffset="36020.569">3091 693,'4'0,"6"0,4 0,4 0,3 0,2 0,-4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4:05.9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0 198,'2009'25,"-1229"-27,-719-10,-60 11,0 0,0 1,0-1,0 0,0 0,0 0,0 0,0 0,0 0,0 0,0 0,-1 0,1-1,-1 1,1 0,-1 0,1-1,-1 1,1 0,-1-1,0 1,0 0,0-1,0 1,0 0,0-1,0 1,0 0,-1-1,1 1,0 0,-1 0,1-1,-1 1,0 0,1 0,-1 0,0-1,0 1,-10-19,-1 2,-1 0,0 0,-1 1,-1 1,-1 0,-15-11,17 15</inkml:trace>
  <inkml:trace contextRef="#ctx0" brushRef="#br0" timeOffset="482.131">2425 383,'7'0,"8"0,8 0,0-4,1-1,3 0,2-3,-1-4,0 0,-2-2,-5-2,-2 1,3 3,2 1,-3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4:11.6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1,'4'0,"5"0,10 0,4 0,3 0,4 0,2 0,-1 0,-2 0,-2 0,-1 0,-5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4:12.0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10,'4'0,"5"0,5 0,4 0,3 0,6 0,2 0,-4-4,-6-1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4:08.7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 2,'-16'187,"8"0,8 28,0-211,0 0,0 0,1 0,-1 0,1-1,0 1,0 0,0 0,0 0,1 0,-1-1,1 1,0-1,0 1,1-1,-1 0,1 0,-1 0,1 0,0 0,0-1,0 1,0-1,1 0,-1 0,1 0,-1 0,1-1,0 1,0-1,49 17,1-1,0-3,2-3,-1-2,1-2,0-2,32-4,-80-1,-5 1,1 0,-1-1,1 1,-1-1,1 0,-1 0,1-1,-1 1,0-1,1 1,-1-1,1 0,-1-1,0 1,0 0,0-1,1 0,-2 0,1 0,0 0,0 0,-1 0,1-1,-1 1,2-3,0-10</inkml:trace>
  <inkml:trace contextRef="#ctx0" brushRef="#br0" timeOffset="526.476">141 302,'4'0,"5"0,5 0,8 0,8 0,7-4,5-1,3 0,-2 1,-5 1,-4 1,-4 1,-4 1,-2 0,-1 0,-5 0</inkml:trace>
  <inkml:trace contextRef="#ctx0" brushRef="#br0" timeOffset="1211.472">48 48,'4'-4,"5"-1,5 0,8-3,5 0,1 1,3 3,5 0,4 3,-1 0,1 1,2 0,0 0,-1 1,-9-1</inkml:trace>
  <inkml:trace contextRef="#ctx0" brushRef="#br0" timeOffset="1851.5">903 441,'0'300,"-1"-297,1 1,0-1,0 1,0-1,0 1,0-1,1 1,0-1,0 1,0-1,0 0,0 1,0-1,1 0,0 0,0 0,0 0,0 0,0-1,0 1,1-1,-1 1,1-1,0 0,0 0,-1 0,2 0,-1 0,0-1,0 1,0-1,1 0,-1 0,0 0,1-1,106 3,-100-4</inkml:trace>
  <inkml:trace contextRef="#ctx0" brushRef="#br0" timeOffset="2319.36">833 533,'4'0,"5"0,9 0,6 0,2 0,1 0,-5-4,-1-1,-1 0,0 1,-2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1:33.8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115 0,'0'671,"19"-560,-10-95</inkml:trace>
  <inkml:trace contextRef="#ctx0" brushRef="#br0" timeOffset="577.274">0 554,'31'-7,"0"1,0 1,0 2,1 1,-1 1,3 2,42-1,348-42,-332 36,-74 6</inkml:trace>
  <inkml:trace contextRef="#ctx0" brushRef="#br0" timeOffset="1243.867">738 70,'0'7,"0"8,0 8,0 12,0 8,0 9,0 6,0 3,0 1,0-5,0-5,0-3,0-2,0-5,0-2,0-4,0-8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4:15.2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50 92,'14'50,"-14"23,-3 0,-3 0,-3-1,-3 3,-17 144,28-215,0-1,0 1,0 0,1-1,-1 1,1 0,0-1,0 1,0 0,1 0,-1-1,1 1,0 0,0-1,0 1,0-1,1 1,0-1,-1 0,1 1,0-1,0 0,1 0,-1-1,1 1,-1 0,1-1,0 1,0-1,0 0,0 0,1 0,0 0,139-1,-76-5,53 21,-83-17,-24-3</inkml:trace>
  <inkml:trace contextRef="#ctx0" brushRef="#br0" timeOffset="434.688">74 439,'268'-1,"-140"-21,-58 2,-59 11</inkml:trace>
  <inkml:trace contextRef="#ctx0" brushRef="#br0" timeOffset="837.199">97 0,'4'0,"5"0,9 0,9 0,8 0,6 0,4 0,-2 0,-5 0,-4 0,-8 0</inkml:trace>
  <inkml:trace contextRef="#ctx0" brushRef="#br0" timeOffset="1767.181">766 832,'-2'-3,"0"1,0 0,-1 0,1 0,-1 0,1 1,-1-1,0 1,0 0,1-1,-1 1,0 1,0-1,0 0,0 1,0-1,0 1,-1 0,1 0,0 0,0 0,-2 1,0 0,1 0,-1 0,1 1,0 0,-1 0,1 0,0 0,0 0,0 1,0 0,1 0,-1 0,1 0,0 0,-1 1,2 0,-1-1,0 1,1 0,0 0,-1 1,2-1,-1 0,0 1,1-1,0 1,0-1,0 1,1 0,0-1,-1 2,3-3,0-1,1 1,-1 0,0-1,1 1,-1-1,1 0,0 0,0 0,0 0,0 0,0-1,0 1,0-1,0 0,1 0,-1 0,0 0,1-1,-1 1,1-1,-1 0,1 0,-1 0,1-1,-1 1,0-1,1 0,-1 0,0 0,1 0,-1 0,0-1,0 0,0 1,0-1,0-1,1 1,-1-1,0-1,1 1,-1 0,-1-1,1 1,0-1,-1 0,0 0,0 0,0 0,0-1,-1 1,0 0,0-1,0 1,0-1,0 1,-1-4,1-11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4:14.1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1107,'22'-408,"-22"392,0 1,2 0,-1-1,2 1,0 0,1 0,0 0,1 0,1 1,4-7,-3 6,-1 0,-1 0,0-1,-1 0,0 0,-2 0,0-1,0 0,9-56,25-28,2-17,-13 27,-26 147,-7 5,6-32,-1-1,-2 1,-1-2,-2 1,-4 12,-14-11,27-35,1 1,0 0,1 0,-1 0,1 0,0 0,0 1,0-1,1 1,-1 0,1 0,0 0,0 1,1-1,-1 1,1 0,0 0,3-1,6-2,0 2,0 0,0 1,0 0,1 1,-1 1,1 0,0 1,-1 0,1 1,2 2,25-2,-36-1,-1 0,1-1,-1 2,1-1,-1 1,1-1,-1 1,0 1,0-1,1 1,-1 0,0 0,0 1,0-1,-1 1,1 0,-1 1,0-1,1 1,-1-1,-1 1,1 1,-1-1,1 0,-1 1,-1 0,1 0,4 12,-1-1,-1 1,-1 0,0 1,-1-1,-1 1,-1-1,-1 1,0 0,-2 9,2-17,0 11</inkml:trace>
  <inkml:trace contextRef="#ctx0" brushRef="#br0" timeOffset="441.03">786 345,'4'0,"1"4,3 5,2 6,-3 3,-1 3,-2-3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1:27.5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1109 415,'4'0,"9"0,6-4,8-1,7 0,2 1,-1 1,-7 1</inkml:trace>
  <inkml:trace contextRef="#ctx0" brushRef="#br0" timeOffset="594.772">1063 622,'4'0,"5"0,5 0,4 0,7-4,7-1,2 1,-1-4,2 0,-2 1,-1 2,-3 2,-7 1</inkml:trace>
  <inkml:trace contextRef="#ctx0" brushRef="#br0" timeOffset="-1651.484">0 68,'31'129,"-16"98,-16-173,4-1,1 0,3-1,4 8,43 88,-51-144,1 1,0 0,0-1,0 0,0 0,1 0,0-1,-1 1,1-1,1 0,-1 0,0-1,1 0,-1 0,1 0,0-1,-1 1,1-1,0-1,0 1,0-1,0 0,0 0,0-1,4 0,6 1,292 0,-230-9,-55-1</inkml:trace>
  <inkml:trace contextRef="#ctx0" brushRef="#br0" timeOffset="-1088.746">93 485,'8'-4,"6"-2,9 1,12 1,13-3,16-4,10 0,1-6,-6 0,-10 2,-11 4,-13 1,-14 1</inkml:trace>
  <inkml:trace contextRef="#ctx0" brushRef="#br0" timeOffset="-543.294">0 114,'197'-28,"-132"14,288-37,-199 33,-112 16</inkml:trace>
  <inkml:trace contextRef="#ctx0" brushRef="#br0" timeOffset="171365.066">1040 808,'-174'5,"166"-2,0 0,0 1,0 0,1 0,0 1,-1 0,2 0,-1 0,1 1,-1 0,2 1,-1-1,1 1,0 0,0 1,1-1,0 1,0 0,1 0,0 0,0 0,1 1,0-1,1 1,0-1,0 1,0-1,1 1,1 0,0-1,0 1,0 0,1-1,2 7,1-9,0 0,1-1,-1 0,1 1,0-2,1 1,-1-1,1 0,0 0,0-1,0 0,0 0,0-1,1 0,-1 0,1-1,0 0,-1 0,1 0,0-1,0-1,1 1,213-2,-219 2,0-1,-1 1,1 0,0-1,-1 0,1 0,0 1,-1-1,1-1,-1 1,1 0,-1-1,0 1,0-1,1 0,-1 1,0-1,-1 0,1 0,0-1,0 1,-1 0,0 0,1-1,-1 1,0-1,0 0,0 1,0-1,-1 1,1-1,-1 0,0 0,1 1,-1-3,1-4,-1 0,0 0,0 0,0 0,-1 0,-1 0,1 0,-2 1,1-1,-1 1,0-1,-1 1,0 0,0 0,-1 0,-5-6,-2 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4:21.9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0,'8'0,"10"0,10 0,8 0,6 0,4 0,1 0,-3 0,-5 0,-5 0,-5 0,-3 0,-2 0,-5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4:22.3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1,'12'0,"11"0,6 0,7 0,11 0,11 0,3 0,-5 0,-8 0,-9 0,-6 0,-10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4:20.0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144 1,'0'3,"-4"14,-5 39,-1 34,-7 79,0 75,-6 66,2 35,4 22,5-5,4-8,4-45,3-64,0-64,2-57,0-44,0-33,0-23</inkml:trace>
  <inkml:trace contextRef="#ctx0" brushRef="#br0" timeOffset="1002.939">144 416,'2'-6,"0"0,1 0,0 0,0 0,0 1,1-1,-1 1,2 0,-1 0,0 1,1-1,0 1,0 0,0 0,0 1,1-1,0 1,-1 0,1 1,0 0,0 0,4-1,13-3,0 1,0 1,0 1,1 2,0 0,-1 1,1 1,-1 1,1 2,-1 0,0 1,-1 2,1 0,-1 1,0 2,-1 0,0 1,-1 1,0 1,-1 0,0 2,12 13,-6-7,-1 2,-1 0,-1 2,-2 0,0 1,-2 2,0 0,-2 0,-1 2,-2 0,-1 0,5 21,-5-3,-3 1,-2 1,-2-1,-2 1,-2 0,-2 0,-5 20,5-59,-1 0,0-1,0 1,-1 0,-1-1,1 1,-2-1,0 0,0 0,0-1,-2 1,1-1,-1-1,0 1,-1-1,0 0,0-1,0 0,-1 0,-7 3,-3 3,0-2,-1 0,0 0,-1-2,0-1,0-1,-1 0,0-2,0 0,-1-2,1 0,-1-2,1 0,-1-2,0 0,-2-2,10 1,1-1,-1-1,1 0,0-1,0-1,1 0,-1-1,1 0,1-1,-1-1,2 0,-12-10,6 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4:28.1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300 214,'-18'88,"-76"367,85-374,23-116,1 0,2 1,2 0,1 2,1 0,1 1,2 2,26-26,-38 40,-1 1,2 0,0 1,1 1,0 0,1 0,0 1,0 1,2 1,-1 0,1 2,0-1,0 2,1 0,0 2,0-1,0 2,1 1,4 0,11 2,-23-1,0 0,0 1,0 0,0 1,0 1,0-1,0 2,-1-1,1 2,-1-1,0 1,0 1,4 2,-9 0,0 1,0-1,-1 1,0 0,0 1,-1-1,0 0,-1 1,0 0,0 0,-1 0,0 0,0-1,-1 1,0 0,-1 0,0 0,0 2,1 0,-38 261,11-113,24-138,-5 46,-3-2,-2 1,-3-1,-22 53,-62 109,77-167,17-37</inkml:trace>
  <inkml:trace contextRef="#ctx0" brushRef="#br0" timeOffset="1016.817">1477 537,'0'3,"0"0,0 0,0-1,0 1,1 0,-1 0,1-1,0 1,-1 0,1-1,0 1,1-1,-1 1,0-1,1 0,0 1,-1-1,1 0,0 0,0 0,0 0,0 0,0-1,1 1,-1-1,0 1,1-1,-1 0,1 0,0 0,-1 0,1 0,0-1,-1 1,1-1,0 0,0 0,1 0,-1 1,-1-1,0 1,1-1,-1 1,0-1,1 0,-1 0,0 0,1-1,-1 1,0 0,1-1,-1 0,0 1,1-1,-1 0,0 0,0 0,0 0,0-1,0 1,0-1,0 1,-1-1,1 1,0-1,-1 0,1 0,-1 0,0 0,0 0,0 0,0 0,0-1,0 1,0 0,-1 0,1-1,-1 1,0 0,1-1,-1 1,0-1,-1 1,1 0,0-2,0 3,0 1,0-1,0 0,0 0,-1 1,1-1,0 0,0 0,0 1,-1-1,1 0,0 1,-1-1,1 0,-1 1,1-1,0 1,-1-1,0 0,1 1,-1-1,1 1,-1 0,0-1,1 1,-1-1,0 1,1 0,-1-1,0 1,1 0,-1 0,0 0,0 0,1 0,-1 0,0 0,0 0,1 0,-1 0,0 0,0 0,1 0,-1 0,0 1,0-1,1 0,-1 1,0-1,1 0,-1 1,1-1,-1 1,0-1,1 1,-1 0,-22 39,22-23,2-1</inkml:trace>
  <inkml:trace contextRef="#ctx0" brushRef="#br0" timeOffset="1760.846">2332 6,'0'-4,"0"2,0 22,0 19,0 38,0 18,0 1,0 3,0-7,0-15,0-17,0-19</inkml:trace>
  <inkml:trace contextRef="#ctx0" brushRef="#br0" timeOffset="2321.491">1939 768,'176'27,"-35"-14,0-6,69-8,-129 1,-25 4,-38 1</inkml:trace>
  <inkml:trace contextRef="#ctx0" brushRef="#br0" timeOffset="2967.678">2193 1067,'1'-3,"1"-1,-1 0,1 1,0-1,0 1,0 0,0-1,1 1,-1 0,1 0,0 1,0-1,0 0,0 1,0 0,1 0,0-1,3-2,22-15,0 1,2 2,0 0,1 3,1 0,0 2,1 2,0 0,0 3,1 1,8 0,-40 6,0-1,0 0,0 1,-1 0,1-1,0 1,0 0,0 0,0 1,0-1,-1 1,1-1,0 1,0 0,-1 0,1 0,0 0,-1 1,1-1,-1 1,0-1,1 1,-1 0,0 0,0 0,0 0,0 0,-1 1,1-1,-1 0,1 1,-1 0,0-1,0 1,0 0,0-1,0 1,0 2,0 9,0 0,-1 1,0-1,-1 0,-1 0,0 0,-1 0,-1 0,0 0,-1-1,0 1,-1-1,-1-1,0 1,0-1,-1 0,-1-1,0 0,0 0,-1-1,-1 0,0-1,0 0,0-1,-8 4,-12 16,30-27,1 0,0-1,0 1,0 0,-1-1,1 1,0 0,0-1,0 1,0 0,0 0,1-1,-1 1,0 0,0-1,0 1,0 0,1-1,-1 1,0-1,1 1,-1 0,1-1,-1 1,0-1,1 1,-1-1,1 1,-1-1,1 1,0-1,-1 0,1 1,-1-1,1 0,0 0,-1 1,1-1,0 0,-1 0,1 0,0 0,-1 0,1 0,0 0,-1 0,1 0,0 0,0 0,-1 0,1 0,0 0,-1-1,1 1,-1 0,1-1,0 1,203-2,-109-20,-54 6</inkml:trace>
  <inkml:trace contextRef="#ctx0" brushRef="#br0" timeOffset="3815.581">3326 629,'1'234,"-1"-233,0 0,1 0,-1 0,0 0,1 0,-1 0,1 0,-1 0,1-1,-1 1,1 0,-1 0,1-1,0 1,0 0,-1-1,1 1,0 0,0-1,0 1,-1-1,1 0,0 1,0-1,0 0,0 1,0-1,0 0,0 0,0 0,0 0,0 0,0 0,0 0,0 0,0 0,0 0,0-1,0 1,0 0,0-1,-1 1,1-1,0 1,0-1,0 1,0-1,-1 0,1 1,0-1,-1 0,1 1,0-1,-1 0,1 0,-1 0,1 0,-1 0,0 1,1-1,-1 0,0 0,0 0,1 0,-1 0,0 0,0 0,130-192,-129 192,-1 0,0 0,1 0,-1 0,1 0,-1 0,1 0,-1 0,1 1,-1-1,1 0,0 0,-1 1,1-1,0 0,0 1,0-1,-1 1,1-1,0 1,0-1,0 1,0 0,0-1,0 1,0 0,0 0,0 0,0 0,0 0,0 0,0 0,0 0,0 0,0 0,0 1,0-1,0 0,0 1,0-1,-1 0,1 1,0-1,0 1,0 0,0 0,17 47,6 196,-24-243,0-1,0 1,0-1,0 1,0-1,0 1,0-1,0 0,0 1,0-1,0 1,0-1,0 1,1-1,-1 0,0 1,0-1,0 1,1-1,-1 0,0 1,1-1,-1 0,0 1,1-1,-1 0,0 1,1-1,-1 0,0 0,1 0,-1 1,1-1,-1 0,1 0,-1 0,0 0,1 0,-1 0,1 0,-1 0,1 0,-1 0,1 0,-1 0,0 0,1 0,-1 0,1 0,-1 0,1-1,-1 1,0 0,1 0,-1-1,1 1,-1 0,0 0,1-1,-1 1,0 0,0-1,1 0,28-28,-20 19,1 0,0 0,1 0,0 1,1 1,0 0,0 0,0 1,1 1,0 0,1 1,-1 0,1 1,0 1,0 0,0 0,6 1,-9 5,-1-1,0 1,0 1,0 0,-1 1,1-1,-1 2,0-1,0 2,-1-1,0 1,0 0,0 0,-1 1,6 8,17 15,-18-21</inkml:trace>
  <inkml:trace contextRef="#ctx0" brushRef="#br0" timeOffset="4267.455">4272 629,'33'72,"-4"1,-3 2,-3 0,-2 12,-21-88,1 0,-1 1,0-1,0 0,1 0,-1 1,0-1,1 0,-1 1,0-1,1 1,-1-1,1 1,-1-1,1 1,0-1,-1 1,1-1,-1 1,1-1,0 1,-1 0,1-1,0 1,0 0,-1 0,1 0,0 0,-1-1,1 1,0 0,0 0,-1 0,1 0,0 1,0-1,-1 0,1 0,0 0,0 1,-1-1,1 0,0 0,-1 1,1-1,-1 1,1-1,0 1,-1-1,1 1,-1-1,1 1,-1-1,1 1,-1 0,0-1,1 1,-1 0,0-1,0 1,1 0,-1-1,0 1,0 0,0 0,0-1,0 1,0 0,0 0,172-199,-80 100,-73 81</inkml:trace>
  <inkml:trace contextRef="#ctx0" brushRef="#br0" timeOffset="4831.575">4965 144,'21'-11,"0"1,2 1,-1 0,1 2,0 1,0 0,1 2,19-1,-40 5,1 0,-1 0,1 0,-1 1,0-1,1 1,-1 0,0 0,0 1,1-1,-1 0,0 1,0 0,-1 0,1 0,0 0,-1 0,1 1,-1-1,1 1,-1-1,0 1,0 0,-1 0,1 0,0 0,-1 0,0 0,0 1,0-1,0 0,0 1,-1-1,1 0,-1 1,0-1,0 1,0-1,-1 1,1-1,-1 0,-1 39,-2-1,-1 0,-3-1,-1 0,-2 0,-15 37,-1 7,17-47</inkml:trace>
  <inkml:trace contextRef="#ctx0" brushRef="#br0" timeOffset="7233.58">5103 583,'0'-4,"4"-1,9 0,10 1,10 1,2 1,3 1,0 0,-4 1,-2 1,-4-1,-2 0,-2 0,-1 0,-1 0,-3 1</inkml:trace>
  <inkml:trace contextRef="#ctx0" brushRef="#br0" timeOffset="10830.549">0 1692,'4897'0,"-4148"0,-102 0,-142 0,-149 0,-4 0,-293-1,-59 1,-1 0,1-1,0 1,0-1,0 1,0 0,0-1,0 1,0 0,0-1,0 1,0 0,0-1,0 1,0-1,0 1,0 0,0-1,0 1,0 0,0-1,0 1,1 0,-1-1,0 1,0 0,0-1,1 1,-1 0,0 0,0-1,1 1,-1 0,0 0,1 0,-1-1,-13-7,15 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4:39.8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254 1,'0'512,"2"-502,1 0,1 1,-1-2,1 1,1 0,0-1,0 0,1 0,0 0,1-1,0 0,0 0,1-1,0 0,0 0,0-1,1 0,0 0,0-1,1 0,-1-1,1 0,0 0,0-1,1-1,-1 1,1-2,7 1,39 6,1-3,0-2,53-5,-103 3,-1-1,1-1,0 0,0 0,-1 0,1-1,-1 0,1 0,-1-1,0 0,0 0,0-1,4-3,3-7</inkml:trace>
  <inkml:trace contextRef="#ctx0" brushRef="#br0" timeOffset="855.725">0 278,'8'0,"6"0,13 0,6 0,0 0,4 0,-2 0,2 0,-1 0,-4 0,1 0,-1 0,-2 0,-2 0,-6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4:42.1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0,'4'0,"9"0,6 0,4 0,6 0,6 0,4 0,4 0,-1 0,-4 0,-5 0,-8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4:42.8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32,'0'-4,"4"-1,5 0,9 1,9 2,8 0,2 1,-1 1,-4 0,2 0,-2 0,2 0,-1 0,-2 1,-3-1,-1 0,-7-4,-5-2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1:46.9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1,'5'14,"0"0,-2 1,1 0,-2-1,0 1,-1 0,0 0,-2 14,1 0,2 138,-2-166,0-1,0 1,0-1,0 1,0-1,0 0,0 1,0-1,0 1,1-1,-1 1,0-1,0 0,0 1,1-1,-1 1,0-1,0 0,1 1,-1-1,0 0,1 1,-1-1,0 0,1 0,-1 1,0-1,1 0,-1 0,1 0,-1 0,1 1,-1-1,0 0,1 0,-1 0,1 0,-1 0,1 0,-1 0,1 0,-1 0,0 0,1 0,-1-1,1 1,-1 0,1 0,-1 0,0-1,1 1,-1 0,0 0,1-1,-1 1,0 0,1 0,-1-1,0 1,1-1,-1 1,0 0,0-1,0 1,1 0,-1-1,0 0,29-31,-23 25,19-23,2 0,1 2,1 1,1 1,2 2,7-4,-35 26,-1 0,1-1,-1 1,1 1,-1-1,1 0,0 1,0 0,0 0,0 0,0 0,0 1,0-1,0 1,0 0,0 1,0-1,0 1,0-1,0 1,0 0,0 1,0-1,0 1,-1-1,1 1,-1 0,1 0,-1 1,0-1,0 1,0 0,0 0,1 1,9 14,0 0,-2 1,0 0,-2 1,0 0,-1 0,-1 1,0 0,-2 0,1 12,9 115,-4-137,4-35,-10 15,111-130,-106 132,1 0,0 1,0 0,1 1,-1 0,1 1,0 0,0 1,1 0,-1 1,1 1,-1 0,1 0,0 1,-1 1,1 0,-1 1,1 0,-1 1,0 0,0 1,9 4,-15-6,-1 1,1-1,-1 1,0 1,0-1,0 1,0 0,0 0,-1 0,0 0,0 1,0 0,0 0,-1 0,0 0,0 0,0 1,-1 0,0-1,0 1,0 0,0 0,-1 0,0 0,-1 3,10 24,19 18,-9-33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5:13.3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1,'161'0,"-155"1,0 1,0-1,0 1,-1 0,1 0,0 1,-1 0,1 0,-1 0,0 1,0-1,0 1,-1 0,1 1,-1-1,0 1,0 0,-1 0,1 0,-1 0,0 1,0-1,-1 1,0 0,0 0,0 0,-1 0,0 0,0 0,0 0,-1 0,0 1,0-1,-1 0,1 0,-1 0,-1 0,1 0,-1 0,0 0,0 0,-1-1,-2 6,-1 5,1 0,-2 0,0 0,-1-1,-1 0,0 0,-1-1,0 0,-1-1,-1 0,0-1,0 0,-2-1,1-1,-13 8,3-6,36-2,101-8,-88-2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4:45.1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129 207,'-33'29,"19"-6,1 0,2 1,0 1,1 0,2 0,0 1,2 0,0 1,2-1,1 1,2 0,0-1,2 1,1 0,4 22,-3 37,-4-81,1 1,-1-1,1 0,1 0,-1 0,1 0,0 0,0 0,0 0,1 0,0-1,0 1,0 0,0-1,1 1,0-1,0 0,0 0,0 0,0 0,1-1,0 1,0-1,0 0,0 0,0 0,1-1,-1 0,1 1,14 3,0-1,0-1,0-1,0 0,1-1,-1-1,1-1,16-2,-1 1,-25 1,0 0,0 0,0-1,0 0,0-1,-1 0,1-1,-1 0,1 0,-1-1,0 0,0-1,-1 0,1 0,-1-1,0 0,-1-1,5-4,-4 4,0-1,0 0,-1 0,0-1,-1 0,0 0,0-1,-1 0,0 1,-1-2,0 1,-1-1,0 1,0-1,-1 0,-1 0,0 0,0 0,-5-221,3 226,0 0,-1 0,0 1,0-1,0 0,0 1,-1-1,0 1,0 0,0 0,-1 0,0 0,0 1,0-1,0 1,-1 0,1 0,-1 1,0 0,0-1,-1 2,1-1,-1 0,1 1,-1 0,0 1,0-1,0 1,0 0,0 0,-4 1,-8-5,0-1,1 0,0-1,0-1,1-1,0 0,0-1,-4-5,-9-6,17 13</inkml:trace>
  <inkml:trace contextRef="#ctx0" brushRef="#br0" timeOffset="405.155">706 738,'4'4,"1"5,-1 6,0 7,-1 4,-9 1,-3 5,-1 0,2-5</inkml:trace>
  <inkml:trace contextRef="#ctx0" brushRef="#br0" timeOffset="1528.079">936 346,'0'-4,"0"0,0 1,0-1,0 1,0-1,1 0,0 1,0-1,0 1,0-1,0 1,1 0,-1 0,1-1,0 1,0 0,0 0,0 1,1-1,-1 0,1 1,0-1,0 1,-1 0,1 0,1 0,-1 0,0 1,0-1,1 1,-1 0,1 0,-1 0,1 0,-1 1,1 0,-1-1,1 1,3 1,-1-1,0 0,1 1,-1 0,0 1,1-1,-1 1,0 0,0 1,0 0,-1 0,1 0,-1 0,1 1,-1 0,0 0,-1 0,1 1,-1-1,0 1,0 0,0 1,-1-1,1 1,-1-1,2 6,-1 8,0 1,-2-1,0 0,-1 1,0-1,-2 1,-1-1,0 0,-1 1,-1-1,-5 12,7-25,0 0,-1 0,1 0,-1-1,-1 1,1-1,-1 0,0 0,0 0,0 0,-1-1,0 0,0 0,0 0,0 0,-1-1,1 0,-1 0,0 0,0-1,-4 1,10-3,0 0,0 0,0 0,0 0,0-1,0 1,0 0,0 0,0 0,0 0,0-1,0 1,0 0,0 0,0 0,0-1,0 1,0 0,0 0,0 0,0 0,0-1,0 1,0 0,0 0,0 0,-1 0,1 0,0-1,0 1,0 0,0 0,0 0,-1 0,1 0,0 0,0 0,20-7,-17 6,1 0,0 0,0 0,-1 0,1 1,0 0,0 0,0 0,-1 0,1 0,0 1,0 0,-1-1,1 2,0-1,-1 0,1 1,-1-1,0 1,1 0,-1 0,0 0,0 1,0-1,0 1,-1 0,1 0,-1-1,1 2,-1-1,0 0,-1 0,1 1,0-1,0 3,0-2,-1-1,1 1,-1-1,0 1,0-1,-1 1,1 0,-1 0,1-1,-1 1,0 0,-1 0,1-1,-1 1,1 0,-1-1,0 1,0 0,-1-1,1 1,-1-1,0 0,0 1,0-1,0 0,0 0,-1-1,0 1,1 0,-1-1,0 1,0-1,0 0,0 0,-1 0,1-1,-1 1,1-1,-1 0,1 1,-3-1,-3 1,0 0,0-1,0 0,0 0,0-1,-1 0,1-1,0 0,0 0,0-1,0 0,0-1,1 0,-5-2,-2-6</inkml:trace>
  <inkml:trace contextRef="#ctx0" brushRef="#br0" timeOffset="2572.506">1444 276,'43'-1,"98"12,-134-6,-1 0,0 1,-1 0,1 0,-1 0,0 1,-1-1,1 1,-2 0,1 0,-1 1,0-1,0 1,0 0,-1-1,-1 1,0 0,0 0,0 0,-1 1,0-1,0 0,-1 0,-1 2,0 6,-2 0,0 0,0-1,-2 0,0 0,0 0,-2-1,0 0,0-1,-1 1,-1-1,0-1,-1 0,0-1,-1 0,0 0,-1-1,-11 6,-35 18,59-34,1 0,-1 1,0-1,1 0,-1 0,0 1,1-1,-1 0,0 1,1-1,-1 0,0 1,1-1,-1 0,0 1,0-1,0 1,1-1,-1 0,0 1,0-1,0 1,0-1,0 1,0-1,0 1,0-1,0 0,0 1,0-1,0 1,0-1,0 1,0-1,0 1,-1-1,1 0,0 1,0-1,-1 1,1-1,0 0,0 1,-1-1,1 0,0 1,-1-1,1 0,0 0,-1 1,1-1,-1 0,1 0,0 0,-1 1,1-1,-1 0,1 0,-1 0,1 0,-1 0,41 5,36-5,69 10,-124-2,-7 1</inkml:trace>
  <inkml:trace contextRef="#ctx0" brushRef="#br0" timeOffset="4446.442">2506 600,'0'4,"0"-3,0-5,0-6,-4-1,-1 1</inkml:trace>
  <inkml:trace contextRef="#ctx0" brushRef="#br0" timeOffset="5007.384">3384 0,'0'4,"0"9,0 10,0 9,0 15,0 3,0-2,-4-7,-5-5,-1-5,0-5,0-1,0-7</inkml:trace>
  <inkml:trace contextRef="#ctx0" brushRef="#br0" timeOffset="5412.158">3061 530,'4'0,"5"0,9 0,9 0,8 0,6 0,0 0,8 0,5 0,-4 0,-6 0,-3 0,-5 0,-7 0</inkml:trace>
  <inkml:trace contextRef="#ctx0" brushRef="#br0" timeOffset="6081.516">3107 762,'141'-42,"-126"39,0 1,1 0,-1 1,1 0,-1 1,1 1,-1 1,12 2,-24-2,1 1,-1-1,-1 1,1 0,0-1,-1 1,1 1,-1-1,0 0,0 0,0 1,0 0,-1-1,0 1,1 0,-1-1,0 1,-1 0,1 0,-1 0,0 0,0 0,0 0,0-1,-1 1,1 0,-1 0,0 0,0 0,-1-1,1 1,-1-1,0 1,0-1,0 1,0-1,0 0,-1 0,-86 119,88-118,1 0,0 0,0-1,0 1,0 0,1-1,-1 1,1 0,0-1,0 1,1-1,-1 1,0-1,1 1,0-1,0 0,0 0,0 0,1 0,-1 0,1-1,0 1,-1-1,1 0,0 1,1-1,-1-1,0 1,0 0,1-1,-1 1,1-1,-1 0,1-1,0 1,2 0,14 6</inkml:trace>
  <inkml:trace contextRef="#ctx0" brushRef="#br0" timeOffset="7550.497">4123 554,'-4'15,"3"-15,1 1,-1-1,1 1,0-1,-1 1,1-1,0 1,-1-1,1 1,0 0,0-1,0 1,-1-1,1 1,0 0,0-1,0 1,0 0,0-1,0 1,0-1,1 1,-1 0,0-1,0 1,0 0,1-1,-1 1,0-1,1 1,-1-1,0 1,1-1,-1 1,1-1,-1 1,1-1,-1 1,1-1,-1 0,1 1,-1-1,1 0,-1 0,1 1,0-1,-1 0,1 0,-1 0,1 0,0 1,-1-1,1 0,0 0,16-1,-16 1,0 0,0 0,-1-1,1 1,0 0,0 0,-1 0,1 0,0 0,0 0,0 0,-1 0,1 0,0 0,0 1,-1-1,1 0,0 1,0-1,-1 0,1 1,0-1,-1 1,1-1,-1 1,1-1,0 1,-1-1,1 1,-1-1,1 1,-1 0,0-1,1 1,-1 0,0 0,1-1,-1 1,0 0,0 0,0 0,0 0,0 0,1 0,-1 0,0 0,0 0,0 0,1 0,-1 0,1 0,-1-1,1 1,-1 0,1 0,-1 0,1 0,0-1,-1 1,1 0,0-1,0 1,0 0,-1-1,1 1,0-1,0 1,0-1,0 0,0 1,0-1,0 0,0 0,0 0,0 0,0 1,0-1,0 0,0-1,0 1,0 0,0 0,0 0,-6-29,4 27</inkml:trace>
  <inkml:trace contextRef="#ctx0" brushRef="#br0" timeOffset="11571.46">6039 254,'6'-3,"-1"0,1 0,-1 0,1 1,0 0,0 0,0 0,0 1,0 0,1 0,-1 1,0-1,0 2,5-1,3 0,-9 0,83 5,-86-4,0-1,0 1,0 0,-1-1,1 1,0 0,-1 0,1 0,0 0,-1 0,0 0,1 0,-1 1,0-1,1 0,-1 1,0-1,0 1,0 0,0-1,0 1,-1 0,1-1,0 1,-1 0,0 0,1 0,-1 0,0-1,0 1,0 0,0 0,0 0,0 0,0 0,-1-1,1 1,-1 0,1 0,-1-1,0 1,0 0,0-1,0 1,-62 82,61-81,1 1,-1-1,1 1,0-1,0 1,0 0,1-1,-1 1,1 0,0 0,0-1,0 1,0 0,1 0,0-1,-1 1,2 0,-1-1,0 1,0-1,1 1,0 0,7 25,-6-21,-1 0,0 0,-1 0,0 0,0 0,-1 1,0-1,0 0,-1 0,0 1,0-1,-1 0,0 0,-1 0,0-1,0 1,0-1,-1 1,0-1,-1 0,1 0,-1-1,-1 0,1 1,-1-2,0 1,0-1,-1 0,0 0,0-1,0 1,0-2,-6 3,-3-2,1-1,-1-1,0-1,-1 0,1-1,0 0,0-1,0-1,0-1,-3-1,-3-6,5 0</inkml:trace>
  <inkml:trace contextRef="#ctx0" brushRef="#br0" timeOffset="14724.419">8303 346,'0'4,"0"13,0 23,0 13,-4 9,-2 2,-3-6,-4-6,0-6,3-8,-2-7,1-4,4-3,-2-6,4-5,4-6</inkml:trace>
  <inkml:trace contextRef="#ctx0" brushRef="#br0" timeOffset="15271.449">8372 623,'-54'58,"50"-57,1 1,0-1,0 1,0 0,0 0,0 0,0 0,0 1,1-1,-1 1,1-1,-1 1,1 0,0 0,0 0,1 0,-1 0,1 1,-1-1,1 1,0-1,0 0,0 1,1 0,0-1,-1 1,1-1,0 1,0-1,1 1,-1 0,1-1,0 1,0-1,0 0,0 1,1-1,-1 0,1 0,0 1,0-1,0-1,0 1,1 0,-1 0,1-1,-1 0,1 1,1 0,46 26,43 14,-74-41</inkml:trace>
  <inkml:trace contextRef="#ctx0" brushRef="#br0" timeOffset="16469.359">8718 762,'0'-2,"0"1,0-1,0 0,-1 1,1-1,0 0,-1 1,1-1,-1 1,1-1,-1 0,0 1,1 0,-1-1,0 1,0-1,0 1,0 0,0 0,-1-1,1 1,0 0,-1 0,1 0,0 1,-1-1,1 0,-1 0,1 1,-1-1,0 1,1-1,-1 1,0 0,1 0,-1 0,0 0,1 0,-1 0,0 0,1 0,-2 1,0-1,-1 1,1-1,0 1,-1 0,1 0,0 1,0-1,0 1,0-1,0 1,0 0,1 0,-1 0,0 0,1 1,0-1,-1 1,1-1,0 1,0 0,0 1,1-2,-1 1,1-1,0 1,0-1,0 1,0-1,1 1,-1 0,1-1,0 1,-1 0,1-1,0 1,1 0,-1 0,0-1,1 1,0 0,-1-1,1 1,0-1,0 1,1-1,-1 0,0 1,1-1,-1 0,1 0,0 0,0 0,0 0,0 0,0 0,0-1,0 1,1-1,-1 0,0 1,1-1,-1 0,1-1,0 1,-1 0,1-1,0 1,-1-1,1 0,0 0,-1 0,2 0,-1 0,1 0,0 0,-1 0,1 0,0-1,-1 1,1-1,-1 0,1 0,-1 0,0-1,1 1,-1-1,0 0,0 0,0 0,0 0,0 0,-1-1,1 1,0-1,-1 0,0 0,0 0,0 0,0 0,0 0,-1 0,1-1,-1 1,0 0,0-1,0-2,16-47,-2 75,-8 8,-1 0,-1 1,-2-1,-1 1,-1-1,-3 29,1-6,-15 101,14-138,2-13,0 1,0 0,-1 0,1 0,-1 0,1 0,-1 0,-1 0,1 0,0-1,-1 1,0 0,0-1,0 0,0 1,0-1,-1 0,0 0,1 0,-1 0,0-1,0 1,-1-1,1 0,0 0,-1 0,1 0,-1-1,0 1,1-1,-1 0,-2 0,-135-1,121-1</inkml:trace>
  <inkml:trace contextRef="#ctx0" brushRef="#br0" timeOffset="12440.111">6755 346,'-133'163,"129"-158,-1 0,1 0,0 1,1-1,-1 1,1 0,0 0,0 1,1-1,0 0,0 1,0 0,1-1,0 1,1 0,-1 0,1-1,0 1,1 0,0 0,0-1,0 1,1 0,0-1,0 1,1-1,0 0,0 0,0 0,1 0,0-1,0 1,0-1,1 0,0 1,1 0,0-1,0 0,0 0,1-1,0 0,0 0,0 0,0-1,0 0,1-1,-1 1,1-2,0 1,0-1,-1 0,1 0,0-1,0 0,0-1,0 1,0-1,0-1,-1 0,1 0,-1 0,1-1,-1 0,0-1,0 0,3-1,-5 1,0-1,0 1,-1-1,1 0,-1 0,0 0,0 0,0-1,-1 0,0 0,0 0,-1 0,0 0,0 0,0-1,0 1,-1-1,0 1,-1-1,0 1,0-1,0 0,0 1,-1-1,0 1,-1-1,0 1,0 0,0-1,0 1,-1 0,0 1,-1-1,-2-4,-98-69,89 68</inkml:trace>
  <inkml:trace contextRef="#ctx0" brushRef="#br0" timeOffset="13153.177">7287 439,'-8'0,"0"1,1 1,-1-1,1 1,-1 1,1-1,0 1,0 1,0-1,1 1,-1 0,1 1,0 0,0 0,0 0,1 0,-1 1,1 0,1 0,-2 2,-4 6,1 1,0 0,1 0,1 0,0 1,1 0,1 1,-2 11,5-24,0 1,1-1,0 0,0 1,0-1,0 0,1 1,-1-1,1 1,0-1,1 1,-1-1,1 1,0-1,0 0,0 1,1-1,-1 0,1 0,0 0,0 0,1 0,-1 0,1-1,0 1,0-1,0 0,0 0,0 0,1 0,0 0,-1-1,1 1,0-1,0 0,0-1,0 1,2 0,162-4,-158 2,-6 0,0 1,0 0,0-1,0 0,0 0,0 0,0 0,0-1,1 0,-2 1,1-2,0 1,0 0,0-1,0 1,-1-1,1 0,-1-1,1 1,-1 0,0-1,0 0,0 0,0 0,-1 0,1 0,-1 0,0-1,2-2,-2-9,-1 0,0 0,-1 0,-1 0,0 0,-1 0,-1 0,0 0,-1 1,-1 0,0-1,-1 1,0 1,-1 0,-4-6,2 2</inkml:trace>
  <inkml:trace contextRef="#ctx0" brushRef="#br0" timeOffset="13946.522">7841 484,'-13'3,"0"0,1 0,-1 1,1 0,0 1,1 1,-1 0,1 0,0 1,1 1,-1 0,2 0,-1 1,-3 5,-43 74,55-85,0 0,0 0,0 0,1 0,-1 0,1 0,-1 1,1-1,0 0,0 0,0 1,1-1,-1 0,1 0,0 0,0 0,0 0,0 0,1 0,-1 0,1 0,-1 0,1-1,0 1,0-1,0 1,1-1,-1 0,1 0,0 1,10 3,-1 0,1-2,0 1,1-1,-1-1,1-1,-1 0,1 0,0-1,0-1,-1-1,1 0,0 0,0-2,7-1,-16 2,0 0,-1 0,1 0,-1 0,1-1,-1 1,0-1,0 0,0-1,0 1,-1-1,1 1,-1-1,0 0,0 0,0-1,-1 1,0-1,1 1,-2-1,1 0,0 1,-1-1,0 0,0 0,0 0,-1 0,0 0,0-1,0 1,-1 0,1 0,-1 0,0 0,-1 1,1-1,-1 0,0 0,0 1,0-1,-3-2,-51-56,36 52</inkml:trace>
  <inkml:trace contextRef="#ctx0" brushRef="#br0" timeOffset="9575.692">4978 0,'1'7,"19"68,-3 1,-4 0,-3 1,-3 0,-4 1,-5 150,2-209</inkml:trace>
  <inkml:trace contextRef="#ctx0" brushRef="#br0" timeOffset="10667.778">5462 185,'-63'41,"43"-23,1 0,1 1,0 0,2 2,0 0,1 1,2 1,0 0,1 0,1 1,-5 21,16-35,0 0,0 0,1 0,1 0,0 0,0-1,1 1,0 0,0-1,1 0,1 0,0 0,0 0,0-1,1 0,0 0,1 0,0-1,0 0,2 1,-1 0,1-1,0 0,0-1,0 0,1 0,0-1,0 0,0-1,0 0,1 0,0-1,0-1,0 0,0 0,0-1,0-1,0 1,0-2,8-1,-14 0,0 0,0-1,-1 0,1 0,-1-1,0 1,0-1,0 1,-1-1,1-1,-1 1,0 0,0-1,0 0,-1 1,1-1,-1 0,-1 0,1-1,-1 1,1 0,-2 0,1-1,0 1,-1-1,0 1,-1-5,6-26,9-30,-5 32,-3 1,-1-1,-1 0,-2 0,-1 0,-1 31,0 1,0 0,0-1,0 1,-1 0,1-1,-1 1,1 0,-1 0,0-1,0 1,0 0,0 0,0 0,-1 0,1 0,-1 1,1-1,-1 0,0 1,1-1,-1 1,0-1,0 1,0 0,0 0,0 0,0 0,0 0,-1 0,1 1,0-1,-1 1,-15-3</inkml:trace>
  <inkml:trace contextRef="#ctx0" brushRef="#br0" timeOffset="18449.243">9734 715,'0'4,"0"5,0-2,0 0,-4 4,-1 4,0 3,1-5,1-9,2-9,0 0,0 5,1 7,0 5,4 1,2-5,-1-8,-1-5</inkml:trace>
  <inkml:trace contextRef="#ctx0" brushRef="#br0" timeOffset="24721.9">12021 254,'0'285,"0"-264,27-47,-22 16,1 0,0 1,1-1,0 2,0-1,1 1,0 0,0 0,1 1,0 1,0-1,1 1,-1 1,1 0,1 0,-1 1,1 0,-8 3,-1 1,1 0,0 0,-1 1,1-1,-1 0,1 1,-1-1,1 1,-1 0,1 0,-1 0,0 0,1 0,-1 1,0-1,0 1,0-1,0 1,0 0,0 0,-1 0,1 0,-1 0,1 0,-1 0,0 1,1-1,-1 0,0 1,-1-1,1 1,0 0,13 87,-14-89,8 108,6-130,-13 16,1 1,0-1,0 1,1 0,-1-1,1 1,0 0,0 1,0-1,1 1,-1-1,1 1,0 0,0 0,0 1,0-1,0 1,1 0,-1 0,1 0,-1 0,1 1,0 0,-1 0,1 0,0 1,0 0,0 0,0 0,0 0,-1 1,1-1,0 1,0 1,-1-1,1 1,-1-1,1 1,27 31,-20-15</inkml:trace>
  <inkml:trace contextRef="#ctx0" brushRef="#br0" timeOffset="25337.214">12874 554,'1'0,"0"1,1 0,-1 0,0-1,0 1,0 0,0 0,0 0,0 0,-1 0,1 0,0 0,0 1,-1-1,1 0,-1 0,1 0,-1 1,1-1,-1 0,0 1,0-1,0 0,1 1,-1-1,0 0,-1 1,1-1,0 0,0 1,-1-1,1 0,0 1,-1-1,0 0,1 0,-1 0,0 1,-12 16,-1-1,0 0,-1-2,-1 1,0-2,-1 0,-1-1,0-1,3-1,-90 73,4 5,-47 57,119-115,-2-2,0-1,-2-2,-1-1,-1-2,-6 3,16-15</inkml:trace>
  <inkml:trace contextRef="#ctx0" brushRef="#br0" timeOffset="26229.434">12598 1177,'0'-2,"1"-1,-1 1,0-1,0 1,0-1,0 1,0 0,-1-1,1 1,-1-1,1 1,-1 0,0-1,0 1,0 0,0 0,-1 0,1 0,0 0,-1 0,0 0,1 0,-1 1,0-1,0 1,0-1,0 1,0 0,0-1,0 1,0 0,-1 0,1 1,0-1,-1 0,0 1,-11-3,1 1,-1 0,1 1,-1 0,1 1,-1 1,1 0,-1 1,1 0,-1 1,1 1,-8 3,18-6,0 0,0 1,0-1,1 1,-1 0,0 0,1 0,0 0,-1 0,1 1,0-1,0 1,0-1,0 1,1 0,-1-1,1 1,0 0,0 0,0 0,0 0,0 0,0 0,1 1,0-1,0 0,0 0,0 0,0 1,0-1,1 0,-1 0,1 0,0 0,0 0,0 0,1 0,-1 0,1 0,-1-1,1 1,1 1,101 82,-13-4,-91-81,1 0,0 0,-1 0,1 0,-1 0,1 1,-1-1,0 0,1 0,-1 0,0 0,0 1,0-1,0 0,0 0,0 0,0 0,0 1,0-1,-1 0,1 0,0 0,-1 0,1 0,-1 0,1 0,-1 0,0 0,1 0,-1 0,0 0,0 0,0 0,1 0,-1-1,0 1,0 0,0-1,0 1,0-1,-1 1,1-1,0 1,0-1,0 0,0 1,0-1,-1 0,1 0,0 0,-1 0,-65 9,-113-11,177 2,1 0,-1 0,1-1,-1 1,1 0,-1-1,1 1,-1-1,1 0,0 0,-1 0,1 0,0-1,0 1,0 0,0-1,0 0,0 1,0-1,0 0,1 0,-1 0,1 0,-1 0,0-2,-4-15</inkml:trace>
  <inkml:trace contextRef="#ctx0" brushRef="#br0" timeOffset="27116.237">13036 161,'57'59,"-48"-32,-1 0,-2 1,0-1,-2 1,-1 0,-1 0,-2 0,-1 10,1-8,2 41,-4 0,-3 0,-3 0,-3-1,-3 0,-17 47,29-111,-18 61,-2-1,-3-1,-3-1,-3-2,-3-1,-14 17,2-8,36-63,2-7</inkml:trace>
  <inkml:trace contextRef="#ctx0" brushRef="#br0" timeOffset="19898.079">10173 300,'-14'278,"6"-172,4 0,7 68,-3-163,1 0,0 1,1-1,0 0,0 0,1 0,1 0,0 0,0-1,1 1,0-1,1 0,0-1,1 0,0 0,0 0,5 3,24 33,-26-33</inkml:trace>
  <inkml:trace contextRef="#ctx0" brushRef="#br0" timeOffset="21767.242">10543 323,'-24'23,"2"1,1 1,0 1,2 1,1 1,2 0,0 1,2 1,1 0,2 1,6-18,1 0,1 0,0 0,0 0,2 0,-1 1,2-1,0 1,0-1,1 1,1-1,0 0,1 1,1-1,0-1,0 1,2 0,-1-1,1 0,1-1,4 6,122 116,-123-127,0 0,0 0,1-1,0 0,0-1,0 0,0-1,1-1,0 1,-1-2,1 1,0-2,0 0,0 0,-1-1,1 0,8-3,-14 4,0-2,-1 1,1 0,-1-1,0 0,1 0,-1-1,0 1,0-1,0 0,-1-1,1 1,-1-1,0 0,0 0,0 0,0 0,-1-1,0 0,0 1,0-1,0-1,-1 1,0 0,0 0,0-1,-1 1,1-1,-2 1,1-1,0 0,-1 0,0-2,-4 3,-1 1,1-1,-1 0,0 1,0 0,0 0,0 1,-1 0,0-1,1 2,-1-1,0 1,-1 0,1 0,0 0,0 1,-1 0,1 1,-1-1,1 1,-1 0,1 1,-1-1,-1 2,4-2,-171 2,156-2</inkml:trace>
  <inkml:trace contextRef="#ctx0" brushRef="#br0" timeOffset="22280.109">11073 1062,'0'4,"0"5,-4 1,-5 7,-5 8,-4 4,1 1,0-5,2-10,4-12,3-7</inkml:trace>
  <inkml:trace contextRef="#ctx0" brushRef="#br0" timeOffset="23449.394">11259 439,'2'-6,"0"1,1 0,0-1,0 1,0 1,1-1,-1 0,1 1,0 0,1 0,-1 0,1 0,-1 1,1 0,0 0,0 0,1 0,-1 1,1 0,-1 0,1 1,-1-1,1 1,0 0,3 1,-3-3,0 1,0 0,0 1,0 0,1 0,-1 0,0 0,0 1,1 0,-1 1,0-1,1 1,-1 0,0 1,0 0,0 0,0 0,0 0,-1 1,1 0,-1 0,1 1,3 3,0 10,-1-1,-1 2,0-1,-2 1,0 0,-1 0,0 0,-2 1,0-1,-1 1,-1 0,-1-1,-1 1,0-1,-1 1,-1-1,-1 0,0 0,-2-1,0 1,-1 0,-2 4,5-3,-2-1,-1 0,0 0,-1-1,-1 0,0 0,-2-1,1-1,-2 0,0-1,-1 0,0-1,-6 3,-65 21,84-37,0 1,1-1,-1 1,1-1,0 1,-1-1,1 1,-1-1,1 1,0-1,-1 1,1 0,0-1,0 1,-1-1,1 1,0 0,0-1,0 1,0 0,0-1,0 1,0 0,0-1,0 1,0 0,0-1,0 1,1-1,-1 1,0 0,0-1,1 1,-1-1,0 1,1 0,-1-1,1 1,-1-1,0 1,1-1,-1 0,1 1,0-1,-1 1,1-1,-1 0,1 0,-1 1,1-1,0 0,-1 0,1 0,0 1,-1-1,1 0,0 0,-1 0,1 0,0 0,-1 0,1-1,0 1,50 13,-48-13,231 14,-166-1,-49-9</inkml:trace>
  <inkml:trace contextRef="#ctx0" brushRef="#br0" timeOffset="30876.041">10196 92,'-4'1,"0"0,1 1,-1 0,0 0,1 0,0 0,0 0,-1 1,1 0,1-1,-1 1,0 0,1 0,-1 1,1-1,0 0,0 1,0-1,1 1,-1 0,1 0,-1 2,-9 42,2 0,2 1,2-1,2 1,2 0,5 41,-2 18,-2 192,1-288,0-1,1 0,1 0,-1 0,2 0,0 0,0 0,1-1,0 0,0 0,1 0,1-1,0 0,6 6,-4-4</inkml:trace>
  <inkml:trace contextRef="#ctx0" brushRef="#br0" timeOffset="38364.316">36 1409,'174'27,"-151"-23,293 46,91-6,627-29,-652-18,294 22,-366 39,186-31,-67 5,-91 15,99-35,178 21,315 18,-152-8,748-42,-1113 42,-1-37,146 11,782 33,-1281-50,653 2,-446 44,-252-46,-34 0,-48 0,-21-1</inkml:trace>
  <inkml:trace contextRef="#ctx0" brushRef="#br0" timeOffset="43000.524">4978 2193,'41'-53,"19"-2,-59 55,1 0,0 0,-1 1,1-1,0 1,-1-1,1 1,0 0,-1 0,1-1,-1 1,0 0,1 0,-1 1,0-1,0 0,1 0,-1 1,0-1,0 0,0 1,0-1,-1 1,1-1,0 1,-1 0,1-1,-1 1,1-1,-1 1,0 0,0 0,0-1,0 2,1-2,7 36,-2-1,-1 1,-2 0,-2 0,-1 12,0-6,1 319,-2-328</inkml:trace>
  <inkml:trace contextRef="#ctx0" brushRef="#br0" timeOffset="44218.679">5993 2286,'1'-2,"-1"0,0 1,0-1,-1 0,1 1,0-1,0 1,-1-1,1 0,-1 1,0-1,1 1,-1-1,0 1,0 0,0-1,0 1,0 0,0-1,0 1,0 0,-1 0,1 0,0 0,-1 0,1 0,-1 1,1-1,-1 0,1 1,-1-1,1 1,-1 0,0-1,1 1,-1 0,1 0,-1 0,0 0,1 0,-1 0,-69 17,42-5,-92 48,117-57,1 0,0 0,-1 0,1 0,0 0,1 1,-1-1,1 1,-1 0,1-1,0 1,1 0,-1 1,1-1,0 0,-1 0,2 0,-1 1,1-1,-1 1,1-1,0 0,1 1,-1-1,1 0,0 1,0-1,0 0,1 1,4 7,0 0,1 0,0 0,1-1,1-1,-1 1,2-1,-1-1,1 0,1 0,0-1,0 0,1-1,2 1,78 65,-78-58,0 0,0 1,-2 0,0 1,-1 0,0 1,-2 0,2 5,-10-22,-1 1,1 0,-1-1,1 1,-1 0,1 0,-1-1,0 1,0 0,0 0,0 0,0-1,0 1,-1 0,1 0,0-1,-1 1,0 0,1-1,-1 1,0 0,0-1,0 1,0-1,0 1,0-1,0 0,0 1,-1-1,1 0,0 0,-1 0,1 0,-1 0,1 0,-1-1,0 1,1 0,-1-1,0 1,1-1,-1 1,0-1,0 0,0 0,1 0,-1 0,0 0,-323-1,310 1,-48-13,54 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5:32.3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23,'67'-17,"-52"17,619-5,-604 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5:32.9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48,'7'0,"16"0,22 0,27-4,14-1,27 0,2-3,14 0,-9 2,-15 1,-23 1,-21 2,-20 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6:54.5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350 1,'-9'2,"-1"1,1 0,0 0,-1 1,1 0,1 1,-1 0,1 0,0 1,0 0,0 0,1 1,-1 2,-3 0,-11 14,0 1,2 2,1 0,0 1,3 1,0 0,2 1,0 1,3 0,0 1,2 0,1 0,2 1,1 0,1 0,2 1,1 12,1-36,0 1,0-1,1 0,0 0,1 0,0 0,0 0,1 0,0 0,1-1,0 0,0 1,0-1,1-1,1 1,-1-1,1 0,0 0,1 0,6 4,102 105,-113-113,0 0,0 0,0-1,0 1,0-1,1 0,-1 1,1-1,-1 0,1-1,0 1,0 0,0-1,0 0,0 1,0-1,0 0,0-1,0 1,1 0,-1-1,0 0,1 0,-1 0,0 0,0 0,1-1,-1 0,0 1,0-1,0 0,0-1,0 1,0 0,0-1,0 0,0 1,0-1,-1 0,1-1,1 0,7-13,-1 0,0 0,-1-1,0 0,-2 0,0-1,-1 0,-1 0,0 0,-1-1,-1 0,-1 0,-1 0,-1 0,0 0,-1 0,-4-16,4 29,0 1,-1-1,1 1,-1 0,0 0,0 0,-1 0,1 0,-1 0,0 1,-1 0,1-1,-1 1,0 0,0 0,0 1,0-1,-1 1,1 0,-1 0,0 1,0-1,-5-1,-2-1,-1 1,1 0,-1 1,0 1,0-1,0 2,-1 0,1 1,-7 0,10 0,-1 1,1 0,0 1,-1 0,1 1,0 0,0 0,1 1,-1 0,1 1,0 0,0 1,0-1,1 2,-5 3,2 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7:01.2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1,'1'279,"-1"-273,1 0,0 0,1-1,-1 1,1-1,0 1,1-1,-1 1,1-1,0 0,0 0,1-1,-1 1,1-1,0 1,0-1,1 0,-1-1,1 1,0-1,0 0,0 0,0-1,1 1,-1-1,1 0,-1 0,1-1,3 1,173 14,-179-16,219-2,-195 2</inkml:trace>
  <inkml:trace contextRef="#ctx0" brushRef="#br0" timeOffset="453.884">394 24,'0'4,"0"9,0 14,0 22,0 27,0 11,0 27,0 10,0 30,0-2,0-4,0-24,0-24,0-22,0-19,-8-21,-2-17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6:56.1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1 139,'51'-51,"-45"46,0-1,2 0,-1 0,1 0,0 1,0 0,0 1,1 0,-1 0,1 1,0 0,2 0,-7 1,0 0,-1 1,1 0,0 0,0 0,0 0,0 1,0-1,0 1,0 0,0 0,0 0,0 1,0 0,0-1,0 1,-1 1,1-1,0 0,0 1,-1 0,1 0,-1 0,0 0,1 1,-1-1,0 1,-1 0,1 0,0 0,-1 0,1 0,-1 1,0-1,0 1,-3 157,-22-63,23-95,0-1,1 0,-1 0,1 1,-1-1,1 0,0 0,0 0,0 0,0 0,0 0,1 0,-1 0,0 0,1 0,-1-1,1 1,0 0,0-1,0 0,-1 1,1-1,0 0,1 0,-1 0,0 0,0 0,0-1,1 1,-1-1,7 5,187 102,-188-101,-1 0,1 1,-1-1,-1 2,0-1,0 1,0 0,-1 0,0 1,0-1,-1 1,0 0,-1 0,0 1,0-1,-1 1,0-1,-1 1,0 0,-1 0,0-1,0 1,-1 0,0 0,-1-1,0 1,0-1,-1 1,-1-1,-3 7,-1 0,-2-1,0 1,0-2,-2 1,0-2,0 1,-1-2,-1 0,0 0,-1-1,0-1,-1-1,0 0,0-1,-1 0,0-2,0 0,0-1,-15 3,-139 45,153-47,4 0</inkml:trace>
  <inkml:trace contextRef="#ctx0" brushRef="#br0" timeOffset="3964.567">786 117,'62'-36,"-50"30,-1 0,1 0,0 1,0 0,1 1,-1 1,1 0,0 1,5-1,47-11,-50 9,0 0,0 1,1 1,-1 0,1 1,0 1,-1 0,1 1,0 1,0 0,-1 2,1-1,-1 2,14 4,-22-2,0-1,-1 1,0 0,0 0,0 0,-1 1,1 0,-2 0,1 1,-1-1,0 1,2 6,2 3,-4-10,0-1,-1 1,-1 0,1 0,-1 0,0 0,0 1,-1-1,0 1,-1-1,1 0,-2 1,1-1,-1 1,0-1,0 1,-1-1,0 0,0 0,-1 0,0 0,0 0,0-1,-1 1,0-1,0 0,-1 0,0 0,0-1,0 0,-1 0,0 0,0 0,-4 1,-29 7,0-1,-1-3,0-1,-34 2,52-7,132-2,-109-1,22-1,-1 0,0 2,0 0,0 2,0 0,0 2,-1 0,0 1,4 3,-18-3,0 0,-1 1,0-1,0 2,-1-1,0 0,0 1,-1 0,0 0,0 0,-1 1,0-1,0 1,-1 0,0 0,-1 0,0 0,0 0,-1 0,0 0,-1 0,0 0,0 0,-1 0,0-1,-1 1,0 0,0-1,-1 0,-3 7,2-4,-1 1,0-1,0 0,-1 0,-1-1,0 1,-1-2,1 1,-2-1,1-1,-1 0,-1 0,1-1,-1 0,-1-1,1 0,-1-1,0 0,0-1,-1 0,-31 10,11-1,-1-3,0 0,0-2,-1-2,-16 0,27-5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7:04.7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259 24,'-137'39,"130"-35,0 0,0 0,1 0,-1 1,1 0,0 1,0-1,1 1,-1 0,1 1,1-1,-1 1,1 0,0 0,1 0,0 1,0-1,0 1,1-1,0 4,-18 160,20-160,-1 0,2 0,-1 0,1 0,1 0,0 0,1 0,0-1,0 1,1-1,4 7,-4-11,0-1,0 0,0 1,1-2,-1 1,1 0,1-1,-1 0,0 0,1-1,0 0,0 0,0 0,0 0,0-1,1 0,-1-1,1 1,1-1,135 9,-127-10,-8 1,-1-1,1 1,-1-1,1-1,0 1,-1-1,1-1,-1 1,1-1,-1 0,0-1,0 0,0 0,0-1,0 1,-1-2,0 1,1-1,-2 1,1-2,0 1,-1-1,0 1,-1-2,1 1,-1 0,3-7,-2-4,-1-1,-1 0,0 0,-1 0,-1-1,-1 1,0 0,-3-14,1-6,1 9</inkml:trace>
  <inkml:trace contextRef="#ctx0" brushRef="#br0" timeOffset="733.511">467 48,'-1'463,"-42"-77,41-360,3-5,-2-1,0 1,-1-1,-1 0,-1 0,-1 0,0-1,-2 1,0-1,-1-1,-4 6,-81 125,90-145,-1 1,1-1,-1-1,1 1,-1 0,0-1,-1 0,1 0,0 0,-1 0,0-1,0 0,1 0,-1 0,0-1,-1 1,1-1,0 0,0-1,0 1,-1-1,1 0,0 0,-1-1,1 0,0 0,0 0,0 0,0-1,0 0,0 0,0 0,-3-3,0 1,1 0,0 0,0-1,0 0,1-1,0 1,0-1,0 0,1-1,0 1,0-1,1 0,0-1,0 1,-2-5,-1-8</inkml:trace>
  <inkml:trace contextRef="#ctx0" brushRef="#br0" timeOffset="1650.068">421 48,'-4'-4,"-5"-1,-1-4,-3 0,-3 1,-3 2,-2 2,-1 2,-2 1,1 1,3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7:09.5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1 138,'61'-45,"61"-37,-121 81,1-1,-1 1,1 0,-1 1,1-1,0 0,-1 0,1 1,0-1,0 1,-1-1,1 1,0 0,0 0,0 0,0 0,-1 0,1 0,0 0,0 0,0 1,-1-1,1 1,0-1,-1 1,1 0,0 0,-1 0,1 0,-1 0,1 0,-1 0,0 0,1 1,-1-1,0 0,0 1,1 0,7 16,-1 0,-1 0,-1 0,0 1,-1 0,-1 0,-1 0,-1 0,-1 1,0-1,-1 5,0-22,5 672,-8-434,2-72,1-149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7:24.4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32,'4'72,"4"0,2-1,4 0,8 19,-5-18,-4-15,4 0,1-2,20 39,-37-91,-1-1,0 0,1 0,-1 1,1-1,-1 0,1 0,0 0,0 0,0 0,0 0,1 0,-1 0,0 0,1 0,-1-1,1 1,0-1,-1 1,1-1,0 0,0 1,0-1,0 0,0 0,0 0,0-1,1 1,-1-1,0 1,0-1,0 1,1-1,-1 0,0 0,1 0,-1-1,0 1,0 0,1-1,-1 1,0-1,0 0,0 0,0 0,1 0,67-118,148-342,-127 281,-78 156,-12 24,-1 0,0-1,1 1,-1 0,1 0,-1 0,1-1,-1 1,0 0,1 0,-1 0,1 0,-1 0,1 0,-1 0,1 0,-1 0,1 0,-1 0,1 0,-1 0,1 1,-1-1,0 0,1 0,-1 0,1 1,-1-1,0 0,1 0,-1 1,1-1,-1 0,0 1,0-1,1 0,-1 1,0-1,0 1,1-1,-1 0,0 1,0-1,0 1,0-1,1 1,-1-1,0 1,0-1,0 1,0-1,0 1,0-1,0 0,0 1,-1-1,1 1,0-1,0 1,0-1,0 1,-1-1,1 0,0 1,0-1,-1 1,1-1,3 240,-6 307,4-532,-2-2,1-1,0 1,1-1,1 1,0-1,1 0,0 0,0 0,2 0,3 9,-6-20,-1 0,1-1,-1 1,0 0,1 0,-1-1,1 1,0-1,-1 0,1 1,-1-1,1 0,0 0,-1 0,1 0,0 0,-1 0,1-1,-1 1,1 0,0-1,-1 1,1-1,-1 0,0 1,1-1,-1 0,1 0,-1 0,0 0,0 0,1 0,-1 0,0-1,0 1,0 0,-1-1,1 1,0-1,0 1,-1-1,1 1,-1-1,1 1,-1-1,1 1,-1-1,0 0,0 1,0-2,5-5,192-338,-11 94,-137 124,-27 86,-17 29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1:47.6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1,'4'0,"9"0,10 0,10 0,5 0,6 0,3 0,0 0,-2 0,-6 0,-6 0,-8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8:16.6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423 0,'-8'6,"0"1,0-1,0 1,0 1,1-1,0 1,1 1,0-1,0 1,1 0,0 0,0 3,-8 10,-191 332,184-315,1 2,2 0,2 1,2 0,1 1,-5 42,16-80,0-1,-1 1,2 0,-1-1,1 1,-1 0,1 0,0-1,1 1,-1 0,1 0,0-1,0 1,1-1,-1 1,1-1,0 1,0-1,1 0,-1 0,1 0,0 0,0 0,0-1,1 0,-1 1,1-1,0 0,-1-1,1 1,1 0,150 18,-138-19,-11 0,1 0,0 0,0 0,0-1,0 0,0-1,0 0,0 0,0 0,1-1,-1 0,0 0,-1-1,1 1,0-2,0 1,-1-1,1 0,-1 0,0-1,0 0,0 0,-1 0,1-1,-1 0,0 0,0 0,-1-1,4-4,19-114,-27 121,0-1,0 1,0-1,0 0,-1 1,0-1,1 1,-1-1,-1 1,1 0,0-1,-1 1,0 0,1 0,-1 0,-1 0,1 0,0 1,-1-1,1 1,-1-1,0 1,0 0,1 0,-2 0,1 0,0 1,0-1,-1 1,1 0,0 0,-1 0,0 0,-245-24,223 25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8:22.4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1,'4'7,"9"248,-7 904,-2-1081,-4-79,0 1,0 0,0 0,0-1,0 1,0 0,0 0,0 0,1-1,-1 1,0 0,0 0,0 0,0-1,1 1,-1 0,0 0,0 0,0 0,0 0,1-1,-1 1,0 0,0 0,1 0,-1 0,0 0,0 0,0 0,1 0,-1 0,0 0,0 0,1 0,-1 0,0 0,0 0,1 0,-1 0,0 0,0 0,0 0,1 1,-1-1,0 0,0 0,0 0,1 0,-1 0,0 1,8-35,-6 29,12-57,3 0,3 2,3 0,11-17,122-232,-145 288,1 0,1 1,1 0,1 1,1 1,0 0,8-5,-23 22,0 0,0 1,-1-1,1 0,0 0,1 0,-1 1,0-1,0 0,0 1,0-1,0 1,1-1,-1 1,0 0,0-1,1 1,-1 0,0 0,1 0,-1 0,0 0,0 0,1 1,-1-1,0 0,0 0,1 1,-1-1,0 1,0 0,0-1,0 1,0 0,1-1,-1 1,-1 0,1 0,0 0,0 0,0 0,0 0,-1 0,1 0,0 0,-1 0,1 1,-1-1,1 0,-1 0,0 2,28 61,-3 2,-3 1,-3 1,-3 0,-3 1,-1 21,-6-53,48 450,-48-448,-6-39,0-1,0 1,1-1,-1 1,0 0,0-1,0 1,1-1,-1 1,0-1,0 1,1 0,-1-1,0 1,1 0,-1-1,0 1,1 0,-1 0,1-1,-1 1,0 0,1 0,-1 0,1 0,-1-1,1 1,-1 0,1 0,-1 0,0 0,1 0,-1 0,1 0,-1 0,1 0,-1 0,1 1,-1-1,1 0,-1 0,0 0,1 0,-1 1,1-1,-1 0,0 1,1-1,-1 0,0 0,1 1,-1-1,0 1,1-1,-1 0,0 1,0-1,0 1,1-1,-1 1,77-189,137-350,-121 360,-11 37,-70 129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8:20.7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 1,'0'24,"0"42,0 15,0 8,0-2,-4 0,-1-8,0-13,1-13,2-13,4-12,6-12,1-7</inkml:trace>
  <inkml:trace contextRef="#ctx0" brushRef="#br0" timeOffset="556.578">252 509,'-91'127,"89"-124,1 0,-1 0,1 0,0 0,0 0,0 0,1 0,-1 0,1 0,-1 0,1 0,0 0,0 0,0 1,1-1,-1 0,1 0,0 0,0 0,0 0,0 0,0 0,1-1,-1 1,1 0,0-1,0 1,0-1,0 1,0-1,0 0,2 1,3 3,-1 0,1 0,0-1,1 0,-1-1,1 0,0 0,0-1,0 0,0 0,5 1,105-1,-98-4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8:18.5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44,'373'0,"-368"1,0 0,-1 0,1 0,0 0,0 1,-1 0,1 0,0 0,-1 0,0 1,0 0,0-1,0 2,0-1,0 0,-1 1,0 0,0 0,0 0,0 0,0 0,-1 0,0 1,0-1,0 1,0 0,0 2,2 8,-1-1,0 1,0 1,-2-1,0 0,-1 0,0 1,-2 7,-1-15,0 0,-1 0,0 0,0-1,-1 0,0 0,0 0,0 0,-1-1,0 0,0 0,-1 0,1-1,-1 0,-1-1,1 1,0-1,-1-1,0 1,0-1,0-1,0 1,-2-1,-8 2,0-1,-1 0,1-2,-1 0,1-1,-1-1,-3-1,-29 0,11-2,40 3,0 0,-1 0,1 0,0 1,0-1,0 0,0 0,0 0,1 0,-1 1,0-1,0 0,1 0,-1 0,0 1,1-1,-1 0,0 0,1 1,-1-1,1 0,-1 1,1-1,0 1,-1-1,1 1,0-1,-1 1,1-1,0 1,-1-1,1 1,0 0,0-1,0 1,-1 0,1 0,0 0,0 0,0 0,0 0,-1 0,1 0,0 0,0 0,0 0,28-7,1 1,0 2,0 1,0 1,0 2,0 1,23 3,-44-3,2 0,1-1,0 2,-1-1,1 2,-1-1,1 2,-1-1,0 2,-1-1,1 1,-1 1,0 0,0 1,6 5,-12-4,0 0,-1 0,0 1,-1-1,1 1,-2-1,1 1,-1 0,-1 0,1 0,-2 0,1-1,-1 1,-2 8,1 18,-3 194,4-225,0 0,0 0,-1 0,0 0,1 0,-1 0,0-1,-1 1,1-1,-1 1,0-1,1 0,-1 0,-1 0,1 0,0-1,-1 1,1-1,-1 0,0 0,0 0,0 0,0-1,0 1,-1-1,-12 7,-18 10,-56 15,68-31,0-1,0-1,0-2,0 0,1-1,-1-2,0 0,1-1,0-1,1-1,-20-11,9-5,23 11</inkml:trace>
  <inkml:trace contextRef="#ctx0" brushRef="#br0" timeOffset="1637.028">1201 112,'-1'-2,"1"1,-1-1,0 1,0-1,0 1,0-1,0 1,0 0,0-1,-1 1,1 0,0 0,-1 0,1 0,-1 0,1 1,-1-1,1 0,-1 1,0-1,1 1,-1-1,0 1,0 0,1-1,-1 1,0 0,1 0,-1 1,0-1,0 0,1 0,-1 1,0-1,1 1,-1 0,1-1,-1 1,1 0,-1 0,1 0,-1 0,1 0,0 0,-1 1,1-1,0 0,0 0,0 1,0-1,0 1,0-1,0 2,-45 33,1 1,1 3,3 2,1 1,2 2,-3 10,34-45,1 0,0 0,1 0,0 1,1 0,0 0,0 0,1 0,1 1,0 0,0-1,1 1,1 0,0-1,1 1,0 0,0 0,2-1,-1 1,1-1,1 0,0 0,1 0,0 0,6 8,-6-11,0 0,1-1,0 1,0-1,1-1,0 1,0-1,0-1,1 1,0-1,0-1,1 1,-1-1,1-1,0 1,0-2,0 1,0-1,0-1,1 1,-1-1,0-1,3 0,1 1,0 0,0-1,0 0,0-1,0-1,-1 0,1-1,-1 0,1-1,-1 0,0-1,0 0,-1-1,1 0,7-7,4-6,-1-1,-1-2,0 0,-2-1,-1-1,0-1,-2 0,-1-2,5-12,-14 21,0-1,-1 0,-1 0,-1-1,-1 1,-1-1,0 0,-1 1,-3-19,1-2,1 19,-2 0,0 1,-2-1,0 1,-1 0,-1 1,-1-1,0 1,-2 1,-9-14,6 14,1 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8:14.4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92 177,'0'-4,"4"-6,5 0,5-3,9-3,3 1,6 3,1 4,-1 3,-2 2,-3 2,-1 2,-1-1,-2 1,0-1,4 1,1-1,-5 1</inkml:trace>
  <inkml:trace contextRef="#ctx0" brushRef="#br0" timeOffset="824.053">70 361,'178'-21,"154"19,-312 2</inkml:trace>
  <inkml:trace contextRef="#ctx0" brushRef="#br0" timeOffset="10276.64">92 107,'2'-4,"1"0,-1 0,1 0,0 0,0 1,0-1,0 1,1 0,0 0,-1 0,1 0,0 1,0-1,1 1,-1 0,0 0,1 1,-1-1,1 1,0 0,-1 0,1 1,0-1,0 1,1 0,3-1,173-31,-94 18,-82 16,-1-1,0 1,0 0,0 1,0-1,0 1,0 0,0 0,-1 0,0 1,1 0,-1 0,-1 0,1 0,-1 0,1 1,-1-1,0 1,-1 0,1 0,-1 0,0 1,-1-1,2 5,3 2,-6-12,67 107,-65-104,0-1,0 1,1-1,-1 0,1 0,0 0,0 0,0-1,0 1,0-1,0 1,0-1,0 0,0 0,0-1,1 1,-1-1,0 1,1-1,-1 0,0-1,1 1,-1 0,0-1,1 0,-1 1,0-1,0-1,0 1,0 0,0-1,0 0,0 1,-1-1,1 0,0-1,7-6,0-1,-1 0,-1-1,1 0,-2 0,0 0,0-1,-1 0,0-1,-1 1,-1-1,0 0,0-1,1-12,-2 6</inkml:trace>
  <inkml:trace contextRef="#ctx0" brushRef="#br0" timeOffset="11550.249">0 361,'10'-11,"1"1,0-1,0 2,1 0,0 0,0 1,1 1,0 0,1 1,-1 0,1 1,0 0,1 1,-1 1,6-1,-7 2,-1 0,1 1,-1 1,1-1,0 2,-1 0,1 0,-1 2,1-1,-1 1,0 1,0 0,0 1,-1 0,0 1,0 0,0 1,-1 0,0 1,3 2,8 10,82 98,-101-113,0-1,1 1,-1-1,1 1,0-1,1 0,-1 0,1 0,0-1,0 0,0 1,0-1,0 0,1-1,-1 1,1-1,0 0,0 0,0 0,0-1,0 0,0 0,0 0,0-1,0 1,0-1,1 0,-1-1,0 1,1-1,8-4,0 0,0 0,0-1,-1-1,0-1,0 1,-1-2,0 0,0 0,-1-1,-1-1,8-8,-5 7,32-53,-39 46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59:06.9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1:48.3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0,'4'0,"9"0,11 0,8 0,7 0,5 0,3 0,-4 0,-4 0,-5 0,0 0,-7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1:49.4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1,'249'1,"-244"-1,-1 1,1 0,-1 0,0 1,1-1,-1 1,0 0,0 0,0 1,0-1,-1 1,1-1,-1 1,1 1,-1-1,0 0,0 1,0-1,-1 1,1 0,-1 0,0 0,0 0,-1 0,1 0,-1 1,0-1,0 1,2 7,0 0,-1 0,-1 0,0 0,-1 0,0 0,0 1,-2-1,1 0,-2 1,-4 14,-1 1,-2-1,0 0,-2-1,-1-1,-1 0,-1 0,-1-1,-2-1,-17 18,-65 109,65-91,33-56,-1 1,0 0,1-1,-1 1,1 0,0 0,1 1,-1-1,1 0,-1 1,1-1,1 1,-1-1,0 1,1-1,0 1,0-1,1 1,-1-1,1 1,0-1,0 1,1-1,-1 0,1 0,0 1,0-1,0 0,0-1,1 1,0 1,33 41,-30-30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0:16.7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2989 0,'-11'27,"1"-1,2 2,0-1,2 1,1 1,0 8,-3 14,-10 183,-14-68,29-162,-1 0,1-1,-1 1,1 0,-1-1,0 0,0 0,-1 0,1-1,-1 1,1-1,-1 0,0 0,0 0,1-1,-1 0,0 0,-1 0,1-1,0 1,0-1,0-1,0 1,0-1,0 1,0-1,-2-1,-14 1,-1267-2,936 27,-352-25,675 0,0 2,0 0,0 2,0 2,1 0,0 2,0 1,0 1,-14 8,34-11,0 1,1 0,1 1,-1 0,1 0,0 1,1-1,0 1,1 0,-1 1,2-1,-1 1,1-1,1 1,0 0,0 0,1 0,0 1,1-1,0 0,1 0,0 0,0 0,3 6,-4 16,3 317,38-209,-40-137,-1 0,1 1,0-1,0 0,0-1,0 1,0 0,1 0,-1 0,1-1,0 1,0-1,0 1,0-1,0 0,0 0,1 0,-1 0,1 0,0 0,-1-1,1 1,0-1,0 0,0 0,0 0,0 0,2 0,174 8,-125-10,1790-3,-1307 32,984-9,-1100-20,162 25,-144-24,-437 0,1 1,0-1,-1 1,1-1,-1 0,1 0,0 0,-1 0,1-1,0 1,-1-1,1 1,-1-1,1 0,-1 0,0 0,1 0,-1 0,0-1,0 1,0-1,1 0,-2 1,1-1,0 0,0 0,-1 0,1 0,-1-1,1 1,-1 0,0-1,0 1,0 0,0-1,-1 1,1-1,1-16,-1-1,-1 1,-1 0,0 0,-1 0,-2 0,0 0,0 1,-2-1,0 1,-2 0,1 1,-7-9,-19-30,-2 2,-3 1,-17-15,9 9,36 46,-1-1,-1 1,0 1,-1 0,0 1,-1 0,0 1,-1 1,-7-4,0 2,1 1,-1 0,0 2,-1 1,0 0,-11 0,-121-21,24 3,-1 5,-1 6,-35 5,-312 11,222 21,-844-24,1082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1:50.4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70 0,'-4'2,"1"0,0 0,-1 0,1 1,0-1,0 1,1 0,-1-1,1 1,-1 0,1 1,0-1,0 0,0 1,1-1,-1 1,1-1,-1 3,1-3,-2 1,1 1,-1 0,1-1,0 1,0 0,1 0,0 0,0 1,0-1,0 0,1 0,0 0,0 1,0-1,1 0,-1 0,1 1,1-1,-1 0,2 4,-2-8,0 0,-1 0,1-1,0 1,-1 0,1-1,0 1,0-1,0 1,-1-1,1 1,0-1,0 0,0 1,0-1,0 0,0 0,0 1,0-1,0 0,0 0,0 0,0 0,0 0,0-1,-1 1,1 0,0 0,0-1,0 1,0 0,0-1,0 1,0-1,-1 1,1-1,0 0,0 1,-1-1,1 0,0 1,-1-1,1 0,-1 0,1 1,-1-1,1 0,-1-1,18-44,-18 45,1 0,-1-1,1 1,-1 0,0-1,0 1,0-1,0 1,0-1,0 1,0 0,0-1,-1 1,1-1,0 1,-1 0,1-1,-1 1,0 0,1 0,-1-1,0 1,0 0,0 0,0 0,0 0,0 0,0 0,0 0,0 0,0 1,0-1,-1 0,1 1,0-1,-1 1,1-1,0 1,-1-1,1 1,-2 0,-11 39,10-56,4 17,-12-31,2 20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2:43.8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0,'477'0,"-452"0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2:44.4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0,'4'0,"9"0,10 0,13 0,9 0,39 0,17 0,12 0,-6 0,-10 0,-17 0,-18 0,-16 0,-15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2:42.5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237 12,'-49'75,"37"-59,-21 27,2 1,2 2,2 1,0 6,21-34,0 0,1 1,1 0,1 0,0 1,2-1,0 0,2 1,0-1,2 10,0-20,0 0,0-1,1 1,0-1,0 0,1 0,1-1,-1 1,1-1,1 0,0-1,0 0,0 0,1 0,0-1,0 0,4 2,30 27,-27-21,2 0,0-1,0-1,2-1,-1 0,1-1,1-1,13 4,-10-5,0-1,0-1,1-1,0-1,0-1,0-1,20-1,-26-1,-13 0,1 1,0-1,-1 1,1-2,0 1,0-1,-1 0,1 0,-1 0,1-1,-1 0,1 0,-1 0,0-1,0 1,0-1,-1 0,1-1,0 1,-1-1,2-3,3-10,0 0,-1-1,-1-1,-1 1,-1-1,-1 0,0-1,-1 1,-1 0,-1-1,-1 0,-1 1,0-1,-3-12,2-22,1 0,3 35,-2 0,0 0,-1 0,-1 0,-1 0,-1 1,0-1,-1 1,-1 0,-2-3,-109-161,112 177,0-1,-1 1,0 1,1-1,-1 1,-1 0,1 1,0-1,-1 1,0 0,0 1,0 0,0 0,0 0,0 1,-1 0,1 0,0 1,-1 0,1 0,0 1,0 0,-1 0,1 1,-4 1,-33 0,-95 20,101 2,38-16</inkml:trace>
  <inkml:trace contextRef="#ctx0" brushRef="#br0" timeOffset="594.819">445 450,'0'4,"8"9,6 7,9 7,8 7,7 6,1 4,-2-2,-8 0,-1-4,-5-3,-2-5,-5-3,-2-6,-2-7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3:07.7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25,'4'0,"1"-4,16-1,8 0,7 1,1 1,2 1,3 1,1 1,-2 0,-4 0,-5 0,-3 0,-4 1,-1-1,-1 0,-5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3:06.9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94 1,'4'0,"5"0,5 0,4 0,3 0,1 0,6 0,5 0,5 0,1 0,-4 0,-3 0,-3 0,-6 0</inkml:trace>
  <inkml:trace contextRef="#ctx0" brushRef="#br0" timeOffset="2358.921">1 24,'4'0,"5"0,5 0,4 0,3 0,2 0,-3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3:31.5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0,'3'12,"6"12,6 9,3 12,3 5,-3 18,-3 13,-5-3,-4-8,-3-7,-2-10,3-7,0-7,0-10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3:39.0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347 0,'18'47,"-3"156,-6-125,-4-1,-3 1,-5 42,-38 0,38-116,-1 0,1 0,-1 0,0 0,0-1,-1 0,1 0,-1 0,0 0,1-1,-1 1,0-1,0-1,-1 1,1-1,0 1,0-1,-1-1,1 1,-1-1,1 0,-1 0,1-1,0 0,-1 0,1 0,-2-1,-16 1,13-2,0 1,0-1,0-1,0 0,1-1,0 1,0-2,0 1,0-1,1-1,0 1,1-1,-1-1,1 0,1 0,-1 0,1 0,1-1,0 0,0-1,1 1,0-1,0 1,1-1,0 0,1-1,0 1,1 0,0-1,1-3,2-5,3 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3:34.8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24 583,'0'4,"0"9,0 10,0 10,0 6,4 5,1-2,0-3,-1-5,-5-4,-3-3,0-3,1-1,-4-4,-4-6,0-5</inkml:trace>
  <inkml:trace contextRef="#ctx0" brushRef="#br0" timeOffset="1603.658">486 444,'8'-1,"0"0,0-1,-1 0,1-1,-1 0,1 0,-1 0,0-1,0 0,-1 0,1-1,-1 0,0 0,0-1,-1 1,0-1,0 0,0-1,0 1,-1-1,0 0,-1 0,1 0,-2-1,1 1,-1-1,1-2,-1 0,5-9,-2 0,0-1,-1 1,-1-1,-1 0,0 0,-2-1,-1 1,-2-18,1 33,0 1,-1-1,0 0,0 1,0-1,0 1,-1 0,0 0,0 1,0-1,0 1,0-1,-1 1,1 1,-1-1,0 1,0-1,0 1,0 1,0-1,-1 1,1 0,0 0,-1 1,1-1,0 1,-1 0,1 1,-1-1,1 1,0 0,-1 0,1 1,0 0,0 0,0 0,0 0,1 1,-1 0,1 0,-2 1,-11 11,1 0,1 2,0-1,2 2,0 0,0 0,2 1,0 1,2 0,0 0,1 1,1 0,1 1,-1 7,4-18,0 1,1-1,0 0,1 1,0-1,1 1,0 0,1-1,1 1,-1-1,2 1,-1-1,2 0,-1 0,2 0,-1-1,1 1,1-1,0 0,1 0,2 3,13 14,2-1,0-1,2-1,0-1,2-1,16 9,-34-25,0 1,0 0,0 0,-1 1,0 1,0-1,-1 1,0 1,0 0,3 7,-10-15,0 0,0 0,0 0,0 0,-1 0,1 0,-1 0,0 0,1 1,-1-1,0 0,0 0,-1 0,1 0,0 0,-1 0,1 0,-1 0,1 0,-1 0,0 0,0 0,0 0,0 0,0 0,-1-1,1 1,0 0,-1-1,0 1,1-1,-1 0,0 1,1-1,-1 0,0 0,0 0,0 0,0-1,0 1,0 0,0-1,-92 21,92-20,-13 2,0-1,0 0,-1-1,1-1,0 0,0-1,-1-1,1 0,0-1,0-1,1 0,-1-1,1-1,0 0,0-1,-4-3,14 7,0-1,0 1,0-1,0 0,1-1,0 1,0-1,0 1,0-1,1 0,-1 0,1 0,1 0,-1 0,1-1,0 1,0 0,0-1,1 1,-1-1,2 1,-1-1,0 1,1-1,0 1,2-5,130-143,-125 142,0-1,0 2,1-1,0 1,1 0,0 1,0 0,1 1,0 0,2 0,7-4</inkml:trace>
  <inkml:trace contextRef="#ctx0" brushRef="#br0" timeOffset="2995.019">810 791,'118'-273,"19"1,-94 164,-43 108,1-1,-1 0,1 1,0-1,-1 0,1 1,0-1,-1 1,1-1,0 1,0-1,0 1,-1 0,1-1,0 1,0 0,0 0,0 0,0-1,0 1,-1 0,1 0,0 0,0 1,0-1,0 0,0 0,0 0,0 1,-1-1,1 0,0 1,0-1,0 1,-1-1,1 1,0-1,-1 1,1-1,0 1,-1 0,1-1,-1 1,1 0,-1 0,1-1,-1 1,1 0,-1 0,0 0,20 47,-20-48,19 82,-3 0,-4 1,-1 44,3 12,-12-111,-2-20,0-1,1 1,0-1,0 0,0 1,1-1,0 0,0 0,1 0,0 0,0-1,1 3,-3-9,-1 0,0 1,1-1,-1 1,0-1,1 0,-1 1,1-1,-1 0,1 0,-1 1,1-1,-1 0,1 0,-1 0,1 1,-1-1,1 0,-1 0,1 0,-1 0,1 0,-1 0,1 0,-1 0,1 0,-1 0,1 0,-1-1,1 1,-1 0,1 0,-1 0,1-1,-1 1,1 0,-1-1,0 1,1 0,-1-1,1 1,-1 0,0-1,1 1,-1-1,0 1,0-1,1 1,-1-1,0 1,0-1,0 1,0-1,0 1,1-1,-1 1,0-1,0 1,0-1,0 1,8-40,-7 39,3-46,3 0,1 1,3 0,2 1,1 0,3 1,1 1,3 1,1 0,2 1,3 0,-13 23,-9 10,1 0,0 0,0 1,1 0,-1 0,2 0,-1 1,1 0,0 1,7-5,-11 11,0 0,0 1,0-1,0 1,0-1,0 1,-1 0,1 0,-1 1,1-1,-1 1,0 0,0 0,0 0,0 0,-1 0,1 1,-1-1,0 1,0-1,0 1,-1 0,1 0,-1 0,0 0,1 1,-2-3,17 38,-2 1,-3 0,0 1,-3 0,-2 1,-1 0,-3 0,-1 27,11 53,-9-106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3:32.5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3,'367'0,"-364"0,0-1,-1 1,1-1,-1 1,1 0,-1 0,1 0,-1 0,1 0,-1 1,0-1,1 1,-1-1,1 1,-1 0,0 0,1 0,-1 0,0 1,0-1,0 0,0 1,0 0,0-1,-1 1,1 0,0 0,-1 0,0 0,1 0,-1 0,1 2,4 138,-7-94,-4 565,5-613,1 0,-1 1,0-1,1 0,-1 1,0-1,0 0,0 1,1-1,-1 0,0 1,0-1,0 1,0-1,0 1,0-1,0 0,0 1,0-1,0 1,0-1,0 1,0-1,0 0,0 1,0-1,0 1,0-1,-1 0,1 1,0-1,0 0,-1 1,1-1,0 0,0 1,-1-1,1 0,0 1,-1-1,1 0,0 0,-1 1,1-1,-1 0,1 0,0 0,-1 0,1 1,-1-1,1 0,0 0,-1 0,1 0,-1 0,1 0,-1 0,1 0,0 0,-1-1,-4-8</inkml:trace>
  <inkml:trace contextRef="#ctx0" brushRef="#br0" timeOffset="543.484">277 418,'4'0,"25"0,15 0,8 0,3 0,1 0,-3 0,-5 0,-7 0,-7 0,-2 0,-1 0,-3 0,-2 0,-6 0</inkml:trace>
  <inkml:trace contextRef="#ctx0" brushRef="#br0" timeOffset="1693.91">878 188,'48'-30,"-46"29,20-3,0 1,1 1,0 1,0 0,-1 2,1 1,-1 1,1 1,-1 1,0 0,0 2,-1 1,0 0,0 2,-1 0,0 1,-1 1,11 10,-17-13,-1 1,0 0,-1 1,0 0,-1 1,0 0,-1 1,0 0,1 3,-7-10,0 0,0 0,0 0,-1 0,0 1,0-1,0 1,-1-1,0 1,-1-1,1 1,-1 0,0-1,-1 1,0 0,0-1,0 1,-1-1,0 1,0-1,-1 0,-1 3,-16 24,-2-2,-2 0,0-1,-2-2,-7 5,12-14,-1-1,-1-1,-1 0,0-2,-20 9,44-24,0 1,1-1,-1 0,0 1,0-1,1 0,-1 1,0-1,0 1,1-1,-1 0,0 1,0-1,0 1,0-1,1 1,-1-1,0 1,0-1,0 0,0 1,0-1,0 1,0-1,-1 1,1-1,0 1,0-1,0 1,0-1,0 0,-1 1,1-1,0 1,0-1,-1 0,1 1,0-1,-1 0,1 1,0-1,-1 0,1 0,-1 1,1-1,0 0,-1 0,1 0,-1 1,1-1,0 0,-1 0,1 0,-1 0,1 0,-1 0,1 0,-1 0,1 0,-1 0,1 0,43 1,-33-1,349-3,-333 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0:34.5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1,'8'0,"6"0,9 0,4 0,6 0,5 0,4 0,2 0,2 0,1 0,0 3,-3 2,-6 0,-10-1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3:48.9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 0,'-18'489,"-5"-106,18 70,5-435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3:49.8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0,'0'4,"4"5,1 9,0 6,-1 2,-1 0,-1 1,3-5,1-10,-1-11,-1-10,-2-6,0-6,-1-3,-1 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3:50.6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 0,'-4'0,"-5"8,-1 7,1 4,2 3,3 2,1 1,2-1,0 1,2-9,3-6,2-10,-1-8,-4-3,-4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3:51.4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70 0,'9'323,"29"-127,-13-42,-22-136,2-4</inkml:trace>
  <inkml:trace contextRef="#ctx0" brushRef="#br0" timeOffset="662.764">1 461,'11'0,"9"0,8 0,11 0,7 0,4 0,4 0,-2 0,-3 0,-5 0,-6 0,-7 0,-3 0,-3 0,-6 0</inkml:trace>
  <inkml:trace contextRef="#ctx0" brushRef="#br0" timeOffset="1270.155">556 161,'0'8,"0"11,0 9,0 8,0 6,0 4,0 1,0 1,0 0,0 0,0-4,0-6,0-6,0-7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3:58.9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0,'1675'0,"-1651"0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3:59.7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301 0,'-7'11,"1"0,0 0,0 0,1 0,0 1,1 0,1 0,0 0,0 0,2 1,-2 11,2-15,-12 124,5 1,10 116,0-107,-2 193,-3-315,-3-5</inkml:trace>
  <inkml:trace contextRef="#ctx0" brushRef="#br0" timeOffset="651.98">0 901,'557'0,"-538"0</inkml:trace>
  <inkml:trace contextRef="#ctx0" brushRef="#br0" timeOffset="1427.741">509 371,'23'506,"-24"-226,2-261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3:57.3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583 30,'-488'0,"485"0,0-1,-1 1,1 1,0-1,-1 0,1 1,0 0,-1-1,1 1,0 1,0-1,0 0,0 1,0 0,0-1,0 1,1 0,-1 1,0-1,1 0,0 1,0-1,0 1,0 0,0 0,0-1,1 1,-1 1,1-1,0 0,0 0,0 0,0 1,0 1,-3 21,1 0,1 0,1 0,2 0,0 0,3 7,0-15,2 0,0 0,1 0,1-1,1 0,0 0,1-1,0-1,2 1,9 9,4 9,4 2,1-1,2-1,1-2,2-1,7 3,-10-7,80 54,-107-79,1 1,-1-1,1 0,0-1,0 1,0-1,0 0,0-1,0 1,0-1,0-1,0 1,0-1,0 0,0 0,0 0,0-1,0 0,-1 0,1-1,0 0,7-7,-1 1,-1-1,0-1,0 0,-1-1,0 0,-1 0,-1-1,0 0,0-1,-2 0,1 0,-2 0,0-1,1-6,3-16,-2 0,-2 0,-1-1,-2 1,-1-1,-2 0,-5-30,3 53,0 0,-1 0,-1 1,0-1,-1 1,0 0,-1 0,-1 1,0 0,-1 1,0-1,-1 2,0-1,-1 1,0 1,-1 0,-9-6,5 8,0 0,0 1,-1 1,0 1,0 0,0 1,-1 1,0 1,1 0,-1 1,0 1,0 1,1 0,-5 2,-27-1,26-2</inkml:trace>
  <inkml:trace contextRef="#ctx0" brushRef="#br0" timeOffset="558.673">559 468,'4'8,"9"11,11 9,12 9,1 5,2 3,-7-1,-7-5,-9-5,-4-1,2-1,-3-3,1-6,2-3,3-1,-1 0,-4-2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4:04.5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0,'15'71,"-2"-9,30 230,-44-93,2-199,-1 0,0-1,1 1,-1 0,0 0,1 0,-1 0,0 0,1 0,-1 0,0 0,1 0,-1 0,0 0,1 0,-1 0,0 0,1 0,-1 0,0 0,1 0,-1 0,0 1,1-1,-1 0,0 0,1 0,-1 0,0 1,0-1,1 0,-1 0,0 1,0-1,1 0,-1 1,0-1,0 0,0 1,0-1,0 0,1 0,-1 1,0-1,0 1,0-1,0 0,0 1,22-44,-16 32,13-23,2 1,2 1,1 1,1 1,2 2,1 0,1 2,12-8,-36 29,0 0,0 1,0 0,0 0,1 0,-1 1,1 0,0 0,0 0,0 1,1 0,-1 0,0 1,1-1,-1 1,1 1,-1-1,1 1,0 0,-1 1,1 0,-1 0,1 0,-1 1,0-1,1 2,-1-1,0 1,0 0,-1 0,1 0,-1 1,1 0,-1 0,2 3,3 10,0 1,-2 0,0 1,-1 0,-1 0,0 0,-2 1,0 0,-2 0,0 0,-1 0,-1 0,-1 0,0 0,-3 5,3 8,9-10,10-166,5-8,-19 145,-1 0,2 0,-1 1,1-1,0 1,0 1,0-1,1 1,-1 0,1 0,0 0,0 1,1 0,-1 0,1 0,-1 1,1 0,0 1,0-1,0 1,0 1,0-1,0 1,0 0,0 1,0 0,0 0,6 2,-1 2,0 0,0 1,-1 0,1 1,-1 0,-1 1,1 0,-2 0,1 1,-1 1,0 0,-1 0,0 0,-1 1,0 0,-1 1,0 0,0 0,2 12,91 165,-80-108,-17-58</inkml:trace>
  <inkml:trace contextRef="#ctx0" brushRef="#br0" timeOffset="797.52">1385 300,'2'-2,"-1"1,0-1,1 1,-1-1,0 1,1 0,0 0,-1-1,1 1,0 0,0 0,-1 1,1-1,0 0,0 1,0-1,0 1,0-1,0 1,0 0,0 0,0 0,0 0,1 0,-1 0,388-2,-291 2,-80 0</inkml:trace>
  <inkml:trace contextRef="#ctx0" brushRef="#br0" timeOffset="1791.38">1433 532,'7'0,"12"0,9 0,4 0,5 0,3 0,4 0,-3 0,-4 0,-4 0,-4 0,-3 0,-2 0,-1 0,-1 0,-3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4:09.8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0,'509'0,"-489"0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4:10.9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1,'441'0,"-346"18,-78-15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0:34.9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0,'7'0,"12"0,9 0,12 0,8 0,2 0,1 0,8 0,-2 0,-8 0,-7 0,-11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4:11.9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0,'2705'0,"-2685"0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4:12.9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0,'0'694,"0"-674</inkml:trace>
  <inkml:trace contextRef="#ctx0" brushRef="#br0" timeOffset="857.548">185 208,'292'-9,"-272"7,-15 0,-1 1,1-1,0 1,0 1,0-1,0 1,1 0,-1 0,0 0,0 0,0 1,0 0,0 0,0 1,-1-1,1 1,0 0,-1 0,1 1,-1 0,0-1,0 1,0 0,0 1,3 3,-3 6,0 0,-1 0,-1 1,0-1,-1 1,-1-1,0 1,-1-1,0 1,-2 7,0 17,1-10,-1 0,-1 1,-1-1,-1-1,-2 1,-1-1,-5 9,-32 123,43-139</inkml:trace>
  <inkml:trace contextRef="#ctx0" brushRef="#br0" timeOffset="1388.148">415 484,'4'0,"6"0,4 0,4 0,3 0,2 0,0 0,5 0,2 0,-1 0,2 0,1 0,-6 0</inkml:trace>
  <inkml:trace contextRef="#ctx0" brushRef="#br0" timeOffset="2493.345">808 369,'42'-24,"43"2,-82 22,-1 0,0 0,1 0,-1 0,0 1,1-1,-1 1,0-1,0 1,1 0,-1 0,0 0,0 0,0 0,0 1,0-1,0 1,-1-1,1 1,0-1,-1 1,1 0,-1 0,0 0,1 0,-1 0,0 0,0 0,0 0,-1 1,1-1,0 0,-1 0,0 1,1-1,0 200,0-191,-1 0,0 0,-1 1,0-1,-1 0,0 0,0 0,-1-1,-1 1,0 0,0-1,-1 0,0 0,-1-1,0 1,0-1,-1 0,-5 4,-4 3,-1 0,0 0,-1-2,-1 0,0-2,-1 0,0-1,-13 5,111-16,54 13,-113-9,-2-1</inkml:trace>
  <inkml:trace contextRef="#ctx0" brushRef="#br0" timeOffset="2929.168">1247 924,'0'4,"0"5,0 5,0 4,0 3,0 2,-4-4,-1-4</inkml:trace>
  <inkml:trace contextRef="#ctx0" brushRef="#br0" timeOffset="4465.592">1593 670,'28'-23,"-19"14,0 0,-1 0,-1-1,1 0,-2 0,1-1,-1 0,-1 0,0-1,0 1,-2-1,1 0,-1 0,-1 0,0-1,-1 1,0 0,-1-1,-1-8,1 19,0 0,0-1,-1 1,1 0,-1 0,1 0,-1 0,0 0,0 0,0 0,0 1,0-1,0 0,0 0,0 1,-1-1,1 1,-1-1,1 1,-1-1,0 1,0 0,1 0,-1 0,0 0,0 0,0 0,0 1,0-1,0 1,0-1,0 1,0 0,-1 0,1-1,0 2,0-1,-2 0,-78 27,77-24,-101 66,103-67,0 1,1 0,-1 0,1 0,-1 0,1 0,0 0,0 1,0-1,1 1,-1-1,1 1,0-1,0 1,0 0,0 0,1 0,0 0,-1-1,2 1,-1 0,0 0,1 0,-1 0,1-1,0 1,0 0,1-1,-1 1,3 3,3 4,1 0,0 0,1 0,0-1,1-1,0 0,1 0,0-1,0 0,1 0,-1-2,2 1,0-1,34 21,-41-23,1 0,-2 1,1-1,0 1,-1 1,0-1,0 1,-1 0,1 0,-1 0,-1 1,1-1,-1 1,0 0,0 0,-1 0,0 0,-1 0,1 1,-1-1,-1 1,1-1,-1 1,-1-1,0 7,-1-10,0 0,0 0,-1-1,1 1,-1-1,0 1,0-1,0 0,0 0,-1-1,1 1,-1-1,0 1,1-1,-1 0,0-1,0 1,-1-1,1 1,0-1,0-1,-1 1,1 0,0-1,-1 0,1 0,0 0,-1-1,1 0,0 1,0-1,-1-1,-2 0,-14 0,-127-5,144 3,0 1,1-1,-1 0,1 0,0-1,1 1,-1 0,1-1,0 0,0 0,0 1,1-1,-1 0,1 0,0 0,1-1,-1 1,1 0,0 0,1 0,-1 0,1 0,0 0,0 0,0 0,2-4,-3 8,2-6,0 0,0 1,1-1,0 1,0 0,0 0,1 0,0 0,0 1,0-1,1 1,0 0,0 0,0 1,0 0,1 0,0 0,-1 0,2 1,-1 0,0 0,1 1,3-2,-5 1,14-8,-3 0</inkml:trace>
  <inkml:trace contextRef="#ctx0" brushRef="#br0" timeOffset="6012.469">1754 877,'36'-146,"-25"91,-10 40,1 1,1-1,0 1,1 0,1 0,0 0,1 1,0 0,1 0,0 0,1 1,10-11,-18 22,1 0,-1 0,1 0,0 0,-1 0,1 1,0-1,0 0,-1 0,1 1,0-1,0 0,0 1,0-1,0 1,0 0,0-1,0 1,0-1,0 1,0 0,0 0,1 0,-1 0,0 0,0 0,0 0,0 0,0 0,0 0,0 1,0-1,0 0,0 1,0-1,0 1,0-1,0 1,0 0,0-1,0 1,0 0,-1-1,1 1,0 0,0 0,-1 0,1 0,-1 0,1 0,-1 0,1 0,-1 0,0 0,1 0,-1 1,16 64,-15 157,1-204,3-23,9-29,-13 28,9-16,1 1,1-1,0 2,2 0,0 0,1 1,8-6,-4 2,-18 21,-1-1,1 1,0-1,0 1,0-1,0 1,0 0,0 0,0-1,0 1,1 0,-1 0,0 0,1 0,-1 0,1 1,-1-1,1 0,-1 1,1-1,-1 1,1-1,0 1,-1 0,1 0,0-1,-1 1,1 0,0 1,-1-1,1 0,0 0,-1 1,1-1,0 1,-1 0,1-1,-1 1,1 0,-1 0,0 0,1 0,0 0,7 12,0 0,0 0,-2 1,1 0,-2 1,0-1,-1 1,0 0,-1 1,-1-1,0 1,-1-1,-1 1,0 14,1-5,5 100,-7-103</inkml:trace>
  <inkml:trace contextRef="#ctx0" brushRef="#br0" timeOffset="6880.967">2609 554,'0'277,"-1"-264,0 1,-1-1,0 0,-1 0,0 0,-1 0,0 0,-1-1,-1 0,0 0,-1 0,0-1,0 0,-2 1,8-11,0 0,0 0,0 0,0-1,0 1,1 0,-1-1,0 1,-1 0,1-1,0 1,0-1,0 0,0 1,0-1,0 0,-1 0,1 1,0-1,0 0,0 0,-1 0,1-1,0 1,0 0,0 0,0-1,0 1,-1 0,1-1,0 1,0-1,0 0,0 1,0-1,0 0,0 0,1 1,-1-1,0 0,0 0,1 0,-1 0,0 0,1 0,-1 0,1 0,-1 0,1-1,0 1,-1 0,1 0,0 0,0-1,-20-70,17 47,2 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4:23.1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 54,'0'7,"-4"12,-2 5,1 3,1 5,1 12,1 12,2-2,-1 0,1-3,0-2,1-5,-1-6,0-6,0-4,4-7,2-7</inkml:trace>
  <inkml:trace contextRef="#ctx0" brushRef="#br0" timeOffset="1664.739">372 262,'37'-24,"-29"20,9-3,0-1,0-1,-1 0,0-1,-1-1,0 0,-1-1,0-1,-1 0,-1 0,0-2,8-11,-19 24,0 1,0-1,0 0,0 1,0-1,0 0,-1 0,1 1,-1-1,1 0,-1 0,0 0,1 0,-1 0,0 0,0 1,-1-1,1 0,0 0,-1 0,1 0,-1 0,1 1,-1-1,0 0,0 1,0-1,0 0,0 1,0-1,0 1,0-1,-1 1,1 0,-1 0,1-1,-1 1,1 0,-1 0,1 0,-1 1,0-1,0 0,1 1,-1-1,0 1,0-1,0 1,0 0,-21-3,0 2,0 0,1 1,-1 1,0 2,-14 3,31-6,0 1,0 0,0 1,0 0,0 0,0 0,1 0,-1 1,1 0,0 0,0 1,0-1,0 1,1 0,-1 1,1-1,0 1,0-1,1 1,-1 1,1-1,0 0,1 1,-1-1,1 1,0 0,0 0,1 0,0 0,0 0,0 0,1 0,0 0,0 0,0 0,1 0,0 0,0 0,2 5,95 109,-63-84,115 122,-144-151,-1 1,0 0,0 1,0-1,-1 1,-1 0,1 0,-1 0,-1 0,0 0,0 1,-1-1,0 3,-1-10,0 0,0 0,0 0,0 0,0 0,-1-1,1 1,0 0,-1 0,0 0,1-1,-1 1,0 0,0-1,0 1,0-1,0 1,-1-1,1 1,0-1,-1 0,1 0,-1 0,1 1,-1-1,1-1,-1 1,0 0,1 0,-1-1,0 1,0-1,0 1,1-1,-2 0,-75 3,61-3,8 1,0 0,0-1,0 0,-1-1,1 1,0-2,0 1,0-1,0-1,1 1,-1-1,0-1,1 0,0 0,0-1,0 0,1 0,0-1,-1 1,2-2,-1 1,1-1,0 0,1 0,-4-6,6 3,-1 0,2 0,-1 0,2-1,-1 1,1-1,1 0,0 1,0-1,1 0,1 1,-1-1,2 1,-1 0,2-1,-1 1,1 1,1-1,0 1,0-1,1 1,0 1,0-1,1 1,3-2,46-45,-43 43</inkml:trace>
  <inkml:trace contextRef="#ctx0" brushRef="#br0" timeOffset="3428.109">832 400,'67'-46,"-59"39,-1 0,0 0,0-1,-1 0,0 0,0-1,-1 1,0-1,-1-1,0 1,0 0,2-9,-5 12,1 0,-1 1,1-1,1 1,-1 0,1 0,0 0,0 0,1 0,-1 1,1-1,0 1,0 0,1 0,-1 1,1-1,4-2,-7 6,0 0,0-1,0 1,0 0,0 0,-1 0,1 1,0-1,0 0,0 1,0-1,-1 1,1 0,0 0,-1-1,1 1,0 0,-1 0,1 1,-1-1,1 0,-1 0,0 1,0-1,1 1,-1-1,0 1,0-1,0 1,-1 0,1-1,0 1,-1 0,1 0,-1 0,1 0,-1-1,0 1,0 0,0 0,0 0,0 0,0 0,-1 0,1-1,-1 1,1 0,-1 1,2 4,8 63,25 99,-34-170,1 1,-1 0,0-1,1 1,-1 0,1-1,-1 1,0 0,1-1,-1 1,1 0,-1 0,1-1,-1 1,1 0,-1 0,1 0,0 0,-1 0,1 0,-1 0,1 0,-1 0,1 0,-1 0,1 0,-1 0,1 1,-1-1,1 0,-1 0,1 0,-1 1,1-1,-1 0,1 1,-1-1,0 0,1 1,-1-1,0 0,1 1,-1-1,0 1,1-1,-1 1,0-1,0 1,0-1,1 1,-1-1,0 1,0-1,0 1,0-1,0 1,0-1,0 1,0-1,0 1,0 0,0-1,0 1,-1-1,1 1,9-47,-7 35,2-13,1-7,1-1,1 1,2 0,1 0,4-7,23-54,-36 92,-1-1,0 0,1 0,-1 0,0 1,1-1,-1 0,1 0,-1 1,1-1,0 1,-1-1,1 0,0 1,-1-1,1 1,0-1,0 1,-1 0,1-1,0 1,0 0,0-1,0 1,-1 0,1 0,0 0,0 0,0 0,0 0,0 0,0 0,-1 0,1 0,0 1,0-1,0 0,0 1,-1-1,1 0,0 1,0-1,-1 1,1-1,0 1,-1-1,1 1,0 0,-1-1,1 1,-1 0,1-1,-1 1,1 1,27 49,-24-42,26 66,-4 0,15 70,-36-127,1 5</inkml:trace>
  <inkml:trace contextRef="#ctx0" brushRef="#br0" timeOffset="4733.738">1780 8,'2'1,"0"0,-1 1,1-1,-1 0,0 1,1 0,-1-1,0 1,0 0,0-1,0 1,0 0,0 0,-1 0,1 0,0 0,-1 0,0 0,1 0,-1 0,0 0,0 0,0 0,-1 0,1 1,0 0,2 389,-1-390,-1 1,0-1,0 1,0-1,0 1,0-1,0 1,-1-1,1 1,-1-1,0 1,0-1,0 0,0 1,0-1,-1 0,1 0,0 0,-1 0,0 0,1 0,-1 0,0-1,0 1,0 0,0-1,0 0,-1 1,1-1,0 0,-1 0,1 0,0-1,-1 1,1-1,-1 1,1-1,-1 0,0 0,1 0,-1 0,1 0,-1 0,1-1,-1 1,-1-2,-105-20,105 20,0-1,0 1,0-1,1 0,-1-1,1 1,0 0,0-1,0 0,0 0,0 0,1 0,0 0,0 0,0-1,0 1,1-1,0 1,0-1,0 1,0-1,1 0,-1 0,1 1,1-1,-1 0,1 0,-1 1,1-1,1 1,-1-1,1-2,0-17,-1 3</inkml:trace>
  <inkml:trace contextRef="#ctx0" brushRef="#br0" timeOffset="6021.577">949 700,'36'-22,"196"-34,-159 42,1 3,1 3,-1 3,1 3,7 4,212 0,-199 14,-76-13</inkml:trace>
  <inkml:trace contextRef="#ctx0" brushRef="#br0" timeOffset="7796.017">1134 700,'-1'56,"-1"-23,2-1,1 1,2-1,1 0,1 0,7 19,-4-21,-2 0,-1 0,-1 0,-2 1,-1 0,-3 19,2-30</inkml:trace>
  <inkml:trace contextRef="#ctx0" brushRef="#br0" timeOffset="8830.074">1318 861,'-42'40,"-36"10,74-48,3-3,0 1,0 0,0 0,0 0,-1 0,1 1,0-1,0 0,0 0,0 1,0-1,0 0,0 1,0-1,0 1,0 0,0-1,0 1,1 0,-1-1,0 1,0 0,1 0,-1 0,0-1,1 1,-1 0,1 0,-1 0,1 0,-1 0,1 0,0 1,-1-1,1 0,0 0,0 0,0 0,0 0,0 0,0 0,0 0,1 0,-1 1,145 108,-105-69,-24-26</inkml:trace>
  <inkml:trace contextRef="#ctx0" brushRef="#br0" timeOffset="10458.685">1733 931,'-20'-1,"15"0,-1 0,0-1,1 2,-1-1,0 1,0-1,0 2,0-1,1 1,-1 0,0 0,1 0,-1 1,0 0,1 0,0 0,-1 1,1 0,0 0,0 0,1 0,-1 1,1 0,0 0,0 0,0 1,0-1,1 1,0 0,0 0,0 0,-2 5,4-3,0 0,1-1,0 1,0-1,1 1,0 0,0-1,0 1,1-1,0 1,0-1,3 5,-4-9,0 0,0 0,0 0,0 0,0 0,1 0,-1-1,1 1,-1 0,1-1,0 1,-1-1,1 0,0 1,0-1,0 0,0 0,0 0,0 0,0-1,1 1,-1 0,0-1,0 0,0 1,1-1,-1 0,0 0,1 0,-1-1,0 1,0 0,1-1,-1 0,0 1,0-1,0 0,1-1,3 0,0 0,0 0,-1-1,1 0,-1 0,0 0,0-1,0 0,0 0,-1 0,1-1,-1 1,0-1,-1 0,1 0,-1 0,0-1,0 1,0-1,-1 0,0 0,0 1,-1-1,0-1,0 1,0-1,-1-11,0 16,-1 0,0 0,1 0,-1 0,1 0,-1 0,1 0,0 0,0 0,0 0,0 0,0 0,0 0,1 0,-1 0,1 0,-1 0,1 1,0-1,0 0,0 0,0 0,0 1,0-1,0 0,0 1,1-1,-1 1,1 0,-1-1,1 1,-1 0,1 0,0 0,0 0,-1 0,1 0,0 1,0-1,0 1,0-1,0 1,0 0,0-1,1 1,3 4,-1 0,1-1,-1 2,0-1,-1 1,1 0,-1 0,0 0,0 0,0 1,-1-1,0 1,0 0,-1 0,1 0,0 6,0-6,4 15,-2 1,0-1,-1 1,-1 0,-1 0,-1 0,-1 0,-1 0,-2 8,1 33,2-59,0-1,0 1,0 0,0-1,-1 1,1 0,-1-1,0 1,0-1,0 0,-1 1,1-1,-1 0,0 1,0-1,0 0,0-1,-1 1,1 0,-1-1,1 1,-1-1,0 0,0 0,0 0,-2 1,-8 5,3-2,0 0,-1 0,1-1,-1-1,0 0,0 0,0-1,-1 0,-8 0,-153-6,152-2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4:48.1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0,'8'0,"6"0,9 0,5 0,1 0,-1 0,0 0,2 0,0 0,-1 4,-5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4:48.9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1,'4'0,"5"0,5 0,4 0,3 0,6 0,2 0,0 0,-1 0,-1 0,-2 0,0 0,-2 0,-3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4:50.0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142 0,'-2'145,"-7"0,-5 0,-21 73,-18 62,49-148,5-113</inkml:trace>
  <inkml:trace contextRef="#ctx0" brushRef="#br0" timeOffset="909.047">372 694,'-11'0,"1"0,-1 0,1 1,-1 0,1 1,-1 0,1 1,0 0,0 0,-8 5,-202 80,219-88,-1 1,0-1,1 1,-1 0,1-1,0 1,-1 0,1 0,0 0,-1 0,1 0,0 0,0 0,0 0,0 1,0-1,0 0,0 1,0-1,0 0,1 1,-1-1,1 1,-1-1,1 1,0 0,-1-1,1 1,0-1,0 1,0 0,0-1,0 1,0-1,1 1,-1 0,1-1,-1 1,1-1,-1 1,1-1,0 1,0-1,0 0,0 1,0-1,0 0,0 0,0 0,0 0,0 0,1 0,-1 0,128 130,70 73,-141-158,-42-37</inkml:trace>
  <inkml:trace contextRef="#ctx0" brushRef="#br0" timeOffset="2328.63">788 901,'-1'-3,"0"1,0 0,0-1,0 1,-1-1,1 1,-1 0,1 0,-1 0,0 0,0 0,0 0,0 1,0-1,-1 1,1-1,0 1,-1 0,1 0,-1 0,1 0,-1 0,0 0,1 1,-1-1,0 1,1 0,-1 0,0 0,1 0,-1 1,0-1,1 1,-1-1,0 1,1 0,-1 0,1 0,-1 0,1 0,0 1,0-1,-1 1,1 0,0-1,0 1,0 0,0 1,-7 4,0 1,1 0,-1 1,2-1,-1 2,1-1,1 1,0 0,0 0,1 1,0-1,1 1,0 0,1 1,0-1,1 1,0-1,1 1,0 0,1 5,-2-9,2-1,-1 0,1 1,0-1,1 0,-1 1,2-1,-1 0,1 0,0 0,0 0,1 0,0 0,0 0,1-1,-1 0,1 0,1 0,4 5,-1-2,98 81,-102-88,1 1,-1-1,1 0,-1 0,1-1,0 1,-1-1,1 0,0 0,0-1,0 1,0-1,0 0,0 0,0-1,0 0,-1 1,1-2,0 1,0 0,-1-1,1 0,-1 0,1-1,-1 1,2-2,6-6,0 0,-1 0,0-1,-1-1,0 0,-1 0,0-1,-1 0,-1-1,0 1,0-2,-2 1,0 0,0-1,-1 0,-1 0,-1-1,0 1,-1 0,0-1,-2-5,0-59,0 65,0 55,1 615,-1-630,-2 0,0 0,-2 0,-1-1,-1 0,-4 7,7-24,-1 1,0-1,0 0,0 0,-1-1,0 0,-1 0,1 0,-1-1,0 0,-1 0,1-1,-1 0,0 0,0-1,0 0,0 0,-1-1,1 0,-7 1,0 1,-6 2,-1-1,0-1,1-1,-2-1,1-1,0-1,0-1,0 0,-15-5,14 1</inkml:trace>
  <inkml:trace contextRef="#ctx0" brushRef="#br0" timeOffset="3304.097">996 1063,'0'-4,"0"-5,0-5,-4-4,-1-3,-4 2,-4 1,-4-2,-3 4,-2 4,-1 4,-1 4,0 2,0 1,1 2,-1-1,1 1,3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5:13.1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483 0,'-9'0,"0"0,-1 1,1 0,-1 1,1-1,0 2,0-1,0 1,0 1,1 0,-1 0,1 0,0 1,0 1,0-1,1 1,0 0,-1 2,-28 30,2 1,2 2,1 1,3 1,1 1,-14 36,27-51,2 0,1 0,1 1,2 0,1 1,2 0,0 0,2 15,-4 27,3-32,1 0,2 1,1-1,6 35,-5-65,0 0,0 0,1 0,0 0,1-1,0 1,1-1,0 0,1 0,0 0,0-1,1 1,1-1,-1-1,1 1,1-1,-1 0,8 5,-5-7,0 0,1 0,-1-1,1-1,0 0,0 0,1-1,-1 0,7 0,-13-2,-1 0,1-1,0 1,0-1,-1 0,1 0,0-1,0 0,-1 1,1-1,0-1,-1 1,1-1,-1 0,1 0,-1 0,0-1,0 1,0-1,0 0,-1 0,1 0,-1-1,1 0,6-15,0-1,-1 1,-2-1,0-1,-1 1,0-1,-2 0,-1 0,-1-1,0 0,0 10,1 0,-2 0,0 0,0 0,-1 0,-1 0,0-1,0 1,-1 0,-1 0,0 1,-1-1,0 0,-1 1,0 0,0 0,-2 1,-3-7,3 11,1-1,-1 1,0 0,-1 0,1 1,-1 0,0 1,-1-1,1 1,-1 1,1 0,-1 0,0 1,0 0,0 0,-1 1,1 0,0 1,-1 0,1 1,-3 0,-8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5:11.3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306 72,'-19'0,"-1"1,1 1,-1 1,1 0,0 2,0 0,1 1,-1 1,0 1,13-7,0 1,0 0,0 0,0 0,1 1,-1-1,1 1,0 1,0-1,0 1,0 0,0 0,1 0,0 1,0 0,0 0,1 0,-1 0,1 0,0 1,1-1,-1 1,1 0,0 0,0-1,1 1,0 1,0-1,1 0,-1 0,1 4,2-1,1-1,0 1,0 0,1-1,0 0,0 1,1-2,0 1,0 0,1-1,0 0,0-1,1 1,0-1,0 0,0-1,1 0,0 0,0 0,0-1,1 0,-1-1,1 0,0 0,0-1,8 1,4-1,1-1,-1 0,1-2,-1-1,0 0,1-1,-1-2,13-4,-27 7,1 0,-1-1,0 0,0 0,0-1,0 0,0 0,-1-1,0 0,0 0,0 0,0-1,-1 0,0 0,0 0,-1 0,0-1,0 0,0 0,-1 0,0 0,0-1,-1 1,0-1,0 1,19-168,-19 224,-3 552,0-574,-1 0,-1 0,-1 0,-1 0,-2 0,0-1,-2 0,-1-1,-1 0,-4 5,11-22,-1-1,0 1,-1-1,1 0,-1-1,-1 0,1 0,-1 0,0-1,0 1,-1-2,0 1,0-1,0 0,0-1,0 0,-1 0,1-1,-1 0,0-1,1 0,-1 0,0 0,0-1,-2-1,-153-26,107-17,48 33</inkml:trace>
  <inkml:trace contextRef="#ctx0" brushRef="#br0" timeOffset="511.455">721 1019,'0'4,"0"9,0 6,0 4,0 2,-3 1,-2 0,0-1,1-1,-3-4,0-5</inkml:trace>
  <inkml:trace contextRef="#ctx0" brushRef="#br0" timeOffset="3136.477">491 118,'-4'-4,"-5"-1,-1-3,-3-2,-3 3,-3-3,2-3,0 0,-1 4,-2-2,-1 1,-1 3,0 2,-1 2,-1 1,5 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37:06.1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0:13.5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1,'13'327,"-3"-99,-9-228,-1 0,0-1,1 1,-1 0,1 0,-1 0,0 0,1 0,-1 0,0 0,1 0,-1 0,1 0,-1 0,0 0,1 0,-1 0,0 0,1 0,-1 1,0-1,1 0,-1 0,0 0,1 1,-1-1,0 0,1 0,-1 1,0-1,0 0,1 0,-1 1,0-1,0 0,0 1,1-1,-1 0,0 1,0-1,0 1,0-1,0 0,0 1,0-1,0 0,0 1,0-1,0 1,0-1,0 0,0 1,0-1,0 0,0 1,-1-1,1 0,0 1,0-1,13-29,0-24,-11 41,1 1,-1 0,2 1,-1-1,2 0,-1 1,1 0,1 0,6-8,113-101,-121 113,1 1,0 0,0 0,0 1,1 0,-1 0,1 0,0 0,0 1,1 0,-1 1,1-1,-1 1,1 0,0 1,-1-1,1 1,0 1,0-1,0 1,0 1,0-1,0 1,3 1,-1 6,0 1,0 0,-1 1,0 0,-1 0,0 1,-1-1,0 2,0-1,-2 0,1 1,-1 0,-1 0,0 1,-1-1,0 0,-1 1,0 8,0-11,13 115,-7 2,-5-1,-6 10,2 41,2-4,0-148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0:32.3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24 205,'13'73,"-1"151,-13 90,-1-132,2-178,-1-2,1 1,-1 0,1 0,-1 0,1-1,0 1,0 0,0 0,0 0,1-1,-1 1,1 0,0 0,-1-1,1 1,1-1,-1 1,0-1,0 1,1-1,0 1,-1-1,1 0,0 0,0 0,0 0,0 0,1-1,-1 1,0-1,1 1,-1-1,1 0,-1 0,1 0,0 0,0 0,-1-1,1 1,1-1,159 5,94-8,327 7,-517 1</inkml:trace>
  <inkml:trace contextRef="#ctx0" brushRef="#br0" timeOffset="881.901">0 575,'8'0,"22"0,30 0,12-4,10-1,-2 0,2 1,-5 1,-8-3,-8 0,-15-4,-10 1,-8 2,-5 1,-6 3</inkml:trace>
  <inkml:trace contextRef="#ctx0" brushRef="#br0" timeOffset="1608.858">24 137,'12'-4,"7"-2,5 1,6-3,-2-4,10 0,26-2,13 2,11 2,1 4,-7-6,-9-1,-13 3,-13 2,-14 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0:14.2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1,'16'0,"12"0,7 0,4 0,-1 0,-2 0,-3 0,-4 0,-3 0,-2 0,0 0,-6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0:14.8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0,'4'0,"5"0,5 0,5 0,2 0,1 0,2 0,0 0,1 0,-2 0,1 0,-1 0,-3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0:16.1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405 1,'-16'16,"-25"23,1 2,2 2,2 2,2 1,-1 7,10-8,2 1,2 1,2 0,2 2,2 0,3 1,1 1,3-1,0 33,6-78,1 0,0 1,0-1,1 0,0 0,0 1,0-1,0 0,1 1,0-1,0 0,0 0,1 0,0 0,0 0,0 0,1 0,-1 0,1-1,0 0,0 1,1-1,-1 0,1-1,0 1,0-1,0 1,1-1,-1 0,1-1,-1 1,1-1,3 1,6-2,0 0,0-1,0-1,-1 0,1-1,0-1,-1 0,1-1,-1 0,0-1,0 0,-1-1,0-1,0 0,0 0,-1-1,0-1,-1 0,1 0,-2-1,0-1,0 1,0-1,-2-1,1 0,-1 0,-1 0,0-1,0-2,1-2,0 0,-1 0,0-1,-1 0,-2 0,0-1,0 1,-2-3,-2-422,-8 383,3 45</inkml:trace>
  <inkml:trace contextRef="#ctx0" brushRef="#br0" timeOffset="528.946">590 901,'0'4,"0"5,0 5,0 5,-4-2,-6 0,-4-2,-4-4,-3-4,2-3</inkml:trace>
  <inkml:trace contextRef="#ctx0" brushRef="#br0" timeOffset="1847.371">889 717,'42'-37,"-29"27,1 0,-1-2,-1 1,0-1,0-1,-1 0,-1-1,0 0,-1 0,-1-1,0 0,-1-1,-1 0,0 0,-1 0,-1-1,0 1,-1-1,-1 0,-1-12,-1 13,1 13,0-1,0 1,-1-1,1 1,-1 0,0-1,0 1,0-1,-1 1,1 0,-1-1,0 1,0 0,0 0,0-1,0 1,-1 0,1 0,-1 0,0 0,0 1,0-1,0 0,-1 1,1 0,-1-1,1 1,-1 0,0 0,0 0,0 1,0-1,0 1,-3-1,-7 2,1 0,-1 1,0 0,1 2,-1-1,1 1,0 1,0 0,0 1,0 0,1 1,0 0,0 1,0 0,1 0,0 1,1 1,0 0,0 0,1 1,0 0,0 0,1 1,1 0,0 0,0 0,1 1,-3 11,5-16,1 0,-1 0,1 1,0-1,1 1,0-1,0 1,1 0,0 0,0-1,1 1,0 0,0-1,1 1,0-1,0 1,1-1,0 0,0 1,10 16,1-1,0 0,2-1,0 0,17 16,-15-24,-1 2,-1 0,-1 1,0 1,-1 0,-1 1,-1 0,0 1,-2 0,0 1,-1 0,4 17,-12-33,1 1,0 0,-1 0,0 0,0 0,-1 0,0 0,0 0,0 0,-1 0,0 0,0 0,0-1,-1 1,0 0,0-1,0 1,-1-1,0 1,0-1,0 0,-1 0,0-1,0 1,0-1,0 1,0-2,-1 1,-1 1,-4 1,0 1,0-2,0 1,-1-1,0-1,0 0,0-1,0 0,0 0,-1-1,1-1,-1 0,0-1,1 0,-1 0,0-1,1-1,-3-1,6-2,-1-1,2-1,-1 1,0-1,1-1,1 0,-1 0,1 0,1 0,-1-1,1 0,1 0,0 0,0-1,1 0,0 1,0-5,0 6,-3-11,2 0,0-1,1 1,1-1,1 1,1-1,0 1,3-12,-3 24,1 0,0-1,0 1,1 0,0 0,0 0,0 0,1 0,0 1,1-1,-1 1,1 0,0 0,1 0,0 0,0 1,0 0,0 0,1 0,6-3,59-13,-55 18</inkml:trace>
  <inkml:trace contextRef="#ctx0" brushRef="#br0" timeOffset="3193.066">1536 532,'0'-2,"0"-1,0 1,0 0,0-1,-1 1,1 0,-1-1,1 1,-1 0,0 0,0-1,0 1,0 0,-1 0,1 0,0 0,-1 0,1 1,-1-1,0 0,0 1,0-1,1 1,-3-1,-11 6,-24 93,20-37,-18 54,6 2,-4 44,33-151,1-6,-1-1,1 0,0 1,0-1,1 1,-1-1,0 1,1 0,-1-1,1 1,0 0,0-1,0 1,0 0,1-1,-1 1,1 0,-1-1,1 1,0-1,0 1,0-1,0 0,1 1,-1-1,0 0,1 0,0 0,0 0,-1 0,1 0,0 0,1 0,-1-1,0 1,0-1,1 0,-1 0,1 0,89-10,-87 6,1 1,0 0,0 0,0 1,0-1,0 1,0 0,0 1,0 0,0 0,1 0,-1 0,0 1,0 0,0 1,0-1,0 1,-1 0,1 1,0-1,-1 1,0 0,1 1,-1-1,0 1,-1 0,1 0,-1 0,0 1,0 0,0 0,-1 0,1 0,0 5,0 0,-1 1,0-1,-1 1,0 0,0 0,-1-1,-1 1,0 0,-1 0,1 0,-2 0,0-1,-2 7,0-12,0 0,0-1,-1 1,1-1,-1 0,-1 0,1-1,0 1,-1-1,0 0,1-1,-1 1,0-1,0 0,-1-1,1 1,0-1,-1-1,1 1,0-1,-1 0,1 0,0-1,-1 0,1 0,0-1,-4-1,-17 2,0 1,21 1,0 0,-1 0,1-1,0 1,0-1,-1-1,1 1,0-1,0 0,0-1,0 1,0-1,0 0,0-1,0 1,1-1,0 0,-1-1,1 1,0-1,0 0,1-1,-1 1,1-1,-1-1,0-10</inkml:trace>
  <inkml:trace contextRef="#ctx0" brushRef="#br0" timeOffset="3957.187">1467 578,'4'0,"9"0,6 0,4 0,2 0,1 0,-1 0,0 0,0 0,3 0,0 0,1 0,-2 0,-1 0,-2 0,0 0,-4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0:23.1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1,'0'865,"19"-915,85-134,-91 163,-10 15,0 0,1 0,-1 1,1 0,0-1,0 1,1 1,-1-1,1 1,0-1,1 1,-1 1,1-1,-1 1,1 0,0 0,0 1,0 0,1 0,12-3,-14 2,-1 1,1 0,-1 0,1 0,0 1,-1-1,1 1,0 0,0 1,0-1,0 1,0 0,0 0,0 1,0-1,0 1,0 0,-1 0,1 1,0-1,-1 1,1 0,-1 1,1-1,-1 1,0 0,0 0,0 0,-1 0,1 1,-1-1,1 1,-1 0,1 3,10 40,-2 0,-2 1,-3 0,-1 0,-1 33,-2-38,9 21,-9-48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0:23.9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0,'3'0,"10"0,11 0,4 0,6 4,5 1,-5 4,-3 0,-4-1,-2-2,-2 2,0-1,-1-1,1-1,-1-3,-3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0:24.8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0,'4'0,"5"0,5 4,4 1,3 0,2-1,0-1,1-2,1 0,-1 0,-1-1,1-1,-1 1,0 0,1 0,-5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0:27.1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27,'4'-3,"1"0,1 1,-1-1,0 1,1 0,-1 1,1-1,-1 1,1 0,0 0,-1 1,1 0,0 0,3 0,6 0,430-3,-442 3,-1 0,1-1,0 0,-1 1,1 0,0 0,0 0,0 0,-1 0,1 0,0 1,0-1,-1 1,1 0,-1 0,1 0,0 0,-1 0,1 0,-1 1,0-1,0 1,1 0,-1 0,0 0,0 0,-1 0,1 0,0 0,-1 0,1 1,-1-1,0 1,0-1,1 3,2 24,-2 0,-1-1,-1 1,-2 0,-1-1,-1 1,-2 5,-2 21,6-40,-1 0,0-1,-1 0,0 1,-1-1,-1-1,0 1,-1-1,-1 1,-41 122,45-116,2-2</inkml:trace>
  <inkml:trace contextRef="#ctx0" brushRef="#br0" timeOffset="526.038">417 303,'4'0,"5"0,5 0,4 0,11 0,4 0,1 0,-2 0,-2 0,-3 0,-1 0,-2 0,-1 0,0 0,0 0,-4 0</inkml:trace>
  <inkml:trace contextRef="#ctx0" brushRef="#br0" timeOffset="883.402">879 535,'0'4,"0"5,0 5,0 4,0 3,0 2,0 0,0 1,-4-3,-1-3,-4-3,-1-5</inkml:trace>
  <inkml:trace contextRef="#ctx0" brushRef="#br0" timeOffset="2153.519">1248 396,'11'-2,"-1"-1,0 0,0-1,0 0,0-1,-1 0,0 0,0-1,0 0,-1-1,0 0,0 0,5-7,1 2,-9 9,-1 0,0-1,0 1,0-1,0 0,-1 0,1 0,-1 0,0-1,0 0,-1 1,1-1,-1 0,0 0,-1 0,1 0,-1 0,0-1,0 1,0 0,-1-1,0 1,0 0,0-1,-1 1,0 0,0-1,0 1,-1 0,1 0,-1 0,-1 0,-1-4,2 5,0 0,0 0,0 0,-1 0,1 0,-1 0,0 1,0-1,0 1,-1 0,1 0,-1 0,0 1,0-1,0 1,0 0,0 0,0 0,-1 0,1 1,0 0,-1 0,1 0,-1 0,0 1,1 0,-1 0,1 0,-1 0,0 1,1 0,-1 0,1 0,-1 0,1 1,-2 0,-2 3,-1 0,1 1,0 0,0 0,1 1,0 0,0 0,1 1,0-1,0 1,0 1,1-1,1 1,-1 0,1 0,1 1,0-1,0 1,1-1,0 1,1 0,0 0,0 0,1 0,0 0,1 0,0-1,1 1,0 0,0 0,1-1,1 1,-1-1,1 0,1 0,3 5,3 2,-1 0,2-1,0-1,0 0,2 0,-1-2,8 5,-5-3,-10-7,0 1,0-1,-1 1,1 0,-2 0,1 1,-1-1,-1 1,1 0,-1 0,-1 0,0 1,0-1,-1 1,0-1,-1 1,0-1,0 1,-2 5,2-13,0 0,0 1,-1-1,1 0,-1 0,0 0,1 0,-1 0,0 0,0 0,0 0,-1 0,1 0,0 0,-1 0,1-1,-1 1,1-1,-1 1,0-1,0 0,0 1,0-1,0 0,0 0,0 0,0-1,0 1,0 0,0-1,-1 0,1 1,0-1,0 0,-1 0,1 0,0 0,-2-1,-83-26,76 20,-1-1,1 0,0 0,1-1,0-1,1 1,0-2,0 1,1-1,0-1,1 1,0-1,1 0,1-1,0 1,0-1,1 0,1-1,0 1,1-1,-1-10,6 18,-1 0,1 1,0-1,0 1,0 0,1 0,-1 0,1 0,1 1,-1-1,1 1,-1 0,1 0,0 1,1 0,-1 0,1 0,-1 0,1 1,0 0,0 0,0 1,0-1,0 1,0 0,4 1,16-7,54-15,-61 16</inkml:trace>
  <inkml:trace contextRef="#ctx0" brushRef="#br0" timeOffset="3522.574">1663 442,'0'290,"0"-299,1 1,-1 0,2 0,-1-1,1 1,0 0,1 0,0 0,0 1,1-1,0 1,0 0,0 0,1 0,0 0,5-4,-8 10,0-1,1 1,-1 0,0 0,0 0,1 0,-1 0,0 1,1-1,-1 1,1-1,-1 1,1 0,-1 0,1 0,-1 0,0 0,1 1,-1-1,1 1,-1 0,0 0,1 0,-1 0,0 0,0 0,0 0,1 1,-2-1,1 1,0-1,0 1,0 1,47 70,-47-67,-2-5,-1 0,1 0,0 0,0 1,-1-1,1 0,0 0,0 0,0 0,0 0,1 0,-1 1,0-1,0 0,1 0,-1 0,1 0,-1 0,1 0,-1 0,1 0,-1 0,1 0,0 0,-1-1,1 1,0 0,0 0,0-1,0 1,0 0,0-1,0 1,0-1,0 1,0-1,0 0,0 1,0-1,0 0,0 0,0 0,1 0,-1 0,0 0,0 0,0 0,0 0,0 0,0-1,0 1,1 0,-1-1,0 1,0-1,0 1,0-1,66-79,-64 76,0 1,1 0,-1 0,1 0,0 1,0-1,0 1,0 0,1 0,-1 0,1 1,-1-1,1 1,-1 0,1 0,0 1,-1 0,1 0,0 0,-1 0,1 0,0 1,-1 0,1 0,-1 0,1 1,-1 0,1 0,-1 0,0 0,0 0,0 1,0 0,-1 0,1 0,-1 0,1 0,0 2,57 111,-48-98,-1-2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1:07.2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351 1,'-49'35,"17"-5,2 1,0 1,3 2,0 1,2 1,2 1,8-13,1 0,1 1,1 0,2 1,0 1,2 0,1 0,1 0,1 1,1 0,1 21,3-43,0 0,0 1,1-1,-1 0,1 0,1 0,-1 0,1 0,0 0,1 0,-1 0,1-1,0 1,1-1,-1 0,1 0,0 0,0-1,1 1,-1-1,1 0,0 0,0-1,3 2,-2-1,1 0,0-1,0 0,0 0,1 0,-1-1,1 0,0-1,-1 1,1-2,0 1,0-1,-1 0,1 0,0-1,0 0,-1-1,1 0,-1 0,1 0,-1-1,0 0,0-1,0 0,0 0,-1 0,0 0,0-1,0 0,0-1,-1 1,1-1,-2 0,1-1,1-2,-4 7,-1-1,1 1,-1-1,0 0,0 0,0 0,0 0,0 1,0-1,-1 0,0 0,1-1,-1 1,0 0,0 0,-1 0,1 0,-1 0,0 0,1 0,-1 1,0-1,-1 0,1 0,0 1,-1-1,0 0,1 1,-1 0,0-1,0 1,-1 0,1 0,0 0,-1 0,1 0,-1 1,1-1,-1 1,0 0,0 0,0-1,-63 1,59 2,0 0,0-1,0 0,0 0,0 0,0-1,-1 0,2-1,-1 1,0-2,0 1,0 0,-5-4,1-3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1:08.4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68,'2'-4,"-1"0,1 0,0 1,0-1,0 0,1 1,-1 0,1-1,0 1,0 0,0 0,1 1,-1-1,0 1,1-1,0 1,3-1,-3 1,0 0,1 1,-1-1,1 1,-1 0,1 0,-1 1,1-1,0 1,-1 0,1 1,0-1,-1 1,1 0,-1 0,1 0,-1 0,1 1,-1 0,0 0,0 0,0 0,0 1,0 0,0-1,-1 1,1 1,-1-1,0 0,0 1,1 1,3 5,1 0,-1 1,0 0,-1 1,-1-1,0 1,0 0,-1 1,-1-1,2 12,-1-4,-1 0,-1 0,0 0,-2 0,-1 0,0 0,-1 0,-1 0,-1 0,-1 0,-1-1,0 0,-2 0,0-1,-1 0,-1 0,0-1,-9 10,12-19,-22 35,29-42,-1 0,1 0,0 0,0 0,0 0,0 1,0-1,0 0,0 0,1 0,-1 0,0 0,0 0,1 1,-1-1,1 0,-1 0,1 0,-1 0,1-1,0 1,-1 0,1 0,0 0,0 0,0-1,0 1,0 0,0-1,0 1,0-1,0 1,0-1,0 1,0-1,0 0,0 1,0-1,0 0,0 0,1 0,-1 0,154 8,-59 5,-71-10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1:04.0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 0,'0'672,"-9"-615,9-56,-1-1,1 0,-1 0,0 0,1 0,-1 0,1 0,-1 0,1-1,-1 1,1 0,-1 0,1 0,-1 0,1-1,-1 1,1 0,-1 0,1-1,0 1,-1 0,1-1,-1 1,1-1,0 1,-1-1,1 1,0 0,0-1,-1 1,1-1,0 1,0-1,0 1,-1-1,1 1,0-1,0 0,0 1,0-1,0 1,0-1,0 1,0-1,0 1,1-1,-1 1,0-1,0 1,0-1,1 1,-1-1,0 1,0-1,1 1,-1-1,0 1,1 0,0-1,-1-36,2-1,2 1,2 0,1 0,1 1,3 0,1 0,6-11,-5 17,-9 18,0 0,0 1,2 0,-1 0,1 1,1-1,0 1,0 1,1-1,1 1,-1 1,1 0,4-3,1 1,-11 8,-1-1,1 0,0 1,0-1,0 1,1 0,-1 0,0 0,1 1,-1-1,1 1,0 0,-1 0,1 0,0 0,0 0,0 1,-1 0,1 0,0 0,0 0,0 1,0-1,-1 1,1 0,0 0,-1 1,1-1,-1 1,1-1,2 3,4 7,-1 0,0 1,-1 0,0 1,-1-1,-1 1,0 1,-1-1,0 1,-1 0,0 0,-1 1,-1-1,0 0,-1 1,-1 0,0-1,-1 1,-2 8,3-3,-3 187,7-234,0 0,2 0,1 0,1 1,1 0,1 0,1 1,2 1,0 0,8-10,-16 26,0 1,0-1,0 1,1 0,0 0,0 1,1-1,0 1,0 1,0 0,3-1,10-8,-18 11,0 1,0 0,0 0,0 0,0 1,0-1,1 0,-1 1,1-1,-1 1,1 0,0 0,-1 0,1 0,0 0,0 1,-1-1,1 1,0 0,0-1,0 2,0-1,-1 0,1 0,0 1,0 0,0-1,-1 1,1 0,0 0,-1 1,1-1,-1 0,1 1,-1 0,0-1,0 1,8 11,-2 0,0 0,0 1,-1 0,-1 0,-1 1,0-1,0 1,-2 1,0-1,0 0,-2 1,0-1,0 5,-3 107,2-108</inkml:trace>
  <inkml:trace contextRef="#ctx0" brushRef="#br0" timeOffset="1205.893">994 393,'4'0,"9"0,7 0,3 0,2 0,0 0,5 0,0 0,0 0,-2 0,-2 0,-5 0</inkml:trace>
  <inkml:trace contextRef="#ctx0" brushRef="#br0" timeOffset="1734.787">1041 623,'4'0,"5"0,5 0,4 0,3 0,2 0,0 0,1 0,0 0,-4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0:43.1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1,'0'700,"4"-668,19-37,1-16,-18 15,1 0,-1 0,1 1,0 0,1 0,-1 1,1 0,0 0,0 0,0 1,0 1,0-1,6 0,-10 2,0 0,0 0,0 0,0 0,0 1,0 0,0 0,0 0,0 0,0 0,0 1,0 0,-1 0,1 0,0 0,0 0,-1 1,1 0,0 0,-1 0,0 0,1 0,-1 1,0-1,0 1,-1 0,1 0,0 0,-1 0,0 0,0 1,0-1,1 2,44 155,-47 2,0-142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1:10.2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212 1,'-7'2,"1"-1,1 1,-1 1,0-1,0 1,1 0,0 1,0-1,0 1,0 0,0 0,1 0,-1 1,1 0,0 0,1 0,-1 0,1 0,-1 3,-12 14,4-7,3-7,1 2,0-1,0 1,1 0,1 0,-1 1,2 0,-1 0,2 1,0-1,0 1,1 0,0 0,1 0,0 1,1 2,17 80,-15-93,-1 1,1-1,0 0,0 1,1-1,-1 0,0 0,1 0,-1 0,1 0,0 0,-1 0,1-1,0 1,0-1,0 1,0-1,1 0,-1 0,0 0,0 0,1 0,-1 0,1 0,-1-1,1 0,-1 1,1-1,-1 0,1 0,-1 0,1 0,-1-1,1 1,-1-1,2 0,2-2,-1-1,1 0,-1 1,0-2,-1 1,1 0,-1-1,0 0,0 0,0-1,0 1,-1-1,0 1,-1-1,1 0,0-4,5-5,0-1,-1 0,-1 0,0 0,-1-1,-1 0,0 0,-2 0,0 0,0-1,-2-15,7-71,-6 104,0 0,-1 0,1 1,0-1,0 0,0 0,-1 1,1-1,0 0,0 1,-1-1,1 1,0-1,-1 1,1-1,-1 1,1 0,-1-1,1 1,-1 0,1-1,-1 1,1 0,-1 0,0 0,1-1,-1 1,0 0,0 0,0 0,0-1,0 1,0 0,0 0,0 0,0 0,0-1,0 1,0 0,0 0,-1 0,1-1,0 1,-1 0,1 0,-1-1,1 2,0 477,0-462,-1 0,0 0,-1 0,-1 0,-1-1,0 1,-1-1,-6 13,9-24,-1 0,1 0,-1 0,0 0,-1 0,1-1,-1 0,0 0,0 0,0 0,0 0,-1-1,0 0,1 0,-1 0,0 0,-1-1,1 0,0 0,-1 0,1-1,-1 0,1 0,-1 0,0-1,1 0,-5 0,-28-8,23 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1:15.3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 1,'0'392,"-17"-255,17-136,0 0,0-1,0 1,1 0,-1-1,0 1,1 0,-1-1,0 1,1 0,-1-1,1 1,-1-1,1 1,-1 0,1-1,0 0,-1 1,1-1,0 1,-1-1,1 0,0 1,-1-1,1 0,0 0,0 0,-1 1,1-1,0 0,0 0,-1 0,1 0,0 0,0 0,-1-1,1 1,0 0,0 0,0-1,12 0</inkml:trace>
  <inkml:trace contextRef="#ctx0" brushRef="#br0" timeOffset="837.575">202 393,'-1'-1,"0"0,0 0,-1 1,1-1,-1 0,1 0,0 1,-1-1,1 0,-1 1,1 0,-1-1,1 1,-1 0,0 0,1 0,-1 0,1 0,-1 0,1 0,-1 0,0 1,1-1,-1 1,1-1,0 1,-1 0,1-1,-1 1,1 0,-1 1,-3-1,-99 39,104-40,-1 1,0-1,0 1,0-1,0 1,0-1,1 1,-1 0,0-1,0 1,1 0,-1 0,1 0,-1-1,0 1,1 0,0 0,-1 0,1 0,-1 0,1 0,0 0,0 0,0 0,0 0,-1 0,1 0,0 0,1 0,-1 0,0 0,0 0,0 0,1 0,-1 0,0 0,1 0,-1-1,1 1,-1 0,1 0,-1 0,1 0,0-1,-1 1,1 0,0-1,0 1,-1 0,1-1,0 1,49 32,-47-31,170 85,-158-76</inkml:trace>
  <inkml:trace contextRef="#ctx0" brushRef="#br0" timeOffset="2592.996">618 510,'0'0,"0"-1,0 1,-1-1,1 1,0-1,0 1,0-1,-1 1,1-1,0 1,0-1,0 0,0 1,0-1,0 1,0-1,0 1,0-1,1 1,-1-1,0 1,0-1,0 1,1-1,-1 1,0-1,0 1,1-1,-1 1,0 0,1-1,-1 1,1 0,-1-1,0 1,1 0,-1-1,1 1,-1 0,1 0,-1-1,1 1,-1 0,1 0,-1 0,1 0,-1 0,1 0,-1 0,1 0,-1 0,1 0,0 0,-1 0,1 0,-1 0,1 0,0 1,-8-3,0 0,1 0,-1 1,0 0,0 0,0 1,1 0,-1 0,0 1,0 0,0 0,1 0,-1 1,0 0,1 0,-1 1,1 0,0 0,0 0,0 1,1 0,-1 0,1 0,0 1,0 0,0 0,1 0,0 0,0 1,0 0,0 0,1 0,-1 3,-44 136,48-143,-1 0,0 0,1-1,0 1,-1 0,1 0,0 0,0 0,0-1,0 1,0 0,0 0,1 0,-1 0,1-1,-1 1,1 0,0 0,0-1,-1 1,1 0,0-1,1 1,-1-1,0 1,0-1,1 0,-1 0,0 1,1-1,-1 0,1 0,0 0,-1-1,1 1,0 0,0 0,-1-1,1 0,0 1,0-1,0 0,-1 1,1-1,0 0,0-1,0 1,0 0,0 0,-1-1,1 1,0-1,0 0,-1 1,1-1,0 0,1-1,8-4,0-1,0 0,-1-1,0 0,-1-1,0 0,0-1,0 1,-2-2,1 1,-1-1,5-11,76-74,-88 95,0 1,0-1,0 1,0-1,0 1,1-1,-1 0,0 1,0-1,0 1,1-1,-1 1,0-1,0 1,1-1,-1 1,0 0,1-1,-1 1,1-1,-1 1,1 0,-1-1,0 1,1 0,-1-1,1 1,-1 0,1 0,0 0,-1 0,1-1,-1 1,1 0,-1 0,1 0,-1 0,1 0,0 0,-1 0,1 0,-1 1,1-1,-1 0,1 0,-1 0,1 1,-1-1,1 0,-1 0,1 1,-1-1,1 1,-1-1,1 0,-1 1,0-1,1 1,-1-1,0 1,0-1,1 1,-1-1,0 1,0-1,1 1,-1-1,0 1,0 0,1 46,-1-37,-3 346,-21-207,23-142,0 0,-1-1,0 1,0 0,-1-1,0 1,0-1,0 0,-1 0,0 0,0-1,-1 1,1-1,-1 0,0 0,0-1,-1 1,0-1,1-1,-1 1,-1-1,1 0,0 0,-1 0,1-1,-1 0,0-1,0 1,0-1,0-1,0 1,-3-1,-174-3,163 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1:11.7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237 35,'-7'1,"1"0,0 1,0 0,0 0,0 0,0 1,0 0,1 0,-1 0,1 1,0 0,0 0,0 0,1 1,-1 0,1-1,0 2,1-1,-1 0,1 1,0-1,-1 5,-24 30,17-27,2-3,1-1,0 1,0 1,1-1,1 1,0 1,0-1,1 1,1 0,-1 0,2 0,-2 10,3 7,1-1,1 0,2 1,0-1,2 0,2 0,3 11,-6-30,1-1,0 1,0-1,1 0,0-1,0 1,1-1,0 0,0 0,1-1,0 0,0 0,0 0,1-1,0 0,0-1,0 0,0 0,1 0,0-1,0-1,-1 1,1-1,1-1,-1 0,0 0,0-1,0 0,0-1,1 1,-1-2,0 0,0 0,0 0,-1-1,1 0,-1-1,1 0,-1 0,0-1,-1 0,1 0,-1-1,3-3,96-114,-100 113,1-1,-2 1,1-1,-2 0,1 0,-1-1,-1 1,0-1,-1 0,0 1,-1-1,0 0,-1 0,0 0,-1 0,0 0,-2-2,2-20,1 22,-1 1,-1 0,0-1,-1 1,0 0,0 0,-1 0,0 0,-1 1,-1 0,1 0,-2 0,1 0,-5-3,-58-94,56 92</inkml:trace>
  <inkml:trace contextRef="#ctx0" brushRef="#br0" timeOffset="1365.937">836 104,'-48'37,"32"-22,-2 0,0 1,1 1,1 0,1 1,0 1,2 0,0 1,1 0,1 1,-5 14,9-9,0 0,2 0,1 1,1 0,1 0,1 0,2 0,1 2,-2-24,1-1,0 1,0 0,0-1,1 1,-1-1,1 1,0-1,0 0,1 0,-1 0,1 0,0 0,0-1,0 1,1-1,-1 1,1-1,0-1,-1 1,2 0,-1-1,0 0,4 2,113 18,-54-13,65-1,-127-9,1 1,-1-1,0 0,0-1,0 0,0 1,0-2,0 1,0 0,-1-1,1 0,-1 0,0 0,0-1,0 1,0-1,-1 0,1 0,-1 0,0-1,0 1,2-5,4-14,-1 1,-1-2,0 1,-2-1,-1 0,-1 0,0 0,-2 0,-1-1,-1 1,-3-15,-35-146,14 121,15 49</inkml:trace>
  <inkml:trace contextRef="#ctx0" brushRef="#br0" timeOffset="2748.496">1576 196,'-12'2,"0"0,0 1,1 0,-1 1,1 1,0 0,0 0,0 1,1 0,0 1,-4 3,-3 1,-18 10,0 2,2 2,0 1,2 1,-16 19,39-33,0 1,1 0,1 0,0 1,1 0,1 0,0 0,1 0,1 1,0-1,1 1,0-1,2 1,0 0,0-1,2 1,3 11,-6-19,2-1,-1 0,1 0,1 1,-1-2,1 1,0 0,1 0,-1-1,1 0,1 0,-1 0,1 0,0-1,0 1,1-1,-1-1,1 1,0-1,1 0,-1 0,1-1,-1 0,1 0,0 0,0-1,0 0,1 0,-1-1,0 0,1-1,10 2,-1-2,1 0,-1-1,1-1,-1-1,1 0,-1-1,0-1,13-6,-23 9,0-1,0 1,-1-1,1-1,-1 1,0-1,0 0,0-1,0 1,-1-1,0 0,0-1,0 1,-1-1,1 0,-2 0,1-1,2-5,36-62,-30 54,0 0,-1 0,-1-1,-1-1,-1 0,5-21,-8 5,-1 0,-2-1,-2 1,-1 0,-3-11,2 40,1 0,-1 0,-1 0,0 0,0 1,0 0,-1-1,-1 1,1 0,-1 1,-1-1,1 1,-1 0,0 1,-1-1,0 1,-6-5,1 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1:46.4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0,'4'0,"5"0,9 0,5 0,3 0,1 0,0 0,2 0,2 0,-2 0,-1 0,-2 0,-1 0,-5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1:47.2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1,'8'0,"10"0,6 0,3 0,5 0,1 0,-2 0,-1 0,-3 0,-2 0,0 0,-2 0,0 0,0 0,-4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1:53.0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185 0,'0'580,"0"-577,-1-1,1 1,0 0,0-1,0 1,0 0,1-1,-1 1,1-1,-1 1,1-1,0 1,0-1,0 1,0-1,1 0,-1 0,1 1,-1-1,1 0,0 0,0-1,0 1,0 0,0-1,0 1,0-1,0 1,1-1,-1 0,1 0,-1 0,0 0,1-1,0 1,-1-1,1 1,-1-1,1 0,0 0,-1 0,2-1,26 3,0-2,0-1,-1-1,1-1,23-7,-12-12,-29 9</inkml:trace>
  <inkml:trace contextRef="#ctx0" brushRef="#br0" timeOffset="1072.873">0 277,'93'-20,"35"17,47-6,-129 0,-27 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1:44.3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116 76,'-22'51,"-1"63,6 2,5 0,4 35,5-91,-5 288,8-330</inkml:trace>
  <inkml:trace contextRef="#ctx0" brushRef="#br0" timeOffset="1339.543">1 53,'45'-22,"-26"15,0 1,1 1,-1 1,1 0,0 2,0 0,0 1,1 2,-1 0,6 1,27 0,-41-2,1 0,-1 1,0 0,0 1,0 1,0 0,-1 0,1 1,-1 1,2 1,12 5,-19-9,-1 0,1 0,-1 1,1-1,-1 1,0 1,0-1,0 1,0-1,-1 1,0 1,0-1,0 1,0-1,0 1,-1 0,0 0,0 1,-1-1,2 4,-1 2,0 0,-1 1,-1-1,0 1,0-1,-1 1,-1-1,0 1,0-1,-1 1,0-1,-1 0,-1 0,0 0,0 0,-1 0,0-1,-1 0,0 0,-6 6,-48 68,56-79,-1 0,0-1,-1 1,1-1,-1 0,0-1,0 0,0 0,0 0,0 0,-1-1,1 0,-1 0,0-1,0 0,1 0,-1-1,0 0,0 0,0 0,0-1,1 0,-1 0,0-1,-1 0,-31-1,-203 1,222-6,21 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1:52.0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0 785,'822'0,"-624"-23,-42 23,-134 0</inkml:trace>
  <inkml:trace contextRef="#ctx0" brushRef="#br0" timeOffset="-3251.385">254 0,'0'485,"-1"-482,1 0,-1 1,1-1,0 0,-1 1,1-1,1 1,-1-1,1 0,-1 1,1-1,0 0,0 1,0-1,1 0,-1 0,1 0,0 0,0 0,0 0,0-1,0 1,0-1,1 1,-1-1,1 0,0 0,0 0,-1 0,1-1,1 1,-1-1,0 1,0-1,0 0,3 0,205 12,-9-8,-178-5</inkml:trace>
  <inkml:trace contextRef="#ctx0" brushRef="#br0" timeOffset="-1916.733">254 300,'556'0,"-515"-4,-27-1</inkml:trace>
  <inkml:trace contextRef="#ctx0" brushRef="#br0" timeOffset="-1027.547">300 23,'136'-18,"377"14,-494 4</inkml:trace>
  <inkml:trace contextRef="#ctx0" brushRef="#br0" timeOffset="74013.115">901 415,'0'209,"2"-205,0 1,-1-1,1 0,1 0,-1 0,1 0,-1 0,1 0,0-1,0 1,1-1,-1 0,1 0,0 0,-1-1,1 1,0-1,1 0,-1 0,0 0,1 0,-1-1,1 0,-1 0,1 0,-1-1,1 1,0-1,-1 0,1 0,0-1,-1 1,1-1,0 0,1-1,-4 2,0-1,1 1,-1 0,0-1,0 1,0-1,1 0,-1 0,0 0,0 0,0 0,0-1,-1 1,1 0,0-1,0 1,-1-1,1 0,-1 0,0 1,1-1,0-2,4-11</inkml:trace>
  <inkml:trace contextRef="#ctx0" brushRef="#br0" timeOffset="75133.344">831 508,'4'0,"5"0,9 0,6-4,1-1,2 0,0 1,-1 1,-5-3,-6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3:37.6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 0,'-19'133,"14"406,5-536,-1 0,1 0,0 1,0-1,0 0,0 0,1 0,-1 1,1-1,0 0,0 0,0 0,0 0,0 0,1 0,-1-1,1 1,0 0,0-1,0 1,0-1,0 0,1 0,-1 1,1-2,-1 1,1 0,0 0,0-1,0 0,0 1,0-1,0 0,0 0,1 0,36 2,0-2,-1-2,1-1,-1-2,0-2,0-1,0-2,-1-2,0-1,18-10,6-3,-42 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3:38.4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25,'19'0,"15"0,10 0,4 0,-2 0,-4 0,-5 0,-10-4,-5-1,-3 0,0 1,1 1,0 1,-3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1:19.0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1,'4'0,"5"0,5 0,4 0,3 0,2 0,5 0,1 0,0 0,-1 0,-1 0,-2 0,-1 0,0 0,-1 0,-4 4,-6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3:39.1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1 172,'70'-40,"173"-18,-214 50,-14 5,0-1,0 0,0-1,-1-1,0 0,0-1,0-1,6-4,-6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3:46.1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0,'4'0,"9"0,6 0,4 0,2 0,1 0,0 0,-1 0,-1 0,0 0,-4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3:46.8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0,'8'4,"6"1,10 0,3 0,2-3,3 0,5-1,0 0,-3-1,-3-1,-7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3:48.8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 1,'0'64,"1"38,-4 1,-5-1,-6 13,-20 66,28-174,14-24,106-82,-100 84,1 1,1 1,-1 0,2 1,0 1,0 0,1 2,1 0,-1 1,1 0,1 2,17-4,-31 12,0 0,0 0,0 1,0 0,-1 0,1 0,-1 1,0-1,0 2,0-1,0 0,-1 1,1 0,-1 0,-1 0,1 0,-1 1,0 0,0-1,0 1,-1 0,0 0,0 1,-1-1,0 0,0 1,0-1,-1 3,7 41,-4 1,-1-1,-5 46,1-9,-1-46,-1 0,-3 0,-1-1,-8 24,-17 90,12 4,0-41,19-110,1-9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3:50.2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 1,'-4'0,"-2"4,1 5,1 5,5 0,3-6,0-9,-1 1,0 3,-5 2,-2 3,0 5,0-4,1-7,1-5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3:51.6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 0,'-21'193,"18"70,-19-98,21-23,2-140,-1 0,0 1,1-1,0 0,-1 0,1 1,0-1,0 0,1 0,-1 0,0 0,1 0,-1 0,1 0,-1-1,1 1,0-1,0 1,0-1,0 1,0-1,0 0,0 0,0 0,0 0,1 0,-1-1,0 1,0-1,1 1,-1-1,83 0,-62-1,75-2,-78 3</inkml:trace>
  <inkml:trace contextRef="#ctx0" brushRef="#br0" timeOffset="575.4">24 461,'4'0,"5"0,5 0,8 0,4 0,2 0,0 0,-1 0,-2 0,0 0,3 0,1 0,-1 0,-4-4,-4-1,-4 0</inkml:trace>
  <inkml:trace contextRef="#ctx0" brushRef="#br0" timeOffset="1545.357">117 137,'73'-19,"-62"18,344-1,-335 2</inkml:trace>
  <inkml:trace contextRef="#ctx0" brushRef="#br0" timeOffset="3004.242">625 693,'-9'-1,"4"0,-1 0,0 0,1 1,-1-1,0 1,0 1,1-1,-1 1,0 0,1 0,-1 0,1 1,-1 0,1 0,0 0,0 1,0 0,0 0,0 0,1 0,-1 1,1 0,0 0,0 0,0 0,1 1,-1-1,1 1,-2 4,4-1,0 0,1 0,0 0,1 1,-1-1,1 0,1 0,0 0,0 0,0 0,1-1,0 1,1-1,0 0,0 0,0 0,1 0,0-1,0 1,1-1,0-1,0 1,0-1,1 0,-1 0,1-1,0 0,1 0,-1-1,1 0,-1 0,1-1,0 0,0 0,0 0,0-1,0-1,1 1,-1-2,5 1,-10-1,-1 0,1 1,-1-1,1 0,0 0,-1-1,0 1,1-1,-1 1,0-1,0 1,0-1,0 0,0 0,0 0,0-1,-1 1,1 0,-1 0,1-1,-1 1,0-1,0 1,0-1,-1 0,1 1,0-1,-1 0,0 0,0 1,0-1,0 0,-8-92,-7 58,6 21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3:44.6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115 0,'-1'1,"-1"1,1-1,-1 0,1 0,-1 1,1-1,0 1,0-1,0 1,0 0,0-1,0 1,0 0,1 0,-1 0,0 0,1 0,0-1,-1 1,1 0,0 0,0 0,0 0,0 2,0-2,-2 324,1-307,0-15,0-1,1 1,-1 0,1-1,0 1,0 0,0-1,0 1,0 0,1-1,0 1,-1-1,1 1,1-1,-1 1,0-1,1 0,0 1,0-1,0 0,0 0,0 0,1-1,-1 1,1 0,1 0,-2-3,0 0,1 0,-1-1,1 1,-1 0,0-1,1 0,-1 1,0-1,0 0,0 0,0 0,0-1,0 1,0 0,0-1,0 1,0-1,-1 0,1 0,-1 1,1-1,-1 0,0 0,1-2,8-6,0-1</inkml:trace>
  <inkml:trace contextRef="#ctx0" brushRef="#br0" timeOffset="789.753">0 185,'0'-4,"4"-1,5 0,5 1,4 2,3 0,2 1,1 1,-4-4,-5-2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4:07.9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0,'4'0,"5"0,9 0,6 0,2 0,1 0,-1 4,0 2,-1-1,0-1,-2-1,-3-1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4:08.6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1,'4'0,"5"0,6 0,3 0,3 0,2 0,1 0,0 0,0 0,0 0,-1 0,1 0,-5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4:03.8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1,'0'1117,"0"-1097</inkml:trace>
  <inkml:trace contextRef="#ctx0" brushRef="#br0" timeOffset="1631.985">46 116,'2'-3,"-1"1,1-1,0 0,0 1,0-1,0 1,1 0,-1 0,1 0,-1 0,1 0,0 1,0-1,0 1,0-1,0 1,0 0,0 0,0 1,0-1,3 0,1-1,65-32,-64 29,1 0,-1 0,1 1,0 0,0 1,0 0,0 0,1 1,-1 0,1 1,-1-1,1 2,0 0,6 0,-3 2,1 1,-1 0,0 1,-1 0,1 1,-1 0,0 1,0 0,6 5,-11-7,-1-1,0 0,-1 0,1 0,-1 1,0 0,0 0,0 0,-1 0,1 1,-1 0,0 0,0 0,-1 0,1 1,-1-1,0 1,-1 0,1 0,-1 0,-1 0,1 2,1 10,-1 0,-1 0,-1 0,0 0,-1 1,-1-1,-1 0,-1 1,0-10,0 0,-1 0,0-1,-1 0,1 0,-1 0,-1-1,0 0,0 0,0 0,-1-1,0 0,0-1,0 0,-1 0,1-1,-1 0,-1 0,1-1,0 0,-1-1,1 0,-1 0,0-1,-5 0,-264-3,259 2</inkml:trace>
  <inkml:trace contextRef="#ctx0" brushRef="#br0" timeOffset="2661.196">462 924,'-14'195,"11"-190,1 0,0 0,0 1,0-1,1 0,0 1,0-1,0 1,0-1,1 1,0-1,0 1,0-1,1 1,0-1,0 1,1-1,-1 0,1 0,0 1,0-1,1 0,0-1,0 1,0 0,0-1,1 0,-1 0,1 0,0 0,0 0,1-1,-1 0,2 1,1-1,0-1,1 0,-1-1,0 0,1 0,-1-1,0 1,1-2,-1 1,0-1,1 0,-1 0,0-1,0 0,0 0,0-1,0 0,0 0,-1-1,1 0,-1 0,2-2,2-8</inkml:trace>
  <inkml:trace contextRef="#ctx0" brushRef="#br0" timeOffset="3421.91">393 1017,'4'0,"5"0,5 0,4 0,3 0,2 0,-3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1:19.8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1,'8'4,"7"5,4 1,3 0,2-3,4-3,2-1,-1-2,0 0,-3-1,-1-1,-1 1,0-1,-5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4:12.2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187 1,'-32'178,"-34"276,23-281,33-138,-26 135,39-491,0 295,1 0,1 1,1 0,1 0,2 1,0-1,2 2,0 0,2 0,0 1,2 0,0 2,2 0,13-13,-21 26,0 1,0 0,1 0,-1 1,1 0,1 1,-1 1,0-1,1 1,0 1,0 0,0 1,0 0,0 0,0 1,0 1,0 0,0 0,0 1,8 3,-10-1,0 0,-1 1,0-1,1 2,-2-1,1 1,-1 1,0-1,0 1,0 0,-1 1,0-1,-1 1,0 1,0-1,-1 1,0-1,0 1,-1 1,0-1,1 5,15 31,-10-28,-1 1,-1 1,-1-1,0 1,-1 0,-1 0,-1 0,0 10,-3 46,0-54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4:13.0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 0,'0'4,"-4"9,-2 7,1 3,1 2,1 0,1 1,5-9,2-11,0-11,0-3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4:13.8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26,'0'560,"0"-557,-1 1,1-1,0 0,0 0,0 1,0-1,1 0,-1 0,1 1,0-1,0 0,0 0,0 0,1 0,-1 0,1 0,0-1,0 1,0 0,0-1,0 1,0-1,1 0,-1 0,1 0,0 0,-1 0,1-1,0 1,0-1,0 0,0 0,0 0,1 0,-1 0,0 0,0-1,1 0,-1 0,1 0,291-2,-275 2</inkml:trace>
  <inkml:trace contextRef="#ctx0" brushRef="#br0" timeOffset="573.322">48 349,'4'0,"5"0,5 0,5 0,6 0,3 0,1 0,3 0,0 0,-2 0,3-4,-1-1,-2 0,-2 1,-6 1</inkml:trace>
  <inkml:trace contextRef="#ctx0" brushRef="#br0" timeOffset="1354.578">72 50,'4'-4,"5"-2,5 1,4-3,3 0,6 1,2 2,0 2,3 1,0 1,-2 1,-1 0,-3 0,-1 1,-1-1,-5 0</inkml:trace>
  <inkml:trace contextRef="#ctx0" brushRef="#br0" timeOffset="2455.418">603 534,'-21'92,"20"-79,0 0,1 0,0-1,1 1,1 0,0 0,0-1,5 11,-6-19,0-1,0 0,0 1,1-1,0 0,-1 0,1 0,0 0,0-1,0 1,1 0,-1-1,1 0,-1 1,1-1,0 0,0 0,0-1,0 1,0 0,0-1,1 0,-1 0,0 0,1 0,-1-1,1 1,-1-1,1 0,-1 0,1 0,-1 0,1-1,1 0,-2 1,0-1,-1 0,1 0,0 0,0 0,-1 0,1-1,-1 1,1-1,-1 0,0 0,1 0,-1 0,0 0,0 0,-1-1,1 1,0 0,-1-1,1 0,-1 1,0-1,0 0,0 0,0 1,-1-1,1 0,-1-2,2-90,-4 66,3 25,-1 0,0 0,0-1,-1 1,1 0,-1-1,0 1,0 0,0 0,-1 0,1 0,-1 0,0 0,0 1,-1-1,1 0,-1 1,0 0,1 0,-1 0,-1-1,-9-2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4:17.9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1,'1448'0,"-987"22,309-22,-750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4:18.8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138 0,'0'631,"-1"-627,1 0,0 0,0 0,0 0,0 0,1 0,0 0,0 0,0 0,0 0,0-1,1 1,0 0,0-1,0 1,0-1,0 1,1-1,-1 0,1 0,0 0,0-1,0 1,0 0,1-1,-1 0,1 0,-1 0,1 0,1 0,15 2,0 0,1 0,-1-2,0-1,1 0,-1-2,15-2,7 1,-26 2,-8 1,0-1,0 0,0 0,0-1,0 0,0-1,-1 1,1-1,0-1,-1 0,0 0,1 0,-1-1,6-4,2-6</inkml:trace>
  <inkml:trace contextRef="#ctx0" brushRef="#br0" timeOffset="835.248">0 185,'8'0,"10"0,10 0,8 0,6 0,0 0,-4 0,0 0,-2 0,-5 0,-2 0,-3 0,-6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4:20.7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0,'4'0,"5"0,5 0,5 0,2 0,2 0,0 0,1 0,0 0,0 0,0 0,-1 0,-3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4:21.4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0,'4'0,"5"0,9 0,5 0,7 0,2 0,3 0,4 0,3 0,3 0,0 0,-2 0,-1 0,-8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4:35.8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139 1,'0'417,"0"-415,-1 1,1-1,0 1,0-1,0 1,0-1,0 0,0 1,1-1,-1 1,1-1,0 0,0 1,0-1,0 0,0 0,0 0,0 0,1 0,-1 0,1 0,0 0,-1 0,1-1,0 1,0-1,0 1,0-1,0 0,1 0,-1 0,0 0,0 0,1 0,-1-1,0 1,1-1,0 1,243-3,-223 2</inkml:trace>
  <inkml:trace contextRef="#ctx0" brushRef="#br0" timeOffset="808.801">0 207,'4'0,"5"0,6 0,3 0,3 0,2 0,0 0,1 0,4 0,1 0,4 0,0 0,-2 0,-2 0,-6-3,-7-2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4:27.2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763 0,'-36'111,"-89"249,-46 240,132-411,39-258,15-150,-7 178,-3 12,1 0,1 1,2 0,1 1,1-1,1 2,12-19,44-39,104-66,-140 130,-25 14,0 1,0 0,0 1,0 0,1 0,0 1,0 0,0 0,0 0,0 1,0 1,1-1,-1 2,0-1,7 1,-5 1,-1 1,0 1,0 0,0 0,0 1,0 0,-1 0,0 1,0 0,0 0,0 1,-1 0,0 1,0-1,-1 1,0 1,0-1,-1 1,1 0,-2 0,1 1,-1-1,-1 1,1 0,-2 0,1 0,-1 0,0 1,-1-1,0 1,-1-1,0 2,-1 350,1-339,0-2</inkml:trace>
  <inkml:trace contextRef="#ctx0" brushRef="#br0" timeOffset="1244.624">1570 647,'-47'93,"45"-89,-1 0,1 0,-1 1,2-1,-1 1,0-1,1 1,0 0,0-1,0 1,0 0,1 0,0 0,0 0,0-1,1 1,0 0,0 0,0 0,0-1,1 1,-1-1,1 1,0-1,1 0,-1 1,1-1,1 1,-3-5,0 1,0-1,0 0,0 1,0-1,0 0,0 0,0 0,0 1,0-1,0 0,0-1,0 1,0 0,0 0,0 0,0 0,0-1,0 1,0-1,0 1,0-1,0 1,0-1,0 1,0-1,0 0,-1 1,1-1,0 0,0 0,-1 0,1 0,-1 1,1-1,-1 0,1 0,-1 0,1 0,-1 0,0 0,0 0,1 0,-1-1,0 1,0-50,-8 35,-1 4</inkml:trace>
  <inkml:trace contextRef="#ctx0" brushRef="#br0" timeOffset="3690.574">2195 300,'-23'176,"8"42,5-87,25-178,-8 22,1 1,2 0,0 1,1 0,1 1,1 0,1 1,1 0,14-14,-26 31,1 1,0 0,0 0,0 0,0 0,0 1,1-1,-1 1,1 0,-1 0,1 1,0 0,0 0,0 0,-1 0,1 0,0 1,0 0,0 0,0 1,0-1,0 1,0 0,0 0,0 1,-1 0,1-1,-1 2,1-1,-1 0,0 1,0 0,0 0,0 0,0 0,0 1,-1-1,0 1,0 0,0 0,1 2,62 215,-17-316,-43 83,2 0,-1 0,1 1,1 0,0 1,0-1,1 2,1 0,-1 0,1 0,1 2,0-1,0 1,0 1,3-1,-10 6,0 1,0-1,-1 1,1 0,0 0,0 0,0 1,0 0,-1 0,1 0,0 0,-1 1,1 0,-1 0,0 0,0 0,1 1,-1 0,-1-1,1 2,0-1,-1 0,1 1,-1-1,0 1,0 1,63 113,-22 48,-38-124,-4-24</inkml:trace>
  <inkml:trace contextRef="#ctx0" brushRef="#br0" timeOffset="4884.522">3580 555,'-9'3,"1"-1,0 1,0 1,0-1,0 1,0 1,1-1,-1 1,1 1,1-1,-1 1,1 0,-5 7,7-9,-4 2,1 0,0 1,0 0,1 0,0 0,0 1,1 0,0 0,0 0,1 1,0 0,0 0,1 0,0 0,1 0,2-6,0-1,1 1,-1-1,1 1,0-1,0 1,0-1,0 0,0 0,0 1,0-1,1 0,-1 0,1 0,0 0,0-1,-1 1,1 0,0-1,0 1,1-1,-1 0,0 0,0 0,1 0,-1 0,0 0,1 0,-1-1,1 1,-1-1,1 0,-1 0,1 0,-1 0,1 0,-1 0,1-1,-1 1,1-1,-1 0,1 0,-1 0,0 0,0 0,2-1,9-7,0 0,0-1,-1 0,0-1,-1-1,0 0,-1 0,-1-1,0 0,0-1,-1 0,-1 0,0 0,4-15,-11 28,15-32,-15 34,0-1,0 0,0 1,0-1,0 1,0-1,0 1,0-1,0 1,0-1,0 1,0-1,0 0,0 1,0-1,0 1,1-1,-1 1,0-1,0 0,1 1,-1-1,0 0,0 1,1-1,-1 0,0 1,1-1,-1 0,1 1,-1-1,0 0,1 0,-1 0,1 1,-1-1,0 0,1 0,-1 0,1 0,-1 0,1 0,-1 0,1 0,-1 0,1 0,-1 0,1 0,-1 0,0 0,1 0,-1-1,1 1,-1 0,1 0,-1 0,0-1,1 1,-1 0,0 0,1-1,-1 1,0 0,1-1,-1 1,0-1,0 1,1 0,-1-1,0 0,11 162,-11-120,0 10,2-25,-2 1,-1-1,-1 1,-1-1,-1 0,-2 0,-2 6,4-26,-1 0,1 0,-2-1,1 0,0 0,-1 0,0 0,0-1,0 0,-1 0,1-1,-1 0,0 0,0 0,0-1,0 0,-1-1,1 1,0-1,-1-1,1 1,-1-1,1-1,-1 1,1-1,0-1,-1 1,-5-3,-27 2,36 2,0 0,1 0,-1 0,0-1,0 0,0 1,0-1,1-1,-1 1,0 0,1-1,-1 0,1 0,-1 0,1 0,0 0,0-1,0 0,0 1,1-1,-1 0,0-1,-4-8</inkml:trace>
  <inkml:trace contextRef="#ctx0" brushRef="#br0" timeOffset="5882.276">4018 163,'0'602,"1"-602,-1 0,0-1,1 1,-1 0,1 0,-1 0,0 0,1 0,-1 0,1 0,-1-1,0 1,1 0,-1 0,1 1,-1-1,0 0,1 0,-1 0,1 0,-1 0,0 0,1 0,-1 1,0-1,1 0,-1 0,0 0,1 1,-1-1,0 0,0 1,1-1,-1 0,0 1,0-1,1 0,-1 1,0-1,0 0,0 1,0-1,1 0,-1 1,0-1,0 1,0-1,0 0,0 1,0-1,0 1,0-1,0 0,0 1,-1-1,1 1,0-1,0 0,0 1,23-37,-16 24,0 7,0 0,0 0,0 1,1 0,-1 1,1-1,0 1,0 1,0 0,1 0,-1 0,0 1,1 1,-1-1,1 1,-1 1,1 0,-1 0,0 0,1 1,-1 0,0 1,0 0,0 0,6 4,-1 1,0 1,-1 0,0 1,0 0,-1 1,-1 0,0 0,-1 1,0 1,0-1,-1 1,-1 1,0 0,-1 0,-1 0,0 1,2 11,-6-22,1-1,-1-1,0 1,0 0,0 0,0-1,0 1,-1 0,1 0,-1 0,0 0,0-1,0 1,0 0,0 0,-1 0,1 0,-1 0,0-1,0 1,0 1,-8 2</inkml:trace>
  <inkml:trace contextRef="#ctx0" brushRef="#br0" timeOffset="7330.449">1 1317,'3724'0,"-3576"20,85-3,74-8,-288-9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4:53.1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0,'8'0,"18"0,13 0,7 0,0 0,1 0,-5 0,-6 0,-8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01:24.1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 1,'0'398,"0"-403,-1-5,0 1,1 0,0-1,1 1,-1-1,2 1,0 0,0 0,0 0,1 0,1 0,-1 0,1 1,1-1,0 1,0 1,5-7,1 3,0 1,0 1,1 0,0 1,1 0,0 1,0 1,1 0,-1 0,12-2,20-9,-38 13,-1 0,1 0,1 1,-1 0,0 0,1 1,-1 0,1 0,0 1,0 0,0 0,-1 1,1 0,0 0,0 1,0 0,0 1,-1-1,1 2,-1-1,1 1,0 0,-4 1,-1 1,1-1,-1 1,0-1,0 1,-1 0,0 0,1 0,-2 0,1 1,0-1,-1 0,0 1,-1-1,1 1,-1 0,0 1,4 21,6 57,23-152,-24 54,2 0,0 0,0 1,1 0,1 1,0 1,0 0,1 0,0 2,1-1,0 2,0 0,1 1,10-3,-20 8,0 0,0 0,1 1,-1-1,0 1,0 1,0-1,0 1,0 0,0 1,0-1,0 1,0 0,-1 1,1-1,-1 1,1 0,-1 1,0-1,0 1,0 0,-1 0,3 3,82 115,3 25,-74-91,-16-39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4:49.7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 51,'0'4,"0"13,0 23,0 13,0 5,0 9,0 0,0 1,0-4,0-4,0-5,0-4,0-2,0-7,0-5,0-6,0-4,0-6</inkml:trace>
  <inkml:trace contextRef="#ctx0" brushRef="#br0" timeOffset="1183.933">1 51,'2'-3,"0"-1,0 1,0 0,0 1,1-1,0 0,-1 1,1-1,0 1,0 0,0 0,1 0,-1 0,0 0,1 1,-1 0,1-1,0 1,-1 1,1-1,0 1,-1-1,1 1,0 0,0 0,2 1,-6-1,9-2,1 0,-1 1,1 0,0 1,-1 0,1 0,-1 1,1 1,-1-1,1 2,-1-1,0 1,0 0,0 1,0 0,-1 1,0 0,1 0,-2 1,1-1,-1 2,0-1,1 2,0 5,-1-1,0 1,-1 1,0-1,-1 1,-1 0,0 1,-1-1,-1 1,0-1,0 1,-2 0,0-1,-1 1,0 0,-1-1,-1 1,-2 7,5-18,-1-1,1 1,-1 0,0-1,0 0,0 1,-1-1,1 0,-1 1,1-1,-1 0,0 0,-1 0,1-1,0 1,-1 0,0-1,1 0,-1 1,0-1,0 0,0 0,0-1,-1 1,1-1,0 0,-1 1,1-1,-1-1,1 1,-1-1,1 1,-1-1,-3 0,-124-4,106 4</inkml:trace>
  <inkml:trace contextRef="#ctx0" brushRef="#br0" timeOffset="2052.637">441 535,'0'348,"-1"-346,1 1,-1 0,1-1,0 1,0-1,0 1,0 0,1-1,-1 1,1-1,0 1,-1-1,1 1,0-1,1 1,-1-1,0 0,1 0,-1 1,1-1,-1 0,1 0,0-1,0 1,0 0,0-1,0 1,1-1,-1 1,0-1,1 0,-1 0,1 0,-1-1,1 1,-1 0,1-1,-1 0,1 1,0-1,-1 0,4-1,135-4,-107-8,-24 3</inkml:trace>
  <inkml:trace contextRef="#ctx0" brushRef="#br0" timeOffset="2692.974">371 674,'4'0,"5"0,5 0,4 0,3 0,2 0,0 0,5 0,-2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4:54.0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1,'4'0,"5"0,5 0,5 0,2 0,1 0,6 0,5 0,2 0,-2 0,-3 0,-2 0,-6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4:57.7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0 994,'1361'0,"-644"24,1362-24,-2059 0</inkml:trace>
  <inkml:trace contextRef="#ctx0" brushRef="#br0" timeOffset="5656.473">1800 510,'4'0,"2"0</inkml:trace>
  <inkml:trace contextRef="#ctx0" brushRef="#br0" timeOffset="1397.714">508 71,'-6'0,"0"-1,-1 2,1-1,0 1,-1-1,1 2,0-1,0 1,0 0,0 0,0 1,0-1,1 1,-1 1,1-1,0 1,0 0,0 0,0 0,1 1,-1 0,1 0,1 0,-1 1,-31 43,22-33,1 1,0 1,1 0,1 0,1 1,0 0,1 1,2 0,0 0,-2 13,8-30,-3 8,1 1,0-1,0 1,2 0,-1 0,2-1,-1 1,2 0,0-1,0 1,1-1,0 1,1-1,0 0,6 10,-5-17,0-1,1 1,0-1,-1 0,1-1,0 0,0 1,1-2,-1 1,0-1,1 0,-1 0,0-1,1 0,-1 0,1 0,-1-1,6-1,9 1,-13 2,-1 0,0-1,1 0,-1 0,1-1,-1 0,0 0,0-1,1 0,-1 0,0-1,-1 0,1 0,0 0,-1-1,0 0,0 0,0-1,0 0,-1 0,1 0,2-5,51-108,-50 103,-1 0,0 0,-2-1,0 0,0 0,-1 0,-1-1,-1 1,-1-1,0 0,-1 0,0 0,-3-15,1 27,0-1,-1 1,1 0,-1 0,0 0,-1 1,1-1,-1 1,0-1,0 1,0 0,-1 0,1 0,-1 0,0 1,0 0,-1-1,1 1,-1 1,1-2,-10-7</inkml:trace>
  <inkml:trace contextRef="#ctx0" brushRef="#br0" timeOffset="1910.82">693 510,'0'3,"0"6,0 6,-4-1,-5 2,-5-3,-5-2,2-4</inkml:trace>
  <inkml:trace contextRef="#ctx0" brushRef="#br0" timeOffset="3306.942">1108 347,'2'1,"1"-1,-1 1,0-1,1 0,-1 0,1 0,-1-1,0 1,1 0,-1-1,0 0,1 1,-1-1,0 0,0 0,1 0,-1-1,0 1,0 0,0-1,-1 1,1-1,0 0,-1 1,1-1,-1 0,1 0,-1 0,0 0,0-1,0 1,0 0,0 0,0-1,-1 1,1-2,1-1,0 1,0-1,0 0,-1 1,0-1,0 0,0 0,-1 0,1 0,-1 0,-1 0,1 0,0 0,-1 1,0-1,0 0,-1 0,0 1,1-1,-1 0,-1 1,1 0,-1-1,1 1,-1 0,-1 0,1 1,0-1,-1 1,0 0,0 0,0 0,0 0,0 0,0 1,-1 0,1 0,-1 0,0 1,1-1,-1 1,-4 0,3 3,0 0,1 1,-1 0,1 0,-1 0,1 1,0 0,0 0,1 0,-1 0,1 1,0 0,0 0,1 0,-1 0,1 1,0-1,1 1,-1 0,1 0,0 0,1 0,-1 0,1 0,1 0,-1 2,-2 1,-3 9,1 0,1 0,1 0,0 1,2-1,0 1,1 0,0-1,2 1,1 8,-1-23,0 0,0 0,0 0,1 0,0 0,-1 0,1-1,0 1,1-1,-1 0,1 0,-1 0,1 0,0-1,0 1,0-1,0 0,0 0,1-1,2 2,53 35,-22 24,-39-60,-1 1,0 0,-1-1,1 1,0-1,-1 1,1-1,-1 0,0 0,0-1,0 1,0 0,0-1,0 0,0 0,0 0,-1 0,1 0,0 0,-1-1,1 0,-4 0,6 1,-14 1,-1 0,1-1,-1 0,0-2,1 1,-1-2,1 0,-12-4,22 5,0 0,1 0,-1-1,1 1,0-1,-1 0,1 0,0-1,0 1,1-1,-1 0,0 0,1 0,0-1,-1 1,1-1,1 0,-1 0,1 0,-1 0,1 0,0 0,0-1,1 1,0 0,-1-1,1 0,1 1,-1-1,1-3,1 2,1 0,0 0,0 0,1 0,-1 0,1 1,1 0,-1-1,1 1,0 1,0-1,0 0,1 1,-1 0,1 0,0 0,0 1,1 0,-1 0,1 0,0 0,-1 1,1 0,0 0,0 1,1 0,3-1,47-22,-40 15,-3 1</inkml:trace>
  <inkml:trace contextRef="#ctx0" brushRef="#br0" timeOffset="4831.21">1455 256,'-35'-33,"32"31,-1 0,1 0,-1 0,1 0,-1 1,1-1,-1 1,0 0,0 0,0 0,0 1,0-1,0 1,0 0,0 0,1 1,-1-1,0 1,0 0,0 0,0 0,1 0,-1 1,0-1,1 1,-1 0,1 0,0 0,0 1,-1-1,2 1,-1 0,0 0,0 0,1 0,0 0,0 0,0 1,0-1,0 1,0-1,1 1,-1 2,-1 5,0-1,1 2,0-1,0 0,2 0,-1 1,1-1,1 0,0 0,0 1,3 5,-3-14,1-1,0 1,0-1,0 1,0-1,0 0,0 0,1 0,-1 0,1 0,-1 0,1-1,0 1,-1-1,1 0,0 0,0 0,0 0,0 0,0-1,0 0,0 1,2-1,50 22,27 94,-74-107,-4-5,-1 0,1 0,-1 1,0-1,0 1,-1-1,1 1,-1 0,0 0,0 0,-1 0,1 0,-1 0,0 1,-3-4,1 1,-1-1,0 0,0 0,0 0,0 0,0 0,0 0,0 0,0-1,-1 1,1-1,-1 0,1 0,-1 0,1 0,-1 0,0 0,0-1,1 1,-1-1,0 0,0 0,0 0,1 0,-1 0,0 0,-2-1,-1 1,-139-3,124 3</inkml:trace>
  <inkml:trace contextRef="#ctx0" brushRef="#br0" timeOffset="7333.919">2217 256,'0'17,"0"1,-1 0,0 0,-2-1,0 1,-1-1,0 0,-2 0,0 0,-5 8,6-19,0 1,0 0,1 0,0 0,0 0,1 0,-1 1,2 0,-1 0,1 0,0 0,1 0,0 0,0 0,1 1,0-1,0 0,1 0,0 0,0 1,1-1,0 0,1-1,0 1,0 0,1 1,0-3,1 0,-1-1,1 1,0-1,0 0,0 0,1 0,0-1,0 0,0 0,0 0,1-1,-1 0,1-1,0 1,0-1,0 0,0-1,0 0,0 0,6 0,-4-1,0 0,-1-1,1 0,0-1,-1 1,0-2,1 1,-1-1,0-1,0 1,-1-1,1 0,0-2,-4 4,-1 0,0-1,0 1,0-1,0 0,0 0,-1 0,1 0,-1 0,0-1,0 1,0-1,0 1,-1-1,1 0,-1 0,0 1,0-1,0 0,-1 0,1 0,-1 0,0 0,0 0,-1 0,1 0,-1 0,0 0,-1-3,0 2,-1 0,1 0,-2 1,1-1,0 1,-1-1,0 1,0 0,0 0,-1 1,1-1,-1 1,0 0,1 0,-2 1,1-1,0 1,0 0,-1 0,1 1,-1 0,1 0,-1 0,0 1,1 0,-1 0,0 0,1 0,-1 1,0 0,1 0,-1 1,1 0,0 0,-1 0,1 0,0 1,0 0,-1 1,-33 14,21-11</inkml:trace>
  <inkml:trace contextRef="#ctx0" brushRef="#br0" timeOffset="9105.233">2540 394,'1'-2,"0"-1,0 1,0 0,1-1,-1 1,1 0,-1 0,1 0,0 0,0 0,0 0,0 0,0 0,0 1,1-1,-1 1,0 0,1 0,-1 0,1 0,-1 0,1 0,0 1,-1-1,1 1,0 0,-1 0,1 0,0 0,-1 0,1 0,1 1,-1-1,0 0,0 1,1 0,-1 0,0 0,0 0,0 0,0 1,0-1,0 1,-1 0,1 0,0 0,-1 0,0 0,1 1,-1-1,0 1,0 0,0-1,-1 1,1 0,-1 0,1 0,-1 0,0 0,0 0,0 1,0 2,2 109,-5-81,2-12,1-16,-1 1,1-1,-1 1,0-1,-1 1,0 0,0-1,0 1,-1-1,0 0,0 1,-1-1,1 0,-1 0,-1-1,1 1,-1-1,-2 4,6-9,0 0,1-1,-1 1,0 0,0 0,1 0,-1 0,0 0,1 0,-1 0,0 0,0 0,1 0,-1 0,0 1,1-1,-1 0,0 0,0 0,1 0,-1 0,0 1,0-1,1 0,-1 0,0 0,0 0,0 1,0-1,1 0,-1 0,0 1,0-1,0 0,0 0,0 1,1-1,-1 0,0 1,0-1,0 0,0 0,0 1,0-1,0 0,0 1,0-1,0 0,0 0,0 1,-1-1,1 0,0 1,0-1,0 0,0 0,0 1,0-1,-1 0,1 0,0 1,40-3,-25 1,159-2,-150 3</inkml:trace>
  <inkml:trace contextRef="#ctx0" brushRef="#br0" timeOffset="10361.23">3209 278,'-5'1,"0"1,0 0,0 0,1 0,-1 0,1 1,-1-1,1 1,0 0,0 1,0-1,1 1,-1 0,1 0,0 0,-2 2,-9 10,5-7,1-3,1 1,0 0,0 0,1 1,0 0,0 0,1 0,0 1,0-1,1 1,0 0,0 1,1-1,1 1,2-8,0 1,0-1,0 0,0 1,1-1,-1 0,1 0,0 0,-1 1,1-1,0 0,1 0,-1 0,0 0,0-1,1 1,-1 0,1 0,-1-1,1 1,0-1,0 1,0-1,0 0,0 0,0 0,0 0,0 0,0 0,0-1,1 1,-1-1,0 1,3-1,85 4,-80-5,-6 2,0 0,1-1,-1 1,0-1,0 0,1 0,-1-1,0 0,0 1,0-1,0 0,0-1,0 1,0-1,0 0,0 0,0 0,-1 0,1-1,-1 1,0-1,0 0,0 0,0 0,0-1,-1 1,1 0,-1-1,0 0,0 0,0 1,-1-1,0 0,1-2,0-65,-4 420,2-345,-1 0,0 0,1 0,-2 0,1 0,0 0,-1 0,0 0,0-1,0 1,0-1,-1 1,1-1,-1 0,0 0,0 0,0 0,0 0,0-1,-1 0,1 1,-1-1,0 0,1-1,-1 1,0-1,0 0,0 0,0 0,0 0,-1-1,1 1,0-1,0 0,0 0,0-1,0 1,-1-1,1 0,0 0,0 0,1-1,-1 0,0 1,0-1,1 0,-1-1,1 1,0-1,-3-2,-6-9</inkml:trace>
  <inkml:trace contextRef="#ctx0" brushRef="#br0" timeOffset="11446.548">3532 394,'-105'140,"101"-135,0 0,1 0,-1 1,1-1,1 1,-1 0,1 0,0 0,0 0,1 0,-1 0,1 0,1 1,-1-1,1 0,1 1,-1-1,1 0,0 1,0-1,1 0,-1 0,1 0,1 0,-1 0,1 0,0-1,1 1,3 4,-2-5,1-1,0 1,1-1,-1 0,0-1,1 1,0-1,0-1,0 1,0-1,0-1,1 1,-1-1,1 0,-1-1,0 0,1 0,-1 0,1-1,-1 0,0-1,1 0,-1 0,0 0,0-1,0 0,-1 0,1-1,-1 0,0 0,6-5,-6 6,0 0,0 0,0-1,-1 0,1 0,-1 0,0-1,-1 0,1 0,-1 0,0 0,0-1,0 0,-1 0,0 0,0 0,0 0,-1 0,0-1,0 1,-1-1,0 0,0 1,0-1,-1 0,0 0,-1 0,0-4,-2-4,2 5,-1-1,0 1,-1-1,0 1,0 0,-1 0,0 1,-1-1,0 1,-1 0,-2-2,-7-4</inkml:trace>
  <inkml:trace contextRef="#ctx0" brushRef="#br0" timeOffset="12443.693">3949 463,'-5'1,"1"1,-1 0,1 0,0 1,-1-1,1 1,1 0,-1 0,0 0,1 0,-1 1,1 0,0-1,0 1,-1 3,0-1,-3 1,0 0,0 1,1 0,0 0,1 1,0-1,0 1,1 0,0 0,1 1,0-1,0 1,1 0,0-1,1 1,0 0,0 0,1 3,3-9,0 0,-1 0,1-1,1 1,-1-1,0 0,1 0,0 0,-1-1,1 1,0-1,0 0,1 0,-1 0,0 0,1-1,-1 0,1 0,-1 0,1-1,-1 1,1-1,-1 0,1 0,0-1,-1 1,1-1,-1 0,1 0,-1-1,0 1,1-1,-1 0,0 0,0-1,0 1,0-1,-1 0,1 0,1-2,89-99,-91 101,-1 0,1 0,-1-1,0 1,0-1,-1 0,1 0,-1 1,1-1,-1 0,-1 0,1 0,0 0,-1 0,0 0,0 0,0-1,0 1,-1 0,0 0,0 0,0 0,0 1,0-1,-1 0,0 0,0 1,0-1,0 1,0-1,-1 1,1 0,-1 0,0 0,0 1,0-1,0 0,-1 1,1 0,-3-1,-12 0</inkml:trace>
  <inkml:trace contextRef="#ctx0" brushRef="#br0" timeOffset="13454.788">4294 463,'-45'75,"37"-66,1 0,0 1,1-1,0 1,0 0,1 1,0-1,1 1,1 0,-1 0,2 0,-1 1,2-1,-1 1,2-1,0 1,0 8,3-13,-1 0,1 0,1 0,-1 0,1-1,1 0,-1 1,1-1,0-1,0 1,1-1,-1 0,1 0,0-1,1 1,-1-1,1-1,-1 1,1-1,1 0,-1-1,0 0,0 0,1 0,-1-1,1 0,0-1,-1 0,1 0,-1 0,5-2,-4 4,-1-1,1 0,-1-1,1 0,0 0,-1-1,1 0,-1 0,1-1,-1 1,0-2,0 1,0-1,0 0,0-1,0 1,-1-1,0-1,0 1,0-1,0 0,-1 0,0-1,0 0,0 0,-1 0,1 0,-2-1,1 1,-1-1,0 0,1-4,-1-13,-1-1,-1 1,-2-1,0 1,-2-1,-3-17,5 37,0-1,-1 0,1 1,-1-1,0 1,0 0,-1 0,1-1,-1 1,0 1,-1-1,1 0,-1 1,0 0,0 0,0 0,0 0,-1 1,0-1,0 1,0 0,0 1,0-1,0 1,-1 0,1 1,-1-1,-3 0,-11 0</inkml:trace>
  <inkml:trace contextRef="#ctx0" brushRef="#br0" timeOffset="15130.243">3348 371,'-4'0,"-1"-4,0-5,1-5,5-1,3 0,-4 1,-6 3,-1 4</inkml:trace>
  <inkml:trace contextRef="#ctx0" brushRef="#br0" timeOffset="16260.987">4826 394,'0'8,"0"6,0 9,0 5,0 0,-4 5,-1-1,0 0,1-3,2-2,0 2,1-4</inkml:trace>
  <inkml:trace contextRef="#ctx0" brushRef="#br0" timeOffset="17105.106">5034 579,'-4'0,"-5"0,-5 4,-1 5,0 1,-7 3,-3-1,10 6,13 3,9 2,12-3,7-1,2-3,-2-1,-3-3,-1 1,-5-3</inkml:trace>
  <inkml:trace contextRef="#ctx0" brushRef="#br0" timeOffset="18395.499">5381 648,'-1'-1,"0"0,1 0,-1 0,0 0,0 0,0 0,0 1,0-1,0 0,0 0,0 1,0-1,0 0,0 1,-1-1,1 1,0 0,0-1,-1 1,1 0,0 0,-1 0,1 0,0 0,0 0,-1 0,1 0,0 0,-1 1,1-1,0 0,0 1,0-1,-1 1,1-1,0 1,0 0,0 0,0-1,0 2,-11 6,1 1,1 0,0 1,0 0,1 0,0 1,1 0,0 1,-2 4,9-14,-1 0,1 0,0-1,0 1,0 0,0 0,1 0,-1 0,0 0,1 0,-1 0,1 0,0 0,0 1,0-1,0 0,0 0,0 0,0 0,1 0,-1 0,1 0,-1 0,1 0,0 0,0 0,0 0,0 0,0 0,0-1,1 1,-1 0,1-1,-1 1,1-1,-1 0,1 1,0-1,0 0,0 0,-1 0,1 0,2 0,94 30,-94-30,-1-1,1 0,-1 0,0 0,1 0,-1 0,1-1,-1 0,0 1,1-1,-1-1,0 1,0 0,0-1,0 1,0-1,0 0,0 0,0 0,-1-1,1 1,-1-1,0 1,1-1,-1 0,0 1,1-4,29-121,-34 505,3-376,-1 1,0 0,1-1,-1 1,-1-1,1 1,0-1,-1 1,1 0,-1-1,0 1,0-1,0 0,0 1,0-1,0 0,-1 0,1 1,-1-1,1 0,-1-1,0 1,0 0,0 0,0-1,0 1,0-1,-1 0,1 1,0-1,-1 0,1-1,-1 1,1 0,-1-1,1 1,-1-1,1 0,-1 1,0-1,1-1,-2 1,-18 0,2 0</inkml:trace>
  <inkml:trace contextRef="#ctx0" brushRef="#br0" timeOffset="19984.727">3949 1018,'967'-24,"897"24,-264 0,1621 0,-2534-18,308 10,-579 10,-329-1,-24 1,0-3,-1-2,41-9,-41 4,-45 7</inkml:trace>
  <inkml:trace contextRef="#ctx0" brushRef="#br0" timeOffset="23533.386">5980 601,'2'4,"0"0,0 0,0-1,0 1,1-1,0 1,-1-1,1 0,0 0,0 0,1-1,-1 1,1-1,-1 1,1-1,0-1,0 1,0 0,0-1,2 1,4 2,0-1,1-1,-1 0,0 0,1-1,0 0,-1-1,1 0,-1 0,1-2,-1 1,2-1,-3-6,-28 11,-30 42,48-45,0 1,0-1,0 0,0 1,0-1,0 0,0 0,-1 0,1 0,0 0,0 0,0 0,0-1,0 1,0 0,0 0,0-1,0 1,0-1,0 1,0-1,0 1,0-1,1 0,-1 1,0-1,0 0,1 0,-1 1,0-1,1 0,-1 0,1 0,-1 0,1 0,-1 0,1 0,0 0,-1 0,1 0,0 0,0 0,0 0,0 0,0 0,0 0,0-1,0 1,0 0,0 0,1 0,-1 0,0 0,1 0,0 0,-5-16,-39-17,29 29,1-2</inkml:trace>
  <inkml:trace contextRef="#ctx0" brushRef="#br0" timeOffset="29180.443">6905 186,'-2'-2,"-1"0,1 0,0 0,-1 0,0 0,1 1,-1-1,0 1,0-1,1 1,-1 0,0 0,0 0,0 1,0-1,-1 1,1 0,0 0,0 0,0 0,0 0,-2 1,3-1,0 0,-1 1,1-1,0 1,0 0,-1 0,1 0,0 0,0 0,0 0,0 0,0 1,0-1,1 1,-1-1,0 1,1 0,-1-1,1 1,0 0,0 0,-1 0,1 0,0 0,1 0,-1 1,0-1,1 0,-1 0,1 1,-1 0,-4 78,5-73,0 15,-1-18,0-1,0 1,0 0,0 0,1 0,0 0,0-1,0 1,1 0,-1 0,1 0,1 0,-1-1,0 1,1-1,0 1,0-1,0 1,1-1,0 0,-1 0,2 0,-1-1,0 1,1-1,-1 1,1-1,0 0,0-1,0 1,0-1,1 0,-1 0,4 2,-3-3,0 1,-1 0,1-1,0 0,0 0,-1-1,1 1,0-1,0 0,0 0,0-1,0 1,0-1,-1 0,1-1,0 1,-1-1,1 0,-1 0,1 0,-1-1,0 1,0-1,0 0,0 0,-1-1,1 1,-1-1,0 1,0-1,0 0,1-4,6-98,3 28,-14 440,1-351,0 1,-1-1,-1 1,0-1,0 0,-1 1,0-1,-1-1,-5 11,4-17,0 0,0 0,-1 0,1-1,-1 0,0 0,0 0,0-1,0 0,-1 0,1-1,0 1,-1-1,1-1,-5 1,-1 1,-83 5,75-7</inkml:trace>
  <inkml:trace contextRef="#ctx0" brushRef="#br0" timeOffset="30049.893">6996 232,'0'-4,"0"-5,0-5,-3 0,-3-2,-2 2,-2 3</inkml:trace>
  <inkml:trace contextRef="#ctx0" brushRef="#br0" timeOffset="30701.437">7135 625,'0'4,"0"5,-4 1,-1 3,0 3,-3 3,0 1,-3-1,-3-1,1 0,2-2</inkml:trace>
  <inkml:trace contextRef="#ctx0" brushRef="#br0" timeOffset="33626.877">7435 163,'50'-40,"-47"36,-1 0,0 0,0 0,0-1,0 1,-1-1,1 1,-1-1,0 0,-1 1,1-1,-1 0,0 0,0 0,0 1,-1-1,0-1,1 4,-1 0,1 0,-1 0,1 1,-1-1,0 0,0 0,0 0,0 0,0 1,0-1,-1 1,1-1,0 1,-1-1,1 1,-1 0,0-1,1 1,-1 0,0 0,0 0,0 1,1-1,-1 0,0 1,0-1,0 1,0-1,0 1,0 0,0 0,0 0,0 0,0 1,0-1,0 0,0 1,0-1,-1 1,-3 2,0 0,0 0,0 1,0 0,0 0,0 0,1 1,0 0,0 0,1 0,-1 0,1 1,0 0,0 0,1 0,0 0,-3 7,4-4,-1 1,1 0,1 0,0 0,0 0,1 0,0 0,1 1,0-1,0 0,1 0,1-1,0 1,0 0,1-1,0 0,0 0,1 0,0 0,1-1,0 0,7 8,158 162,-75-39,-95-137,0 1,0-1,0 0,0 0,0 1,-1-1,1 0,-1 1,0-1,1 0,-1 1,0-1,0 1,-1-1,1 0,0 1,-1-1,0 0,1 1,-1-1,0 0,0 0,0 1,-1-1,1 0,0 0,-1 0,1-1,-1 1,0 0,0-1,1 1,-1-1,0 1,0-1,0 0,-1 0,1 0,0 0,0 0,-1 0,-6 5,0-1,-1 1,0-2,0 1,0-1,-1-1,0 0,1 0,-1-1,0 0,0-1,0-1,0 0,0 0,0-1,0 0,0-1,1 0,-1-1,0 0,1 0,0-1,0-1,0 0,0 0,1-1,0 0,0-1,-5-4,11 6,-1 0,0-1,1 1,0-1,1 0,-1 0,1 0,0 0,1 0,-1-1,1 1,0 0,1-1,0 1,0 0,0-1,1 1,0-1,0 1,0 0,1 0,0-1,0 1,1 1,-1-1,1 0,1 1,-1-1,4-3,8-9,-2 0,0-1,-1 0,0-1,-2-1,0 0,-2 0,0 0,3-19,34-75,-21-46,-23 141</inkml:trace>
  <inkml:trace contextRef="#ctx0" brushRef="#br0" timeOffset="34821.401">7990 93,'0'671,"0"-651</inkml:trace>
  <inkml:trace contextRef="#ctx0" brushRef="#br0" timeOffset="36403.706">8336 2,'21'206,"-8"-112,-12-94,1 1,-1 0,0-1,1 1,-1-1,0 1,1-1,-1 0,1 0,-1 0,0 1,1-1,-1-1,1 1,-1 0,1 0,-1 0,0-1,1 1,-1-1,0 1,1-1,-1 0,0 1,1-1,-1 0,0 0,0 0,0 0,0 0,0 0,0 0,0 0,0 0,-1 0,1-1,0 1,-1 0,1-1,-1 1,1 0,-1-1,1 1,-1-1,0 1,0-2,2 1,5-10,-3 4,0-1,1 1,-1 0,2 1,-1-1,1 1,0 0,1 0,-1 1,1 0,1 0,-1 1,1 0,0 0,0 1,0 0,1 0,0 1,4-2,-9 4,1 0,-1 0,1 1,-1 0,1-1,-1 1,1 1,-1-1,0 1,1 0,-1 0,1 0,-1 0,0 1,0-1,0 1,0 0,0 1,0-1,0 1,-1 0,1-1,-1 2,0-1,0 0,0 1,0-1,-1 1,1 0,-1 0,0 0,0 0,-1 0,2 3,-2-5,-2-1,1 0,0-1,-1 1,1 0,0-1,0 1,0 0,-1 0,1-1,0 1,0 0,0 0,0-1,0 1,1 0,-1-1,0 1,0 0,0 0,1-1,-1 1,0 0,1-1,-1 1,0 0,1-1,-1 1,1-1,-1 1,1-1,-1 1,1-1,0 1,-1-1,1 1,-1-1,1 0,0 1,-1-1,1 0,0 0,0 0,-1 1,1-1,0 0,0 0,-1 0,1 0,0 0,-1 0,1 0,0-1,0 1,-1 0,1 0,0 0,-1-1,1 1,0 0,-1-1,1 1,0-1,-1 1,1-1,13-41,-14 36,1 0,0 1,0-1,0 1,1-1,0 1,0-1,0 1,1 0,0 0,0 0,0 0,0 1,1-1,0 1,0 0,0 0,0 0,0 1,1 0,0-1,0 1,0 1,0-1,0 1,0 0,1 0,-1 1,6-2,-8 3,1-1,-1 1,1 0,-1-1,1 2,-1-1,1 0,-1 1,1 0,-1-1,0 1,1 1,-1-1,0 0,0 1,0 0,0 0,0-1,0 2,-1-1,1 0,0 1,-1-1,0 1,0 0,0-1,0 1,0 0,0 0,-1 1,1-1,-1 0,13 53,-9-41</inkml:trace>
  <inkml:trace contextRef="#ctx0" brushRef="#br0" timeOffset="37490.334">8982 417,'-253'0,"-59"46,262-41,33 0</inkml:trace>
  <inkml:trace contextRef="#ctx0" brushRef="#br0" timeOffset="38850.083">8659 648,'-6'-3,"-1"-1,1 1,-1 0,0 1,1-1,-1 2,0-1,0 1,-1-1,1 2,0-1,0 1,0 0,-1 1,0 0,-59 18,66-19,-1 1,1-1,0 1,0-1,-1 1,1 0,0 0,0 0,0 0,0-1,0 1,0 1,0-1,0 0,0 0,1 0,-1 0,0 1,1-1,-1 0,1 1,-1-1,1 0,0 1,0-1,-1 0,1 1,0-1,0 1,0-1,0 0,1 1,-1-1,0 1,1-1,-1 0,1 1,-1-1,1 0,-1 0,1 1,0-1,0 0,0 0,0 0,0 0,31 36,-26-32,0 1,0 0,0 0,-1 0,0 1,0 0,-1 0,0 0,0 0,-1 1,1-1,-2 1,1 0,-1 0,0 0,0 5,-3-11,1 0,0 0,0 0,-1 0,1 0,-1 0,1 0,-1-1,0 1,0 0,0 0,0 0,0-1,0 1,-1-1,1 1,0-1,-1 1,1-1,-1 0,0 1,1-1,-1 0,0 0,0 0,1-1,-1 1,0 0,0-1,0 1,0-1,0 0,-1 1,-76 1,64-3,-33 0,28 0</inkml:trace>
  <inkml:trace contextRef="#ctx0" brushRef="#br0" timeOffset="40729.245">8774 532,'6'0,"-3"-1,0 0,0 1,0-1,0 1,0 0,0 0,0 0,0 0,-1 0,1 1,0-1,0 1,0 0,0 0,0 0,-1 0,1 1,0-1,-1 1,1-1,-1 1,0 0,0 0,1 0,-1 0,0 0,-1 1,1-1,0 0,-1 1,1 0,-1-1,0 1,0 0,1 1,-1 0,0 1,0-1,-1 0,1 1,-1-1,0 1,0-1,0 0,-1 1,0-1,0 0,0 1,0-1,0 0,-1 0,0 0,0 0,0 0,0 0,-1-1,0 1,1-1,-1 1,0-1,-1 0,1 0,0-1,-1 1,0-1,1 1,-1-1,0-1,0 1,-1 0,1-1,0 0,-3 1,-6 2,-2 1,29-3,125-3,-118 0</inkml:trace>
  <inkml:trace contextRef="#ctx0" brushRef="#br0" timeOffset="42764.061">9537 302,'0'4,"0"5,0 5,0 4,0 3,0-2</inkml:trace>
  <inkml:trace contextRef="#ctx0" brushRef="#br0" timeOffset="46694.392">10230 71,'75'16,"2"-3,-1-4,1-3,71-3,-124-3,344 0,-364 1,0 1,0 0,0 0,0 0,0 0,0 1,-1-1,1 1,-1 0,0 0,0 1,0-1,0 0,-1 1,1 0,-1 0,0 0,0 0,0 0,0 0,-1 0,0 0,0 1,0-1,0 1,-1-1,1 0,-1 1,-1-1,1 1,0-1,-1 1,0-1,0 0,0 1,-2 1,2 13,-31 292,-1-210,12-34,15-50</inkml:trace>
  <inkml:trace contextRef="#ctx0" brushRef="#br0" timeOffset="47365.652">10877 371,'3'0,"6"0,9 0,6 0,5 0,15 0,11 0,1 0,-6 0,-8 0,-6 0,-6 0,-4 0,-3 0,0 0,-2 0,-3 0</inkml:trace>
  <inkml:trace contextRef="#ctx0" brushRef="#br0" timeOffset="47803.128">11500 625,'0'4,"-4"9,-2 6,-3 4,-4-2,0-4</inkml:trace>
  <inkml:trace contextRef="#ctx0" brushRef="#br0" timeOffset="49189.769">11962 394,'32'-33,"9"-7,-33 34,0 0,-1-1,0 0,0 0,-1-1,1 0,-2 0,1 0,-1-1,0 1,-1-1,0 0,-1-1,1 1,0-8,-2 4,0-1,-2 1,1 0,-1 0,-1-1,-1 1,0 0,0 0,-2-2,3 13,0 0,-1 0,1 0,0 0,-1 0,1 0,-1 1,0-1,0 0,1 1,-1 0,0-1,0 1,-1 0,1 0,0 0,0 0,0 1,-1-1,1 0,0 1,-1 0,1-1,0 1,-1 0,1 0,0 1,-1-1,1 0,0 1,-1-1,1 1,-1 0,-73 32,60-23,0 1,1 0,1 1,0 0,0 1,1 1,1 0,0 1,1 0,1 1,-5 8,13-19,0-1,0 1,0-1,1 1,-1 0,1-1,1 1,-1 0,0 0,1 0,0 0,0-1,1 1,-1 0,1 0,0 0,0-1,1 1,0 0,-1-1,1 1,1-1,-1 0,1 0,0 0,-1 0,2 0,-1 0,0-1,1 0,0 0,0 0,-1 0,2 0,-1-1,0 1,3 0,3 2,0 1,-1 1,0 0,0 0,-1 0,0 1,0 0,-1 1,6 7,55 48,-59-57,1 1,-1-1,0 2,0-1,-1 1,0 1,-1 0,0 0,1 2,-7-10,0 1,0 0,0 0,-1 0,1 0,-1 0,1 1,-1-1,0 0,0 0,0 0,-1 0,1 0,-1 0,0 0,1 0,-1 0,-1 0,1 0,0 0,-1-1,1 1,-1-1,0 1,0-1,0 1,0-1,0 0,-1 0,1 0,-1 0,0 0,-93 47,91-47,1 0,-1 0,1-1,-1 1,0-1,0 0,0-1,0 1,0-1,0 0,0 0,1 0,-1-1,0 0,0 0,0 0,0-1,1 1,-1-1,1 0,-1-1,1 1,0-1,0 1,0-1,0-1,0 1,1 0,-1-1,1 0,-2-2,-1-5,0 0,0-1,2 1,-1-1,1 0,1 0,0-1,1 1,0-1,0 1,2-1,0 0,0 1,1-1,1 1,0-1,0 1,1-1,1 1,0 0,1 1,0-1,1 1,1-1,95-136,-87 134,-3 6</inkml:trace>
  <inkml:trace contextRef="#ctx0" brushRef="#br0" timeOffset="50340.982">12331 209,'1'301,"-1"-301,0 0,1 0,-1 0,1-1,-1 1,1 0,-1 0,0 0,1 0,-1 0,1 0,-1 0,1 0,-1 0,1 0,-1 0,1 0,-1 0,0 0,1 0,-1 1,1-1,-1 0,1 0,-1 0,0 1,1-1,-1 0,0 1,1-1,-1 0,0 1,1-1,-1 0,0 1,0-1,1 1,-1-1,0 0,0 1,0-1,1 1,-1-1,0 1,0-1,0 1,0-1,0 0,0 1,0-1,0 1,0-1,0 1,0-1,-1 1,1-1,0 0,0 1,0-1,-1 1,1-1,0 1,0-1,-1 0,1 1,58-156,-16 84,-40 71,0 0,1 0,-1 0,0 0,1 1,-1-1,0 1,0-1,1 1,-1 0,0 0,0 0,0 0,0 0,0 0,0 1,0-1,-1 1,1-1,0 1,-1 0,1 0,-1 0,0-1,1 1,-1 1,0-1,0 0,0 0,-1 0,1 0,0 1,-1-1,0 0,1 2,38 101,-37-104,0 1,0 0,0-1,0 0,1 1,-1-1,1 0,-1 0,1 0,-1-1,1 1,-1-1,1 1,0-1,-1 0,1 0,0 0,-1 0,1 0,0-1,-1 1,1-1,-1 0,1 0,-1 0,1 0,-1 0,0 0,1-1,-1 1,0-1,0 1,0-1,0 0,0 0,0-1,20-9,-14 8,1 1,-1 0,1 0,-1 1,1 0,0 0,-1 1,1 0,0 0,0 1,0 1,0-1,0 1,6 2,-12 0,0-1,-1 0,1 1,-1 0,0 0,1-1,-1 1,0 1,-1-1,1 0,-1 0,1 1,-1-1,0 1,0-1,0 1,-1-1,1 1,-1 0,0-1,0 1,0-1,-1 1,1 0,-1 0,1-3,-1 20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5:57.8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1 140,'2'-2,"0"0,0 0,0 0,0-1,0 1,-1 0,1-1,-1 1,0-1,1 1,-1-1,0 0,-1 1,1-1,0 0,-1 0,1 0,-1 0,0 1,0-1,0 0,-1 0,1-1,0 0,1-68,-2 583,20-402,-16-94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6:04.0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411 26,'-49'-18,"37"16,-1-1,0 2,0 0,-1 1,1 0,0 1,0 0,-10 3,20-3,1-1,0 1,0 1,0-1,0 0,0 0,0 1,0-1,0 1,1-1,-1 1,0 0,1 0,-1 0,1 0,0 0,0 0,0 0,0 0,0 1,0-1,1 0,-1 0,1 1,-1-1,1 0,0 1,0-1,0 1,0-1,0 0,1 1,-1-1,1 0,0 1,0 1,39 79,-34-74,-2 0,1 0,-1 0,0 0,-1 1,0 0,-1 0,0 0,-1 0,0 0,0 0,-1 0,0 0,-1 0,-1 8,2-15,-1 1,0-1,1 0,-1 0,-1 0,1 0,0 0,-1 0,1 0,-1 0,0-1,0 1,0-1,0 1,0-1,-1 0,1 0,-1 0,1 0,-1 0,0 0,0-1,0 1,0-1,0 0,0 0,0 0,0 0,-1-1,-99 6,83-7,18 2,-1-1,0 0,1 0,-1 0,0 0,0 0,1-1,-1 1,0-1,1 0,-1 1,1-1,-1 0,1-1,-1 1,1 0,0-1,-1 0,1 1,0-1,0 0,0 0,1 0,-1 0,0 0,1 0,-1-1,1 1,0-1,0 1,0-1,0 1,-1-3,-9-38,7 23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7:06.1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1,'4'0,"5"0,5 0,5 0,2 0,1 0,2 0,4 0,2 0,-1 0,-2 0,-4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7:06.9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1,'8'0,"7"0,8 0,4 0,2 0,0 0,-2 0,0 0,-6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7:30.6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0,'0'1386,"0"-1365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7:32.0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1129,'23'-50,"65"-211,109-413,-139 543,-57 131,-1-1,0 1,0-1,0 0,1 1,-1-1,0 0,1 1,-1-1,1 1,-1-1,0 1,1-1,-1 1,1-1,-1 1,1-1,0 1,-1 0,1-1,-1 1,1 0,0 0,-1-1,1 1,0 0,-1 0,1 0,0 0,-1 0,1 0,0 0,-1 0,1 0,0 0,-1 0,1 0,0 0,-1 1,1-1,-1 0,1 1,0-1,-1 0,1 1,-1-1,1 0,-1 1,1-1,-1 1,1-1,-1 1,1-1,-1 1,0 0,1-1,-1 1,0-1,0 1,18 45,-1 38,-3 0,-5 1,-2 0,-5 45,-2-105,0 459,9-521,15-57,4 1,3 2,5 1,4 2,3 1,50-71,46-62,-139 219,0-1,1 1,-1-1,0 1,1-1,-1 1,1-1,0 1,-1 0,1-1,0 1,0 0,0 0,0-1,0 1,0 0,0 0,0 0,0 0,1 0,-1 1,0-1,1 0,-1 1,0-1,1 0,-1 1,1 0,-1-1,1 1,-1 0,1 0,-1 0,1 0,-1 0,1 0,-1 0,1 0,-1 1,1-1,-1 1,1-1,-1 1,1-1,-1 1,0 0,1 0,-1 0,0 0,0 0,0 0,0 0,0 0,0 0,0 0,0 0,0 1,0 0,47 143,-17 15,-8 0,-6 2,-8 9,-1-61,-6-77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4T17:47:29.1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98 0,'-13'176,"-57"118,68-290,0 1,0 0,0 0,0 0,1 0,0 0,0 0,0 1,0-1,1 0,0 0,0 1,1-1,-1 0,1 0,0 1,1-1,-1 0,1 0,0 0,0-1,1 1,-1 0,1-1,0 0,0 1,1-1,-1 0,1-1,0 1,0-1,0 1,0-1,1 0,-1-1,1 1,1 0,27 2,1-1,-1-1,1-2,-1-2,30-3,102-18,-143 20</inkml:trace>
  <inkml:trace contextRef="#ctx0" brushRef="#br0" timeOffset="620.197">490 139,'0'8,"0"18,0 21,0 13,0 33,0 7,0 20,0 4,0 4,0-11,0-10,0-15,0-12,0 1,0-11,-3-8,-2-11,0-14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EC30-FB85-4A91-B2D9-12D7C24E50C6}" type="datetimeFigureOut">
              <a:rPr lang="fi-FI" smtClean="0"/>
              <a:t>4.12.2024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0899-BB18-40A0-BA67-B35889CDAA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980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EC30-FB85-4A91-B2D9-12D7C24E50C6}" type="datetimeFigureOut">
              <a:rPr lang="fi-FI" smtClean="0"/>
              <a:t>4.12.2024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0899-BB18-40A0-BA67-B35889CDAA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464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EC30-FB85-4A91-B2D9-12D7C24E50C6}" type="datetimeFigureOut">
              <a:rPr lang="fi-FI" smtClean="0"/>
              <a:t>4.12.2024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0899-BB18-40A0-BA67-B35889CDAA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766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EC30-FB85-4A91-B2D9-12D7C24E50C6}" type="datetimeFigureOut">
              <a:rPr lang="fi-FI" smtClean="0"/>
              <a:t>4.12.2024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0899-BB18-40A0-BA67-B35889CDAA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2001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EC30-FB85-4A91-B2D9-12D7C24E50C6}" type="datetimeFigureOut">
              <a:rPr lang="fi-FI" smtClean="0"/>
              <a:t>4.12.2024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0899-BB18-40A0-BA67-B35889CDAA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476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EC30-FB85-4A91-B2D9-12D7C24E50C6}" type="datetimeFigureOut">
              <a:rPr lang="fi-FI" smtClean="0"/>
              <a:t>4.12.2024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0899-BB18-40A0-BA67-B35889CDAA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25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EC30-FB85-4A91-B2D9-12D7C24E50C6}" type="datetimeFigureOut">
              <a:rPr lang="fi-FI" smtClean="0"/>
              <a:t>4.12.2024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0899-BB18-40A0-BA67-B35889CDAA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16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EC30-FB85-4A91-B2D9-12D7C24E50C6}" type="datetimeFigureOut">
              <a:rPr lang="fi-FI" smtClean="0"/>
              <a:t>4.12.2024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0899-BB18-40A0-BA67-B35889CDAA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027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EC30-FB85-4A91-B2D9-12D7C24E50C6}" type="datetimeFigureOut">
              <a:rPr lang="fi-FI" smtClean="0"/>
              <a:t>4.12.2024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0899-BB18-40A0-BA67-B35889CDAA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746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EC30-FB85-4A91-B2D9-12D7C24E50C6}" type="datetimeFigureOut">
              <a:rPr lang="fi-FI" smtClean="0"/>
              <a:t>4.12.2024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0899-BB18-40A0-BA67-B35889CDAA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025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EC30-FB85-4A91-B2D9-12D7C24E50C6}" type="datetimeFigureOut">
              <a:rPr lang="fi-FI" smtClean="0"/>
              <a:t>4.12.2024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0899-BB18-40A0-BA67-B35889CDAA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371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8EC30-FB85-4A91-B2D9-12D7C24E50C6}" type="datetimeFigureOut">
              <a:rPr lang="fi-FI" smtClean="0"/>
              <a:t>4.12.2024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80899-BB18-40A0-BA67-B35889CDAA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325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4.png"/><Relationship Id="rId21" Type="http://schemas.openxmlformats.org/officeDocument/2006/relationships/customXml" Target="../ink/ink57.xml"/><Relationship Id="rId42" Type="http://schemas.openxmlformats.org/officeDocument/2006/relationships/image" Target="../media/image82.png"/><Relationship Id="rId47" Type="http://schemas.openxmlformats.org/officeDocument/2006/relationships/customXml" Target="../ink/ink70.xml"/><Relationship Id="rId63" Type="http://schemas.openxmlformats.org/officeDocument/2006/relationships/customXml" Target="../ink/ink78.xml"/><Relationship Id="rId68" Type="http://schemas.openxmlformats.org/officeDocument/2006/relationships/customXml" Target="../ink/ink81.xml"/><Relationship Id="rId84" Type="http://schemas.openxmlformats.org/officeDocument/2006/relationships/customXml" Target="../ink/ink90.xml"/><Relationship Id="rId89" Type="http://schemas.openxmlformats.org/officeDocument/2006/relationships/image" Target="../media/image103.png"/><Relationship Id="rId16" Type="http://schemas.openxmlformats.org/officeDocument/2006/relationships/image" Target="../media/image69.png"/><Relationship Id="rId107" Type="http://schemas.openxmlformats.org/officeDocument/2006/relationships/image" Target="../media/image112.png"/><Relationship Id="rId11" Type="http://schemas.openxmlformats.org/officeDocument/2006/relationships/customXml" Target="../ink/ink52.xml"/><Relationship Id="rId32" Type="http://schemas.openxmlformats.org/officeDocument/2006/relationships/image" Target="../media/image77.png"/><Relationship Id="rId37" Type="http://schemas.openxmlformats.org/officeDocument/2006/relationships/customXml" Target="../ink/ink65.xml"/><Relationship Id="rId53" Type="http://schemas.openxmlformats.org/officeDocument/2006/relationships/customXml" Target="../ink/ink73.xml"/><Relationship Id="rId58" Type="http://schemas.openxmlformats.org/officeDocument/2006/relationships/image" Target="../media/image90.png"/><Relationship Id="rId74" Type="http://schemas.openxmlformats.org/officeDocument/2006/relationships/customXml" Target="../ink/ink84.xml"/><Relationship Id="rId79" Type="http://schemas.openxmlformats.org/officeDocument/2006/relationships/customXml" Target="../ink/ink87.xml"/><Relationship Id="rId102" Type="http://schemas.openxmlformats.org/officeDocument/2006/relationships/customXml" Target="../ink/ink99.xml"/><Relationship Id="rId5" Type="http://schemas.openxmlformats.org/officeDocument/2006/relationships/customXml" Target="../ink/ink49.xml"/><Relationship Id="rId90" Type="http://schemas.openxmlformats.org/officeDocument/2006/relationships/customXml" Target="../ink/ink93.xml"/><Relationship Id="rId95" Type="http://schemas.openxmlformats.org/officeDocument/2006/relationships/image" Target="../media/image106.png"/><Relationship Id="rId22" Type="http://schemas.openxmlformats.org/officeDocument/2006/relationships/image" Target="../media/image72.png"/><Relationship Id="rId27" Type="http://schemas.openxmlformats.org/officeDocument/2006/relationships/customXml" Target="../ink/ink60.xml"/><Relationship Id="rId43" Type="http://schemas.openxmlformats.org/officeDocument/2006/relationships/customXml" Target="../ink/ink68.xml"/><Relationship Id="rId48" Type="http://schemas.openxmlformats.org/officeDocument/2006/relationships/image" Target="../media/image85.png"/><Relationship Id="rId64" Type="http://schemas.openxmlformats.org/officeDocument/2006/relationships/customXml" Target="../ink/ink79.xml"/><Relationship Id="rId69" Type="http://schemas.openxmlformats.org/officeDocument/2006/relationships/image" Target="../media/image95.png"/><Relationship Id="rId80" Type="http://schemas.openxmlformats.org/officeDocument/2006/relationships/image" Target="../media/image100.png"/><Relationship Id="rId85" Type="http://schemas.openxmlformats.org/officeDocument/2006/relationships/image" Target="../media/image102.png"/><Relationship Id="rId12" Type="http://schemas.openxmlformats.org/officeDocument/2006/relationships/image" Target="../media/image67.png"/><Relationship Id="rId17" Type="http://schemas.openxmlformats.org/officeDocument/2006/relationships/customXml" Target="../ink/ink55.xml"/><Relationship Id="rId33" Type="http://schemas.openxmlformats.org/officeDocument/2006/relationships/customXml" Target="../ink/ink63.xml"/><Relationship Id="rId38" Type="http://schemas.openxmlformats.org/officeDocument/2006/relationships/image" Target="../media/image80.png"/><Relationship Id="rId59" Type="http://schemas.openxmlformats.org/officeDocument/2006/relationships/customXml" Target="../ink/ink76.xml"/><Relationship Id="rId103" Type="http://schemas.openxmlformats.org/officeDocument/2006/relationships/image" Target="../media/image110.png"/><Relationship Id="rId108" Type="http://schemas.openxmlformats.org/officeDocument/2006/relationships/customXml" Target="../ink/ink102.xml"/><Relationship Id="rId54" Type="http://schemas.openxmlformats.org/officeDocument/2006/relationships/image" Target="../media/image88.png"/><Relationship Id="rId70" Type="http://schemas.openxmlformats.org/officeDocument/2006/relationships/customXml" Target="../ink/ink82.xml"/><Relationship Id="rId75" Type="http://schemas.openxmlformats.org/officeDocument/2006/relationships/image" Target="../media/image98.png"/><Relationship Id="rId91" Type="http://schemas.openxmlformats.org/officeDocument/2006/relationships/image" Target="../media/image104.png"/><Relationship Id="rId96" Type="http://schemas.openxmlformats.org/officeDocument/2006/relationships/customXml" Target="../ink/ink9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5" Type="http://schemas.openxmlformats.org/officeDocument/2006/relationships/customXml" Target="../ink/ink54.xml"/><Relationship Id="rId23" Type="http://schemas.openxmlformats.org/officeDocument/2006/relationships/customXml" Target="../ink/ink58.xml"/><Relationship Id="rId28" Type="http://schemas.openxmlformats.org/officeDocument/2006/relationships/image" Target="../media/image75.png"/><Relationship Id="rId36" Type="http://schemas.openxmlformats.org/officeDocument/2006/relationships/image" Target="../media/image79.png"/><Relationship Id="rId49" Type="http://schemas.openxmlformats.org/officeDocument/2006/relationships/customXml" Target="../ink/ink71.xml"/><Relationship Id="rId57" Type="http://schemas.openxmlformats.org/officeDocument/2006/relationships/customXml" Target="../ink/ink75.xml"/><Relationship Id="rId106" Type="http://schemas.openxmlformats.org/officeDocument/2006/relationships/customXml" Target="../ink/ink101.xml"/><Relationship Id="rId10" Type="http://schemas.openxmlformats.org/officeDocument/2006/relationships/image" Target="../media/image66.png"/><Relationship Id="rId31" Type="http://schemas.openxmlformats.org/officeDocument/2006/relationships/customXml" Target="../ink/ink62.xml"/><Relationship Id="rId44" Type="http://schemas.openxmlformats.org/officeDocument/2006/relationships/image" Target="../media/image83.png"/><Relationship Id="rId52" Type="http://schemas.openxmlformats.org/officeDocument/2006/relationships/image" Target="../media/image87.png"/><Relationship Id="rId60" Type="http://schemas.openxmlformats.org/officeDocument/2006/relationships/image" Target="../media/image91.png"/><Relationship Id="rId65" Type="http://schemas.openxmlformats.org/officeDocument/2006/relationships/image" Target="../media/image93.png"/><Relationship Id="rId73" Type="http://schemas.openxmlformats.org/officeDocument/2006/relationships/image" Target="../media/image97.png"/><Relationship Id="rId78" Type="http://schemas.openxmlformats.org/officeDocument/2006/relationships/image" Target="../media/image99.png"/><Relationship Id="rId81" Type="http://schemas.openxmlformats.org/officeDocument/2006/relationships/customXml" Target="../ink/ink88.xml"/><Relationship Id="rId86" Type="http://schemas.openxmlformats.org/officeDocument/2006/relationships/customXml" Target="../ink/ink91.xml"/><Relationship Id="rId94" Type="http://schemas.openxmlformats.org/officeDocument/2006/relationships/customXml" Target="../ink/ink95.xml"/><Relationship Id="rId99" Type="http://schemas.openxmlformats.org/officeDocument/2006/relationships/image" Target="../media/image108.png"/><Relationship Id="rId101" Type="http://schemas.openxmlformats.org/officeDocument/2006/relationships/image" Target="../media/image109.png"/><Relationship Id="rId4" Type="http://schemas.openxmlformats.org/officeDocument/2006/relationships/image" Target="../media/image64.png"/><Relationship Id="rId9" Type="http://schemas.openxmlformats.org/officeDocument/2006/relationships/customXml" Target="../ink/ink51.xml"/><Relationship Id="rId13" Type="http://schemas.openxmlformats.org/officeDocument/2006/relationships/customXml" Target="../ink/ink53.xml"/><Relationship Id="rId18" Type="http://schemas.openxmlformats.org/officeDocument/2006/relationships/image" Target="../media/image70.png"/><Relationship Id="rId39" Type="http://schemas.openxmlformats.org/officeDocument/2006/relationships/customXml" Target="../ink/ink66.xml"/><Relationship Id="rId109" Type="http://schemas.openxmlformats.org/officeDocument/2006/relationships/image" Target="../media/image113.png"/><Relationship Id="rId34" Type="http://schemas.openxmlformats.org/officeDocument/2006/relationships/image" Target="../media/image78.png"/><Relationship Id="rId50" Type="http://schemas.openxmlformats.org/officeDocument/2006/relationships/image" Target="../media/image86.png"/><Relationship Id="rId55" Type="http://schemas.openxmlformats.org/officeDocument/2006/relationships/customXml" Target="../ink/ink74.xml"/><Relationship Id="rId76" Type="http://schemas.openxmlformats.org/officeDocument/2006/relationships/customXml" Target="../ink/ink85.xml"/><Relationship Id="rId97" Type="http://schemas.openxmlformats.org/officeDocument/2006/relationships/image" Target="../media/image107.png"/><Relationship Id="rId104" Type="http://schemas.openxmlformats.org/officeDocument/2006/relationships/customXml" Target="../ink/ink100.xml"/><Relationship Id="rId7" Type="http://schemas.openxmlformats.org/officeDocument/2006/relationships/customXml" Target="../ink/ink50.xml"/><Relationship Id="rId71" Type="http://schemas.openxmlformats.org/officeDocument/2006/relationships/image" Target="../media/image96.png"/><Relationship Id="rId92" Type="http://schemas.openxmlformats.org/officeDocument/2006/relationships/customXml" Target="../ink/ink94.xml"/><Relationship Id="rId2" Type="http://schemas.openxmlformats.org/officeDocument/2006/relationships/image" Target="../media/image63.png"/><Relationship Id="rId29" Type="http://schemas.openxmlformats.org/officeDocument/2006/relationships/customXml" Target="../ink/ink61.xml"/><Relationship Id="rId24" Type="http://schemas.openxmlformats.org/officeDocument/2006/relationships/image" Target="../media/image73.png"/><Relationship Id="rId40" Type="http://schemas.openxmlformats.org/officeDocument/2006/relationships/image" Target="../media/image81.png"/><Relationship Id="rId45" Type="http://schemas.openxmlformats.org/officeDocument/2006/relationships/customXml" Target="../ink/ink69.xml"/><Relationship Id="rId66" Type="http://schemas.openxmlformats.org/officeDocument/2006/relationships/customXml" Target="../ink/ink80.xml"/><Relationship Id="rId87" Type="http://schemas.openxmlformats.org/officeDocument/2006/relationships/image" Target="../media/image54.png"/><Relationship Id="rId61" Type="http://schemas.openxmlformats.org/officeDocument/2006/relationships/customXml" Target="../ink/ink77.xml"/><Relationship Id="rId82" Type="http://schemas.openxmlformats.org/officeDocument/2006/relationships/image" Target="../media/image101.png"/><Relationship Id="rId19" Type="http://schemas.openxmlformats.org/officeDocument/2006/relationships/customXml" Target="../ink/ink56.xml"/><Relationship Id="rId14" Type="http://schemas.openxmlformats.org/officeDocument/2006/relationships/image" Target="../media/image68.png"/><Relationship Id="rId30" Type="http://schemas.openxmlformats.org/officeDocument/2006/relationships/image" Target="../media/image76.png"/><Relationship Id="rId35" Type="http://schemas.openxmlformats.org/officeDocument/2006/relationships/customXml" Target="../ink/ink64.xml"/><Relationship Id="rId56" Type="http://schemas.openxmlformats.org/officeDocument/2006/relationships/image" Target="../media/image89.png"/><Relationship Id="rId77" Type="http://schemas.openxmlformats.org/officeDocument/2006/relationships/customXml" Target="../ink/ink86.xml"/><Relationship Id="rId100" Type="http://schemas.openxmlformats.org/officeDocument/2006/relationships/customXml" Target="../ink/ink98.xml"/><Relationship Id="rId105" Type="http://schemas.openxmlformats.org/officeDocument/2006/relationships/image" Target="../media/image111.png"/><Relationship Id="rId8" Type="http://schemas.openxmlformats.org/officeDocument/2006/relationships/image" Target="../media/image18.png"/><Relationship Id="rId51" Type="http://schemas.openxmlformats.org/officeDocument/2006/relationships/customXml" Target="../ink/ink72.xml"/><Relationship Id="rId72" Type="http://schemas.openxmlformats.org/officeDocument/2006/relationships/customXml" Target="../ink/ink83.xml"/><Relationship Id="rId93" Type="http://schemas.openxmlformats.org/officeDocument/2006/relationships/image" Target="../media/image105.png"/><Relationship Id="rId98" Type="http://schemas.openxmlformats.org/officeDocument/2006/relationships/customXml" Target="../ink/ink97.xml"/><Relationship Id="rId3" Type="http://schemas.openxmlformats.org/officeDocument/2006/relationships/customXml" Target="../ink/ink48.xml"/><Relationship Id="rId25" Type="http://schemas.openxmlformats.org/officeDocument/2006/relationships/customXml" Target="../ink/ink59.xml"/><Relationship Id="rId46" Type="http://schemas.openxmlformats.org/officeDocument/2006/relationships/image" Target="../media/image84.png"/><Relationship Id="rId67" Type="http://schemas.openxmlformats.org/officeDocument/2006/relationships/image" Target="../media/image94.png"/><Relationship Id="rId20" Type="http://schemas.openxmlformats.org/officeDocument/2006/relationships/image" Target="../media/image71.png"/><Relationship Id="rId41" Type="http://schemas.openxmlformats.org/officeDocument/2006/relationships/customXml" Target="../ink/ink67.xml"/><Relationship Id="rId62" Type="http://schemas.openxmlformats.org/officeDocument/2006/relationships/image" Target="../media/image92.png"/><Relationship Id="rId83" Type="http://schemas.openxmlformats.org/officeDocument/2006/relationships/customXml" Target="../ink/ink89.xml"/><Relationship Id="rId88" Type="http://schemas.openxmlformats.org/officeDocument/2006/relationships/customXml" Target="../ink/ink9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customXml" Target="../ink/ink108.xml"/><Relationship Id="rId18" Type="http://schemas.openxmlformats.org/officeDocument/2006/relationships/image" Target="../media/image122.png"/><Relationship Id="rId3" Type="http://schemas.openxmlformats.org/officeDocument/2006/relationships/customXml" Target="../ink/ink103.xml"/><Relationship Id="rId7" Type="http://schemas.openxmlformats.org/officeDocument/2006/relationships/customXml" Target="../ink/ink105.xml"/><Relationship Id="rId12" Type="http://schemas.openxmlformats.org/officeDocument/2006/relationships/image" Target="../media/image119.png"/><Relationship Id="rId17" Type="http://schemas.openxmlformats.org/officeDocument/2006/relationships/customXml" Target="../ink/ink110.xml"/><Relationship Id="rId2" Type="http://schemas.openxmlformats.org/officeDocument/2006/relationships/image" Target="../media/image114.png"/><Relationship Id="rId16" Type="http://schemas.openxmlformats.org/officeDocument/2006/relationships/image" Target="../media/image121.png"/><Relationship Id="rId20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customXml" Target="../ink/ink107.xml"/><Relationship Id="rId5" Type="http://schemas.openxmlformats.org/officeDocument/2006/relationships/customXml" Target="../ink/ink104.xml"/><Relationship Id="rId15" Type="http://schemas.openxmlformats.org/officeDocument/2006/relationships/customXml" Target="../ink/ink109.xml"/><Relationship Id="rId10" Type="http://schemas.openxmlformats.org/officeDocument/2006/relationships/image" Target="../media/image118.png"/><Relationship Id="rId19" Type="http://schemas.openxmlformats.org/officeDocument/2006/relationships/customXml" Target="../ink/ink111.xml"/><Relationship Id="rId4" Type="http://schemas.openxmlformats.org/officeDocument/2006/relationships/image" Target="../media/image115.png"/><Relationship Id="rId9" Type="http://schemas.openxmlformats.org/officeDocument/2006/relationships/customXml" Target="../ink/ink106.xml"/><Relationship Id="rId14" Type="http://schemas.openxmlformats.org/officeDocument/2006/relationships/image" Target="../media/image120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9.xml"/><Relationship Id="rId21" Type="http://schemas.openxmlformats.org/officeDocument/2006/relationships/customXml" Target="../ink/ink121.xml"/><Relationship Id="rId42" Type="http://schemas.openxmlformats.org/officeDocument/2006/relationships/image" Target="../media/image143.png"/><Relationship Id="rId47" Type="http://schemas.openxmlformats.org/officeDocument/2006/relationships/customXml" Target="../ink/ink134.xml"/><Relationship Id="rId63" Type="http://schemas.openxmlformats.org/officeDocument/2006/relationships/customXml" Target="../ink/ink142.xml"/><Relationship Id="rId68" Type="http://schemas.openxmlformats.org/officeDocument/2006/relationships/image" Target="../media/image156.png"/><Relationship Id="rId84" Type="http://schemas.openxmlformats.org/officeDocument/2006/relationships/image" Target="../media/image163.png"/><Relationship Id="rId89" Type="http://schemas.openxmlformats.org/officeDocument/2006/relationships/customXml" Target="../ink/ink155.xml"/><Relationship Id="rId112" Type="http://schemas.openxmlformats.org/officeDocument/2006/relationships/image" Target="../media/image174.png"/><Relationship Id="rId16" Type="http://schemas.openxmlformats.org/officeDocument/2006/relationships/image" Target="../media/image131.png"/><Relationship Id="rId107" Type="http://schemas.openxmlformats.org/officeDocument/2006/relationships/customXml" Target="../ink/ink164.xml"/><Relationship Id="rId11" Type="http://schemas.openxmlformats.org/officeDocument/2006/relationships/customXml" Target="../ink/ink116.xml"/><Relationship Id="rId32" Type="http://schemas.openxmlformats.org/officeDocument/2006/relationships/image" Target="../media/image138.png"/><Relationship Id="rId37" Type="http://schemas.openxmlformats.org/officeDocument/2006/relationships/customXml" Target="../ink/ink129.xml"/><Relationship Id="rId53" Type="http://schemas.openxmlformats.org/officeDocument/2006/relationships/customXml" Target="../ink/ink137.xml"/><Relationship Id="rId58" Type="http://schemas.openxmlformats.org/officeDocument/2006/relationships/image" Target="../media/image151.png"/><Relationship Id="rId74" Type="http://schemas.openxmlformats.org/officeDocument/2006/relationships/image" Target="../media/image53.png"/><Relationship Id="rId79" Type="http://schemas.openxmlformats.org/officeDocument/2006/relationships/customXml" Target="../ink/ink150.xml"/><Relationship Id="rId102" Type="http://schemas.openxmlformats.org/officeDocument/2006/relationships/image" Target="../media/image169.png"/><Relationship Id="rId123" Type="http://schemas.openxmlformats.org/officeDocument/2006/relationships/customXml" Target="../ink/ink172.xml"/><Relationship Id="rId128" Type="http://schemas.openxmlformats.org/officeDocument/2006/relationships/image" Target="../media/image182.png"/><Relationship Id="rId5" Type="http://schemas.openxmlformats.org/officeDocument/2006/relationships/customXml" Target="../ink/ink113.xml"/><Relationship Id="rId90" Type="http://schemas.openxmlformats.org/officeDocument/2006/relationships/image" Target="../media/image164.png"/><Relationship Id="rId95" Type="http://schemas.openxmlformats.org/officeDocument/2006/relationships/customXml" Target="../ink/ink158.xml"/><Relationship Id="rId22" Type="http://schemas.openxmlformats.org/officeDocument/2006/relationships/image" Target="../media/image133.png"/><Relationship Id="rId27" Type="http://schemas.openxmlformats.org/officeDocument/2006/relationships/customXml" Target="../ink/ink124.xml"/><Relationship Id="rId43" Type="http://schemas.openxmlformats.org/officeDocument/2006/relationships/customXml" Target="../ink/ink132.xml"/><Relationship Id="rId48" Type="http://schemas.openxmlformats.org/officeDocument/2006/relationships/image" Target="../media/image146.png"/><Relationship Id="rId64" Type="http://schemas.openxmlformats.org/officeDocument/2006/relationships/image" Target="../media/image154.png"/><Relationship Id="rId69" Type="http://schemas.openxmlformats.org/officeDocument/2006/relationships/customXml" Target="../ink/ink145.xml"/><Relationship Id="rId113" Type="http://schemas.openxmlformats.org/officeDocument/2006/relationships/customXml" Target="../ink/ink167.xml"/><Relationship Id="rId118" Type="http://schemas.openxmlformats.org/officeDocument/2006/relationships/image" Target="../media/image177.png"/><Relationship Id="rId80" Type="http://schemas.openxmlformats.org/officeDocument/2006/relationships/image" Target="../media/image161.png"/><Relationship Id="rId85" Type="http://schemas.openxmlformats.org/officeDocument/2006/relationships/customXml" Target="../ink/ink153.xml"/><Relationship Id="rId12" Type="http://schemas.openxmlformats.org/officeDocument/2006/relationships/image" Target="../media/image129.png"/><Relationship Id="rId17" Type="http://schemas.openxmlformats.org/officeDocument/2006/relationships/customXml" Target="../ink/ink119.xml"/><Relationship Id="rId33" Type="http://schemas.openxmlformats.org/officeDocument/2006/relationships/customXml" Target="../ink/ink127.xml"/><Relationship Id="rId38" Type="http://schemas.openxmlformats.org/officeDocument/2006/relationships/image" Target="../media/image141.png"/><Relationship Id="rId59" Type="http://schemas.openxmlformats.org/officeDocument/2006/relationships/customXml" Target="../ink/ink140.xml"/><Relationship Id="rId103" Type="http://schemas.openxmlformats.org/officeDocument/2006/relationships/customXml" Target="../ink/ink162.xml"/><Relationship Id="rId108" Type="http://schemas.openxmlformats.org/officeDocument/2006/relationships/image" Target="../media/image172.png"/><Relationship Id="rId124" Type="http://schemas.openxmlformats.org/officeDocument/2006/relationships/image" Target="../media/image180.png"/><Relationship Id="rId129" Type="http://schemas.openxmlformats.org/officeDocument/2006/relationships/customXml" Target="../ink/ink175.xml"/><Relationship Id="rId54" Type="http://schemas.openxmlformats.org/officeDocument/2006/relationships/image" Target="../media/image149.png"/><Relationship Id="rId70" Type="http://schemas.openxmlformats.org/officeDocument/2006/relationships/image" Target="../media/image157.png"/><Relationship Id="rId75" Type="http://schemas.openxmlformats.org/officeDocument/2006/relationships/customXml" Target="../ink/ink148.xml"/><Relationship Id="rId91" Type="http://schemas.openxmlformats.org/officeDocument/2006/relationships/customXml" Target="../ink/ink156.xml"/><Relationship Id="rId9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23" Type="http://schemas.openxmlformats.org/officeDocument/2006/relationships/customXml" Target="../ink/ink122.xml"/><Relationship Id="rId28" Type="http://schemas.openxmlformats.org/officeDocument/2006/relationships/image" Target="../media/image136.png"/><Relationship Id="rId49" Type="http://schemas.openxmlformats.org/officeDocument/2006/relationships/customXml" Target="../ink/ink135.xml"/><Relationship Id="rId114" Type="http://schemas.openxmlformats.org/officeDocument/2006/relationships/image" Target="../media/image175.png"/><Relationship Id="rId119" Type="http://schemas.openxmlformats.org/officeDocument/2006/relationships/customXml" Target="../ink/ink170.xml"/><Relationship Id="rId44" Type="http://schemas.openxmlformats.org/officeDocument/2006/relationships/image" Target="../media/image144.png"/><Relationship Id="rId60" Type="http://schemas.openxmlformats.org/officeDocument/2006/relationships/image" Target="../media/image152.png"/><Relationship Id="rId65" Type="http://schemas.openxmlformats.org/officeDocument/2006/relationships/customXml" Target="../ink/ink143.xml"/><Relationship Id="rId81" Type="http://schemas.openxmlformats.org/officeDocument/2006/relationships/customXml" Target="../ink/ink151.xml"/><Relationship Id="rId86" Type="http://schemas.openxmlformats.org/officeDocument/2006/relationships/image" Target="../media/image99.png"/><Relationship Id="rId130" Type="http://schemas.openxmlformats.org/officeDocument/2006/relationships/image" Target="../media/image64.png"/><Relationship Id="rId13" Type="http://schemas.openxmlformats.org/officeDocument/2006/relationships/customXml" Target="../ink/ink117.xml"/><Relationship Id="rId18" Type="http://schemas.openxmlformats.org/officeDocument/2006/relationships/image" Target="../media/image86.png"/><Relationship Id="rId39" Type="http://schemas.openxmlformats.org/officeDocument/2006/relationships/customXml" Target="../ink/ink130.xml"/><Relationship Id="rId109" Type="http://schemas.openxmlformats.org/officeDocument/2006/relationships/customXml" Target="../ink/ink165.xml"/><Relationship Id="rId34" Type="http://schemas.openxmlformats.org/officeDocument/2006/relationships/image" Target="../media/image139.png"/><Relationship Id="rId50" Type="http://schemas.openxmlformats.org/officeDocument/2006/relationships/image" Target="../media/image147.png"/><Relationship Id="rId55" Type="http://schemas.openxmlformats.org/officeDocument/2006/relationships/customXml" Target="../ink/ink138.xml"/><Relationship Id="rId76" Type="http://schemas.openxmlformats.org/officeDocument/2006/relationships/image" Target="../media/image159.png"/><Relationship Id="rId97" Type="http://schemas.openxmlformats.org/officeDocument/2006/relationships/customXml" Target="../ink/ink159.xml"/><Relationship Id="rId104" Type="http://schemas.openxmlformats.org/officeDocument/2006/relationships/image" Target="../media/image170.png"/><Relationship Id="rId120" Type="http://schemas.openxmlformats.org/officeDocument/2006/relationships/image" Target="../media/image178.png"/><Relationship Id="rId125" Type="http://schemas.openxmlformats.org/officeDocument/2006/relationships/customXml" Target="../ink/ink173.xml"/><Relationship Id="rId7" Type="http://schemas.openxmlformats.org/officeDocument/2006/relationships/customXml" Target="../ink/ink114.xml"/><Relationship Id="rId71" Type="http://schemas.openxmlformats.org/officeDocument/2006/relationships/customXml" Target="../ink/ink146.xml"/><Relationship Id="rId92" Type="http://schemas.openxmlformats.org/officeDocument/2006/relationships/image" Target="../media/image165.png"/><Relationship Id="rId2" Type="http://schemas.openxmlformats.org/officeDocument/2006/relationships/image" Target="../media/image124.png"/><Relationship Id="rId29" Type="http://schemas.openxmlformats.org/officeDocument/2006/relationships/customXml" Target="../ink/ink125.xml"/><Relationship Id="rId24" Type="http://schemas.openxmlformats.org/officeDocument/2006/relationships/image" Target="../media/image134.png"/><Relationship Id="rId40" Type="http://schemas.openxmlformats.org/officeDocument/2006/relationships/image" Target="../media/image142.png"/><Relationship Id="rId45" Type="http://schemas.openxmlformats.org/officeDocument/2006/relationships/customXml" Target="../ink/ink133.xml"/><Relationship Id="rId66" Type="http://schemas.openxmlformats.org/officeDocument/2006/relationships/image" Target="../media/image155.png"/><Relationship Id="rId87" Type="http://schemas.openxmlformats.org/officeDocument/2006/relationships/customXml" Target="../ink/ink154.xml"/><Relationship Id="rId110" Type="http://schemas.openxmlformats.org/officeDocument/2006/relationships/image" Target="../media/image173.png"/><Relationship Id="rId115" Type="http://schemas.openxmlformats.org/officeDocument/2006/relationships/customXml" Target="../ink/ink168.xml"/><Relationship Id="rId61" Type="http://schemas.openxmlformats.org/officeDocument/2006/relationships/customXml" Target="../ink/ink141.xml"/><Relationship Id="rId82" Type="http://schemas.openxmlformats.org/officeDocument/2006/relationships/image" Target="../media/image162.png"/><Relationship Id="rId19" Type="http://schemas.openxmlformats.org/officeDocument/2006/relationships/customXml" Target="../ink/ink120.xml"/><Relationship Id="rId14" Type="http://schemas.openxmlformats.org/officeDocument/2006/relationships/image" Target="../media/image130.png"/><Relationship Id="rId30" Type="http://schemas.openxmlformats.org/officeDocument/2006/relationships/image" Target="../media/image137.png"/><Relationship Id="rId35" Type="http://schemas.openxmlformats.org/officeDocument/2006/relationships/customXml" Target="../ink/ink128.xml"/><Relationship Id="rId56" Type="http://schemas.openxmlformats.org/officeDocument/2006/relationships/image" Target="../media/image150.png"/><Relationship Id="rId77" Type="http://schemas.openxmlformats.org/officeDocument/2006/relationships/customXml" Target="../ink/ink149.xml"/><Relationship Id="rId100" Type="http://schemas.openxmlformats.org/officeDocument/2006/relationships/image" Target="../media/image168.png"/><Relationship Id="rId105" Type="http://schemas.openxmlformats.org/officeDocument/2006/relationships/customXml" Target="../ink/ink163.xml"/><Relationship Id="rId126" Type="http://schemas.openxmlformats.org/officeDocument/2006/relationships/image" Target="../media/image181.png"/><Relationship Id="rId8" Type="http://schemas.openxmlformats.org/officeDocument/2006/relationships/image" Target="../media/image127.png"/><Relationship Id="rId51" Type="http://schemas.openxmlformats.org/officeDocument/2006/relationships/customXml" Target="../ink/ink136.xml"/><Relationship Id="rId72" Type="http://schemas.openxmlformats.org/officeDocument/2006/relationships/image" Target="../media/image158.png"/><Relationship Id="rId93" Type="http://schemas.openxmlformats.org/officeDocument/2006/relationships/customXml" Target="../ink/ink157.xml"/><Relationship Id="rId98" Type="http://schemas.openxmlformats.org/officeDocument/2006/relationships/image" Target="../media/image167.png"/><Relationship Id="rId121" Type="http://schemas.openxmlformats.org/officeDocument/2006/relationships/customXml" Target="../ink/ink171.xml"/><Relationship Id="rId3" Type="http://schemas.openxmlformats.org/officeDocument/2006/relationships/customXml" Target="../ink/ink112.xml"/><Relationship Id="rId25" Type="http://schemas.openxmlformats.org/officeDocument/2006/relationships/customXml" Target="../ink/ink123.xml"/><Relationship Id="rId46" Type="http://schemas.openxmlformats.org/officeDocument/2006/relationships/image" Target="../media/image145.png"/><Relationship Id="rId67" Type="http://schemas.openxmlformats.org/officeDocument/2006/relationships/customXml" Target="../ink/ink144.xml"/><Relationship Id="rId116" Type="http://schemas.openxmlformats.org/officeDocument/2006/relationships/image" Target="../media/image176.png"/><Relationship Id="rId20" Type="http://schemas.openxmlformats.org/officeDocument/2006/relationships/image" Target="../media/image132.png"/><Relationship Id="rId41" Type="http://schemas.openxmlformats.org/officeDocument/2006/relationships/customXml" Target="../ink/ink131.xml"/><Relationship Id="rId62" Type="http://schemas.openxmlformats.org/officeDocument/2006/relationships/image" Target="../media/image153.png"/><Relationship Id="rId83" Type="http://schemas.openxmlformats.org/officeDocument/2006/relationships/customXml" Target="../ink/ink152.xml"/><Relationship Id="rId88" Type="http://schemas.openxmlformats.org/officeDocument/2006/relationships/image" Target="../media/image23.png"/><Relationship Id="rId111" Type="http://schemas.openxmlformats.org/officeDocument/2006/relationships/customXml" Target="../ink/ink166.xml"/><Relationship Id="rId15" Type="http://schemas.openxmlformats.org/officeDocument/2006/relationships/customXml" Target="../ink/ink118.xml"/><Relationship Id="rId36" Type="http://schemas.openxmlformats.org/officeDocument/2006/relationships/image" Target="../media/image140.png"/><Relationship Id="rId57" Type="http://schemas.openxmlformats.org/officeDocument/2006/relationships/customXml" Target="../ink/ink139.xml"/><Relationship Id="rId106" Type="http://schemas.openxmlformats.org/officeDocument/2006/relationships/image" Target="../media/image171.png"/><Relationship Id="rId127" Type="http://schemas.openxmlformats.org/officeDocument/2006/relationships/customXml" Target="../ink/ink174.xml"/><Relationship Id="rId10" Type="http://schemas.openxmlformats.org/officeDocument/2006/relationships/image" Target="../media/image128.png"/><Relationship Id="rId31" Type="http://schemas.openxmlformats.org/officeDocument/2006/relationships/customXml" Target="../ink/ink126.xml"/><Relationship Id="rId52" Type="http://schemas.openxmlformats.org/officeDocument/2006/relationships/image" Target="../media/image148.png"/><Relationship Id="rId73" Type="http://schemas.openxmlformats.org/officeDocument/2006/relationships/customXml" Target="../ink/ink147.xml"/><Relationship Id="rId78" Type="http://schemas.openxmlformats.org/officeDocument/2006/relationships/image" Target="../media/image160.png"/><Relationship Id="rId94" Type="http://schemas.openxmlformats.org/officeDocument/2006/relationships/image" Target="../media/image166.png"/><Relationship Id="rId99" Type="http://schemas.openxmlformats.org/officeDocument/2006/relationships/customXml" Target="../ink/ink160.xml"/><Relationship Id="rId101" Type="http://schemas.openxmlformats.org/officeDocument/2006/relationships/customXml" Target="../ink/ink161.xml"/><Relationship Id="rId122" Type="http://schemas.openxmlformats.org/officeDocument/2006/relationships/image" Target="../media/image179.png"/><Relationship Id="rId4" Type="http://schemas.openxmlformats.org/officeDocument/2006/relationships/image" Target="../media/image125.png"/><Relationship Id="rId9" Type="http://schemas.openxmlformats.org/officeDocument/2006/relationships/customXml" Target="../ink/ink115.xml"/><Relationship Id="rId26" Type="http://schemas.openxmlformats.org/officeDocument/2006/relationships/image" Target="../media/image1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sims/html/generator/latest/generator_all.html?locale=f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.xml"/><Relationship Id="rId21" Type="http://schemas.openxmlformats.org/officeDocument/2006/relationships/image" Target="../media/image20.png"/><Relationship Id="rId42" Type="http://schemas.openxmlformats.org/officeDocument/2006/relationships/image" Target="../media/image30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43.png"/><Relationship Id="rId84" Type="http://schemas.openxmlformats.org/officeDocument/2006/relationships/image" Target="../media/image51.png"/><Relationship Id="rId89" Type="http://schemas.openxmlformats.org/officeDocument/2006/relationships/customXml" Target="../ink/ink44.xml"/><Relationship Id="rId16" Type="http://schemas.openxmlformats.org/officeDocument/2006/relationships/customXml" Target="../ink/ink7.xml"/><Relationship Id="rId11" Type="http://schemas.openxmlformats.org/officeDocument/2006/relationships/image" Target="../media/image15.png"/><Relationship Id="rId32" Type="http://schemas.openxmlformats.org/officeDocument/2006/relationships/image" Target="../media/image25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38.png"/><Relationship Id="rId74" Type="http://schemas.openxmlformats.org/officeDocument/2006/relationships/image" Target="../media/image46.png"/><Relationship Id="rId79" Type="http://schemas.openxmlformats.org/officeDocument/2006/relationships/customXml" Target="../ink/ink39.xml"/><Relationship Id="rId5" Type="http://schemas.openxmlformats.org/officeDocument/2006/relationships/image" Target="../media/image12.png"/><Relationship Id="rId90" Type="http://schemas.openxmlformats.org/officeDocument/2006/relationships/image" Target="../media/image54.png"/><Relationship Id="rId95" Type="http://schemas.openxmlformats.org/officeDocument/2006/relationships/customXml" Target="../ink/ink47.xml"/><Relationship Id="rId22" Type="http://schemas.openxmlformats.org/officeDocument/2006/relationships/customXml" Target="../ink/ink10.xml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../media/image33.png"/><Relationship Id="rId64" Type="http://schemas.openxmlformats.org/officeDocument/2006/relationships/image" Target="../media/image41.png"/><Relationship Id="rId69" Type="http://schemas.openxmlformats.org/officeDocument/2006/relationships/customXml" Target="../ink/ink34.xml"/><Relationship Id="rId8" Type="http://schemas.openxmlformats.org/officeDocument/2006/relationships/customXml" Target="../ink/ink3.xml"/><Relationship Id="rId51" Type="http://schemas.openxmlformats.org/officeDocument/2006/relationships/customXml" Target="../ink/ink25.xml"/><Relationship Id="rId72" Type="http://schemas.openxmlformats.org/officeDocument/2006/relationships/image" Target="../media/image45.png"/><Relationship Id="rId80" Type="http://schemas.openxmlformats.org/officeDocument/2006/relationships/image" Target="../media/image49.png"/><Relationship Id="rId85" Type="http://schemas.openxmlformats.org/officeDocument/2006/relationships/customXml" Target="../ink/ink42.xml"/><Relationship Id="rId93" Type="http://schemas.openxmlformats.org/officeDocument/2006/relationships/customXml" Target="../ink/ink46.xml"/><Relationship Id="rId3" Type="http://schemas.openxmlformats.org/officeDocument/2006/relationships/image" Target="../media/image11.png"/><Relationship Id="rId12" Type="http://schemas.openxmlformats.org/officeDocument/2006/relationships/customXml" Target="../ink/ink5.xml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33" Type="http://schemas.openxmlformats.org/officeDocument/2006/relationships/customXml" Target="../ink/ink16.xml"/><Relationship Id="rId38" Type="http://schemas.openxmlformats.org/officeDocument/2006/relationships/image" Target="../media/image28.png"/><Relationship Id="rId46" Type="http://schemas.openxmlformats.org/officeDocument/2006/relationships/image" Target="../media/image32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customXml" Target="../ink/ink9.xml"/><Relationship Id="rId41" Type="http://schemas.openxmlformats.org/officeDocument/2006/relationships/customXml" Target="../ink/ink20.xml"/><Relationship Id="rId54" Type="http://schemas.openxmlformats.org/officeDocument/2006/relationships/image" Target="../media/image36.png"/><Relationship Id="rId62" Type="http://schemas.openxmlformats.org/officeDocument/2006/relationships/image" Target="../media/image40.png"/><Relationship Id="rId70" Type="http://schemas.openxmlformats.org/officeDocument/2006/relationships/image" Target="../media/image44.png"/><Relationship Id="rId75" Type="http://schemas.openxmlformats.org/officeDocument/2006/relationships/customXml" Target="../ink/ink37.xml"/><Relationship Id="rId83" Type="http://schemas.openxmlformats.org/officeDocument/2006/relationships/customXml" Target="../ink/ink41.xml"/><Relationship Id="rId88" Type="http://schemas.openxmlformats.org/officeDocument/2006/relationships/image" Target="../media/image53.png"/><Relationship Id="rId91" Type="http://schemas.openxmlformats.org/officeDocument/2006/relationships/customXml" Target="../ink/ink45.xml"/><Relationship Id="rId9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28" Type="http://schemas.openxmlformats.org/officeDocument/2006/relationships/image" Target="../media/image23.png"/><Relationship Id="rId36" Type="http://schemas.openxmlformats.org/officeDocument/2006/relationships/image" Target="../media/image27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customXml" Target="../ink/ink4.xml"/><Relationship Id="rId31" Type="http://schemas.openxmlformats.org/officeDocument/2006/relationships/customXml" Target="../ink/ink15.xml"/><Relationship Id="rId44" Type="http://schemas.openxmlformats.org/officeDocument/2006/relationships/image" Target="../media/image31.png"/><Relationship Id="rId52" Type="http://schemas.openxmlformats.org/officeDocument/2006/relationships/image" Target="../media/image35.png"/><Relationship Id="rId60" Type="http://schemas.openxmlformats.org/officeDocument/2006/relationships/image" Target="../media/image39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48.png"/><Relationship Id="rId81" Type="http://schemas.openxmlformats.org/officeDocument/2006/relationships/customXml" Target="../ink/ink40.xml"/><Relationship Id="rId86" Type="http://schemas.openxmlformats.org/officeDocument/2006/relationships/image" Target="../media/image52.png"/><Relationship Id="rId94" Type="http://schemas.openxmlformats.org/officeDocument/2006/relationships/image" Target="../media/image56.png"/><Relationship Id="rId4" Type="http://schemas.openxmlformats.org/officeDocument/2006/relationships/customXml" Target="../ink/ink1.xml"/><Relationship Id="rId9" Type="http://schemas.openxmlformats.org/officeDocument/2006/relationships/image" Target="../media/image14.png"/><Relationship Id="rId13" Type="http://schemas.openxmlformats.org/officeDocument/2006/relationships/image" Target="../media/image16.png"/><Relationship Id="rId18" Type="http://schemas.openxmlformats.org/officeDocument/2006/relationships/customXml" Target="../ink/ink8.xml"/><Relationship Id="rId39" Type="http://schemas.openxmlformats.org/officeDocument/2006/relationships/customXml" Target="../ink/ink19.xml"/><Relationship Id="rId34" Type="http://schemas.openxmlformats.org/officeDocument/2006/relationships/image" Target="../media/image26.png"/><Relationship Id="rId50" Type="http://schemas.openxmlformats.org/officeDocument/2006/relationships/image" Target="../media/image34.png"/><Relationship Id="rId55" Type="http://schemas.openxmlformats.org/officeDocument/2006/relationships/customXml" Target="../ink/ink27.xml"/><Relationship Id="rId76" Type="http://schemas.openxmlformats.org/officeDocument/2006/relationships/image" Target="../media/image47.png"/><Relationship Id="rId7" Type="http://schemas.openxmlformats.org/officeDocument/2006/relationships/image" Target="../media/image13.png"/><Relationship Id="rId71" Type="http://schemas.openxmlformats.org/officeDocument/2006/relationships/customXml" Target="../ink/ink35.xml"/><Relationship Id="rId92" Type="http://schemas.openxmlformats.org/officeDocument/2006/relationships/image" Target="../media/image55.png"/><Relationship Id="rId2" Type="http://schemas.openxmlformats.org/officeDocument/2006/relationships/image" Target="../media/image10.png"/><Relationship Id="rId29" Type="http://schemas.openxmlformats.org/officeDocument/2006/relationships/customXml" Target="../ink/ink14.xml"/><Relationship Id="rId24" Type="http://schemas.openxmlformats.org/officeDocument/2006/relationships/customXml" Target="../ink/ink11.xml"/><Relationship Id="rId40" Type="http://schemas.openxmlformats.org/officeDocument/2006/relationships/image" Target="../media/image29.png"/><Relationship Id="rId45" Type="http://schemas.openxmlformats.org/officeDocument/2006/relationships/customXml" Target="../ink/ink22.xml"/><Relationship Id="rId66" Type="http://schemas.openxmlformats.org/officeDocument/2006/relationships/image" Target="../media/image42.png"/><Relationship Id="rId87" Type="http://schemas.openxmlformats.org/officeDocument/2006/relationships/customXml" Target="../ink/ink43.xml"/><Relationship Id="rId61" Type="http://schemas.openxmlformats.org/officeDocument/2006/relationships/customXml" Target="../ink/ink30.xml"/><Relationship Id="rId82" Type="http://schemas.openxmlformats.org/officeDocument/2006/relationships/image" Target="../media/image50.png"/><Relationship Id="rId19" Type="http://schemas.openxmlformats.org/officeDocument/2006/relationships/image" Target="../media/image19.png"/><Relationship Id="rId14" Type="http://schemas.openxmlformats.org/officeDocument/2006/relationships/customXml" Target="../ink/ink6.xml"/><Relationship Id="rId30" Type="http://schemas.openxmlformats.org/officeDocument/2006/relationships/image" Target="../media/image24.png"/><Relationship Id="rId35" Type="http://schemas.openxmlformats.org/officeDocument/2006/relationships/customXml" Target="../ink/ink17.xml"/><Relationship Id="rId56" Type="http://schemas.openxmlformats.org/officeDocument/2006/relationships/image" Target="../media/image37.png"/><Relationship Id="rId77" Type="http://schemas.openxmlformats.org/officeDocument/2006/relationships/customXml" Target="../ink/ink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vo.fi/tuotanto/laitosyksikot/ol3/toimintaperiaate.html" TargetMode="External"/><Relationship Id="rId2" Type="http://schemas.openxmlformats.org/officeDocument/2006/relationships/hyperlink" Target="https://phet.colorado.edu/sims/cheerpj/nuclear-physics/latest/nuclear-physics.html?simulation=nuclear-fiss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hyperlink" Target="https://www.youtube.com/watch?v=aDRzpAPibE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Oppitunnit 15-16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Sähkön ja lämmön tuotanto, mekaaniseen energiaan pohjautuvat voimalaitokset</a:t>
            </a:r>
          </a:p>
        </p:txBody>
      </p:sp>
    </p:spTree>
    <p:extLst>
      <p:ext uri="{BB962C8B-B14F-4D97-AF65-F5344CB8AC3E}">
        <p14:creationId xmlns:p14="http://schemas.microsoft.com/office/powerpoint/2010/main" val="3486308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Radioaktiivinen jäte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2993"/>
          </a:xfrm>
        </p:spPr>
        <p:txBody>
          <a:bodyPr>
            <a:normAutofit/>
          </a:bodyPr>
          <a:lstStyle/>
          <a:p>
            <a:r>
              <a:rPr lang="fi-FI" sz="2400" dirty="0"/>
              <a:t>Ydinvoimaloiden jäte voidaan jakaa voimalaitosjätteeseen ja ydinjätteeseen.</a:t>
            </a:r>
          </a:p>
          <a:p>
            <a:r>
              <a:rPr lang="fi-FI" sz="2400" dirty="0"/>
              <a:t>Voimalaitosjäte on matala- ja keskiaktiivista jätettä. </a:t>
            </a:r>
          </a:p>
          <a:p>
            <a:pPr lvl="1"/>
            <a:r>
              <a:rPr lang="fi-FI" sz="2000" dirty="0"/>
              <a:t>Näitä on esimerkiksi suodattimet, työvaatteet, työkalut jne.</a:t>
            </a:r>
          </a:p>
          <a:p>
            <a:pPr lvl="1"/>
            <a:r>
              <a:rPr lang="fi-FI" sz="2000" dirty="0"/>
              <a:t>Jäte pakataan betonilaatikoihin, jotka sijoitetaan 60-100 metrin syvyyteen peruskallioon.</a:t>
            </a:r>
          </a:p>
          <a:p>
            <a:pPr lvl="1"/>
            <a:r>
              <a:rPr lang="fi-FI" sz="2000" dirty="0"/>
              <a:t>Esim. Olkiluodossa voimalaitosjätettä kertyy vuodessa 150-200 kuutiometriä.</a:t>
            </a:r>
          </a:p>
          <a:p>
            <a:pPr lvl="1"/>
            <a:endParaRPr lang="fi-FI" sz="2000" dirty="0"/>
          </a:p>
          <a:p>
            <a:r>
              <a:rPr lang="fi-FI" sz="2400" dirty="0"/>
              <a:t>Ydinjäte on korkea-aktiivista jätettä. </a:t>
            </a:r>
          </a:p>
          <a:p>
            <a:pPr lvl="1"/>
            <a:r>
              <a:rPr lang="fi-FI" sz="2000" dirty="0"/>
              <a:t>Reaktorista poistettua ydinpolttoainetta.</a:t>
            </a:r>
          </a:p>
          <a:p>
            <a:pPr lvl="1"/>
            <a:r>
              <a:rPr lang="fi-FI" sz="2000" dirty="0"/>
              <a:t>Sisältää korkea-aktiivista radioaktiivista ainetta.</a:t>
            </a:r>
          </a:p>
          <a:p>
            <a:pPr lvl="1"/>
            <a:r>
              <a:rPr lang="fi-FI" sz="2000" dirty="0"/>
              <a:t>Ydinjäte sijoitetaan vähintään 400 metrin syvyyteen.</a:t>
            </a:r>
          </a:p>
          <a:p>
            <a:pPr lvl="1"/>
            <a:r>
              <a:rPr lang="fi-FI" sz="2000" dirty="0"/>
              <a:t>Korkea-aktiivista jätettä tulee säilyttää eristettynä ympäristöstä jopa satoja tuhansia vuosia. </a:t>
            </a:r>
          </a:p>
          <a:p>
            <a:pPr lvl="1"/>
            <a:r>
              <a:rPr lang="fi-FI" sz="2000" dirty="0">
                <a:solidFill>
                  <a:srgbClr val="FF0000"/>
                </a:solidFill>
              </a:rPr>
              <a:t>(Olkiluodon ydinvoimaloista syntyy noin 175–480 kuutiometriä korkea-aktiivista ydinjätettä vuodessa) CHATGPT</a:t>
            </a:r>
          </a:p>
        </p:txBody>
      </p:sp>
    </p:spTree>
    <p:extLst>
      <p:ext uri="{BB962C8B-B14F-4D97-AF65-F5344CB8AC3E}">
        <p14:creationId xmlns:p14="http://schemas.microsoft.com/office/powerpoint/2010/main" val="1216745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96884" y="-64195"/>
            <a:ext cx="10515600" cy="1325563"/>
          </a:xfrm>
        </p:spPr>
        <p:txBody>
          <a:bodyPr/>
          <a:lstStyle/>
          <a:p>
            <a:r>
              <a:rPr lang="fi-FI" dirty="0"/>
              <a:t>Energian siirto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96884" y="1027603"/>
            <a:ext cx="10515600" cy="4351338"/>
          </a:xfrm>
        </p:spPr>
        <p:txBody>
          <a:bodyPr>
            <a:normAutofit/>
          </a:bodyPr>
          <a:lstStyle/>
          <a:p>
            <a:r>
              <a:rPr lang="fi-FI" sz="2000" dirty="0"/>
              <a:t>Energiaa siirretään tyypillisesti käyttäjille sähkön avulla, lämpönä ja polttoaineina</a:t>
            </a:r>
          </a:p>
          <a:p>
            <a:r>
              <a:rPr lang="fi-FI" sz="2000" dirty="0"/>
              <a:t>Sähköä siirretään kuluttajille </a:t>
            </a:r>
            <a:r>
              <a:rPr lang="fi-FI" sz="2000" b="1" dirty="0"/>
              <a:t>sähkönsiirtoverkon</a:t>
            </a:r>
            <a:r>
              <a:rPr lang="fi-FI" sz="2000" dirty="0"/>
              <a:t> avulla.</a:t>
            </a:r>
          </a:p>
          <a:p>
            <a:endParaRPr lang="fi-FI" sz="2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473" y="1814855"/>
            <a:ext cx="7765792" cy="461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51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uva, joka sisältää kohteen teksti, kuvakaappaus, Fontti, numero&#10;&#10;Kuvaus luotu automaattisest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60" y="365125"/>
            <a:ext cx="53435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uva, joka sisältää kohteen teksti, kuvakaappaus, Fontti, numero&#10;&#10;Kuvaus luotu automaattises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469" y="3754206"/>
            <a:ext cx="7881897" cy="223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715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Vesivoimalaitokset tuottavat sähköä veden potentiaalienergian avulla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8152" y="3602170"/>
            <a:ext cx="8416732" cy="26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50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uva, joka sisältää kohteen teksti, kuvakaappaus, Fontti, viiva&#10;&#10;Kuvaus luotu automaattisest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4"/>
            <a:ext cx="4155018" cy="572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Käsinkirjoitus 21">
                <a:extLst>
                  <a:ext uri="{FF2B5EF4-FFF2-40B4-BE49-F238E27FC236}">
                    <a16:creationId xmlns:a16="http://schemas.microsoft.com/office/drawing/2014/main" id="{EC178504-5E17-4856-BFDF-2269C437D87C}"/>
                  </a:ext>
                </a:extLst>
              </p14:cNvPr>
              <p14:cNvContentPartPr/>
              <p14:nvPr/>
            </p14:nvContentPartPr>
            <p14:xfrm>
              <a:off x="5328425" y="4388858"/>
              <a:ext cx="360" cy="360"/>
            </p14:xfrm>
          </p:contentPart>
        </mc:Choice>
        <mc:Fallback>
          <p:pic>
            <p:nvPicPr>
              <p:cNvPr id="22" name="Käsinkirjoitus 21">
                <a:extLst>
                  <a:ext uri="{FF2B5EF4-FFF2-40B4-BE49-F238E27FC236}">
                    <a16:creationId xmlns:a16="http://schemas.microsoft.com/office/drawing/2014/main" id="{EC178504-5E17-4856-BFDF-2269C437D8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9425" y="437985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3" name="Käsinkirjoitus 62">
                <a:extLst>
                  <a:ext uri="{FF2B5EF4-FFF2-40B4-BE49-F238E27FC236}">
                    <a16:creationId xmlns:a16="http://schemas.microsoft.com/office/drawing/2014/main" id="{EC46EBDC-FC2A-49E9-B44E-A1DB35CAA84A}"/>
                  </a:ext>
                </a:extLst>
              </p14:cNvPr>
              <p14:cNvContentPartPr/>
              <p14:nvPr/>
            </p14:nvContentPartPr>
            <p14:xfrm>
              <a:off x="9675785" y="1495898"/>
              <a:ext cx="185400" cy="472680"/>
            </p14:xfrm>
          </p:contentPart>
        </mc:Choice>
        <mc:Fallback>
          <p:pic>
            <p:nvPicPr>
              <p:cNvPr id="63" name="Käsinkirjoitus 62">
                <a:extLst>
                  <a:ext uri="{FF2B5EF4-FFF2-40B4-BE49-F238E27FC236}">
                    <a16:creationId xmlns:a16="http://schemas.microsoft.com/office/drawing/2014/main" id="{EC46EBDC-FC2A-49E9-B44E-A1DB35CAA8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67145" y="1487258"/>
                <a:ext cx="203040" cy="49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096" name="Käsinkirjoitus 4095">
                <a:extLst>
                  <a:ext uri="{FF2B5EF4-FFF2-40B4-BE49-F238E27FC236}">
                    <a16:creationId xmlns:a16="http://schemas.microsoft.com/office/drawing/2014/main" id="{26DA8DA8-8888-4BE5-8B0F-62C0B0F7DE6C}"/>
                  </a:ext>
                </a:extLst>
              </p14:cNvPr>
              <p14:cNvContentPartPr/>
              <p14:nvPr/>
            </p14:nvContentPartPr>
            <p14:xfrm>
              <a:off x="10050185" y="1603898"/>
              <a:ext cx="124920" cy="360"/>
            </p14:xfrm>
          </p:contentPart>
        </mc:Choice>
        <mc:Fallback>
          <p:pic>
            <p:nvPicPr>
              <p:cNvPr id="4096" name="Käsinkirjoitus 4095">
                <a:extLst>
                  <a:ext uri="{FF2B5EF4-FFF2-40B4-BE49-F238E27FC236}">
                    <a16:creationId xmlns:a16="http://schemas.microsoft.com/office/drawing/2014/main" id="{26DA8DA8-8888-4BE5-8B0F-62C0B0F7DE6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41185" y="1595258"/>
                <a:ext cx="1425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097" name="Käsinkirjoitus 4096">
                <a:extLst>
                  <a:ext uri="{FF2B5EF4-FFF2-40B4-BE49-F238E27FC236}">
                    <a16:creationId xmlns:a16="http://schemas.microsoft.com/office/drawing/2014/main" id="{13A0D869-4891-496A-8EC7-D91CCCA4C3EB}"/>
                  </a:ext>
                </a:extLst>
              </p14:cNvPr>
              <p14:cNvContentPartPr/>
              <p14:nvPr/>
            </p14:nvContentPartPr>
            <p14:xfrm>
              <a:off x="10099505" y="1687058"/>
              <a:ext cx="91080" cy="360"/>
            </p14:xfrm>
          </p:contentPart>
        </mc:Choice>
        <mc:Fallback>
          <p:pic>
            <p:nvPicPr>
              <p:cNvPr id="4097" name="Käsinkirjoitus 4096">
                <a:extLst>
                  <a:ext uri="{FF2B5EF4-FFF2-40B4-BE49-F238E27FC236}">
                    <a16:creationId xmlns:a16="http://schemas.microsoft.com/office/drawing/2014/main" id="{13A0D869-4891-496A-8EC7-D91CCCA4C3E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090865" y="1678058"/>
                <a:ext cx="108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104" name="Käsinkirjoitus 4103">
                <a:extLst>
                  <a:ext uri="{FF2B5EF4-FFF2-40B4-BE49-F238E27FC236}">
                    <a16:creationId xmlns:a16="http://schemas.microsoft.com/office/drawing/2014/main" id="{756EDCC7-45C1-4A74-91F5-CDFFD08527E1}"/>
                  </a:ext>
                </a:extLst>
              </p14:cNvPr>
              <p14:cNvContentPartPr/>
              <p14:nvPr/>
            </p14:nvContentPartPr>
            <p14:xfrm>
              <a:off x="10320185" y="1437578"/>
              <a:ext cx="668880" cy="503640"/>
            </p14:xfrm>
          </p:contentPart>
        </mc:Choice>
        <mc:Fallback>
          <p:pic>
            <p:nvPicPr>
              <p:cNvPr id="4104" name="Käsinkirjoitus 4103">
                <a:extLst>
                  <a:ext uri="{FF2B5EF4-FFF2-40B4-BE49-F238E27FC236}">
                    <a16:creationId xmlns:a16="http://schemas.microsoft.com/office/drawing/2014/main" id="{756EDCC7-45C1-4A74-91F5-CDFFD08527E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311545" y="1428938"/>
                <a:ext cx="686520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105" name="Käsinkirjoitus 4104">
                <a:extLst>
                  <a:ext uri="{FF2B5EF4-FFF2-40B4-BE49-F238E27FC236}">
                    <a16:creationId xmlns:a16="http://schemas.microsoft.com/office/drawing/2014/main" id="{24DF2579-4BFD-46A3-97C5-9A5E369767AB}"/>
                  </a:ext>
                </a:extLst>
              </p14:cNvPr>
              <p14:cNvContentPartPr/>
              <p14:nvPr/>
            </p14:nvContentPartPr>
            <p14:xfrm>
              <a:off x="9584345" y="2193938"/>
              <a:ext cx="173160" cy="360360"/>
            </p14:xfrm>
          </p:contentPart>
        </mc:Choice>
        <mc:Fallback>
          <p:pic>
            <p:nvPicPr>
              <p:cNvPr id="4105" name="Käsinkirjoitus 4104">
                <a:extLst>
                  <a:ext uri="{FF2B5EF4-FFF2-40B4-BE49-F238E27FC236}">
                    <a16:creationId xmlns:a16="http://schemas.microsoft.com/office/drawing/2014/main" id="{24DF2579-4BFD-46A3-97C5-9A5E369767A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75705" y="2185298"/>
                <a:ext cx="19080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106" name="Käsinkirjoitus 4105">
                <a:extLst>
                  <a:ext uri="{FF2B5EF4-FFF2-40B4-BE49-F238E27FC236}">
                    <a16:creationId xmlns:a16="http://schemas.microsoft.com/office/drawing/2014/main" id="{F5358633-4B61-4EE7-BAF8-E7E000A19853}"/>
                  </a:ext>
                </a:extLst>
              </p14:cNvPr>
              <p14:cNvContentPartPr/>
              <p14:nvPr/>
            </p14:nvContentPartPr>
            <p14:xfrm>
              <a:off x="9908705" y="2368898"/>
              <a:ext cx="140760" cy="25560"/>
            </p14:xfrm>
          </p:contentPart>
        </mc:Choice>
        <mc:Fallback>
          <p:pic>
            <p:nvPicPr>
              <p:cNvPr id="4106" name="Käsinkirjoitus 4105">
                <a:extLst>
                  <a:ext uri="{FF2B5EF4-FFF2-40B4-BE49-F238E27FC236}">
                    <a16:creationId xmlns:a16="http://schemas.microsoft.com/office/drawing/2014/main" id="{F5358633-4B61-4EE7-BAF8-E7E000A1985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900065" y="2359898"/>
                <a:ext cx="1584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107" name="Käsinkirjoitus 4106">
                <a:extLst>
                  <a:ext uri="{FF2B5EF4-FFF2-40B4-BE49-F238E27FC236}">
                    <a16:creationId xmlns:a16="http://schemas.microsoft.com/office/drawing/2014/main" id="{BE31403E-58FB-4A99-88B5-723B14EE6AE3}"/>
                  </a:ext>
                </a:extLst>
              </p14:cNvPr>
              <p14:cNvContentPartPr/>
              <p14:nvPr/>
            </p14:nvContentPartPr>
            <p14:xfrm>
              <a:off x="9950105" y="2460338"/>
              <a:ext cx="115920" cy="8640"/>
            </p14:xfrm>
          </p:contentPart>
        </mc:Choice>
        <mc:Fallback>
          <p:pic>
            <p:nvPicPr>
              <p:cNvPr id="4107" name="Käsinkirjoitus 4106">
                <a:extLst>
                  <a:ext uri="{FF2B5EF4-FFF2-40B4-BE49-F238E27FC236}">
                    <a16:creationId xmlns:a16="http://schemas.microsoft.com/office/drawing/2014/main" id="{BE31403E-58FB-4A99-88B5-723B14EE6AE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941465" y="2451338"/>
                <a:ext cx="1335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113" name="Käsinkirjoitus 4112">
                <a:extLst>
                  <a:ext uri="{FF2B5EF4-FFF2-40B4-BE49-F238E27FC236}">
                    <a16:creationId xmlns:a16="http://schemas.microsoft.com/office/drawing/2014/main" id="{33D457FA-A261-4E5D-98B8-979AC598D02E}"/>
                  </a:ext>
                </a:extLst>
              </p14:cNvPr>
              <p14:cNvContentPartPr/>
              <p14:nvPr/>
            </p14:nvContentPartPr>
            <p14:xfrm>
              <a:off x="10332425" y="2317778"/>
              <a:ext cx="792000" cy="284760"/>
            </p14:xfrm>
          </p:contentPart>
        </mc:Choice>
        <mc:Fallback>
          <p:pic>
            <p:nvPicPr>
              <p:cNvPr id="4113" name="Käsinkirjoitus 4112">
                <a:extLst>
                  <a:ext uri="{FF2B5EF4-FFF2-40B4-BE49-F238E27FC236}">
                    <a16:creationId xmlns:a16="http://schemas.microsoft.com/office/drawing/2014/main" id="{33D457FA-A261-4E5D-98B8-979AC598D02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323781" y="2309127"/>
                <a:ext cx="809648" cy="302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117" name="Käsinkirjoitus 4116">
                <a:extLst>
                  <a:ext uri="{FF2B5EF4-FFF2-40B4-BE49-F238E27FC236}">
                    <a16:creationId xmlns:a16="http://schemas.microsoft.com/office/drawing/2014/main" id="{AE01C5CD-8EB5-47FB-B427-7C121E919D36}"/>
                  </a:ext>
                </a:extLst>
              </p14:cNvPr>
              <p14:cNvContentPartPr/>
              <p14:nvPr/>
            </p14:nvContentPartPr>
            <p14:xfrm>
              <a:off x="9774065" y="2800898"/>
              <a:ext cx="126360" cy="276840"/>
            </p14:xfrm>
          </p:contentPart>
        </mc:Choice>
        <mc:Fallback>
          <p:pic>
            <p:nvPicPr>
              <p:cNvPr id="4117" name="Käsinkirjoitus 4116">
                <a:extLst>
                  <a:ext uri="{FF2B5EF4-FFF2-40B4-BE49-F238E27FC236}">
                    <a16:creationId xmlns:a16="http://schemas.microsoft.com/office/drawing/2014/main" id="{AE01C5CD-8EB5-47FB-B427-7C121E919D3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765425" y="2792258"/>
                <a:ext cx="14400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118" name="Käsinkirjoitus 4117">
                <a:extLst>
                  <a:ext uri="{FF2B5EF4-FFF2-40B4-BE49-F238E27FC236}">
                    <a16:creationId xmlns:a16="http://schemas.microsoft.com/office/drawing/2014/main" id="{600BB709-CDFD-4C26-A48F-4DAC8FEA7971}"/>
                  </a:ext>
                </a:extLst>
              </p14:cNvPr>
              <p14:cNvContentPartPr/>
              <p14:nvPr/>
            </p14:nvContentPartPr>
            <p14:xfrm>
              <a:off x="9991865" y="2859578"/>
              <a:ext cx="156600" cy="240480"/>
            </p14:xfrm>
          </p:contentPart>
        </mc:Choice>
        <mc:Fallback>
          <p:pic>
            <p:nvPicPr>
              <p:cNvPr id="4118" name="Käsinkirjoitus 4117">
                <a:extLst>
                  <a:ext uri="{FF2B5EF4-FFF2-40B4-BE49-F238E27FC236}">
                    <a16:creationId xmlns:a16="http://schemas.microsoft.com/office/drawing/2014/main" id="{600BB709-CDFD-4C26-A48F-4DAC8FEA797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982865" y="2850578"/>
                <a:ext cx="17424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119" name="Käsinkirjoitus 4118">
                <a:extLst>
                  <a:ext uri="{FF2B5EF4-FFF2-40B4-BE49-F238E27FC236}">
                    <a16:creationId xmlns:a16="http://schemas.microsoft.com/office/drawing/2014/main" id="{66ED5AF8-50E1-4ABD-90C2-15E174349666}"/>
                  </a:ext>
                </a:extLst>
              </p14:cNvPr>
              <p14:cNvContentPartPr/>
              <p14:nvPr/>
            </p14:nvContentPartPr>
            <p14:xfrm>
              <a:off x="9193385" y="2826098"/>
              <a:ext cx="456840" cy="263160"/>
            </p14:xfrm>
          </p:contentPart>
        </mc:Choice>
        <mc:Fallback>
          <p:pic>
            <p:nvPicPr>
              <p:cNvPr id="4119" name="Käsinkirjoitus 4118">
                <a:extLst>
                  <a:ext uri="{FF2B5EF4-FFF2-40B4-BE49-F238E27FC236}">
                    <a16:creationId xmlns:a16="http://schemas.microsoft.com/office/drawing/2014/main" id="{66ED5AF8-50E1-4ABD-90C2-15E17434966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184392" y="2817098"/>
                <a:ext cx="474466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120" name="Käsinkirjoitus 4119">
                <a:extLst>
                  <a:ext uri="{FF2B5EF4-FFF2-40B4-BE49-F238E27FC236}">
                    <a16:creationId xmlns:a16="http://schemas.microsoft.com/office/drawing/2014/main" id="{19222824-F4E4-423F-A173-CC7A3803EAC6}"/>
                  </a:ext>
                </a:extLst>
              </p14:cNvPr>
              <p14:cNvContentPartPr/>
              <p14:nvPr/>
            </p14:nvContentPartPr>
            <p14:xfrm>
              <a:off x="10256465" y="2842298"/>
              <a:ext cx="86040" cy="283680"/>
            </p14:xfrm>
          </p:contentPart>
        </mc:Choice>
        <mc:Fallback>
          <p:pic>
            <p:nvPicPr>
              <p:cNvPr id="4120" name="Käsinkirjoitus 4119">
                <a:extLst>
                  <a:ext uri="{FF2B5EF4-FFF2-40B4-BE49-F238E27FC236}">
                    <a16:creationId xmlns:a16="http://schemas.microsoft.com/office/drawing/2014/main" id="{19222824-F4E4-423F-A173-CC7A3803EAC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247465" y="2833658"/>
                <a:ext cx="10368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127" name="Käsinkirjoitus 4126">
                <a:extLst>
                  <a:ext uri="{FF2B5EF4-FFF2-40B4-BE49-F238E27FC236}">
                    <a16:creationId xmlns:a16="http://schemas.microsoft.com/office/drawing/2014/main" id="{0A0764AF-F2FC-451B-AE32-4BEF0BC971B7}"/>
                  </a:ext>
                </a:extLst>
              </p14:cNvPr>
              <p14:cNvContentPartPr/>
              <p14:nvPr/>
            </p14:nvContentPartPr>
            <p14:xfrm>
              <a:off x="11207585" y="2950298"/>
              <a:ext cx="249120" cy="450360"/>
            </p14:xfrm>
          </p:contentPart>
        </mc:Choice>
        <mc:Fallback>
          <p:pic>
            <p:nvPicPr>
              <p:cNvPr id="4127" name="Käsinkirjoitus 4126">
                <a:extLst>
                  <a:ext uri="{FF2B5EF4-FFF2-40B4-BE49-F238E27FC236}">
                    <a16:creationId xmlns:a16="http://schemas.microsoft.com/office/drawing/2014/main" id="{0A0764AF-F2FC-451B-AE32-4BEF0BC971B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198945" y="2941658"/>
                <a:ext cx="26676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128" name="Käsinkirjoitus 4127">
                <a:extLst>
                  <a:ext uri="{FF2B5EF4-FFF2-40B4-BE49-F238E27FC236}">
                    <a16:creationId xmlns:a16="http://schemas.microsoft.com/office/drawing/2014/main" id="{474002D5-940B-47B8-BA82-A07A7A68F14F}"/>
                  </a:ext>
                </a:extLst>
              </p14:cNvPr>
              <p14:cNvContentPartPr/>
              <p14:nvPr/>
            </p14:nvContentPartPr>
            <p14:xfrm>
              <a:off x="10488665" y="2880098"/>
              <a:ext cx="627480" cy="312840"/>
            </p14:xfrm>
          </p:contentPart>
        </mc:Choice>
        <mc:Fallback>
          <p:pic>
            <p:nvPicPr>
              <p:cNvPr id="4128" name="Käsinkirjoitus 4127">
                <a:extLst>
                  <a:ext uri="{FF2B5EF4-FFF2-40B4-BE49-F238E27FC236}">
                    <a16:creationId xmlns:a16="http://schemas.microsoft.com/office/drawing/2014/main" id="{474002D5-940B-47B8-BA82-A07A7A68F14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480020" y="2871448"/>
                <a:ext cx="645130" cy="330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131" name="Käsinkirjoitus 4130">
                <a:extLst>
                  <a:ext uri="{FF2B5EF4-FFF2-40B4-BE49-F238E27FC236}">
                    <a16:creationId xmlns:a16="http://schemas.microsoft.com/office/drawing/2014/main" id="{40AF88DA-87B8-418E-8142-2AB1D67B4B9E}"/>
                  </a:ext>
                </a:extLst>
              </p14:cNvPr>
              <p14:cNvContentPartPr/>
              <p14:nvPr/>
            </p14:nvContentPartPr>
            <p14:xfrm>
              <a:off x="6491945" y="2243978"/>
              <a:ext cx="116280" cy="360"/>
            </p14:xfrm>
          </p:contentPart>
        </mc:Choice>
        <mc:Fallback>
          <p:pic>
            <p:nvPicPr>
              <p:cNvPr id="4131" name="Käsinkirjoitus 4130">
                <a:extLst>
                  <a:ext uri="{FF2B5EF4-FFF2-40B4-BE49-F238E27FC236}">
                    <a16:creationId xmlns:a16="http://schemas.microsoft.com/office/drawing/2014/main" id="{40AF88DA-87B8-418E-8142-2AB1D67B4B9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483305" y="2234978"/>
                <a:ext cx="1339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132" name="Käsinkirjoitus 4131">
                <a:extLst>
                  <a:ext uri="{FF2B5EF4-FFF2-40B4-BE49-F238E27FC236}">
                    <a16:creationId xmlns:a16="http://schemas.microsoft.com/office/drawing/2014/main" id="{EA0FF1E0-8EB6-40CA-84D9-608712F66463}"/>
                  </a:ext>
                </a:extLst>
              </p14:cNvPr>
              <p14:cNvContentPartPr/>
              <p14:nvPr/>
            </p14:nvContentPartPr>
            <p14:xfrm>
              <a:off x="6500585" y="2318858"/>
              <a:ext cx="132840" cy="360"/>
            </p14:xfrm>
          </p:contentPart>
        </mc:Choice>
        <mc:Fallback>
          <p:pic>
            <p:nvPicPr>
              <p:cNvPr id="4132" name="Käsinkirjoitus 4131">
                <a:extLst>
                  <a:ext uri="{FF2B5EF4-FFF2-40B4-BE49-F238E27FC236}">
                    <a16:creationId xmlns:a16="http://schemas.microsoft.com/office/drawing/2014/main" id="{EA0FF1E0-8EB6-40CA-84D9-608712F6646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491585" y="2310218"/>
                <a:ext cx="1504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139" name="Käsinkirjoitus 4138">
                <a:extLst>
                  <a:ext uri="{FF2B5EF4-FFF2-40B4-BE49-F238E27FC236}">
                    <a16:creationId xmlns:a16="http://schemas.microsoft.com/office/drawing/2014/main" id="{58125033-D109-400A-88CE-5A0D12CD78BC}"/>
                  </a:ext>
                </a:extLst>
              </p14:cNvPr>
              <p14:cNvContentPartPr/>
              <p14:nvPr/>
            </p14:nvContentPartPr>
            <p14:xfrm>
              <a:off x="6857705" y="2368898"/>
              <a:ext cx="182520" cy="235440"/>
            </p14:xfrm>
          </p:contentPart>
        </mc:Choice>
        <mc:Fallback>
          <p:pic>
            <p:nvPicPr>
              <p:cNvPr id="4139" name="Käsinkirjoitus 4138">
                <a:extLst>
                  <a:ext uri="{FF2B5EF4-FFF2-40B4-BE49-F238E27FC236}">
                    <a16:creationId xmlns:a16="http://schemas.microsoft.com/office/drawing/2014/main" id="{58125033-D109-400A-88CE-5A0D12CD78B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848705" y="2359898"/>
                <a:ext cx="20016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141" name="Käsinkirjoitus 4140">
                <a:extLst>
                  <a:ext uri="{FF2B5EF4-FFF2-40B4-BE49-F238E27FC236}">
                    <a16:creationId xmlns:a16="http://schemas.microsoft.com/office/drawing/2014/main" id="{14C8159C-42EC-4266-8F55-146B00AFCC8C}"/>
                  </a:ext>
                </a:extLst>
              </p14:cNvPr>
              <p14:cNvContentPartPr/>
              <p14:nvPr/>
            </p14:nvContentPartPr>
            <p14:xfrm>
              <a:off x="6109625" y="2166938"/>
              <a:ext cx="209880" cy="378000"/>
            </p14:xfrm>
          </p:contentPart>
        </mc:Choice>
        <mc:Fallback>
          <p:pic>
            <p:nvPicPr>
              <p:cNvPr id="4141" name="Käsinkirjoitus 4140">
                <a:extLst>
                  <a:ext uri="{FF2B5EF4-FFF2-40B4-BE49-F238E27FC236}">
                    <a16:creationId xmlns:a16="http://schemas.microsoft.com/office/drawing/2014/main" id="{14C8159C-42EC-4266-8F55-146B00AFCC8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100985" y="2157938"/>
                <a:ext cx="22752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149" name="Käsinkirjoitus 4148">
                <a:extLst>
                  <a:ext uri="{FF2B5EF4-FFF2-40B4-BE49-F238E27FC236}">
                    <a16:creationId xmlns:a16="http://schemas.microsoft.com/office/drawing/2014/main" id="{BB8C2957-9F70-41F5-9064-B7553F77E456}"/>
                  </a:ext>
                </a:extLst>
              </p14:cNvPr>
              <p14:cNvContentPartPr/>
              <p14:nvPr/>
            </p14:nvContentPartPr>
            <p14:xfrm>
              <a:off x="6758345" y="2003138"/>
              <a:ext cx="431640" cy="282600"/>
            </p14:xfrm>
          </p:contentPart>
        </mc:Choice>
        <mc:Fallback>
          <p:pic>
            <p:nvPicPr>
              <p:cNvPr id="4149" name="Käsinkirjoitus 4148">
                <a:extLst>
                  <a:ext uri="{FF2B5EF4-FFF2-40B4-BE49-F238E27FC236}">
                    <a16:creationId xmlns:a16="http://schemas.microsoft.com/office/drawing/2014/main" id="{BB8C2957-9F70-41F5-9064-B7553F77E45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749345" y="1994138"/>
                <a:ext cx="44928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150" name="Käsinkirjoitus 4149">
                <a:extLst>
                  <a:ext uri="{FF2B5EF4-FFF2-40B4-BE49-F238E27FC236}">
                    <a16:creationId xmlns:a16="http://schemas.microsoft.com/office/drawing/2014/main" id="{A7107705-5426-4D5D-A327-E2D5FAEED360}"/>
                  </a:ext>
                </a:extLst>
              </p14:cNvPr>
              <p14:cNvContentPartPr/>
              <p14:nvPr/>
            </p14:nvContentPartPr>
            <p14:xfrm>
              <a:off x="5842865" y="3083858"/>
              <a:ext cx="212400" cy="275040"/>
            </p14:xfrm>
          </p:contentPart>
        </mc:Choice>
        <mc:Fallback>
          <p:pic>
            <p:nvPicPr>
              <p:cNvPr id="4150" name="Käsinkirjoitus 4149">
                <a:extLst>
                  <a:ext uri="{FF2B5EF4-FFF2-40B4-BE49-F238E27FC236}">
                    <a16:creationId xmlns:a16="http://schemas.microsoft.com/office/drawing/2014/main" id="{A7107705-5426-4D5D-A327-E2D5FAEED36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834225" y="3074858"/>
                <a:ext cx="23004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151" name="Käsinkirjoitus 4150">
                <a:extLst>
                  <a:ext uri="{FF2B5EF4-FFF2-40B4-BE49-F238E27FC236}">
                    <a16:creationId xmlns:a16="http://schemas.microsoft.com/office/drawing/2014/main" id="{757EF8CB-9A6B-45B2-8D9E-2FD8E63A90E0}"/>
                  </a:ext>
                </a:extLst>
              </p14:cNvPr>
              <p14:cNvContentPartPr/>
              <p14:nvPr/>
            </p14:nvContentPartPr>
            <p14:xfrm>
              <a:off x="5868425" y="3166298"/>
              <a:ext cx="149400" cy="9000"/>
            </p14:xfrm>
          </p:contentPart>
        </mc:Choice>
        <mc:Fallback>
          <p:pic>
            <p:nvPicPr>
              <p:cNvPr id="4151" name="Käsinkirjoitus 4150">
                <a:extLst>
                  <a:ext uri="{FF2B5EF4-FFF2-40B4-BE49-F238E27FC236}">
                    <a16:creationId xmlns:a16="http://schemas.microsoft.com/office/drawing/2014/main" id="{757EF8CB-9A6B-45B2-8D9E-2FD8E63A90E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859785" y="3157658"/>
                <a:ext cx="1670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152" name="Käsinkirjoitus 4151">
                <a:extLst>
                  <a:ext uri="{FF2B5EF4-FFF2-40B4-BE49-F238E27FC236}">
                    <a16:creationId xmlns:a16="http://schemas.microsoft.com/office/drawing/2014/main" id="{34D8C448-232A-4F92-ADA0-BD9DEDE239ED}"/>
                  </a:ext>
                </a:extLst>
              </p14:cNvPr>
              <p14:cNvContentPartPr/>
              <p14:nvPr/>
            </p14:nvContentPartPr>
            <p14:xfrm>
              <a:off x="5851865" y="3013658"/>
              <a:ext cx="177480" cy="62280"/>
            </p14:xfrm>
          </p:contentPart>
        </mc:Choice>
        <mc:Fallback>
          <p:pic>
            <p:nvPicPr>
              <p:cNvPr id="4152" name="Käsinkirjoitus 4151">
                <a:extLst>
                  <a:ext uri="{FF2B5EF4-FFF2-40B4-BE49-F238E27FC236}">
                    <a16:creationId xmlns:a16="http://schemas.microsoft.com/office/drawing/2014/main" id="{34D8C448-232A-4F92-ADA0-BD9DEDE239E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843225" y="3004658"/>
                <a:ext cx="19512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157" name="Käsinkirjoitus 4156">
                <a:extLst>
                  <a:ext uri="{FF2B5EF4-FFF2-40B4-BE49-F238E27FC236}">
                    <a16:creationId xmlns:a16="http://schemas.microsoft.com/office/drawing/2014/main" id="{36378C8C-4118-45CA-BFD8-3E6BAC4F8B7B}"/>
                  </a:ext>
                </a:extLst>
              </p14:cNvPr>
              <p14:cNvContentPartPr/>
              <p14:nvPr/>
            </p14:nvContentPartPr>
            <p14:xfrm>
              <a:off x="6350465" y="3158378"/>
              <a:ext cx="82800" cy="360"/>
            </p14:xfrm>
          </p:contentPart>
        </mc:Choice>
        <mc:Fallback>
          <p:pic>
            <p:nvPicPr>
              <p:cNvPr id="4157" name="Käsinkirjoitus 4156">
                <a:extLst>
                  <a:ext uri="{FF2B5EF4-FFF2-40B4-BE49-F238E27FC236}">
                    <a16:creationId xmlns:a16="http://schemas.microsoft.com/office/drawing/2014/main" id="{36378C8C-4118-45CA-BFD8-3E6BAC4F8B7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341825" y="3149378"/>
                <a:ext cx="100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158" name="Käsinkirjoitus 4157">
                <a:extLst>
                  <a:ext uri="{FF2B5EF4-FFF2-40B4-BE49-F238E27FC236}">
                    <a16:creationId xmlns:a16="http://schemas.microsoft.com/office/drawing/2014/main" id="{099765B6-4200-4D09-A5C0-7D1225F3243C}"/>
                  </a:ext>
                </a:extLst>
              </p14:cNvPr>
              <p14:cNvContentPartPr/>
              <p14:nvPr/>
            </p14:nvContentPartPr>
            <p14:xfrm>
              <a:off x="6391865" y="3249818"/>
              <a:ext cx="107280" cy="9360"/>
            </p14:xfrm>
          </p:contentPart>
        </mc:Choice>
        <mc:Fallback>
          <p:pic>
            <p:nvPicPr>
              <p:cNvPr id="4158" name="Käsinkirjoitus 4157">
                <a:extLst>
                  <a:ext uri="{FF2B5EF4-FFF2-40B4-BE49-F238E27FC236}">
                    <a16:creationId xmlns:a16="http://schemas.microsoft.com/office/drawing/2014/main" id="{099765B6-4200-4D09-A5C0-7D1225F3243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383225" y="3240818"/>
                <a:ext cx="1249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159" name="Käsinkirjoitus 4158">
                <a:extLst>
                  <a:ext uri="{FF2B5EF4-FFF2-40B4-BE49-F238E27FC236}">
                    <a16:creationId xmlns:a16="http://schemas.microsoft.com/office/drawing/2014/main" id="{28C862FA-3A64-4514-915F-11D69AA8D686}"/>
                  </a:ext>
                </a:extLst>
              </p14:cNvPr>
              <p14:cNvContentPartPr/>
              <p14:nvPr/>
            </p14:nvContentPartPr>
            <p14:xfrm>
              <a:off x="6710105" y="3075218"/>
              <a:ext cx="174600" cy="560160"/>
            </p14:xfrm>
          </p:contentPart>
        </mc:Choice>
        <mc:Fallback>
          <p:pic>
            <p:nvPicPr>
              <p:cNvPr id="4159" name="Käsinkirjoitus 4158">
                <a:extLst>
                  <a:ext uri="{FF2B5EF4-FFF2-40B4-BE49-F238E27FC236}">
                    <a16:creationId xmlns:a16="http://schemas.microsoft.com/office/drawing/2014/main" id="{28C862FA-3A64-4514-915F-11D69AA8D68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701465" y="3066578"/>
                <a:ext cx="19224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160" name="Käsinkirjoitus 4159">
                <a:extLst>
                  <a:ext uri="{FF2B5EF4-FFF2-40B4-BE49-F238E27FC236}">
                    <a16:creationId xmlns:a16="http://schemas.microsoft.com/office/drawing/2014/main" id="{5392CBFB-CF9F-4479-A618-EA265D15A821}"/>
                  </a:ext>
                </a:extLst>
              </p14:cNvPr>
              <p14:cNvContentPartPr/>
              <p14:nvPr/>
            </p14:nvContentPartPr>
            <p14:xfrm>
              <a:off x="7015745" y="3258098"/>
              <a:ext cx="8640" cy="32040"/>
            </p14:xfrm>
          </p:contentPart>
        </mc:Choice>
        <mc:Fallback>
          <p:pic>
            <p:nvPicPr>
              <p:cNvPr id="4160" name="Käsinkirjoitus 4159">
                <a:extLst>
                  <a:ext uri="{FF2B5EF4-FFF2-40B4-BE49-F238E27FC236}">
                    <a16:creationId xmlns:a16="http://schemas.microsoft.com/office/drawing/2014/main" id="{5392CBFB-CF9F-4479-A618-EA265D15A82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007105" y="3249458"/>
                <a:ext cx="262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65" name="Käsinkirjoitus 4164">
                <a:extLst>
                  <a:ext uri="{FF2B5EF4-FFF2-40B4-BE49-F238E27FC236}">
                    <a16:creationId xmlns:a16="http://schemas.microsoft.com/office/drawing/2014/main" id="{B05834B4-3B4B-4DF0-AB27-1F514960C4B4}"/>
                  </a:ext>
                </a:extLst>
              </p14:cNvPr>
              <p14:cNvContentPartPr/>
              <p14:nvPr/>
            </p14:nvContentPartPr>
            <p14:xfrm>
              <a:off x="7223465" y="3133898"/>
              <a:ext cx="260280" cy="350640"/>
            </p14:xfrm>
          </p:contentPart>
        </mc:Choice>
        <mc:Fallback>
          <p:pic>
            <p:nvPicPr>
              <p:cNvPr id="4165" name="Käsinkirjoitus 4164">
                <a:extLst>
                  <a:ext uri="{FF2B5EF4-FFF2-40B4-BE49-F238E27FC236}">
                    <a16:creationId xmlns:a16="http://schemas.microsoft.com/office/drawing/2014/main" id="{B05834B4-3B4B-4DF0-AB27-1F514960C4B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214465" y="3124907"/>
                <a:ext cx="277920" cy="368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166" name="Käsinkirjoitus 4165">
                <a:extLst>
                  <a:ext uri="{FF2B5EF4-FFF2-40B4-BE49-F238E27FC236}">
                    <a16:creationId xmlns:a16="http://schemas.microsoft.com/office/drawing/2014/main" id="{AE74E7DA-4C79-4F91-943D-78A9C1B1EA60}"/>
                  </a:ext>
                </a:extLst>
              </p14:cNvPr>
              <p14:cNvContentPartPr/>
              <p14:nvPr/>
            </p14:nvContentPartPr>
            <p14:xfrm>
              <a:off x="6151385" y="3233258"/>
              <a:ext cx="69120" cy="173880"/>
            </p14:xfrm>
          </p:contentPart>
        </mc:Choice>
        <mc:Fallback>
          <p:pic>
            <p:nvPicPr>
              <p:cNvPr id="4166" name="Käsinkirjoitus 4165">
                <a:extLst>
                  <a:ext uri="{FF2B5EF4-FFF2-40B4-BE49-F238E27FC236}">
                    <a16:creationId xmlns:a16="http://schemas.microsoft.com/office/drawing/2014/main" id="{AE74E7DA-4C79-4F91-943D-78A9C1B1EA6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142385" y="3224258"/>
                <a:ext cx="8676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171" name="Käsinkirjoitus 4170">
                <a:extLst>
                  <a:ext uri="{FF2B5EF4-FFF2-40B4-BE49-F238E27FC236}">
                    <a16:creationId xmlns:a16="http://schemas.microsoft.com/office/drawing/2014/main" id="{AA559E94-BCFD-43F4-BA04-F2B938A12201}"/>
                  </a:ext>
                </a:extLst>
              </p14:cNvPr>
              <p14:cNvContentPartPr/>
              <p14:nvPr/>
            </p14:nvContentPartPr>
            <p14:xfrm>
              <a:off x="6092705" y="4688018"/>
              <a:ext cx="91440" cy="8640"/>
            </p14:xfrm>
          </p:contentPart>
        </mc:Choice>
        <mc:Fallback>
          <p:pic>
            <p:nvPicPr>
              <p:cNvPr id="4171" name="Käsinkirjoitus 4170">
                <a:extLst>
                  <a:ext uri="{FF2B5EF4-FFF2-40B4-BE49-F238E27FC236}">
                    <a16:creationId xmlns:a16="http://schemas.microsoft.com/office/drawing/2014/main" id="{AA559E94-BCFD-43F4-BA04-F2B938A1220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084065" y="4679018"/>
                <a:ext cx="1090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172" name="Käsinkirjoitus 4171">
                <a:extLst>
                  <a:ext uri="{FF2B5EF4-FFF2-40B4-BE49-F238E27FC236}">
                    <a16:creationId xmlns:a16="http://schemas.microsoft.com/office/drawing/2014/main" id="{26489CC4-F091-46BC-B24A-B49C23DD7D82}"/>
                  </a:ext>
                </a:extLst>
              </p14:cNvPr>
              <p14:cNvContentPartPr/>
              <p14:nvPr/>
            </p14:nvContentPartPr>
            <p14:xfrm>
              <a:off x="6117905" y="4787738"/>
              <a:ext cx="91080" cy="360"/>
            </p14:xfrm>
          </p:contentPart>
        </mc:Choice>
        <mc:Fallback>
          <p:pic>
            <p:nvPicPr>
              <p:cNvPr id="4172" name="Käsinkirjoitus 4171">
                <a:extLst>
                  <a:ext uri="{FF2B5EF4-FFF2-40B4-BE49-F238E27FC236}">
                    <a16:creationId xmlns:a16="http://schemas.microsoft.com/office/drawing/2014/main" id="{26489CC4-F091-46BC-B24A-B49C23DD7D8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08905" y="4779098"/>
                <a:ext cx="108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174" name="Käsinkirjoitus 4173">
                <a:extLst>
                  <a:ext uri="{FF2B5EF4-FFF2-40B4-BE49-F238E27FC236}">
                    <a16:creationId xmlns:a16="http://schemas.microsoft.com/office/drawing/2014/main" id="{26679978-71B3-4679-8BD8-6B44E2B3A635}"/>
                  </a:ext>
                </a:extLst>
              </p14:cNvPr>
              <p14:cNvContentPartPr/>
              <p14:nvPr/>
            </p14:nvContentPartPr>
            <p14:xfrm>
              <a:off x="5694185" y="4529978"/>
              <a:ext cx="240120" cy="468360"/>
            </p14:xfrm>
          </p:contentPart>
        </mc:Choice>
        <mc:Fallback>
          <p:pic>
            <p:nvPicPr>
              <p:cNvPr id="4174" name="Käsinkirjoitus 4173">
                <a:extLst>
                  <a:ext uri="{FF2B5EF4-FFF2-40B4-BE49-F238E27FC236}">
                    <a16:creationId xmlns:a16="http://schemas.microsoft.com/office/drawing/2014/main" id="{26679978-71B3-4679-8BD8-6B44E2B3A63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685198" y="4521338"/>
                <a:ext cx="257734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175" name="Käsinkirjoitus 4174">
                <a:extLst>
                  <a:ext uri="{FF2B5EF4-FFF2-40B4-BE49-F238E27FC236}">
                    <a16:creationId xmlns:a16="http://schemas.microsoft.com/office/drawing/2014/main" id="{2613EE87-892B-45B3-AC8C-094F70C2FDD1}"/>
                  </a:ext>
                </a:extLst>
              </p14:cNvPr>
              <p14:cNvContentPartPr/>
              <p14:nvPr/>
            </p14:nvContentPartPr>
            <p14:xfrm>
              <a:off x="6499865" y="4313618"/>
              <a:ext cx="217440" cy="363960"/>
            </p14:xfrm>
          </p:contentPart>
        </mc:Choice>
        <mc:Fallback>
          <p:pic>
            <p:nvPicPr>
              <p:cNvPr id="4175" name="Käsinkirjoitus 4174">
                <a:extLst>
                  <a:ext uri="{FF2B5EF4-FFF2-40B4-BE49-F238E27FC236}">
                    <a16:creationId xmlns:a16="http://schemas.microsoft.com/office/drawing/2014/main" id="{2613EE87-892B-45B3-AC8C-094F70C2FDD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490865" y="4304978"/>
                <a:ext cx="23508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176" name="Käsinkirjoitus 4175">
                <a:extLst>
                  <a:ext uri="{FF2B5EF4-FFF2-40B4-BE49-F238E27FC236}">
                    <a16:creationId xmlns:a16="http://schemas.microsoft.com/office/drawing/2014/main" id="{6B73F0D1-2704-49CB-8914-C1569C7C8211}"/>
                  </a:ext>
                </a:extLst>
              </p14:cNvPr>
              <p14:cNvContentPartPr/>
              <p14:nvPr/>
            </p14:nvContentPartPr>
            <p14:xfrm>
              <a:off x="6832865" y="4480298"/>
              <a:ext cx="8640" cy="57600"/>
            </p14:xfrm>
          </p:contentPart>
        </mc:Choice>
        <mc:Fallback>
          <p:pic>
            <p:nvPicPr>
              <p:cNvPr id="4176" name="Käsinkirjoitus 4175">
                <a:extLst>
                  <a:ext uri="{FF2B5EF4-FFF2-40B4-BE49-F238E27FC236}">
                    <a16:creationId xmlns:a16="http://schemas.microsoft.com/office/drawing/2014/main" id="{6B73F0D1-2704-49CB-8914-C1569C7C821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823865" y="4471298"/>
                <a:ext cx="262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182" name="Käsinkirjoitus 4181">
                <a:extLst>
                  <a:ext uri="{FF2B5EF4-FFF2-40B4-BE49-F238E27FC236}">
                    <a16:creationId xmlns:a16="http://schemas.microsoft.com/office/drawing/2014/main" id="{F3DC4F65-7B1F-4314-8ECD-E27549565145}"/>
                  </a:ext>
                </a:extLst>
              </p14:cNvPr>
              <p14:cNvContentPartPr/>
              <p14:nvPr/>
            </p14:nvContentPartPr>
            <p14:xfrm>
              <a:off x="6998465" y="4379498"/>
              <a:ext cx="268200" cy="292680"/>
            </p14:xfrm>
          </p:contentPart>
        </mc:Choice>
        <mc:Fallback>
          <p:pic>
            <p:nvPicPr>
              <p:cNvPr id="4182" name="Käsinkirjoitus 4181">
                <a:extLst>
                  <a:ext uri="{FF2B5EF4-FFF2-40B4-BE49-F238E27FC236}">
                    <a16:creationId xmlns:a16="http://schemas.microsoft.com/office/drawing/2014/main" id="{F3DC4F65-7B1F-4314-8ECD-E2754956514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989825" y="4370847"/>
                <a:ext cx="285840" cy="310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183" name="Käsinkirjoitus 4182">
                <a:extLst>
                  <a:ext uri="{FF2B5EF4-FFF2-40B4-BE49-F238E27FC236}">
                    <a16:creationId xmlns:a16="http://schemas.microsoft.com/office/drawing/2014/main" id="{81493D6D-A5FB-43DD-BDC0-E8F3D04813B0}"/>
                  </a:ext>
                </a:extLst>
              </p14:cNvPr>
              <p14:cNvContentPartPr/>
              <p14:nvPr/>
            </p14:nvContentPartPr>
            <p14:xfrm>
              <a:off x="6433985" y="4762898"/>
              <a:ext cx="972000" cy="8640"/>
            </p14:xfrm>
          </p:contentPart>
        </mc:Choice>
        <mc:Fallback>
          <p:pic>
            <p:nvPicPr>
              <p:cNvPr id="4183" name="Käsinkirjoitus 4182">
                <a:extLst>
                  <a:ext uri="{FF2B5EF4-FFF2-40B4-BE49-F238E27FC236}">
                    <a16:creationId xmlns:a16="http://schemas.microsoft.com/office/drawing/2014/main" id="{81493D6D-A5FB-43DD-BDC0-E8F3D04813B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425345" y="4754258"/>
                <a:ext cx="9896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186" name="Käsinkirjoitus 4185">
                <a:extLst>
                  <a:ext uri="{FF2B5EF4-FFF2-40B4-BE49-F238E27FC236}">
                    <a16:creationId xmlns:a16="http://schemas.microsoft.com/office/drawing/2014/main" id="{5DA2127F-BC31-4DA8-BCD0-E8CCCB44318B}"/>
                  </a:ext>
                </a:extLst>
              </p14:cNvPr>
              <p14:cNvContentPartPr/>
              <p14:nvPr/>
            </p14:nvContentPartPr>
            <p14:xfrm>
              <a:off x="6758345" y="4887458"/>
              <a:ext cx="204840" cy="269280"/>
            </p14:xfrm>
          </p:contentPart>
        </mc:Choice>
        <mc:Fallback>
          <p:pic>
            <p:nvPicPr>
              <p:cNvPr id="4186" name="Käsinkirjoitus 4185">
                <a:extLst>
                  <a:ext uri="{FF2B5EF4-FFF2-40B4-BE49-F238E27FC236}">
                    <a16:creationId xmlns:a16="http://schemas.microsoft.com/office/drawing/2014/main" id="{5DA2127F-BC31-4DA8-BCD0-E8CCCB44318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749345" y="4878458"/>
                <a:ext cx="22248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187" name="Käsinkirjoitus 4186">
                <a:extLst>
                  <a:ext uri="{FF2B5EF4-FFF2-40B4-BE49-F238E27FC236}">
                    <a16:creationId xmlns:a16="http://schemas.microsoft.com/office/drawing/2014/main" id="{7E81DB10-49E4-4BC3-B53E-F2A505988CFC}"/>
                  </a:ext>
                </a:extLst>
              </p14:cNvPr>
              <p14:cNvContentPartPr/>
              <p14:nvPr/>
            </p14:nvContentPartPr>
            <p14:xfrm>
              <a:off x="7638905" y="4779458"/>
              <a:ext cx="91080" cy="360"/>
            </p14:xfrm>
          </p:contentPart>
        </mc:Choice>
        <mc:Fallback>
          <p:pic>
            <p:nvPicPr>
              <p:cNvPr id="4187" name="Käsinkirjoitus 4186">
                <a:extLst>
                  <a:ext uri="{FF2B5EF4-FFF2-40B4-BE49-F238E27FC236}">
                    <a16:creationId xmlns:a16="http://schemas.microsoft.com/office/drawing/2014/main" id="{7E81DB10-49E4-4BC3-B53E-F2A505988CF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30265" y="4770458"/>
                <a:ext cx="108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188" name="Käsinkirjoitus 4187">
                <a:extLst>
                  <a:ext uri="{FF2B5EF4-FFF2-40B4-BE49-F238E27FC236}">
                    <a16:creationId xmlns:a16="http://schemas.microsoft.com/office/drawing/2014/main" id="{F20E2198-B863-4EF4-B0C0-D4A942106FD7}"/>
                  </a:ext>
                </a:extLst>
              </p14:cNvPr>
              <p14:cNvContentPartPr/>
              <p14:nvPr/>
            </p14:nvContentPartPr>
            <p14:xfrm>
              <a:off x="7656185" y="4870898"/>
              <a:ext cx="159120" cy="360"/>
            </p14:xfrm>
          </p:contentPart>
        </mc:Choice>
        <mc:Fallback>
          <p:pic>
            <p:nvPicPr>
              <p:cNvPr id="4188" name="Käsinkirjoitus 4187">
                <a:extLst>
                  <a:ext uri="{FF2B5EF4-FFF2-40B4-BE49-F238E27FC236}">
                    <a16:creationId xmlns:a16="http://schemas.microsoft.com/office/drawing/2014/main" id="{F20E2198-B863-4EF4-B0C0-D4A942106FD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647185" y="4861898"/>
                <a:ext cx="1767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197" name="Käsinkirjoitus 4196">
                <a:extLst>
                  <a:ext uri="{FF2B5EF4-FFF2-40B4-BE49-F238E27FC236}">
                    <a16:creationId xmlns:a16="http://schemas.microsoft.com/office/drawing/2014/main" id="{34379D06-BB99-4F56-8015-8998D1687E93}"/>
                  </a:ext>
                </a:extLst>
              </p14:cNvPr>
              <p14:cNvContentPartPr/>
              <p14:nvPr/>
            </p14:nvContentPartPr>
            <p14:xfrm>
              <a:off x="8545385" y="5020658"/>
              <a:ext cx="164880" cy="175320"/>
            </p14:xfrm>
          </p:contentPart>
        </mc:Choice>
        <mc:Fallback>
          <p:pic>
            <p:nvPicPr>
              <p:cNvPr id="4197" name="Käsinkirjoitus 4196">
                <a:extLst>
                  <a:ext uri="{FF2B5EF4-FFF2-40B4-BE49-F238E27FC236}">
                    <a16:creationId xmlns:a16="http://schemas.microsoft.com/office/drawing/2014/main" id="{34379D06-BB99-4F56-8015-8998D1687E9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536405" y="5012018"/>
                <a:ext cx="182482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198" name="Käsinkirjoitus 4197">
                <a:extLst>
                  <a:ext uri="{FF2B5EF4-FFF2-40B4-BE49-F238E27FC236}">
                    <a16:creationId xmlns:a16="http://schemas.microsoft.com/office/drawing/2014/main" id="{E09DDB62-7AC7-4F56-9BAC-EAC381C25565}"/>
                  </a:ext>
                </a:extLst>
              </p14:cNvPr>
              <p14:cNvContentPartPr/>
              <p14:nvPr/>
            </p14:nvContentPartPr>
            <p14:xfrm>
              <a:off x="8038145" y="4430258"/>
              <a:ext cx="1602720" cy="491040"/>
            </p14:xfrm>
          </p:contentPart>
        </mc:Choice>
        <mc:Fallback>
          <p:pic>
            <p:nvPicPr>
              <p:cNvPr id="4198" name="Käsinkirjoitus 4197">
                <a:extLst>
                  <a:ext uri="{FF2B5EF4-FFF2-40B4-BE49-F238E27FC236}">
                    <a16:creationId xmlns:a16="http://schemas.microsoft.com/office/drawing/2014/main" id="{E09DDB62-7AC7-4F56-9BAC-EAC381C2556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029505" y="4421258"/>
                <a:ext cx="162036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203" name="Käsinkirjoitus 4202">
                <a:extLst>
                  <a:ext uri="{FF2B5EF4-FFF2-40B4-BE49-F238E27FC236}">
                    <a16:creationId xmlns:a16="http://schemas.microsoft.com/office/drawing/2014/main" id="{D7088129-6CEA-4CE3-86DE-697F600A4532}"/>
                  </a:ext>
                </a:extLst>
              </p14:cNvPr>
              <p14:cNvContentPartPr/>
              <p14:nvPr/>
            </p14:nvContentPartPr>
            <p14:xfrm>
              <a:off x="4895705" y="5976458"/>
              <a:ext cx="115200" cy="360"/>
            </p14:xfrm>
          </p:contentPart>
        </mc:Choice>
        <mc:Fallback>
          <p:pic>
            <p:nvPicPr>
              <p:cNvPr id="4203" name="Käsinkirjoitus 4202">
                <a:extLst>
                  <a:ext uri="{FF2B5EF4-FFF2-40B4-BE49-F238E27FC236}">
                    <a16:creationId xmlns:a16="http://schemas.microsoft.com/office/drawing/2014/main" id="{D7088129-6CEA-4CE3-86DE-697F600A453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87065" y="5967458"/>
                <a:ext cx="1328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4205" name="Käsinkirjoitus 4204">
                <a:extLst>
                  <a:ext uri="{FF2B5EF4-FFF2-40B4-BE49-F238E27FC236}">
                    <a16:creationId xmlns:a16="http://schemas.microsoft.com/office/drawing/2014/main" id="{3675BBDC-C0B9-40A3-A5B3-87BA06F71C16}"/>
                  </a:ext>
                </a:extLst>
              </p14:cNvPr>
              <p14:cNvContentPartPr/>
              <p14:nvPr/>
            </p14:nvContentPartPr>
            <p14:xfrm>
              <a:off x="4529945" y="5800418"/>
              <a:ext cx="249480" cy="344520"/>
            </p14:xfrm>
          </p:contentPart>
        </mc:Choice>
        <mc:Fallback>
          <p:pic>
            <p:nvPicPr>
              <p:cNvPr id="4205" name="Käsinkirjoitus 4204">
                <a:extLst>
                  <a:ext uri="{FF2B5EF4-FFF2-40B4-BE49-F238E27FC236}">
                    <a16:creationId xmlns:a16="http://schemas.microsoft.com/office/drawing/2014/main" id="{3675BBDC-C0B9-40A3-A5B3-87BA06F71C1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521293" y="5791778"/>
                <a:ext cx="267145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206" name="Käsinkirjoitus 4205">
                <a:extLst>
                  <a:ext uri="{FF2B5EF4-FFF2-40B4-BE49-F238E27FC236}">
                    <a16:creationId xmlns:a16="http://schemas.microsoft.com/office/drawing/2014/main" id="{8F2233D8-F93D-47DB-81D8-9F98EF8BDCFA}"/>
                  </a:ext>
                </a:extLst>
              </p14:cNvPr>
              <p14:cNvContentPartPr/>
              <p14:nvPr/>
            </p14:nvContentPartPr>
            <p14:xfrm>
              <a:off x="4904345" y="6059258"/>
              <a:ext cx="107640" cy="360"/>
            </p14:xfrm>
          </p:contentPart>
        </mc:Choice>
        <mc:Fallback>
          <p:pic>
            <p:nvPicPr>
              <p:cNvPr id="4206" name="Käsinkirjoitus 4205">
                <a:extLst>
                  <a:ext uri="{FF2B5EF4-FFF2-40B4-BE49-F238E27FC236}">
                    <a16:creationId xmlns:a16="http://schemas.microsoft.com/office/drawing/2014/main" id="{8F2233D8-F93D-47DB-81D8-9F98EF8BDCF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895345" y="6050618"/>
                <a:ext cx="1252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249" name="Käsinkirjoitus 4248">
                <a:extLst>
                  <a:ext uri="{FF2B5EF4-FFF2-40B4-BE49-F238E27FC236}">
                    <a16:creationId xmlns:a16="http://schemas.microsoft.com/office/drawing/2014/main" id="{B87135B3-EB98-435C-AF3A-E255DF6CD5A5}"/>
                  </a:ext>
                </a:extLst>
              </p14:cNvPr>
              <p14:cNvContentPartPr/>
              <p14:nvPr/>
            </p14:nvContentPartPr>
            <p14:xfrm>
              <a:off x="5145545" y="5685218"/>
              <a:ext cx="5096520" cy="409680"/>
            </p14:xfrm>
          </p:contentPart>
        </mc:Choice>
        <mc:Fallback>
          <p:pic>
            <p:nvPicPr>
              <p:cNvPr id="4249" name="Käsinkirjoitus 4248">
                <a:extLst>
                  <a:ext uri="{FF2B5EF4-FFF2-40B4-BE49-F238E27FC236}">
                    <a16:creationId xmlns:a16="http://schemas.microsoft.com/office/drawing/2014/main" id="{B87135B3-EB98-435C-AF3A-E255DF6CD5A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136545" y="5676218"/>
                <a:ext cx="511416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250" name="Käsinkirjoitus 4249">
                <a:extLst>
                  <a:ext uri="{FF2B5EF4-FFF2-40B4-BE49-F238E27FC236}">
                    <a16:creationId xmlns:a16="http://schemas.microsoft.com/office/drawing/2014/main" id="{E0448DD1-60DF-4592-857C-4878697CF175}"/>
                  </a:ext>
                </a:extLst>
              </p14:cNvPr>
              <p14:cNvContentPartPr/>
              <p14:nvPr/>
            </p14:nvContentPartPr>
            <p14:xfrm>
              <a:off x="7106825" y="6225578"/>
              <a:ext cx="16560" cy="228960"/>
            </p14:xfrm>
          </p:contentPart>
        </mc:Choice>
        <mc:Fallback>
          <p:pic>
            <p:nvPicPr>
              <p:cNvPr id="4250" name="Käsinkirjoitus 4249">
                <a:extLst>
                  <a:ext uri="{FF2B5EF4-FFF2-40B4-BE49-F238E27FC236}">
                    <a16:creationId xmlns:a16="http://schemas.microsoft.com/office/drawing/2014/main" id="{E0448DD1-60DF-4592-857C-4878697CF17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098185" y="6216938"/>
                <a:ext cx="3420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4252" name="Käsinkirjoitus 4251">
                <a:extLst>
                  <a:ext uri="{FF2B5EF4-FFF2-40B4-BE49-F238E27FC236}">
                    <a16:creationId xmlns:a16="http://schemas.microsoft.com/office/drawing/2014/main" id="{C640DD17-58E7-4D8F-B52A-229D9E90F09E}"/>
                  </a:ext>
                </a:extLst>
              </p14:cNvPr>
              <p14:cNvContentPartPr/>
              <p14:nvPr/>
            </p14:nvContentPartPr>
            <p14:xfrm>
              <a:off x="7241825" y="6316298"/>
              <a:ext cx="147960" cy="143640"/>
            </p14:xfrm>
          </p:contentPart>
        </mc:Choice>
        <mc:Fallback>
          <p:pic>
            <p:nvPicPr>
              <p:cNvPr id="4252" name="Käsinkirjoitus 4251">
                <a:extLst>
                  <a:ext uri="{FF2B5EF4-FFF2-40B4-BE49-F238E27FC236}">
                    <a16:creationId xmlns:a16="http://schemas.microsoft.com/office/drawing/2014/main" id="{C640DD17-58E7-4D8F-B52A-229D9E90F09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233185" y="6307658"/>
                <a:ext cx="16560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253" name="Käsinkirjoitus 4252">
                <a:extLst>
                  <a:ext uri="{FF2B5EF4-FFF2-40B4-BE49-F238E27FC236}">
                    <a16:creationId xmlns:a16="http://schemas.microsoft.com/office/drawing/2014/main" id="{5F8E51A2-20FA-4B8C-BE69-5EF19D0A1FAF}"/>
                  </a:ext>
                </a:extLst>
              </p14:cNvPr>
              <p14:cNvContentPartPr/>
              <p14:nvPr/>
            </p14:nvContentPartPr>
            <p14:xfrm>
              <a:off x="10473905" y="5967818"/>
              <a:ext cx="90360" cy="360"/>
            </p14:xfrm>
          </p:contentPart>
        </mc:Choice>
        <mc:Fallback>
          <p:pic>
            <p:nvPicPr>
              <p:cNvPr id="4253" name="Käsinkirjoitus 4252">
                <a:extLst>
                  <a:ext uri="{FF2B5EF4-FFF2-40B4-BE49-F238E27FC236}">
                    <a16:creationId xmlns:a16="http://schemas.microsoft.com/office/drawing/2014/main" id="{5F8E51A2-20FA-4B8C-BE69-5EF19D0A1FA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464905" y="5959178"/>
                <a:ext cx="10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4254" name="Käsinkirjoitus 4253">
                <a:extLst>
                  <a:ext uri="{FF2B5EF4-FFF2-40B4-BE49-F238E27FC236}">
                    <a16:creationId xmlns:a16="http://schemas.microsoft.com/office/drawing/2014/main" id="{8C63A75A-D5C0-4427-96D2-D6FA58F706CE}"/>
                  </a:ext>
                </a:extLst>
              </p14:cNvPr>
              <p14:cNvContentPartPr/>
              <p14:nvPr/>
            </p14:nvContentPartPr>
            <p14:xfrm>
              <a:off x="10490465" y="6109298"/>
              <a:ext cx="74520" cy="360"/>
            </p14:xfrm>
          </p:contentPart>
        </mc:Choice>
        <mc:Fallback>
          <p:pic>
            <p:nvPicPr>
              <p:cNvPr id="4254" name="Käsinkirjoitus 4253">
                <a:extLst>
                  <a:ext uri="{FF2B5EF4-FFF2-40B4-BE49-F238E27FC236}">
                    <a16:creationId xmlns:a16="http://schemas.microsoft.com/office/drawing/2014/main" id="{8C63A75A-D5C0-4427-96D2-D6FA58F706C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481465" y="6100658"/>
                <a:ext cx="92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4257" name="Käsinkirjoitus 4256">
                <a:extLst>
                  <a:ext uri="{FF2B5EF4-FFF2-40B4-BE49-F238E27FC236}">
                    <a16:creationId xmlns:a16="http://schemas.microsoft.com/office/drawing/2014/main" id="{C70D06ED-B4EB-4CC6-81B9-A66A2F042F8B}"/>
                  </a:ext>
                </a:extLst>
              </p14:cNvPr>
              <p14:cNvContentPartPr/>
              <p14:nvPr/>
            </p14:nvContentPartPr>
            <p14:xfrm>
              <a:off x="11138825" y="5885018"/>
              <a:ext cx="360" cy="506520"/>
            </p14:xfrm>
          </p:contentPart>
        </mc:Choice>
        <mc:Fallback>
          <p:pic>
            <p:nvPicPr>
              <p:cNvPr id="4257" name="Käsinkirjoitus 4256">
                <a:extLst>
                  <a:ext uri="{FF2B5EF4-FFF2-40B4-BE49-F238E27FC236}">
                    <a16:creationId xmlns:a16="http://schemas.microsoft.com/office/drawing/2014/main" id="{C70D06ED-B4EB-4CC6-81B9-A66A2F042F8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1129825" y="5876018"/>
                <a:ext cx="1800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4258" name="Käsinkirjoitus 4257">
                <a:extLst>
                  <a:ext uri="{FF2B5EF4-FFF2-40B4-BE49-F238E27FC236}">
                    <a16:creationId xmlns:a16="http://schemas.microsoft.com/office/drawing/2014/main" id="{AFDE0F84-0D9B-4F33-A1E7-E1BB4D9A8EEA}"/>
                  </a:ext>
                </a:extLst>
              </p14:cNvPr>
              <p14:cNvContentPartPr/>
              <p14:nvPr/>
            </p14:nvContentPartPr>
            <p14:xfrm>
              <a:off x="11280305" y="5952338"/>
              <a:ext cx="399960" cy="406440"/>
            </p14:xfrm>
          </p:contentPart>
        </mc:Choice>
        <mc:Fallback>
          <p:pic>
            <p:nvPicPr>
              <p:cNvPr id="4258" name="Käsinkirjoitus 4257">
                <a:extLst>
                  <a:ext uri="{FF2B5EF4-FFF2-40B4-BE49-F238E27FC236}">
                    <a16:creationId xmlns:a16="http://schemas.microsoft.com/office/drawing/2014/main" id="{AFDE0F84-0D9B-4F33-A1E7-E1BB4D9A8EE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1271305" y="5943698"/>
                <a:ext cx="41760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4259" name="Käsinkirjoitus 4258">
                <a:extLst>
                  <a:ext uri="{FF2B5EF4-FFF2-40B4-BE49-F238E27FC236}">
                    <a16:creationId xmlns:a16="http://schemas.microsoft.com/office/drawing/2014/main" id="{AAA4D235-A010-492B-B1BF-AF38381986B9}"/>
                  </a:ext>
                </a:extLst>
              </p14:cNvPr>
              <p14:cNvContentPartPr/>
              <p14:nvPr/>
            </p14:nvContentPartPr>
            <p14:xfrm>
              <a:off x="10779545" y="5810138"/>
              <a:ext cx="176760" cy="555480"/>
            </p14:xfrm>
          </p:contentPart>
        </mc:Choice>
        <mc:Fallback>
          <p:pic>
            <p:nvPicPr>
              <p:cNvPr id="4259" name="Käsinkirjoitus 4258">
                <a:extLst>
                  <a:ext uri="{FF2B5EF4-FFF2-40B4-BE49-F238E27FC236}">
                    <a16:creationId xmlns:a16="http://schemas.microsoft.com/office/drawing/2014/main" id="{AAA4D235-A010-492B-B1BF-AF38381986B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0770545" y="5801132"/>
                <a:ext cx="194400" cy="573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4260" name="Käsinkirjoitus 4259">
                <a:extLst>
                  <a:ext uri="{FF2B5EF4-FFF2-40B4-BE49-F238E27FC236}">
                    <a16:creationId xmlns:a16="http://schemas.microsoft.com/office/drawing/2014/main" id="{72484A1F-1BBE-434F-9522-AFE2A96BB782}"/>
                  </a:ext>
                </a:extLst>
              </p14:cNvPr>
              <p14:cNvContentPartPr/>
              <p14:nvPr/>
            </p14:nvContentPartPr>
            <p14:xfrm>
              <a:off x="11770625" y="5945138"/>
              <a:ext cx="388800" cy="567720"/>
            </p14:xfrm>
          </p:contentPart>
        </mc:Choice>
        <mc:Fallback>
          <p:pic>
            <p:nvPicPr>
              <p:cNvPr id="4260" name="Käsinkirjoitus 4259">
                <a:extLst>
                  <a:ext uri="{FF2B5EF4-FFF2-40B4-BE49-F238E27FC236}">
                    <a16:creationId xmlns:a16="http://schemas.microsoft.com/office/drawing/2014/main" id="{72484A1F-1BBE-434F-9522-AFE2A96BB78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761985" y="5936498"/>
                <a:ext cx="406440" cy="5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4262" name="Käsinkirjoitus 4261">
                <a:extLst>
                  <a:ext uri="{FF2B5EF4-FFF2-40B4-BE49-F238E27FC236}">
                    <a16:creationId xmlns:a16="http://schemas.microsoft.com/office/drawing/2014/main" id="{C5916057-0BA0-4AA1-977E-AD9D4EAE4A41}"/>
                  </a:ext>
                </a:extLst>
              </p14:cNvPr>
              <p14:cNvContentPartPr/>
              <p14:nvPr/>
            </p14:nvContentPartPr>
            <p14:xfrm>
              <a:off x="8755985" y="56978"/>
              <a:ext cx="2777400" cy="1157760"/>
            </p14:xfrm>
          </p:contentPart>
        </mc:Choice>
        <mc:Fallback>
          <p:pic>
            <p:nvPicPr>
              <p:cNvPr id="4262" name="Käsinkirjoitus 4261">
                <a:extLst>
                  <a:ext uri="{FF2B5EF4-FFF2-40B4-BE49-F238E27FC236}">
                    <a16:creationId xmlns:a16="http://schemas.microsoft.com/office/drawing/2014/main" id="{C5916057-0BA0-4AA1-977E-AD9D4EAE4A4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747345" y="47978"/>
                <a:ext cx="2795040" cy="11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4264" name="Käsinkirjoitus 4263">
                <a:extLst>
                  <a:ext uri="{FF2B5EF4-FFF2-40B4-BE49-F238E27FC236}">
                    <a16:creationId xmlns:a16="http://schemas.microsoft.com/office/drawing/2014/main" id="{6E686AE8-F820-4EAB-A0F3-276B730286DA}"/>
                  </a:ext>
                </a:extLst>
              </p14:cNvPr>
              <p14:cNvContentPartPr/>
              <p14:nvPr/>
            </p14:nvContentPartPr>
            <p14:xfrm>
              <a:off x="5584025" y="278738"/>
              <a:ext cx="2870280" cy="1600560"/>
            </p14:xfrm>
          </p:contentPart>
        </mc:Choice>
        <mc:Fallback>
          <p:pic>
            <p:nvPicPr>
              <p:cNvPr id="4264" name="Käsinkirjoitus 4263">
                <a:extLst>
                  <a:ext uri="{FF2B5EF4-FFF2-40B4-BE49-F238E27FC236}">
                    <a16:creationId xmlns:a16="http://schemas.microsoft.com/office/drawing/2014/main" id="{6E686AE8-F820-4EAB-A0F3-276B730286D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575025" y="269738"/>
                <a:ext cx="2887920" cy="161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4773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157306"/>
            <a:ext cx="10515600" cy="1325563"/>
          </a:xfrm>
        </p:spPr>
        <p:txBody>
          <a:bodyPr/>
          <a:lstStyle/>
          <a:p>
            <a:r>
              <a:rPr lang="fi-FI" dirty="0"/>
              <a:t>Tuulivoimalat tuottavat sähköä ilman liike-energian avulla.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690688"/>
            <a:ext cx="6413938" cy="19806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Käsinkirjoitus 11">
                <a:extLst>
                  <a:ext uri="{FF2B5EF4-FFF2-40B4-BE49-F238E27FC236}">
                    <a16:creationId xmlns:a16="http://schemas.microsoft.com/office/drawing/2014/main" id="{68CE81E7-C2C5-497A-AE25-D86D00279697}"/>
                  </a:ext>
                </a:extLst>
              </p14:cNvPr>
              <p14:cNvContentPartPr/>
              <p14:nvPr/>
            </p14:nvContentPartPr>
            <p14:xfrm>
              <a:off x="9608105" y="2094578"/>
              <a:ext cx="101160" cy="360"/>
            </p14:xfrm>
          </p:contentPart>
        </mc:Choice>
        <mc:Fallback>
          <p:pic>
            <p:nvPicPr>
              <p:cNvPr id="12" name="Käsinkirjoitus 11">
                <a:extLst>
                  <a:ext uri="{FF2B5EF4-FFF2-40B4-BE49-F238E27FC236}">
                    <a16:creationId xmlns:a16="http://schemas.microsoft.com/office/drawing/2014/main" id="{68CE81E7-C2C5-497A-AE25-D86D002796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99105" y="2085578"/>
                <a:ext cx="118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8B404AA7-7BA7-4CF5-A1C6-09DCC68DA60D}"/>
                  </a:ext>
                </a:extLst>
              </p14:cNvPr>
              <p14:cNvContentPartPr/>
              <p14:nvPr/>
            </p14:nvContentPartPr>
            <p14:xfrm>
              <a:off x="9941825" y="1803338"/>
              <a:ext cx="360" cy="200520"/>
            </p14:xfrm>
          </p:contentPart>
        </mc:Choice>
        <mc:Fallback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8B404AA7-7BA7-4CF5-A1C6-09DCC68DA6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32825" y="1794338"/>
                <a:ext cx="1800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Käsinkirjoitus 14">
                <a:extLst>
                  <a:ext uri="{FF2B5EF4-FFF2-40B4-BE49-F238E27FC236}">
                    <a16:creationId xmlns:a16="http://schemas.microsoft.com/office/drawing/2014/main" id="{59C11A94-092C-4C5A-888B-8A6F69BE06F4}"/>
                  </a:ext>
                </a:extLst>
              </p14:cNvPr>
              <p14:cNvContentPartPr/>
              <p14:nvPr/>
            </p14:nvContentPartPr>
            <p14:xfrm>
              <a:off x="9850385" y="2085938"/>
              <a:ext cx="150120" cy="360"/>
            </p14:xfrm>
          </p:contentPart>
        </mc:Choice>
        <mc:Fallback>
          <p:pic>
            <p:nvPicPr>
              <p:cNvPr id="15" name="Käsinkirjoitus 14">
                <a:extLst>
                  <a:ext uri="{FF2B5EF4-FFF2-40B4-BE49-F238E27FC236}">
                    <a16:creationId xmlns:a16="http://schemas.microsoft.com/office/drawing/2014/main" id="{59C11A94-092C-4C5A-888B-8A6F69BE06F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41385" y="2077298"/>
                <a:ext cx="1677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Käsinkirjoitus 15">
                <a:extLst>
                  <a:ext uri="{FF2B5EF4-FFF2-40B4-BE49-F238E27FC236}">
                    <a16:creationId xmlns:a16="http://schemas.microsoft.com/office/drawing/2014/main" id="{2C18A32B-AC21-4FB8-AC93-C6F4E7BB4F99}"/>
                  </a:ext>
                </a:extLst>
              </p14:cNvPr>
              <p14:cNvContentPartPr/>
              <p14:nvPr/>
            </p14:nvContentPartPr>
            <p14:xfrm>
              <a:off x="9867305" y="2209778"/>
              <a:ext cx="143640" cy="152280"/>
            </p14:xfrm>
          </p:contentPart>
        </mc:Choice>
        <mc:Fallback>
          <p:pic>
            <p:nvPicPr>
              <p:cNvPr id="16" name="Käsinkirjoitus 15">
                <a:extLst>
                  <a:ext uri="{FF2B5EF4-FFF2-40B4-BE49-F238E27FC236}">
                    <a16:creationId xmlns:a16="http://schemas.microsoft.com/office/drawing/2014/main" id="{2C18A32B-AC21-4FB8-AC93-C6F4E7BB4F9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58305" y="2200778"/>
                <a:ext cx="1612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" name="Käsinkirjoitus 16">
                <a:extLst>
                  <a:ext uri="{FF2B5EF4-FFF2-40B4-BE49-F238E27FC236}">
                    <a16:creationId xmlns:a16="http://schemas.microsoft.com/office/drawing/2014/main" id="{EA8AE5C8-C049-4107-81F2-E6714438723A}"/>
                  </a:ext>
                </a:extLst>
              </p14:cNvPr>
              <p14:cNvContentPartPr/>
              <p14:nvPr/>
            </p14:nvContentPartPr>
            <p14:xfrm>
              <a:off x="9617465" y="2019698"/>
              <a:ext cx="82440" cy="16920"/>
            </p14:xfrm>
          </p:contentPart>
        </mc:Choice>
        <mc:Fallback>
          <p:pic>
            <p:nvPicPr>
              <p:cNvPr id="17" name="Käsinkirjoitus 16">
                <a:extLst>
                  <a:ext uri="{FF2B5EF4-FFF2-40B4-BE49-F238E27FC236}">
                    <a16:creationId xmlns:a16="http://schemas.microsoft.com/office/drawing/2014/main" id="{EA8AE5C8-C049-4107-81F2-E6714438723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608825" y="2010698"/>
                <a:ext cx="1000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Käsinkirjoitus 17">
                <a:extLst>
                  <a:ext uri="{FF2B5EF4-FFF2-40B4-BE49-F238E27FC236}">
                    <a16:creationId xmlns:a16="http://schemas.microsoft.com/office/drawing/2014/main" id="{E34339CA-2859-462D-A4CC-203AA59E508C}"/>
                  </a:ext>
                </a:extLst>
              </p14:cNvPr>
              <p14:cNvContentPartPr/>
              <p14:nvPr/>
            </p14:nvContentPartPr>
            <p14:xfrm>
              <a:off x="9250625" y="1911338"/>
              <a:ext cx="244080" cy="309600"/>
            </p14:xfrm>
          </p:contentPart>
        </mc:Choice>
        <mc:Fallback>
          <p:pic>
            <p:nvPicPr>
              <p:cNvPr id="18" name="Käsinkirjoitus 17">
                <a:extLst>
                  <a:ext uri="{FF2B5EF4-FFF2-40B4-BE49-F238E27FC236}">
                    <a16:creationId xmlns:a16="http://schemas.microsoft.com/office/drawing/2014/main" id="{E34339CA-2859-462D-A4CC-203AA59E508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241625" y="1902348"/>
                <a:ext cx="261720" cy="327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9" name="Käsinkirjoitus 18">
                <a:extLst>
                  <a:ext uri="{FF2B5EF4-FFF2-40B4-BE49-F238E27FC236}">
                    <a16:creationId xmlns:a16="http://schemas.microsoft.com/office/drawing/2014/main" id="{3629BD3D-A81B-447E-A2AD-9CB51F2A3082}"/>
                  </a:ext>
                </a:extLst>
              </p14:cNvPr>
              <p14:cNvContentPartPr/>
              <p14:nvPr/>
            </p14:nvContentPartPr>
            <p14:xfrm>
              <a:off x="10174385" y="1978298"/>
              <a:ext cx="224280" cy="173880"/>
            </p14:xfrm>
          </p:contentPart>
        </mc:Choice>
        <mc:Fallback>
          <p:pic>
            <p:nvPicPr>
              <p:cNvPr id="19" name="Käsinkirjoitus 18">
                <a:extLst>
                  <a:ext uri="{FF2B5EF4-FFF2-40B4-BE49-F238E27FC236}">
                    <a16:creationId xmlns:a16="http://schemas.microsoft.com/office/drawing/2014/main" id="{3629BD3D-A81B-447E-A2AD-9CB51F2A308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165745" y="1969298"/>
                <a:ext cx="2419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" name="Käsinkirjoitus 19">
                <a:extLst>
                  <a:ext uri="{FF2B5EF4-FFF2-40B4-BE49-F238E27FC236}">
                    <a16:creationId xmlns:a16="http://schemas.microsoft.com/office/drawing/2014/main" id="{7E523486-940E-4568-99A1-34C0C8167045}"/>
                  </a:ext>
                </a:extLst>
              </p14:cNvPr>
              <p14:cNvContentPartPr/>
              <p14:nvPr/>
            </p14:nvContentPartPr>
            <p14:xfrm>
              <a:off x="10490465" y="2007818"/>
              <a:ext cx="137520" cy="126000"/>
            </p14:xfrm>
          </p:contentPart>
        </mc:Choice>
        <mc:Fallback>
          <p:pic>
            <p:nvPicPr>
              <p:cNvPr id="20" name="Käsinkirjoitus 19">
                <a:extLst>
                  <a:ext uri="{FF2B5EF4-FFF2-40B4-BE49-F238E27FC236}">
                    <a16:creationId xmlns:a16="http://schemas.microsoft.com/office/drawing/2014/main" id="{7E523486-940E-4568-99A1-34C0C816704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481465" y="1998818"/>
                <a:ext cx="1551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1" name="Käsinkirjoitus 20">
                <a:extLst>
                  <a:ext uri="{FF2B5EF4-FFF2-40B4-BE49-F238E27FC236}">
                    <a16:creationId xmlns:a16="http://schemas.microsoft.com/office/drawing/2014/main" id="{32D4E9EE-850E-471E-BA68-CEC3E71080EB}"/>
                  </a:ext>
                </a:extLst>
              </p14:cNvPr>
              <p14:cNvContentPartPr/>
              <p14:nvPr/>
            </p14:nvContentPartPr>
            <p14:xfrm>
              <a:off x="10748225" y="1774898"/>
              <a:ext cx="141120" cy="154080"/>
            </p14:xfrm>
          </p:contentPart>
        </mc:Choice>
        <mc:Fallback>
          <p:pic>
            <p:nvPicPr>
              <p:cNvPr id="21" name="Käsinkirjoitus 20">
                <a:extLst>
                  <a:ext uri="{FF2B5EF4-FFF2-40B4-BE49-F238E27FC236}">
                    <a16:creationId xmlns:a16="http://schemas.microsoft.com/office/drawing/2014/main" id="{32D4E9EE-850E-471E-BA68-CEC3E71080E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739225" y="1766258"/>
                <a:ext cx="158760" cy="17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469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uva, joka sisältää kohteen teksti, Fontti, kuvakaappaus&#10;&#10;Kuvaus luotu automaattisest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65124"/>
            <a:ext cx="6314095" cy="244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Käsinkirjoitus 6">
                <a:extLst>
                  <a:ext uri="{FF2B5EF4-FFF2-40B4-BE49-F238E27FC236}">
                    <a16:creationId xmlns:a16="http://schemas.microsoft.com/office/drawing/2014/main" id="{E5AAFBDA-204E-461C-B22C-317065866517}"/>
                  </a:ext>
                </a:extLst>
              </p14:cNvPr>
              <p14:cNvContentPartPr/>
              <p14:nvPr/>
            </p14:nvContentPartPr>
            <p14:xfrm>
              <a:off x="9368345" y="789218"/>
              <a:ext cx="9360" cy="192960"/>
            </p14:xfrm>
          </p:contentPart>
        </mc:Choice>
        <mc:Fallback>
          <p:pic>
            <p:nvPicPr>
              <p:cNvPr id="7" name="Käsinkirjoitus 6">
                <a:extLst>
                  <a:ext uri="{FF2B5EF4-FFF2-40B4-BE49-F238E27FC236}">
                    <a16:creationId xmlns:a16="http://schemas.microsoft.com/office/drawing/2014/main" id="{E5AAFBDA-204E-461C-B22C-3170658665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59345" y="780218"/>
                <a:ext cx="2700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Käsinkirjoitus 7">
                <a:extLst>
                  <a:ext uri="{FF2B5EF4-FFF2-40B4-BE49-F238E27FC236}">
                    <a16:creationId xmlns:a16="http://schemas.microsoft.com/office/drawing/2014/main" id="{CBBEA55B-6141-4429-BE82-C42F2AA8207B}"/>
                  </a:ext>
                </a:extLst>
              </p14:cNvPr>
              <p14:cNvContentPartPr/>
              <p14:nvPr/>
            </p14:nvContentPartPr>
            <p14:xfrm>
              <a:off x="9326585" y="1071818"/>
              <a:ext cx="175680" cy="8640"/>
            </p14:xfrm>
          </p:contentPart>
        </mc:Choice>
        <mc:Fallback>
          <p:pic>
            <p:nvPicPr>
              <p:cNvPr id="8" name="Käsinkirjoitus 7">
                <a:extLst>
                  <a:ext uri="{FF2B5EF4-FFF2-40B4-BE49-F238E27FC236}">
                    <a16:creationId xmlns:a16="http://schemas.microsoft.com/office/drawing/2014/main" id="{CBBEA55B-6141-4429-BE82-C42F2AA820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17945" y="1063178"/>
                <a:ext cx="19332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Käsinkirjoitus 9">
                <a:extLst>
                  <a:ext uri="{FF2B5EF4-FFF2-40B4-BE49-F238E27FC236}">
                    <a16:creationId xmlns:a16="http://schemas.microsoft.com/office/drawing/2014/main" id="{1101318E-EE9A-4CDB-88A0-88D648EF0FC6}"/>
                  </a:ext>
                </a:extLst>
              </p14:cNvPr>
              <p14:cNvContentPartPr/>
              <p14:nvPr/>
            </p14:nvContentPartPr>
            <p14:xfrm>
              <a:off x="9339905" y="1182338"/>
              <a:ext cx="162720" cy="129240"/>
            </p14:xfrm>
          </p:contentPart>
        </mc:Choice>
        <mc:Fallback>
          <p:pic>
            <p:nvPicPr>
              <p:cNvPr id="10" name="Käsinkirjoitus 9">
                <a:extLst>
                  <a:ext uri="{FF2B5EF4-FFF2-40B4-BE49-F238E27FC236}">
                    <a16:creationId xmlns:a16="http://schemas.microsoft.com/office/drawing/2014/main" id="{1101318E-EE9A-4CDB-88A0-88D648EF0FC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31265" y="1173698"/>
                <a:ext cx="1803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Käsinkirjoitus 10">
                <a:extLst>
                  <a:ext uri="{FF2B5EF4-FFF2-40B4-BE49-F238E27FC236}">
                    <a16:creationId xmlns:a16="http://schemas.microsoft.com/office/drawing/2014/main" id="{ED55D6AA-1352-46BA-BF7B-60A1E99DD413}"/>
                  </a:ext>
                </a:extLst>
              </p14:cNvPr>
              <p14:cNvContentPartPr/>
              <p14:nvPr/>
            </p14:nvContentPartPr>
            <p14:xfrm>
              <a:off x="9708905" y="980378"/>
              <a:ext cx="348120" cy="198360"/>
            </p14:xfrm>
          </p:contentPart>
        </mc:Choice>
        <mc:Fallback>
          <p:pic>
            <p:nvPicPr>
              <p:cNvPr id="11" name="Käsinkirjoitus 10">
                <a:extLst>
                  <a:ext uri="{FF2B5EF4-FFF2-40B4-BE49-F238E27FC236}">
                    <a16:creationId xmlns:a16="http://schemas.microsoft.com/office/drawing/2014/main" id="{ED55D6AA-1352-46BA-BF7B-60A1E99DD41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700265" y="971738"/>
                <a:ext cx="3657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Käsinkirjoitus 11">
                <a:extLst>
                  <a:ext uri="{FF2B5EF4-FFF2-40B4-BE49-F238E27FC236}">
                    <a16:creationId xmlns:a16="http://schemas.microsoft.com/office/drawing/2014/main" id="{AC04FB40-9A47-4029-B727-9B15CFBA7513}"/>
                  </a:ext>
                </a:extLst>
              </p14:cNvPr>
              <p14:cNvContentPartPr/>
              <p14:nvPr/>
            </p14:nvContentPartPr>
            <p14:xfrm>
              <a:off x="10199585" y="1030418"/>
              <a:ext cx="159840" cy="176040"/>
            </p14:xfrm>
          </p:contentPart>
        </mc:Choice>
        <mc:Fallback>
          <p:pic>
            <p:nvPicPr>
              <p:cNvPr id="12" name="Käsinkirjoitus 11">
                <a:extLst>
                  <a:ext uri="{FF2B5EF4-FFF2-40B4-BE49-F238E27FC236}">
                    <a16:creationId xmlns:a16="http://schemas.microsoft.com/office/drawing/2014/main" id="{AC04FB40-9A47-4029-B727-9B15CFBA751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190585" y="1021778"/>
                <a:ext cx="1774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" name="Käsinkirjoitus 15">
                <a:extLst>
                  <a:ext uri="{FF2B5EF4-FFF2-40B4-BE49-F238E27FC236}">
                    <a16:creationId xmlns:a16="http://schemas.microsoft.com/office/drawing/2014/main" id="{B71BB86C-969D-4D05-A06C-57F8B71AE8E6}"/>
                  </a:ext>
                </a:extLst>
              </p14:cNvPr>
              <p14:cNvContentPartPr/>
              <p14:nvPr/>
            </p14:nvContentPartPr>
            <p14:xfrm>
              <a:off x="10473905" y="878138"/>
              <a:ext cx="199080" cy="111240"/>
            </p14:xfrm>
          </p:contentPart>
        </mc:Choice>
        <mc:Fallback>
          <p:pic>
            <p:nvPicPr>
              <p:cNvPr id="16" name="Käsinkirjoitus 15">
                <a:extLst>
                  <a:ext uri="{FF2B5EF4-FFF2-40B4-BE49-F238E27FC236}">
                    <a16:creationId xmlns:a16="http://schemas.microsoft.com/office/drawing/2014/main" id="{B71BB86C-969D-4D05-A06C-57F8B71AE8E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464905" y="869138"/>
                <a:ext cx="2167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" name="Käsinkirjoitus 19">
                <a:extLst>
                  <a:ext uri="{FF2B5EF4-FFF2-40B4-BE49-F238E27FC236}">
                    <a16:creationId xmlns:a16="http://schemas.microsoft.com/office/drawing/2014/main" id="{B47D26A4-AD09-4629-BC08-2E4EB0819275}"/>
                  </a:ext>
                </a:extLst>
              </p14:cNvPr>
              <p14:cNvContentPartPr/>
              <p14:nvPr/>
            </p14:nvContentPartPr>
            <p14:xfrm>
              <a:off x="7846985" y="1603898"/>
              <a:ext cx="217800" cy="186120"/>
            </p14:xfrm>
          </p:contentPart>
        </mc:Choice>
        <mc:Fallback>
          <p:pic>
            <p:nvPicPr>
              <p:cNvPr id="20" name="Käsinkirjoitus 19">
                <a:extLst>
                  <a:ext uri="{FF2B5EF4-FFF2-40B4-BE49-F238E27FC236}">
                    <a16:creationId xmlns:a16="http://schemas.microsoft.com/office/drawing/2014/main" id="{B47D26A4-AD09-4629-BC08-2E4EB081927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37985" y="1595258"/>
                <a:ext cx="23544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" name="Käsinkirjoitus 20">
                <a:extLst>
                  <a:ext uri="{FF2B5EF4-FFF2-40B4-BE49-F238E27FC236}">
                    <a16:creationId xmlns:a16="http://schemas.microsoft.com/office/drawing/2014/main" id="{C8C2DB4D-2A55-4312-A640-E7593BEA712D}"/>
                  </a:ext>
                </a:extLst>
              </p14:cNvPr>
              <p14:cNvContentPartPr/>
              <p14:nvPr/>
            </p14:nvContentPartPr>
            <p14:xfrm>
              <a:off x="8196185" y="1695338"/>
              <a:ext cx="82440" cy="360"/>
            </p14:xfrm>
          </p:contentPart>
        </mc:Choice>
        <mc:Fallback>
          <p:pic>
            <p:nvPicPr>
              <p:cNvPr id="21" name="Käsinkirjoitus 20">
                <a:extLst>
                  <a:ext uri="{FF2B5EF4-FFF2-40B4-BE49-F238E27FC236}">
                    <a16:creationId xmlns:a16="http://schemas.microsoft.com/office/drawing/2014/main" id="{C8C2DB4D-2A55-4312-A640-E7593BEA712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87185" y="1686698"/>
                <a:ext cx="1000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2" name="Käsinkirjoitus 21">
                <a:extLst>
                  <a:ext uri="{FF2B5EF4-FFF2-40B4-BE49-F238E27FC236}">
                    <a16:creationId xmlns:a16="http://schemas.microsoft.com/office/drawing/2014/main" id="{AF698A95-AE42-4C57-BE90-67271BF5B490}"/>
                  </a:ext>
                </a:extLst>
              </p14:cNvPr>
              <p14:cNvContentPartPr/>
              <p14:nvPr/>
            </p14:nvContentPartPr>
            <p14:xfrm>
              <a:off x="8204465" y="1770218"/>
              <a:ext cx="73080" cy="6480"/>
            </p14:xfrm>
          </p:contentPart>
        </mc:Choice>
        <mc:Fallback>
          <p:pic>
            <p:nvPicPr>
              <p:cNvPr id="22" name="Käsinkirjoitus 21">
                <a:extLst>
                  <a:ext uri="{FF2B5EF4-FFF2-40B4-BE49-F238E27FC236}">
                    <a16:creationId xmlns:a16="http://schemas.microsoft.com/office/drawing/2014/main" id="{AF698A95-AE42-4C57-BE90-67271BF5B49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195825" y="1761578"/>
                <a:ext cx="907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9" name="Käsinkirjoitus 28">
                <a:extLst>
                  <a:ext uri="{FF2B5EF4-FFF2-40B4-BE49-F238E27FC236}">
                    <a16:creationId xmlns:a16="http://schemas.microsoft.com/office/drawing/2014/main" id="{5441AD46-D804-4D7B-A0BA-ABEF6C1E3D23}"/>
                  </a:ext>
                </a:extLst>
              </p14:cNvPr>
              <p14:cNvContentPartPr/>
              <p14:nvPr/>
            </p14:nvContentPartPr>
            <p14:xfrm>
              <a:off x="9068825" y="1745378"/>
              <a:ext cx="591120" cy="399960"/>
            </p14:xfrm>
          </p:contentPart>
        </mc:Choice>
        <mc:Fallback>
          <p:pic>
            <p:nvPicPr>
              <p:cNvPr id="29" name="Käsinkirjoitus 28">
                <a:extLst>
                  <a:ext uri="{FF2B5EF4-FFF2-40B4-BE49-F238E27FC236}">
                    <a16:creationId xmlns:a16="http://schemas.microsoft.com/office/drawing/2014/main" id="{5441AD46-D804-4D7B-A0BA-ABEF6C1E3D2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060180" y="1736378"/>
                <a:ext cx="608771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0" name="Käsinkirjoitus 29">
                <a:extLst>
                  <a:ext uri="{FF2B5EF4-FFF2-40B4-BE49-F238E27FC236}">
                    <a16:creationId xmlns:a16="http://schemas.microsoft.com/office/drawing/2014/main" id="{BFF694FE-20EE-4ED5-BA19-E21F9FB43609}"/>
                  </a:ext>
                </a:extLst>
              </p14:cNvPr>
              <p14:cNvContentPartPr/>
              <p14:nvPr/>
            </p14:nvContentPartPr>
            <p14:xfrm>
              <a:off x="8442785" y="1579058"/>
              <a:ext cx="466920" cy="366840"/>
            </p14:xfrm>
          </p:contentPart>
        </mc:Choice>
        <mc:Fallback>
          <p:pic>
            <p:nvPicPr>
              <p:cNvPr id="30" name="Käsinkirjoitus 29">
                <a:extLst>
                  <a:ext uri="{FF2B5EF4-FFF2-40B4-BE49-F238E27FC236}">
                    <a16:creationId xmlns:a16="http://schemas.microsoft.com/office/drawing/2014/main" id="{BFF694FE-20EE-4ED5-BA19-E21F9FB4360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434145" y="1570058"/>
                <a:ext cx="48456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1" name="Käsinkirjoitus 30">
                <a:extLst>
                  <a:ext uri="{FF2B5EF4-FFF2-40B4-BE49-F238E27FC236}">
                    <a16:creationId xmlns:a16="http://schemas.microsoft.com/office/drawing/2014/main" id="{9FD4B231-C8EA-481B-838E-B7FEAFB9DB07}"/>
                  </a:ext>
                </a:extLst>
              </p14:cNvPr>
              <p14:cNvContentPartPr/>
              <p14:nvPr/>
            </p14:nvContentPartPr>
            <p14:xfrm>
              <a:off x="7789025" y="2119418"/>
              <a:ext cx="183600" cy="411840"/>
            </p14:xfrm>
          </p:contentPart>
        </mc:Choice>
        <mc:Fallback>
          <p:pic>
            <p:nvPicPr>
              <p:cNvPr id="31" name="Käsinkirjoitus 30">
                <a:extLst>
                  <a:ext uri="{FF2B5EF4-FFF2-40B4-BE49-F238E27FC236}">
                    <a16:creationId xmlns:a16="http://schemas.microsoft.com/office/drawing/2014/main" id="{9FD4B231-C8EA-481B-838E-B7FEAFB9DB0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780025" y="2110778"/>
                <a:ext cx="20124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2" name="Käsinkirjoitus 31">
                <a:extLst>
                  <a:ext uri="{FF2B5EF4-FFF2-40B4-BE49-F238E27FC236}">
                    <a16:creationId xmlns:a16="http://schemas.microsoft.com/office/drawing/2014/main" id="{A989CE9E-66C7-4201-8E79-2C91F40EB897}"/>
                  </a:ext>
                </a:extLst>
              </p14:cNvPr>
              <p14:cNvContentPartPr/>
              <p14:nvPr/>
            </p14:nvContentPartPr>
            <p14:xfrm>
              <a:off x="8146145" y="2243978"/>
              <a:ext cx="116640" cy="10080"/>
            </p14:xfrm>
          </p:contentPart>
        </mc:Choice>
        <mc:Fallback>
          <p:pic>
            <p:nvPicPr>
              <p:cNvPr id="32" name="Käsinkirjoitus 31">
                <a:extLst>
                  <a:ext uri="{FF2B5EF4-FFF2-40B4-BE49-F238E27FC236}">
                    <a16:creationId xmlns:a16="http://schemas.microsoft.com/office/drawing/2014/main" id="{A989CE9E-66C7-4201-8E79-2C91F40EB89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137505" y="2234978"/>
                <a:ext cx="1342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3" name="Käsinkirjoitus 32">
                <a:extLst>
                  <a:ext uri="{FF2B5EF4-FFF2-40B4-BE49-F238E27FC236}">
                    <a16:creationId xmlns:a16="http://schemas.microsoft.com/office/drawing/2014/main" id="{8E6D9281-FC60-4E63-93E8-60CD1E19C51D}"/>
                  </a:ext>
                </a:extLst>
              </p14:cNvPr>
              <p14:cNvContentPartPr/>
              <p14:nvPr/>
            </p14:nvContentPartPr>
            <p14:xfrm>
              <a:off x="8204465" y="2294018"/>
              <a:ext cx="74160" cy="25920"/>
            </p14:xfrm>
          </p:contentPart>
        </mc:Choice>
        <mc:Fallback>
          <p:pic>
            <p:nvPicPr>
              <p:cNvPr id="33" name="Käsinkirjoitus 32">
                <a:extLst>
                  <a:ext uri="{FF2B5EF4-FFF2-40B4-BE49-F238E27FC236}">
                    <a16:creationId xmlns:a16="http://schemas.microsoft.com/office/drawing/2014/main" id="{8E6D9281-FC60-4E63-93E8-60CD1E19C51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195825" y="2285018"/>
                <a:ext cx="918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4" name="Käsinkirjoitus 33">
                <a:extLst>
                  <a:ext uri="{FF2B5EF4-FFF2-40B4-BE49-F238E27FC236}">
                    <a16:creationId xmlns:a16="http://schemas.microsoft.com/office/drawing/2014/main" id="{2A8AE464-EE00-42EE-89B5-A6B229EEDB68}"/>
                  </a:ext>
                </a:extLst>
              </p14:cNvPr>
              <p14:cNvContentPartPr/>
              <p14:nvPr/>
            </p14:nvContentPartPr>
            <p14:xfrm>
              <a:off x="8451065" y="2174138"/>
              <a:ext cx="105120" cy="196920"/>
            </p14:xfrm>
          </p:contentPart>
        </mc:Choice>
        <mc:Fallback>
          <p:pic>
            <p:nvPicPr>
              <p:cNvPr id="34" name="Käsinkirjoitus 33">
                <a:extLst>
                  <a:ext uri="{FF2B5EF4-FFF2-40B4-BE49-F238E27FC236}">
                    <a16:creationId xmlns:a16="http://schemas.microsoft.com/office/drawing/2014/main" id="{2A8AE464-EE00-42EE-89B5-A6B229EEDB6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442065" y="2165498"/>
                <a:ext cx="12276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5" name="Käsinkirjoitus 34">
                <a:extLst>
                  <a:ext uri="{FF2B5EF4-FFF2-40B4-BE49-F238E27FC236}">
                    <a16:creationId xmlns:a16="http://schemas.microsoft.com/office/drawing/2014/main" id="{9D8D0BF6-AFCE-46D9-A390-3DAA4BA3F8EE}"/>
                  </a:ext>
                </a:extLst>
              </p14:cNvPr>
              <p14:cNvContentPartPr/>
              <p14:nvPr/>
            </p14:nvContentPartPr>
            <p14:xfrm>
              <a:off x="8652665" y="2351978"/>
              <a:ext cx="34560" cy="63360"/>
            </p14:xfrm>
          </p:contentPart>
        </mc:Choice>
        <mc:Fallback>
          <p:pic>
            <p:nvPicPr>
              <p:cNvPr id="35" name="Käsinkirjoitus 34">
                <a:extLst>
                  <a:ext uri="{FF2B5EF4-FFF2-40B4-BE49-F238E27FC236}">
                    <a16:creationId xmlns:a16="http://schemas.microsoft.com/office/drawing/2014/main" id="{9D8D0BF6-AFCE-46D9-A390-3DAA4BA3F8E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643665" y="2342978"/>
                <a:ext cx="522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8" name="Käsinkirjoitus 37">
                <a:extLst>
                  <a:ext uri="{FF2B5EF4-FFF2-40B4-BE49-F238E27FC236}">
                    <a16:creationId xmlns:a16="http://schemas.microsoft.com/office/drawing/2014/main" id="{10F6D91B-6211-4B7C-B669-1A25F3EC6750}"/>
                  </a:ext>
                </a:extLst>
              </p14:cNvPr>
              <p14:cNvContentPartPr/>
              <p14:nvPr/>
            </p14:nvContentPartPr>
            <p14:xfrm>
              <a:off x="8778305" y="2227418"/>
              <a:ext cx="314280" cy="242280"/>
            </p14:xfrm>
          </p:contentPart>
        </mc:Choice>
        <mc:Fallback>
          <p:pic>
            <p:nvPicPr>
              <p:cNvPr id="38" name="Käsinkirjoitus 37">
                <a:extLst>
                  <a:ext uri="{FF2B5EF4-FFF2-40B4-BE49-F238E27FC236}">
                    <a16:creationId xmlns:a16="http://schemas.microsoft.com/office/drawing/2014/main" id="{10F6D91B-6211-4B7C-B669-1A25F3EC675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769305" y="2218418"/>
                <a:ext cx="33192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9" name="Käsinkirjoitus 38">
                <a:extLst>
                  <a:ext uri="{FF2B5EF4-FFF2-40B4-BE49-F238E27FC236}">
                    <a16:creationId xmlns:a16="http://schemas.microsoft.com/office/drawing/2014/main" id="{70874564-B4B7-46A1-8C91-FC7BB17F195D}"/>
                  </a:ext>
                </a:extLst>
              </p14:cNvPr>
              <p14:cNvContentPartPr/>
              <p14:nvPr/>
            </p14:nvContentPartPr>
            <p14:xfrm>
              <a:off x="5443625" y="1271258"/>
              <a:ext cx="1381320" cy="326160"/>
            </p14:xfrm>
          </p:contentPart>
        </mc:Choice>
        <mc:Fallback>
          <p:pic>
            <p:nvPicPr>
              <p:cNvPr id="39" name="Käsinkirjoitus 38">
                <a:extLst>
                  <a:ext uri="{FF2B5EF4-FFF2-40B4-BE49-F238E27FC236}">
                    <a16:creationId xmlns:a16="http://schemas.microsoft.com/office/drawing/2014/main" id="{70874564-B4B7-46A1-8C91-FC7BB17F195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434625" y="1262258"/>
                <a:ext cx="139896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0" name="Käsinkirjoitus 39">
                <a:extLst>
                  <a:ext uri="{FF2B5EF4-FFF2-40B4-BE49-F238E27FC236}">
                    <a16:creationId xmlns:a16="http://schemas.microsoft.com/office/drawing/2014/main" id="{BD1AFD47-0C93-4950-AE76-6D24F0DAD8EB}"/>
                  </a:ext>
                </a:extLst>
              </p14:cNvPr>
              <p14:cNvContentPartPr/>
              <p14:nvPr/>
            </p14:nvContentPartPr>
            <p14:xfrm>
              <a:off x="7413905" y="2609738"/>
              <a:ext cx="319680" cy="224640"/>
            </p14:xfrm>
          </p:contentPart>
        </mc:Choice>
        <mc:Fallback>
          <p:pic>
            <p:nvPicPr>
              <p:cNvPr id="40" name="Käsinkirjoitus 39">
                <a:extLst>
                  <a:ext uri="{FF2B5EF4-FFF2-40B4-BE49-F238E27FC236}">
                    <a16:creationId xmlns:a16="http://schemas.microsoft.com/office/drawing/2014/main" id="{BD1AFD47-0C93-4950-AE76-6D24F0DAD8E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404905" y="2600738"/>
                <a:ext cx="33732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2" name="Käsinkirjoitus 41">
                <a:extLst>
                  <a:ext uri="{FF2B5EF4-FFF2-40B4-BE49-F238E27FC236}">
                    <a16:creationId xmlns:a16="http://schemas.microsoft.com/office/drawing/2014/main" id="{EC684CB1-83C7-4770-BE37-2DBD6DCC175A}"/>
                  </a:ext>
                </a:extLst>
              </p14:cNvPr>
              <p14:cNvContentPartPr/>
              <p14:nvPr/>
            </p14:nvContentPartPr>
            <p14:xfrm>
              <a:off x="7955345" y="2817458"/>
              <a:ext cx="376200" cy="360"/>
            </p14:xfrm>
          </p:contentPart>
        </mc:Choice>
        <mc:Fallback>
          <p:pic>
            <p:nvPicPr>
              <p:cNvPr id="42" name="Käsinkirjoitus 41">
                <a:extLst>
                  <a:ext uri="{FF2B5EF4-FFF2-40B4-BE49-F238E27FC236}">
                    <a16:creationId xmlns:a16="http://schemas.microsoft.com/office/drawing/2014/main" id="{EC684CB1-83C7-4770-BE37-2DBD6DCC175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946345" y="2808818"/>
                <a:ext cx="3938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3" name="Käsinkirjoitus 42">
                <a:extLst>
                  <a:ext uri="{FF2B5EF4-FFF2-40B4-BE49-F238E27FC236}">
                    <a16:creationId xmlns:a16="http://schemas.microsoft.com/office/drawing/2014/main" id="{873E8EF6-9634-45C7-88E5-48377AF49F59}"/>
                  </a:ext>
                </a:extLst>
              </p14:cNvPr>
              <p14:cNvContentPartPr/>
              <p14:nvPr/>
            </p14:nvContentPartPr>
            <p14:xfrm>
              <a:off x="8536745" y="2601818"/>
              <a:ext cx="18000" cy="239040"/>
            </p14:xfrm>
          </p:contentPart>
        </mc:Choice>
        <mc:Fallback>
          <p:pic>
            <p:nvPicPr>
              <p:cNvPr id="43" name="Käsinkirjoitus 42">
                <a:extLst>
                  <a:ext uri="{FF2B5EF4-FFF2-40B4-BE49-F238E27FC236}">
                    <a16:creationId xmlns:a16="http://schemas.microsoft.com/office/drawing/2014/main" id="{873E8EF6-9634-45C7-88E5-48377AF49F5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528105" y="2592818"/>
                <a:ext cx="356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4" name="Käsinkirjoitus 43">
                <a:extLst>
                  <a:ext uri="{FF2B5EF4-FFF2-40B4-BE49-F238E27FC236}">
                    <a16:creationId xmlns:a16="http://schemas.microsoft.com/office/drawing/2014/main" id="{B0A9B358-C6AC-4376-A9CC-2DD3E966DBA2}"/>
                  </a:ext>
                </a:extLst>
              </p14:cNvPr>
              <p14:cNvContentPartPr/>
              <p14:nvPr/>
            </p14:nvContentPartPr>
            <p14:xfrm>
              <a:off x="8690465" y="2643218"/>
              <a:ext cx="114480" cy="247680"/>
            </p14:xfrm>
          </p:contentPart>
        </mc:Choice>
        <mc:Fallback>
          <p:pic>
            <p:nvPicPr>
              <p:cNvPr id="44" name="Käsinkirjoitus 43">
                <a:extLst>
                  <a:ext uri="{FF2B5EF4-FFF2-40B4-BE49-F238E27FC236}">
                    <a16:creationId xmlns:a16="http://schemas.microsoft.com/office/drawing/2014/main" id="{B0A9B358-C6AC-4376-A9CC-2DD3E966DBA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681465" y="2634218"/>
                <a:ext cx="13212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5" name="Käsinkirjoitus 44">
                <a:extLst>
                  <a:ext uri="{FF2B5EF4-FFF2-40B4-BE49-F238E27FC236}">
                    <a16:creationId xmlns:a16="http://schemas.microsoft.com/office/drawing/2014/main" id="{E173B815-9D72-4A97-8E76-4138C68B7FC6}"/>
                  </a:ext>
                </a:extLst>
              </p14:cNvPr>
              <p14:cNvContentPartPr/>
              <p14:nvPr/>
            </p14:nvContentPartPr>
            <p14:xfrm>
              <a:off x="8919425" y="2684978"/>
              <a:ext cx="157680" cy="289800"/>
            </p14:xfrm>
          </p:contentPart>
        </mc:Choice>
        <mc:Fallback>
          <p:pic>
            <p:nvPicPr>
              <p:cNvPr id="45" name="Käsinkirjoitus 44">
                <a:extLst>
                  <a:ext uri="{FF2B5EF4-FFF2-40B4-BE49-F238E27FC236}">
                    <a16:creationId xmlns:a16="http://schemas.microsoft.com/office/drawing/2014/main" id="{E173B815-9D72-4A97-8E76-4138C68B7FC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910785" y="2676338"/>
                <a:ext cx="17532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8" name="Käsinkirjoitus 47">
                <a:extLst>
                  <a:ext uri="{FF2B5EF4-FFF2-40B4-BE49-F238E27FC236}">
                    <a16:creationId xmlns:a16="http://schemas.microsoft.com/office/drawing/2014/main" id="{14A0B7C0-CF3D-4845-A640-E337AA8B2500}"/>
                  </a:ext>
                </a:extLst>
              </p14:cNvPr>
              <p14:cNvContentPartPr/>
              <p14:nvPr/>
            </p14:nvContentPartPr>
            <p14:xfrm>
              <a:off x="9682265" y="2810618"/>
              <a:ext cx="139320" cy="251280"/>
            </p14:xfrm>
          </p:contentPart>
        </mc:Choice>
        <mc:Fallback>
          <p:pic>
            <p:nvPicPr>
              <p:cNvPr id="48" name="Käsinkirjoitus 47">
                <a:extLst>
                  <a:ext uri="{FF2B5EF4-FFF2-40B4-BE49-F238E27FC236}">
                    <a16:creationId xmlns:a16="http://schemas.microsoft.com/office/drawing/2014/main" id="{14A0B7C0-CF3D-4845-A640-E337AA8B250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673625" y="2801978"/>
                <a:ext cx="1569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1" name="Käsinkirjoitus 50">
                <a:extLst>
                  <a:ext uri="{FF2B5EF4-FFF2-40B4-BE49-F238E27FC236}">
                    <a16:creationId xmlns:a16="http://schemas.microsoft.com/office/drawing/2014/main" id="{706576CE-E074-4B46-9815-8BE48DBEDFF0}"/>
                  </a:ext>
                </a:extLst>
              </p14:cNvPr>
              <p14:cNvContentPartPr/>
              <p14:nvPr/>
            </p14:nvContentPartPr>
            <p14:xfrm>
              <a:off x="10181945" y="2927978"/>
              <a:ext cx="100800" cy="248760"/>
            </p14:xfrm>
          </p:contentPart>
        </mc:Choice>
        <mc:Fallback>
          <p:pic>
            <p:nvPicPr>
              <p:cNvPr id="51" name="Käsinkirjoitus 50">
                <a:extLst>
                  <a:ext uri="{FF2B5EF4-FFF2-40B4-BE49-F238E27FC236}">
                    <a16:creationId xmlns:a16="http://schemas.microsoft.com/office/drawing/2014/main" id="{706576CE-E074-4B46-9815-8BE48DBEDFF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173305" y="2918978"/>
                <a:ext cx="11844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52" name="Käsinkirjoitus 51">
                <a:extLst>
                  <a:ext uri="{FF2B5EF4-FFF2-40B4-BE49-F238E27FC236}">
                    <a16:creationId xmlns:a16="http://schemas.microsoft.com/office/drawing/2014/main" id="{9F6AAB7C-5C56-4C20-AA49-D054C5797F9A}"/>
                  </a:ext>
                </a:extLst>
              </p14:cNvPr>
              <p14:cNvContentPartPr/>
              <p14:nvPr/>
            </p14:nvContentPartPr>
            <p14:xfrm>
              <a:off x="9983225" y="2800898"/>
              <a:ext cx="92160" cy="256320"/>
            </p14:xfrm>
          </p:contentPart>
        </mc:Choice>
        <mc:Fallback>
          <p:pic>
            <p:nvPicPr>
              <p:cNvPr id="52" name="Käsinkirjoitus 51">
                <a:extLst>
                  <a:ext uri="{FF2B5EF4-FFF2-40B4-BE49-F238E27FC236}">
                    <a16:creationId xmlns:a16="http://schemas.microsoft.com/office/drawing/2014/main" id="{9F6AAB7C-5C56-4C20-AA49-D054C5797F9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974225" y="2792258"/>
                <a:ext cx="10980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3" name="Käsinkirjoitus 52">
                <a:extLst>
                  <a:ext uri="{FF2B5EF4-FFF2-40B4-BE49-F238E27FC236}">
                    <a16:creationId xmlns:a16="http://schemas.microsoft.com/office/drawing/2014/main" id="{68794A10-9C6B-4E24-B819-375E1669914B}"/>
                  </a:ext>
                </a:extLst>
              </p14:cNvPr>
              <p14:cNvContentPartPr/>
              <p14:nvPr/>
            </p14:nvContentPartPr>
            <p14:xfrm>
              <a:off x="9249545" y="2733938"/>
              <a:ext cx="321840" cy="332640"/>
            </p14:xfrm>
          </p:contentPart>
        </mc:Choice>
        <mc:Fallback>
          <p:pic>
            <p:nvPicPr>
              <p:cNvPr id="53" name="Käsinkirjoitus 52">
                <a:extLst>
                  <a:ext uri="{FF2B5EF4-FFF2-40B4-BE49-F238E27FC236}">
                    <a16:creationId xmlns:a16="http://schemas.microsoft.com/office/drawing/2014/main" id="{68794A10-9C6B-4E24-B819-375E1669914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240905" y="2724938"/>
                <a:ext cx="33948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5" name="Käsinkirjoitus 54">
                <a:extLst>
                  <a:ext uri="{FF2B5EF4-FFF2-40B4-BE49-F238E27FC236}">
                    <a16:creationId xmlns:a16="http://schemas.microsoft.com/office/drawing/2014/main" id="{F3648B30-4683-4A5A-BB92-B60533966F01}"/>
                  </a:ext>
                </a:extLst>
              </p14:cNvPr>
              <p14:cNvContentPartPr/>
              <p14:nvPr/>
            </p14:nvContentPartPr>
            <p14:xfrm>
              <a:off x="7938425" y="2709458"/>
              <a:ext cx="290520" cy="16920"/>
            </p14:xfrm>
          </p:contentPart>
        </mc:Choice>
        <mc:Fallback>
          <p:pic>
            <p:nvPicPr>
              <p:cNvPr id="55" name="Käsinkirjoitus 54">
                <a:extLst>
                  <a:ext uri="{FF2B5EF4-FFF2-40B4-BE49-F238E27FC236}">
                    <a16:creationId xmlns:a16="http://schemas.microsoft.com/office/drawing/2014/main" id="{F3648B30-4683-4A5A-BB92-B60533966F0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929425" y="2700818"/>
                <a:ext cx="30816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8" name="Käsinkirjoitus 57">
                <a:extLst>
                  <a:ext uri="{FF2B5EF4-FFF2-40B4-BE49-F238E27FC236}">
                    <a16:creationId xmlns:a16="http://schemas.microsoft.com/office/drawing/2014/main" id="{164C92EA-9012-4DA3-B139-EDBBA75ABD02}"/>
                  </a:ext>
                </a:extLst>
              </p14:cNvPr>
              <p14:cNvContentPartPr/>
              <p14:nvPr/>
            </p14:nvContentPartPr>
            <p14:xfrm>
              <a:off x="1703585" y="2294018"/>
              <a:ext cx="1298520" cy="438480"/>
            </p14:xfrm>
          </p:contentPart>
        </mc:Choice>
        <mc:Fallback>
          <p:pic>
            <p:nvPicPr>
              <p:cNvPr id="58" name="Käsinkirjoitus 57">
                <a:extLst>
                  <a:ext uri="{FF2B5EF4-FFF2-40B4-BE49-F238E27FC236}">
                    <a16:creationId xmlns:a16="http://schemas.microsoft.com/office/drawing/2014/main" id="{164C92EA-9012-4DA3-B139-EDBBA75ABD0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694945" y="2285018"/>
                <a:ext cx="131616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1" name="Käsinkirjoitus 60">
                <a:extLst>
                  <a:ext uri="{FF2B5EF4-FFF2-40B4-BE49-F238E27FC236}">
                    <a16:creationId xmlns:a16="http://schemas.microsoft.com/office/drawing/2014/main" id="{7FD5FA14-0ACD-4FCB-B04B-5C49118CDC2F}"/>
                  </a:ext>
                </a:extLst>
              </p14:cNvPr>
              <p14:cNvContentPartPr/>
              <p14:nvPr/>
            </p14:nvContentPartPr>
            <p14:xfrm>
              <a:off x="4421945" y="772658"/>
              <a:ext cx="972360" cy="408240"/>
            </p14:xfrm>
          </p:contentPart>
        </mc:Choice>
        <mc:Fallback>
          <p:pic>
            <p:nvPicPr>
              <p:cNvPr id="61" name="Käsinkirjoitus 60">
                <a:extLst>
                  <a:ext uri="{FF2B5EF4-FFF2-40B4-BE49-F238E27FC236}">
                    <a16:creationId xmlns:a16="http://schemas.microsoft.com/office/drawing/2014/main" id="{7FD5FA14-0ACD-4FCB-B04B-5C49118CDC2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413305" y="763658"/>
                <a:ext cx="99000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145" name="Käsinkirjoitus 5144">
                <a:extLst>
                  <a:ext uri="{FF2B5EF4-FFF2-40B4-BE49-F238E27FC236}">
                    <a16:creationId xmlns:a16="http://schemas.microsoft.com/office/drawing/2014/main" id="{451A7FEA-B850-4982-94F1-D8D7F1DC66AD}"/>
                  </a:ext>
                </a:extLst>
              </p14:cNvPr>
              <p14:cNvContentPartPr/>
              <p14:nvPr/>
            </p14:nvContentPartPr>
            <p14:xfrm>
              <a:off x="4883825" y="3299498"/>
              <a:ext cx="540360" cy="547200"/>
            </p14:xfrm>
          </p:contentPart>
        </mc:Choice>
        <mc:Fallback>
          <p:pic>
            <p:nvPicPr>
              <p:cNvPr id="5145" name="Käsinkirjoitus 5144">
                <a:extLst>
                  <a:ext uri="{FF2B5EF4-FFF2-40B4-BE49-F238E27FC236}">
                    <a16:creationId xmlns:a16="http://schemas.microsoft.com/office/drawing/2014/main" id="{451A7FEA-B850-4982-94F1-D8D7F1DC66A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874831" y="3290858"/>
                <a:ext cx="557988" cy="5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152" name="Käsinkirjoitus 5151">
                <a:extLst>
                  <a:ext uri="{FF2B5EF4-FFF2-40B4-BE49-F238E27FC236}">
                    <a16:creationId xmlns:a16="http://schemas.microsoft.com/office/drawing/2014/main" id="{68761B5E-967C-4BEE-8AF3-D8399BC82802}"/>
                  </a:ext>
                </a:extLst>
              </p14:cNvPr>
              <p14:cNvContentPartPr/>
              <p14:nvPr/>
            </p14:nvContentPartPr>
            <p14:xfrm>
              <a:off x="5759345" y="3573818"/>
              <a:ext cx="260640" cy="267480"/>
            </p14:xfrm>
          </p:contentPart>
        </mc:Choice>
        <mc:Fallback>
          <p:pic>
            <p:nvPicPr>
              <p:cNvPr id="5152" name="Käsinkirjoitus 5151">
                <a:extLst>
                  <a:ext uri="{FF2B5EF4-FFF2-40B4-BE49-F238E27FC236}">
                    <a16:creationId xmlns:a16="http://schemas.microsoft.com/office/drawing/2014/main" id="{68761B5E-967C-4BEE-8AF3-D8399BC8280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750345" y="3565166"/>
                <a:ext cx="278280" cy="285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153" name="Käsinkirjoitus 5152">
                <a:extLst>
                  <a:ext uri="{FF2B5EF4-FFF2-40B4-BE49-F238E27FC236}">
                    <a16:creationId xmlns:a16="http://schemas.microsoft.com/office/drawing/2014/main" id="{E8ED5F1E-AE19-48C4-9816-AF33CB3CB692}"/>
                  </a:ext>
                </a:extLst>
              </p14:cNvPr>
              <p14:cNvContentPartPr/>
              <p14:nvPr/>
            </p14:nvContentPartPr>
            <p14:xfrm>
              <a:off x="5577545" y="3166298"/>
              <a:ext cx="523080" cy="341640"/>
            </p14:xfrm>
          </p:contentPart>
        </mc:Choice>
        <mc:Fallback>
          <p:pic>
            <p:nvPicPr>
              <p:cNvPr id="5153" name="Käsinkirjoitus 5152">
                <a:extLst>
                  <a:ext uri="{FF2B5EF4-FFF2-40B4-BE49-F238E27FC236}">
                    <a16:creationId xmlns:a16="http://schemas.microsoft.com/office/drawing/2014/main" id="{E8ED5F1E-AE19-48C4-9816-AF33CB3CB69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568905" y="3157658"/>
                <a:ext cx="54072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156" name="Käsinkirjoitus 5155">
                <a:extLst>
                  <a:ext uri="{FF2B5EF4-FFF2-40B4-BE49-F238E27FC236}">
                    <a16:creationId xmlns:a16="http://schemas.microsoft.com/office/drawing/2014/main" id="{610F3111-E127-4C69-9DBA-0385F44F4C1A}"/>
                  </a:ext>
                </a:extLst>
              </p14:cNvPr>
              <p14:cNvContentPartPr/>
              <p14:nvPr/>
            </p14:nvContentPartPr>
            <p14:xfrm>
              <a:off x="1372385" y="3091778"/>
              <a:ext cx="1346040" cy="833760"/>
            </p14:xfrm>
          </p:contentPart>
        </mc:Choice>
        <mc:Fallback>
          <p:pic>
            <p:nvPicPr>
              <p:cNvPr id="5156" name="Käsinkirjoitus 5155">
                <a:extLst>
                  <a:ext uri="{FF2B5EF4-FFF2-40B4-BE49-F238E27FC236}">
                    <a16:creationId xmlns:a16="http://schemas.microsoft.com/office/drawing/2014/main" id="{610F3111-E127-4C69-9DBA-0385F44F4C1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363385" y="3082778"/>
                <a:ext cx="1363680" cy="85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159" name="Käsinkirjoitus 5158">
                <a:extLst>
                  <a:ext uri="{FF2B5EF4-FFF2-40B4-BE49-F238E27FC236}">
                    <a16:creationId xmlns:a16="http://schemas.microsoft.com/office/drawing/2014/main" id="{289B13DB-2A64-42F5-85F6-7F10BA1BE493}"/>
                  </a:ext>
                </a:extLst>
              </p14:cNvPr>
              <p14:cNvContentPartPr/>
              <p14:nvPr/>
            </p14:nvContentPartPr>
            <p14:xfrm>
              <a:off x="6592025" y="3527738"/>
              <a:ext cx="1032120" cy="137880"/>
            </p14:xfrm>
          </p:contentPart>
        </mc:Choice>
        <mc:Fallback>
          <p:pic>
            <p:nvPicPr>
              <p:cNvPr id="5159" name="Käsinkirjoitus 5158">
                <a:extLst>
                  <a:ext uri="{FF2B5EF4-FFF2-40B4-BE49-F238E27FC236}">
                    <a16:creationId xmlns:a16="http://schemas.microsoft.com/office/drawing/2014/main" id="{289B13DB-2A64-42F5-85F6-7F10BA1BE493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583025" y="3518761"/>
                <a:ext cx="1049760" cy="155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165" name="Käsinkirjoitus 5164">
                <a:extLst>
                  <a:ext uri="{FF2B5EF4-FFF2-40B4-BE49-F238E27FC236}">
                    <a16:creationId xmlns:a16="http://schemas.microsoft.com/office/drawing/2014/main" id="{5198AFF8-617D-42C9-9E7F-3CC598C75541}"/>
                  </a:ext>
                </a:extLst>
              </p14:cNvPr>
              <p14:cNvContentPartPr/>
              <p14:nvPr/>
            </p14:nvContentPartPr>
            <p14:xfrm>
              <a:off x="8744825" y="3590738"/>
              <a:ext cx="99720" cy="360"/>
            </p14:xfrm>
          </p:contentPart>
        </mc:Choice>
        <mc:Fallback>
          <p:pic>
            <p:nvPicPr>
              <p:cNvPr id="5165" name="Käsinkirjoitus 5164">
                <a:extLst>
                  <a:ext uri="{FF2B5EF4-FFF2-40B4-BE49-F238E27FC236}">
                    <a16:creationId xmlns:a16="http://schemas.microsoft.com/office/drawing/2014/main" id="{5198AFF8-617D-42C9-9E7F-3CC598C7554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735825" y="3582098"/>
                <a:ext cx="1173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166" name="Käsinkirjoitus 5165">
                <a:extLst>
                  <a:ext uri="{FF2B5EF4-FFF2-40B4-BE49-F238E27FC236}">
                    <a16:creationId xmlns:a16="http://schemas.microsoft.com/office/drawing/2014/main" id="{2D47E197-E934-48E2-9DCF-AA9FBE9D97F7}"/>
                  </a:ext>
                </a:extLst>
              </p14:cNvPr>
              <p14:cNvContentPartPr/>
              <p14:nvPr/>
            </p14:nvContentPartPr>
            <p14:xfrm>
              <a:off x="8778305" y="3645458"/>
              <a:ext cx="60120" cy="3600"/>
            </p14:xfrm>
          </p:contentPart>
        </mc:Choice>
        <mc:Fallback>
          <p:pic>
            <p:nvPicPr>
              <p:cNvPr id="5166" name="Käsinkirjoitus 5165">
                <a:extLst>
                  <a:ext uri="{FF2B5EF4-FFF2-40B4-BE49-F238E27FC236}">
                    <a16:creationId xmlns:a16="http://schemas.microsoft.com/office/drawing/2014/main" id="{2D47E197-E934-48E2-9DCF-AA9FBE9D97F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769305" y="3636818"/>
                <a:ext cx="7776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167" name="Käsinkirjoitus 5166">
                <a:extLst>
                  <a:ext uri="{FF2B5EF4-FFF2-40B4-BE49-F238E27FC236}">
                    <a16:creationId xmlns:a16="http://schemas.microsoft.com/office/drawing/2014/main" id="{F9314A5D-7D57-4304-ABA5-E4F44C797579}"/>
                  </a:ext>
                </a:extLst>
              </p14:cNvPr>
              <p14:cNvContentPartPr/>
              <p14:nvPr/>
            </p14:nvContentPartPr>
            <p14:xfrm>
              <a:off x="8170625" y="3473738"/>
              <a:ext cx="392400" cy="301320"/>
            </p14:xfrm>
          </p:contentPart>
        </mc:Choice>
        <mc:Fallback>
          <p:pic>
            <p:nvPicPr>
              <p:cNvPr id="5167" name="Käsinkirjoitus 5166">
                <a:extLst>
                  <a:ext uri="{FF2B5EF4-FFF2-40B4-BE49-F238E27FC236}">
                    <a16:creationId xmlns:a16="http://schemas.microsoft.com/office/drawing/2014/main" id="{F9314A5D-7D57-4304-ABA5-E4F44C79757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161977" y="3465088"/>
                <a:ext cx="410056" cy="318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174" name="Käsinkirjoitus 5173">
                <a:extLst>
                  <a:ext uri="{FF2B5EF4-FFF2-40B4-BE49-F238E27FC236}">
                    <a16:creationId xmlns:a16="http://schemas.microsoft.com/office/drawing/2014/main" id="{B98A17A5-CA93-464D-84B9-A834B1A4C591}"/>
                  </a:ext>
                </a:extLst>
              </p14:cNvPr>
              <p14:cNvContentPartPr/>
              <p14:nvPr/>
            </p14:nvContentPartPr>
            <p14:xfrm>
              <a:off x="9441785" y="3433058"/>
              <a:ext cx="277200" cy="343080"/>
            </p14:xfrm>
          </p:contentPart>
        </mc:Choice>
        <mc:Fallback>
          <p:pic>
            <p:nvPicPr>
              <p:cNvPr id="5174" name="Käsinkirjoitus 5173">
                <a:extLst>
                  <a:ext uri="{FF2B5EF4-FFF2-40B4-BE49-F238E27FC236}">
                    <a16:creationId xmlns:a16="http://schemas.microsoft.com/office/drawing/2014/main" id="{B98A17A5-CA93-464D-84B9-A834B1A4C591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9432785" y="3424067"/>
                <a:ext cx="294840" cy="360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175" name="Käsinkirjoitus 5174">
                <a:extLst>
                  <a:ext uri="{FF2B5EF4-FFF2-40B4-BE49-F238E27FC236}">
                    <a16:creationId xmlns:a16="http://schemas.microsoft.com/office/drawing/2014/main" id="{4363351C-2555-4448-AA2D-396D46EB6D8A}"/>
                  </a:ext>
                </a:extLst>
              </p14:cNvPr>
              <p14:cNvContentPartPr/>
              <p14:nvPr/>
            </p14:nvContentPartPr>
            <p14:xfrm>
              <a:off x="8986025" y="3474818"/>
              <a:ext cx="298800" cy="398520"/>
            </p14:xfrm>
          </p:contentPart>
        </mc:Choice>
        <mc:Fallback>
          <p:pic>
            <p:nvPicPr>
              <p:cNvPr id="5175" name="Käsinkirjoitus 5174">
                <a:extLst>
                  <a:ext uri="{FF2B5EF4-FFF2-40B4-BE49-F238E27FC236}">
                    <a16:creationId xmlns:a16="http://schemas.microsoft.com/office/drawing/2014/main" id="{4363351C-2555-4448-AA2D-396D46EB6D8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977036" y="3466178"/>
                <a:ext cx="316419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177" name="Käsinkirjoitus 5176">
                <a:extLst>
                  <a:ext uri="{FF2B5EF4-FFF2-40B4-BE49-F238E27FC236}">
                    <a16:creationId xmlns:a16="http://schemas.microsoft.com/office/drawing/2014/main" id="{8EAA8E41-D7CD-43B6-B2C4-F407ED177940}"/>
                  </a:ext>
                </a:extLst>
              </p14:cNvPr>
              <p14:cNvContentPartPr/>
              <p14:nvPr/>
            </p14:nvContentPartPr>
            <p14:xfrm>
              <a:off x="8653385" y="839618"/>
              <a:ext cx="498240" cy="407520"/>
            </p14:xfrm>
          </p:contentPart>
        </mc:Choice>
        <mc:Fallback>
          <p:pic>
            <p:nvPicPr>
              <p:cNvPr id="5177" name="Käsinkirjoitus 5176">
                <a:extLst>
                  <a:ext uri="{FF2B5EF4-FFF2-40B4-BE49-F238E27FC236}">
                    <a16:creationId xmlns:a16="http://schemas.microsoft.com/office/drawing/2014/main" id="{8EAA8E41-D7CD-43B6-B2C4-F407ED17794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644385" y="830970"/>
                <a:ext cx="515880" cy="425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180" name="Käsinkirjoitus 5179">
                <a:extLst>
                  <a:ext uri="{FF2B5EF4-FFF2-40B4-BE49-F238E27FC236}">
                    <a16:creationId xmlns:a16="http://schemas.microsoft.com/office/drawing/2014/main" id="{5BA3AAFD-8207-41C7-9E97-E74F2FD4FD91}"/>
                  </a:ext>
                </a:extLst>
              </p14:cNvPr>
              <p14:cNvContentPartPr/>
              <p14:nvPr/>
            </p14:nvContentPartPr>
            <p14:xfrm>
              <a:off x="2294345" y="4945778"/>
              <a:ext cx="158760" cy="360"/>
            </p14:xfrm>
          </p:contentPart>
        </mc:Choice>
        <mc:Fallback>
          <p:pic>
            <p:nvPicPr>
              <p:cNvPr id="5180" name="Käsinkirjoitus 5179">
                <a:extLst>
                  <a:ext uri="{FF2B5EF4-FFF2-40B4-BE49-F238E27FC236}">
                    <a16:creationId xmlns:a16="http://schemas.microsoft.com/office/drawing/2014/main" id="{5BA3AAFD-8207-41C7-9E97-E74F2FD4FD9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285345" y="4936778"/>
                <a:ext cx="1764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181" name="Käsinkirjoitus 5180">
                <a:extLst>
                  <a:ext uri="{FF2B5EF4-FFF2-40B4-BE49-F238E27FC236}">
                    <a16:creationId xmlns:a16="http://schemas.microsoft.com/office/drawing/2014/main" id="{68D4F36D-AA24-4B62-A5F1-643B5D07CD20}"/>
                  </a:ext>
                </a:extLst>
              </p14:cNvPr>
              <p14:cNvContentPartPr/>
              <p14:nvPr/>
            </p14:nvContentPartPr>
            <p14:xfrm>
              <a:off x="2327105" y="5078618"/>
              <a:ext cx="167760" cy="360"/>
            </p14:xfrm>
          </p:contentPart>
        </mc:Choice>
        <mc:Fallback>
          <p:pic>
            <p:nvPicPr>
              <p:cNvPr id="5181" name="Käsinkirjoitus 5180">
                <a:extLst>
                  <a:ext uri="{FF2B5EF4-FFF2-40B4-BE49-F238E27FC236}">
                    <a16:creationId xmlns:a16="http://schemas.microsoft.com/office/drawing/2014/main" id="{68D4F36D-AA24-4B62-A5F1-643B5D07CD2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318465" y="5069978"/>
                <a:ext cx="1854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182" name="Käsinkirjoitus 5181">
                <a:extLst>
                  <a:ext uri="{FF2B5EF4-FFF2-40B4-BE49-F238E27FC236}">
                    <a16:creationId xmlns:a16="http://schemas.microsoft.com/office/drawing/2014/main" id="{BF518C49-0CA8-4C93-A47C-D3B5672FBA9D}"/>
                  </a:ext>
                </a:extLst>
              </p14:cNvPr>
              <p14:cNvContentPartPr/>
              <p14:nvPr/>
            </p14:nvContentPartPr>
            <p14:xfrm>
              <a:off x="1444385" y="4488578"/>
              <a:ext cx="378360" cy="1198080"/>
            </p14:xfrm>
          </p:contentPart>
        </mc:Choice>
        <mc:Fallback>
          <p:pic>
            <p:nvPicPr>
              <p:cNvPr id="5182" name="Käsinkirjoitus 5181">
                <a:extLst>
                  <a:ext uri="{FF2B5EF4-FFF2-40B4-BE49-F238E27FC236}">
                    <a16:creationId xmlns:a16="http://schemas.microsoft.com/office/drawing/2014/main" id="{BF518C49-0CA8-4C93-A47C-D3B5672FBA9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435385" y="4479938"/>
                <a:ext cx="396000" cy="12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199" name="Käsinkirjoitus 5198">
                <a:extLst>
                  <a:ext uri="{FF2B5EF4-FFF2-40B4-BE49-F238E27FC236}">
                    <a16:creationId xmlns:a16="http://schemas.microsoft.com/office/drawing/2014/main" id="{D56217E4-F6F9-4062-BE90-5C6041974743}"/>
                  </a:ext>
                </a:extLst>
              </p14:cNvPr>
              <p14:cNvContentPartPr/>
              <p14:nvPr/>
            </p14:nvContentPartPr>
            <p14:xfrm>
              <a:off x="2776385" y="4361858"/>
              <a:ext cx="2724840" cy="609840"/>
            </p14:xfrm>
          </p:contentPart>
        </mc:Choice>
        <mc:Fallback>
          <p:pic>
            <p:nvPicPr>
              <p:cNvPr id="5199" name="Käsinkirjoitus 5198">
                <a:extLst>
                  <a:ext uri="{FF2B5EF4-FFF2-40B4-BE49-F238E27FC236}">
                    <a16:creationId xmlns:a16="http://schemas.microsoft.com/office/drawing/2014/main" id="{D56217E4-F6F9-4062-BE90-5C604197474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767385" y="4352858"/>
                <a:ext cx="2742480" cy="6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201" name="Käsinkirjoitus 5200">
                <a:extLst>
                  <a:ext uri="{FF2B5EF4-FFF2-40B4-BE49-F238E27FC236}">
                    <a16:creationId xmlns:a16="http://schemas.microsoft.com/office/drawing/2014/main" id="{460911AB-8DDD-4C09-B9D9-2BEEC7D060E5}"/>
                  </a:ext>
                </a:extLst>
              </p14:cNvPr>
              <p14:cNvContentPartPr/>
              <p14:nvPr/>
            </p14:nvContentPartPr>
            <p14:xfrm>
              <a:off x="4056545" y="5078618"/>
              <a:ext cx="317520" cy="259560"/>
            </p14:xfrm>
          </p:contentPart>
        </mc:Choice>
        <mc:Fallback>
          <p:pic>
            <p:nvPicPr>
              <p:cNvPr id="5201" name="Käsinkirjoitus 5200">
                <a:extLst>
                  <a:ext uri="{FF2B5EF4-FFF2-40B4-BE49-F238E27FC236}">
                    <a16:creationId xmlns:a16="http://schemas.microsoft.com/office/drawing/2014/main" id="{460911AB-8DDD-4C09-B9D9-2BEEC7D060E5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047555" y="5069978"/>
                <a:ext cx="33514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202" name="Käsinkirjoitus 5201">
                <a:extLst>
                  <a:ext uri="{FF2B5EF4-FFF2-40B4-BE49-F238E27FC236}">
                    <a16:creationId xmlns:a16="http://schemas.microsoft.com/office/drawing/2014/main" id="{8AF42F0D-7CC6-497B-BADA-9455C6773F4C}"/>
                  </a:ext>
                </a:extLst>
              </p14:cNvPr>
              <p14:cNvContentPartPr/>
              <p14:nvPr/>
            </p14:nvContentPartPr>
            <p14:xfrm>
              <a:off x="5743865" y="4904378"/>
              <a:ext cx="123840" cy="360"/>
            </p14:xfrm>
          </p:contentPart>
        </mc:Choice>
        <mc:Fallback>
          <p:pic>
            <p:nvPicPr>
              <p:cNvPr id="5202" name="Käsinkirjoitus 5201">
                <a:extLst>
                  <a:ext uri="{FF2B5EF4-FFF2-40B4-BE49-F238E27FC236}">
                    <a16:creationId xmlns:a16="http://schemas.microsoft.com/office/drawing/2014/main" id="{8AF42F0D-7CC6-497B-BADA-9455C6773F4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735225" y="4895378"/>
                <a:ext cx="1414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203" name="Käsinkirjoitus 5202">
                <a:extLst>
                  <a:ext uri="{FF2B5EF4-FFF2-40B4-BE49-F238E27FC236}">
                    <a16:creationId xmlns:a16="http://schemas.microsoft.com/office/drawing/2014/main" id="{A987F801-890E-4028-AFA3-DC2853B299BF}"/>
                  </a:ext>
                </a:extLst>
              </p14:cNvPr>
              <p14:cNvContentPartPr/>
              <p14:nvPr/>
            </p14:nvContentPartPr>
            <p14:xfrm>
              <a:off x="5760425" y="5017418"/>
              <a:ext cx="163080" cy="11880"/>
            </p14:xfrm>
          </p:contentPart>
        </mc:Choice>
        <mc:Fallback>
          <p:pic>
            <p:nvPicPr>
              <p:cNvPr id="5203" name="Käsinkirjoitus 5202">
                <a:extLst>
                  <a:ext uri="{FF2B5EF4-FFF2-40B4-BE49-F238E27FC236}">
                    <a16:creationId xmlns:a16="http://schemas.microsoft.com/office/drawing/2014/main" id="{A987F801-890E-4028-AFA3-DC2853B299B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751785" y="5008418"/>
                <a:ext cx="1807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236" name="Käsinkirjoitus 5235">
                <a:extLst>
                  <a:ext uri="{FF2B5EF4-FFF2-40B4-BE49-F238E27FC236}">
                    <a16:creationId xmlns:a16="http://schemas.microsoft.com/office/drawing/2014/main" id="{3C3B845D-EA5C-4024-9DD9-40A914C29ABF}"/>
                  </a:ext>
                </a:extLst>
              </p14:cNvPr>
              <p14:cNvContentPartPr/>
              <p14:nvPr/>
            </p14:nvContentPartPr>
            <p14:xfrm>
              <a:off x="11039465" y="4455098"/>
              <a:ext cx="101880" cy="167040"/>
            </p14:xfrm>
          </p:contentPart>
        </mc:Choice>
        <mc:Fallback>
          <p:pic>
            <p:nvPicPr>
              <p:cNvPr id="5236" name="Käsinkirjoitus 5235">
                <a:extLst>
                  <a:ext uri="{FF2B5EF4-FFF2-40B4-BE49-F238E27FC236}">
                    <a16:creationId xmlns:a16="http://schemas.microsoft.com/office/drawing/2014/main" id="{3C3B845D-EA5C-4024-9DD9-40A914C29AB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1030465" y="4446458"/>
                <a:ext cx="11952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5244" name="Käsinkirjoitus 5243">
                <a:extLst>
                  <a:ext uri="{FF2B5EF4-FFF2-40B4-BE49-F238E27FC236}">
                    <a16:creationId xmlns:a16="http://schemas.microsoft.com/office/drawing/2014/main" id="{0FE5966E-4549-4711-8512-EBAF81AA4920}"/>
                  </a:ext>
                </a:extLst>
              </p14:cNvPr>
              <p14:cNvContentPartPr/>
              <p14:nvPr/>
            </p14:nvContentPartPr>
            <p14:xfrm>
              <a:off x="6205025" y="4513778"/>
              <a:ext cx="4727520" cy="1038960"/>
            </p14:xfrm>
          </p:contentPart>
        </mc:Choice>
        <mc:Fallback>
          <p:pic>
            <p:nvPicPr>
              <p:cNvPr id="5244" name="Käsinkirjoitus 5243">
                <a:extLst>
                  <a:ext uri="{FF2B5EF4-FFF2-40B4-BE49-F238E27FC236}">
                    <a16:creationId xmlns:a16="http://schemas.microsoft.com/office/drawing/2014/main" id="{0FE5966E-4549-4711-8512-EBAF81AA4920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196025" y="4504781"/>
                <a:ext cx="4745160" cy="1056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5245" name="Käsinkirjoitus 5244">
                <a:extLst>
                  <a:ext uri="{FF2B5EF4-FFF2-40B4-BE49-F238E27FC236}">
                    <a16:creationId xmlns:a16="http://schemas.microsoft.com/office/drawing/2014/main" id="{F301B371-FEE2-482C-81AE-865075D154FB}"/>
                  </a:ext>
                </a:extLst>
              </p14:cNvPr>
              <p14:cNvContentPartPr/>
              <p14:nvPr/>
            </p14:nvContentPartPr>
            <p14:xfrm>
              <a:off x="5926745" y="6142778"/>
              <a:ext cx="268920" cy="8280"/>
            </p14:xfrm>
          </p:contentPart>
        </mc:Choice>
        <mc:Fallback>
          <p:pic>
            <p:nvPicPr>
              <p:cNvPr id="5245" name="Käsinkirjoitus 5244">
                <a:extLst>
                  <a:ext uri="{FF2B5EF4-FFF2-40B4-BE49-F238E27FC236}">
                    <a16:creationId xmlns:a16="http://schemas.microsoft.com/office/drawing/2014/main" id="{F301B371-FEE2-482C-81AE-865075D154F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918105" y="6134138"/>
                <a:ext cx="2865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5246" name="Käsinkirjoitus 5245">
                <a:extLst>
                  <a:ext uri="{FF2B5EF4-FFF2-40B4-BE49-F238E27FC236}">
                    <a16:creationId xmlns:a16="http://schemas.microsoft.com/office/drawing/2014/main" id="{854402C5-2EC7-43E6-9990-66BF7A8D6F85}"/>
                  </a:ext>
                </a:extLst>
              </p14:cNvPr>
              <p14:cNvContentPartPr/>
              <p14:nvPr/>
            </p14:nvContentPartPr>
            <p14:xfrm>
              <a:off x="5885345" y="6300098"/>
              <a:ext cx="360000" cy="17280"/>
            </p14:xfrm>
          </p:contentPart>
        </mc:Choice>
        <mc:Fallback>
          <p:pic>
            <p:nvPicPr>
              <p:cNvPr id="5246" name="Käsinkirjoitus 5245">
                <a:extLst>
                  <a:ext uri="{FF2B5EF4-FFF2-40B4-BE49-F238E27FC236}">
                    <a16:creationId xmlns:a16="http://schemas.microsoft.com/office/drawing/2014/main" id="{854402C5-2EC7-43E6-9990-66BF7A8D6F8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876705" y="6291458"/>
                <a:ext cx="3776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5247" name="Käsinkirjoitus 5246">
                <a:extLst>
                  <a:ext uri="{FF2B5EF4-FFF2-40B4-BE49-F238E27FC236}">
                    <a16:creationId xmlns:a16="http://schemas.microsoft.com/office/drawing/2014/main" id="{42CE536D-CE43-42E8-9C3E-E24502E4B79E}"/>
                  </a:ext>
                </a:extLst>
              </p14:cNvPr>
              <p14:cNvContentPartPr/>
              <p14:nvPr/>
            </p14:nvContentPartPr>
            <p14:xfrm>
              <a:off x="6673745" y="5876378"/>
              <a:ext cx="145440" cy="341280"/>
            </p14:xfrm>
          </p:contentPart>
        </mc:Choice>
        <mc:Fallback>
          <p:pic>
            <p:nvPicPr>
              <p:cNvPr id="5247" name="Käsinkirjoitus 5246">
                <a:extLst>
                  <a:ext uri="{FF2B5EF4-FFF2-40B4-BE49-F238E27FC236}">
                    <a16:creationId xmlns:a16="http://schemas.microsoft.com/office/drawing/2014/main" id="{42CE536D-CE43-42E8-9C3E-E24502E4B79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664745" y="5867738"/>
                <a:ext cx="16308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5252" name="Käsinkirjoitus 5251">
                <a:extLst>
                  <a:ext uri="{FF2B5EF4-FFF2-40B4-BE49-F238E27FC236}">
                    <a16:creationId xmlns:a16="http://schemas.microsoft.com/office/drawing/2014/main" id="{4B8DD27A-F76F-43F7-A2CF-69C6B6357414}"/>
                  </a:ext>
                </a:extLst>
              </p14:cNvPr>
              <p14:cNvContentPartPr/>
              <p14:nvPr/>
            </p14:nvContentPartPr>
            <p14:xfrm>
              <a:off x="7638905" y="5909858"/>
              <a:ext cx="197640" cy="501480"/>
            </p14:xfrm>
          </p:contentPart>
        </mc:Choice>
        <mc:Fallback>
          <p:pic>
            <p:nvPicPr>
              <p:cNvPr id="5252" name="Käsinkirjoitus 5251">
                <a:extLst>
                  <a:ext uri="{FF2B5EF4-FFF2-40B4-BE49-F238E27FC236}">
                    <a16:creationId xmlns:a16="http://schemas.microsoft.com/office/drawing/2014/main" id="{4B8DD27A-F76F-43F7-A2CF-69C6B635741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630265" y="5901218"/>
                <a:ext cx="21528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5253" name="Käsinkirjoitus 5252">
                <a:extLst>
                  <a:ext uri="{FF2B5EF4-FFF2-40B4-BE49-F238E27FC236}">
                    <a16:creationId xmlns:a16="http://schemas.microsoft.com/office/drawing/2014/main" id="{8927F9D2-485B-4B38-BD4A-BB5C2E38BBB9}"/>
                  </a:ext>
                </a:extLst>
              </p14:cNvPr>
              <p14:cNvContentPartPr/>
              <p14:nvPr/>
            </p14:nvContentPartPr>
            <p14:xfrm>
              <a:off x="6957425" y="5892938"/>
              <a:ext cx="527040" cy="378720"/>
            </p14:xfrm>
          </p:contentPart>
        </mc:Choice>
        <mc:Fallback>
          <p:pic>
            <p:nvPicPr>
              <p:cNvPr id="5253" name="Käsinkirjoitus 5252">
                <a:extLst>
                  <a:ext uri="{FF2B5EF4-FFF2-40B4-BE49-F238E27FC236}">
                    <a16:creationId xmlns:a16="http://schemas.microsoft.com/office/drawing/2014/main" id="{8927F9D2-485B-4B38-BD4A-BB5C2E38BBB9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948785" y="5883947"/>
                <a:ext cx="544680" cy="396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5257" name="Käsinkirjoitus 5256">
                <a:extLst>
                  <a:ext uri="{FF2B5EF4-FFF2-40B4-BE49-F238E27FC236}">
                    <a16:creationId xmlns:a16="http://schemas.microsoft.com/office/drawing/2014/main" id="{676BCF7F-7FF7-4E01-A9F0-FF684E033E54}"/>
                  </a:ext>
                </a:extLst>
              </p14:cNvPr>
              <p14:cNvContentPartPr/>
              <p14:nvPr/>
            </p14:nvContentPartPr>
            <p14:xfrm>
              <a:off x="7986665" y="5892938"/>
              <a:ext cx="179640" cy="492120"/>
            </p14:xfrm>
          </p:contentPart>
        </mc:Choice>
        <mc:Fallback>
          <p:pic>
            <p:nvPicPr>
              <p:cNvPr id="5257" name="Käsinkirjoitus 5256">
                <a:extLst>
                  <a:ext uri="{FF2B5EF4-FFF2-40B4-BE49-F238E27FC236}">
                    <a16:creationId xmlns:a16="http://schemas.microsoft.com/office/drawing/2014/main" id="{676BCF7F-7FF7-4E01-A9F0-FF684E033E5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977665" y="5883945"/>
                <a:ext cx="197280" cy="509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5258" name="Käsinkirjoitus 5257">
                <a:extLst>
                  <a:ext uri="{FF2B5EF4-FFF2-40B4-BE49-F238E27FC236}">
                    <a16:creationId xmlns:a16="http://schemas.microsoft.com/office/drawing/2014/main" id="{F96E9021-9ABA-4D7B-BA44-C50FF74ADB60}"/>
                  </a:ext>
                </a:extLst>
              </p14:cNvPr>
              <p14:cNvContentPartPr/>
              <p14:nvPr/>
            </p14:nvContentPartPr>
            <p14:xfrm>
              <a:off x="8295905" y="5951978"/>
              <a:ext cx="109440" cy="487080"/>
            </p14:xfrm>
          </p:contentPart>
        </mc:Choice>
        <mc:Fallback>
          <p:pic>
            <p:nvPicPr>
              <p:cNvPr id="5258" name="Käsinkirjoitus 5257">
                <a:extLst>
                  <a:ext uri="{FF2B5EF4-FFF2-40B4-BE49-F238E27FC236}">
                    <a16:creationId xmlns:a16="http://schemas.microsoft.com/office/drawing/2014/main" id="{F96E9021-9ABA-4D7B-BA44-C50FF74ADB60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287265" y="5943338"/>
                <a:ext cx="127080" cy="50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5259" name="Käsinkirjoitus 5258">
                <a:extLst>
                  <a:ext uri="{FF2B5EF4-FFF2-40B4-BE49-F238E27FC236}">
                    <a16:creationId xmlns:a16="http://schemas.microsoft.com/office/drawing/2014/main" id="{F4310957-01D2-47B9-B73B-3AC6E8B3CCB4}"/>
                  </a:ext>
                </a:extLst>
              </p14:cNvPr>
              <p14:cNvContentPartPr/>
              <p14:nvPr/>
            </p14:nvContentPartPr>
            <p14:xfrm>
              <a:off x="8744825" y="6048098"/>
              <a:ext cx="431640" cy="349920"/>
            </p14:xfrm>
          </p:contentPart>
        </mc:Choice>
        <mc:Fallback>
          <p:pic>
            <p:nvPicPr>
              <p:cNvPr id="5259" name="Käsinkirjoitus 5258">
                <a:extLst>
                  <a:ext uri="{FF2B5EF4-FFF2-40B4-BE49-F238E27FC236}">
                    <a16:creationId xmlns:a16="http://schemas.microsoft.com/office/drawing/2014/main" id="{F4310957-01D2-47B9-B73B-3AC6E8B3CCB4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735825" y="6039458"/>
                <a:ext cx="44928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5262" name="Käsinkirjoitus 5261">
                <a:extLst>
                  <a:ext uri="{FF2B5EF4-FFF2-40B4-BE49-F238E27FC236}">
                    <a16:creationId xmlns:a16="http://schemas.microsoft.com/office/drawing/2014/main" id="{547A974F-F593-454D-8208-88EF0D3DA60E}"/>
                  </a:ext>
                </a:extLst>
              </p14:cNvPr>
              <p14:cNvContentPartPr/>
              <p14:nvPr/>
            </p14:nvContentPartPr>
            <p14:xfrm>
              <a:off x="9830945" y="6034418"/>
              <a:ext cx="162000" cy="352800"/>
            </p14:xfrm>
          </p:contentPart>
        </mc:Choice>
        <mc:Fallback>
          <p:pic>
            <p:nvPicPr>
              <p:cNvPr id="5262" name="Käsinkirjoitus 5261">
                <a:extLst>
                  <a:ext uri="{FF2B5EF4-FFF2-40B4-BE49-F238E27FC236}">
                    <a16:creationId xmlns:a16="http://schemas.microsoft.com/office/drawing/2014/main" id="{547A974F-F593-454D-8208-88EF0D3DA60E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9821945" y="6025418"/>
                <a:ext cx="17964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5267" name="Käsinkirjoitus 5266">
                <a:extLst>
                  <a:ext uri="{FF2B5EF4-FFF2-40B4-BE49-F238E27FC236}">
                    <a16:creationId xmlns:a16="http://schemas.microsoft.com/office/drawing/2014/main" id="{1BD8A5A1-BB71-4B2F-A1BE-865ECE855C6F}"/>
                  </a:ext>
                </a:extLst>
              </p14:cNvPr>
              <p14:cNvContentPartPr/>
              <p14:nvPr/>
            </p14:nvContentPartPr>
            <p14:xfrm>
              <a:off x="11130905" y="6142778"/>
              <a:ext cx="426240" cy="625680"/>
            </p14:xfrm>
          </p:contentPart>
        </mc:Choice>
        <mc:Fallback>
          <p:pic>
            <p:nvPicPr>
              <p:cNvPr id="5267" name="Käsinkirjoitus 5266">
                <a:extLst>
                  <a:ext uri="{FF2B5EF4-FFF2-40B4-BE49-F238E27FC236}">
                    <a16:creationId xmlns:a16="http://schemas.microsoft.com/office/drawing/2014/main" id="{1BD8A5A1-BB71-4B2F-A1BE-865ECE855C6F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1121905" y="6134138"/>
                <a:ext cx="443880" cy="6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5268" name="Käsinkirjoitus 5267">
                <a:extLst>
                  <a:ext uri="{FF2B5EF4-FFF2-40B4-BE49-F238E27FC236}">
                    <a16:creationId xmlns:a16="http://schemas.microsoft.com/office/drawing/2014/main" id="{EE33EBE0-9576-4A8B-AF57-960CBA3ADABE}"/>
                  </a:ext>
                </a:extLst>
              </p14:cNvPr>
              <p14:cNvContentPartPr/>
              <p14:nvPr/>
            </p14:nvContentPartPr>
            <p14:xfrm>
              <a:off x="10807265" y="6167618"/>
              <a:ext cx="148320" cy="283320"/>
            </p14:xfrm>
          </p:contentPart>
        </mc:Choice>
        <mc:Fallback>
          <p:pic>
            <p:nvPicPr>
              <p:cNvPr id="5268" name="Käsinkirjoitus 5267">
                <a:extLst>
                  <a:ext uri="{FF2B5EF4-FFF2-40B4-BE49-F238E27FC236}">
                    <a16:creationId xmlns:a16="http://schemas.microsoft.com/office/drawing/2014/main" id="{EE33EBE0-9576-4A8B-AF57-960CBA3ADABE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0798625" y="6158978"/>
                <a:ext cx="16596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5269" name="Käsinkirjoitus 5268">
                <a:extLst>
                  <a:ext uri="{FF2B5EF4-FFF2-40B4-BE49-F238E27FC236}">
                    <a16:creationId xmlns:a16="http://schemas.microsoft.com/office/drawing/2014/main" id="{BB09E916-1985-4B33-823E-37D93D10490E}"/>
                  </a:ext>
                </a:extLst>
              </p14:cNvPr>
              <p14:cNvContentPartPr/>
              <p14:nvPr/>
            </p14:nvContentPartPr>
            <p14:xfrm>
              <a:off x="10149545" y="6110738"/>
              <a:ext cx="518400" cy="348840"/>
            </p14:xfrm>
          </p:contentPart>
        </mc:Choice>
        <mc:Fallback>
          <p:pic>
            <p:nvPicPr>
              <p:cNvPr id="5269" name="Käsinkirjoitus 5268">
                <a:extLst>
                  <a:ext uri="{FF2B5EF4-FFF2-40B4-BE49-F238E27FC236}">
                    <a16:creationId xmlns:a16="http://schemas.microsoft.com/office/drawing/2014/main" id="{BB09E916-1985-4B33-823E-37D93D10490E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140899" y="6102098"/>
                <a:ext cx="536052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5272" name="Käsinkirjoitus 5271">
                <a:extLst>
                  <a:ext uri="{FF2B5EF4-FFF2-40B4-BE49-F238E27FC236}">
                    <a16:creationId xmlns:a16="http://schemas.microsoft.com/office/drawing/2014/main" id="{A687AA46-5209-43B0-98F9-7EC67CC6158E}"/>
                  </a:ext>
                </a:extLst>
              </p14:cNvPr>
              <p14:cNvContentPartPr/>
              <p14:nvPr/>
            </p14:nvContentPartPr>
            <p14:xfrm>
              <a:off x="9351785" y="6170858"/>
              <a:ext cx="342000" cy="189000"/>
            </p14:xfrm>
          </p:contentPart>
        </mc:Choice>
        <mc:Fallback>
          <p:pic>
            <p:nvPicPr>
              <p:cNvPr id="5272" name="Käsinkirjoitus 5271">
                <a:extLst>
                  <a:ext uri="{FF2B5EF4-FFF2-40B4-BE49-F238E27FC236}">
                    <a16:creationId xmlns:a16="http://schemas.microsoft.com/office/drawing/2014/main" id="{A687AA46-5209-43B0-98F9-7EC67CC6158E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9342785" y="6161858"/>
                <a:ext cx="35964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5273" name="Käsinkirjoitus 5272">
                <a:extLst>
                  <a:ext uri="{FF2B5EF4-FFF2-40B4-BE49-F238E27FC236}">
                    <a16:creationId xmlns:a16="http://schemas.microsoft.com/office/drawing/2014/main" id="{8FCBCD6D-50C1-4DA9-8133-416DD1232C35}"/>
                  </a:ext>
                </a:extLst>
              </p14:cNvPr>
              <p14:cNvContentPartPr/>
              <p14:nvPr/>
            </p14:nvContentPartPr>
            <p14:xfrm>
              <a:off x="11371745" y="5270138"/>
              <a:ext cx="360" cy="360"/>
            </p14:xfrm>
          </p:contentPart>
        </mc:Choice>
        <mc:Fallback>
          <p:pic>
            <p:nvPicPr>
              <p:cNvPr id="5273" name="Käsinkirjoitus 5272">
                <a:extLst>
                  <a:ext uri="{FF2B5EF4-FFF2-40B4-BE49-F238E27FC236}">
                    <a16:creationId xmlns:a16="http://schemas.microsoft.com/office/drawing/2014/main" id="{8FCBCD6D-50C1-4DA9-8133-416DD1232C3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1362745" y="526113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691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Kpl 1 laskuesimerkki</a:t>
            </a:r>
          </a:p>
        </p:txBody>
      </p:sp>
      <p:pic>
        <p:nvPicPr>
          <p:cNvPr id="1026" name="Picture 2" descr="Kuva, joka sisältää kohteen teksti, kuvakaappaus, Fontti, numero&#10;&#10;Kuvaus luotu automaattisest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24" y="1601183"/>
            <a:ext cx="3096811" cy="474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uva, joka sisältää kohteen teksti, kuvakaappaus, Fontti, viiva&#10;&#10;Kuvaus luotu automaattises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123" y="1518400"/>
            <a:ext cx="650557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94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uva, joka sisältää kohteen teksti, kuvakaappaus, Fontti&#10;&#10;Kuvaus luotu automaattisest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52" y="322825"/>
            <a:ext cx="55435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uva, joka sisältää kohteen teksti, kuvakaappaus, Fontti, viiva&#10;&#10;Kuvaus luotu automaattises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52" y="3859819"/>
            <a:ext cx="8575363" cy="206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92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Yhteistuotantovoimalaitoksen toiminta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828" y="1591834"/>
            <a:ext cx="4547049" cy="4084917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1811189" y="1321356"/>
            <a:ext cx="939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https://sisalto.sanomapro.fi/tehtavat/lukio/fy1/simulaatiot/lampovoimalaitos/index.html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441" y="2084173"/>
            <a:ext cx="2820921" cy="251811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5077A90-F7B3-4423-898F-2DF3ACA53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4023" y="2121013"/>
            <a:ext cx="3566726" cy="261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7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5B350C-C6AA-4CBF-8D1F-E4D91483F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Generaattorin toiminta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344E94-9555-42C3-A80B-9EC05F491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https://phet.colorado.edu/sims/html/generator/latest/generator_all.html?locale=fi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4994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Lämpöarvo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6826135" cy="4351338"/>
          </a:xfrm>
        </p:spPr>
        <p:txBody>
          <a:bodyPr/>
          <a:lstStyle/>
          <a:p>
            <a:r>
              <a:rPr lang="fi-FI" dirty="0"/>
              <a:t>Lämpöarvo tarkoittaa sitä energiamäärää, jonka yksi kilogramma polttoainetta vapauttaa sen palaessa.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618" y="3453810"/>
            <a:ext cx="6392167" cy="1829055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3753" y="1690688"/>
            <a:ext cx="3219899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75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7949081" cy="2685646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54" y="3662779"/>
            <a:ext cx="4096322" cy="2724530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922254" y="3172109"/>
            <a:ext cx="347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Esimerkki 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Käsinkirjoitus 1">
                <a:extLst>
                  <a:ext uri="{FF2B5EF4-FFF2-40B4-BE49-F238E27FC236}">
                    <a16:creationId xmlns:a16="http://schemas.microsoft.com/office/drawing/2014/main" id="{BF8A0A64-D331-4B1B-BF3B-E1A32D3FA25C}"/>
                  </a:ext>
                </a:extLst>
              </p14:cNvPr>
              <p14:cNvContentPartPr/>
              <p14:nvPr/>
            </p14:nvContentPartPr>
            <p14:xfrm>
              <a:off x="2509985" y="4488578"/>
              <a:ext cx="621000" cy="8640"/>
            </p14:xfrm>
          </p:contentPart>
        </mc:Choice>
        <mc:Fallback>
          <p:pic>
            <p:nvPicPr>
              <p:cNvPr id="2" name="Käsinkirjoitus 1">
                <a:extLst>
                  <a:ext uri="{FF2B5EF4-FFF2-40B4-BE49-F238E27FC236}">
                    <a16:creationId xmlns:a16="http://schemas.microsoft.com/office/drawing/2014/main" id="{BF8A0A64-D331-4B1B-BF3B-E1A32D3FA2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01345" y="4479938"/>
                <a:ext cx="6386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Käsinkirjoitus 2">
                <a:extLst>
                  <a:ext uri="{FF2B5EF4-FFF2-40B4-BE49-F238E27FC236}">
                    <a16:creationId xmlns:a16="http://schemas.microsoft.com/office/drawing/2014/main" id="{B1B7978C-D3BC-4723-AE5C-D15C35E5F691}"/>
                  </a:ext>
                </a:extLst>
              </p14:cNvPr>
              <p14:cNvContentPartPr/>
              <p14:nvPr/>
            </p14:nvContentPartPr>
            <p14:xfrm>
              <a:off x="819065" y="5768738"/>
              <a:ext cx="2076840" cy="599760"/>
            </p14:xfrm>
          </p:contentPart>
        </mc:Choice>
        <mc:Fallback>
          <p:pic>
            <p:nvPicPr>
              <p:cNvPr id="3" name="Käsinkirjoitus 2">
                <a:extLst>
                  <a:ext uri="{FF2B5EF4-FFF2-40B4-BE49-F238E27FC236}">
                    <a16:creationId xmlns:a16="http://schemas.microsoft.com/office/drawing/2014/main" id="{B1B7978C-D3BC-4723-AE5C-D15C35E5F69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0065" y="5759738"/>
                <a:ext cx="2094480" cy="61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Käsinkirjoitus 9">
                <a:extLst>
                  <a:ext uri="{FF2B5EF4-FFF2-40B4-BE49-F238E27FC236}">
                    <a16:creationId xmlns:a16="http://schemas.microsoft.com/office/drawing/2014/main" id="{1A511572-1D74-4786-AD5E-2DA8B4FB1732}"/>
                  </a:ext>
                </a:extLst>
              </p14:cNvPr>
              <p14:cNvContentPartPr/>
              <p14:nvPr/>
            </p14:nvContentPartPr>
            <p14:xfrm>
              <a:off x="6882545" y="3108698"/>
              <a:ext cx="172800" cy="6480"/>
            </p14:xfrm>
          </p:contentPart>
        </mc:Choice>
        <mc:Fallback>
          <p:pic>
            <p:nvPicPr>
              <p:cNvPr id="10" name="Käsinkirjoitus 9">
                <a:extLst>
                  <a:ext uri="{FF2B5EF4-FFF2-40B4-BE49-F238E27FC236}">
                    <a16:creationId xmlns:a16="http://schemas.microsoft.com/office/drawing/2014/main" id="{1A511572-1D74-4786-AD5E-2DA8B4FB173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73905" y="3100058"/>
                <a:ext cx="1904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Käsinkirjoitus 10">
                <a:extLst>
                  <a:ext uri="{FF2B5EF4-FFF2-40B4-BE49-F238E27FC236}">
                    <a16:creationId xmlns:a16="http://schemas.microsoft.com/office/drawing/2014/main" id="{C24D70AF-8A1F-4B8B-B184-868148995148}"/>
                  </a:ext>
                </a:extLst>
              </p14:cNvPr>
              <p14:cNvContentPartPr/>
              <p14:nvPr/>
            </p14:nvContentPartPr>
            <p14:xfrm>
              <a:off x="6932585" y="3216698"/>
              <a:ext cx="173520" cy="360"/>
            </p14:xfrm>
          </p:contentPart>
        </mc:Choice>
        <mc:Fallback>
          <p:pic>
            <p:nvPicPr>
              <p:cNvPr id="11" name="Käsinkirjoitus 10">
                <a:extLst>
                  <a:ext uri="{FF2B5EF4-FFF2-40B4-BE49-F238E27FC236}">
                    <a16:creationId xmlns:a16="http://schemas.microsoft.com/office/drawing/2014/main" id="{C24D70AF-8A1F-4B8B-B184-86814899514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23945" y="3207698"/>
                <a:ext cx="191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Käsinkirjoitus 11">
                <a:extLst>
                  <a:ext uri="{FF2B5EF4-FFF2-40B4-BE49-F238E27FC236}">
                    <a16:creationId xmlns:a16="http://schemas.microsoft.com/office/drawing/2014/main" id="{22C9CA02-43F9-4731-93C7-AABC0F49B98D}"/>
                  </a:ext>
                </a:extLst>
              </p14:cNvPr>
              <p14:cNvContentPartPr/>
              <p14:nvPr/>
            </p14:nvContentPartPr>
            <p14:xfrm>
              <a:off x="6284225" y="2968298"/>
              <a:ext cx="422280" cy="394920"/>
            </p14:xfrm>
          </p:contentPart>
        </mc:Choice>
        <mc:Fallback>
          <p:pic>
            <p:nvPicPr>
              <p:cNvPr id="12" name="Käsinkirjoitus 11">
                <a:extLst>
                  <a:ext uri="{FF2B5EF4-FFF2-40B4-BE49-F238E27FC236}">
                    <a16:creationId xmlns:a16="http://schemas.microsoft.com/office/drawing/2014/main" id="{22C9CA02-43F9-4731-93C7-AABC0F49B98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75233" y="2959306"/>
                <a:ext cx="439905" cy="412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9" name="Käsinkirjoitus 18">
                <a:extLst>
                  <a:ext uri="{FF2B5EF4-FFF2-40B4-BE49-F238E27FC236}">
                    <a16:creationId xmlns:a16="http://schemas.microsoft.com/office/drawing/2014/main" id="{91592B4C-2D30-4400-AA2E-9CE91D458920}"/>
                  </a:ext>
                </a:extLst>
              </p14:cNvPr>
              <p14:cNvContentPartPr/>
              <p14:nvPr/>
            </p14:nvContentPartPr>
            <p14:xfrm>
              <a:off x="9077465" y="3150098"/>
              <a:ext cx="117000" cy="373320"/>
            </p14:xfrm>
          </p:contentPart>
        </mc:Choice>
        <mc:Fallback>
          <p:pic>
            <p:nvPicPr>
              <p:cNvPr id="19" name="Käsinkirjoitus 18">
                <a:extLst>
                  <a:ext uri="{FF2B5EF4-FFF2-40B4-BE49-F238E27FC236}">
                    <a16:creationId xmlns:a16="http://schemas.microsoft.com/office/drawing/2014/main" id="{91592B4C-2D30-4400-AA2E-9CE91D45892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068465" y="3141458"/>
                <a:ext cx="13464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4" name="Käsinkirjoitus 23">
                <a:extLst>
                  <a:ext uri="{FF2B5EF4-FFF2-40B4-BE49-F238E27FC236}">
                    <a16:creationId xmlns:a16="http://schemas.microsoft.com/office/drawing/2014/main" id="{014A2A86-7A3A-4BA4-BF51-15E020A99D9C}"/>
                  </a:ext>
                </a:extLst>
              </p14:cNvPr>
              <p14:cNvContentPartPr/>
              <p14:nvPr/>
            </p14:nvContentPartPr>
            <p14:xfrm>
              <a:off x="6683465" y="4031378"/>
              <a:ext cx="129240" cy="3600"/>
            </p14:xfrm>
          </p:contentPart>
        </mc:Choice>
        <mc:Fallback>
          <p:pic>
            <p:nvPicPr>
              <p:cNvPr id="24" name="Käsinkirjoitus 23">
                <a:extLst>
                  <a:ext uri="{FF2B5EF4-FFF2-40B4-BE49-F238E27FC236}">
                    <a16:creationId xmlns:a16="http://schemas.microsoft.com/office/drawing/2014/main" id="{014A2A86-7A3A-4BA4-BF51-15E020A99D9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74465" y="4022738"/>
                <a:ext cx="1468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5" name="Käsinkirjoitus 24">
                <a:extLst>
                  <a:ext uri="{FF2B5EF4-FFF2-40B4-BE49-F238E27FC236}">
                    <a16:creationId xmlns:a16="http://schemas.microsoft.com/office/drawing/2014/main" id="{2ED3FDFE-F93D-43DE-9667-2863F936AAD9}"/>
                  </a:ext>
                </a:extLst>
              </p14:cNvPr>
              <p14:cNvContentPartPr/>
              <p14:nvPr/>
            </p14:nvContentPartPr>
            <p14:xfrm>
              <a:off x="6708305" y="4105898"/>
              <a:ext cx="116280" cy="18000"/>
            </p14:xfrm>
          </p:contentPart>
        </mc:Choice>
        <mc:Fallback>
          <p:pic>
            <p:nvPicPr>
              <p:cNvPr id="25" name="Käsinkirjoitus 24">
                <a:extLst>
                  <a:ext uri="{FF2B5EF4-FFF2-40B4-BE49-F238E27FC236}">
                    <a16:creationId xmlns:a16="http://schemas.microsoft.com/office/drawing/2014/main" id="{2ED3FDFE-F93D-43DE-9667-2863F936AAD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99305" y="4097258"/>
                <a:ext cx="1339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9" name="Käsinkirjoitus 28">
                <a:extLst>
                  <a:ext uri="{FF2B5EF4-FFF2-40B4-BE49-F238E27FC236}">
                    <a16:creationId xmlns:a16="http://schemas.microsoft.com/office/drawing/2014/main" id="{287CA214-4D51-48F0-9E4A-1F83D8F8CAB4}"/>
                  </a:ext>
                </a:extLst>
              </p14:cNvPr>
              <p14:cNvContentPartPr/>
              <p14:nvPr/>
            </p14:nvContentPartPr>
            <p14:xfrm>
              <a:off x="7455305" y="4214258"/>
              <a:ext cx="376200" cy="174240"/>
            </p14:xfrm>
          </p:contentPart>
        </mc:Choice>
        <mc:Fallback>
          <p:pic>
            <p:nvPicPr>
              <p:cNvPr id="29" name="Käsinkirjoitus 28">
                <a:extLst>
                  <a:ext uri="{FF2B5EF4-FFF2-40B4-BE49-F238E27FC236}">
                    <a16:creationId xmlns:a16="http://schemas.microsoft.com/office/drawing/2014/main" id="{287CA214-4D51-48F0-9E4A-1F83D8F8CAB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46665" y="4205618"/>
                <a:ext cx="39384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0" name="Käsinkirjoitus 29">
                <a:extLst>
                  <a:ext uri="{FF2B5EF4-FFF2-40B4-BE49-F238E27FC236}">
                    <a16:creationId xmlns:a16="http://schemas.microsoft.com/office/drawing/2014/main" id="{75C95953-89A5-4C9F-B79F-3C0A1A60DD3F}"/>
                  </a:ext>
                </a:extLst>
              </p14:cNvPr>
              <p14:cNvContentPartPr/>
              <p14:nvPr/>
            </p14:nvContentPartPr>
            <p14:xfrm>
              <a:off x="7007465" y="3915098"/>
              <a:ext cx="292320" cy="509040"/>
            </p14:xfrm>
          </p:contentPart>
        </mc:Choice>
        <mc:Fallback>
          <p:pic>
            <p:nvPicPr>
              <p:cNvPr id="30" name="Käsinkirjoitus 29">
                <a:extLst>
                  <a:ext uri="{FF2B5EF4-FFF2-40B4-BE49-F238E27FC236}">
                    <a16:creationId xmlns:a16="http://schemas.microsoft.com/office/drawing/2014/main" id="{75C95953-89A5-4C9F-B79F-3C0A1A60DD3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98825" y="3906098"/>
                <a:ext cx="30996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1" name="Käsinkirjoitus 30">
                <a:extLst>
                  <a:ext uri="{FF2B5EF4-FFF2-40B4-BE49-F238E27FC236}">
                    <a16:creationId xmlns:a16="http://schemas.microsoft.com/office/drawing/2014/main" id="{361E6938-D393-4934-933F-8F2876DCCE8A}"/>
                  </a:ext>
                </a:extLst>
              </p14:cNvPr>
              <p14:cNvContentPartPr/>
              <p14:nvPr/>
            </p14:nvContentPartPr>
            <p14:xfrm>
              <a:off x="6321305" y="3831578"/>
              <a:ext cx="257400" cy="358920"/>
            </p14:xfrm>
          </p:contentPart>
        </mc:Choice>
        <mc:Fallback>
          <p:pic>
            <p:nvPicPr>
              <p:cNvPr id="31" name="Käsinkirjoitus 30">
                <a:extLst>
                  <a:ext uri="{FF2B5EF4-FFF2-40B4-BE49-F238E27FC236}">
                    <a16:creationId xmlns:a16="http://schemas.microsoft.com/office/drawing/2014/main" id="{361E6938-D393-4934-933F-8F2876DCCE8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12305" y="3822938"/>
                <a:ext cx="27504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5" name="Käsinkirjoitus 34">
                <a:extLst>
                  <a:ext uri="{FF2B5EF4-FFF2-40B4-BE49-F238E27FC236}">
                    <a16:creationId xmlns:a16="http://schemas.microsoft.com/office/drawing/2014/main" id="{4FB33D3F-5A14-4162-ABD4-4AAF72093CBD}"/>
                  </a:ext>
                </a:extLst>
              </p14:cNvPr>
              <p14:cNvContentPartPr/>
              <p14:nvPr/>
            </p14:nvContentPartPr>
            <p14:xfrm>
              <a:off x="6982625" y="2426858"/>
              <a:ext cx="174960" cy="360"/>
            </p14:xfrm>
          </p:contentPart>
        </mc:Choice>
        <mc:Fallback>
          <p:pic>
            <p:nvPicPr>
              <p:cNvPr id="35" name="Käsinkirjoitus 34">
                <a:extLst>
                  <a:ext uri="{FF2B5EF4-FFF2-40B4-BE49-F238E27FC236}">
                    <a16:creationId xmlns:a16="http://schemas.microsoft.com/office/drawing/2014/main" id="{4FB33D3F-5A14-4162-ABD4-4AAF72093CB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73625" y="2417858"/>
                <a:ext cx="1926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6" name="Käsinkirjoitus 35">
                <a:extLst>
                  <a:ext uri="{FF2B5EF4-FFF2-40B4-BE49-F238E27FC236}">
                    <a16:creationId xmlns:a16="http://schemas.microsoft.com/office/drawing/2014/main" id="{EE89BEF0-BC98-414E-8D21-B1905F1664E1}"/>
                  </a:ext>
                </a:extLst>
              </p14:cNvPr>
              <p14:cNvContentPartPr/>
              <p14:nvPr/>
            </p14:nvContentPartPr>
            <p14:xfrm>
              <a:off x="7007465" y="2526578"/>
              <a:ext cx="167040" cy="360"/>
            </p14:xfrm>
          </p:contentPart>
        </mc:Choice>
        <mc:Fallback>
          <p:pic>
            <p:nvPicPr>
              <p:cNvPr id="36" name="Käsinkirjoitus 35">
                <a:extLst>
                  <a:ext uri="{FF2B5EF4-FFF2-40B4-BE49-F238E27FC236}">
                    <a16:creationId xmlns:a16="http://schemas.microsoft.com/office/drawing/2014/main" id="{EE89BEF0-BC98-414E-8D21-B1905F1664E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98825" y="2517938"/>
                <a:ext cx="1846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6" name="Käsinkirjoitus 45">
                <a:extLst>
                  <a:ext uri="{FF2B5EF4-FFF2-40B4-BE49-F238E27FC236}">
                    <a16:creationId xmlns:a16="http://schemas.microsoft.com/office/drawing/2014/main" id="{14B722C4-8B25-40D6-9844-B7810C8E676F}"/>
                  </a:ext>
                </a:extLst>
              </p14:cNvPr>
              <p14:cNvContentPartPr/>
              <p14:nvPr/>
            </p14:nvContentPartPr>
            <p14:xfrm>
              <a:off x="7373225" y="2310578"/>
              <a:ext cx="1561680" cy="1187640"/>
            </p14:xfrm>
          </p:contentPart>
        </mc:Choice>
        <mc:Fallback>
          <p:pic>
            <p:nvPicPr>
              <p:cNvPr id="46" name="Käsinkirjoitus 45">
                <a:extLst>
                  <a:ext uri="{FF2B5EF4-FFF2-40B4-BE49-F238E27FC236}">
                    <a16:creationId xmlns:a16="http://schemas.microsoft.com/office/drawing/2014/main" id="{14B722C4-8B25-40D6-9844-B7810C8E676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364585" y="2301581"/>
                <a:ext cx="1579320" cy="1205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7" name="Käsinkirjoitus 46">
                <a:extLst>
                  <a:ext uri="{FF2B5EF4-FFF2-40B4-BE49-F238E27FC236}">
                    <a16:creationId xmlns:a16="http://schemas.microsoft.com/office/drawing/2014/main" id="{C22A54BF-E88E-4FA2-87C0-71B30EC794C4}"/>
                  </a:ext>
                </a:extLst>
              </p14:cNvPr>
              <p14:cNvContentPartPr/>
              <p14:nvPr/>
            </p14:nvContentPartPr>
            <p14:xfrm>
              <a:off x="6500585" y="2294018"/>
              <a:ext cx="299520" cy="287640"/>
            </p14:xfrm>
          </p:contentPart>
        </mc:Choice>
        <mc:Fallback>
          <p:pic>
            <p:nvPicPr>
              <p:cNvPr id="47" name="Käsinkirjoitus 46">
                <a:extLst>
                  <a:ext uri="{FF2B5EF4-FFF2-40B4-BE49-F238E27FC236}">
                    <a16:creationId xmlns:a16="http://schemas.microsoft.com/office/drawing/2014/main" id="{C22A54BF-E88E-4FA2-87C0-71B30EC794C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491585" y="2285018"/>
                <a:ext cx="3171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8" name="Käsinkirjoitus 47">
                <a:extLst>
                  <a:ext uri="{FF2B5EF4-FFF2-40B4-BE49-F238E27FC236}">
                    <a16:creationId xmlns:a16="http://schemas.microsoft.com/office/drawing/2014/main" id="{200322B8-BE71-46F5-B77F-8734C119E2AC}"/>
                  </a:ext>
                </a:extLst>
              </p14:cNvPr>
              <p14:cNvContentPartPr/>
              <p14:nvPr/>
            </p14:nvContentPartPr>
            <p14:xfrm>
              <a:off x="9700985" y="2451698"/>
              <a:ext cx="401400" cy="194760"/>
            </p14:xfrm>
          </p:contentPart>
        </mc:Choice>
        <mc:Fallback>
          <p:pic>
            <p:nvPicPr>
              <p:cNvPr id="48" name="Käsinkirjoitus 47">
                <a:extLst>
                  <a:ext uri="{FF2B5EF4-FFF2-40B4-BE49-F238E27FC236}">
                    <a16:creationId xmlns:a16="http://schemas.microsoft.com/office/drawing/2014/main" id="{200322B8-BE71-46F5-B77F-8734C119E2A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691985" y="2443058"/>
                <a:ext cx="4190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9" name="Käsinkirjoitus 48">
                <a:extLst>
                  <a:ext uri="{FF2B5EF4-FFF2-40B4-BE49-F238E27FC236}">
                    <a16:creationId xmlns:a16="http://schemas.microsoft.com/office/drawing/2014/main" id="{E8F02381-6FE5-4962-9BEA-03D1D940DCBD}"/>
                  </a:ext>
                </a:extLst>
              </p14:cNvPr>
              <p14:cNvContentPartPr/>
              <p14:nvPr/>
            </p14:nvContentPartPr>
            <p14:xfrm>
              <a:off x="10324505" y="2576618"/>
              <a:ext cx="141120" cy="360"/>
            </p14:xfrm>
          </p:contentPart>
        </mc:Choice>
        <mc:Fallback>
          <p:pic>
            <p:nvPicPr>
              <p:cNvPr id="49" name="Käsinkirjoitus 48">
                <a:extLst>
                  <a:ext uri="{FF2B5EF4-FFF2-40B4-BE49-F238E27FC236}">
                    <a16:creationId xmlns:a16="http://schemas.microsoft.com/office/drawing/2014/main" id="{E8F02381-6FE5-4962-9BEA-03D1D940DCB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315505" y="2567978"/>
                <a:ext cx="1587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0" name="Käsinkirjoitus 49">
                <a:extLst>
                  <a:ext uri="{FF2B5EF4-FFF2-40B4-BE49-F238E27FC236}">
                    <a16:creationId xmlns:a16="http://schemas.microsoft.com/office/drawing/2014/main" id="{6FC8941A-F617-4A83-B91F-04FF0E64F34A}"/>
                  </a:ext>
                </a:extLst>
              </p14:cNvPr>
              <p14:cNvContentPartPr/>
              <p14:nvPr/>
            </p14:nvContentPartPr>
            <p14:xfrm>
              <a:off x="10307585" y="2659778"/>
              <a:ext cx="137160" cy="360"/>
            </p14:xfrm>
          </p:contentPart>
        </mc:Choice>
        <mc:Fallback>
          <p:pic>
            <p:nvPicPr>
              <p:cNvPr id="50" name="Käsinkirjoitus 49">
                <a:extLst>
                  <a:ext uri="{FF2B5EF4-FFF2-40B4-BE49-F238E27FC236}">
                    <a16:creationId xmlns:a16="http://schemas.microsoft.com/office/drawing/2014/main" id="{6FC8941A-F617-4A83-B91F-04FF0E64F34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298585" y="2650778"/>
                <a:ext cx="154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1" name="Käsinkirjoitus 50">
                <a:extLst>
                  <a:ext uri="{FF2B5EF4-FFF2-40B4-BE49-F238E27FC236}">
                    <a16:creationId xmlns:a16="http://schemas.microsoft.com/office/drawing/2014/main" id="{6F2016AD-6E58-4F49-A454-68F58E7F8211}"/>
                  </a:ext>
                </a:extLst>
              </p14:cNvPr>
              <p14:cNvContentPartPr/>
              <p14:nvPr/>
            </p14:nvContentPartPr>
            <p14:xfrm>
              <a:off x="10648505" y="2401658"/>
              <a:ext cx="126360" cy="332640"/>
            </p14:xfrm>
          </p:contentPart>
        </mc:Choice>
        <mc:Fallback>
          <p:pic>
            <p:nvPicPr>
              <p:cNvPr id="51" name="Käsinkirjoitus 50">
                <a:extLst>
                  <a:ext uri="{FF2B5EF4-FFF2-40B4-BE49-F238E27FC236}">
                    <a16:creationId xmlns:a16="http://schemas.microsoft.com/office/drawing/2014/main" id="{6F2016AD-6E58-4F49-A454-68F58E7F821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639865" y="2393018"/>
                <a:ext cx="14400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2" name="Käsinkirjoitus 51">
                <a:extLst>
                  <a:ext uri="{FF2B5EF4-FFF2-40B4-BE49-F238E27FC236}">
                    <a16:creationId xmlns:a16="http://schemas.microsoft.com/office/drawing/2014/main" id="{BBCCB37E-324A-49FA-9031-036B0AE2C8F8}"/>
                  </a:ext>
                </a:extLst>
              </p14:cNvPr>
              <p14:cNvContentPartPr/>
              <p14:nvPr/>
            </p14:nvContentPartPr>
            <p14:xfrm>
              <a:off x="10656785" y="2809538"/>
              <a:ext cx="25560" cy="64800"/>
            </p14:xfrm>
          </p:contentPart>
        </mc:Choice>
        <mc:Fallback>
          <p:pic>
            <p:nvPicPr>
              <p:cNvPr id="52" name="Käsinkirjoitus 51">
                <a:extLst>
                  <a:ext uri="{FF2B5EF4-FFF2-40B4-BE49-F238E27FC236}">
                    <a16:creationId xmlns:a16="http://schemas.microsoft.com/office/drawing/2014/main" id="{BBCCB37E-324A-49FA-9031-036B0AE2C8F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647785" y="2800538"/>
                <a:ext cx="432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5" name="Käsinkirjoitus 54">
                <a:extLst>
                  <a:ext uri="{FF2B5EF4-FFF2-40B4-BE49-F238E27FC236}">
                    <a16:creationId xmlns:a16="http://schemas.microsoft.com/office/drawing/2014/main" id="{D1F461C8-5A87-4EEE-86CB-135A04E84199}"/>
                  </a:ext>
                </a:extLst>
              </p14:cNvPr>
              <p14:cNvContentPartPr/>
              <p14:nvPr/>
            </p14:nvContentPartPr>
            <p14:xfrm>
              <a:off x="5627585" y="3083858"/>
              <a:ext cx="181080" cy="360"/>
            </p14:xfrm>
          </p:contentPart>
        </mc:Choice>
        <mc:Fallback>
          <p:pic>
            <p:nvPicPr>
              <p:cNvPr id="55" name="Käsinkirjoitus 54">
                <a:extLst>
                  <a:ext uri="{FF2B5EF4-FFF2-40B4-BE49-F238E27FC236}">
                    <a16:creationId xmlns:a16="http://schemas.microsoft.com/office/drawing/2014/main" id="{D1F461C8-5A87-4EEE-86CB-135A04E8419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618945" y="3074858"/>
                <a:ext cx="198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6" name="Käsinkirjoitus 55">
                <a:extLst>
                  <a:ext uri="{FF2B5EF4-FFF2-40B4-BE49-F238E27FC236}">
                    <a16:creationId xmlns:a16="http://schemas.microsoft.com/office/drawing/2014/main" id="{EA3B5B97-FE2F-4CD4-BFAB-604E6A3B62DC}"/>
                  </a:ext>
                </a:extLst>
              </p14:cNvPr>
              <p14:cNvContentPartPr/>
              <p14:nvPr/>
            </p14:nvContentPartPr>
            <p14:xfrm>
              <a:off x="5685545" y="3175298"/>
              <a:ext cx="303480" cy="360"/>
            </p14:xfrm>
          </p:contentPart>
        </mc:Choice>
        <mc:Fallback>
          <p:pic>
            <p:nvPicPr>
              <p:cNvPr id="56" name="Käsinkirjoitus 55">
                <a:extLst>
                  <a:ext uri="{FF2B5EF4-FFF2-40B4-BE49-F238E27FC236}">
                    <a16:creationId xmlns:a16="http://schemas.microsoft.com/office/drawing/2014/main" id="{EA3B5B97-FE2F-4CD4-BFAB-604E6A3B62D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676905" y="3166298"/>
                <a:ext cx="3211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7" name="Käsinkirjoitus 56">
                <a:extLst>
                  <a:ext uri="{FF2B5EF4-FFF2-40B4-BE49-F238E27FC236}">
                    <a16:creationId xmlns:a16="http://schemas.microsoft.com/office/drawing/2014/main" id="{68A8178F-A434-4A9F-87B5-D54234E3475F}"/>
                  </a:ext>
                </a:extLst>
              </p14:cNvPr>
              <p14:cNvContentPartPr/>
              <p14:nvPr/>
            </p14:nvContentPartPr>
            <p14:xfrm>
              <a:off x="5143385" y="2979818"/>
              <a:ext cx="280080" cy="321480"/>
            </p14:xfrm>
          </p:contentPart>
        </mc:Choice>
        <mc:Fallback>
          <p:pic>
            <p:nvPicPr>
              <p:cNvPr id="57" name="Käsinkirjoitus 56">
                <a:extLst>
                  <a:ext uri="{FF2B5EF4-FFF2-40B4-BE49-F238E27FC236}">
                    <a16:creationId xmlns:a16="http://schemas.microsoft.com/office/drawing/2014/main" id="{68A8178F-A434-4A9F-87B5-D54234E3475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134385" y="2970818"/>
                <a:ext cx="29772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9" name="Käsinkirjoitus 58">
                <a:extLst>
                  <a:ext uri="{FF2B5EF4-FFF2-40B4-BE49-F238E27FC236}">
                    <a16:creationId xmlns:a16="http://schemas.microsoft.com/office/drawing/2014/main" id="{A2EFB676-7BCF-444F-945B-C20C36BC1E72}"/>
                  </a:ext>
                </a:extLst>
              </p14:cNvPr>
              <p14:cNvContentPartPr/>
              <p14:nvPr/>
            </p14:nvContentPartPr>
            <p14:xfrm>
              <a:off x="9426665" y="3390578"/>
              <a:ext cx="174960" cy="9360"/>
            </p14:xfrm>
          </p:contentPart>
        </mc:Choice>
        <mc:Fallback>
          <p:pic>
            <p:nvPicPr>
              <p:cNvPr id="59" name="Käsinkirjoitus 58">
                <a:extLst>
                  <a:ext uri="{FF2B5EF4-FFF2-40B4-BE49-F238E27FC236}">
                    <a16:creationId xmlns:a16="http://schemas.microsoft.com/office/drawing/2014/main" id="{A2EFB676-7BCF-444F-945B-C20C36BC1E7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417665" y="3381938"/>
                <a:ext cx="1926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61" name="Käsinkirjoitus 60">
                <a:extLst>
                  <a:ext uri="{FF2B5EF4-FFF2-40B4-BE49-F238E27FC236}">
                    <a16:creationId xmlns:a16="http://schemas.microsoft.com/office/drawing/2014/main" id="{C32B8010-12CF-4D4F-8253-B272AC207F14}"/>
                  </a:ext>
                </a:extLst>
              </p14:cNvPr>
              <p14:cNvContentPartPr/>
              <p14:nvPr/>
            </p14:nvContentPartPr>
            <p14:xfrm>
              <a:off x="9418025" y="3299498"/>
              <a:ext cx="158040" cy="9000"/>
            </p14:xfrm>
          </p:contentPart>
        </mc:Choice>
        <mc:Fallback>
          <p:pic>
            <p:nvPicPr>
              <p:cNvPr id="61" name="Käsinkirjoitus 60">
                <a:extLst>
                  <a:ext uri="{FF2B5EF4-FFF2-40B4-BE49-F238E27FC236}">
                    <a16:creationId xmlns:a16="http://schemas.microsoft.com/office/drawing/2014/main" id="{C32B8010-12CF-4D4F-8253-B272AC207F1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409385" y="3290858"/>
                <a:ext cx="1756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62" name="Käsinkirjoitus 61">
                <a:extLst>
                  <a:ext uri="{FF2B5EF4-FFF2-40B4-BE49-F238E27FC236}">
                    <a16:creationId xmlns:a16="http://schemas.microsoft.com/office/drawing/2014/main" id="{58F6DCB4-7A77-4499-843A-83F077119FFC}"/>
                  </a:ext>
                </a:extLst>
              </p14:cNvPr>
              <p14:cNvContentPartPr/>
              <p14:nvPr/>
            </p14:nvContentPartPr>
            <p14:xfrm>
              <a:off x="9817265" y="3183218"/>
              <a:ext cx="47880" cy="248760"/>
            </p14:xfrm>
          </p:contentPart>
        </mc:Choice>
        <mc:Fallback>
          <p:pic>
            <p:nvPicPr>
              <p:cNvPr id="62" name="Käsinkirjoitus 61">
                <a:extLst>
                  <a:ext uri="{FF2B5EF4-FFF2-40B4-BE49-F238E27FC236}">
                    <a16:creationId xmlns:a16="http://schemas.microsoft.com/office/drawing/2014/main" id="{58F6DCB4-7A77-4499-843A-83F077119FF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808625" y="3174218"/>
                <a:ext cx="6552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69" name="Käsinkirjoitus 68">
                <a:extLst>
                  <a:ext uri="{FF2B5EF4-FFF2-40B4-BE49-F238E27FC236}">
                    <a16:creationId xmlns:a16="http://schemas.microsoft.com/office/drawing/2014/main" id="{D8915EF4-CA57-4763-B110-09CE6DBCD9CB}"/>
                  </a:ext>
                </a:extLst>
              </p14:cNvPr>
              <p14:cNvContentPartPr/>
              <p14:nvPr/>
            </p14:nvContentPartPr>
            <p14:xfrm>
              <a:off x="11396585" y="3341258"/>
              <a:ext cx="142560" cy="278640"/>
            </p14:xfrm>
          </p:contentPart>
        </mc:Choice>
        <mc:Fallback>
          <p:pic>
            <p:nvPicPr>
              <p:cNvPr id="69" name="Käsinkirjoitus 68">
                <a:extLst>
                  <a:ext uri="{FF2B5EF4-FFF2-40B4-BE49-F238E27FC236}">
                    <a16:creationId xmlns:a16="http://schemas.microsoft.com/office/drawing/2014/main" id="{D8915EF4-CA57-4763-B110-09CE6DBCD9C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1387945" y="3332258"/>
                <a:ext cx="16020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70" name="Käsinkirjoitus 69">
                <a:extLst>
                  <a:ext uri="{FF2B5EF4-FFF2-40B4-BE49-F238E27FC236}">
                    <a16:creationId xmlns:a16="http://schemas.microsoft.com/office/drawing/2014/main" id="{0E773DC1-6393-4B70-B813-8A4E6677324F}"/>
                  </a:ext>
                </a:extLst>
              </p14:cNvPr>
              <p14:cNvContentPartPr/>
              <p14:nvPr/>
            </p14:nvContentPartPr>
            <p14:xfrm>
              <a:off x="10681625" y="3297698"/>
              <a:ext cx="630720" cy="359640"/>
            </p14:xfrm>
          </p:contentPart>
        </mc:Choice>
        <mc:Fallback>
          <p:pic>
            <p:nvPicPr>
              <p:cNvPr id="70" name="Käsinkirjoitus 69">
                <a:extLst>
                  <a:ext uri="{FF2B5EF4-FFF2-40B4-BE49-F238E27FC236}">
                    <a16:creationId xmlns:a16="http://schemas.microsoft.com/office/drawing/2014/main" id="{0E773DC1-6393-4B70-B813-8A4E6677324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672985" y="3288698"/>
                <a:ext cx="64836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71" name="Käsinkirjoitus 70">
                <a:extLst>
                  <a:ext uri="{FF2B5EF4-FFF2-40B4-BE49-F238E27FC236}">
                    <a16:creationId xmlns:a16="http://schemas.microsoft.com/office/drawing/2014/main" id="{064A3019-3367-4AAC-AD14-6CAF1E168050}"/>
                  </a:ext>
                </a:extLst>
              </p14:cNvPr>
              <p14:cNvContentPartPr/>
              <p14:nvPr/>
            </p14:nvContentPartPr>
            <p14:xfrm>
              <a:off x="10000145" y="3224258"/>
              <a:ext cx="570240" cy="307800"/>
            </p14:xfrm>
          </p:contentPart>
        </mc:Choice>
        <mc:Fallback>
          <p:pic>
            <p:nvPicPr>
              <p:cNvPr id="71" name="Käsinkirjoitus 70">
                <a:extLst>
                  <a:ext uri="{FF2B5EF4-FFF2-40B4-BE49-F238E27FC236}">
                    <a16:creationId xmlns:a16="http://schemas.microsoft.com/office/drawing/2014/main" id="{064A3019-3367-4AAC-AD14-6CAF1E16805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991505" y="3215618"/>
                <a:ext cx="58788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72" name="Käsinkirjoitus 71">
                <a:extLst>
                  <a:ext uri="{FF2B5EF4-FFF2-40B4-BE49-F238E27FC236}">
                    <a16:creationId xmlns:a16="http://schemas.microsoft.com/office/drawing/2014/main" id="{5BCC16B5-5920-4D77-BF53-7DB32350957C}"/>
                  </a:ext>
                </a:extLst>
              </p14:cNvPr>
              <p14:cNvContentPartPr/>
              <p14:nvPr/>
            </p14:nvContentPartPr>
            <p14:xfrm>
              <a:off x="8412545" y="3898178"/>
              <a:ext cx="16920" cy="483840"/>
            </p14:xfrm>
          </p:contentPart>
        </mc:Choice>
        <mc:Fallback>
          <p:pic>
            <p:nvPicPr>
              <p:cNvPr id="72" name="Käsinkirjoitus 71">
                <a:extLst>
                  <a:ext uri="{FF2B5EF4-FFF2-40B4-BE49-F238E27FC236}">
                    <a16:creationId xmlns:a16="http://schemas.microsoft.com/office/drawing/2014/main" id="{5BCC16B5-5920-4D77-BF53-7DB32350957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403545" y="3889178"/>
                <a:ext cx="3456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73" name="Käsinkirjoitus 72">
                <a:extLst>
                  <a:ext uri="{FF2B5EF4-FFF2-40B4-BE49-F238E27FC236}">
                    <a16:creationId xmlns:a16="http://schemas.microsoft.com/office/drawing/2014/main" id="{E254C46B-EF1D-4689-84FC-51D898CA3CF7}"/>
                  </a:ext>
                </a:extLst>
              </p14:cNvPr>
              <p14:cNvContentPartPr/>
              <p14:nvPr/>
            </p14:nvContentPartPr>
            <p14:xfrm>
              <a:off x="8536745" y="4131098"/>
              <a:ext cx="17640" cy="61200"/>
            </p14:xfrm>
          </p:contentPart>
        </mc:Choice>
        <mc:Fallback>
          <p:pic>
            <p:nvPicPr>
              <p:cNvPr id="73" name="Käsinkirjoitus 72">
                <a:extLst>
                  <a:ext uri="{FF2B5EF4-FFF2-40B4-BE49-F238E27FC236}">
                    <a16:creationId xmlns:a16="http://schemas.microsoft.com/office/drawing/2014/main" id="{E254C46B-EF1D-4689-84FC-51D898CA3CF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528105" y="4122098"/>
                <a:ext cx="3528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74" name="Käsinkirjoitus 73">
                <a:extLst>
                  <a:ext uri="{FF2B5EF4-FFF2-40B4-BE49-F238E27FC236}">
                    <a16:creationId xmlns:a16="http://schemas.microsoft.com/office/drawing/2014/main" id="{BF5ED465-4AD8-42F1-B37A-1C8B869119AE}"/>
                  </a:ext>
                </a:extLst>
              </p14:cNvPr>
              <p14:cNvContentPartPr/>
              <p14:nvPr/>
            </p14:nvContentPartPr>
            <p14:xfrm>
              <a:off x="8544665" y="4263938"/>
              <a:ext cx="17640" cy="68040"/>
            </p14:xfrm>
          </p:contentPart>
        </mc:Choice>
        <mc:Fallback>
          <p:pic>
            <p:nvPicPr>
              <p:cNvPr id="74" name="Käsinkirjoitus 73">
                <a:extLst>
                  <a:ext uri="{FF2B5EF4-FFF2-40B4-BE49-F238E27FC236}">
                    <a16:creationId xmlns:a16="http://schemas.microsoft.com/office/drawing/2014/main" id="{BF5ED465-4AD8-42F1-B37A-1C8B869119A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535665" y="4254938"/>
                <a:ext cx="352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78" name="Käsinkirjoitus 77">
                <a:extLst>
                  <a:ext uri="{FF2B5EF4-FFF2-40B4-BE49-F238E27FC236}">
                    <a16:creationId xmlns:a16="http://schemas.microsoft.com/office/drawing/2014/main" id="{03A6B7DB-738A-40E3-BC34-608F88CB037E}"/>
                  </a:ext>
                </a:extLst>
              </p14:cNvPr>
              <p14:cNvContentPartPr/>
              <p14:nvPr/>
            </p14:nvContentPartPr>
            <p14:xfrm>
              <a:off x="8678225" y="4097978"/>
              <a:ext cx="200160" cy="253800"/>
            </p14:xfrm>
          </p:contentPart>
        </mc:Choice>
        <mc:Fallback>
          <p:pic>
            <p:nvPicPr>
              <p:cNvPr id="78" name="Käsinkirjoitus 77">
                <a:extLst>
                  <a:ext uri="{FF2B5EF4-FFF2-40B4-BE49-F238E27FC236}">
                    <a16:creationId xmlns:a16="http://schemas.microsoft.com/office/drawing/2014/main" id="{03A6B7DB-738A-40E3-BC34-608F88CB037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669585" y="4088978"/>
                <a:ext cx="21780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81" name="Käsinkirjoitus 80">
                <a:extLst>
                  <a:ext uri="{FF2B5EF4-FFF2-40B4-BE49-F238E27FC236}">
                    <a16:creationId xmlns:a16="http://schemas.microsoft.com/office/drawing/2014/main" id="{6EEA0526-91DF-4264-BDE6-558477C77A33}"/>
                  </a:ext>
                </a:extLst>
              </p14:cNvPr>
              <p14:cNvContentPartPr/>
              <p14:nvPr/>
            </p14:nvContentPartPr>
            <p14:xfrm>
              <a:off x="6142745" y="5012378"/>
              <a:ext cx="612000" cy="360"/>
            </p14:xfrm>
          </p:contentPart>
        </mc:Choice>
        <mc:Fallback>
          <p:pic>
            <p:nvPicPr>
              <p:cNvPr id="81" name="Käsinkirjoitus 80">
                <a:extLst>
                  <a:ext uri="{FF2B5EF4-FFF2-40B4-BE49-F238E27FC236}">
                    <a16:creationId xmlns:a16="http://schemas.microsoft.com/office/drawing/2014/main" id="{6EEA0526-91DF-4264-BDE6-558477C77A3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133745" y="5003378"/>
                <a:ext cx="6296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85" name="Käsinkirjoitus 84">
                <a:extLst>
                  <a:ext uri="{FF2B5EF4-FFF2-40B4-BE49-F238E27FC236}">
                    <a16:creationId xmlns:a16="http://schemas.microsoft.com/office/drawing/2014/main" id="{48F1409B-05B0-48BA-B4A3-31CA9403699F}"/>
                  </a:ext>
                </a:extLst>
              </p14:cNvPr>
              <p14:cNvContentPartPr/>
              <p14:nvPr/>
            </p14:nvContentPartPr>
            <p14:xfrm>
              <a:off x="6300785" y="5095178"/>
              <a:ext cx="207720" cy="430200"/>
            </p14:xfrm>
          </p:contentPart>
        </mc:Choice>
        <mc:Fallback>
          <p:pic>
            <p:nvPicPr>
              <p:cNvPr id="85" name="Käsinkirjoitus 84">
                <a:extLst>
                  <a:ext uri="{FF2B5EF4-FFF2-40B4-BE49-F238E27FC236}">
                    <a16:creationId xmlns:a16="http://schemas.microsoft.com/office/drawing/2014/main" id="{48F1409B-05B0-48BA-B4A3-31CA9403699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291785" y="5086178"/>
                <a:ext cx="225360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86" name="Käsinkirjoitus 85">
                <a:extLst>
                  <a:ext uri="{FF2B5EF4-FFF2-40B4-BE49-F238E27FC236}">
                    <a16:creationId xmlns:a16="http://schemas.microsoft.com/office/drawing/2014/main" id="{F7CB90FD-69A0-4A8D-9EA0-2653666FED69}"/>
                  </a:ext>
                </a:extLst>
              </p14:cNvPr>
              <p14:cNvContentPartPr/>
              <p14:nvPr/>
            </p14:nvContentPartPr>
            <p14:xfrm>
              <a:off x="6215825" y="4577498"/>
              <a:ext cx="321480" cy="344160"/>
            </p14:xfrm>
          </p:contentPart>
        </mc:Choice>
        <mc:Fallback>
          <p:pic>
            <p:nvPicPr>
              <p:cNvPr id="86" name="Käsinkirjoitus 85">
                <a:extLst>
                  <a:ext uri="{FF2B5EF4-FFF2-40B4-BE49-F238E27FC236}">
                    <a16:creationId xmlns:a16="http://schemas.microsoft.com/office/drawing/2014/main" id="{F7CB90FD-69A0-4A8D-9EA0-2653666FED6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206825" y="4568498"/>
                <a:ext cx="33912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90" name="Käsinkirjoitus 89">
                <a:extLst>
                  <a:ext uri="{FF2B5EF4-FFF2-40B4-BE49-F238E27FC236}">
                    <a16:creationId xmlns:a16="http://schemas.microsoft.com/office/drawing/2014/main" id="{52C851B6-AE03-4646-A232-10CD13BE19ED}"/>
                  </a:ext>
                </a:extLst>
              </p14:cNvPr>
              <p14:cNvContentPartPr/>
              <p14:nvPr/>
            </p14:nvContentPartPr>
            <p14:xfrm>
              <a:off x="5203505" y="4870898"/>
              <a:ext cx="698400" cy="281520"/>
            </p14:xfrm>
          </p:contentPart>
        </mc:Choice>
        <mc:Fallback>
          <p:pic>
            <p:nvPicPr>
              <p:cNvPr id="90" name="Käsinkirjoitus 89">
                <a:extLst>
                  <a:ext uri="{FF2B5EF4-FFF2-40B4-BE49-F238E27FC236}">
                    <a16:creationId xmlns:a16="http://schemas.microsoft.com/office/drawing/2014/main" id="{52C851B6-AE03-4646-A232-10CD13BE19ED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194510" y="4861898"/>
                <a:ext cx="716031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91" name="Käsinkirjoitus 90">
                <a:extLst>
                  <a:ext uri="{FF2B5EF4-FFF2-40B4-BE49-F238E27FC236}">
                    <a16:creationId xmlns:a16="http://schemas.microsoft.com/office/drawing/2014/main" id="{6AB1376C-2438-4943-A363-DFB9AE2B4FC6}"/>
                  </a:ext>
                </a:extLst>
              </p14:cNvPr>
              <p14:cNvContentPartPr/>
              <p14:nvPr/>
            </p14:nvContentPartPr>
            <p14:xfrm>
              <a:off x="6990545" y="4995818"/>
              <a:ext cx="190800" cy="360"/>
            </p14:xfrm>
          </p:contentPart>
        </mc:Choice>
        <mc:Fallback>
          <p:pic>
            <p:nvPicPr>
              <p:cNvPr id="91" name="Käsinkirjoitus 90">
                <a:extLst>
                  <a:ext uri="{FF2B5EF4-FFF2-40B4-BE49-F238E27FC236}">
                    <a16:creationId xmlns:a16="http://schemas.microsoft.com/office/drawing/2014/main" id="{6AB1376C-2438-4943-A363-DFB9AE2B4FC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981905" y="4986818"/>
                <a:ext cx="208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92" name="Käsinkirjoitus 91">
                <a:extLst>
                  <a:ext uri="{FF2B5EF4-FFF2-40B4-BE49-F238E27FC236}">
                    <a16:creationId xmlns:a16="http://schemas.microsoft.com/office/drawing/2014/main" id="{8167B854-8CC5-4E03-8EA5-9796B5551974}"/>
                  </a:ext>
                </a:extLst>
              </p14:cNvPr>
              <p14:cNvContentPartPr/>
              <p14:nvPr/>
            </p14:nvContentPartPr>
            <p14:xfrm>
              <a:off x="7007465" y="5103458"/>
              <a:ext cx="199440" cy="7920"/>
            </p14:xfrm>
          </p:contentPart>
        </mc:Choice>
        <mc:Fallback>
          <p:pic>
            <p:nvPicPr>
              <p:cNvPr id="92" name="Käsinkirjoitus 91">
                <a:extLst>
                  <a:ext uri="{FF2B5EF4-FFF2-40B4-BE49-F238E27FC236}">
                    <a16:creationId xmlns:a16="http://schemas.microsoft.com/office/drawing/2014/main" id="{8167B854-8CC5-4E03-8EA5-9796B555197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998825" y="5094818"/>
                <a:ext cx="2170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93" name="Käsinkirjoitus 92">
                <a:extLst>
                  <a:ext uri="{FF2B5EF4-FFF2-40B4-BE49-F238E27FC236}">
                    <a16:creationId xmlns:a16="http://schemas.microsoft.com/office/drawing/2014/main" id="{0446DF1D-FDB7-45E0-B60D-497EE73FEFEE}"/>
                  </a:ext>
                </a:extLst>
              </p14:cNvPr>
              <p14:cNvContentPartPr/>
              <p14:nvPr/>
            </p14:nvContentPartPr>
            <p14:xfrm>
              <a:off x="7489505" y="5087258"/>
              <a:ext cx="981360" cy="360"/>
            </p14:xfrm>
          </p:contentPart>
        </mc:Choice>
        <mc:Fallback>
          <p:pic>
            <p:nvPicPr>
              <p:cNvPr id="93" name="Käsinkirjoitus 92">
                <a:extLst>
                  <a:ext uri="{FF2B5EF4-FFF2-40B4-BE49-F238E27FC236}">
                    <a16:creationId xmlns:a16="http://schemas.microsoft.com/office/drawing/2014/main" id="{0446DF1D-FDB7-45E0-B60D-497EE73FEFEE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480865" y="5078258"/>
                <a:ext cx="999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02" name="Käsinkirjoitus 101">
                <a:extLst>
                  <a:ext uri="{FF2B5EF4-FFF2-40B4-BE49-F238E27FC236}">
                    <a16:creationId xmlns:a16="http://schemas.microsoft.com/office/drawing/2014/main" id="{530E0E83-750D-4892-970B-875C9BD7A8CA}"/>
                  </a:ext>
                </a:extLst>
              </p14:cNvPr>
              <p14:cNvContentPartPr/>
              <p14:nvPr/>
            </p14:nvContentPartPr>
            <p14:xfrm>
              <a:off x="7606145" y="4663178"/>
              <a:ext cx="939600" cy="377280"/>
            </p14:xfrm>
          </p:contentPart>
        </mc:Choice>
        <mc:Fallback>
          <p:pic>
            <p:nvPicPr>
              <p:cNvPr id="102" name="Käsinkirjoitus 101">
                <a:extLst>
                  <a:ext uri="{FF2B5EF4-FFF2-40B4-BE49-F238E27FC236}">
                    <a16:creationId xmlns:a16="http://schemas.microsoft.com/office/drawing/2014/main" id="{530E0E83-750D-4892-970B-875C9BD7A8C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597145" y="4654178"/>
                <a:ext cx="95724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13" name="Käsinkirjoitus 112">
                <a:extLst>
                  <a:ext uri="{FF2B5EF4-FFF2-40B4-BE49-F238E27FC236}">
                    <a16:creationId xmlns:a16="http://schemas.microsoft.com/office/drawing/2014/main" id="{0D917D1E-D90A-400A-AD11-EF25B0116490}"/>
                  </a:ext>
                </a:extLst>
              </p14:cNvPr>
              <p14:cNvContentPartPr/>
              <p14:nvPr/>
            </p14:nvContentPartPr>
            <p14:xfrm>
              <a:off x="7588865" y="5150978"/>
              <a:ext cx="748080" cy="518040"/>
            </p14:xfrm>
          </p:contentPart>
        </mc:Choice>
        <mc:Fallback>
          <p:pic>
            <p:nvPicPr>
              <p:cNvPr id="113" name="Käsinkirjoitus 112">
                <a:extLst>
                  <a:ext uri="{FF2B5EF4-FFF2-40B4-BE49-F238E27FC236}">
                    <a16:creationId xmlns:a16="http://schemas.microsoft.com/office/drawing/2014/main" id="{0D917D1E-D90A-400A-AD11-EF25B011649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579869" y="5142332"/>
                <a:ext cx="765712" cy="535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14" name="Käsinkirjoitus 113">
                <a:extLst>
                  <a:ext uri="{FF2B5EF4-FFF2-40B4-BE49-F238E27FC236}">
                    <a16:creationId xmlns:a16="http://schemas.microsoft.com/office/drawing/2014/main" id="{88E2F60D-3535-495A-B496-5AF8B854A746}"/>
                  </a:ext>
                </a:extLst>
              </p14:cNvPr>
              <p14:cNvContentPartPr/>
              <p14:nvPr/>
            </p14:nvContentPartPr>
            <p14:xfrm>
              <a:off x="8911145" y="5070338"/>
              <a:ext cx="97920" cy="3600"/>
            </p14:xfrm>
          </p:contentPart>
        </mc:Choice>
        <mc:Fallback>
          <p:pic>
            <p:nvPicPr>
              <p:cNvPr id="114" name="Käsinkirjoitus 113">
                <a:extLst>
                  <a:ext uri="{FF2B5EF4-FFF2-40B4-BE49-F238E27FC236}">
                    <a16:creationId xmlns:a16="http://schemas.microsoft.com/office/drawing/2014/main" id="{88E2F60D-3535-495A-B496-5AF8B854A74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902145" y="5061338"/>
                <a:ext cx="11556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15" name="Käsinkirjoitus 114">
                <a:extLst>
                  <a:ext uri="{FF2B5EF4-FFF2-40B4-BE49-F238E27FC236}">
                    <a16:creationId xmlns:a16="http://schemas.microsoft.com/office/drawing/2014/main" id="{EBDD43A2-BD4A-4016-986C-6A2DF10612FC}"/>
                  </a:ext>
                </a:extLst>
              </p14:cNvPr>
              <p14:cNvContentPartPr/>
              <p14:nvPr/>
            </p14:nvContentPartPr>
            <p14:xfrm>
              <a:off x="8853185" y="5153498"/>
              <a:ext cx="108000" cy="360"/>
            </p14:xfrm>
          </p:contentPart>
        </mc:Choice>
        <mc:Fallback>
          <p:pic>
            <p:nvPicPr>
              <p:cNvPr id="115" name="Käsinkirjoitus 114">
                <a:extLst>
                  <a:ext uri="{FF2B5EF4-FFF2-40B4-BE49-F238E27FC236}">
                    <a16:creationId xmlns:a16="http://schemas.microsoft.com/office/drawing/2014/main" id="{EBDD43A2-BD4A-4016-986C-6A2DF10612F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844185" y="5144858"/>
                <a:ext cx="1256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20" name="Käsinkirjoitus 119">
                <a:extLst>
                  <a:ext uri="{FF2B5EF4-FFF2-40B4-BE49-F238E27FC236}">
                    <a16:creationId xmlns:a16="http://schemas.microsoft.com/office/drawing/2014/main" id="{82E3E69B-2B9C-4F94-954E-706BEDE269B0}"/>
                  </a:ext>
                </a:extLst>
              </p14:cNvPr>
              <p14:cNvContentPartPr/>
              <p14:nvPr/>
            </p14:nvContentPartPr>
            <p14:xfrm>
              <a:off x="10447985" y="4745978"/>
              <a:ext cx="360000" cy="700200"/>
            </p14:xfrm>
          </p:contentPart>
        </mc:Choice>
        <mc:Fallback>
          <p:pic>
            <p:nvPicPr>
              <p:cNvPr id="120" name="Käsinkirjoitus 119">
                <a:extLst>
                  <a:ext uri="{FF2B5EF4-FFF2-40B4-BE49-F238E27FC236}">
                    <a16:creationId xmlns:a16="http://schemas.microsoft.com/office/drawing/2014/main" id="{82E3E69B-2B9C-4F94-954E-706BEDE269B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0439345" y="4736983"/>
                <a:ext cx="377640" cy="717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23" name="Käsinkirjoitus 122">
                <a:extLst>
                  <a:ext uri="{FF2B5EF4-FFF2-40B4-BE49-F238E27FC236}">
                    <a16:creationId xmlns:a16="http://schemas.microsoft.com/office/drawing/2014/main" id="{24AEF764-4931-423E-BA2C-C8D87D5FFD23}"/>
                  </a:ext>
                </a:extLst>
              </p14:cNvPr>
              <p14:cNvContentPartPr/>
              <p14:nvPr/>
            </p14:nvContentPartPr>
            <p14:xfrm>
              <a:off x="9934265" y="4745978"/>
              <a:ext cx="174240" cy="442800"/>
            </p14:xfrm>
          </p:contentPart>
        </mc:Choice>
        <mc:Fallback>
          <p:pic>
            <p:nvPicPr>
              <p:cNvPr id="123" name="Käsinkirjoitus 122">
                <a:extLst>
                  <a:ext uri="{FF2B5EF4-FFF2-40B4-BE49-F238E27FC236}">
                    <a16:creationId xmlns:a16="http://schemas.microsoft.com/office/drawing/2014/main" id="{24AEF764-4931-423E-BA2C-C8D87D5FFD23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9925625" y="4736978"/>
                <a:ext cx="19188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26" name="Käsinkirjoitus 125">
                <a:extLst>
                  <a:ext uri="{FF2B5EF4-FFF2-40B4-BE49-F238E27FC236}">
                    <a16:creationId xmlns:a16="http://schemas.microsoft.com/office/drawing/2014/main" id="{2FF4DE71-6BF0-47CB-B27E-1BEEC6C3FFA0}"/>
                  </a:ext>
                </a:extLst>
              </p14:cNvPr>
              <p14:cNvContentPartPr/>
              <p14:nvPr/>
            </p14:nvContentPartPr>
            <p14:xfrm>
              <a:off x="9499385" y="4753538"/>
              <a:ext cx="259920" cy="446040"/>
            </p14:xfrm>
          </p:contentPart>
        </mc:Choice>
        <mc:Fallback>
          <p:pic>
            <p:nvPicPr>
              <p:cNvPr id="126" name="Käsinkirjoitus 125">
                <a:extLst>
                  <a:ext uri="{FF2B5EF4-FFF2-40B4-BE49-F238E27FC236}">
                    <a16:creationId xmlns:a16="http://schemas.microsoft.com/office/drawing/2014/main" id="{2FF4DE71-6BF0-47CB-B27E-1BEEC6C3FFA0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9490385" y="4744898"/>
                <a:ext cx="277560" cy="46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6410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Fossiiliset polttoaineet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Fossiilisia polttoaineita ovat mm. kivihiili, maakaasu ja raakaöljystä jalostetut polttoöljyt.</a:t>
            </a:r>
          </a:p>
          <a:p>
            <a:r>
              <a:rPr lang="fi-FI" sz="2400" dirty="0"/>
              <a:t>Fossiilinen polttoaine syntyy, kun eliöiden biomassa fossiloituu maaperään.</a:t>
            </a:r>
          </a:p>
          <a:p>
            <a:r>
              <a:rPr lang="fi-FI" sz="2400" dirty="0"/>
              <a:t>Fossiiliset polttoaineet sekä niitä käyttävät voimalaitokset ovat edullisia.</a:t>
            </a:r>
          </a:p>
          <a:p>
            <a:pPr lvl="1"/>
            <a:r>
              <a:rPr lang="fi-FI" sz="2000" dirty="0"/>
              <a:t>Suurin osa maailman energiasta tuotetaan fossiilisilla polttoaineilla.</a:t>
            </a:r>
          </a:p>
          <a:p>
            <a:r>
              <a:rPr lang="fi-FI" sz="2400" dirty="0"/>
              <a:t>Fossiiliset polttoaineet aiheuttavat suuria hiilidioksidi ja pienhiukkaspäästöjä.</a:t>
            </a:r>
            <a:endParaRPr lang="fi-FI" sz="2000" dirty="0"/>
          </a:p>
          <a:p>
            <a:pPr lvl="1"/>
            <a:r>
              <a:rPr lang="fi-FI" sz="1800" dirty="0"/>
              <a:t>Päästö voimistavat ilmastonmuutosta ja aiheuttavat keuhko- ja sydänsairauksia.</a:t>
            </a:r>
          </a:p>
          <a:p>
            <a:r>
              <a:rPr lang="fi-FI" sz="2400" dirty="0"/>
              <a:t>Hiilidioksidin talteenotolla vähennetään voimalaitosten hiilidioksidipäästöjä noin 80 %.</a:t>
            </a:r>
          </a:p>
          <a:p>
            <a:pPr lvl="1"/>
            <a:r>
              <a:rPr lang="fi-FI" sz="2000" dirty="0"/>
              <a:t>Päästöjä syntyy nykyään eniten maissa, joilla ei ole varaa investoida savukaasujen puhdistamiseen.</a:t>
            </a:r>
          </a:p>
        </p:txBody>
      </p:sp>
    </p:spTree>
    <p:extLst>
      <p:ext uri="{BB962C8B-B14F-4D97-AF65-F5344CB8AC3E}">
        <p14:creationId xmlns:p14="http://schemas.microsoft.com/office/powerpoint/2010/main" val="3007279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Ydinvoimalat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1" y="1825625"/>
            <a:ext cx="5548532" cy="4351338"/>
          </a:xfrm>
        </p:spPr>
        <p:txBody>
          <a:bodyPr>
            <a:normAutofit fontScale="92500"/>
          </a:bodyPr>
          <a:lstStyle/>
          <a:p>
            <a:r>
              <a:rPr lang="fi-FI" dirty="0"/>
              <a:t>Ydinvoimaloiden toiminta perustuu fissioreaktioon. </a:t>
            </a:r>
          </a:p>
          <a:p>
            <a:pPr lvl="1"/>
            <a:r>
              <a:rPr lang="fi-FI" dirty="0"/>
              <a:t>Fissioreaktiossa raskas ydin hajoaa kevyemmiksi ytimiksi ja tällöin vapautuu energiaa.</a:t>
            </a:r>
          </a:p>
          <a:p>
            <a:pPr lvl="1"/>
            <a:r>
              <a:rPr lang="fi-FI" dirty="0"/>
              <a:t>Tämä energia höyrystää veden.</a:t>
            </a:r>
          </a:p>
          <a:p>
            <a:pPr lvl="1"/>
            <a:r>
              <a:rPr lang="fi-FI" dirty="0"/>
              <a:t>Höyrystynyt vesi saa turbiinin pyörimään.</a:t>
            </a:r>
          </a:p>
          <a:p>
            <a:pPr lvl="1"/>
            <a:r>
              <a:rPr lang="fi-FI" dirty="0"/>
              <a:t>Itse ydinreaktiosta ei tule päästöjä.</a:t>
            </a:r>
          </a:p>
          <a:p>
            <a:pPr lvl="1"/>
            <a:r>
              <a:rPr lang="fi-FI" sz="1600" dirty="0">
                <a:hlinkClick r:id="rId2"/>
              </a:rPr>
              <a:t>https://phet.colorado.edu/sims/cheerpj/nuclear-physics/latest/nuclear-physics.html?simulation=nuclear-fission</a:t>
            </a:r>
            <a:endParaRPr lang="fi-FI" sz="1600" dirty="0"/>
          </a:p>
          <a:p>
            <a:pPr lvl="1"/>
            <a:r>
              <a:rPr lang="fi-FI" sz="1600" dirty="0">
                <a:hlinkClick r:id="rId3"/>
              </a:rPr>
              <a:t>https://www.tvo.fi/tuotanto/laitosyksikot/ol3/toimintaperiaate.html</a:t>
            </a:r>
            <a:endParaRPr lang="fi-FI" sz="1600" dirty="0"/>
          </a:p>
          <a:p>
            <a:pPr lvl="1"/>
            <a:r>
              <a:rPr lang="fi-FI" sz="1600" dirty="0">
                <a:hlinkClick r:id="rId4"/>
              </a:rPr>
              <a:t>https://www.youtube.com/watch?v=aDRzpAPibE4</a:t>
            </a:r>
            <a:endParaRPr lang="fi-FI" sz="1600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7DD67B9-9F44-431D-AF34-5E68DBE78A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5954" y="1825625"/>
            <a:ext cx="5061125" cy="326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58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370</Words>
  <Application>Microsoft Office PowerPoint</Application>
  <PresentationFormat>Laajakuva</PresentationFormat>
  <Paragraphs>47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Office-teema</vt:lpstr>
      <vt:lpstr>Oppitunnit 15-16</vt:lpstr>
      <vt:lpstr>Kpl 1 laskuesimerkki</vt:lpstr>
      <vt:lpstr>PowerPoint-esitys</vt:lpstr>
      <vt:lpstr>Yhteistuotantovoimalaitoksen toiminta</vt:lpstr>
      <vt:lpstr>Generaattorin toiminta</vt:lpstr>
      <vt:lpstr>Lämpöarvo</vt:lpstr>
      <vt:lpstr>PowerPoint-esitys</vt:lpstr>
      <vt:lpstr>Fossiiliset polttoaineet</vt:lpstr>
      <vt:lpstr>Ydinvoimalat</vt:lpstr>
      <vt:lpstr>Radioaktiivinen jäte</vt:lpstr>
      <vt:lpstr>Energian siirto</vt:lpstr>
      <vt:lpstr>PowerPoint-esitys</vt:lpstr>
      <vt:lpstr>Vesivoimalaitokset tuottavat sähköä veden potentiaalienergian avulla</vt:lpstr>
      <vt:lpstr>PowerPoint-esitys</vt:lpstr>
      <vt:lpstr>Tuulivoimalat tuottavat sähköä ilman liike-energian avulla.</vt:lpstr>
      <vt:lpstr>PowerPoint-esitys</vt:lpstr>
    </vt:vector>
  </TitlesOfParts>
  <Company>Töölön yhteiskoulu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Oppitunnit 15-16</dc:title>
  <dc:creator>-</dc:creator>
  <cp:lastModifiedBy>Opettaja</cp:lastModifiedBy>
  <cp:revision>21</cp:revision>
  <dcterms:created xsi:type="dcterms:W3CDTF">2024-12-03T10:56:59Z</dcterms:created>
  <dcterms:modified xsi:type="dcterms:W3CDTF">2024-12-04T18:01:53Z</dcterms:modified>
</cp:coreProperties>
</file>